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58" r:id="rId7"/>
    <p:sldId id="259" r:id="rId8"/>
    <p:sldId id="263" r:id="rId9"/>
    <p:sldId id="262" r:id="rId10"/>
    <p:sldId id="260" r:id="rId11"/>
    <p:sldId id="261" r:id="rId12"/>
    <p:sldId id="264" r:id="rId13"/>
    <p:sldId id="265" r:id="rId14"/>
    <p:sldId id="266" r:id="rId15"/>
    <p:sldId id="267" r:id="rId16"/>
    <p:sldId id="268" r:id="rId17"/>
    <p:sldId id="271" r:id="rId18"/>
    <p:sldId id="269" r:id="rId19"/>
    <p:sldId id="270" r:id="rId20"/>
    <p:sldId id="272" r:id="rId21"/>
    <p:sldId id="273" r:id="rId22"/>
    <p:sldId id="274" r:id="rId23"/>
    <p:sldId id="275" r:id="rId24"/>
    <p:sldId id="280" r:id="rId25"/>
    <p:sldId id="281" r:id="rId26"/>
    <p:sldId id="282" r:id="rId27"/>
    <p:sldId id="284" r:id="rId28"/>
    <p:sldId id="283" r:id="rId29"/>
    <p:sldId id="285" r:id="rId30"/>
    <p:sldId id="286" r:id="rId31"/>
    <p:sldId id="287" r:id="rId32"/>
    <p:sldId id="288" r:id="rId33"/>
    <p:sldId id="276" r:id="rId34"/>
    <p:sldId id="277" r:id="rId35"/>
    <p:sldId id="278" r:id="rId36"/>
    <p:sldId id="27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1C84D-8813-4E40-AB87-3EE56EDE935F}" v="65" dt="2021-02-18T03:50:18.004"/>
    <p1510:client id="{230A2D83-2E9B-4A3B-B1A1-58AEB481A507}" v="210" dt="2021-02-16T03:37:40.444"/>
    <p1510:client id="{4621BE6F-8756-4F75-9757-D954DAE8B2B6}" v="704" dt="2021-02-03T09:44:57.032"/>
    <p1510:client id="{5831E42C-F366-4A1B-AC6C-50D1413A3096}" v="99" dt="2021-02-22T03:24:55.006"/>
    <p1510:client id="{B61F7186-56FF-4CB1-8847-1A2AE345DBE7}" v="764" dt="2021-02-03T06:53:50.804"/>
    <p1510:client id="{EA1D7ACD-F519-484C-92FC-BB3EEAD4AED4}" v="94" dt="2021-02-17T03:32:19.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laka Ghodke" userId="S::shalaka.ghodke@mitwpu.ac.in::3137abd5-2539-4a85-8dde-0d46a966062d" providerId="AD" clId="Web-{4621BE6F-8756-4F75-9757-D954DAE8B2B6}"/>
    <pc:docChg chg="addSld modSld sldOrd">
      <pc:chgData name="Shalaka Ghodke" userId="S::shalaka.ghodke@mitwpu.ac.in::3137abd5-2539-4a85-8dde-0d46a966062d" providerId="AD" clId="Web-{4621BE6F-8756-4F75-9757-D954DAE8B2B6}" dt="2021-02-03T09:44:57.032" v="406" actId="20577"/>
      <pc:docMkLst>
        <pc:docMk/>
      </pc:docMkLst>
      <pc:sldChg chg="modSp">
        <pc:chgData name="Shalaka Ghodke" userId="S::shalaka.ghodke@mitwpu.ac.in::3137abd5-2539-4a85-8dde-0d46a966062d" providerId="AD" clId="Web-{4621BE6F-8756-4F75-9757-D954DAE8B2B6}" dt="2021-02-03T08:38:28.507" v="25" actId="20577"/>
        <pc:sldMkLst>
          <pc:docMk/>
          <pc:sldMk cId="2033586569" sldId="260"/>
        </pc:sldMkLst>
        <pc:spChg chg="mod">
          <ac:chgData name="Shalaka Ghodke" userId="S::shalaka.ghodke@mitwpu.ac.in::3137abd5-2539-4a85-8dde-0d46a966062d" providerId="AD" clId="Web-{4621BE6F-8756-4F75-9757-D954DAE8B2B6}" dt="2021-02-03T08:38:28.507" v="25" actId="20577"/>
          <ac:spMkLst>
            <pc:docMk/>
            <pc:sldMk cId="2033586569" sldId="260"/>
            <ac:spMk id="3" creationId="{6CF35A06-9F4E-4A4D-BF58-A26904562612}"/>
          </ac:spMkLst>
        </pc:spChg>
      </pc:sldChg>
      <pc:sldChg chg="addSp delSp modSp">
        <pc:chgData name="Shalaka Ghodke" userId="S::shalaka.ghodke@mitwpu.ac.in::3137abd5-2539-4a85-8dde-0d46a966062d" providerId="AD" clId="Web-{4621BE6F-8756-4F75-9757-D954DAE8B2B6}" dt="2021-02-03T08:40:09.790" v="52"/>
        <pc:sldMkLst>
          <pc:docMk/>
          <pc:sldMk cId="1064636781" sldId="261"/>
        </pc:sldMkLst>
        <pc:spChg chg="mod">
          <ac:chgData name="Shalaka Ghodke" userId="S::shalaka.ghodke@mitwpu.ac.in::3137abd5-2539-4a85-8dde-0d46a966062d" providerId="AD" clId="Web-{4621BE6F-8756-4F75-9757-D954DAE8B2B6}" dt="2021-02-03T08:40:09.790" v="52"/>
          <ac:spMkLst>
            <pc:docMk/>
            <pc:sldMk cId="1064636781" sldId="261"/>
            <ac:spMk id="2" creationId="{4A262674-6204-4A09-8640-6204FE8C9F7C}"/>
          </ac:spMkLst>
        </pc:spChg>
        <pc:spChg chg="add del">
          <ac:chgData name="Shalaka Ghodke" userId="S::shalaka.ghodke@mitwpu.ac.in::3137abd5-2539-4a85-8dde-0d46a966062d" providerId="AD" clId="Web-{4621BE6F-8756-4F75-9757-D954DAE8B2B6}" dt="2021-02-03T08:40:09.790" v="52"/>
          <ac:spMkLst>
            <pc:docMk/>
            <pc:sldMk cId="1064636781" sldId="261"/>
            <ac:spMk id="11" creationId="{0AB6E427-3F73-4C06-A5D5-AE52C3883B50}"/>
          </ac:spMkLst>
        </pc:spChg>
        <pc:spChg chg="add del">
          <ac:chgData name="Shalaka Ghodke" userId="S::shalaka.ghodke@mitwpu.ac.in::3137abd5-2539-4a85-8dde-0d46a966062d" providerId="AD" clId="Web-{4621BE6F-8756-4F75-9757-D954DAE8B2B6}" dt="2021-02-03T08:40:09.790" v="52"/>
          <ac:spMkLst>
            <pc:docMk/>
            <pc:sldMk cId="1064636781" sldId="261"/>
            <ac:spMk id="13" creationId="{D8C9BDAA-0390-4B39-9B5C-BC95E5120DA4}"/>
          </ac:spMkLst>
        </pc:spChg>
        <pc:spChg chg="add del">
          <ac:chgData name="Shalaka Ghodke" userId="S::shalaka.ghodke@mitwpu.ac.in::3137abd5-2539-4a85-8dde-0d46a966062d" providerId="AD" clId="Web-{4621BE6F-8756-4F75-9757-D954DAE8B2B6}" dt="2021-02-03T08:40:09.790" v="52"/>
          <ac:spMkLst>
            <pc:docMk/>
            <pc:sldMk cId="1064636781" sldId="261"/>
            <ac:spMk id="15" creationId="{F9DB1FE5-9D46-433B-99D1-2F1B8DC79855}"/>
          </ac:spMkLst>
        </pc:spChg>
        <pc:spChg chg="add del">
          <ac:chgData name="Shalaka Ghodke" userId="S::shalaka.ghodke@mitwpu.ac.in::3137abd5-2539-4a85-8dde-0d46a966062d" providerId="AD" clId="Web-{4621BE6F-8756-4F75-9757-D954DAE8B2B6}" dt="2021-02-03T08:40:09.775" v="51"/>
          <ac:spMkLst>
            <pc:docMk/>
            <pc:sldMk cId="1064636781" sldId="261"/>
            <ac:spMk id="17" creationId="{116A904D-80BE-42BB-A96F-14D33FFE0D88}"/>
          </ac:spMkLst>
        </pc:spChg>
        <pc:spChg chg="add del">
          <ac:chgData name="Shalaka Ghodke" userId="S::shalaka.ghodke@mitwpu.ac.in::3137abd5-2539-4a85-8dde-0d46a966062d" providerId="AD" clId="Web-{4621BE6F-8756-4F75-9757-D954DAE8B2B6}" dt="2021-02-03T08:40:09.775" v="51"/>
          <ac:spMkLst>
            <pc:docMk/>
            <pc:sldMk cId="1064636781" sldId="261"/>
            <ac:spMk id="18" creationId="{3E49CA6A-AA0D-433F-BA6F-E0F8DCBA8BD9}"/>
          </ac:spMkLst>
        </pc:spChg>
        <pc:spChg chg="add del">
          <ac:chgData name="Shalaka Ghodke" userId="S::shalaka.ghodke@mitwpu.ac.in::3137abd5-2539-4a85-8dde-0d46a966062d" providerId="AD" clId="Web-{4621BE6F-8756-4F75-9757-D954DAE8B2B6}" dt="2021-02-03T08:40:06.649" v="49"/>
          <ac:spMkLst>
            <pc:docMk/>
            <pc:sldMk cId="1064636781" sldId="261"/>
            <ac:spMk id="20" creationId="{58331D47-DE7A-4F51-9D59-FD68F3BDD20E}"/>
          </ac:spMkLst>
        </pc:spChg>
        <pc:spChg chg="add del">
          <ac:chgData name="Shalaka Ghodke" userId="S::shalaka.ghodke@mitwpu.ac.in::3137abd5-2539-4a85-8dde-0d46a966062d" providerId="AD" clId="Web-{4621BE6F-8756-4F75-9757-D954DAE8B2B6}" dt="2021-02-03T08:40:09.775" v="51"/>
          <ac:spMkLst>
            <pc:docMk/>
            <pc:sldMk cId="1064636781" sldId="261"/>
            <ac:spMk id="21" creationId="{B6432BCE-DFD0-492A-825D-B06B192162F1}"/>
          </ac:spMkLst>
        </pc:spChg>
        <pc:spChg chg="add del">
          <ac:chgData name="Shalaka Ghodke" userId="S::shalaka.ghodke@mitwpu.ac.in::3137abd5-2539-4a85-8dde-0d46a966062d" providerId="AD" clId="Web-{4621BE6F-8756-4F75-9757-D954DAE8B2B6}" dt="2021-02-03T08:40:06.649" v="49"/>
          <ac:spMkLst>
            <pc:docMk/>
            <pc:sldMk cId="1064636781" sldId="261"/>
            <ac:spMk id="22" creationId="{99DEDC60-6312-4214-B219-E46479D7E137}"/>
          </ac:spMkLst>
        </pc:spChg>
        <pc:spChg chg="add del">
          <ac:chgData name="Shalaka Ghodke" userId="S::shalaka.ghodke@mitwpu.ac.in::3137abd5-2539-4a85-8dde-0d46a966062d" providerId="AD" clId="Web-{4621BE6F-8756-4F75-9757-D954DAE8B2B6}" dt="2021-02-03T08:40:09.775" v="51"/>
          <ac:spMkLst>
            <pc:docMk/>
            <pc:sldMk cId="1064636781" sldId="261"/>
            <ac:spMk id="23" creationId="{19F5B778-C67E-417B-9509-2F509EA61533}"/>
          </ac:spMkLst>
        </pc:spChg>
        <pc:spChg chg="add del">
          <ac:chgData name="Shalaka Ghodke" userId="S::shalaka.ghodke@mitwpu.ac.in::3137abd5-2539-4a85-8dde-0d46a966062d" providerId="AD" clId="Web-{4621BE6F-8756-4F75-9757-D954DAE8B2B6}" dt="2021-02-03T08:40:09.775" v="51"/>
          <ac:spMkLst>
            <pc:docMk/>
            <pc:sldMk cId="1064636781" sldId="261"/>
            <ac:spMk id="25" creationId="{E88F05FB-902F-4AE9-81B6-9036CB580E28}"/>
          </ac:spMkLst>
        </pc:spChg>
        <pc:spChg chg="add del">
          <ac:chgData name="Shalaka Ghodke" userId="S::shalaka.ghodke@mitwpu.ac.in::3137abd5-2539-4a85-8dde-0d46a966062d" providerId="AD" clId="Web-{4621BE6F-8756-4F75-9757-D954DAE8B2B6}" dt="2021-02-03T08:40:06.649" v="49"/>
          <ac:spMkLst>
            <pc:docMk/>
            <pc:sldMk cId="1064636781" sldId="261"/>
            <ac:spMk id="26" creationId="{BD447334-7A13-4AAB-B92F-9B3990794C75}"/>
          </ac:spMkLst>
        </pc:spChg>
        <pc:spChg chg="add">
          <ac:chgData name="Shalaka Ghodke" userId="S::shalaka.ghodke@mitwpu.ac.in::3137abd5-2539-4a85-8dde-0d46a966062d" providerId="AD" clId="Web-{4621BE6F-8756-4F75-9757-D954DAE8B2B6}" dt="2021-02-03T08:40:09.790" v="52"/>
          <ac:spMkLst>
            <pc:docMk/>
            <pc:sldMk cId="1064636781" sldId="261"/>
            <ac:spMk id="27" creationId="{58331D47-DE7A-4F51-9D59-FD68F3BDD20E}"/>
          </ac:spMkLst>
        </pc:spChg>
        <pc:spChg chg="add del">
          <ac:chgData name="Shalaka Ghodke" userId="S::shalaka.ghodke@mitwpu.ac.in::3137abd5-2539-4a85-8dde-0d46a966062d" providerId="AD" clId="Web-{4621BE6F-8756-4F75-9757-D954DAE8B2B6}" dt="2021-02-03T08:40:06.649" v="49"/>
          <ac:spMkLst>
            <pc:docMk/>
            <pc:sldMk cId="1064636781" sldId="261"/>
            <ac:spMk id="28" creationId="{A80859B2-E631-44CD-80CE-0B9E3CAA70C2}"/>
          </ac:spMkLst>
        </pc:spChg>
        <pc:spChg chg="add">
          <ac:chgData name="Shalaka Ghodke" userId="S::shalaka.ghodke@mitwpu.ac.in::3137abd5-2539-4a85-8dde-0d46a966062d" providerId="AD" clId="Web-{4621BE6F-8756-4F75-9757-D954DAE8B2B6}" dt="2021-02-03T08:40:09.790" v="52"/>
          <ac:spMkLst>
            <pc:docMk/>
            <pc:sldMk cId="1064636781" sldId="261"/>
            <ac:spMk id="29" creationId="{99DEDC60-6312-4214-B219-E46479D7E137}"/>
          </ac:spMkLst>
        </pc:spChg>
        <pc:spChg chg="add del">
          <ac:chgData name="Shalaka Ghodke" userId="S::shalaka.ghodke@mitwpu.ac.in::3137abd5-2539-4a85-8dde-0d46a966062d" providerId="AD" clId="Web-{4621BE6F-8756-4F75-9757-D954DAE8B2B6}" dt="2021-02-03T08:40:06.649" v="49"/>
          <ac:spMkLst>
            <pc:docMk/>
            <pc:sldMk cId="1064636781" sldId="261"/>
            <ac:spMk id="30" creationId="{6330B6DB-1B88-4062-A0B5-6360AA0200AB}"/>
          </ac:spMkLst>
        </pc:spChg>
        <pc:spChg chg="add del">
          <ac:chgData name="Shalaka Ghodke" userId="S::shalaka.ghodke@mitwpu.ac.in::3137abd5-2539-4a85-8dde-0d46a966062d" providerId="AD" clId="Web-{4621BE6F-8756-4F75-9757-D954DAE8B2B6}" dt="2021-02-03T08:40:06.649" v="49"/>
          <ac:spMkLst>
            <pc:docMk/>
            <pc:sldMk cId="1064636781" sldId="261"/>
            <ac:spMk id="32" creationId="{8E79B4B5-4912-4114-A02C-CE476EEE966F}"/>
          </ac:spMkLst>
        </pc:spChg>
        <pc:spChg chg="add">
          <ac:chgData name="Shalaka Ghodke" userId="S::shalaka.ghodke@mitwpu.ac.in::3137abd5-2539-4a85-8dde-0d46a966062d" providerId="AD" clId="Web-{4621BE6F-8756-4F75-9757-D954DAE8B2B6}" dt="2021-02-03T08:40:09.790" v="52"/>
          <ac:spMkLst>
            <pc:docMk/>
            <pc:sldMk cId="1064636781" sldId="261"/>
            <ac:spMk id="33" creationId="{BD447334-7A13-4AAB-B92F-9B3990794C75}"/>
          </ac:spMkLst>
        </pc:spChg>
        <pc:spChg chg="add">
          <ac:chgData name="Shalaka Ghodke" userId="S::shalaka.ghodke@mitwpu.ac.in::3137abd5-2539-4a85-8dde-0d46a966062d" providerId="AD" clId="Web-{4621BE6F-8756-4F75-9757-D954DAE8B2B6}" dt="2021-02-03T08:40:09.790" v="52"/>
          <ac:spMkLst>
            <pc:docMk/>
            <pc:sldMk cId="1064636781" sldId="261"/>
            <ac:spMk id="34" creationId="{A80859B2-E631-44CD-80CE-0B9E3CAA70C2}"/>
          </ac:spMkLst>
        </pc:spChg>
        <pc:spChg chg="add">
          <ac:chgData name="Shalaka Ghodke" userId="S::shalaka.ghodke@mitwpu.ac.in::3137abd5-2539-4a85-8dde-0d46a966062d" providerId="AD" clId="Web-{4621BE6F-8756-4F75-9757-D954DAE8B2B6}" dt="2021-02-03T08:40:09.790" v="52"/>
          <ac:spMkLst>
            <pc:docMk/>
            <pc:sldMk cId="1064636781" sldId="261"/>
            <ac:spMk id="35" creationId="{6330B6DB-1B88-4062-A0B5-6360AA0200AB}"/>
          </ac:spMkLst>
        </pc:spChg>
        <pc:spChg chg="add">
          <ac:chgData name="Shalaka Ghodke" userId="S::shalaka.ghodke@mitwpu.ac.in::3137abd5-2539-4a85-8dde-0d46a966062d" providerId="AD" clId="Web-{4621BE6F-8756-4F75-9757-D954DAE8B2B6}" dt="2021-02-03T08:40:09.790" v="52"/>
          <ac:spMkLst>
            <pc:docMk/>
            <pc:sldMk cId="1064636781" sldId="261"/>
            <ac:spMk id="36" creationId="{8E79B4B5-4912-4114-A02C-CE476EEE966F}"/>
          </ac:spMkLst>
        </pc:spChg>
        <pc:picChg chg="add mod">
          <ac:chgData name="Shalaka Ghodke" userId="S::shalaka.ghodke@mitwpu.ac.in::3137abd5-2539-4a85-8dde-0d46a966062d" providerId="AD" clId="Web-{4621BE6F-8756-4F75-9757-D954DAE8B2B6}" dt="2021-02-03T08:40:09.790" v="52"/>
          <ac:picMkLst>
            <pc:docMk/>
            <pc:sldMk cId="1064636781" sldId="261"/>
            <ac:picMk id="3" creationId="{58B92E20-DE2E-4EB6-AC20-685EF97E11F6}"/>
          </ac:picMkLst>
        </pc:picChg>
        <pc:picChg chg="mod ord">
          <ac:chgData name="Shalaka Ghodke" userId="S::shalaka.ghodke@mitwpu.ac.in::3137abd5-2539-4a85-8dde-0d46a966062d" providerId="AD" clId="Web-{4621BE6F-8756-4F75-9757-D954DAE8B2B6}" dt="2021-02-03T08:40:09.790" v="52"/>
          <ac:picMkLst>
            <pc:docMk/>
            <pc:sldMk cId="1064636781" sldId="261"/>
            <ac:picMk id="4" creationId="{14D47B31-4119-4416-A283-78BDFA4E3229}"/>
          </ac:picMkLst>
        </pc:picChg>
        <pc:cxnChg chg="add del">
          <ac:chgData name="Shalaka Ghodke" userId="S::shalaka.ghodke@mitwpu.ac.in::3137abd5-2539-4a85-8dde-0d46a966062d" providerId="AD" clId="Web-{4621BE6F-8756-4F75-9757-D954DAE8B2B6}" dt="2021-02-03T08:40:09.775" v="51"/>
          <ac:cxnSpMkLst>
            <pc:docMk/>
            <pc:sldMk cId="1064636781" sldId="261"/>
            <ac:cxnSpMk id="19" creationId="{17706B1B-4321-47A1-B97B-3364729F7291}"/>
          </ac:cxnSpMkLst>
        </pc:cxnChg>
        <pc:cxnChg chg="add del">
          <ac:chgData name="Shalaka Ghodke" userId="S::shalaka.ghodke@mitwpu.ac.in::3137abd5-2539-4a85-8dde-0d46a966062d" providerId="AD" clId="Web-{4621BE6F-8756-4F75-9757-D954DAE8B2B6}" dt="2021-02-03T08:40:06.649" v="49"/>
          <ac:cxnSpMkLst>
            <pc:docMk/>
            <pc:sldMk cId="1064636781" sldId="261"/>
            <ac:cxnSpMk id="24" creationId="{D92A1B31-DB63-435D-93E6-9712CDFB20FE}"/>
          </ac:cxnSpMkLst>
        </pc:cxnChg>
        <pc:cxnChg chg="add">
          <ac:chgData name="Shalaka Ghodke" userId="S::shalaka.ghodke@mitwpu.ac.in::3137abd5-2539-4a85-8dde-0d46a966062d" providerId="AD" clId="Web-{4621BE6F-8756-4F75-9757-D954DAE8B2B6}" dt="2021-02-03T08:40:09.790" v="52"/>
          <ac:cxnSpMkLst>
            <pc:docMk/>
            <pc:sldMk cId="1064636781" sldId="261"/>
            <ac:cxnSpMk id="31" creationId="{D92A1B31-DB63-435D-93E6-9712CDFB20FE}"/>
          </ac:cxnSpMkLst>
        </pc:cxnChg>
      </pc:sldChg>
      <pc:sldChg chg="addSp delSp modSp mod setBg">
        <pc:chgData name="Shalaka Ghodke" userId="S::shalaka.ghodke@mitwpu.ac.in::3137abd5-2539-4a85-8dde-0d46a966062d" providerId="AD" clId="Web-{4621BE6F-8756-4F75-9757-D954DAE8B2B6}" dt="2021-02-03T08:41:43.230" v="60" actId="20577"/>
        <pc:sldMkLst>
          <pc:docMk/>
          <pc:sldMk cId="3235346818" sldId="264"/>
        </pc:sldMkLst>
        <pc:spChg chg="mod">
          <ac:chgData name="Shalaka Ghodke" userId="S::shalaka.ghodke@mitwpu.ac.in::3137abd5-2539-4a85-8dde-0d46a966062d" providerId="AD" clId="Web-{4621BE6F-8756-4F75-9757-D954DAE8B2B6}" dt="2021-02-03T08:40:33.572" v="54"/>
          <ac:spMkLst>
            <pc:docMk/>
            <pc:sldMk cId="3235346818" sldId="264"/>
            <ac:spMk id="2" creationId="{DCE7BB51-1983-4DF4-A3B0-31FD440C48A5}"/>
          </ac:spMkLst>
        </pc:spChg>
        <pc:spChg chg="mod">
          <ac:chgData name="Shalaka Ghodke" userId="S::shalaka.ghodke@mitwpu.ac.in::3137abd5-2539-4a85-8dde-0d46a966062d" providerId="AD" clId="Web-{4621BE6F-8756-4F75-9757-D954DAE8B2B6}" dt="2021-02-03T08:41:43.230" v="60" actId="20577"/>
          <ac:spMkLst>
            <pc:docMk/>
            <pc:sldMk cId="3235346818" sldId="264"/>
            <ac:spMk id="3" creationId="{24D28469-930D-4D8E-8056-2D2A35078A9B}"/>
          </ac:spMkLst>
        </pc:spChg>
        <pc:spChg chg="add del">
          <ac:chgData name="Shalaka Ghodke" userId="S::shalaka.ghodke@mitwpu.ac.in::3137abd5-2539-4a85-8dde-0d46a966062d" providerId="AD" clId="Web-{4621BE6F-8756-4F75-9757-D954DAE8B2B6}" dt="2021-02-03T08:40:33.572" v="54"/>
          <ac:spMkLst>
            <pc:docMk/>
            <pc:sldMk cId="3235346818" sldId="264"/>
            <ac:spMk id="8" creationId="{3741B58E-3B65-4A01-A276-975AB2CF8A08}"/>
          </ac:spMkLst>
        </pc:spChg>
        <pc:spChg chg="add del">
          <ac:chgData name="Shalaka Ghodke" userId="S::shalaka.ghodke@mitwpu.ac.in::3137abd5-2539-4a85-8dde-0d46a966062d" providerId="AD" clId="Web-{4621BE6F-8756-4F75-9757-D954DAE8B2B6}" dt="2021-02-03T08:40:33.572" v="54"/>
          <ac:spMkLst>
            <pc:docMk/>
            <pc:sldMk cId="3235346818" sldId="264"/>
            <ac:spMk id="10" creationId="{7AAC67C3-831B-4AB1-A259-DFB839CAFAFC}"/>
          </ac:spMkLst>
        </pc:spChg>
        <pc:spChg chg="add del">
          <ac:chgData name="Shalaka Ghodke" userId="S::shalaka.ghodke@mitwpu.ac.in::3137abd5-2539-4a85-8dde-0d46a966062d" providerId="AD" clId="Web-{4621BE6F-8756-4F75-9757-D954DAE8B2B6}" dt="2021-02-03T08:40:33.572" v="54"/>
          <ac:spMkLst>
            <pc:docMk/>
            <pc:sldMk cId="3235346818" sldId="264"/>
            <ac:spMk id="12" creationId="{054B3F04-9EAC-45C0-B3CE-0387EEA10A0C}"/>
          </ac:spMkLst>
        </pc:spChg>
      </pc:sldChg>
      <pc:sldChg chg="modSp new">
        <pc:chgData name="Shalaka Ghodke" userId="S::shalaka.ghodke@mitwpu.ac.in::3137abd5-2539-4a85-8dde-0d46a966062d" providerId="AD" clId="Web-{4621BE6F-8756-4F75-9757-D954DAE8B2B6}" dt="2021-02-03T08:42:09.824" v="67" actId="20577"/>
        <pc:sldMkLst>
          <pc:docMk/>
          <pc:sldMk cId="2866978792" sldId="265"/>
        </pc:sldMkLst>
        <pc:spChg chg="mod">
          <ac:chgData name="Shalaka Ghodke" userId="S::shalaka.ghodke@mitwpu.ac.in::3137abd5-2539-4a85-8dde-0d46a966062d" providerId="AD" clId="Web-{4621BE6F-8756-4F75-9757-D954DAE8B2B6}" dt="2021-02-03T08:40:58.510" v="57" actId="20577"/>
          <ac:spMkLst>
            <pc:docMk/>
            <pc:sldMk cId="2866978792" sldId="265"/>
            <ac:spMk id="2" creationId="{DE4E1030-DEA7-4238-8F59-3C633EAE582C}"/>
          </ac:spMkLst>
        </pc:spChg>
        <pc:spChg chg="mod">
          <ac:chgData name="Shalaka Ghodke" userId="S::shalaka.ghodke@mitwpu.ac.in::3137abd5-2539-4a85-8dde-0d46a966062d" providerId="AD" clId="Web-{4621BE6F-8756-4F75-9757-D954DAE8B2B6}" dt="2021-02-03T08:42:09.824" v="67" actId="20577"/>
          <ac:spMkLst>
            <pc:docMk/>
            <pc:sldMk cId="2866978792" sldId="265"/>
            <ac:spMk id="3" creationId="{7922FD9C-3962-4E8B-BEA3-049657B0B918}"/>
          </ac:spMkLst>
        </pc:spChg>
      </pc:sldChg>
      <pc:sldChg chg="modSp new">
        <pc:chgData name="Shalaka Ghodke" userId="S::shalaka.ghodke@mitwpu.ac.in::3137abd5-2539-4a85-8dde-0d46a966062d" providerId="AD" clId="Web-{4621BE6F-8756-4F75-9757-D954DAE8B2B6}" dt="2021-02-03T08:43:19.466" v="76" actId="20577"/>
        <pc:sldMkLst>
          <pc:docMk/>
          <pc:sldMk cId="3075616143" sldId="266"/>
        </pc:sldMkLst>
        <pc:spChg chg="mod">
          <ac:chgData name="Shalaka Ghodke" userId="S::shalaka.ghodke@mitwpu.ac.in::3137abd5-2539-4a85-8dde-0d46a966062d" providerId="AD" clId="Web-{4621BE6F-8756-4F75-9757-D954DAE8B2B6}" dt="2021-02-03T08:42:33.918" v="70" actId="20577"/>
          <ac:spMkLst>
            <pc:docMk/>
            <pc:sldMk cId="3075616143" sldId="266"/>
            <ac:spMk id="2" creationId="{5DA90201-0F3C-4820-9C97-00C672A47D40}"/>
          </ac:spMkLst>
        </pc:spChg>
        <pc:spChg chg="mod">
          <ac:chgData name="Shalaka Ghodke" userId="S::shalaka.ghodke@mitwpu.ac.in::3137abd5-2539-4a85-8dde-0d46a966062d" providerId="AD" clId="Web-{4621BE6F-8756-4F75-9757-D954DAE8B2B6}" dt="2021-02-03T08:43:19.466" v="76" actId="20577"/>
          <ac:spMkLst>
            <pc:docMk/>
            <pc:sldMk cId="3075616143" sldId="266"/>
            <ac:spMk id="3" creationId="{79701E43-9B2A-4F75-98EC-9D4936641EC8}"/>
          </ac:spMkLst>
        </pc:spChg>
      </pc:sldChg>
      <pc:sldChg chg="modSp new">
        <pc:chgData name="Shalaka Ghodke" userId="S::shalaka.ghodke@mitwpu.ac.in::3137abd5-2539-4a85-8dde-0d46a966062d" providerId="AD" clId="Web-{4621BE6F-8756-4F75-9757-D954DAE8B2B6}" dt="2021-02-03T08:44:51.687" v="93" actId="20577"/>
        <pc:sldMkLst>
          <pc:docMk/>
          <pc:sldMk cId="802655841" sldId="267"/>
        </pc:sldMkLst>
        <pc:spChg chg="mod">
          <ac:chgData name="Shalaka Ghodke" userId="S::shalaka.ghodke@mitwpu.ac.in::3137abd5-2539-4a85-8dde-0d46a966062d" providerId="AD" clId="Web-{4621BE6F-8756-4F75-9757-D954DAE8B2B6}" dt="2021-02-03T08:43:26.544" v="79" actId="20577"/>
          <ac:spMkLst>
            <pc:docMk/>
            <pc:sldMk cId="802655841" sldId="267"/>
            <ac:spMk id="2" creationId="{CD18A310-92FD-4782-BDAA-1B265015B62C}"/>
          </ac:spMkLst>
        </pc:spChg>
        <pc:spChg chg="mod">
          <ac:chgData name="Shalaka Ghodke" userId="S::shalaka.ghodke@mitwpu.ac.in::3137abd5-2539-4a85-8dde-0d46a966062d" providerId="AD" clId="Web-{4621BE6F-8756-4F75-9757-D954DAE8B2B6}" dt="2021-02-03T08:44:51.687" v="93" actId="20577"/>
          <ac:spMkLst>
            <pc:docMk/>
            <pc:sldMk cId="802655841" sldId="267"/>
            <ac:spMk id="3" creationId="{E837BEE0-43D8-48CF-993A-1327884F1B16}"/>
          </ac:spMkLst>
        </pc:spChg>
      </pc:sldChg>
      <pc:sldChg chg="modSp new">
        <pc:chgData name="Shalaka Ghodke" userId="S::shalaka.ghodke@mitwpu.ac.in::3137abd5-2539-4a85-8dde-0d46a966062d" providerId="AD" clId="Web-{4621BE6F-8756-4F75-9757-D954DAE8B2B6}" dt="2021-02-03T08:48:49.348" v="150" actId="20577"/>
        <pc:sldMkLst>
          <pc:docMk/>
          <pc:sldMk cId="49474683" sldId="268"/>
        </pc:sldMkLst>
        <pc:spChg chg="mod">
          <ac:chgData name="Shalaka Ghodke" userId="S::shalaka.ghodke@mitwpu.ac.in::3137abd5-2539-4a85-8dde-0d46a966062d" providerId="AD" clId="Web-{4621BE6F-8756-4F75-9757-D954DAE8B2B6}" dt="2021-02-03T08:48:49.348" v="150" actId="20577"/>
          <ac:spMkLst>
            <pc:docMk/>
            <pc:sldMk cId="49474683" sldId="268"/>
            <ac:spMk id="2" creationId="{2F4C53E0-CCA0-4CD6-A9AB-28FB3E8856A3}"/>
          </ac:spMkLst>
        </pc:spChg>
        <pc:spChg chg="mod">
          <ac:chgData name="Shalaka Ghodke" userId="S::shalaka.ghodke@mitwpu.ac.in::3137abd5-2539-4a85-8dde-0d46a966062d" providerId="AD" clId="Web-{4621BE6F-8756-4F75-9757-D954DAE8B2B6}" dt="2021-02-03T08:48:47.145" v="149" actId="20577"/>
          <ac:spMkLst>
            <pc:docMk/>
            <pc:sldMk cId="49474683" sldId="268"/>
            <ac:spMk id="3" creationId="{07E7828A-5E9D-45FC-83E5-CFF2E8E4BAD8}"/>
          </ac:spMkLst>
        </pc:spChg>
      </pc:sldChg>
      <pc:sldChg chg="modSp new">
        <pc:chgData name="Shalaka Ghodke" userId="S::shalaka.ghodke@mitwpu.ac.in::3137abd5-2539-4a85-8dde-0d46a966062d" providerId="AD" clId="Web-{4621BE6F-8756-4F75-9757-D954DAE8B2B6}" dt="2021-02-03T08:47:59.175" v="130" actId="20577"/>
        <pc:sldMkLst>
          <pc:docMk/>
          <pc:sldMk cId="3976374265" sldId="269"/>
        </pc:sldMkLst>
        <pc:spChg chg="mod">
          <ac:chgData name="Shalaka Ghodke" userId="S::shalaka.ghodke@mitwpu.ac.in::3137abd5-2539-4a85-8dde-0d46a966062d" providerId="AD" clId="Web-{4621BE6F-8756-4F75-9757-D954DAE8B2B6}" dt="2021-02-03T08:47:38.613" v="126" actId="20577"/>
          <ac:spMkLst>
            <pc:docMk/>
            <pc:sldMk cId="3976374265" sldId="269"/>
            <ac:spMk id="2" creationId="{FC852B94-9267-4FAB-9747-B5C2DF7B7683}"/>
          </ac:spMkLst>
        </pc:spChg>
        <pc:spChg chg="mod">
          <ac:chgData name="Shalaka Ghodke" userId="S::shalaka.ghodke@mitwpu.ac.in::3137abd5-2539-4a85-8dde-0d46a966062d" providerId="AD" clId="Web-{4621BE6F-8756-4F75-9757-D954DAE8B2B6}" dt="2021-02-03T08:47:59.175" v="130" actId="20577"/>
          <ac:spMkLst>
            <pc:docMk/>
            <pc:sldMk cId="3976374265" sldId="269"/>
            <ac:spMk id="3" creationId="{79FFF837-4710-4D95-BD7E-8F96E5D32ACE}"/>
          </ac:spMkLst>
        </pc:spChg>
      </pc:sldChg>
      <pc:sldChg chg="modSp new">
        <pc:chgData name="Shalaka Ghodke" userId="S::shalaka.ghodke@mitwpu.ac.in::3137abd5-2539-4a85-8dde-0d46a966062d" providerId="AD" clId="Web-{4621BE6F-8756-4F75-9757-D954DAE8B2B6}" dt="2021-02-03T08:48:13.395" v="134" actId="20577"/>
        <pc:sldMkLst>
          <pc:docMk/>
          <pc:sldMk cId="3946489510" sldId="270"/>
        </pc:sldMkLst>
        <pc:spChg chg="mod">
          <ac:chgData name="Shalaka Ghodke" userId="S::shalaka.ghodke@mitwpu.ac.in::3137abd5-2539-4a85-8dde-0d46a966062d" providerId="AD" clId="Web-{4621BE6F-8756-4F75-9757-D954DAE8B2B6}" dt="2021-02-03T08:48:03.160" v="132" actId="20577"/>
          <ac:spMkLst>
            <pc:docMk/>
            <pc:sldMk cId="3946489510" sldId="270"/>
            <ac:spMk id="2" creationId="{95C2E34B-CCC1-4592-9A70-DA686F9733D5}"/>
          </ac:spMkLst>
        </pc:spChg>
        <pc:spChg chg="mod">
          <ac:chgData name="Shalaka Ghodke" userId="S::shalaka.ghodke@mitwpu.ac.in::3137abd5-2539-4a85-8dde-0d46a966062d" providerId="AD" clId="Web-{4621BE6F-8756-4F75-9757-D954DAE8B2B6}" dt="2021-02-03T08:48:13.395" v="134" actId="20577"/>
          <ac:spMkLst>
            <pc:docMk/>
            <pc:sldMk cId="3946489510" sldId="270"/>
            <ac:spMk id="3" creationId="{870AFB26-857C-4C38-82ED-01D9ABCCDB95}"/>
          </ac:spMkLst>
        </pc:spChg>
      </pc:sldChg>
      <pc:sldChg chg="modSp add replId">
        <pc:chgData name="Shalaka Ghodke" userId="S::shalaka.ghodke@mitwpu.ac.in::3137abd5-2539-4a85-8dde-0d46a966062d" providerId="AD" clId="Web-{4621BE6F-8756-4F75-9757-D954DAE8B2B6}" dt="2021-02-03T08:48:30.598" v="139" actId="20577"/>
        <pc:sldMkLst>
          <pc:docMk/>
          <pc:sldMk cId="914516506" sldId="271"/>
        </pc:sldMkLst>
        <pc:spChg chg="mod">
          <ac:chgData name="Shalaka Ghodke" userId="S::shalaka.ghodke@mitwpu.ac.in::3137abd5-2539-4a85-8dde-0d46a966062d" providerId="AD" clId="Web-{4621BE6F-8756-4F75-9757-D954DAE8B2B6}" dt="2021-02-03T08:48:26.270" v="136" actId="20577"/>
          <ac:spMkLst>
            <pc:docMk/>
            <pc:sldMk cId="914516506" sldId="271"/>
            <ac:spMk id="2" creationId="{2F4C53E0-CCA0-4CD6-A9AB-28FB3E8856A3}"/>
          </ac:spMkLst>
        </pc:spChg>
        <pc:spChg chg="mod">
          <ac:chgData name="Shalaka Ghodke" userId="S::shalaka.ghodke@mitwpu.ac.in::3137abd5-2539-4a85-8dde-0d46a966062d" providerId="AD" clId="Web-{4621BE6F-8756-4F75-9757-D954DAE8B2B6}" dt="2021-02-03T08:48:30.598" v="139" actId="20577"/>
          <ac:spMkLst>
            <pc:docMk/>
            <pc:sldMk cId="914516506" sldId="271"/>
            <ac:spMk id="3" creationId="{07E7828A-5E9D-45FC-83E5-CFF2E8E4BAD8}"/>
          </ac:spMkLst>
        </pc:spChg>
      </pc:sldChg>
      <pc:sldChg chg="modSp new">
        <pc:chgData name="Shalaka Ghodke" userId="S::shalaka.ghodke@mitwpu.ac.in::3137abd5-2539-4a85-8dde-0d46a966062d" providerId="AD" clId="Web-{4621BE6F-8756-4F75-9757-D954DAE8B2B6}" dt="2021-02-03T09:00:23.395" v="166" actId="20577"/>
        <pc:sldMkLst>
          <pc:docMk/>
          <pc:sldMk cId="1477345810" sldId="272"/>
        </pc:sldMkLst>
        <pc:spChg chg="mod">
          <ac:chgData name="Shalaka Ghodke" userId="S::shalaka.ghodke@mitwpu.ac.in::3137abd5-2539-4a85-8dde-0d46a966062d" providerId="AD" clId="Web-{4621BE6F-8756-4F75-9757-D954DAE8B2B6}" dt="2021-02-03T08:58:52.205" v="154"/>
          <ac:spMkLst>
            <pc:docMk/>
            <pc:sldMk cId="1477345810" sldId="272"/>
            <ac:spMk id="2" creationId="{70B7723C-4EFD-419D-92D8-91939AD031E1}"/>
          </ac:spMkLst>
        </pc:spChg>
        <pc:spChg chg="mod">
          <ac:chgData name="Shalaka Ghodke" userId="S::shalaka.ghodke@mitwpu.ac.in::3137abd5-2539-4a85-8dde-0d46a966062d" providerId="AD" clId="Web-{4621BE6F-8756-4F75-9757-D954DAE8B2B6}" dt="2021-02-03T09:00:23.395" v="166" actId="20577"/>
          <ac:spMkLst>
            <pc:docMk/>
            <pc:sldMk cId="1477345810" sldId="272"/>
            <ac:spMk id="3" creationId="{BF334D09-C492-446F-9434-0A767EC4CCBC}"/>
          </ac:spMkLst>
        </pc:spChg>
      </pc:sldChg>
      <pc:sldChg chg="modSp new">
        <pc:chgData name="Shalaka Ghodke" userId="S::shalaka.ghodke@mitwpu.ac.in::3137abd5-2539-4a85-8dde-0d46a966062d" providerId="AD" clId="Web-{4621BE6F-8756-4F75-9757-D954DAE8B2B6}" dt="2021-02-03T09:00:33.004" v="170" actId="20577"/>
        <pc:sldMkLst>
          <pc:docMk/>
          <pc:sldMk cId="2659770658" sldId="273"/>
        </pc:sldMkLst>
        <pc:spChg chg="mod">
          <ac:chgData name="Shalaka Ghodke" userId="S::shalaka.ghodke@mitwpu.ac.in::3137abd5-2539-4a85-8dde-0d46a966062d" providerId="AD" clId="Web-{4621BE6F-8756-4F75-9757-D954DAE8B2B6}" dt="2021-02-03T09:00:33.004" v="170" actId="20577"/>
          <ac:spMkLst>
            <pc:docMk/>
            <pc:sldMk cId="2659770658" sldId="273"/>
            <ac:spMk id="2" creationId="{AD6C3449-CD1F-4704-82B7-CDDEDF19E202}"/>
          </ac:spMkLst>
        </pc:spChg>
        <pc:spChg chg="mod">
          <ac:chgData name="Shalaka Ghodke" userId="S::shalaka.ghodke@mitwpu.ac.in::3137abd5-2539-4a85-8dde-0d46a966062d" providerId="AD" clId="Web-{4621BE6F-8756-4F75-9757-D954DAE8B2B6}" dt="2021-02-03T09:00:26.364" v="168" actId="20577"/>
          <ac:spMkLst>
            <pc:docMk/>
            <pc:sldMk cId="2659770658" sldId="273"/>
            <ac:spMk id="3" creationId="{A9EA3729-BADB-4D41-A74C-F0F7A42BE729}"/>
          </ac:spMkLst>
        </pc:spChg>
      </pc:sldChg>
      <pc:sldChg chg="modSp new">
        <pc:chgData name="Shalaka Ghodke" userId="S::shalaka.ghodke@mitwpu.ac.in::3137abd5-2539-4a85-8dde-0d46a966062d" providerId="AD" clId="Web-{4621BE6F-8756-4F75-9757-D954DAE8B2B6}" dt="2021-02-03T09:11:35.769" v="189" actId="20577"/>
        <pc:sldMkLst>
          <pc:docMk/>
          <pc:sldMk cId="3259030467" sldId="274"/>
        </pc:sldMkLst>
        <pc:spChg chg="mod">
          <ac:chgData name="Shalaka Ghodke" userId="S::shalaka.ghodke@mitwpu.ac.in::3137abd5-2539-4a85-8dde-0d46a966062d" providerId="AD" clId="Web-{4621BE6F-8756-4F75-9757-D954DAE8B2B6}" dt="2021-02-03T09:00:51.849" v="179" actId="20577"/>
          <ac:spMkLst>
            <pc:docMk/>
            <pc:sldMk cId="3259030467" sldId="274"/>
            <ac:spMk id="2" creationId="{D9D8F3A7-AE63-4C5A-B40F-ED4CF14C58F1}"/>
          </ac:spMkLst>
        </pc:spChg>
        <pc:spChg chg="mod">
          <ac:chgData name="Shalaka Ghodke" userId="S::shalaka.ghodke@mitwpu.ac.in::3137abd5-2539-4a85-8dde-0d46a966062d" providerId="AD" clId="Web-{4621BE6F-8756-4F75-9757-D954DAE8B2B6}" dt="2021-02-03T09:11:35.769" v="189" actId="20577"/>
          <ac:spMkLst>
            <pc:docMk/>
            <pc:sldMk cId="3259030467" sldId="274"/>
            <ac:spMk id="3" creationId="{7F77AF9D-75C0-4D62-BFAE-14DD94CAE9C0}"/>
          </ac:spMkLst>
        </pc:spChg>
      </pc:sldChg>
      <pc:sldChg chg="addSp delSp modSp new">
        <pc:chgData name="Shalaka Ghodke" userId="S::shalaka.ghodke@mitwpu.ac.in::3137abd5-2539-4a85-8dde-0d46a966062d" providerId="AD" clId="Web-{4621BE6F-8756-4F75-9757-D954DAE8B2B6}" dt="2021-02-03T09:31:40.608" v="334" actId="20577"/>
        <pc:sldMkLst>
          <pc:docMk/>
          <pc:sldMk cId="737505955" sldId="275"/>
        </pc:sldMkLst>
        <pc:spChg chg="mod">
          <ac:chgData name="Shalaka Ghodke" userId="S::shalaka.ghodke@mitwpu.ac.in::3137abd5-2539-4a85-8dde-0d46a966062d" providerId="AD" clId="Web-{4621BE6F-8756-4F75-9757-D954DAE8B2B6}" dt="2021-02-03T09:31:40.608" v="334" actId="20577"/>
          <ac:spMkLst>
            <pc:docMk/>
            <pc:sldMk cId="737505955" sldId="275"/>
            <ac:spMk id="2" creationId="{DDBDC4CF-4665-46B2-908A-CBBAFD2B0BC9}"/>
          </ac:spMkLst>
        </pc:spChg>
        <pc:spChg chg="mod">
          <ac:chgData name="Shalaka Ghodke" userId="S::shalaka.ghodke@mitwpu.ac.in::3137abd5-2539-4a85-8dde-0d46a966062d" providerId="AD" clId="Web-{4621BE6F-8756-4F75-9757-D954DAE8B2B6}" dt="2021-02-03T09:29:00.620" v="321" actId="20577"/>
          <ac:spMkLst>
            <pc:docMk/>
            <pc:sldMk cId="737505955" sldId="275"/>
            <ac:spMk id="3" creationId="{2F03C1A2-B899-434D-B6CF-195E1B3D1C1E}"/>
          </ac:spMkLst>
        </pc:spChg>
        <pc:picChg chg="add del mod">
          <ac:chgData name="Shalaka Ghodke" userId="S::shalaka.ghodke@mitwpu.ac.in::3137abd5-2539-4a85-8dde-0d46a966062d" providerId="AD" clId="Web-{4621BE6F-8756-4F75-9757-D954DAE8B2B6}" dt="2021-02-03T09:31:16.154" v="328"/>
          <ac:picMkLst>
            <pc:docMk/>
            <pc:sldMk cId="737505955" sldId="275"/>
            <ac:picMk id="4" creationId="{57954C93-4F30-4F3B-A850-251EC7227B6E}"/>
          </ac:picMkLst>
        </pc:picChg>
      </pc:sldChg>
      <pc:sldChg chg="modSp new">
        <pc:chgData name="Shalaka Ghodke" userId="S::shalaka.ghodke@mitwpu.ac.in::3137abd5-2539-4a85-8dde-0d46a966062d" providerId="AD" clId="Web-{4621BE6F-8756-4F75-9757-D954DAE8B2B6}" dt="2021-02-03T09:20:19.577" v="238" actId="14100"/>
        <pc:sldMkLst>
          <pc:docMk/>
          <pc:sldMk cId="1769874502" sldId="276"/>
        </pc:sldMkLst>
        <pc:spChg chg="mod">
          <ac:chgData name="Shalaka Ghodke" userId="S::shalaka.ghodke@mitwpu.ac.in::3137abd5-2539-4a85-8dde-0d46a966062d" providerId="AD" clId="Web-{4621BE6F-8756-4F75-9757-D954DAE8B2B6}" dt="2021-02-03T09:19:45.561" v="228" actId="20577"/>
          <ac:spMkLst>
            <pc:docMk/>
            <pc:sldMk cId="1769874502" sldId="276"/>
            <ac:spMk id="2" creationId="{4C80275C-B09A-4847-822B-785ADFBBEF80}"/>
          </ac:spMkLst>
        </pc:spChg>
        <pc:spChg chg="mod">
          <ac:chgData name="Shalaka Ghodke" userId="S::shalaka.ghodke@mitwpu.ac.in::3137abd5-2539-4a85-8dde-0d46a966062d" providerId="AD" clId="Web-{4621BE6F-8756-4F75-9757-D954DAE8B2B6}" dt="2021-02-03T09:20:19.577" v="238" actId="14100"/>
          <ac:spMkLst>
            <pc:docMk/>
            <pc:sldMk cId="1769874502" sldId="276"/>
            <ac:spMk id="3" creationId="{523C0B59-BCC4-4DD6-A56D-76EA4765AB9D}"/>
          </ac:spMkLst>
        </pc:spChg>
      </pc:sldChg>
      <pc:sldChg chg="modSp new">
        <pc:chgData name="Shalaka Ghodke" userId="S::shalaka.ghodke@mitwpu.ac.in::3137abd5-2539-4a85-8dde-0d46a966062d" providerId="AD" clId="Web-{4621BE6F-8756-4F75-9757-D954DAE8B2B6}" dt="2021-02-03T09:22:52.284" v="288" actId="20577"/>
        <pc:sldMkLst>
          <pc:docMk/>
          <pc:sldMk cId="2532959042" sldId="277"/>
        </pc:sldMkLst>
        <pc:spChg chg="mod">
          <ac:chgData name="Shalaka Ghodke" userId="S::shalaka.ghodke@mitwpu.ac.in::3137abd5-2539-4a85-8dde-0d46a966062d" providerId="AD" clId="Web-{4621BE6F-8756-4F75-9757-D954DAE8B2B6}" dt="2021-02-03T09:22:18.424" v="281" actId="20577"/>
          <ac:spMkLst>
            <pc:docMk/>
            <pc:sldMk cId="2532959042" sldId="277"/>
            <ac:spMk id="2" creationId="{BC91AA53-EDEA-4AC4-A9B4-3095A19C2E1B}"/>
          </ac:spMkLst>
        </pc:spChg>
        <pc:spChg chg="mod">
          <ac:chgData name="Shalaka Ghodke" userId="S::shalaka.ghodke@mitwpu.ac.in::3137abd5-2539-4a85-8dde-0d46a966062d" providerId="AD" clId="Web-{4621BE6F-8756-4F75-9757-D954DAE8B2B6}" dt="2021-02-03T09:22:52.284" v="288" actId="20577"/>
          <ac:spMkLst>
            <pc:docMk/>
            <pc:sldMk cId="2532959042" sldId="277"/>
            <ac:spMk id="3" creationId="{3B11EC64-1E9A-46F9-AE3B-0CED33B06E11}"/>
          </ac:spMkLst>
        </pc:spChg>
      </pc:sldChg>
      <pc:sldChg chg="modSp new">
        <pc:chgData name="Shalaka Ghodke" userId="S::shalaka.ghodke@mitwpu.ac.in::3137abd5-2539-4a85-8dde-0d46a966062d" providerId="AD" clId="Web-{4621BE6F-8756-4F75-9757-D954DAE8B2B6}" dt="2021-02-03T09:26:30.742" v="300" actId="20577"/>
        <pc:sldMkLst>
          <pc:docMk/>
          <pc:sldMk cId="3886839750" sldId="278"/>
        </pc:sldMkLst>
        <pc:spChg chg="mod">
          <ac:chgData name="Shalaka Ghodke" userId="S::shalaka.ghodke@mitwpu.ac.in::3137abd5-2539-4a85-8dde-0d46a966062d" providerId="AD" clId="Web-{4621BE6F-8756-4F75-9757-D954DAE8B2B6}" dt="2021-02-03T09:26:18.116" v="296" actId="20577"/>
          <ac:spMkLst>
            <pc:docMk/>
            <pc:sldMk cId="3886839750" sldId="278"/>
            <ac:spMk id="2" creationId="{971AB893-8530-4283-A58B-9366BA97A31E}"/>
          </ac:spMkLst>
        </pc:spChg>
        <pc:spChg chg="mod">
          <ac:chgData name="Shalaka Ghodke" userId="S::shalaka.ghodke@mitwpu.ac.in::3137abd5-2539-4a85-8dde-0d46a966062d" providerId="AD" clId="Web-{4621BE6F-8756-4F75-9757-D954DAE8B2B6}" dt="2021-02-03T09:26:30.742" v="300" actId="20577"/>
          <ac:spMkLst>
            <pc:docMk/>
            <pc:sldMk cId="3886839750" sldId="278"/>
            <ac:spMk id="3" creationId="{B2B52486-B65A-4E93-B86A-E213F9813BA1}"/>
          </ac:spMkLst>
        </pc:spChg>
      </pc:sldChg>
      <pc:sldChg chg="new">
        <pc:chgData name="Shalaka Ghodke" userId="S::shalaka.ghodke@mitwpu.ac.in::3137abd5-2539-4a85-8dde-0d46a966062d" providerId="AD" clId="Web-{4621BE6F-8756-4F75-9757-D954DAE8B2B6}" dt="2021-02-03T09:26:38.867" v="301"/>
        <pc:sldMkLst>
          <pc:docMk/>
          <pc:sldMk cId="4115561816" sldId="279"/>
        </pc:sldMkLst>
      </pc:sldChg>
      <pc:sldChg chg="addSp delSp modSp new mod setBg">
        <pc:chgData name="Shalaka Ghodke" userId="S::shalaka.ghodke@mitwpu.ac.in::3137abd5-2539-4a85-8dde-0d46a966062d" providerId="AD" clId="Web-{4621BE6F-8756-4F75-9757-D954DAE8B2B6}" dt="2021-02-03T09:41:11.324" v="357"/>
        <pc:sldMkLst>
          <pc:docMk/>
          <pc:sldMk cId="3223498523" sldId="280"/>
        </pc:sldMkLst>
        <pc:spChg chg="mod">
          <ac:chgData name="Shalaka Ghodke" userId="S::shalaka.ghodke@mitwpu.ac.in::3137abd5-2539-4a85-8dde-0d46a966062d" providerId="AD" clId="Web-{4621BE6F-8756-4F75-9757-D954DAE8B2B6}" dt="2021-02-03T09:41:11.324" v="357"/>
          <ac:spMkLst>
            <pc:docMk/>
            <pc:sldMk cId="3223498523" sldId="280"/>
            <ac:spMk id="2" creationId="{C9178492-1689-4F90-B260-F93407644E90}"/>
          </ac:spMkLst>
        </pc:spChg>
        <pc:spChg chg="del">
          <ac:chgData name="Shalaka Ghodke" userId="S::shalaka.ghodke@mitwpu.ac.in::3137abd5-2539-4a85-8dde-0d46a966062d" providerId="AD" clId="Web-{4621BE6F-8756-4F75-9757-D954DAE8B2B6}" dt="2021-02-03T09:31:19.045" v="329"/>
          <ac:spMkLst>
            <pc:docMk/>
            <pc:sldMk cId="3223498523" sldId="280"/>
            <ac:spMk id="3" creationId="{6C32D64F-EB79-4E97-B48B-760EAD8994E5}"/>
          </ac:spMkLst>
        </pc:spChg>
        <pc:spChg chg="add del mod">
          <ac:chgData name="Shalaka Ghodke" userId="S::shalaka.ghodke@mitwpu.ac.in::3137abd5-2539-4a85-8dde-0d46a966062d" providerId="AD" clId="Web-{4621BE6F-8756-4F75-9757-D954DAE8B2B6}" dt="2021-02-03T09:33:15.235" v="338"/>
          <ac:spMkLst>
            <pc:docMk/>
            <pc:sldMk cId="3223498523" sldId="280"/>
            <ac:spMk id="6" creationId="{D59C3CD9-CEF3-431E-A9C5-9EFF362B208E}"/>
          </ac:spMkLst>
        </pc:spChg>
        <pc:spChg chg="add del">
          <ac:chgData name="Shalaka Ghodke" userId="S::shalaka.ghodke@mitwpu.ac.in::3137abd5-2539-4a85-8dde-0d46a966062d" providerId="AD" clId="Web-{4621BE6F-8756-4F75-9757-D954DAE8B2B6}" dt="2021-02-03T09:35:27.347" v="343"/>
          <ac:spMkLst>
            <pc:docMk/>
            <pc:sldMk cId="3223498523" sldId="280"/>
            <ac:spMk id="10" creationId="{58331D47-DE7A-4F51-9D59-FD68F3BDD20E}"/>
          </ac:spMkLst>
        </pc:spChg>
        <pc:spChg chg="add del">
          <ac:chgData name="Shalaka Ghodke" userId="S::shalaka.ghodke@mitwpu.ac.in::3137abd5-2539-4a85-8dde-0d46a966062d" providerId="AD" clId="Web-{4621BE6F-8756-4F75-9757-D954DAE8B2B6}" dt="2021-02-03T09:35:27.347" v="343"/>
          <ac:spMkLst>
            <pc:docMk/>
            <pc:sldMk cId="3223498523" sldId="280"/>
            <ac:spMk id="11" creationId="{99DEDC60-6312-4214-B219-E46479D7E137}"/>
          </ac:spMkLst>
        </pc:spChg>
        <pc:spChg chg="add del">
          <ac:chgData name="Shalaka Ghodke" userId="S::shalaka.ghodke@mitwpu.ac.in::3137abd5-2539-4a85-8dde-0d46a966062d" providerId="AD" clId="Web-{4621BE6F-8756-4F75-9757-D954DAE8B2B6}" dt="2021-02-03T09:35:24.894" v="341"/>
          <ac:spMkLst>
            <pc:docMk/>
            <pc:sldMk cId="3223498523" sldId="280"/>
            <ac:spMk id="13" creationId="{58331D47-DE7A-4F51-9D59-FD68F3BDD20E}"/>
          </ac:spMkLst>
        </pc:spChg>
        <pc:spChg chg="add del">
          <ac:chgData name="Shalaka Ghodke" userId="S::shalaka.ghodke@mitwpu.ac.in::3137abd5-2539-4a85-8dde-0d46a966062d" providerId="AD" clId="Web-{4621BE6F-8756-4F75-9757-D954DAE8B2B6}" dt="2021-02-03T09:35:27.347" v="343"/>
          <ac:spMkLst>
            <pc:docMk/>
            <pc:sldMk cId="3223498523" sldId="280"/>
            <ac:spMk id="14" creationId="{66B8738D-6184-4200-93C8-A38B49E39D94}"/>
          </ac:spMkLst>
        </pc:spChg>
        <pc:spChg chg="add del">
          <ac:chgData name="Shalaka Ghodke" userId="S::shalaka.ghodke@mitwpu.ac.in::3137abd5-2539-4a85-8dde-0d46a966062d" providerId="AD" clId="Web-{4621BE6F-8756-4F75-9757-D954DAE8B2B6}" dt="2021-02-03T09:35:24.894" v="341"/>
          <ac:spMkLst>
            <pc:docMk/>
            <pc:sldMk cId="3223498523" sldId="280"/>
            <ac:spMk id="15" creationId="{99DEDC60-6312-4214-B219-E46479D7E137}"/>
          </ac:spMkLst>
        </pc:spChg>
        <pc:spChg chg="add del">
          <ac:chgData name="Shalaka Ghodke" userId="S::shalaka.ghodke@mitwpu.ac.in::3137abd5-2539-4a85-8dde-0d46a966062d" providerId="AD" clId="Web-{4621BE6F-8756-4F75-9757-D954DAE8B2B6}" dt="2021-02-03T09:35:27.347" v="343"/>
          <ac:spMkLst>
            <pc:docMk/>
            <pc:sldMk cId="3223498523" sldId="280"/>
            <ac:spMk id="16" creationId="{5B73017D-B127-4D47-BB33-0DA52359F549}"/>
          </ac:spMkLst>
        </pc:spChg>
        <pc:spChg chg="add del">
          <ac:chgData name="Shalaka Ghodke" userId="S::shalaka.ghodke@mitwpu.ac.in::3137abd5-2539-4a85-8dde-0d46a966062d" providerId="AD" clId="Web-{4621BE6F-8756-4F75-9757-D954DAE8B2B6}" dt="2021-02-03T09:35:24.894" v="341"/>
          <ac:spMkLst>
            <pc:docMk/>
            <pc:sldMk cId="3223498523" sldId="280"/>
            <ac:spMk id="19" creationId="{BD447334-7A13-4AAB-B92F-9B3990794C75}"/>
          </ac:spMkLst>
        </pc:spChg>
        <pc:spChg chg="add del">
          <ac:chgData name="Shalaka Ghodke" userId="S::shalaka.ghodke@mitwpu.ac.in::3137abd5-2539-4a85-8dde-0d46a966062d" providerId="AD" clId="Web-{4621BE6F-8756-4F75-9757-D954DAE8B2B6}" dt="2021-02-03T09:35:27.347" v="343"/>
          <ac:spMkLst>
            <pc:docMk/>
            <pc:sldMk cId="3223498523" sldId="280"/>
            <ac:spMk id="20" creationId="{C1AD70F9-2AA8-40AD-81F2-0D7BC881C9A9}"/>
          </ac:spMkLst>
        </pc:spChg>
        <pc:spChg chg="add del">
          <ac:chgData name="Shalaka Ghodke" userId="S::shalaka.ghodke@mitwpu.ac.in::3137abd5-2539-4a85-8dde-0d46a966062d" providerId="AD" clId="Web-{4621BE6F-8756-4F75-9757-D954DAE8B2B6}" dt="2021-02-03T09:35:24.894" v="341"/>
          <ac:spMkLst>
            <pc:docMk/>
            <pc:sldMk cId="3223498523" sldId="280"/>
            <ac:spMk id="21" creationId="{A80859B2-E631-44CD-80CE-0B9E3CAA70C2}"/>
          </ac:spMkLst>
        </pc:spChg>
        <pc:spChg chg="add del">
          <ac:chgData name="Shalaka Ghodke" userId="S::shalaka.ghodke@mitwpu.ac.in::3137abd5-2539-4a85-8dde-0d46a966062d" providerId="AD" clId="Web-{4621BE6F-8756-4F75-9757-D954DAE8B2B6}" dt="2021-02-03T09:35:37.332" v="345"/>
          <ac:spMkLst>
            <pc:docMk/>
            <pc:sldMk cId="3223498523" sldId="280"/>
            <ac:spMk id="22" creationId="{58331D47-DE7A-4F51-9D59-FD68F3BDD20E}"/>
          </ac:spMkLst>
        </pc:spChg>
        <pc:spChg chg="add del">
          <ac:chgData name="Shalaka Ghodke" userId="S::shalaka.ghodke@mitwpu.ac.in::3137abd5-2539-4a85-8dde-0d46a966062d" providerId="AD" clId="Web-{4621BE6F-8756-4F75-9757-D954DAE8B2B6}" dt="2021-02-03T09:35:24.894" v="341"/>
          <ac:spMkLst>
            <pc:docMk/>
            <pc:sldMk cId="3223498523" sldId="280"/>
            <ac:spMk id="23" creationId="{6330B6DB-1B88-4062-A0B5-6360AA0200AB}"/>
          </ac:spMkLst>
        </pc:spChg>
        <pc:spChg chg="add del">
          <ac:chgData name="Shalaka Ghodke" userId="S::shalaka.ghodke@mitwpu.ac.in::3137abd5-2539-4a85-8dde-0d46a966062d" providerId="AD" clId="Web-{4621BE6F-8756-4F75-9757-D954DAE8B2B6}" dt="2021-02-03T09:35:37.332" v="345"/>
          <ac:spMkLst>
            <pc:docMk/>
            <pc:sldMk cId="3223498523" sldId="280"/>
            <ac:spMk id="24" creationId="{99DEDC60-6312-4214-B219-E46479D7E137}"/>
          </ac:spMkLst>
        </pc:spChg>
        <pc:spChg chg="add del">
          <ac:chgData name="Shalaka Ghodke" userId="S::shalaka.ghodke@mitwpu.ac.in::3137abd5-2539-4a85-8dde-0d46a966062d" providerId="AD" clId="Web-{4621BE6F-8756-4F75-9757-D954DAE8B2B6}" dt="2021-02-03T09:35:24.894" v="341"/>
          <ac:spMkLst>
            <pc:docMk/>
            <pc:sldMk cId="3223498523" sldId="280"/>
            <ac:spMk id="25" creationId="{8E79B4B5-4912-4114-A02C-CE476EEE966F}"/>
          </ac:spMkLst>
        </pc:spChg>
        <pc:spChg chg="add del">
          <ac:chgData name="Shalaka Ghodke" userId="S::shalaka.ghodke@mitwpu.ac.in::3137abd5-2539-4a85-8dde-0d46a966062d" providerId="AD" clId="Web-{4621BE6F-8756-4F75-9757-D954DAE8B2B6}" dt="2021-02-03T09:35:27.347" v="343"/>
          <ac:spMkLst>
            <pc:docMk/>
            <pc:sldMk cId="3223498523" sldId="280"/>
            <ac:spMk id="27" creationId="{0A95E83E-3C35-4C05-B1FC-CBF86CCB7C21}"/>
          </ac:spMkLst>
        </pc:spChg>
        <pc:spChg chg="add del">
          <ac:chgData name="Shalaka Ghodke" userId="S::shalaka.ghodke@mitwpu.ac.in::3137abd5-2539-4a85-8dde-0d46a966062d" providerId="AD" clId="Web-{4621BE6F-8756-4F75-9757-D954DAE8B2B6}" dt="2021-02-03T09:35:37.332" v="345"/>
          <ac:spMkLst>
            <pc:docMk/>
            <pc:sldMk cId="3223498523" sldId="280"/>
            <ac:spMk id="28" creationId="{BD447334-7A13-4AAB-B92F-9B3990794C75}"/>
          </ac:spMkLst>
        </pc:spChg>
        <pc:spChg chg="add del">
          <ac:chgData name="Shalaka Ghodke" userId="S::shalaka.ghodke@mitwpu.ac.in::3137abd5-2539-4a85-8dde-0d46a966062d" providerId="AD" clId="Web-{4621BE6F-8756-4F75-9757-D954DAE8B2B6}" dt="2021-02-03T09:35:37.332" v="345"/>
          <ac:spMkLst>
            <pc:docMk/>
            <pc:sldMk cId="3223498523" sldId="280"/>
            <ac:spMk id="29" creationId="{A80859B2-E631-44CD-80CE-0B9E3CAA70C2}"/>
          </ac:spMkLst>
        </pc:spChg>
        <pc:spChg chg="add del">
          <ac:chgData name="Shalaka Ghodke" userId="S::shalaka.ghodke@mitwpu.ac.in::3137abd5-2539-4a85-8dde-0d46a966062d" providerId="AD" clId="Web-{4621BE6F-8756-4F75-9757-D954DAE8B2B6}" dt="2021-02-03T09:35:37.332" v="345"/>
          <ac:spMkLst>
            <pc:docMk/>
            <pc:sldMk cId="3223498523" sldId="280"/>
            <ac:spMk id="30" creationId="{6330B6DB-1B88-4062-A0B5-6360AA0200AB}"/>
          </ac:spMkLst>
        </pc:spChg>
        <pc:spChg chg="add del">
          <ac:chgData name="Shalaka Ghodke" userId="S::shalaka.ghodke@mitwpu.ac.in::3137abd5-2539-4a85-8dde-0d46a966062d" providerId="AD" clId="Web-{4621BE6F-8756-4F75-9757-D954DAE8B2B6}" dt="2021-02-03T09:35:37.332" v="345"/>
          <ac:spMkLst>
            <pc:docMk/>
            <pc:sldMk cId="3223498523" sldId="280"/>
            <ac:spMk id="31" creationId="{8E79B4B5-4912-4114-A02C-CE476EEE966F}"/>
          </ac:spMkLst>
        </pc:spChg>
        <pc:spChg chg="add del">
          <ac:chgData name="Shalaka Ghodke" userId="S::shalaka.ghodke@mitwpu.ac.in::3137abd5-2539-4a85-8dde-0d46a966062d" providerId="AD" clId="Web-{4621BE6F-8756-4F75-9757-D954DAE8B2B6}" dt="2021-02-03T09:41:11.324" v="357"/>
          <ac:spMkLst>
            <pc:docMk/>
            <pc:sldMk cId="3223498523" sldId="280"/>
            <ac:spMk id="32" creationId="{58331D47-DE7A-4F51-9D59-FD68F3BDD20E}"/>
          </ac:spMkLst>
        </pc:spChg>
        <pc:spChg chg="add del">
          <ac:chgData name="Shalaka Ghodke" userId="S::shalaka.ghodke@mitwpu.ac.in::3137abd5-2539-4a85-8dde-0d46a966062d" providerId="AD" clId="Web-{4621BE6F-8756-4F75-9757-D954DAE8B2B6}" dt="2021-02-03T09:41:11.324" v="357"/>
          <ac:spMkLst>
            <pc:docMk/>
            <pc:sldMk cId="3223498523" sldId="280"/>
            <ac:spMk id="33" creationId="{99DEDC60-6312-4214-B219-E46479D7E137}"/>
          </ac:spMkLst>
        </pc:spChg>
        <pc:spChg chg="add del">
          <ac:chgData name="Shalaka Ghodke" userId="S::shalaka.ghodke@mitwpu.ac.in::3137abd5-2539-4a85-8dde-0d46a966062d" providerId="AD" clId="Web-{4621BE6F-8756-4F75-9757-D954DAE8B2B6}" dt="2021-02-03T09:41:11.324" v="357"/>
          <ac:spMkLst>
            <pc:docMk/>
            <pc:sldMk cId="3223498523" sldId="280"/>
            <ac:spMk id="35" creationId="{66B8738D-6184-4200-93C8-A38B49E39D94}"/>
          </ac:spMkLst>
        </pc:spChg>
        <pc:spChg chg="add del">
          <ac:chgData name="Shalaka Ghodke" userId="S::shalaka.ghodke@mitwpu.ac.in::3137abd5-2539-4a85-8dde-0d46a966062d" providerId="AD" clId="Web-{4621BE6F-8756-4F75-9757-D954DAE8B2B6}" dt="2021-02-03T09:41:11.324" v="357"/>
          <ac:spMkLst>
            <pc:docMk/>
            <pc:sldMk cId="3223498523" sldId="280"/>
            <ac:spMk id="36" creationId="{5B73017D-B127-4D47-BB33-0DA52359F549}"/>
          </ac:spMkLst>
        </pc:spChg>
        <pc:spChg chg="add del">
          <ac:chgData name="Shalaka Ghodke" userId="S::shalaka.ghodke@mitwpu.ac.in::3137abd5-2539-4a85-8dde-0d46a966062d" providerId="AD" clId="Web-{4621BE6F-8756-4F75-9757-D954DAE8B2B6}" dt="2021-02-03T09:41:11.324" v="357"/>
          <ac:spMkLst>
            <pc:docMk/>
            <pc:sldMk cId="3223498523" sldId="280"/>
            <ac:spMk id="38" creationId="{C1AD70F9-2AA8-40AD-81F2-0D7BC881C9A9}"/>
          </ac:spMkLst>
        </pc:spChg>
        <pc:spChg chg="add del">
          <ac:chgData name="Shalaka Ghodke" userId="S::shalaka.ghodke@mitwpu.ac.in::3137abd5-2539-4a85-8dde-0d46a966062d" providerId="AD" clId="Web-{4621BE6F-8756-4F75-9757-D954DAE8B2B6}" dt="2021-02-03T09:41:11.324" v="357"/>
          <ac:spMkLst>
            <pc:docMk/>
            <pc:sldMk cId="3223498523" sldId="280"/>
            <ac:spMk id="39" creationId="{0A95E83E-3C35-4C05-B1FC-CBF86CCB7C21}"/>
          </ac:spMkLst>
        </pc:spChg>
        <pc:spChg chg="add del mod">
          <ac:chgData name="Shalaka Ghodke" userId="S::shalaka.ghodke@mitwpu.ac.in::3137abd5-2539-4a85-8dde-0d46a966062d" providerId="AD" clId="Web-{4621BE6F-8756-4F75-9757-D954DAE8B2B6}" dt="2021-02-03T09:41:11.324" v="357"/>
          <ac:spMkLst>
            <pc:docMk/>
            <pc:sldMk cId="3223498523" sldId="280"/>
            <ac:spMk id="40" creationId="{E6A625FC-F8D6-4AB4-97C8-6781F11A00C1}"/>
          </ac:spMkLst>
        </pc:spChg>
        <pc:spChg chg="add del">
          <ac:chgData name="Shalaka Ghodke" userId="S::shalaka.ghodke@mitwpu.ac.in::3137abd5-2539-4a85-8dde-0d46a966062d" providerId="AD" clId="Web-{4621BE6F-8756-4F75-9757-D954DAE8B2B6}" dt="2021-02-03T09:37:35.538" v="352"/>
          <ac:spMkLst>
            <pc:docMk/>
            <pc:sldMk cId="3223498523" sldId="280"/>
            <ac:spMk id="41" creationId="{E36F1772-5B88-4687-974A-52C4564FFF24}"/>
          </ac:spMkLst>
        </pc:spChg>
        <pc:spChg chg="add del">
          <ac:chgData name="Shalaka Ghodke" userId="S::shalaka.ghodke@mitwpu.ac.in::3137abd5-2539-4a85-8dde-0d46a966062d" providerId="AD" clId="Web-{4621BE6F-8756-4F75-9757-D954DAE8B2B6}" dt="2021-02-03T09:37:35.538" v="352"/>
          <ac:spMkLst>
            <pc:docMk/>
            <pc:sldMk cId="3223498523" sldId="280"/>
            <ac:spMk id="43" creationId="{01BA95CD-6578-4265-BD43-ACB5AB487FF8}"/>
          </ac:spMkLst>
        </pc:spChg>
        <pc:spChg chg="add del">
          <ac:chgData name="Shalaka Ghodke" userId="S::shalaka.ghodke@mitwpu.ac.in::3137abd5-2539-4a85-8dde-0d46a966062d" providerId="AD" clId="Web-{4621BE6F-8756-4F75-9757-D954DAE8B2B6}" dt="2021-02-03T09:37:30.631" v="350"/>
          <ac:spMkLst>
            <pc:docMk/>
            <pc:sldMk cId="3223498523" sldId="280"/>
            <ac:spMk id="44" creationId="{116A904D-80BE-42BB-A96F-14D33FFE0D88}"/>
          </ac:spMkLst>
        </pc:spChg>
        <pc:spChg chg="add del">
          <ac:chgData name="Shalaka Ghodke" userId="S::shalaka.ghodke@mitwpu.ac.in::3137abd5-2539-4a85-8dde-0d46a966062d" providerId="AD" clId="Web-{4621BE6F-8756-4F75-9757-D954DAE8B2B6}" dt="2021-02-03T09:37:35.538" v="352"/>
          <ac:spMkLst>
            <pc:docMk/>
            <pc:sldMk cId="3223498523" sldId="280"/>
            <ac:spMk id="45" creationId="{C7E8667B-49C4-4E47-AB3E-78AC18E95CB5}"/>
          </ac:spMkLst>
        </pc:spChg>
        <pc:spChg chg="add del">
          <ac:chgData name="Shalaka Ghodke" userId="S::shalaka.ghodke@mitwpu.ac.in::3137abd5-2539-4a85-8dde-0d46a966062d" providerId="AD" clId="Web-{4621BE6F-8756-4F75-9757-D954DAE8B2B6}" dt="2021-02-03T09:37:30.631" v="350"/>
          <ac:spMkLst>
            <pc:docMk/>
            <pc:sldMk cId="3223498523" sldId="280"/>
            <ac:spMk id="46" creationId="{3E49CA6A-AA0D-433F-BA6F-E0F8DCBA8BD9}"/>
          </ac:spMkLst>
        </pc:spChg>
        <pc:spChg chg="add del">
          <ac:chgData name="Shalaka Ghodke" userId="S::shalaka.ghodke@mitwpu.ac.in::3137abd5-2539-4a85-8dde-0d46a966062d" providerId="AD" clId="Web-{4621BE6F-8756-4F75-9757-D954DAE8B2B6}" dt="2021-02-03T09:37:35.538" v="352"/>
          <ac:spMkLst>
            <pc:docMk/>
            <pc:sldMk cId="3223498523" sldId="280"/>
            <ac:spMk id="47" creationId="{8A1780B1-1435-4EBC-947B-9609953FD3FE}"/>
          </ac:spMkLst>
        </pc:spChg>
        <pc:spChg chg="add del">
          <ac:chgData name="Shalaka Ghodke" userId="S::shalaka.ghodke@mitwpu.ac.in::3137abd5-2539-4a85-8dde-0d46a966062d" providerId="AD" clId="Web-{4621BE6F-8756-4F75-9757-D954DAE8B2B6}" dt="2021-02-03T09:37:30.631" v="350"/>
          <ac:spMkLst>
            <pc:docMk/>
            <pc:sldMk cId="3223498523" sldId="280"/>
            <ac:spMk id="50" creationId="{B6432BCE-DFD0-492A-825D-B06B192162F1}"/>
          </ac:spMkLst>
        </pc:spChg>
        <pc:spChg chg="add del">
          <ac:chgData name="Shalaka Ghodke" userId="S::shalaka.ghodke@mitwpu.ac.in::3137abd5-2539-4a85-8dde-0d46a966062d" providerId="AD" clId="Web-{4621BE6F-8756-4F75-9757-D954DAE8B2B6}" dt="2021-02-03T09:41:11.324" v="356"/>
          <ac:spMkLst>
            <pc:docMk/>
            <pc:sldMk cId="3223498523" sldId="280"/>
            <ac:spMk id="51" creationId="{33428ACC-71EC-4171-9527-10983BA6B41D}"/>
          </ac:spMkLst>
        </pc:spChg>
        <pc:spChg chg="add del">
          <ac:chgData name="Shalaka Ghodke" userId="S::shalaka.ghodke@mitwpu.ac.in::3137abd5-2539-4a85-8dde-0d46a966062d" providerId="AD" clId="Web-{4621BE6F-8756-4F75-9757-D954DAE8B2B6}" dt="2021-02-03T09:37:30.631" v="350"/>
          <ac:spMkLst>
            <pc:docMk/>
            <pc:sldMk cId="3223498523" sldId="280"/>
            <ac:spMk id="52" creationId="{19F5B778-C67E-417B-9509-2F509EA61533}"/>
          </ac:spMkLst>
        </pc:spChg>
        <pc:spChg chg="add del">
          <ac:chgData name="Shalaka Ghodke" userId="S::shalaka.ghodke@mitwpu.ac.in::3137abd5-2539-4a85-8dde-0d46a966062d" providerId="AD" clId="Web-{4621BE6F-8756-4F75-9757-D954DAE8B2B6}" dt="2021-02-03T09:37:30.631" v="350"/>
          <ac:spMkLst>
            <pc:docMk/>
            <pc:sldMk cId="3223498523" sldId="280"/>
            <ac:spMk id="54" creationId="{E88F05FB-902F-4AE9-81B6-9036CB580E28}"/>
          </ac:spMkLst>
        </pc:spChg>
        <pc:spChg chg="add del">
          <ac:chgData name="Shalaka Ghodke" userId="S::shalaka.ghodke@mitwpu.ac.in::3137abd5-2539-4a85-8dde-0d46a966062d" providerId="AD" clId="Web-{4621BE6F-8756-4F75-9757-D954DAE8B2B6}" dt="2021-02-03T09:41:11.324" v="356"/>
          <ac:spMkLst>
            <pc:docMk/>
            <pc:sldMk cId="3223498523" sldId="280"/>
            <ac:spMk id="55" creationId="{2B9BBBC4-97A3-47D2-BFFE-A68530CDB9DC}"/>
          </ac:spMkLst>
        </pc:spChg>
        <pc:spChg chg="add del">
          <ac:chgData name="Shalaka Ghodke" userId="S::shalaka.ghodke@mitwpu.ac.in::3137abd5-2539-4a85-8dde-0d46a966062d" providerId="AD" clId="Web-{4621BE6F-8756-4F75-9757-D954DAE8B2B6}" dt="2021-02-03T09:41:11.324" v="356"/>
          <ac:spMkLst>
            <pc:docMk/>
            <pc:sldMk cId="3223498523" sldId="280"/>
            <ac:spMk id="56" creationId="{F240A2FC-E2C3-458D-96B4-5DF9028D93A5}"/>
          </ac:spMkLst>
        </pc:spChg>
        <pc:spChg chg="add del">
          <ac:chgData name="Shalaka Ghodke" userId="S::shalaka.ghodke@mitwpu.ac.in::3137abd5-2539-4a85-8dde-0d46a966062d" providerId="AD" clId="Web-{4621BE6F-8756-4F75-9757-D954DAE8B2B6}" dt="2021-02-03T09:41:11.324" v="356"/>
          <ac:spMkLst>
            <pc:docMk/>
            <pc:sldMk cId="3223498523" sldId="280"/>
            <ac:spMk id="57" creationId="{78967BEA-EA6A-4FF1-94E2-B010B61A36A9}"/>
          </ac:spMkLst>
        </pc:spChg>
        <pc:spChg chg="add del">
          <ac:chgData name="Shalaka Ghodke" userId="S::shalaka.ghodke@mitwpu.ac.in::3137abd5-2539-4a85-8dde-0d46a966062d" providerId="AD" clId="Web-{4621BE6F-8756-4F75-9757-D954DAE8B2B6}" dt="2021-02-03T09:41:11.324" v="356"/>
          <ac:spMkLst>
            <pc:docMk/>
            <pc:sldMk cId="3223498523" sldId="280"/>
            <ac:spMk id="58" creationId="{5F097929-F3D6-4D1F-8AFC-CF348171A9E1}"/>
          </ac:spMkLst>
        </pc:spChg>
        <pc:spChg chg="add">
          <ac:chgData name="Shalaka Ghodke" userId="S::shalaka.ghodke@mitwpu.ac.in::3137abd5-2539-4a85-8dde-0d46a966062d" providerId="AD" clId="Web-{4621BE6F-8756-4F75-9757-D954DAE8B2B6}" dt="2021-02-03T09:41:11.324" v="357"/>
          <ac:spMkLst>
            <pc:docMk/>
            <pc:sldMk cId="3223498523" sldId="280"/>
            <ac:spMk id="59" creationId="{0AB6E427-3F73-4C06-A5D5-AE52C3883B50}"/>
          </ac:spMkLst>
        </pc:spChg>
        <pc:spChg chg="add">
          <ac:chgData name="Shalaka Ghodke" userId="S::shalaka.ghodke@mitwpu.ac.in::3137abd5-2539-4a85-8dde-0d46a966062d" providerId="AD" clId="Web-{4621BE6F-8756-4F75-9757-D954DAE8B2B6}" dt="2021-02-03T09:41:11.324" v="357"/>
          <ac:spMkLst>
            <pc:docMk/>
            <pc:sldMk cId="3223498523" sldId="280"/>
            <ac:spMk id="60" creationId="{D8C9BDAA-0390-4B39-9B5C-BC95E5120DA4}"/>
          </ac:spMkLst>
        </pc:spChg>
        <pc:spChg chg="add">
          <ac:chgData name="Shalaka Ghodke" userId="S::shalaka.ghodke@mitwpu.ac.in::3137abd5-2539-4a85-8dde-0d46a966062d" providerId="AD" clId="Web-{4621BE6F-8756-4F75-9757-D954DAE8B2B6}" dt="2021-02-03T09:41:11.324" v="357"/>
          <ac:spMkLst>
            <pc:docMk/>
            <pc:sldMk cId="3223498523" sldId="280"/>
            <ac:spMk id="61" creationId="{F9DB1FE5-9D46-433B-99D1-2F1B8DC79855}"/>
          </ac:spMkLst>
        </pc:spChg>
        <pc:picChg chg="add del mod ord">
          <ac:chgData name="Shalaka Ghodke" userId="S::shalaka.ghodke@mitwpu.ac.in::3137abd5-2539-4a85-8dde-0d46a966062d" providerId="AD" clId="Web-{4621BE6F-8756-4F75-9757-D954DAE8B2B6}" dt="2021-02-03T09:31:46.046" v="337"/>
          <ac:picMkLst>
            <pc:docMk/>
            <pc:sldMk cId="3223498523" sldId="280"/>
            <ac:picMk id="4" creationId="{D49CAC64-BED4-47AA-A958-80511B6D64B9}"/>
          </ac:picMkLst>
        </pc:picChg>
        <pc:picChg chg="add del mod ord">
          <ac:chgData name="Shalaka Ghodke" userId="S::shalaka.ghodke@mitwpu.ac.in::3137abd5-2539-4a85-8dde-0d46a966062d" providerId="AD" clId="Web-{4621BE6F-8756-4F75-9757-D954DAE8B2B6}" dt="2021-02-03T09:41:02.730" v="354"/>
          <ac:picMkLst>
            <pc:docMk/>
            <pc:sldMk cId="3223498523" sldId="280"/>
            <ac:picMk id="7" creationId="{2DCCE35F-E4CE-4BB7-B1C1-A209FD735871}"/>
          </ac:picMkLst>
        </pc:picChg>
        <pc:picChg chg="add mod ord">
          <ac:chgData name="Shalaka Ghodke" userId="S::shalaka.ghodke@mitwpu.ac.in::3137abd5-2539-4a85-8dde-0d46a966062d" providerId="AD" clId="Web-{4621BE6F-8756-4F75-9757-D954DAE8B2B6}" dt="2021-02-03T09:41:11.324" v="357"/>
          <ac:picMkLst>
            <pc:docMk/>
            <pc:sldMk cId="3223498523" sldId="280"/>
            <ac:picMk id="8" creationId="{FB5785EF-A042-4FD1-8556-8BF8861B62A2}"/>
          </ac:picMkLst>
        </pc:picChg>
        <pc:cxnChg chg="add del">
          <ac:chgData name="Shalaka Ghodke" userId="S::shalaka.ghodke@mitwpu.ac.in::3137abd5-2539-4a85-8dde-0d46a966062d" providerId="AD" clId="Web-{4621BE6F-8756-4F75-9757-D954DAE8B2B6}" dt="2021-02-03T09:35:27.347" v="343"/>
          <ac:cxnSpMkLst>
            <pc:docMk/>
            <pc:sldMk cId="3223498523" sldId="280"/>
            <ac:cxnSpMk id="12" creationId="{D92A1B31-DB63-435D-93E6-9712CDFB20FE}"/>
          </ac:cxnSpMkLst>
        </pc:cxnChg>
        <pc:cxnChg chg="add del">
          <ac:chgData name="Shalaka Ghodke" userId="S::shalaka.ghodke@mitwpu.ac.in::3137abd5-2539-4a85-8dde-0d46a966062d" providerId="AD" clId="Web-{4621BE6F-8756-4F75-9757-D954DAE8B2B6}" dt="2021-02-03T09:35:24.894" v="341"/>
          <ac:cxnSpMkLst>
            <pc:docMk/>
            <pc:sldMk cId="3223498523" sldId="280"/>
            <ac:cxnSpMk id="17" creationId="{D92A1B31-DB63-435D-93E6-9712CDFB20FE}"/>
          </ac:cxnSpMkLst>
        </pc:cxnChg>
        <pc:cxnChg chg="add del">
          <ac:chgData name="Shalaka Ghodke" userId="S::shalaka.ghodke@mitwpu.ac.in::3137abd5-2539-4a85-8dde-0d46a966062d" providerId="AD" clId="Web-{4621BE6F-8756-4F75-9757-D954DAE8B2B6}" dt="2021-02-03T09:35:27.347" v="343"/>
          <ac:cxnSpMkLst>
            <pc:docMk/>
            <pc:sldMk cId="3223498523" sldId="280"/>
            <ac:cxnSpMk id="18" creationId="{C2B7B8EB-0638-43BD-9A64-62F95F505484}"/>
          </ac:cxnSpMkLst>
        </pc:cxnChg>
        <pc:cxnChg chg="add del">
          <ac:chgData name="Shalaka Ghodke" userId="S::shalaka.ghodke@mitwpu.ac.in::3137abd5-2539-4a85-8dde-0d46a966062d" providerId="AD" clId="Web-{4621BE6F-8756-4F75-9757-D954DAE8B2B6}" dt="2021-02-03T09:35:37.332" v="345"/>
          <ac:cxnSpMkLst>
            <pc:docMk/>
            <pc:sldMk cId="3223498523" sldId="280"/>
            <ac:cxnSpMk id="26" creationId="{D92A1B31-DB63-435D-93E6-9712CDFB20FE}"/>
          </ac:cxnSpMkLst>
        </pc:cxnChg>
        <pc:cxnChg chg="add del">
          <ac:chgData name="Shalaka Ghodke" userId="S::shalaka.ghodke@mitwpu.ac.in::3137abd5-2539-4a85-8dde-0d46a966062d" providerId="AD" clId="Web-{4621BE6F-8756-4F75-9757-D954DAE8B2B6}" dt="2021-02-03T09:41:11.324" v="357"/>
          <ac:cxnSpMkLst>
            <pc:docMk/>
            <pc:sldMk cId="3223498523" sldId="280"/>
            <ac:cxnSpMk id="34" creationId="{D92A1B31-DB63-435D-93E6-9712CDFB20FE}"/>
          </ac:cxnSpMkLst>
        </pc:cxnChg>
        <pc:cxnChg chg="add del">
          <ac:chgData name="Shalaka Ghodke" userId="S::shalaka.ghodke@mitwpu.ac.in::3137abd5-2539-4a85-8dde-0d46a966062d" providerId="AD" clId="Web-{4621BE6F-8756-4F75-9757-D954DAE8B2B6}" dt="2021-02-03T09:41:11.324" v="357"/>
          <ac:cxnSpMkLst>
            <pc:docMk/>
            <pc:sldMk cId="3223498523" sldId="280"/>
            <ac:cxnSpMk id="37" creationId="{C2B7B8EB-0638-43BD-9A64-62F95F505484}"/>
          </ac:cxnSpMkLst>
        </pc:cxnChg>
        <pc:cxnChg chg="add del">
          <ac:chgData name="Shalaka Ghodke" userId="S::shalaka.ghodke@mitwpu.ac.in::3137abd5-2539-4a85-8dde-0d46a966062d" providerId="AD" clId="Web-{4621BE6F-8756-4F75-9757-D954DAE8B2B6}" dt="2021-02-03T09:37:35.538" v="352"/>
          <ac:cxnSpMkLst>
            <pc:docMk/>
            <pc:sldMk cId="3223498523" sldId="280"/>
            <ac:cxnSpMk id="42" creationId="{FC2C99CD-8BCA-45F5-BA47-7A6D80CA8924}"/>
          </ac:cxnSpMkLst>
        </pc:cxnChg>
        <pc:cxnChg chg="add del">
          <ac:chgData name="Shalaka Ghodke" userId="S::shalaka.ghodke@mitwpu.ac.in::3137abd5-2539-4a85-8dde-0d46a966062d" providerId="AD" clId="Web-{4621BE6F-8756-4F75-9757-D954DAE8B2B6}" dt="2021-02-03T09:37:30.631" v="350"/>
          <ac:cxnSpMkLst>
            <pc:docMk/>
            <pc:sldMk cId="3223498523" sldId="280"/>
            <ac:cxnSpMk id="48" creationId="{17706B1B-4321-47A1-B97B-3364729F7291}"/>
          </ac:cxnSpMkLst>
        </pc:cxnChg>
        <pc:cxnChg chg="add del">
          <ac:chgData name="Shalaka Ghodke" userId="S::shalaka.ghodke@mitwpu.ac.in::3137abd5-2539-4a85-8dde-0d46a966062d" providerId="AD" clId="Web-{4621BE6F-8756-4F75-9757-D954DAE8B2B6}" dt="2021-02-03T09:41:11.324" v="356"/>
          <ac:cxnSpMkLst>
            <pc:docMk/>
            <pc:sldMk cId="3223498523" sldId="280"/>
            <ac:cxnSpMk id="49" creationId="{43074C91-9045-414B-B5F9-567DAE3EED25}"/>
          </ac:cxnSpMkLst>
        </pc:cxnChg>
        <pc:cxnChg chg="add del">
          <ac:chgData name="Shalaka Ghodke" userId="S::shalaka.ghodke@mitwpu.ac.in::3137abd5-2539-4a85-8dde-0d46a966062d" providerId="AD" clId="Web-{4621BE6F-8756-4F75-9757-D954DAE8B2B6}" dt="2021-02-03T09:41:11.324" v="356"/>
          <ac:cxnSpMkLst>
            <pc:docMk/>
            <pc:sldMk cId="3223498523" sldId="280"/>
            <ac:cxnSpMk id="53" creationId="{BA22713B-ABB6-4391-97F9-0449A2B9B664}"/>
          </ac:cxnSpMkLst>
        </pc:cxnChg>
      </pc:sldChg>
      <pc:sldChg chg="modSp new">
        <pc:chgData name="Shalaka Ghodke" userId="S::shalaka.ghodke@mitwpu.ac.in::3137abd5-2539-4a85-8dde-0d46a966062d" providerId="AD" clId="Web-{4621BE6F-8756-4F75-9757-D954DAE8B2B6}" dt="2021-02-03T09:43:31.061" v="386" actId="20577"/>
        <pc:sldMkLst>
          <pc:docMk/>
          <pc:sldMk cId="4254966701" sldId="281"/>
        </pc:sldMkLst>
        <pc:spChg chg="mod">
          <ac:chgData name="Shalaka Ghodke" userId="S::shalaka.ghodke@mitwpu.ac.in::3137abd5-2539-4a85-8dde-0d46a966062d" providerId="AD" clId="Web-{4621BE6F-8756-4F75-9757-D954DAE8B2B6}" dt="2021-02-03T09:41:37.949" v="363"/>
          <ac:spMkLst>
            <pc:docMk/>
            <pc:sldMk cId="4254966701" sldId="281"/>
            <ac:spMk id="2" creationId="{4327AC1F-99D7-4528-BA02-9467E0C5A65D}"/>
          </ac:spMkLst>
        </pc:spChg>
        <pc:spChg chg="mod">
          <ac:chgData name="Shalaka Ghodke" userId="S::shalaka.ghodke@mitwpu.ac.in::3137abd5-2539-4a85-8dde-0d46a966062d" providerId="AD" clId="Web-{4621BE6F-8756-4F75-9757-D954DAE8B2B6}" dt="2021-02-03T09:43:31.061" v="386" actId="20577"/>
          <ac:spMkLst>
            <pc:docMk/>
            <pc:sldMk cId="4254966701" sldId="281"/>
            <ac:spMk id="3" creationId="{FFBC033B-2B5B-4248-9E2C-EA6E23AC1591}"/>
          </ac:spMkLst>
        </pc:spChg>
      </pc:sldChg>
      <pc:sldChg chg="modSp new ord">
        <pc:chgData name="Shalaka Ghodke" userId="S::shalaka.ghodke@mitwpu.ac.in::3137abd5-2539-4a85-8dde-0d46a966062d" providerId="AD" clId="Web-{4621BE6F-8756-4F75-9757-D954DAE8B2B6}" dt="2021-02-03T09:43:56.358" v="391" actId="14100"/>
        <pc:sldMkLst>
          <pc:docMk/>
          <pc:sldMk cId="1694996524" sldId="282"/>
        </pc:sldMkLst>
        <pc:spChg chg="mod">
          <ac:chgData name="Shalaka Ghodke" userId="S::shalaka.ghodke@mitwpu.ac.in::3137abd5-2539-4a85-8dde-0d46a966062d" providerId="AD" clId="Web-{4621BE6F-8756-4F75-9757-D954DAE8B2B6}" dt="2021-02-03T09:43:43.061" v="389" actId="20577"/>
          <ac:spMkLst>
            <pc:docMk/>
            <pc:sldMk cId="1694996524" sldId="282"/>
            <ac:spMk id="2" creationId="{423F9048-6BF8-4032-9E2A-FA408E2A7740}"/>
          </ac:spMkLst>
        </pc:spChg>
        <pc:spChg chg="mod">
          <ac:chgData name="Shalaka Ghodke" userId="S::shalaka.ghodke@mitwpu.ac.in::3137abd5-2539-4a85-8dde-0d46a966062d" providerId="AD" clId="Web-{4621BE6F-8756-4F75-9757-D954DAE8B2B6}" dt="2021-02-03T09:43:56.358" v="391" actId="14100"/>
          <ac:spMkLst>
            <pc:docMk/>
            <pc:sldMk cId="1694996524" sldId="282"/>
            <ac:spMk id="3" creationId="{2D5A69FC-B7CC-402F-95D9-AD49434E702A}"/>
          </ac:spMkLst>
        </pc:spChg>
      </pc:sldChg>
      <pc:sldChg chg="modSp new">
        <pc:chgData name="Shalaka Ghodke" userId="S::shalaka.ghodke@mitwpu.ac.in::3137abd5-2539-4a85-8dde-0d46a966062d" providerId="AD" clId="Web-{4621BE6F-8756-4F75-9757-D954DAE8B2B6}" dt="2021-02-03T09:44:57.032" v="406" actId="20577"/>
        <pc:sldMkLst>
          <pc:docMk/>
          <pc:sldMk cId="1263426554" sldId="283"/>
        </pc:sldMkLst>
        <pc:spChg chg="mod">
          <ac:chgData name="Shalaka Ghodke" userId="S::shalaka.ghodke@mitwpu.ac.in::3137abd5-2539-4a85-8dde-0d46a966062d" providerId="AD" clId="Web-{4621BE6F-8756-4F75-9757-D954DAE8B2B6}" dt="2021-02-03T09:44:11.437" v="398" actId="20577"/>
          <ac:spMkLst>
            <pc:docMk/>
            <pc:sldMk cId="1263426554" sldId="283"/>
            <ac:spMk id="2" creationId="{5608E48E-3BBB-470B-BDB3-9451E8ECF4E7}"/>
          </ac:spMkLst>
        </pc:spChg>
        <pc:spChg chg="mod">
          <ac:chgData name="Shalaka Ghodke" userId="S::shalaka.ghodke@mitwpu.ac.in::3137abd5-2539-4a85-8dde-0d46a966062d" providerId="AD" clId="Web-{4621BE6F-8756-4F75-9757-D954DAE8B2B6}" dt="2021-02-03T09:44:57.032" v="406" actId="20577"/>
          <ac:spMkLst>
            <pc:docMk/>
            <pc:sldMk cId="1263426554" sldId="283"/>
            <ac:spMk id="3" creationId="{AF9EF5DA-7EC1-404C-8EDB-60B6B89E7C79}"/>
          </ac:spMkLst>
        </pc:spChg>
      </pc:sldChg>
    </pc:docChg>
  </pc:docChgLst>
  <pc:docChgLst>
    <pc:chgData name="Shalaka Ghodke" userId="S::shalaka.ghodke@mitwpu.ac.in::3137abd5-2539-4a85-8dde-0d46a966062d" providerId="AD" clId="Web-{EA1D7ACD-F519-484C-92FC-BB3EEAD4AED4}"/>
    <pc:docChg chg="addSld modSld">
      <pc:chgData name="Shalaka Ghodke" userId="S::shalaka.ghodke@mitwpu.ac.in::3137abd5-2539-4a85-8dde-0d46a966062d" providerId="AD" clId="Web-{EA1D7ACD-F519-484C-92FC-BB3EEAD4AED4}" dt="2021-02-17T03:32:16.245" v="45" actId="20577"/>
      <pc:docMkLst>
        <pc:docMk/>
      </pc:docMkLst>
      <pc:sldChg chg="modSp">
        <pc:chgData name="Shalaka Ghodke" userId="S::shalaka.ghodke@mitwpu.ac.in::3137abd5-2539-4a85-8dde-0d46a966062d" providerId="AD" clId="Web-{EA1D7ACD-F519-484C-92FC-BB3EEAD4AED4}" dt="2021-02-17T03:22:56.277" v="26" actId="20577"/>
        <pc:sldMkLst>
          <pc:docMk/>
          <pc:sldMk cId="1808218206" sldId="259"/>
        </pc:sldMkLst>
        <pc:spChg chg="mod">
          <ac:chgData name="Shalaka Ghodke" userId="S::shalaka.ghodke@mitwpu.ac.in::3137abd5-2539-4a85-8dde-0d46a966062d" providerId="AD" clId="Web-{EA1D7ACD-F519-484C-92FC-BB3EEAD4AED4}" dt="2021-02-17T03:22:56.277" v="26" actId="20577"/>
          <ac:spMkLst>
            <pc:docMk/>
            <pc:sldMk cId="1808218206" sldId="259"/>
            <ac:spMk id="3" creationId="{E7882EEF-8A14-414D-8FB2-109D90FB6D58}"/>
          </ac:spMkLst>
        </pc:spChg>
      </pc:sldChg>
      <pc:sldChg chg="modSp">
        <pc:chgData name="Shalaka Ghodke" userId="S::shalaka.ghodke@mitwpu.ac.in::3137abd5-2539-4a85-8dde-0d46a966062d" providerId="AD" clId="Web-{EA1D7ACD-F519-484C-92FC-BB3EEAD4AED4}" dt="2021-02-17T03:19:38.459" v="2" actId="20577"/>
        <pc:sldMkLst>
          <pc:docMk/>
          <pc:sldMk cId="3075616143" sldId="266"/>
        </pc:sldMkLst>
        <pc:spChg chg="mod">
          <ac:chgData name="Shalaka Ghodke" userId="S::shalaka.ghodke@mitwpu.ac.in::3137abd5-2539-4a85-8dde-0d46a966062d" providerId="AD" clId="Web-{EA1D7ACD-F519-484C-92FC-BB3EEAD4AED4}" dt="2021-02-17T03:19:38.459" v="2" actId="20577"/>
          <ac:spMkLst>
            <pc:docMk/>
            <pc:sldMk cId="3075616143" sldId="266"/>
            <ac:spMk id="3" creationId="{79701E43-9B2A-4F75-98EC-9D4936641EC8}"/>
          </ac:spMkLst>
        </pc:spChg>
      </pc:sldChg>
      <pc:sldChg chg="modSp">
        <pc:chgData name="Shalaka Ghodke" userId="S::shalaka.ghodke@mitwpu.ac.in::3137abd5-2539-4a85-8dde-0d46a966062d" providerId="AD" clId="Web-{EA1D7ACD-F519-484C-92FC-BB3EEAD4AED4}" dt="2021-02-17T03:19:50.163" v="4" actId="20577"/>
        <pc:sldMkLst>
          <pc:docMk/>
          <pc:sldMk cId="914516506" sldId="271"/>
        </pc:sldMkLst>
        <pc:spChg chg="mod">
          <ac:chgData name="Shalaka Ghodke" userId="S::shalaka.ghodke@mitwpu.ac.in::3137abd5-2539-4a85-8dde-0d46a966062d" providerId="AD" clId="Web-{EA1D7ACD-F519-484C-92FC-BB3EEAD4AED4}" dt="2021-02-17T03:19:50.163" v="4" actId="20577"/>
          <ac:spMkLst>
            <pc:docMk/>
            <pc:sldMk cId="914516506" sldId="271"/>
            <ac:spMk id="3" creationId="{07E7828A-5E9D-45FC-83E5-CFF2E8E4BAD8}"/>
          </ac:spMkLst>
        </pc:spChg>
      </pc:sldChg>
      <pc:sldChg chg="modSp">
        <pc:chgData name="Shalaka Ghodke" userId="S::shalaka.ghodke@mitwpu.ac.in::3137abd5-2539-4a85-8dde-0d46a966062d" providerId="AD" clId="Web-{EA1D7ACD-F519-484C-92FC-BB3EEAD4AED4}" dt="2021-02-17T03:21:26.353" v="14" actId="20577"/>
        <pc:sldMkLst>
          <pc:docMk/>
          <pc:sldMk cId="4254966701" sldId="281"/>
        </pc:sldMkLst>
        <pc:spChg chg="mod">
          <ac:chgData name="Shalaka Ghodke" userId="S::shalaka.ghodke@mitwpu.ac.in::3137abd5-2539-4a85-8dde-0d46a966062d" providerId="AD" clId="Web-{EA1D7ACD-F519-484C-92FC-BB3EEAD4AED4}" dt="2021-02-17T03:21:26.353" v="14" actId="20577"/>
          <ac:spMkLst>
            <pc:docMk/>
            <pc:sldMk cId="4254966701" sldId="281"/>
            <ac:spMk id="3" creationId="{FFBC033B-2B5B-4248-9E2C-EA6E23AC1591}"/>
          </ac:spMkLst>
        </pc:spChg>
      </pc:sldChg>
      <pc:sldChg chg="modSp">
        <pc:chgData name="Shalaka Ghodke" userId="S::shalaka.ghodke@mitwpu.ac.in::3137abd5-2539-4a85-8dde-0d46a966062d" providerId="AD" clId="Web-{EA1D7ACD-F519-484C-92FC-BB3EEAD4AED4}" dt="2021-02-17T03:22:38.339" v="24" actId="20577"/>
        <pc:sldMkLst>
          <pc:docMk/>
          <pc:sldMk cId="1263426554" sldId="283"/>
        </pc:sldMkLst>
        <pc:spChg chg="mod">
          <ac:chgData name="Shalaka Ghodke" userId="S::shalaka.ghodke@mitwpu.ac.in::3137abd5-2539-4a85-8dde-0d46a966062d" providerId="AD" clId="Web-{EA1D7ACD-F519-484C-92FC-BB3EEAD4AED4}" dt="2021-02-17T03:22:38.339" v="24" actId="20577"/>
          <ac:spMkLst>
            <pc:docMk/>
            <pc:sldMk cId="1263426554" sldId="283"/>
            <ac:spMk id="3" creationId="{AF9EF5DA-7EC1-404C-8EDB-60B6B89E7C79}"/>
          </ac:spMkLst>
        </pc:spChg>
      </pc:sldChg>
      <pc:sldChg chg="modSp new">
        <pc:chgData name="Shalaka Ghodke" userId="S::shalaka.ghodke@mitwpu.ac.in::3137abd5-2539-4a85-8dde-0d46a966062d" providerId="AD" clId="Web-{EA1D7ACD-F519-484C-92FC-BB3EEAD4AED4}" dt="2021-02-17T03:21:51.104" v="23" actId="20577"/>
        <pc:sldMkLst>
          <pc:docMk/>
          <pc:sldMk cId="736455771" sldId="284"/>
        </pc:sldMkLst>
        <pc:spChg chg="mod">
          <ac:chgData name="Shalaka Ghodke" userId="S::shalaka.ghodke@mitwpu.ac.in::3137abd5-2539-4a85-8dde-0d46a966062d" providerId="AD" clId="Web-{EA1D7ACD-F519-484C-92FC-BB3EEAD4AED4}" dt="2021-02-17T03:21:33.322" v="17" actId="20577"/>
          <ac:spMkLst>
            <pc:docMk/>
            <pc:sldMk cId="736455771" sldId="284"/>
            <ac:spMk id="2" creationId="{D7D1057D-6EC2-48D5-8A96-25C75F46ED6B}"/>
          </ac:spMkLst>
        </pc:spChg>
        <pc:spChg chg="mod">
          <ac:chgData name="Shalaka Ghodke" userId="S::shalaka.ghodke@mitwpu.ac.in::3137abd5-2539-4a85-8dde-0d46a966062d" providerId="AD" clId="Web-{EA1D7ACD-F519-484C-92FC-BB3EEAD4AED4}" dt="2021-02-17T03:21:51.104" v="23" actId="20577"/>
          <ac:spMkLst>
            <pc:docMk/>
            <pc:sldMk cId="736455771" sldId="284"/>
            <ac:spMk id="3" creationId="{6796119A-4D79-4660-83F7-F9047E667552}"/>
          </ac:spMkLst>
        </pc:spChg>
      </pc:sldChg>
      <pc:sldChg chg="modSp new">
        <pc:chgData name="Shalaka Ghodke" userId="S::shalaka.ghodke@mitwpu.ac.in::3137abd5-2539-4a85-8dde-0d46a966062d" providerId="AD" clId="Web-{EA1D7ACD-F519-484C-92FC-BB3EEAD4AED4}" dt="2021-02-17T03:32:16.245" v="45" actId="20577"/>
        <pc:sldMkLst>
          <pc:docMk/>
          <pc:sldMk cId="3754461860" sldId="285"/>
        </pc:sldMkLst>
        <pc:spChg chg="mod">
          <ac:chgData name="Shalaka Ghodke" userId="S::shalaka.ghodke@mitwpu.ac.in::3137abd5-2539-4a85-8dde-0d46a966062d" providerId="AD" clId="Web-{EA1D7ACD-F519-484C-92FC-BB3EEAD4AED4}" dt="2021-02-17T03:24:58.812" v="29" actId="20577"/>
          <ac:spMkLst>
            <pc:docMk/>
            <pc:sldMk cId="3754461860" sldId="285"/>
            <ac:spMk id="2" creationId="{17DE4DA5-63E5-4DF1-A514-C76DB611EF20}"/>
          </ac:spMkLst>
        </pc:spChg>
        <pc:spChg chg="mod">
          <ac:chgData name="Shalaka Ghodke" userId="S::shalaka.ghodke@mitwpu.ac.in::3137abd5-2539-4a85-8dde-0d46a966062d" providerId="AD" clId="Web-{EA1D7ACD-F519-484C-92FC-BB3EEAD4AED4}" dt="2021-02-17T03:32:16.245" v="45" actId="20577"/>
          <ac:spMkLst>
            <pc:docMk/>
            <pc:sldMk cId="3754461860" sldId="285"/>
            <ac:spMk id="3" creationId="{7EC08BB9-DDD2-42D1-BC32-4572C909E949}"/>
          </ac:spMkLst>
        </pc:spChg>
      </pc:sldChg>
    </pc:docChg>
  </pc:docChgLst>
  <pc:docChgLst>
    <pc:chgData name="Shalaka Ghodke" userId="S::shalaka.ghodke@mitwpu.ac.in::3137abd5-2539-4a85-8dde-0d46a966062d" providerId="AD" clId="Web-{B61F7186-56FF-4CB1-8847-1A2AE345DBE7}"/>
    <pc:docChg chg="addSld modSld sldOrd addMainMaster delMainMaster">
      <pc:chgData name="Shalaka Ghodke" userId="S::shalaka.ghodke@mitwpu.ac.in::3137abd5-2539-4a85-8dde-0d46a966062d" providerId="AD" clId="Web-{B61F7186-56FF-4CB1-8847-1A2AE345DBE7}" dt="2021-02-03T06:53:50.804" v="405"/>
      <pc:docMkLst>
        <pc:docMk/>
      </pc:docMkLst>
      <pc:sldChg chg="addSp delSp modSp mod modClrScheme chgLayout">
        <pc:chgData name="Shalaka Ghodke" userId="S::shalaka.ghodke@mitwpu.ac.in::3137abd5-2539-4a85-8dde-0d46a966062d" providerId="AD" clId="Web-{B61F7186-56FF-4CB1-8847-1A2AE345DBE7}" dt="2021-02-03T06:27:18.457" v="127"/>
        <pc:sldMkLst>
          <pc:docMk/>
          <pc:sldMk cId="109857222" sldId="256"/>
        </pc:sldMkLst>
        <pc:spChg chg="mod ord">
          <ac:chgData name="Shalaka Ghodke" userId="S::shalaka.ghodke@mitwpu.ac.in::3137abd5-2539-4a85-8dde-0d46a966062d" providerId="AD" clId="Web-{B61F7186-56FF-4CB1-8847-1A2AE345DBE7}" dt="2021-02-03T05:57:30.377" v="12" actId="20577"/>
          <ac:spMkLst>
            <pc:docMk/>
            <pc:sldMk cId="109857222" sldId="256"/>
            <ac:spMk id="2" creationId="{00000000-0000-0000-0000-000000000000}"/>
          </ac:spMkLst>
        </pc:spChg>
        <pc:spChg chg="mod ord">
          <ac:chgData name="Shalaka Ghodke" userId="S::shalaka.ghodke@mitwpu.ac.in::3137abd5-2539-4a85-8dde-0d46a966062d" providerId="AD" clId="Web-{B61F7186-56FF-4CB1-8847-1A2AE345DBE7}" dt="2021-02-03T05:57:57.408" v="15" actId="20577"/>
          <ac:spMkLst>
            <pc:docMk/>
            <pc:sldMk cId="109857222" sldId="256"/>
            <ac:spMk id="3" creationId="{00000000-0000-0000-0000-000000000000}"/>
          </ac:spMkLst>
        </pc:spChg>
        <pc:spChg chg="add del mod">
          <ac:chgData name="Shalaka Ghodke" userId="S::shalaka.ghodke@mitwpu.ac.in::3137abd5-2539-4a85-8dde-0d46a966062d" providerId="AD" clId="Web-{B61F7186-56FF-4CB1-8847-1A2AE345DBE7}" dt="2021-02-03T06:27:18.457" v="126"/>
          <ac:spMkLst>
            <pc:docMk/>
            <pc:sldMk cId="109857222" sldId="256"/>
            <ac:spMk id="5" creationId="{53135F9B-FCF3-4768-BFC7-27E20E58B3B2}"/>
          </ac:spMkLst>
        </pc:spChg>
        <pc:picChg chg="add del mod">
          <ac:chgData name="Shalaka Ghodke" userId="S::shalaka.ghodke@mitwpu.ac.in::3137abd5-2539-4a85-8dde-0d46a966062d" providerId="AD" clId="Web-{B61F7186-56FF-4CB1-8847-1A2AE345DBE7}" dt="2021-02-03T06:27:18.457" v="127"/>
          <ac:picMkLst>
            <pc:docMk/>
            <pc:sldMk cId="109857222" sldId="256"/>
            <ac:picMk id="4" creationId="{30DEE6EA-35CD-4FA3-887D-7DAA216F3738}"/>
          </ac:picMkLst>
        </pc:picChg>
      </pc:sldChg>
      <pc:sldChg chg="addSp delSp modSp new mod setBg">
        <pc:chgData name="Shalaka Ghodke" userId="S::shalaka.ghodke@mitwpu.ac.in::3137abd5-2539-4a85-8dde-0d46a966062d" providerId="AD" clId="Web-{B61F7186-56FF-4CB1-8847-1A2AE345DBE7}" dt="2021-02-03T06:29:42.821" v="132"/>
        <pc:sldMkLst>
          <pc:docMk/>
          <pc:sldMk cId="1895226157" sldId="257"/>
        </pc:sldMkLst>
        <pc:spChg chg="mod">
          <ac:chgData name="Shalaka Ghodke" userId="S::shalaka.ghodke@mitwpu.ac.in::3137abd5-2539-4a85-8dde-0d46a966062d" providerId="AD" clId="Web-{B61F7186-56FF-4CB1-8847-1A2AE345DBE7}" dt="2021-02-03T06:27:28.817" v="128"/>
          <ac:spMkLst>
            <pc:docMk/>
            <pc:sldMk cId="1895226157" sldId="257"/>
            <ac:spMk id="2" creationId="{24490103-2F45-4666-94EF-E6A97F8CBCC5}"/>
          </ac:spMkLst>
        </pc:spChg>
        <pc:spChg chg="add del mod">
          <ac:chgData name="Shalaka Ghodke" userId="S::shalaka.ghodke@mitwpu.ac.in::3137abd5-2539-4a85-8dde-0d46a966062d" providerId="AD" clId="Web-{B61F7186-56FF-4CB1-8847-1A2AE345DBE7}" dt="2021-02-03T06:27:28.817" v="128"/>
          <ac:spMkLst>
            <pc:docMk/>
            <pc:sldMk cId="1895226157" sldId="257"/>
            <ac:spMk id="3" creationId="{0E67121F-1DD0-497C-9EEE-DE132F545FE3}"/>
          </ac:spMkLst>
        </pc:spChg>
        <pc:spChg chg="add del mod">
          <ac:chgData name="Shalaka Ghodke" userId="S::shalaka.ghodke@mitwpu.ac.in::3137abd5-2539-4a85-8dde-0d46a966062d" providerId="AD" clId="Web-{B61F7186-56FF-4CB1-8847-1A2AE345DBE7}" dt="2021-02-03T05:58:27.237" v="24"/>
          <ac:spMkLst>
            <pc:docMk/>
            <pc:sldMk cId="1895226157" sldId="257"/>
            <ac:spMk id="6" creationId="{2158320C-0443-433E-8007-41834C0A3DD2}"/>
          </ac:spMkLst>
        </pc:spChg>
        <pc:spChg chg="add">
          <ac:chgData name="Shalaka Ghodke" userId="S::shalaka.ghodke@mitwpu.ac.in::3137abd5-2539-4a85-8dde-0d46a966062d" providerId="AD" clId="Web-{B61F7186-56FF-4CB1-8847-1A2AE345DBE7}" dt="2021-02-03T06:27:28.817" v="128"/>
          <ac:spMkLst>
            <pc:docMk/>
            <pc:sldMk cId="1895226157" sldId="257"/>
            <ac:spMk id="7" creationId="{103E59AE-44F8-4FB9-BF05-C888FE3E1DFA}"/>
          </ac:spMkLst>
        </pc:spChg>
        <pc:spChg chg="add del mod">
          <ac:chgData name="Shalaka Ghodke" userId="S::shalaka.ghodke@mitwpu.ac.in::3137abd5-2539-4a85-8dde-0d46a966062d" providerId="AD" clId="Web-{B61F7186-56FF-4CB1-8847-1A2AE345DBE7}" dt="2021-02-03T05:58:31.972" v="30"/>
          <ac:spMkLst>
            <pc:docMk/>
            <pc:sldMk cId="1895226157" sldId="257"/>
            <ac:spMk id="9" creationId="{F267E3A8-6733-4C51-9043-A09069478B87}"/>
          </ac:spMkLst>
        </pc:spChg>
        <pc:spChg chg="add del mod">
          <ac:chgData name="Shalaka Ghodke" userId="S::shalaka.ghodke@mitwpu.ac.in::3137abd5-2539-4a85-8dde-0d46a966062d" providerId="AD" clId="Web-{B61F7186-56FF-4CB1-8847-1A2AE345DBE7}" dt="2021-02-03T05:59:05.472" v="40"/>
          <ac:spMkLst>
            <pc:docMk/>
            <pc:sldMk cId="1895226157" sldId="257"/>
            <ac:spMk id="12" creationId="{964C5612-2921-4367-9BB4-306A4614F7FE}"/>
          </ac:spMkLst>
        </pc:spChg>
        <pc:spChg chg="add">
          <ac:chgData name="Shalaka Ghodke" userId="S::shalaka.ghodke@mitwpu.ac.in::3137abd5-2539-4a85-8dde-0d46a966062d" providerId="AD" clId="Web-{B61F7186-56FF-4CB1-8847-1A2AE345DBE7}" dt="2021-02-03T06:27:28.817" v="128"/>
          <ac:spMkLst>
            <pc:docMk/>
            <pc:sldMk cId="1895226157" sldId="257"/>
            <ac:spMk id="13" creationId="{3194563F-A66F-4B71-9C8D-5610CF13D6B0}"/>
          </ac:spMkLst>
        </pc:spChg>
        <pc:spChg chg="add del mod">
          <ac:chgData name="Shalaka Ghodke" userId="S::shalaka.ghodke@mitwpu.ac.in::3137abd5-2539-4a85-8dde-0d46a966062d" providerId="AD" clId="Web-{B61F7186-56FF-4CB1-8847-1A2AE345DBE7}" dt="2021-02-03T05:59:14.332" v="47"/>
          <ac:spMkLst>
            <pc:docMk/>
            <pc:sldMk cId="1895226157" sldId="257"/>
            <ac:spMk id="15" creationId="{10010D3C-97C7-455C-BF06-8CD4E6517D0F}"/>
          </ac:spMkLst>
        </pc:spChg>
        <pc:spChg chg="add">
          <ac:chgData name="Shalaka Ghodke" userId="S::shalaka.ghodke@mitwpu.ac.in::3137abd5-2539-4a85-8dde-0d46a966062d" providerId="AD" clId="Web-{B61F7186-56FF-4CB1-8847-1A2AE345DBE7}" dt="2021-02-03T06:27:28.817" v="128"/>
          <ac:spMkLst>
            <pc:docMk/>
            <pc:sldMk cId="1895226157" sldId="257"/>
            <ac:spMk id="16" creationId="{4403595A-19F1-44C4-8C24-6E498B5F72BF}"/>
          </ac:spMkLst>
        </pc:spChg>
        <pc:spChg chg="add del mod">
          <ac:chgData name="Shalaka Ghodke" userId="S::shalaka.ghodke@mitwpu.ac.in::3137abd5-2539-4a85-8dde-0d46a966062d" providerId="AD" clId="Web-{B61F7186-56FF-4CB1-8847-1A2AE345DBE7}" dt="2021-02-03T05:59:19.926" v="53"/>
          <ac:spMkLst>
            <pc:docMk/>
            <pc:sldMk cId="1895226157" sldId="257"/>
            <ac:spMk id="18" creationId="{C358D435-9AA4-48BF-A8D0-C671FD08AA95}"/>
          </ac:spMkLst>
        </pc:spChg>
        <pc:spChg chg="add del mod">
          <ac:chgData name="Shalaka Ghodke" userId="S::shalaka.ghodke@mitwpu.ac.in::3137abd5-2539-4a85-8dde-0d46a966062d" providerId="AD" clId="Web-{B61F7186-56FF-4CB1-8847-1A2AE345DBE7}" dt="2021-02-03T05:59:27.176" v="61"/>
          <ac:spMkLst>
            <pc:docMk/>
            <pc:sldMk cId="1895226157" sldId="257"/>
            <ac:spMk id="21" creationId="{22C4BFA0-8FBB-4F92-B626-380603E45AA4}"/>
          </ac:spMkLst>
        </pc:spChg>
        <pc:graphicFrameChg chg="add del mod ord modGraphic">
          <ac:chgData name="Shalaka Ghodke" userId="S::shalaka.ghodke@mitwpu.ac.in::3137abd5-2539-4a85-8dde-0d46a966062d" providerId="AD" clId="Web-{B61F7186-56FF-4CB1-8847-1A2AE345DBE7}" dt="2021-02-03T05:58:27.237" v="25"/>
          <ac:graphicFrameMkLst>
            <pc:docMk/>
            <pc:sldMk cId="1895226157" sldId="257"/>
            <ac:graphicFrameMk id="5" creationId="{82BB9DBA-70C3-4A2C-A26C-D22B955521CF}"/>
          </ac:graphicFrameMkLst>
        </pc:graphicFrameChg>
        <pc:graphicFrameChg chg="add del mod ord modGraphic">
          <ac:chgData name="Shalaka Ghodke" userId="S::shalaka.ghodke@mitwpu.ac.in::3137abd5-2539-4a85-8dde-0d46a966062d" providerId="AD" clId="Web-{B61F7186-56FF-4CB1-8847-1A2AE345DBE7}" dt="2021-02-03T05:58:31.972" v="31"/>
          <ac:graphicFrameMkLst>
            <pc:docMk/>
            <pc:sldMk cId="1895226157" sldId="257"/>
            <ac:graphicFrameMk id="8" creationId="{D8536849-56C4-435A-BBFA-202BD9889018}"/>
          </ac:graphicFrameMkLst>
        </pc:graphicFrameChg>
        <pc:graphicFrameChg chg="add del mod">
          <ac:chgData name="Shalaka Ghodke" userId="S::shalaka.ghodke@mitwpu.ac.in::3137abd5-2539-4a85-8dde-0d46a966062d" providerId="AD" clId="Web-{B61F7186-56FF-4CB1-8847-1A2AE345DBE7}" dt="2021-02-03T05:59:05.472" v="41"/>
          <ac:graphicFrameMkLst>
            <pc:docMk/>
            <pc:sldMk cId="1895226157" sldId="257"/>
            <ac:graphicFrameMk id="11" creationId="{7DCE5540-C533-4C8D-8EFC-18D2338C1EAC}"/>
          </ac:graphicFrameMkLst>
        </pc:graphicFrameChg>
        <pc:graphicFrameChg chg="add del mod">
          <ac:chgData name="Shalaka Ghodke" userId="S::shalaka.ghodke@mitwpu.ac.in::3137abd5-2539-4a85-8dde-0d46a966062d" providerId="AD" clId="Web-{B61F7186-56FF-4CB1-8847-1A2AE345DBE7}" dt="2021-02-03T05:59:14.332" v="48"/>
          <ac:graphicFrameMkLst>
            <pc:docMk/>
            <pc:sldMk cId="1895226157" sldId="257"/>
            <ac:graphicFrameMk id="14" creationId="{3438F433-1A86-4ABD-BF93-2F5CB2C11CFB}"/>
          </ac:graphicFrameMkLst>
        </pc:graphicFrameChg>
        <pc:graphicFrameChg chg="add del mod">
          <ac:chgData name="Shalaka Ghodke" userId="S::shalaka.ghodke@mitwpu.ac.in::3137abd5-2539-4a85-8dde-0d46a966062d" providerId="AD" clId="Web-{B61F7186-56FF-4CB1-8847-1A2AE345DBE7}" dt="2021-02-03T05:59:19.926" v="54"/>
          <ac:graphicFrameMkLst>
            <pc:docMk/>
            <pc:sldMk cId="1895226157" sldId="257"/>
            <ac:graphicFrameMk id="17" creationId="{6E0B5881-4599-4A16-B06C-93F549C4284D}"/>
          </ac:graphicFrameMkLst>
        </pc:graphicFrameChg>
        <pc:graphicFrameChg chg="add mod">
          <ac:chgData name="Shalaka Ghodke" userId="S::shalaka.ghodke@mitwpu.ac.in::3137abd5-2539-4a85-8dde-0d46a966062d" providerId="AD" clId="Web-{B61F7186-56FF-4CB1-8847-1A2AE345DBE7}" dt="2021-02-03T06:29:42.821" v="132"/>
          <ac:graphicFrameMkLst>
            <pc:docMk/>
            <pc:sldMk cId="1895226157" sldId="257"/>
            <ac:graphicFrameMk id="19" creationId="{6928F24A-50E6-4972-A07C-E35A1859FCD2}"/>
          </ac:graphicFrameMkLst>
        </pc:graphicFrameChg>
        <pc:graphicFrameChg chg="add del mod">
          <ac:chgData name="Shalaka Ghodke" userId="S::shalaka.ghodke@mitwpu.ac.in::3137abd5-2539-4a85-8dde-0d46a966062d" providerId="AD" clId="Web-{B61F7186-56FF-4CB1-8847-1A2AE345DBE7}" dt="2021-02-03T05:59:27.176" v="62"/>
          <ac:graphicFrameMkLst>
            <pc:docMk/>
            <pc:sldMk cId="1895226157" sldId="257"/>
            <ac:graphicFrameMk id="20" creationId="{562AE0C1-88A8-4B46-BB20-E9D8AF843CB8}"/>
          </ac:graphicFrameMkLst>
        </pc:graphicFrameChg>
        <pc:picChg chg="add del mod">
          <ac:chgData name="Shalaka Ghodke" userId="S::shalaka.ghodke@mitwpu.ac.in::3137abd5-2539-4a85-8dde-0d46a966062d" providerId="AD" clId="Web-{B61F7186-56FF-4CB1-8847-1A2AE345DBE7}" dt="2021-02-03T06:29:07.914" v="131"/>
          <ac:picMkLst>
            <pc:docMk/>
            <pc:sldMk cId="1895226157" sldId="257"/>
            <ac:picMk id="57" creationId="{B7F8D0DD-7EED-4EF6-9F8F-85264DE7645F}"/>
          </ac:picMkLst>
        </pc:picChg>
        <pc:cxnChg chg="add">
          <ac:chgData name="Shalaka Ghodke" userId="S::shalaka.ghodke@mitwpu.ac.in::3137abd5-2539-4a85-8dde-0d46a966062d" providerId="AD" clId="Web-{B61F7186-56FF-4CB1-8847-1A2AE345DBE7}" dt="2021-02-03T06:27:28.817" v="128"/>
          <ac:cxnSpMkLst>
            <pc:docMk/>
            <pc:sldMk cId="1895226157" sldId="257"/>
            <ac:cxnSpMk id="10" creationId="{2752F38C-F560-47AA-90AD-209F39C04150}"/>
          </ac:cxnSpMkLst>
        </pc:cxnChg>
      </pc:sldChg>
      <pc:sldChg chg="modSp new">
        <pc:chgData name="Shalaka Ghodke" userId="S::shalaka.ghodke@mitwpu.ac.in::3137abd5-2539-4a85-8dde-0d46a966062d" providerId="AD" clId="Web-{B61F7186-56FF-4CB1-8847-1A2AE345DBE7}" dt="2021-02-03T06:38:30.431" v="220" actId="20577"/>
        <pc:sldMkLst>
          <pc:docMk/>
          <pc:sldMk cId="3045204191" sldId="258"/>
        </pc:sldMkLst>
        <pc:spChg chg="mod">
          <ac:chgData name="Shalaka Ghodke" userId="S::shalaka.ghodke@mitwpu.ac.in::3137abd5-2539-4a85-8dde-0d46a966062d" providerId="AD" clId="Web-{B61F7186-56FF-4CB1-8847-1A2AE345DBE7}" dt="2021-02-03T06:32:31.358" v="138" actId="20577"/>
          <ac:spMkLst>
            <pc:docMk/>
            <pc:sldMk cId="3045204191" sldId="258"/>
            <ac:spMk id="2" creationId="{ED70B4D1-44AA-4C3E-8354-9B7CA22C7CAF}"/>
          </ac:spMkLst>
        </pc:spChg>
        <pc:spChg chg="mod">
          <ac:chgData name="Shalaka Ghodke" userId="S::shalaka.ghodke@mitwpu.ac.in::3137abd5-2539-4a85-8dde-0d46a966062d" providerId="AD" clId="Web-{B61F7186-56FF-4CB1-8847-1A2AE345DBE7}" dt="2021-02-03T06:38:30.431" v="220" actId="20577"/>
          <ac:spMkLst>
            <pc:docMk/>
            <pc:sldMk cId="3045204191" sldId="258"/>
            <ac:spMk id="3" creationId="{2DACA036-97D2-4C93-9958-B979CBFC1453}"/>
          </ac:spMkLst>
        </pc:spChg>
      </pc:sldChg>
      <pc:sldChg chg="modSp new">
        <pc:chgData name="Shalaka Ghodke" userId="S::shalaka.ghodke@mitwpu.ac.in::3137abd5-2539-4a85-8dde-0d46a966062d" providerId="AD" clId="Web-{B61F7186-56FF-4CB1-8847-1A2AE345DBE7}" dt="2021-02-03T06:45:30.898" v="320" actId="20577"/>
        <pc:sldMkLst>
          <pc:docMk/>
          <pc:sldMk cId="1808218206" sldId="259"/>
        </pc:sldMkLst>
        <pc:spChg chg="mod">
          <ac:chgData name="Shalaka Ghodke" userId="S::shalaka.ghodke@mitwpu.ac.in::3137abd5-2539-4a85-8dde-0d46a966062d" providerId="AD" clId="Web-{B61F7186-56FF-4CB1-8847-1A2AE345DBE7}" dt="2021-02-03T06:34:56.909" v="191" actId="20577"/>
          <ac:spMkLst>
            <pc:docMk/>
            <pc:sldMk cId="1808218206" sldId="259"/>
            <ac:spMk id="2" creationId="{AB7AABF6-47F8-45AB-87F6-784888B94119}"/>
          </ac:spMkLst>
        </pc:spChg>
        <pc:spChg chg="mod">
          <ac:chgData name="Shalaka Ghodke" userId="S::shalaka.ghodke@mitwpu.ac.in::3137abd5-2539-4a85-8dde-0d46a966062d" providerId="AD" clId="Web-{B61F7186-56FF-4CB1-8847-1A2AE345DBE7}" dt="2021-02-03T06:45:30.898" v="320" actId="20577"/>
          <ac:spMkLst>
            <pc:docMk/>
            <pc:sldMk cId="1808218206" sldId="259"/>
            <ac:spMk id="3" creationId="{E7882EEF-8A14-414D-8FB2-109D90FB6D58}"/>
          </ac:spMkLst>
        </pc:spChg>
      </pc:sldChg>
      <pc:sldChg chg="modSp new">
        <pc:chgData name="Shalaka Ghodke" userId="S::shalaka.ghodke@mitwpu.ac.in::3137abd5-2539-4a85-8dde-0d46a966062d" providerId="AD" clId="Web-{B61F7186-56FF-4CB1-8847-1A2AE345DBE7}" dt="2021-02-03T06:43:28.816" v="278" actId="20577"/>
        <pc:sldMkLst>
          <pc:docMk/>
          <pc:sldMk cId="2033586569" sldId="260"/>
        </pc:sldMkLst>
        <pc:spChg chg="mod">
          <ac:chgData name="Shalaka Ghodke" userId="S::shalaka.ghodke@mitwpu.ac.in::3137abd5-2539-4a85-8dde-0d46a966062d" providerId="AD" clId="Web-{B61F7186-56FF-4CB1-8847-1A2AE345DBE7}" dt="2021-02-03T06:41:14.905" v="248" actId="20577"/>
          <ac:spMkLst>
            <pc:docMk/>
            <pc:sldMk cId="2033586569" sldId="260"/>
            <ac:spMk id="2" creationId="{841FA1BE-C365-4FA9-955B-50F7E2A85EF1}"/>
          </ac:spMkLst>
        </pc:spChg>
        <pc:spChg chg="mod">
          <ac:chgData name="Shalaka Ghodke" userId="S::shalaka.ghodke@mitwpu.ac.in::3137abd5-2539-4a85-8dde-0d46a966062d" providerId="AD" clId="Web-{B61F7186-56FF-4CB1-8847-1A2AE345DBE7}" dt="2021-02-03T06:43:28.816" v="278" actId="20577"/>
          <ac:spMkLst>
            <pc:docMk/>
            <pc:sldMk cId="2033586569" sldId="260"/>
            <ac:spMk id="3" creationId="{6CF35A06-9F4E-4A4D-BF58-A26904562612}"/>
          </ac:spMkLst>
        </pc:spChg>
      </pc:sldChg>
      <pc:sldChg chg="addSp delSp modSp new mod setBg">
        <pc:chgData name="Shalaka Ghodke" userId="S::shalaka.ghodke@mitwpu.ac.in::3137abd5-2539-4a85-8dde-0d46a966062d" providerId="AD" clId="Web-{B61F7186-56FF-4CB1-8847-1A2AE345DBE7}" dt="2021-02-03T06:53:46.976" v="404"/>
        <pc:sldMkLst>
          <pc:docMk/>
          <pc:sldMk cId="1064636781" sldId="261"/>
        </pc:sldMkLst>
        <pc:spChg chg="mod">
          <ac:chgData name="Shalaka Ghodke" userId="S::shalaka.ghodke@mitwpu.ac.in::3137abd5-2539-4a85-8dde-0d46a966062d" providerId="AD" clId="Web-{B61F7186-56FF-4CB1-8847-1A2AE345DBE7}" dt="2021-02-03T06:53:28.944" v="403" actId="20577"/>
          <ac:spMkLst>
            <pc:docMk/>
            <pc:sldMk cId="1064636781" sldId="261"/>
            <ac:spMk id="2" creationId="{4A262674-6204-4A09-8640-6204FE8C9F7C}"/>
          </ac:spMkLst>
        </pc:spChg>
        <pc:spChg chg="del">
          <ac:chgData name="Shalaka Ghodke" userId="S::shalaka.ghodke@mitwpu.ac.in::3137abd5-2539-4a85-8dde-0d46a966062d" providerId="AD" clId="Web-{B61F7186-56FF-4CB1-8847-1A2AE345DBE7}" dt="2021-02-03T06:52:51.834" v="388"/>
          <ac:spMkLst>
            <pc:docMk/>
            <pc:sldMk cId="1064636781" sldId="261"/>
            <ac:spMk id="3" creationId="{7D5261E2-953F-4FEE-BBF9-C80BC11CF0C8}"/>
          </ac:spMkLst>
        </pc:spChg>
        <pc:spChg chg="add del">
          <ac:chgData name="Shalaka Ghodke" userId="S::shalaka.ghodke@mitwpu.ac.in::3137abd5-2539-4a85-8dde-0d46a966062d" providerId="AD" clId="Web-{B61F7186-56FF-4CB1-8847-1A2AE345DBE7}" dt="2021-02-03T06:53:46.976" v="404"/>
          <ac:spMkLst>
            <pc:docMk/>
            <pc:sldMk cId="1064636781" sldId="261"/>
            <ac:spMk id="8" creationId="{630FD2DF-7A30-4A7C-A3F9-0856655E1A72}"/>
          </ac:spMkLst>
        </pc:spChg>
        <pc:spChg chg="add">
          <ac:chgData name="Shalaka Ghodke" userId="S::shalaka.ghodke@mitwpu.ac.in::3137abd5-2539-4a85-8dde-0d46a966062d" providerId="AD" clId="Web-{B61F7186-56FF-4CB1-8847-1A2AE345DBE7}" dt="2021-02-03T06:53:05.694" v="389"/>
          <ac:spMkLst>
            <pc:docMk/>
            <pc:sldMk cId="1064636781" sldId="261"/>
            <ac:spMk id="11" creationId="{0AB6E427-3F73-4C06-A5D5-AE52C3883B50}"/>
          </ac:spMkLst>
        </pc:spChg>
        <pc:spChg chg="add">
          <ac:chgData name="Shalaka Ghodke" userId="S::shalaka.ghodke@mitwpu.ac.in::3137abd5-2539-4a85-8dde-0d46a966062d" providerId="AD" clId="Web-{B61F7186-56FF-4CB1-8847-1A2AE345DBE7}" dt="2021-02-03T06:53:05.694" v="389"/>
          <ac:spMkLst>
            <pc:docMk/>
            <pc:sldMk cId="1064636781" sldId="261"/>
            <ac:spMk id="13" creationId="{D8C9BDAA-0390-4B39-9B5C-BC95E5120DA4}"/>
          </ac:spMkLst>
        </pc:spChg>
        <pc:spChg chg="add">
          <ac:chgData name="Shalaka Ghodke" userId="S::shalaka.ghodke@mitwpu.ac.in::3137abd5-2539-4a85-8dde-0d46a966062d" providerId="AD" clId="Web-{B61F7186-56FF-4CB1-8847-1A2AE345DBE7}" dt="2021-02-03T06:53:05.694" v="389"/>
          <ac:spMkLst>
            <pc:docMk/>
            <pc:sldMk cId="1064636781" sldId="261"/>
            <ac:spMk id="15" creationId="{F9DB1FE5-9D46-433B-99D1-2F1B8DC79855}"/>
          </ac:spMkLst>
        </pc:spChg>
        <pc:picChg chg="add mod ord">
          <ac:chgData name="Shalaka Ghodke" userId="S::shalaka.ghodke@mitwpu.ac.in::3137abd5-2539-4a85-8dde-0d46a966062d" providerId="AD" clId="Web-{B61F7186-56FF-4CB1-8847-1A2AE345DBE7}" dt="2021-02-03T06:53:05.694" v="389"/>
          <ac:picMkLst>
            <pc:docMk/>
            <pc:sldMk cId="1064636781" sldId="261"/>
            <ac:picMk id="4" creationId="{14D47B31-4119-4416-A283-78BDFA4E3229}"/>
          </ac:picMkLst>
        </pc:picChg>
      </pc:sldChg>
      <pc:sldChg chg="modSp new">
        <pc:chgData name="Shalaka Ghodke" userId="S::shalaka.ghodke@mitwpu.ac.in::3137abd5-2539-4a85-8dde-0d46a966062d" providerId="AD" clId="Web-{B61F7186-56FF-4CB1-8847-1A2AE345DBE7}" dt="2021-02-03T06:52:25.036" v="387" actId="20577"/>
        <pc:sldMkLst>
          <pc:docMk/>
          <pc:sldMk cId="1063453208" sldId="262"/>
        </pc:sldMkLst>
        <pc:spChg chg="mod">
          <ac:chgData name="Shalaka Ghodke" userId="S::shalaka.ghodke@mitwpu.ac.in::3137abd5-2539-4a85-8dde-0d46a966062d" providerId="AD" clId="Web-{B61F7186-56FF-4CB1-8847-1A2AE345DBE7}" dt="2021-02-03T06:46:18.446" v="325" actId="20577"/>
          <ac:spMkLst>
            <pc:docMk/>
            <pc:sldMk cId="1063453208" sldId="262"/>
            <ac:spMk id="2" creationId="{216F0A81-9523-487B-8FC5-91A0C36EDB72}"/>
          </ac:spMkLst>
        </pc:spChg>
        <pc:spChg chg="mod">
          <ac:chgData name="Shalaka Ghodke" userId="S::shalaka.ghodke@mitwpu.ac.in::3137abd5-2539-4a85-8dde-0d46a966062d" providerId="AD" clId="Web-{B61F7186-56FF-4CB1-8847-1A2AE345DBE7}" dt="2021-02-03T06:52:25.036" v="387" actId="20577"/>
          <ac:spMkLst>
            <pc:docMk/>
            <pc:sldMk cId="1063453208" sldId="262"/>
            <ac:spMk id="3" creationId="{703C3605-496D-4F09-A73B-A19D3CC23681}"/>
          </ac:spMkLst>
        </pc:spChg>
      </pc:sldChg>
      <pc:sldChg chg="modSp new ord">
        <pc:chgData name="Shalaka Ghodke" userId="S::shalaka.ghodke@mitwpu.ac.in::3137abd5-2539-4a85-8dde-0d46a966062d" providerId="AD" clId="Web-{B61F7186-56FF-4CB1-8847-1A2AE345DBE7}" dt="2021-02-03T06:51:00.549" v="379" actId="20577"/>
        <pc:sldMkLst>
          <pc:docMk/>
          <pc:sldMk cId="2826798456" sldId="263"/>
        </pc:sldMkLst>
        <pc:spChg chg="mod">
          <ac:chgData name="Shalaka Ghodke" userId="S::shalaka.ghodke@mitwpu.ac.in::3137abd5-2539-4a85-8dde-0d46a966062d" providerId="AD" clId="Web-{B61F7186-56FF-4CB1-8847-1A2AE345DBE7}" dt="2021-02-03T06:49:16.343" v="358" actId="20577"/>
          <ac:spMkLst>
            <pc:docMk/>
            <pc:sldMk cId="2826798456" sldId="263"/>
            <ac:spMk id="2" creationId="{3001DE37-5A34-4A38-8A67-34E3AA788F52}"/>
          </ac:spMkLst>
        </pc:spChg>
        <pc:spChg chg="mod">
          <ac:chgData name="Shalaka Ghodke" userId="S::shalaka.ghodke@mitwpu.ac.in::3137abd5-2539-4a85-8dde-0d46a966062d" providerId="AD" clId="Web-{B61F7186-56FF-4CB1-8847-1A2AE345DBE7}" dt="2021-02-03T06:51:00.549" v="379" actId="20577"/>
          <ac:spMkLst>
            <pc:docMk/>
            <pc:sldMk cId="2826798456" sldId="263"/>
            <ac:spMk id="3" creationId="{5BF2A1BC-31CD-49FF-A280-E3B8D68066A5}"/>
          </ac:spMkLst>
        </pc:spChg>
      </pc:sldChg>
      <pc:sldChg chg="new">
        <pc:chgData name="Shalaka Ghodke" userId="S::shalaka.ghodke@mitwpu.ac.in::3137abd5-2539-4a85-8dde-0d46a966062d" providerId="AD" clId="Web-{B61F7186-56FF-4CB1-8847-1A2AE345DBE7}" dt="2021-02-03T06:53:50.804" v="405"/>
        <pc:sldMkLst>
          <pc:docMk/>
          <pc:sldMk cId="3235346818" sldId="264"/>
        </pc:sldMkLst>
      </pc:sldChg>
      <pc:sldMasterChg chg="del delSldLayout">
        <pc:chgData name="Shalaka Ghodke" userId="S::shalaka.ghodke@mitwpu.ac.in::3137abd5-2539-4a85-8dde-0d46a966062d" providerId="AD" clId="Web-{B61F7186-56FF-4CB1-8847-1A2AE345DBE7}" dt="2021-02-03T05:57:08.814" v="0"/>
        <pc:sldMasterMkLst>
          <pc:docMk/>
          <pc:sldMasterMk cId="2460954070" sldId="2147483660"/>
        </pc:sldMasterMkLst>
        <pc:sldLayoutChg chg="del">
          <pc:chgData name="Shalaka Ghodke" userId="S::shalaka.ghodke@mitwpu.ac.in::3137abd5-2539-4a85-8dde-0d46a966062d" providerId="AD" clId="Web-{B61F7186-56FF-4CB1-8847-1A2AE345DBE7}" dt="2021-02-03T05:57:08.814" v="0"/>
          <pc:sldLayoutMkLst>
            <pc:docMk/>
            <pc:sldMasterMk cId="2460954070" sldId="2147483660"/>
            <pc:sldLayoutMk cId="2385387890" sldId="2147483661"/>
          </pc:sldLayoutMkLst>
        </pc:sldLayoutChg>
        <pc:sldLayoutChg chg="del">
          <pc:chgData name="Shalaka Ghodke" userId="S::shalaka.ghodke@mitwpu.ac.in::3137abd5-2539-4a85-8dde-0d46a966062d" providerId="AD" clId="Web-{B61F7186-56FF-4CB1-8847-1A2AE345DBE7}" dt="2021-02-03T05:57:08.814" v="0"/>
          <pc:sldLayoutMkLst>
            <pc:docMk/>
            <pc:sldMasterMk cId="2460954070" sldId="2147483660"/>
            <pc:sldLayoutMk cId="949138452" sldId="2147483662"/>
          </pc:sldLayoutMkLst>
        </pc:sldLayoutChg>
        <pc:sldLayoutChg chg="del">
          <pc:chgData name="Shalaka Ghodke" userId="S::shalaka.ghodke@mitwpu.ac.in::3137abd5-2539-4a85-8dde-0d46a966062d" providerId="AD" clId="Web-{B61F7186-56FF-4CB1-8847-1A2AE345DBE7}" dt="2021-02-03T05:57:08.814" v="0"/>
          <pc:sldLayoutMkLst>
            <pc:docMk/>
            <pc:sldMasterMk cId="2460954070" sldId="2147483660"/>
            <pc:sldLayoutMk cId="2591524520" sldId="2147483663"/>
          </pc:sldLayoutMkLst>
        </pc:sldLayoutChg>
        <pc:sldLayoutChg chg="del">
          <pc:chgData name="Shalaka Ghodke" userId="S::shalaka.ghodke@mitwpu.ac.in::3137abd5-2539-4a85-8dde-0d46a966062d" providerId="AD" clId="Web-{B61F7186-56FF-4CB1-8847-1A2AE345DBE7}" dt="2021-02-03T05:57:08.814" v="0"/>
          <pc:sldLayoutMkLst>
            <pc:docMk/>
            <pc:sldMasterMk cId="2460954070" sldId="2147483660"/>
            <pc:sldLayoutMk cId="1203092039" sldId="2147483664"/>
          </pc:sldLayoutMkLst>
        </pc:sldLayoutChg>
        <pc:sldLayoutChg chg="del">
          <pc:chgData name="Shalaka Ghodke" userId="S::shalaka.ghodke@mitwpu.ac.in::3137abd5-2539-4a85-8dde-0d46a966062d" providerId="AD" clId="Web-{B61F7186-56FF-4CB1-8847-1A2AE345DBE7}" dt="2021-02-03T05:57:08.814" v="0"/>
          <pc:sldLayoutMkLst>
            <pc:docMk/>
            <pc:sldMasterMk cId="2460954070" sldId="2147483660"/>
            <pc:sldLayoutMk cId="3733172339" sldId="2147483665"/>
          </pc:sldLayoutMkLst>
        </pc:sldLayoutChg>
        <pc:sldLayoutChg chg="del">
          <pc:chgData name="Shalaka Ghodke" userId="S::shalaka.ghodke@mitwpu.ac.in::3137abd5-2539-4a85-8dde-0d46a966062d" providerId="AD" clId="Web-{B61F7186-56FF-4CB1-8847-1A2AE345DBE7}" dt="2021-02-03T05:57:08.814" v="0"/>
          <pc:sldLayoutMkLst>
            <pc:docMk/>
            <pc:sldMasterMk cId="2460954070" sldId="2147483660"/>
            <pc:sldLayoutMk cId="3210312558" sldId="2147483666"/>
          </pc:sldLayoutMkLst>
        </pc:sldLayoutChg>
        <pc:sldLayoutChg chg="del">
          <pc:chgData name="Shalaka Ghodke" userId="S::shalaka.ghodke@mitwpu.ac.in::3137abd5-2539-4a85-8dde-0d46a966062d" providerId="AD" clId="Web-{B61F7186-56FF-4CB1-8847-1A2AE345DBE7}" dt="2021-02-03T05:57:08.814" v="0"/>
          <pc:sldLayoutMkLst>
            <pc:docMk/>
            <pc:sldMasterMk cId="2460954070" sldId="2147483660"/>
            <pc:sldLayoutMk cId="3146388984" sldId="2147483667"/>
          </pc:sldLayoutMkLst>
        </pc:sldLayoutChg>
        <pc:sldLayoutChg chg="del">
          <pc:chgData name="Shalaka Ghodke" userId="S::shalaka.ghodke@mitwpu.ac.in::3137abd5-2539-4a85-8dde-0d46a966062d" providerId="AD" clId="Web-{B61F7186-56FF-4CB1-8847-1A2AE345DBE7}" dt="2021-02-03T05:57:08.814" v="0"/>
          <pc:sldLayoutMkLst>
            <pc:docMk/>
            <pc:sldMasterMk cId="2460954070" sldId="2147483660"/>
            <pc:sldLayoutMk cId="3171841454" sldId="2147483668"/>
          </pc:sldLayoutMkLst>
        </pc:sldLayoutChg>
        <pc:sldLayoutChg chg="del">
          <pc:chgData name="Shalaka Ghodke" userId="S::shalaka.ghodke@mitwpu.ac.in::3137abd5-2539-4a85-8dde-0d46a966062d" providerId="AD" clId="Web-{B61F7186-56FF-4CB1-8847-1A2AE345DBE7}" dt="2021-02-03T05:57:08.814" v="0"/>
          <pc:sldLayoutMkLst>
            <pc:docMk/>
            <pc:sldMasterMk cId="2460954070" sldId="2147483660"/>
            <pc:sldLayoutMk cId="1718958274" sldId="2147483669"/>
          </pc:sldLayoutMkLst>
        </pc:sldLayoutChg>
        <pc:sldLayoutChg chg="del">
          <pc:chgData name="Shalaka Ghodke" userId="S::shalaka.ghodke@mitwpu.ac.in::3137abd5-2539-4a85-8dde-0d46a966062d" providerId="AD" clId="Web-{B61F7186-56FF-4CB1-8847-1A2AE345DBE7}" dt="2021-02-03T05:57:08.814" v="0"/>
          <pc:sldLayoutMkLst>
            <pc:docMk/>
            <pc:sldMasterMk cId="2460954070" sldId="2147483660"/>
            <pc:sldLayoutMk cId="2202905451" sldId="2147483670"/>
          </pc:sldLayoutMkLst>
        </pc:sldLayoutChg>
        <pc:sldLayoutChg chg="del">
          <pc:chgData name="Shalaka Ghodke" userId="S::shalaka.ghodke@mitwpu.ac.in::3137abd5-2539-4a85-8dde-0d46a966062d" providerId="AD" clId="Web-{B61F7186-56FF-4CB1-8847-1A2AE345DBE7}" dt="2021-02-03T05:57:08.814" v="0"/>
          <pc:sldLayoutMkLst>
            <pc:docMk/>
            <pc:sldMasterMk cId="2460954070" sldId="2147483660"/>
            <pc:sldLayoutMk cId="3479445657" sldId="2147483671"/>
          </pc:sldLayoutMkLst>
        </pc:sldLayoutChg>
      </pc:sldMasterChg>
      <pc:sldMasterChg chg="add del addSldLayout delSldLayout modSldLayout">
        <pc:chgData name="Shalaka Ghodke" userId="S::shalaka.ghodke@mitwpu.ac.in::3137abd5-2539-4a85-8dde-0d46a966062d" providerId="AD" clId="Web-{B61F7186-56FF-4CB1-8847-1A2AE345DBE7}" dt="2021-02-03T05:57:14.814" v="1"/>
        <pc:sldMasterMkLst>
          <pc:docMk/>
          <pc:sldMasterMk cId="142006817" sldId="2147483672"/>
        </pc:sldMasterMkLst>
        <pc:sldLayoutChg chg="add del mod replId">
          <pc:chgData name="Shalaka Ghodke" userId="S::shalaka.ghodke@mitwpu.ac.in::3137abd5-2539-4a85-8dde-0d46a966062d" providerId="AD" clId="Web-{B61F7186-56FF-4CB1-8847-1A2AE345DBE7}" dt="2021-02-03T05:57:14.814" v="1"/>
          <pc:sldLayoutMkLst>
            <pc:docMk/>
            <pc:sldMasterMk cId="142006817" sldId="2147483672"/>
            <pc:sldLayoutMk cId="3524411878" sldId="2147483673"/>
          </pc:sldLayoutMkLst>
        </pc:sldLayoutChg>
        <pc:sldLayoutChg chg="add del mod replId">
          <pc:chgData name="Shalaka Ghodke" userId="S::shalaka.ghodke@mitwpu.ac.in::3137abd5-2539-4a85-8dde-0d46a966062d" providerId="AD" clId="Web-{B61F7186-56FF-4CB1-8847-1A2AE345DBE7}" dt="2021-02-03T05:57:14.814" v="1"/>
          <pc:sldLayoutMkLst>
            <pc:docMk/>
            <pc:sldMasterMk cId="142006817" sldId="2147483672"/>
            <pc:sldLayoutMk cId="1292390540" sldId="2147483674"/>
          </pc:sldLayoutMkLst>
        </pc:sldLayoutChg>
        <pc:sldLayoutChg chg="add del mod replId">
          <pc:chgData name="Shalaka Ghodke" userId="S::shalaka.ghodke@mitwpu.ac.in::3137abd5-2539-4a85-8dde-0d46a966062d" providerId="AD" clId="Web-{B61F7186-56FF-4CB1-8847-1A2AE345DBE7}" dt="2021-02-03T05:57:14.814" v="1"/>
          <pc:sldLayoutMkLst>
            <pc:docMk/>
            <pc:sldMasterMk cId="142006817" sldId="2147483672"/>
            <pc:sldLayoutMk cId="347678037" sldId="2147483675"/>
          </pc:sldLayoutMkLst>
        </pc:sldLayoutChg>
        <pc:sldLayoutChg chg="add del mod replId">
          <pc:chgData name="Shalaka Ghodke" userId="S::shalaka.ghodke@mitwpu.ac.in::3137abd5-2539-4a85-8dde-0d46a966062d" providerId="AD" clId="Web-{B61F7186-56FF-4CB1-8847-1A2AE345DBE7}" dt="2021-02-03T05:57:14.814" v="1"/>
          <pc:sldLayoutMkLst>
            <pc:docMk/>
            <pc:sldMasterMk cId="142006817" sldId="2147483672"/>
            <pc:sldLayoutMk cId="987243990" sldId="2147483676"/>
          </pc:sldLayoutMkLst>
        </pc:sldLayoutChg>
        <pc:sldLayoutChg chg="add del mod replId">
          <pc:chgData name="Shalaka Ghodke" userId="S::shalaka.ghodke@mitwpu.ac.in::3137abd5-2539-4a85-8dde-0d46a966062d" providerId="AD" clId="Web-{B61F7186-56FF-4CB1-8847-1A2AE345DBE7}" dt="2021-02-03T05:57:14.814" v="1"/>
          <pc:sldLayoutMkLst>
            <pc:docMk/>
            <pc:sldMasterMk cId="142006817" sldId="2147483672"/>
            <pc:sldLayoutMk cId="3720424721" sldId="2147483677"/>
          </pc:sldLayoutMkLst>
        </pc:sldLayoutChg>
        <pc:sldLayoutChg chg="add del mod replId">
          <pc:chgData name="Shalaka Ghodke" userId="S::shalaka.ghodke@mitwpu.ac.in::3137abd5-2539-4a85-8dde-0d46a966062d" providerId="AD" clId="Web-{B61F7186-56FF-4CB1-8847-1A2AE345DBE7}" dt="2021-02-03T05:57:14.814" v="1"/>
          <pc:sldLayoutMkLst>
            <pc:docMk/>
            <pc:sldMasterMk cId="142006817" sldId="2147483672"/>
            <pc:sldLayoutMk cId="3177751359" sldId="2147483678"/>
          </pc:sldLayoutMkLst>
        </pc:sldLayoutChg>
        <pc:sldLayoutChg chg="add del mod replId">
          <pc:chgData name="Shalaka Ghodke" userId="S::shalaka.ghodke@mitwpu.ac.in::3137abd5-2539-4a85-8dde-0d46a966062d" providerId="AD" clId="Web-{B61F7186-56FF-4CB1-8847-1A2AE345DBE7}" dt="2021-02-03T05:57:14.814" v="1"/>
          <pc:sldLayoutMkLst>
            <pc:docMk/>
            <pc:sldMasterMk cId="142006817" sldId="2147483672"/>
            <pc:sldLayoutMk cId="1253194029" sldId="2147483679"/>
          </pc:sldLayoutMkLst>
        </pc:sldLayoutChg>
        <pc:sldLayoutChg chg="add del mod replId">
          <pc:chgData name="Shalaka Ghodke" userId="S::shalaka.ghodke@mitwpu.ac.in::3137abd5-2539-4a85-8dde-0d46a966062d" providerId="AD" clId="Web-{B61F7186-56FF-4CB1-8847-1A2AE345DBE7}" dt="2021-02-03T05:57:14.814" v="1"/>
          <pc:sldLayoutMkLst>
            <pc:docMk/>
            <pc:sldMasterMk cId="142006817" sldId="2147483672"/>
            <pc:sldLayoutMk cId="63873044" sldId="2147483680"/>
          </pc:sldLayoutMkLst>
        </pc:sldLayoutChg>
        <pc:sldLayoutChg chg="add del mod replId">
          <pc:chgData name="Shalaka Ghodke" userId="S::shalaka.ghodke@mitwpu.ac.in::3137abd5-2539-4a85-8dde-0d46a966062d" providerId="AD" clId="Web-{B61F7186-56FF-4CB1-8847-1A2AE345DBE7}" dt="2021-02-03T05:57:14.814" v="1"/>
          <pc:sldLayoutMkLst>
            <pc:docMk/>
            <pc:sldMasterMk cId="142006817" sldId="2147483672"/>
            <pc:sldLayoutMk cId="1275460085" sldId="2147483681"/>
          </pc:sldLayoutMkLst>
        </pc:sldLayoutChg>
        <pc:sldLayoutChg chg="add del mod replId">
          <pc:chgData name="Shalaka Ghodke" userId="S::shalaka.ghodke@mitwpu.ac.in::3137abd5-2539-4a85-8dde-0d46a966062d" providerId="AD" clId="Web-{B61F7186-56FF-4CB1-8847-1A2AE345DBE7}" dt="2021-02-03T05:57:14.814" v="1"/>
          <pc:sldLayoutMkLst>
            <pc:docMk/>
            <pc:sldMasterMk cId="142006817" sldId="2147483672"/>
            <pc:sldLayoutMk cId="4263492468" sldId="2147483682"/>
          </pc:sldLayoutMkLst>
        </pc:sldLayoutChg>
        <pc:sldLayoutChg chg="add del mod replId">
          <pc:chgData name="Shalaka Ghodke" userId="S::shalaka.ghodke@mitwpu.ac.in::3137abd5-2539-4a85-8dde-0d46a966062d" providerId="AD" clId="Web-{B61F7186-56FF-4CB1-8847-1A2AE345DBE7}" dt="2021-02-03T05:57:14.814" v="1"/>
          <pc:sldLayoutMkLst>
            <pc:docMk/>
            <pc:sldMasterMk cId="142006817" sldId="2147483672"/>
            <pc:sldLayoutMk cId="3874241121" sldId="2147483683"/>
          </pc:sldLayoutMkLst>
        </pc:sldLayoutChg>
      </pc:sldMasterChg>
      <pc:sldMasterChg chg="add addSldLayout modSldLayout">
        <pc:chgData name="Shalaka Ghodke" userId="S::shalaka.ghodke@mitwpu.ac.in::3137abd5-2539-4a85-8dde-0d46a966062d" providerId="AD" clId="Web-{B61F7186-56FF-4CB1-8847-1A2AE345DBE7}" dt="2021-02-03T05:57:14.814" v="1"/>
        <pc:sldMasterMkLst>
          <pc:docMk/>
          <pc:sldMasterMk cId="853664379" sldId="2147483684"/>
        </pc:sldMasterMkLst>
        <pc:sldLayoutChg chg="add mod replId">
          <pc:chgData name="Shalaka Ghodke" userId="S::shalaka.ghodke@mitwpu.ac.in::3137abd5-2539-4a85-8dde-0d46a966062d" providerId="AD" clId="Web-{B61F7186-56FF-4CB1-8847-1A2AE345DBE7}" dt="2021-02-03T05:57:14.814" v="1"/>
          <pc:sldLayoutMkLst>
            <pc:docMk/>
            <pc:sldMasterMk cId="853664379" sldId="2147483684"/>
            <pc:sldLayoutMk cId="664116413" sldId="2147483685"/>
          </pc:sldLayoutMkLst>
        </pc:sldLayoutChg>
        <pc:sldLayoutChg chg="add mod replId">
          <pc:chgData name="Shalaka Ghodke" userId="S::shalaka.ghodke@mitwpu.ac.in::3137abd5-2539-4a85-8dde-0d46a966062d" providerId="AD" clId="Web-{B61F7186-56FF-4CB1-8847-1A2AE345DBE7}" dt="2021-02-03T05:57:14.814" v="1"/>
          <pc:sldLayoutMkLst>
            <pc:docMk/>
            <pc:sldMasterMk cId="853664379" sldId="2147483684"/>
            <pc:sldLayoutMk cId="2214229975" sldId="2147483686"/>
          </pc:sldLayoutMkLst>
        </pc:sldLayoutChg>
        <pc:sldLayoutChg chg="add mod replId">
          <pc:chgData name="Shalaka Ghodke" userId="S::shalaka.ghodke@mitwpu.ac.in::3137abd5-2539-4a85-8dde-0d46a966062d" providerId="AD" clId="Web-{B61F7186-56FF-4CB1-8847-1A2AE345DBE7}" dt="2021-02-03T05:57:14.814" v="1"/>
          <pc:sldLayoutMkLst>
            <pc:docMk/>
            <pc:sldMasterMk cId="853664379" sldId="2147483684"/>
            <pc:sldLayoutMk cId="521359353" sldId="2147483687"/>
          </pc:sldLayoutMkLst>
        </pc:sldLayoutChg>
        <pc:sldLayoutChg chg="add mod replId">
          <pc:chgData name="Shalaka Ghodke" userId="S::shalaka.ghodke@mitwpu.ac.in::3137abd5-2539-4a85-8dde-0d46a966062d" providerId="AD" clId="Web-{B61F7186-56FF-4CB1-8847-1A2AE345DBE7}" dt="2021-02-03T05:57:14.814" v="1"/>
          <pc:sldLayoutMkLst>
            <pc:docMk/>
            <pc:sldMasterMk cId="853664379" sldId="2147483684"/>
            <pc:sldLayoutMk cId="2220736971" sldId="2147483688"/>
          </pc:sldLayoutMkLst>
        </pc:sldLayoutChg>
        <pc:sldLayoutChg chg="add mod replId">
          <pc:chgData name="Shalaka Ghodke" userId="S::shalaka.ghodke@mitwpu.ac.in::3137abd5-2539-4a85-8dde-0d46a966062d" providerId="AD" clId="Web-{B61F7186-56FF-4CB1-8847-1A2AE345DBE7}" dt="2021-02-03T05:57:14.814" v="1"/>
          <pc:sldLayoutMkLst>
            <pc:docMk/>
            <pc:sldMasterMk cId="853664379" sldId="2147483684"/>
            <pc:sldLayoutMk cId="1310849351" sldId="2147483689"/>
          </pc:sldLayoutMkLst>
        </pc:sldLayoutChg>
        <pc:sldLayoutChg chg="add mod replId">
          <pc:chgData name="Shalaka Ghodke" userId="S::shalaka.ghodke@mitwpu.ac.in::3137abd5-2539-4a85-8dde-0d46a966062d" providerId="AD" clId="Web-{B61F7186-56FF-4CB1-8847-1A2AE345DBE7}" dt="2021-02-03T05:57:14.814" v="1"/>
          <pc:sldLayoutMkLst>
            <pc:docMk/>
            <pc:sldMasterMk cId="853664379" sldId="2147483684"/>
            <pc:sldLayoutMk cId="712302436" sldId="2147483690"/>
          </pc:sldLayoutMkLst>
        </pc:sldLayoutChg>
        <pc:sldLayoutChg chg="add mod replId">
          <pc:chgData name="Shalaka Ghodke" userId="S::shalaka.ghodke@mitwpu.ac.in::3137abd5-2539-4a85-8dde-0d46a966062d" providerId="AD" clId="Web-{B61F7186-56FF-4CB1-8847-1A2AE345DBE7}" dt="2021-02-03T05:57:14.814" v="1"/>
          <pc:sldLayoutMkLst>
            <pc:docMk/>
            <pc:sldMasterMk cId="853664379" sldId="2147483684"/>
            <pc:sldLayoutMk cId="3546687212" sldId="2147483691"/>
          </pc:sldLayoutMkLst>
        </pc:sldLayoutChg>
        <pc:sldLayoutChg chg="add mod replId">
          <pc:chgData name="Shalaka Ghodke" userId="S::shalaka.ghodke@mitwpu.ac.in::3137abd5-2539-4a85-8dde-0d46a966062d" providerId="AD" clId="Web-{B61F7186-56FF-4CB1-8847-1A2AE345DBE7}" dt="2021-02-03T05:57:14.814" v="1"/>
          <pc:sldLayoutMkLst>
            <pc:docMk/>
            <pc:sldMasterMk cId="853664379" sldId="2147483684"/>
            <pc:sldLayoutMk cId="2095888583" sldId="2147483692"/>
          </pc:sldLayoutMkLst>
        </pc:sldLayoutChg>
        <pc:sldLayoutChg chg="add mod replId">
          <pc:chgData name="Shalaka Ghodke" userId="S::shalaka.ghodke@mitwpu.ac.in::3137abd5-2539-4a85-8dde-0d46a966062d" providerId="AD" clId="Web-{B61F7186-56FF-4CB1-8847-1A2AE345DBE7}" dt="2021-02-03T05:57:14.814" v="1"/>
          <pc:sldLayoutMkLst>
            <pc:docMk/>
            <pc:sldMasterMk cId="853664379" sldId="2147483684"/>
            <pc:sldLayoutMk cId="3681483230" sldId="2147483693"/>
          </pc:sldLayoutMkLst>
        </pc:sldLayoutChg>
        <pc:sldLayoutChg chg="add mod replId">
          <pc:chgData name="Shalaka Ghodke" userId="S::shalaka.ghodke@mitwpu.ac.in::3137abd5-2539-4a85-8dde-0d46a966062d" providerId="AD" clId="Web-{B61F7186-56FF-4CB1-8847-1A2AE345DBE7}" dt="2021-02-03T05:57:14.814" v="1"/>
          <pc:sldLayoutMkLst>
            <pc:docMk/>
            <pc:sldMasterMk cId="853664379" sldId="2147483684"/>
            <pc:sldLayoutMk cId="2476504811" sldId="2147483694"/>
          </pc:sldLayoutMkLst>
        </pc:sldLayoutChg>
        <pc:sldLayoutChg chg="add mod replId">
          <pc:chgData name="Shalaka Ghodke" userId="S::shalaka.ghodke@mitwpu.ac.in::3137abd5-2539-4a85-8dde-0d46a966062d" providerId="AD" clId="Web-{B61F7186-56FF-4CB1-8847-1A2AE345DBE7}" dt="2021-02-03T05:57:14.814" v="1"/>
          <pc:sldLayoutMkLst>
            <pc:docMk/>
            <pc:sldMasterMk cId="853664379" sldId="2147483684"/>
            <pc:sldLayoutMk cId="1243938174" sldId="2147483695"/>
          </pc:sldLayoutMkLst>
        </pc:sldLayoutChg>
      </pc:sldMasterChg>
    </pc:docChg>
  </pc:docChgLst>
  <pc:docChgLst>
    <pc:chgData name="Shalaka Ghodke" userId="S::shalaka.ghodke@mitwpu.ac.in::3137abd5-2539-4a85-8dde-0d46a966062d" providerId="AD" clId="Web-{230A2D83-2E9B-4A3B-B1A1-58AEB481A507}"/>
    <pc:docChg chg="addSld delSld modSld">
      <pc:chgData name="Shalaka Ghodke" userId="S::shalaka.ghodke@mitwpu.ac.in::3137abd5-2539-4a85-8dde-0d46a966062d" providerId="AD" clId="Web-{230A2D83-2E9B-4A3B-B1A1-58AEB481A507}" dt="2021-02-16T03:37:40.444" v="103"/>
      <pc:docMkLst>
        <pc:docMk/>
      </pc:docMkLst>
      <pc:sldChg chg="modSp">
        <pc:chgData name="Shalaka Ghodke" userId="S::shalaka.ghodke@mitwpu.ac.in::3137abd5-2539-4a85-8dde-0d46a966062d" providerId="AD" clId="Web-{230A2D83-2E9B-4A3B-B1A1-58AEB481A507}" dt="2021-02-16T03:28:22.653" v="18" actId="20577"/>
        <pc:sldMkLst>
          <pc:docMk/>
          <pc:sldMk cId="3045204191" sldId="258"/>
        </pc:sldMkLst>
        <pc:spChg chg="mod">
          <ac:chgData name="Shalaka Ghodke" userId="S::shalaka.ghodke@mitwpu.ac.in::3137abd5-2539-4a85-8dde-0d46a966062d" providerId="AD" clId="Web-{230A2D83-2E9B-4A3B-B1A1-58AEB481A507}" dt="2021-02-16T03:28:22.653" v="18" actId="20577"/>
          <ac:spMkLst>
            <pc:docMk/>
            <pc:sldMk cId="3045204191" sldId="258"/>
            <ac:spMk id="3" creationId="{2DACA036-97D2-4C93-9958-B979CBFC1453}"/>
          </ac:spMkLst>
        </pc:spChg>
      </pc:sldChg>
      <pc:sldChg chg="modSp">
        <pc:chgData name="Shalaka Ghodke" userId="S::shalaka.ghodke@mitwpu.ac.in::3137abd5-2539-4a85-8dde-0d46a966062d" providerId="AD" clId="Web-{230A2D83-2E9B-4A3B-B1A1-58AEB481A507}" dt="2021-02-16T03:30:52.421" v="48" actId="20577"/>
        <pc:sldMkLst>
          <pc:docMk/>
          <pc:sldMk cId="1808218206" sldId="259"/>
        </pc:sldMkLst>
        <pc:spChg chg="mod">
          <ac:chgData name="Shalaka Ghodke" userId="S::shalaka.ghodke@mitwpu.ac.in::3137abd5-2539-4a85-8dde-0d46a966062d" providerId="AD" clId="Web-{230A2D83-2E9B-4A3B-B1A1-58AEB481A507}" dt="2021-02-16T03:30:52.421" v="48" actId="20577"/>
          <ac:spMkLst>
            <pc:docMk/>
            <pc:sldMk cId="1808218206" sldId="259"/>
            <ac:spMk id="3" creationId="{E7882EEF-8A14-414D-8FB2-109D90FB6D58}"/>
          </ac:spMkLst>
        </pc:spChg>
      </pc:sldChg>
      <pc:sldChg chg="modSp">
        <pc:chgData name="Shalaka Ghodke" userId="S::shalaka.ghodke@mitwpu.ac.in::3137abd5-2539-4a85-8dde-0d46a966062d" providerId="AD" clId="Web-{230A2D83-2E9B-4A3B-B1A1-58AEB481A507}" dt="2021-02-16T03:31:35.500" v="51" actId="20577"/>
        <pc:sldMkLst>
          <pc:docMk/>
          <pc:sldMk cId="1477345810" sldId="272"/>
        </pc:sldMkLst>
        <pc:spChg chg="mod">
          <ac:chgData name="Shalaka Ghodke" userId="S::shalaka.ghodke@mitwpu.ac.in::3137abd5-2539-4a85-8dde-0d46a966062d" providerId="AD" clId="Web-{230A2D83-2E9B-4A3B-B1A1-58AEB481A507}" dt="2021-02-16T03:31:35.500" v="51" actId="20577"/>
          <ac:spMkLst>
            <pc:docMk/>
            <pc:sldMk cId="1477345810" sldId="272"/>
            <ac:spMk id="3" creationId="{BF334D09-C492-446F-9434-0A767EC4CCBC}"/>
          </ac:spMkLst>
        </pc:spChg>
      </pc:sldChg>
      <pc:sldChg chg="modSp">
        <pc:chgData name="Shalaka Ghodke" userId="S::shalaka.ghodke@mitwpu.ac.in::3137abd5-2539-4a85-8dde-0d46a966062d" providerId="AD" clId="Web-{230A2D83-2E9B-4A3B-B1A1-58AEB481A507}" dt="2021-02-16T03:31:41.781" v="53" actId="20577"/>
        <pc:sldMkLst>
          <pc:docMk/>
          <pc:sldMk cId="2659770658" sldId="273"/>
        </pc:sldMkLst>
        <pc:spChg chg="mod">
          <ac:chgData name="Shalaka Ghodke" userId="S::shalaka.ghodke@mitwpu.ac.in::3137abd5-2539-4a85-8dde-0d46a966062d" providerId="AD" clId="Web-{230A2D83-2E9B-4A3B-B1A1-58AEB481A507}" dt="2021-02-16T03:31:41.781" v="53" actId="20577"/>
          <ac:spMkLst>
            <pc:docMk/>
            <pc:sldMk cId="2659770658" sldId="273"/>
            <ac:spMk id="3" creationId="{A9EA3729-BADB-4D41-A74C-F0F7A42BE729}"/>
          </ac:spMkLst>
        </pc:spChg>
      </pc:sldChg>
      <pc:sldChg chg="modSp">
        <pc:chgData name="Shalaka Ghodke" userId="S::shalaka.ghodke@mitwpu.ac.in::3137abd5-2539-4a85-8dde-0d46a966062d" providerId="AD" clId="Web-{230A2D83-2E9B-4A3B-B1A1-58AEB481A507}" dt="2021-02-16T03:35:20.301" v="63" actId="20577"/>
        <pc:sldMkLst>
          <pc:docMk/>
          <pc:sldMk cId="1263426554" sldId="283"/>
        </pc:sldMkLst>
        <pc:spChg chg="mod">
          <ac:chgData name="Shalaka Ghodke" userId="S::shalaka.ghodke@mitwpu.ac.in::3137abd5-2539-4a85-8dde-0d46a966062d" providerId="AD" clId="Web-{230A2D83-2E9B-4A3B-B1A1-58AEB481A507}" dt="2021-02-16T03:35:20.301" v="63" actId="20577"/>
          <ac:spMkLst>
            <pc:docMk/>
            <pc:sldMk cId="1263426554" sldId="283"/>
            <ac:spMk id="3" creationId="{AF9EF5DA-7EC1-404C-8EDB-60B6B89E7C79}"/>
          </ac:spMkLst>
        </pc:spChg>
      </pc:sldChg>
      <pc:sldChg chg="modSp new del">
        <pc:chgData name="Shalaka Ghodke" userId="S::shalaka.ghodke@mitwpu.ac.in::3137abd5-2539-4a85-8dde-0d46a966062d" providerId="AD" clId="Web-{230A2D83-2E9B-4A3B-B1A1-58AEB481A507}" dt="2021-02-16T03:37:40.444" v="103"/>
        <pc:sldMkLst>
          <pc:docMk/>
          <pc:sldMk cId="3570918100" sldId="284"/>
        </pc:sldMkLst>
        <pc:spChg chg="mod">
          <ac:chgData name="Shalaka Ghodke" userId="S::shalaka.ghodke@mitwpu.ac.in::3137abd5-2539-4a85-8dde-0d46a966062d" providerId="AD" clId="Web-{230A2D83-2E9B-4A3B-B1A1-58AEB481A507}" dt="2021-02-16T03:35:26.238" v="67" actId="20577"/>
          <ac:spMkLst>
            <pc:docMk/>
            <pc:sldMk cId="3570918100" sldId="284"/>
            <ac:spMk id="2" creationId="{C5D41F0D-6EEF-4A0D-88EC-F53B0381CBBF}"/>
          </ac:spMkLst>
        </pc:spChg>
        <pc:spChg chg="mod">
          <ac:chgData name="Shalaka Ghodke" userId="S::shalaka.ghodke@mitwpu.ac.in::3137abd5-2539-4a85-8dde-0d46a966062d" providerId="AD" clId="Web-{230A2D83-2E9B-4A3B-B1A1-58AEB481A507}" dt="2021-02-16T03:36:41.724" v="102" actId="20577"/>
          <ac:spMkLst>
            <pc:docMk/>
            <pc:sldMk cId="3570918100" sldId="284"/>
            <ac:spMk id="3" creationId="{F926D929-2359-48F9-8637-04701C45455D}"/>
          </ac:spMkLst>
        </pc:spChg>
      </pc:sldChg>
    </pc:docChg>
  </pc:docChgLst>
  <pc:docChgLst>
    <pc:chgData name="Shalaka Ghodke" userId="S::shalaka.ghodke@mitwpu.ac.in::3137abd5-2539-4a85-8dde-0d46a966062d" providerId="AD" clId="Web-{5831E42C-F366-4A1B-AC6C-50D1413A3096}"/>
    <pc:docChg chg="addSld modSld">
      <pc:chgData name="Shalaka Ghodke" userId="S::shalaka.ghodke@mitwpu.ac.in::3137abd5-2539-4a85-8dde-0d46a966062d" providerId="AD" clId="Web-{5831E42C-F366-4A1B-AC6C-50D1413A3096}" dt="2021-02-22T03:24:55.006" v="56" actId="20577"/>
      <pc:docMkLst>
        <pc:docMk/>
      </pc:docMkLst>
      <pc:sldChg chg="modSp">
        <pc:chgData name="Shalaka Ghodke" userId="S::shalaka.ghodke@mitwpu.ac.in::3137abd5-2539-4a85-8dde-0d46a966062d" providerId="AD" clId="Web-{5831E42C-F366-4A1B-AC6C-50D1413A3096}" dt="2021-02-22T03:24:55.006" v="56" actId="20577"/>
        <pc:sldMkLst>
          <pc:docMk/>
          <pc:sldMk cId="4115561816" sldId="279"/>
        </pc:sldMkLst>
        <pc:spChg chg="mod">
          <ac:chgData name="Shalaka Ghodke" userId="S::shalaka.ghodke@mitwpu.ac.in::3137abd5-2539-4a85-8dde-0d46a966062d" providerId="AD" clId="Web-{5831E42C-F366-4A1B-AC6C-50D1413A3096}" dt="2021-02-22T03:24:06.067" v="39" actId="20577"/>
          <ac:spMkLst>
            <pc:docMk/>
            <pc:sldMk cId="4115561816" sldId="279"/>
            <ac:spMk id="2" creationId="{6EA27E87-8FAD-4934-9C10-F4D67A58AAB1}"/>
          </ac:spMkLst>
        </pc:spChg>
        <pc:spChg chg="mod">
          <ac:chgData name="Shalaka Ghodke" userId="S::shalaka.ghodke@mitwpu.ac.in::3137abd5-2539-4a85-8dde-0d46a966062d" providerId="AD" clId="Web-{5831E42C-F366-4A1B-AC6C-50D1413A3096}" dt="2021-02-22T03:24:55.006" v="56" actId="20577"/>
          <ac:spMkLst>
            <pc:docMk/>
            <pc:sldMk cId="4115561816" sldId="279"/>
            <ac:spMk id="3" creationId="{4C52C968-EA73-4993-A975-8965D53FAC1F}"/>
          </ac:spMkLst>
        </pc:spChg>
      </pc:sldChg>
      <pc:sldChg chg="modSp">
        <pc:chgData name="Shalaka Ghodke" userId="S::shalaka.ghodke@mitwpu.ac.in::3137abd5-2539-4a85-8dde-0d46a966062d" providerId="AD" clId="Web-{5831E42C-F366-4A1B-AC6C-50D1413A3096}" dt="2021-02-22T03:20:09.124" v="19" actId="14100"/>
        <pc:sldMkLst>
          <pc:docMk/>
          <pc:sldMk cId="1792615079" sldId="287"/>
        </pc:sldMkLst>
        <pc:spChg chg="mod">
          <ac:chgData name="Shalaka Ghodke" userId="S::shalaka.ghodke@mitwpu.ac.in::3137abd5-2539-4a85-8dde-0d46a966062d" providerId="AD" clId="Web-{5831E42C-F366-4A1B-AC6C-50D1413A3096}" dt="2021-02-22T03:20:09.124" v="19" actId="14100"/>
          <ac:spMkLst>
            <pc:docMk/>
            <pc:sldMk cId="1792615079" sldId="287"/>
            <ac:spMk id="3" creationId="{595A61BA-F818-49EC-8A42-425AFF9DE887}"/>
          </ac:spMkLst>
        </pc:spChg>
      </pc:sldChg>
      <pc:sldChg chg="modSp new">
        <pc:chgData name="Shalaka Ghodke" userId="S::shalaka.ghodke@mitwpu.ac.in::3137abd5-2539-4a85-8dde-0d46a966062d" providerId="AD" clId="Web-{5831E42C-F366-4A1B-AC6C-50D1413A3096}" dt="2021-02-22T03:21:51.486" v="34" actId="14100"/>
        <pc:sldMkLst>
          <pc:docMk/>
          <pc:sldMk cId="4131146363" sldId="288"/>
        </pc:sldMkLst>
        <pc:spChg chg="mod">
          <ac:chgData name="Shalaka Ghodke" userId="S::shalaka.ghodke@mitwpu.ac.in::3137abd5-2539-4a85-8dde-0d46a966062d" providerId="AD" clId="Web-{5831E42C-F366-4A1B-AC6C-50D1413A3096}" dt="2021-02-22T03:18:58.279" v="6" actId="20577"/>
          <ac:spMkLst>
            <pc:docMk/>
            <pc:sldMk cId="4131146363" sldId="288"/>
            <ac:spMk id="2" creationId="{1CE548DD-58ED-43D4-B67A-71900BA8A62F}"/>
          </ac:spMkLst>
        </pc:spChg>
        <pc:spChg chg="mod">
          <ac:chgData name="Shalaka Ghodke" userId="S::shalaka.ghodke@mitwpu.ac.in::3137abd5-2539-4a85-8dde-0d46a966062d" providerId="AD" clId="Web-{5831E42C-F366-4A1B-AC6C-50D1413A3096}" dt="2021-02-22T03:21:51.486" v="34" actId="14100"/>
          <ac:spMkLst>
            <pc:docMk/>
            <pc:sldMk cId="4131146363" sldId="288"/>
            <ac:spMk id="3" creationId="{383AF361-599F-4A70-8018-666047AECEB1}"/>
          </ac:spMkLst>
        </pc:spChg>
      </pc:sldChg>
    </pc:docChg>
  </pc:docChgLst>
  <pc:docChgLst>
    <pc:chgData name="Shalaka Ghodke" userId="S::shalaka.ghodke@mitwpu.ac.in::3137abd5-2539-4a85-8dde-0d46a966062d" providerId="AD" clId="Web-{14B1C84D-8813-4E40-AB87-3EE56EDE935F}"/>
    <pc:docChg chg="addSld modSld sldOrd">
      <pc:chgData name="Shalaka Ghodke" userId="S::shalaka.ghodke@mitwpu.ac.in::3137abd5-2539-4a85-8dde-0d46a966062d" providerId="AD" clId="Web-{14B1C84D-8813-4E40-AB87-3EE56EDE935F}" dt="2021-02-18T03:50:18.004" v="35" actId="20577"/>
      <pc:docMkLst>
        <pc:docMk/>
      </pc:docMkLst>
      <pc:sldChg chg="modSp new ord">
        <pc:chgData name="Shalaka Ghodke" userId="S::shalaka.ghodke@mitwpu.ac.in::3137abd5-2539-4a85-8dde-0d46a966062d" providerId="AD" clId="Web-{14B1C84D-8813-4E40-AB87-3EE56EDE935F}" dt="2021-02-18T03:45:55.184" v="20" actId="14100"/>
        <pc:sldMkLst>
          <pc:docMk/>
          <pc:sldMk cId="1599028" sldId="286"/>
        </pc:sldMkLst>
        <pc:spChg chg="mod">
          <ac:chgData name="Shalaka Ghodke" userId="S::shalaka.ghodke@mitwpu.ac.in::3137abd5-2539-4a85-8dde-0d46a966062d" providerId="AD" clId="Web-{14B1C84D-8813-4E40-AB87-3EE56EDE935F}" dt="2021-02-18T03:45:02.042" v="7" actId="20577"/>
          <ac:spMkLst>
            <pc:docMk/>
            <pc:sldMk cId="1599028" sldId="286"/>
            <ac:spMk id="2" creationId="{BF424AD9-A9A8-4FB9-A687-498267E48622}"/>
          </ac:spMkLst>
        </pc:spChg>
        <pc:spChg chg="mod">
          <ac:chgData name="Shalaka Ghodke" userId="S::shalaka.ghodke@mitwpu.ac.in::3137abd5-2539-4a85-8dde-0d46a966062d" providerId="AD" clId="Web-{14B1C84D-8813-4E40-AB87-3EE56EDE935F}" dt="2021-02-18T03:45:55.184" v="20" actId="14100"/>
          <ac:spMkLst>
            <pc:docMk/>
            <pc:sldMk cId="1599028" sldId="286"/>
            <ac:spMk id="3" creationId="{A410ED83-2EC2-49DD-935A-9479DC495C39}"/>
          </ac:spMkLst>
        </pc:spChg>
      </pc:sldChg>
      <pc:sldChg chg="modSp new">
        <pc:chgData name="Shalaka Ghodke" userId="S::shalaka.ghodke@mitwpu.ac.in::3137abd5-2539-4a85-8dde-0d46a966062d" providerId="AD" clId="Web-{14B1C84D-8813-4E40-AB87-3EE56EDE935F}" dt="2021-02-18T03:50:18.004" v="35" actId="20577"/>
        <pc:sldMkLst>
          <pc:docMk/>
          <pc:sldMk cId="1792615079" sldId="287"/>
        </pc:sldMkLst>
        <pc:spChg chg="mod">
          <ac:chgData name="Shalaka Ghodke" userId="S::shalaka.ghodke@mitwpu.ac.in::3137abd5-2539-4a85-8dde-0d46a966062d" providerId="AD" clId="Web-{14B1C84D-8813-4E40-AB87-3EE56EDE935F}" dt="2021-02-18T03:46:28.513" v="29" actId="20577"/>
          <ac:spMkLst>
            <pc:docMk/>
            <pc:sldMk cId="1792615079" sldId="287"/>
            <ac:spMk id="2" creationId="{00E9683A-D82D-428C-B0CA-3F9FAC95A94E}"/>
          </ac:spMkLst>
        </pc:spChg>
        <pc:spChg chg="mod">
          <ac:chgData name="Shalaka Ghodke" userId="S::shalaka.ghodke@mitwpu.ac.in::3137abd5-2539-4a85-8dde-0d46a966062d" providerId="AD" clId="Web-{14B1C84D-8813-4E40-AB87-3EE56EDE935F}" dt="2021-02-18T03:50:18.004" v="35" actId="20577"/>
          <ac:spMkLst>
            <pc:docMk/>
            <pc:sldMk cId="1792615079" sldId="287"/>
            <ac:spMk id="3" creationId="{595A61BA-F818-49EC-8A42-425AFF9DE887}"/>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8B62A-8495-4CAD-8408-71BEBB2DB40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C2EDE61-B24A-40A2-8645-0EE7F9991CF1}">
      <dgm:prSet/>
      <dgm:spPr/>
      <dgm:t>
        <a:bodyPr/>
        <a:lstStyle/>
        <a:p>
          <a:r>
            <a:rPr lang="en-IN"/>
            <a:t>Project Management – Definitions</a:t>
          </a:r>
          <a:endParaRPr lang="en-US"/>
        </a:p>
      </dgm:t>
    </dgm:pt>
    <dgm:pt modelId="{7A61C2AE-9A47-4CE7-94B6-A7D34D02EC2F}" type="parTrans" cxnId="{FAA5171E-58D5-4F57-AEAC-C3875DBD672C}">
      <dgm:prSet/>
      <dgm:spPr/>
      <dgm:t>
        <a:bodyPr/>
        <a:lstStyle/>
        <a:p>
          <a:endParaRPr lang="en-US"/>
        </a:p>
      </dgm:t>
    </dgm:pt>
    <dgm:pt modelId="{F93636E7-D08F-4941-8FA8-4E3E80262F06}" type="sibTrans" cxnId="{FAA5171E-58D5-4F57-AEAC-C3875DBD672C}">
      <dgm:prSet/>
      <dgm:spPr/>
      <dgm:t>
        <a:bodyPr/>
        <a:lstStyle/>
        <a:p>
          <a:endParaRPr lang="en-US"/>
        </a:p>
      </dgm:t>
    </dgm:pt>
    <dgm:pt modelId="{20D862E5-728C-4723-B1FA-41CEA27FD33E}">
      <dgm:prSet/>
      <dgm:spPr/>
      <dgm:t>
        <a:bodyPr/>
        <a:lstStyle/>
        <a:p>
          <a:r>
            <a:rPr lang="en-IN"/>
            <a:t>Factors influencing Project Management</a:t>
          </a:r>
          <a:endParaRPr lang="en-US"/>
        </a:p>
      </dgm:t>
    </dgm:pt>
    <dgm:pt modelId="{7286B90E-F847-4394-B298-733FE9BC4B80}" type="parTrans" cxnId="{D32634D1-3D78-4600-878F-8332ED8A23E2}">
      <dgm:prSet/>
      <dgm:spPr/>
      <dgm:t>
        <a:bodyPr/>
        <a:lstStyle/>
        <a:p>
          <a:endParaRPr lang="en-US"/>
        </a:p>
      </dgm:t>
    </dgm:pt>
    <dgm:pt modelId="{1BC6E941-9DA3-4263-8F76-651CEDA4C820}" type="sibTrans" cxnId="{D32634D1-3D78-4600-878F-8332ED8A23E2}">
      <dgm:prSet/>
      <dgm:spPr/>
      <dgm:t>
        <a:bodyPr/>
        <a:lstStyle/>
        <a:p>
          <a:endParaRPr lang="en-US"/>
        </a:p>
      </dgm:t>
    </dgm:pt>
    <dgm:pt modelId="{9873BBFB-F09C-4C26-A734-0B4A6360BC09}">
      <dgm:prSet/>
      <dgm:spPr/>
      <dgm:t>
        <a:bodyPr/>
        <a:lstStyle/>
        <a:p>
          <a:r>
            <a:rPr lang="en-IN"/>
            <a:t>Project Management Activities</a:t>
          </a:r>
          <a:endParaRPr lang="en-US"/>
        </a:p>
      </dgm:t>
    </dgm:pt>
    <dgm:pt modelId="{820B9442-041F-4474-8380-930C8B7F9782}" type="parTrans" cxnId="{27A6D998-1047-4D8D-AF1B-DA57F1C4D289}">
      <dgm:prSet/>
      <dgm:spPr/>
      <dgm:t>
        <a:bodyPr/>
        <a:lstStyle/>
        <a:p>
          <a:endParaRPr lang="en-US"/>
        </a:p>
      </dgm:t>
    </dgm:pt>
    <dgm:pt modelId="{9BCB4C45-C6EC-4557-9457-3BC7084595EB}" type="sibTrans" cxnId="{27A6D998-1047-4D8D-AF1B-DA57F1C4D289}">
      <dgm:prSet/>
      <dgm:spPr/>
      <dgm:t>
        <a:bodyPr/>
        <a:lstStyle/>
        <a:p>
          <a:endParaRPr lang="en-US"/>
        </a:p>
      </dgm:t>
    </dgm:pt>
    <dgm:pt modelId="{E793B949-DACD-421C-BA89-327BDF9FB480}">
      <dgm:prSet/>
      <dgm:spPr/>
      <dgm:t>
        <a:bodyPr/>
        <a:lstStyle/>
        <a:p>
          <a:r>
            <a:rPr lang="en-IN"/>
            <a:t>Project Management life-cycle</a:t>
          </a:r>
          <a:endParaRPr lang="en-US"/>
        </a:p>
      </dgm:t>
    </dgm:pt>
    <dgm:pt modelId="{2499EBC9-D51B-4C70-A860-C8E85B50F111}" type="parTrans" cxnId="{E4AD96C1-AAD4-48C2-A83D-7AA427178A44}">
      <dgm:prSet/>
      <dgm:spPr/>
      <dgm:t>
        <a:bodyPr/>
        <a:lstStyle/>
        <a:p>
          <a:endParaRPr lang="en-US"/>
        </a:p>
      </dgm:t>
    </dgm:pt>
    <dgm:pt modelId="{7030753F-7AB6-49DE-B364-3FFC7D681DC3}" type="sibTrans" cxnId="{E4AD96C1-AAD4-48C2-A83D-7AA427178A44}">
      <dgm:prSet/>
      <dgm:spPr/>
      <dgm:t>
        <a:bodyPr/>
        <a:lstStyle/>
        <a:p>
          <a:endParaRPr lang="en-US"/>
        </a:p>
      </dgm:t>
    </dgm:pt>
    <dgm:pt modelId="{8FC33A4A-6143-4A4E-9A45-3B824CAC8FA4}">
      <dgm:prSet/>
      <dgm:spPr/>
      <dgm:t>
        <a:bodyPr/>
        <a:lstStyle/>
        <a:p>
          <a:r>
            <a:rPr lang="en-IN"/>
            <a:t>Role of Project Manager, Team members, Client &amp; Users in project management.</a:t>
          </a:r>
          <a:endParaRPr lang="en-US"/>
        </a:p>
      </dgm:t>
    </dgm:pt>
    <dgm:pt modelId="{8FD18BE8-E4B8-4840-8C64-51A1BFD088BB}" type="parTrans" cxnId="{503E6535-DD0E-4527-83D4-F6191066B73A}">
      <dgm:prSet/>
      <dgm:spPr/>
      <dgm:t>
        <a:bodyPr/>
        <a:lstStyle/>
        <a:p>
          <a:endParaRPr lang="en-US"/>
        </a:p>
      </dgm:t>
    </dgm:pt>
    <dgm:pt modelId="{45710170-E508-4982-B75B-8B45B74C7F8B}" type="sibTrans" cxnId="{503E6535-DD0E-4527-83D4-F6191066B73A}">
      <dgm:prSet/>
      <dgm:spPr/>
      <dgm:t>
        <a:bodyPr/>
        <a:lstStyle/>
        <a:p>
          <a:endParaRPr lang="en-US"/>
        </a:p>
      </dgm:t>
    </dgm:pt>
    <dgm:pt modelId="{E5DF1C22-C68E-4259-803D-BDF053C42692}" type="pres">
      <dgm:prSet presAssocID="{A668B62A-8495-4CAD-8408-71BEBB2DB404}" presName="root" presStyleCnt="0">
        <dgm:presLayoutVars>
          <dgm:dir/>
          <dgm:resizeHandles val="exact"/>
        </dgm:presLayoutVars>
      </dgm:prSet>
      <dgm:spPr/>
    </dgm:pt>
    <dgm:pt modelId="{58925041-7404-401E-B370-D8DF04AAD9D7}" type="pres">
      <dgm:prSet presAssocID="{CC2EDE61-B24A-40A2-8645-0EE7F9991CF1}" presName="compNode" presStyleCnt="0"/>
      <dgm:spPr/>
    </dgm:pt>
    <dgm:pt modelId="{B4D4DE79-25CC-47AD-8E41-91B737B8060C}" type="pres">
      <dgm:prSet presAssocID="{CC2EDE61-B24A-40A2-8645-0EE7F9991CF1}" presName="bgRect" presStyleLbl="bgShp" presStyleIdx="0" presStyleCnt="5"/>
      <dgm:spPr/>
    </dgm:pt>
    <dgm:pt modelId="{39C228B2-C7FF-4B6D-94F8-10268EB21BC3}" type="pres">
      <dgm:prSet presAssocID="{CC2EDE61-B24A-40A2-8645-0EE7F9991CF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E83123E-3911-4646-9B9C-E7E94140FCBB}" type="pres">
      <dgm:prSet presAssocID="{CC2EDE61-B24A-40A2-8645-0EE7F9991CF1}" presName="spaceRect" presStyleCnt="0"/>
      <dgm:spPr/>
    </dgm:pt>
    <dgm:pt modelId="{C7C4A5C3-9BDD-4431-BD6F-376D5F984926}" type="pres">
      <dgm:prSet presAssocID="{CC2EDE61-B24A-40A2-8645-0EE7F9991CF1}" presName="parTx" presStyleLbl="revTx" presStyleIdx="0" presStyleCnt="5">
        <dgm:presLayoutVars>
          <dgm:chMax val="0"/>
          <dgm:chPref val="0"/>
        </dgm:presLayoutVars>
      </dgm:prSet>
      <dgm:spPr/>
    </dgm:pt>
    <dgm:pt modelId="{72532DF9-A422-4E4D-A537-1C250F68645C}" type="pres">
      <dgm:prSet presAssocID="{F93636E7-D08F-4941-8FA8-4E3E80262F06}" presName="sibTrans" presStyleCnt="0"/>
      <dgm:spPr/>
    </dgm:pt>
    <dgm:pt modelId="{554D3F0F-7E8A-492B-90E0-5B0085EE0DDA}" type="pres">
      <dgm:prSet presAssocID="{20D862E5-728C-4723-B1FA-41CEA27FD33E}" presName="compNode" presStyleCnt="0"/>
      <dgm:spPr/>
    </dgm:pt>
    <dgm:pt modelId="{82F8287A-7196-4AE7-83D4-8DCA8631A761}" type="pres">
      <dgm:prSet presAssocID="{20D862E5-728C-4723-B1FA-41CEA27FD33E}" presName="bgRect" presStyleLbl="bgShp" presStyleIdx="1" presStyleCnt="5"/>
      <dgm:spPr/>
    </dgm:pt>
    <dgm:pt modelId="{46E5D4B4-8C3D-4103-84A6-EAB6FC569092}" type="pres">
      <dgm:prSet presAssocID="{20D862E5-728C-4723-B1FA-41CEA27FD33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88339AA9-8BC3-4AF9-8FA6-ABBA3E9B01E7}" type="pres">
      <dgm:prSet presAssocID="{20D862E5-728C-4723-B1FA-41CEA27FD33E}" presName="spaceRect" presStyleCnt="0"/>
      <dgm:spPr/>
    </dgm:pt>
    <dgm:pt modelId="{E46BFEE4-1DFD-48CB-8450-61D38D39CA9C}" type="pres">
      <dgm:prSet presAssocID="{20D862E5-728C-4723-B1FA-41CEA27FD33E}" presName="parTx" presStyleLbl="revTx" presStyleIdx="1" presStyleCnt="5">
        <dgm:presLayoutVars>
          <dgm:chMax val="0"/>
          <dgm:chPref val="0"/>
        </dgm:presLayoutVars>
      </dgm:prSet>
      <dgm:spPr/>
    </dgm:pt>
    <dgm:pt modelId="{3BCBD332-4A1A-490D-89C0-0270B16CF16E}" type="pres">
      <dgm:prSet presAssocID="{1BC6E941-9DA3-4263-8F76-651CEDA4C820}" presName="sibTrans" presStyleCnt="0"/>
      <dgm:spPr/>
    </dgm:pt>
    <dgm:pt modelId="{8D93243C-D424-45F1-8952-35232224FDA9}" type="pres">
      <dgm:prSet presAssocID="{9873BBFB-F09C-4C26-A734-0B4A6360BC09}" presName="compNode" presStyleCnt="0"/>
      <dgm:spPr/>
    </dgm:pt>
    <dgm:pt modelId="{A27B6B0B-0069-4837-A1DC-6CD4454D39DA}" type="pres">
      <dgm:prSet presAssocID="{9873BBFB-F09C-4C26-A734-0B4A6360BC09}" presName="bgRect" presStyleLbl="bgShp" presStyleIdx="2" presStyleCnt="5"/>
      <dgm:spPr/>
    </dgm:pt>
    <dgm:pt modelId="{F98FD200-B295-434E-A9CE-5F70098C1470}" type="pres">
      <dgm:prSet presAssocID="{9873BBFB-F09C-4C26-A734-0B4A6360BC0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9AA3F3E7-38DE-4F05-BEC5-B486E19D3C91}" type="pres">
      <dgm:prSet presAssocID="{9873BBFB-F09C-4C26-A734-0B4A6360BC09}" presName="spaceRect" presStyleCnt="0"/>
      <dgm:spPr/>
    </dgm:pt>
    <dgm:pt modelId="{FC63AA8D-D6BD-49DC-849E-ECE881DA7E07}" type="pres">
      <dgm:prSet presAssocID="{9873BBFB-F09C-4C26-A734-0B4A6360BC09}" presName="parTx" presStyleLbl="revTx" presStyleIdx="2" presStyleCnt="5">
        <dgm:presLayoutVars>
          <dgm:chMax val="0"/>
          <dgm:chPref val="0"/>
        </dgm:presLayoutVars>
      </dgm:prSet>
      <dgm:spPr/>
    </dgm:pt>
    <dgm:pt modelId="{DF85A75C-6414-4540-829D-6916CADA6318}" type="pres">
      <dgm:prSet presAssocID="{9BCB4C45-C6EC-4557-9457-3BC7084595EB}" presName="sibTrans" presStyleCnt="0"/>
      <dgm:spPr/>
    </dgm:pt>
    <dgm:pt modelId="{A2D16EF0-08D2-4269-A180-60CA3CB1A03A}" type="pres">
      <dgm:prSet presAssocID="{E793B949-DACD-421C-BA89-327BDF9FB480}" presName="compNode" presStyleCnt="0"/>
      <dgm:spPr/>
    </dgm:pt>
    <dgm:pt modelId="{61A9D565-05AA-49EA-A126-A4BDC2E205AA}" type="pres">
      <dgm:prSet presAssocID="{E793B949-DACD-421C-BA89-327BDF9FB480}" presName="bgRect" presStyleLbl="bgShp" presStyleIdx="3" presStyleCnt="5"/>
      <dgm:spPr/>
    </dgm:pt>
    <dgm:pt modelId="{AE45E0E5-B752-4D00-B298-AEE232676FD9}" type="pres">
      <dgm:prSet presAssocID="{E793B949-DACD-421C-BA89-327BDF9FB48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Circle"/>
        </a:ext>
      </dgm:extLst>
    </dgm:pt>
    <dgm:pt modelId="{0B7EB72A-2C07-42E0-9667-AE7D14D02D0F}" type="pres">
      <dgm:prSet presAssocID="{E793B949-DACD-421C-BA89-327BDF9FB480}" presName="spaceRect" presStyleCnt="0"/>
      <dgm:spPr/>
    </dgm:pt>
    <dgm:pt modelId="{567F39AE-24F4-4065-B300-9174E63DF8BE}" type="pres">
      <dgm:prSet presAssocID="{E793B949-DACD-421C-BA89-327BDF9FB480}" presName="parTx" presStyleLbl="revTx" presStyleIdx="3" presStyleCnt="5">
        <dgm:presLayoutVars>
          <dgm:chMax val="0"/>
          <dgm:chPref val="0"/>
        </dgm:presLayoutVars>
      </dgm:prSet>
      <dgm:spPr/>
    </dgm:pt>
    <dgm:pt modelId="{23141024-0E09-426C-92B6-3C1398D24E1A}" type="pres">
      <dgm:prSet presAssocID="{7030753F-7AB6-49DE-B364-3FFC7D681DC3}" presName="sibTrans" presStyleCnt="0"/>
      <dgm:spPr/>
    </dgm:pt>
    <dgm:pt modelId="{F0F46CA7-180D-4A45-8863-04978F077CA4}" type="pres">
      <dgm:prSet presAssocID="{8FC33A4A-6143-4A4E-9A45-3B824CAC8FA4}" presName="compNode" presStyleCnt="0"/>
      <dgm:spPr/>
    </dgm:pt>
    <dgm:pt modelId="{42D89B03-BBB2-4BEA-A14B-1C26093EE821}" type="pres">
      <dgm:prSet presAssocID="{8FC33A4A-6143-4A4E-9A45-3B824CAC8FA4}" presName="bgRect" presStyleLbl="bgShp" presStyleIdx="4" presStyleCnt="5"/>
      <dgm:spPr/>
    </dgm:pt>
    <dgm:pt modelId="{68C02D35-0F7F-43BA-BCE2-31DF10B83B5A}" type="pres">
      <dgm:prSet presAssocID="{8FC33A4A-6143-4A4E-9A45-3B824CAC8FA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ers"/>
        </a:ext>
      </dgm:extLst>
    </dgm:pt>
    <dgm:pt modelId="{CECA6084-DFDA-4DDE-A55A-DB8246B2F458}" type="pres">
      <dgm:prSet presAssocID="{8FC33A4A-6143-4A4E-9A45-3B824CAC8FA4}" presName="spaceRect" presStyleCnt="0"/>
      <dgm:spPr/>
    </dgm:pt>
    <dgm:pt modelId="{30124843-E4A7-401A-8D59-433BB08240D1}" type="pres">
      <dgm:prSet presAssocID="{8FC33A4A-6143-4A4E-9A45-3B824CAC8FA4}" presName="parTx" presStyleLbl="revTx" presStyleIdx="4" presStyleCnt="5">
        <dgm:presLayoutVars>
          <dgm:chMax val="0"/>
          <dgm:chPref val="0"/>
        </dgm:presLayoutVars>
      </dgm:prSet>
      <dgm:spPr/>
    </dgm:pt>
  </dgm:ptLst>
  <dgm:cxnLst>
    <dgm:cxn modelId="{FAA5171E-58D5-4F57-AEAC-C3875DBD672C}" srcId="{A668B62A-8495-4CAD-8408-71BEBB2DB404}" destId="{CC2EDE61-B24A-40A2-8645-0EE7F9991CF1}" srcOrd="0" destOrd="0" parTransId="{7A61C2AE-9A47-4CE7-94B6-A7D34D02EC2F}" sibTransId="{F93636E7-D08F-4941-8FA8-4E3E80262F06}"/>
    <dgm:cxn modelId="{503E6535-DD0E-4527-83D4-F6191066B73A}" srcId="{A668B62A-8495-4CAD-8408-71BEBB2DB404}" destId="{8FC33A4A-6143-4A4E-9A45-3B824CAC8FA4}" srcOrd="4" destOrd="0" parTransId="{8FD18BE8-E4B8-4840-8C64-51A1BFD088BB}" sibTransId="{45710170-E508-4982-B75B-8B45B74C7F8B}"/>
    <dgm:cxn modelId="{BC61FD35-B626-4D60-A21D-96882B9B23ED}" type="presOf" srcId="{A668B62A-8495-4CAD-8408-71BEBB2DB404}" destId="{E5DF1C22-C68E-4259-803D-BDF053C42692}" srcOrd="0" destOrd="0" presId="urn:microsoft.com/office/officeart/2018/2/layout/IconVerticalSolidList"/>
    <dgm:cxn modelId="{D5FD3D67-DA5A-4B7A-AAA6-2FFF2262D7AF}" type="presOf" srcId="{20D862E5-728C-4723-B1FA-41CEA27FD33E}" destId="{E46BFEE4-1DFD-48CB-8450-61D38D39CA9C}" srcOrd="0" destOrd="0" presId="urn:microsoft.com/office/officeart/2018/2/layout/IconVerticalSolidList"/>
    <dgm:cxn modelId="{799AF66C-BF47-4E50-AF14-59E5F9A6BE4B}" type="presOf" srcId="{E793B949-DACD-421C-BA89-327BDF9FB480}" destId="{567F39AE-24F4-4065-B300-9174E63DF8BE}" srcOrd="0" destOrd="0" presId="urn:microsoft.com/office/officeart/2018/2/layout/IconVerticalSolidList"/>
    <dgm:cxn modelId="{3E846992-4D85-4897-8109-7B4099F2C1CD}" type="presOf" srcId="{9873BBFB-F09C-4C26-A734-0B4A6360BC09}" destId="{FC63AA8D-D6BD-49DC-849E-ECE881DA7E07}" srcOrd="0" destOrd="0" presId="urn:microsoft.com/office/officeart/2018/2/layout/IconVerticalSolidList"/>
    <dgm:cxn modelId="{27A6D998-1047-4D8D-AF1B-DA57F1C4D289}" srcId="{A668B62A-8495-4CAD-8408-71BEBB2DB404}" destId="{9873BBFB-F09C-4C26-A734-0B4A6360BC09}" srcOrd="2" destOrd="0" parTransId="{820B9442-041F-4474-8380-930C8B7F9782}" sibTransId="{9BCB4C45-C6EC-4557-9457-3BC7084595EB}"/>
    <dgm:cxn modelId="{E4AD96C1-AAD4-48C2-A83D-7AA427178A44}" srcId="{A668B62A-8495-4CAD-8408-71BEBB2DB404}" destId="{E793B949-DACD-421C-BA89-327BDF9FB480}" srcOrd="3" destOrd="0" parTransId="{2499EBC9-D51B-4C70-A860-C8E85B50F111}" sibTransId="{7030753F-7AB6-49DE-B364-3FFC7D681DC3}"/>
    <dgm:cxn modelId="{D32634D1-3D78-4600-878F-8332ED8A23E2}" srcId="{A668B62A-8495-4CAD-8408-71BEBB2DB404}" destId="{20D862E5-728C-4723-B1FA-41CEA27FD33E}" srcOrd="1" destOrd="0" parTransId="{7286B90E-F847-4394-B298-733FE9BC4B80}" sibTransId="{1BC6E941-9DA3-4263-8F76-651CEDA4C820}"/>
    <dgm:cxn modelId="{C7D225DC-A147-4E9D-BA25-519F187459A3}" type="presOf" srcId="{8FC33A4A-6143-4A4E-9A45-3B824CAC8FA4}" destId="{30124843-E4A7-401A-8D59-433BB08240D1}" srcOrd="0" destOrd="0" presId="urn:microsoft.com/office/officeart/2018/2/layout/IconVerticalSolidList"/>
    <dgm:cxn modelId="{FD58A1F8-7601-48C7-8D0F-9A011DE5352B}" type="presOf" srcId="{CC2EDE61-B24A-40A2-8645-0EE7F9991CF1}" destId="{C7C4A5C3-9BDD-4431-BD6F-376D5F984926}" srcOrd="0" destOrd="0" presId="urn:microsoft.com/office/officeart/2018/2/layout/IconVerticalSolidList"/>
    <dgm:cxn modelId="{C034D27E-73FE-4B38-B070-E6342084674D}" type="presParOf" srcId="{E5DF1C22-C68E-4259-803D-BDF053C42692}" destId="{58925041-7404-401E-B370-D8DF04AAD9D7}" srcOrd="0" destOrd="0" presId="urn:microsoft.com/office/officeart/2018/2/layout/IconVerticalSolidList"/>
    <dgm:cxn modelId="{68DF8E65-C63C-4A0C-926F-E685E6AF9049}" type="presParOf" srcId="{58925041-7404-401E-B370-D8DF04AAD9D7}" destId="{B4D4DE79-25CC-47AD-8E41-91B737B8060C}" srcOrd="0" destOrd="0" presId="urn:microsoft.com/office/officeart/2018/2/layout/IconVerticalSolidList"/>
    <dgm:cxn modelId="{19A73229-2B4C-4FCB-89AB-BC5AF38F5BCA}" type="presParOf" srcId="{58925041-7404-401E-B370-D8DF04AAD9D7}" destId="{39C228B2-C7FF-4B6D-94F8-10268EB21BC3}" srcOrd="1" destOrd="0" presId="urn:microsoft.com/office/officeart/2018/2/layout/IconVerticalSolidList"/>
    <dgm:cxn modelId="{90E59197-C155-4579-9969-DEC645D0B682}" type="presParOf" srcId="{58925041-7404-401E-B370-D8DF04AAD9D7}" destId="{7E83123E-3911-4646-9B9C-E7E94140FCBB}" srcOrd="2" destOrd="0" presId="urn:microsoft.com/office/officeart/2018/2/layout/IconVerticalSolidList"/>
    <dgm:cxn modelId="{FEFD0C6A-9297-407C-9977-2BD4AA2773EA}" type="presParOf" srcId="{58925041-7404-401E-B370-D8DF04AAD9D7}" destId="{C7C4A5C3-9BDD-4431-BD6F-376D5F984926}" srcOrd="3" destOrd="0" presId="urn:microsoft.com/office/officeart/2018/2/layout/IconVerticalSolidList"/>
    <dgm:cxn modelId="{05FE6251-5BAC-4E7E-AB61-407EAB37ABC3}" type="presParOf" srcId="{E5DF1C22-C68E-4259-803D-BDF053C42692}" destId="{72532DF9-A422-4E4D-A537-1C250F68645C}" srcOrd="1" destOrd="0" presId="urn:microsoft.com/office/officeart/2018/2/layout/IconVerticalSolidList"/>
    <dgm:cxn modelId="{9189F8F9-7483-4159-A60B-32A3E62A5177}" type="presParOf" srcId="{E5DF1C22-C68E-4259-803D-BDF053C42692}" destId="{554D3F0F-7E8A-492B-90E0-5B0085EE0DDA}" srcOrd="2" destOrd="0" presId="urn:microsoft.com/office/officeart/2018/2/layout/IconVerticalSolidList"/>
    <dgm:cxn modelId="{5508131C-94E0-4D2D-99C9-237A4028F842}" type="presParOf" srcId="{554D3F0F-7E8A-492B-90E0-5B0085EE0DDA}" destId="{82F8287A-7196-4AE7-83D4-8DCA8631A761}" srcOrd="0" destOrd="0" presId="urn:microsoft.com/office/officeart/2018/2/layout/IconVerticalSolidList"/>
    <dgm:cxn modelId="{A7D954C2-65AB-4693-BEC3-B08DE6D2B28C}" type="presParOf" srcId="{554D3F0F-7E8A-492B-90E0-5B0085EE0DDA}" destId="{46E5D4B4-8C3D-4103-84A6-EAB6FC569092}" srcOrd="1" destOrd="0" presId="urn:microsoft.com/office/officeart/2018/2/layout/IconVerticalSolidList"/>
    <dgm:cxn modelId="{622136BE-6D33-4D39-9485-C73E6251B179}" type="presParOf" srcId="{554D3F0F-7E8A-492B-90E0-5B0085EE0DDA}" destId="{88339AA9-8BC3-4AF9-8FA6-ABBA3E9B01E7}" srcOrd="2" destOrd="0" presId="urn:microsoft.com/office/officeart/2018/2/layout/IconVerticalSolidList"/>
    <dgm:cxn modelId="{2803B52C-6392-4996-A61D-616DB75086F6}" type="presParOf" srcId="{554D3F0F-7E8A-492B-90E0-5B0085EE0DDA}" destId="{E46BFEE4-1DFD-48CB-8450-61D38D39CA9C}" srcOrd="3" destOrd="0" presId="urn:microsoft.com/office/officeart/2018/2/layout/IconVerticalSolidList"/>
    <dgm:cxn modelId="{56197789-6678-494F-87E1-866736335B79}" type="presParOf" srcId="{E5DF1C22-C68E-4259-803D-BDF053C42692}" destId="{3BCBD332-4A1A-490D-89C0-0270B16CF16E}" srcOrd="3" destOrd="0" presId="urn:microsoft.com/office/officeart/2018/2/layout/IconVerticalSolidList"/>
    <dgm:cxn modelId="{37BFB9C3-77C5-4585-B6D6-82CB64268DBB}" type="presParOf" srcId="{E5DF1C22-C68E-4259-803D-BDF053C42692}" destId="{8D93243C-D424-45F1-8952-35232224FDA9}" srcOrd="4" destOrd="0" presId="urn:microsoft.com/office/officeart/2018/2/layout/IconVerticalSolidList"/>
    <dgm:cxn modelId="{897385EE-227A-4F3A-A895-5F0C8508A7C8}" type="presParOf" srcId="{8D93243C-D424-45F1-8952-35232224FDA9}" destId="{A27B6B0B-0069-4837-A1DC-6CD4454D39DA}" srcOrd="0" destOrd="0" presId="urn:microsoft.com/office/officeart/2018/2/layout/IconVerticalSolidList"/>
    <dgm:cxn modelId="{864F358C-BE56-4518-8FE8-6E997AC2BE06}" type="presParOf" srcId="{8D93243C-D424-45F1-8952-35232224FDA9}" destId="{F98FD200-B295-434E-A9CE-5F70098C1470}" srcOrd="1" destOrd="0" presId="urn:microsoft.com/office/officeart/2018/2/layout/IconVerticalSolidList"/>
    <dgm:cxn modelId="{EA5C5D21-587E-4B76-8318-0A756ED97C62}" type="presParOf" srcId="{8D93243C-D424-45F1-8952-35232224FDA9}" destId="{9AA3F3E7-38DE-4F05-BEC5-B486E19D3C91}" srcOrd="2" destOrd="0" presId="urn:microsoft.com/office/officeart/2018/2/layout/IconVerticalSolidList"/>
    <dgm:cxn modelId="{BC630C8F-66BB-4284-83F7-B40B616A7146}" type="presParOf" srcId="{8D93243C-D424-45F1-8952-35232224FDA9}" destId="{FC63AA8D-D6BD-49DC-849E-ECE881DA7E07}" srcOrd="3" destOrd="0" presId="urn:microsoft.com/office/officeart/2018/2/layout/IconVerticalSolidList"/>
    <dgm:cxn modelId="{9C186DEF-253C-40B6-A6EC-F8BBD9ED5CE9}" type="presParOf" srcId="{E5DF1C22-C68E-4259-803D-BDF053C42692}" destId="{DF85A75C-6414-4540-829D-6916CADA6318}" srcOrd="5" destOrd="0" presId="urn:microsoft.com/office/officeart/2018/2/layout/IconVerticalSolidList"/>
    <dgm:cxn modelId="{E9B11DB4-C326-4E69-8628-A70AC9739D28}" type="presParOf" srcId="{E5DF1C22-C68E-4259-803D-BDF053C42692}" destId="{A2D16EF0-08D2-4269-A180-60CA3CB1A03A}" srcOrd="6" destOrd="0" presId="urn:microsoft.com/office/officeart/2018/2/layout/IconVerticalSolidList"/>
    <dgm:cxn modelId="{D0EB6DBE-0A3B-4696-A6ED-3A0AF54541F3}" type="presParOf" srcId="{A2D16EF0-08D2-4269-A180-60CA3CB1A03A}" destId="{61A9D565-05AA-49EA-A126-A4BDC2E205AA}" srcOrd="0" destOrd="0" presId="urn:microsoft.com/office/officeart/2018/2/layout/IconVerticalSolidList"/>
    <dgm:cxn modelId="{C4C05C90-5481-4C83-B466-1F5A7EBE5529}" type="presParOf" srcId="{A2D16EF0-08D2-4269-A180-60CA3CB1A03A}" destId="{AE45E0E5-B752-4D00-B298-AEE232676FD9}" srcOrd="1" destOrd="0" presId="urn:microsoft.com/office/officeart/2018/2/layout/IconVerticalSolidList"/>
    <dgm:cxn modelId="{9F15221A-63F0-4CB7-9B15-E049B266E460}" type="presParOf" srcId="{A2D16EF0-08D2-4269-A180-60CA3CB1A03A}" destId="{0B7EB72A-2C07-42E0-9667-AE7D14D02D0F}" srcOrd="2" destOrd="0" presId="urn:microsoft.com/office/officeart/2018/2/layout/IconVerticalSolidList"/>
    <dgm:cxn modelId="{888ED2B0-4752-443A-A3E1-0C716CAD4039}" type="presParOf" srcId="{A2D16EF0-08D2-4269-A180-60CA3CB1A03A}" destId="{567F39AE-24F4-4065-B300-9174E63DF8BE}" srcOrd="3" destOrd="0" presId="urn:microsoft.com/office/officeart/2018/2/layout/IconVerticalSolidList"/>
    <dgm:cxn modelId="{7E8EB5A0-C7D9-4662-840E-6C5A0484C2B6}" type="presParOf" srcId="{E5DF1C22-C68E-4259-803D-BDF053C42692}" destId="{23141024-0E09-426C-92B6-3C1398D24E1A}" srcOrd="7" destOrd="0" presId="urn:microsoft.com/office/officeart/2018/2/layout/IconVerticalSolidList"/>
    <dgm:cxn modelId="{041DBAD8-7A77-4035-AB68-A6BDDFDAB75C}" type="presParOf" srcId="{E5DF1C22-C68E-4259-803D-BDF053C42692}" destId="{F0F46CA7-180D-4A45-8863-04978F077CA4}" srcOrd="8" destOrd="0" presId="urn:microsoft.com/office/officeart/2018/2/layout/IconVerticalSolidList"/>
    <dgm:cxn modelId="{1A45D026-0FCF-456E-A862-3A0D016A1D76}" type="presParOf" srcId="{F0F46CA7-180D-4A45-8863-04978F077CA4}" destId="{42D89B03-BBB2-4BEA-A14B-1C26093EE821}" srcOrd="0" destOrd="0" presId="urn:microsoft.com/office/officeart/2018/2/layout/IconVerticalSolidList"/>
    <dgm:cxn modelId="{AD10A19B-5574-4928-B25D-EF5FA1254558}" type="presParOf" srcId="{F0F46CA7-180D-4A45-8863-04978F077CA4}" destId="{68C02D35-0F7F-43BA-BCE2-31DF10B83B5A}" srcOrd="1" destOrd="0" presId="urn:microsoft.com/office/officeart/2018/2/layout/IconVerticalSolidList"/>
    <dgm:cxn modelId="{8780C7BD-C9C2-4ED8-B787-4A8D5EC02A1F}" type="presParOf" srcId="{F0F46CA7-180D-4A45-8863-04978F077CA4}" destId="{CECA6084-DFDA-4DDE-A55A-DB8246B2F458}" srcOrd="2" destOrd="0" presId="urn:microsoft.com/office/officeart/2018/2/layout/IconVerticalSolidList"/>
    <dgm:cxn modelId="{EB812D2F-1D74-4ABA-9210-69450B6E1DBB}" type="presParOf" srcId="{F0F46CA7-180D-4A45-8863-04978F077CA4}" destId="{30124843-E4A7-401A-8D59-433BB08240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4DE79-25CC-47AD-8E41-91B737B8060C}">
      <dsp:nvSpPr>
        <dsp:cNvPr id="0" name=""/>
        <dsp:cNvSpPr/>
      </dsp:nvSpPr>
      <dsp:spPr>
        <a:xfrm>
          <a:off x="0" y="3946"/>
          <a:ext cx="6910387" cy="840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C228B2-C7FF-4B6D-94F8-10268EB21BC3}">
      <dsp:nvSpPr>
        <dsp:cNvPr id="0" name=""/>
        <dsp:cNvSpPr/>
      </dsp:nvSpPr>
      <dsp:spPr>
        <a:xfrm>
          <a:off x="254278" y="193078"/>
          <a:ext cx="462323" cy="4623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C4A5C3-9BDD-4431-BD6F-376D5F984926}">
      <dsp:nvSpPr>
        <dsp:cNvPr id="0" name=""/>
        <dsp:cNvSpPr/>
      </dsp:nvSpPr>
      <dsp:spPr>
        <a:xfrm>
          <a:off x="970879" y="3946"/>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844550">
            <a:lnSpc>
              <a:spcPct val="90000"/>
            </a:lnSpc>
            <a:spcBef>
              <a:spcPct val="0"/>
            </a:spcBef>
            <a:spcAft>
              <a:spcPct val="35000"/>
            </a:spcAft>
            <a:buNone/>
          </a:pPr>
          <a:r>
            <a:rPr lang="en-IN" sz="1900" kern="1200"/>
            <a:t>Project Management – Definitions</a:t>
          </a:r>
          <a:endParaRPr lang="en-US" sz="1900" kern="1200"/>
        </a:p>
      </dsp:txBody>
      <dsp:txXfrm>
        <a:off x="970879" y="3946"/>
        <a:ext cx="5939507" cy="840588"/>
      </dsp:txXfrm>
    </dsp:sp>
    <dsp:sp modelId="{82F8287A-7196-4AE7-83D4-8DCA8631A761}">
      <dsp:nvSpPr>
        <dsp:cNvPr id="0" name=""/>
        <dsp:cNvSpPr/>
      </dsp:nvSpPr>
      <dsp:spPr>
        <a:xfrm>
          <a:off x="0" y="1054682"/>
          <a:ext cx="6910387" cy="840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5D4B4-8C3D-4103-84A6-EAB6FC569092}">
      <dsp:nvSpPr>
        <dsp:cNvPr id="0" name=""/>
        <dsp:cNvSpPr/>
      </dsp:nvSpPr>
      <dsp:spPr>
        <a:xfrm>
          <a:off x="254278" y="1243814"/>
          <a:ext cx="462323" cy="4623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6BFEE4-1DFD-48CB-8450-61D38D39CA9C}">
      <dsp:nvSpPr>
        <dsp:cNvPr id="0" name=""/>
        <dsp:cNvSpPr/>
      </dsp:nvSpPr>
      <dsp:spPr>
        <a:xfrm>
          <a:off x="970879" y="1054682"/>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844550">
            <a:lnSpc>
              <a:spcPct val="90000"/>
            </a:lnSpc>
            <a:spcBef>
              <a:spcPct val="0"/>
            </a:spcBef>
            <a:spcAft>
              <a:spcPct val="35000"/>
            </a:spcAft>
            <a:buNone/>
          </a:pPr>
          <a:r>
            <a:rPr lang="en-IN" sz="1900" kern="1200"/>
            <a:t>Factors influencing Project Management</a:t>
          </a:r>
          <a:endParaRPr lang="en-US" sz="1900" kern="1200"/>
        </a:p>
      </dsp:txBody>
      <dsp:txXfrm>
        <a:off x="970879" y="1054682"/>
        <a:ext cx="5939507" cy="840588"/>
      </dsp:txXfrm>
    </dsp:sp>
    <dsp:sp modelId="{A27B6B0B-0069-4837-A1DC-6CD4454D39DA}">
      <dsp:nvSpPr>
        <dsp:cNvPr id="0" name=""/>
        <dsp:cNvSpPr/>
      </dsp:nvSpPr>
      <dsp:spPr>
        <a:xfrm>
          <a:off x="0" y="2105418"/>
          <a:ext cx="6910387" cy="840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8FD200-B295-434E-A9CE-5F70098C1470}">
      <dsp:nvSpPr>
        <dsp:cNvPr id="0" name=""/>
        <dsp:cNvSpPr/>
      </dsp:nvSpPr>
      <dsp:spPr>
        <a:xfrm>
          <a:off x="254278" y="2294550"/>
          <a:ext cx="462323" cy="4623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63AA8D-D6BD-49DC-849E-ECE881DA7E07}">
      <dsp:nvSpPr>
        <dsp:cNvPr id="0" name=""/>
        <dsp:cNvSpPr/>
      </dsp:nvSpPr>
      <dsp:spPr>
        <a:xfrm>
          <a:off x="970879" y="2105418"/>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844550">
            <a:lnSpc>
              <a:spcPct val="90000"/>
            </a:lnSpc>
            <a:spcBef>
              <a:spcPct val="0"/>
            </a:spcBef>
            <a:spcAft>
              <a:spcPct val="35000"/>
            </a:spcAft>
            <a:buNone/>
          </a:pPr>
          <a:r>
            <a:rPr lang="en-IN" sz="1900" kern="1200"/>
            <a:t>Project Management Activities</a:t>
          </a:r>
          <a:endParaRPr lang="en-US" sz="1900" kern="1200"/>
        </a:p>
      </dsp:txBody>
      <dsp:txXfrm>
        <a:off x="970879" y="2105418"/>
        <a:ext cx="5939507" cy="840588"/>
      </dsp:txXfrm>
    </dsp:sp>
    <dsp:sp modelId="{61A9D565-05AA-49EA-A126-A4BDC2E205AA}">
      <dsp:nvSpPr>
        <dsp:cNvPr id="0" name=""/>
        <dsp:cNvSpPr/>
      </dsp:nvSpPr>
      <dsp:spPr>
        <a:xfrm>
          <a:off x="0" y="3156154"/>
          <a:ext cx="6910387" cy="840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5E0E5-B752-4D00-B298-AEE232676FD9}">
      <dsp:nvSpPr>
        <dsp:cNvPr id="0" name=""/>
        <dsp:cNvSpPr/>
      </dsp:nvSpPr>
      <dsp:spPr>
        <a:xfrm>
          <a:off x="254278" y="3345286"/>
          <a:ext cx="462323" cy="4623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7F39AE-24F4-4065-B300-9174E63DF8BE}">
      <dsp:nvSpPr>
        <dsp:cNvPr id="0" name=""/>
        <dsp:cNvSpPr/>
      </dsp:nvSpPr>
      <dsp:spPr>
        <a:xfrm>
          <a:off x="970879" y="3156154"/>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844550">
            <a:lnSpc>
              <a:spcPct val="90000"/>
            </a:lnSpc>
            <a:spcBef>
              <a:spcPct val="0"/>
            </a:spcBef>
            <a:spcAft>
              <a:spcPct val="35000"/>
            </a:spcAft>
            <a:buNone/>
          </a:pPr>
          <a:r>
            <a:rPr lang="en-IN" sz="1900" kern="1200"/>
            <a:t>Project Management life-cycle</a:t>
          </a:r>
          <a:endParaRPr lang="en-US" sz="1900" kern="1200"/>
        </a:p>
      </dsp:txBody>
      <dsp:txXfrm>
        <a:off x="970879" y="3156154"/>
        <a:ext cx="5939507" cy="840588"/>
      </dsp:txXfrm>
    </dsp:sp>
    <dsp:sp modelId="{42D89B03-BBB2-4BEA-A14B-1C26093EE821}">
      <dsp:nvSpPr>
        <dsp:cNvPr id="0" name=""/>
        <dsp:cNvSpPr/>
      </dsp:nvSpPr>
      <dsp:spPr>
        <a:xfrm>
          <a:off x="0" y="4206889"/>
          <a:ext cx="6910387" cy="840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C02D35-0F7F-43BA-BCE2-31DF10B83B5A}">
      <dsp:nvSpPr>
        <dsp:cNvPr id="0" name=""/>
        <dsp:cNvSpPr/>
      </dsp:nvSpPr>
      <dsp:spPr>
        <a:xfrm>
          <a:off x="254278" y="4396022"/>
          <a:ext cx="462323" cy="4623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124843-E4A7-401A-8D59-433BB08240D1}">
      <dsp:nvSpPr>
        <dsp:cNvPr id="0" name=""/>
        <dsp:cNvSpPr/>
      </dsp:nvSpPr>
      <dsp:spPr>
        <a:xfrm>
          <a:off x="970879" y="4206889"/>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844550">
            <a:lnSpc>
              <a:spcPct val="90000"/>
            </a:lnSpc>
            <a:spcBef>
              <a:spcPct val="0"/>
            </a:spcBef>
            <a:spcAft>
              <a:spcPct val="35000"/>
            </a:spcAft>
            <a:buNone/>
          </a:pPr>
          <a:r>
            <a:rPr lang="en-IN" sz="1900" kern="1200"/>
            <a:t>Role of Project Manager, Team members, Client &amp; Users in project management.</a:t>
          </a:r>
          <a:endParaRPr lang="en-US" sz="1900" kern="1200"/>
        </a:p>
      </dsp:txBody>
      <dsp:txXfrm>
        <a:off x="970879" y="4206889"/>
        <a:ext cx="5939507" cy="8405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11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7650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4393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CEF3B-A037-46D0-B02C-1428F07E9383}" type="datetimeFigureOut">
              <a:rPr lang="en-US" dirty="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extLst>
      <p:ext uri="{BB962C8B-B14F-4D97-AF65-F5344CB8AC3E}">
        <p14:creationId xmlns:p14="http://schemas.microsoft.com/office/powerpoint/2010/main" val="221422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35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2073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1084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1230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2/21/2021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4668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2/21/2021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95888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8148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2/21/2021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6643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Overview of Project Management</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Light"/>
              </a:rPr>
              <a:t>Unit - I </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E1030-DEA7-4238-8F59-3C633EAE582C}"/>
              </a:ext>
            </a:extLst>
          </p:cNvPr>
          <p:cNvSpPr>
            <a:spLocks noGrp="1"/>
          </p:cNvSpPr>
          <p:nvPr>
            <p:ph type="title"/>
          </p:nvPr>
        </p:nvSpPr>
        <p:spPr/>
        <p:txBody>
          <a:bodyPr/>
          <a:lstStyle/>
          <a:p>
            <a:r>
              <a:rPr lang="en-US">
                <a:ea typeface="+mj-lt"/>
                <a:cs typeface="+mj-lt"/>
              </a:rPr>
              <a:t>The Triple Constraint</a:t>
            </a:r>
          </a:p>
        </p:txBody>
      </p:sp>
      <p:sp>
        <p:nvSpPr>
          <p:cNvPr id="3" name="Content Placeholder 2">
            <a:extLst>
              <a:ext uri="{FF2B5EF4-FFF2-40B4-BE49-F238E27FC236}">
                <a16:creationId xmlns:a16="http://schemas.microsoft.com/office/drawing/2014/main" id="{7922FD9C-3962-4E8B-BEA3-049657B0B918}"/>
              </a:ext>
            </a:extLst>
          </p:cNvPr>
          <p:cNvSpPr>
            <a:spLocks noGrp="1"/>
          </p:cNvSpPr>
          <p:nvPr>
            <p:ph idx="1"/>
          </p:nvPr>
        </p:nvSpPr>
        <p:spPr>
          <a:xfrm>
            <a:off x="1097280" y="1845734"/>
            <a:ext cx="10058400" cy="4448081"/>
          </a:xfrm>
        </p:spPr>
        <p:txBody>
          <a:bodyPr vert="horz" lIns="0" tIns="45720" rIns="0" bIns="45720" rtlCol="0" anchor="t">
            <a:normAutofit lnSpcReduction="10000"/>
          </a:bodyPr>
          <a:lstStyle/>
          <a:p>
            <a:pPr>
              <a:buFont typeface="Arial,Sans-Serif" panose="020F0502020204030204" pitchFamily="34" charset="0"/>
              <a:buChar char="•"/>
            </a:pPr>
            <a:r>
              <a:rPr lang="en-US">
                <a:ea typeface="+mn-lt"/>
                <a:cs typeface="+mn-lt"/>
              </a:rPr>
              <a:t>Consider the following constraints that operate on every project:</a:t>
            </a:r>
          </a:p>
          <a:p>
            <a:pPr marL="383540" lvl="1">
              <a:buFont typeface="Arial,Sans-Serif" panose="020F0502020204030204" pitchFamily="34" charset="0"/>
              <a:buChar char="•"/>
            </a:pPr>
            <a:r>
              <a:rPr lang="en-US" sz="2000">
                <a:ea typeface="+mn-lt"/>
                <a:cs typeface="+mn-lt"/>
              </a:rPr>
              <a:t>Scope </a:t>
            </a:r>
          </a:p>
          <a:p>
            <a:pPr marL="383540" lvl="1">
              <a:buFont typeface="Arial,Sans-Serif" panose="020F0502020204030204" pitchFamily="34" charset="0"/>
              <a:buChar char="•"/>
            </a:pPr>
            <a:r>
              <a:rPr lang="en-US" sz="2000">
                <a:ea typeface="+mn-lt"/>
                <a:cs typeface="+mn-lt"/>
              </a:rPr>
              <a:t>Quality </a:t>
            </a:r>
          </a:p>
          <a:p>
            <a:pPr marL="383540" lvl="1">
              <a:buFont typeface="Arial,Sans-Serif" panose="020F0502020204030204" pitchFamily="34" charset="0"/>
              <a:buChar char="•"/>
            </a:pPr>
            <a:r>
              <a:rPr lang="en-US" sz="2000">
                <a:ea typeface="+mn-lt"/>
                <a:cs typeface="+mn-lt"/>
              </a:rPr>
              <a:t>Cost </a:t>
            </a:r>
          </a:p>
          <a:p>
            <a:pPr marL="383540" lvl="1">
              <a:buFont typeface="Arial,Sans-Serif" panose="020F0502020204030204" pitchFamily="34" charset="0"/>
              <a:buChar char="•"/>
            </a:pPr>
            <a:r>
              <a:rPr lang="en-US" sz="2000">
                <a:ea typeface="+mn-lt"/>
                <a:cs typeface="+mn-lt"/>
              </a:rPr>
              <a:t>Time </a:t>
            </a:r>
          </a:p>
          <a:p>
            <a:pPr marL="383540" lvl="1">
              <a:buFont typeface="Arial,Sans-Serif" panose="020F0502020204030204" pitchFamily="34" charset="0"/>
              <a:buChar char="•"/>
            </a:pPr>
            <a:r>
              <a:rPr lang="en-US" sz="2000">
                <a:ea typeface="+mn-lt"/>
                <a:cs typeface="+mn-lt"/>
              </a:rPr>
              <a:t>Resources </a:t>
            </a:r>
          </a:p>
          <a:p>
            <a:pPr marL="383540" lvl="1">
              <a:buFont typeface="Arial,Sans-Serif" panose="020F0502020204030204" pitchFamily="34" charset="0"/>
              <a:buChar char="•"/>
            </a:pPr>
            <a:r>
              <a:rPr lang="en-US" sz="2000">
                <a:ea typeface="+mn-lt"/>
                <a:cs typeface="+mn-lt"/>
              </a:rPr>
              <a:t>Risk</a:t>
            </a:r>
          </a:p>
          <a:p>
            <a:pPr>
              <a:buFont typeface="Arial,Sans-Serif" panose="020F0502020204030204" pitchFamily="34" charset="0"/>
              <a:buChar char="•"/>
            </a:pPr>
            <a:r>
              <a:rPr lang="en-US">
                <a:ea typeface="+mn-lt"/>
                <a:cs typeface="+mn-lt"/>
              </a:rPr>
              <a:t>Except for Risk these constraints form an interdependent set—a change in one constraint can require a change in one or more of the other constraints in order to restore the equilibrium of the project. </a:t>
            </a:r>
            <a:endParaRPr lang="en-US" dirty="0">
              <a:ea typeface="+mn-lt"/>
              <a:cs typeface="+mn-lt"/>
            </a:endParaRPr>
          </a:p>
          <a:p>
            <a:pPr>
              <a:buFont typeface="Arial,Sans-Serif" panose="020F0502020204030204" pitchFamily="34" charset="0"/>
              <a:buChar char="•"/>
            </a:pPr>
            <a:r>
              <a:rPr lang="en-US">
                <a:ea typeface="+mn-lt"/>
                <a:cs typeface="+mn-lt"/>
              </a:rPr>
              <a:t>In this context, the set of fi ve parameters form a system that must remain in balance for the project to be in balance. Because they are so important to the success or failure of the project, each parameter is discussed individually in this section.</a:t>
            </a:r>
            <a:endParaRPr lang="en-US">
              <a:cs typeface="Calibri"/>
            </a:endParaRPr>
          </a:p>
          <a:p>
            <a:endParaRPr lang="en-US" dirty="0">
              <a:cs typeface="Calibri"/>
            </a:endParaRPr>
          </a:p>
        </p:txBody>
      </p:sp>
    </p:spTree>
    <p:extLst>
      <p:ext uri="{BB962C8B-B14F-4D97-AF65-F5344CB8AC3E}">
        <p14:creationId xmlns:p14="http://schemas.microsoft.com/office/powerpoint/2010/main" val="286697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0201-0F3C-4820-9C97-00C672A47D40}"/>
              </a:ext>
            </a:extLst>
          </p:cNvPr>
          <p:cNvSpPr>
            <a:spLocks noGrp="1"/>
          </p:cNvSpPr>
          <p:nvPr>
            <p:ph type="title"/>
          </p:nvPr>
        </p:nvSpPr>
        <p:spPr/>
        <p:txBody>
          <a:bodyPr/>
          <a:lstStyle/>
          <a:p>
            <a:r>
              <a:rPr lang="en-US">
                <a:cs typeface="Calibri Light"/>
              </a:rPr>
              <a:t>Scope</a:t>
            </a:r>
            <a:endParaRPr lang="en-US"/>
          </a:p>
        </p:txBody>
      </p:sp>
      <p:sp>
        <p:nvSpPr>
          <p:cNvPr id="3" name="Content Placeholder 2">
            <a:extLst>
              <a:ext uri="{FF2B5EF4-FFF2-40B4-BE49-F238E27FC236}">
                <a16:creationId xmlns:a16="http://schemas.microsoft.com/office/drawing/2014/main" id="{79701E43-9B2A-4F75-98EC-9D4936641EC8}"/>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Scope is a statement that defines the boundaries of the project. </a:t>
            </a:r>
          </a:p>
          <a:p>
            <a:pPr>
              <a:buFont typeface="Arial" panose="020F0502020204030204" pitchFamily="34" charset="0"/>
              <a:buChar char="•"/>
            </a:pPr>
            <a:r>
              <a:rPr lang="en-US" dirty="0">
                <a:ea typeface="+mn-lt"/>
                <a:cs typeface="+mn-lt"/>
              </a:rPr>
              <a:t>It tells not only what will be done, but also what will not be done. </a:t>
            </a:r>
          </a:p>
          <a:p>
            <a:pPr>
              <a:buFont typeface="Arial" panose="020F0502020204030204" pitchFamily="34" charset="0"/>
              <a:buChar char="•"/>
            </a:pPr>
            <a:r>
              <a:rPr lang="en-US" dirty="0">
                <a:ea typeface="+mn-lt"/>
                <a:cs typeface="+mn-lt"/>
              </a:rPr>
              <a:t>In the information systems industry, scope is often referred to as a functional specification. In the engineering profession, it is generally called a statement of work. </a:t>
            </a:r>
          </a:p>
          <a:p>
            <a:pPr>
              <a:buFont typeface="Arial" panose="020F0502020204030204" pitchFamily="34" charset="0"/>
              <a:buChar char="•"/>
            </a:pPr>
            <a:r>
              <a:rPr lang="en-US" dirty="0">
                <a:ea typeface="+mn-lt"/>
                <a:cs typeface="+mn-lt"/>
              </a:rPr>
              <a:t>Scope may also be referred to as a document of understanding, a scoping statement, a project initiation document, or a project request form. Whatever its name, this document is the foundation for all project work to follow. It is critical that the scope be correct</a:t>
            </a:r>
            <a:endParaRPr lang="en-US" dirty="0">
              <a:cs typeface="Calibri" panose="020F0502020204030204"/>
            </a:endParaRPr>
          </a:p>
        </p:txBody>
      </p:sp>
    </p:spTree>
    <p:extLst>
      <p:ext uri="{BB962C8B-B14F-4D97-AF65-F5344CB8AC3E}">
        <p14:creationId xmlns:p14="http://schemas.microsoft.com/office/powerpoint/2010/main" val="307561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A310-92FD-4782-BDAA-1B265015B62C}"/>
              </a:ext>
            </a:extLst>
          </p:cNvPr>
          <p:cNvSpPr>
            <a:spLocks noGrp="1"/>
          </p:cNvSpPr>
          <p:nvPr>
            <p:ph type="title"/>
          </p:nvPr>
        </p:nvSpPr>
        <p:spPr/>
        <p:txBody>
          <a:bodyPr/>
          <a:lstStyle/>
          <a:p>
            <a:r>
              <a:rPr lang="en-US">
                <a:cs typeface="Calibri Light"/>
              </a:rPr>
              <a:t>Quality</a:t>
            </a:r>
            <a:endParaRPr lang="en-US"/>
          </a:p>
        </p:txBody>
      </p:sp>
      <p:sp>
        <p:nvSpPr>
          <p:cNvPr id="3" name="Content Placeholder 2">
            <a:extLst>
              <a:ext uri="{FF2B5EF4-FFF2-40B4-BE49-F238E27FC236}">
                <a16:creationId xmlns:a16="http://schemas.microsoft.com/office/drawing/2014/main" id="{E837BEE0-43D8-48CF-993A-1327884F1B16}"/>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mn-lt"/>
                <a:cs typeface="+mn-lt"/>
              </a:rPr>
              <a:t>The following two types of quality are part of every project: </a:t>
            </a:r>
            <a:endParaRPr lang="en-US"/>
          </a:p>
          <a:p>
            <a:pPr marL="383540" lvl="1">
              <a:buSzPct val="100000"/>
              <a:buFont typeface="Arial" panose="020F0502020204030204" pitchFamily="34" charset="0"/>
              <a:buChar char="•"/>
            </a:pPr>
            <a:r>
              <a:rPr lang="en-US">
                <a:ea typeface="+mn-lt"/>
                <a:cs typeface="+mn-lt"/>
              </a:rPr>
              <a:t>Product quality—The quality of the deliverable from the project. As used here “product” includes tangible artifacts like hardware and software as well as business processes.</a:t>
            </a:r>
          </a:p>
          <a:p>
            <a:pPr marL="383540" lvl="1">
              <a:buSzPct val="100000"/>
              <a:buFont typeface="Arial" panose="020F0502020204030204" pitchFamily="34" charset="0"/>
              <a:buChar char="•"/>
            </a:pPr>
            <a:r>
              <a:rPr lang="en-US">
                <a:ea typeface="+mn-lt"/>
                <a:cs typeface="+mn-lt"/>
              </a:rPr>
              <a:t>Process quality—The quality of the project management process itself. The focus is on how well the project management process works and how it can be improved. Continuous quality improvement and process quality management are the tools used to measure process quality</a:t>
            </a:r>
          </a:p>
          <a:p>
            <a:pPr>
              <a:buFont typeface="Arial" panose="020F0502020204030204" pitchFamily="34" charset="0"/>
              <a:buChar char="•"/>
            </a:pPr>
            <a:r>
              <a:rPr lang="en-US">
                <a:ea typeface="+mn-lt"/>
                <a:cs typeface="+mn-lt"/>
              </a:rPr>
              <a:t>A sound quality management program with processes in place that monitor the work in a project is a good investment. Not only does it contribute to client satisfaction, but it helps organizations use their resources more effectively and efficiently by reducing waste and revisions. Quality management is one area that should not be compromised. </a:t>
            </a:r>
            <a:endParaRPr lang="en-US" dirty="0">
              <a:ea typeface="+mn-lt"/>
              <a:cs typeface="+mn-lt"/>
            </a:endParaRPr>
          </a:p>
          <a:p>
            <a:pPr>
              <a:buFont typeface="Arial" panose="020F0502020204030204" pitchFamily="34" charset="0"/>
              <a:buChar char="•"/>
            </a:pPr>
            <a:r>
              <a:rPr lang="en-US">
                <a:ea typeface="+mn-lt"/>
                <a:cs typeface="+mn-lt"/>
              </a:rPr>
              <a:t>The payoff is a higher probability of successfully completing the project and satisfying the client.</a:t>
            </a:r>
            <a:endParaRPr lang="en-US">
              <a:cs typeface="Calibri"/>
            </a:endParaRPr>
          </a:p>
        </p:txBody>
      </p:sp>
    </p:spTree>
    <p:extLst>
      <p:ext uri="{BB962C8B-B14F-4D97-AF65-F5344CB8AC3E}">
        <p14:creationId xmlns:p14="http://schemas.microsoft.com/office/powerpoint/2010/main" val="802655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53E0-CCA0-4CD6-A9AB-28FB3E8856A3}"/>
              </a:ext>
            </a:extLst>
          </p:cNvPr>
          <p:cNvSpPr>
            <a:spLocks noGrp="1"/>
          </p:cNvSpPr>
          <p:nvPr>
            <p:ph type="title"/>
          </p:nvPr>
        </p:nvSpPr>
        <p:spPr/>
        <p:txBody>
          <a:bodyPr/>
          <a:lstStyle/>
          <a:p>
            <a:r>
              <a:rPr lang="en-US">
                <a:cs typeface="Calibri Light"/>
              </a:rPr>
              <a:t>Cost </a:t>
            </a:r>
            <a:endParaRPr lang="en-US"/>
          </a:p>
        </p:txBody>
      </p:sp>
      <p:sp>
        <p:nvSpPr>
          <p:cNvPr id="3" name="Content Placeholder 2">
            <a:extLst>
              <a:ext uri="{FF2B5EF4-FFF2-40B4-BE49-F238E27FC236}">
                <a16:creationId xmlns:a16="http://schemas.microsoft.com/office/drawing/2014/main" id="{07E7828A-5E9D-45FC-83E5-CFF2E8E4BAD8}"/>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mn-lt"/>
                <a:cs typeface="+mn-lt"/>
              </a:rPr>
              <a:t>The dollar cost of doing the project is another variable that defi nes the project. It is best thought of as the budget that has been established for the project. </a:t>
            </a:r>
            <a:endParaRPr lang="en-US"/>
          </a:p>
          <a:p>
            <a:pPr>
              <a:buFont typeface="Arial" panose="020F0502020204030204" pitchFamily="34" charset="0"/>
              <a:buChar char="•"/>
            </a:pPr>
            <a:r>
              <a:rPr lang="en-US">
                <a:ea typeface="+mn-lt"/>
                <a:cs typeface="+mn-lt"/>
              </a:rPr>
              <a:t>This is particularly important for projects that create deliverables that are sold either commercially or to an external customer.</a:t>
            </a:r>
          </a:p>
          <a:p>
            <a:pPr marL="0" indent="0">
              <a:buFont typeface="Arial" panose="020F0502020204030204" pitchFamily="34" charset="0"/>
              <a:buNone/>
            </a:pPr>
            <a:endParaRPr lang="en-US" b="1" dirty="0">
              <a:ea typeface="+mn-lt"/>
              <a:cs typeface="+mn-lt"/>
            </a:endParaRPr>
          </a:p>
          <a:p>
            <a:pPr>
              <a:buFont typeface="Arial" panose="020F0502020204030204" pitchFamily="34" charset="0"/>
              <a:buChar char="•"/>
            </a:pPr>
            <a:endParaRPr lang="en-US" dirty="0">
              <a:cs typeface="Calibri" panose="020F0502020204030204"/>
            </a:endParaRPr>
          </a:p>
          <a:p>
            <a:pPr>
              <a:buFont typeface="Arial" panose="020F0502020204030204" pitchFamily="34" charset="0"/>
              <a:buChar char="•"/>
            </a:pPr>
            <a:endParaRPr lang="en-US" dirty="0">
              <a:cs typeface="Calibri" panose="020F0502020204030204"/>
            </a:endParaRPr>
          </a:p>
        </p:txBody>
      </p:sp>
    </p:spTree>
    <p:extLst>
      <p:ext uri="{BB962C8B-B14F-4D97-AF65-F5344CB8AC3E}">
        <p14:creationId xmlns:p14="http://schemas.microsoft.com/office/powerpoint/2010/main" val="49474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53E0-CCA0-4CD6-A9AB-28FB3E8856A3}"/>
              </a:ext>
            </a:extLst>
          </p:cNvPr>
          <p:cNvSpPr>
            <a:spLocks noGrp="1"/>
          </p:cNvSpPr>
          <p:nvPr>
            <p:ph type="title"/>
          </p:nvPr>
        </p:nvSpPr>
        <p:spPr/>
        <p:txBody>
          <a:bodyPr/>
          <a:lstStyle/>
          <a:p>
            <a:r>
              <a:rPr lang="en-US">
                <a:cs typeface="Calibri Light"/>
              </a:rPr>
              <a:t>Time</a:t>
            </a:r>
            <a:endParaRPr lang="en-US"/>
          </a:p>
        </p:txBody>
      </p:sp>
      <p:sp>
        <p:nvSpPr>
          <p:cNvPr id="3" name="Content Placeholder 2">
            <a:extLst>
              <a:ext uri="{FF2B5EF4-FFF2-40B4-BE49-F238E27FC236}">
                <a16:creationId xmlns:a16="http://schemas.microsoft.com/office/drawing/2014/main" id="{07E7828A-5E9D-45FC-83E5-CFF2E8E4BAD8}"/>
              </a:ext>
            </a:extLst>
          </p:cNvPr>
          <p:cNvSpPr>
            <a:spLocks noGrp="1"/>
          </p:cNvSpPr>
          <p:nvPr>
            <p:ph idx="1"/>
          </p:nvPr>
        </p:nvSpPr>
        <p:spPr/>
        <p:txBody>
          <a:bodyPr vert="horz" lIns="0" tIns="45720" rIns="0" bIns="45720" rtlCol="0" anchor="t">
            <a:normAutofit/>
          </a:bodyPr>
          <a:lstStyle/>
          <a:p>
            <a:pPr>
              <a:buFont typeface="Arial,Sans-Serif" panose="020F0502020204030204" pitchFamily="34" charset="0"/>
              <a:buChar char="•"/>
            </a:pPr>
            <a:r>
              <a:rPr lang="en-US" dirty="0">
                <a:cs typeface="Calibri" panose="020F0502020204030204"/>
              </a:rPr>
              <a:t>The client specifies a time frame or deadline date within which the project must be completed. </a:t>
            </a:r>
            <a:endParaRPr lang="en-US" dirty="0">
              <a:ea typeface="+mn-lt"/>
              <a:cs typeface="+mn-lt"/>
            </a:endParaRPr>
          </a:p>
          <a:p>
            <a:pPr>
              <a:buFont typeface="Arial,Sans-Serif" panose="020F0502020204030204" pitchFamily="34" charset="0"/>
              <a:buChar char="•"/>
            </a:pPr>
            <a:r>
              <a:rPr lang="en-US" dirty="0">
                <a:cs typeface="Calibri" panose="020F0502020204030204"/>
              </a:rPr>
              <a:t>To a certain extent, cost and time are inversely related to one another. The time a project takes to be completed can be reduced, but costs increase as a result</a:t>
            </a:r>
            <a:endParaRPr lang="en-US" dirty="0">
              <a:ea typeface="+mn-lt"/>
              <a:cs typeface="+mn-lt"/>
            </a:endParaRPr>
          </a:p>
          <a:p>
            <a:pPr>
              <a:buFont typeface="Arial" panose="020F0502020204030204" pitchFamily="34" charset="0"/>
              <a:buChar char="•"/>
            </a:pPr>
            <a:endParaRPr lang="en-US" dirty="0">
              <a:cs typeface="Calibri" panose="020F0502020204030204"/>
            </a:endParaRPr>
          </a:p>
          <a:p>
            <a:pPr>
              <a:buFont typeface="Arial" panose="020F0502020204030204" pitchFamily="34" charset="0"/>
              <a:buChar char="•"/>
            </a:pPr>
            <a:endParaRPr lang="en-US" dirty="0">
              <a:cs typeface="Calibri" panose="020F0502020204030204"/>
            </a:endParaRPr>
          </a:p>
        </p:txBody>
      </p:sp>
    </p:spTree>
    <p:extLst>
      <p:ext uri="{BB962C8B-B14F-4D97-AF65-F5344CB8AC3E}">
        <p14:creationId xmlns:p14="http://schemas.microsoft.com/office/powerpoint/2010/main" val="914516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2B94-9267-4FAB-9747-B5C2DF7B7683}"/>
              </a:ext>
            </a:extLst>
          </p:cNvPr>
          <p:cNvSpPr>
            <a:spLocks noGrp="1"/>
          </p:cNvSpPr>
          <p:nvPr>
            <p:ph type="title"/>
          </p:nvPr>
        </p:nvSpPr>
        <p:spPr/>
        <p:txBody>
          <a:bodyPr/>
          <a:lstStyle/>
          <a:p>
            <a:r>
              <a:rPr lang="en-US">
                <a:cs typeface="Calibri Light"/>
              </a:rPr>
              <a:t>Resources</a:t>
            </a:r>
            <a:endParaRPr lang="en-US"/>
          </a:p>
        </p:txBody>
      </p:sp>
      <p:sp>
        <p:nvSpPr>
          <p:cNvPr id="3" name="Content Placeholder 2">
            <a:extLst>
              <a:ext uri="{FF2B5EF4-FFF2-40B4-BE49-F238E27FC236}">
                <a16:creationId xmlns:a16="http://schemas.microsoft.com/office/drawing/2014/main" id="{79FFF837-4710-4D95-BD7E-8F96E5D32ACE}"/>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mn-lt"/>
                <a:cs typeface="+mn-lt"/>
              </a:rPr>
              <a:t>Resources are assets such as people, equipment, physical facilities, or inventory that have limited availabilities, can be scheduled, or can be leased from an outside party. </a:t>
            </a:r>
            <a:endParaRPr lang="en-US" dirty="0">
              <a:ea typeface="+mn-lt"/>
              <a:cs typeface="+mn-lt"/>
            </a:endParaRPr>
          </a:p>
          <a:p>
            <a:pPr>
              <a:buFont typeface="Arial" panose="020F0502020204030204" pitchFamily="34" charset="0"/>
              <a:buChar char="•"/>
            </a:pPr>
            <a:r>
              <a:rPr lang="en-US">
                <a:ea typeface="+mn-lt"/>
                <a:cs typeface="+mn-lt"/>
              </a:rPr>
              <a:t>Some are fi xed; others are variable only in the long term. </a:t>
            </a:r>
          </a:p>
          <a:p>
            <a:pPr>
              <a:buFont typeface="Arial" panose="020F0502020204030204" pitchFamily="34" charset="0"/>
              <a:buChar char="•"/>
            </a:pPr>
            <a:r>
              <a:rPr lang="en-US">
                <a:ea typeface="+mn-lt"/>
                <a:cs typeface="+mn-lt"/>
              </a:rPr>
              <a:t>In any case, they are central to the scheduling of project activities and the orderly completion of the project</a:t>
            </a:r>
            <a:endParaRPr lang="en-US">
              <a:cs typeface="Calibri" panose="020F0502020204030204"/>
            </a:endParaRPr>
          </a:p>
        </p:txBody>
      </p:sp>
    </p:spTree>
    <p:extLst>
      <p:ext uri="{BB962C8B-B14F-4D97-AF65-F5344CB8AC3E}">
        <p14:creationId xmlns:p14="http://schemas.microsoft.com/office/powerpoint/2010/main" val="3976374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E34B-CCC1-4592-9A70-DA686F9733D5}"/>
              </a:ext>
            </a:extLst>
          </p:cNvPr>
          <p:cNvSpPr>
            <a:spLocks noGrp="1"/>
          </p:cNvSpPr>
          <p:nvPr>
            <p:ph type="title"/>
          </p:nvPr>
        </p:nvSpPr>
        <p:spPr/>
        <p:txBody>
          <a:bodyPr/>
          <a:lstStyle/>
          <a:p>
            <a:r>
              <a:rPr lang="en-US">
                <a:cs typeface="Calibri Light"/>
              </a:rPr>
              <a:t>Risk</a:t>
            </a:r>
            <a:endParaRPr lang="en-US"/>
          </a:p>
        </p:txBody>
      </p:sp>
      <p:sp>
        <p:nvSpPr>
          <p:cNvPr id="3" name="Content Placeholder 2">
            <a:extLst>
              <a:ext uri="{FF2B5EF4-FFF2-40B4-BE49-F238E27FC236}">
                <a16:creationId xmlns:a16="http://schemas.microsoft.com/office/drawing/2014/main" id="{870AFB26-857C-4C38-82ED-01D9ABCCDB95}"/>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mn-lt"/>
                <a:cs typeface="+mn-lt"/>
              </a:rPr>
              <a:t>Risk is not an integral part of the scope triangle, but it is always present and spans all parts of the project both external as well as internal, and therefore it does affect the management of the other fi ve constraints.</a:t>
            </a:r>
            <a:endParaRPr lang="en-US">
              <a:cs typeface="Calibri" panose="020F0502020204030204"/>
            </a:endParaRPr>
          </a:p>
        </p:txBody>
      </p:sp>
    </p:spTree>
    <p:extLst>
      <p:ext uri="{BB962C8B-B14F-4D97-AF65-F5344CB8AC3E}">
        <p14:creationId xmlns:p14="http://schemas.microsoft.com/office/powerpoint/2010/main" val="3946489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723C-4EFD-419D-92D8-91939AD031E1}"/>
              </a:ext>
            </a:extLst>
          </p:cNvPr>
          <p:cNvSpPr>
            <a:spLocks noGrp="1"/>
          </p:cNvSpPr>
          <p:nvPr>
            <p:ph type="title"/>
          </p:nvPr>
        </p:nvSpPr>
        <p:spPr/>
        <p:txBody>
          <a:bodyPr>
            <a:normAutofit/>
          </a:bodyPr>
          <a:lstStyle/>
          <a:p>
            <a:r>
              <a:rPr lang="en-US">
                <a:cs typeface="Calibri Light"/>
              </a:rPr>
              <a:t>Barriers, Risks and Issues That Affect Project Success</a:t>
            </a:r>
          </a:p>
        </p:txBody>
      </p:sp>
      <p:sp>
        <p:nvSpPr>
          <p:cNvPr id="3" name="Content Placeholder 2">
            <a:extLst>
              <a:ext uri="{FF2B5EF4-FFF2-40B4-BE49-F238E27FC236}">
                <a16:creationId xmlns:a16="http://schemas.microsoft.com/office/drawing/2014/main" id="{BF334D09-C492-446F-9434-0A767EC4CCBC}"/>
              </a:ext>
            </a:extLst>
          </p:cNvPr>
          <p:cNvSpPr>
            <a:spLocks noGrp="1"/>
          </p:cNvSpPr>
          <p:nvPr>
            <p:ph idx="1"/>
          </p:nvPr>
        </p:nvSpPr>
        <p:spPr>
          <a:xfrm>
            <a:off x="1097280" y="1845734"/>
            <a:ext cx="10058400" cy="4585491"/>
          </a:xfrm>
        </p:spPr>
        <p:txBody>
          <a:bodyPr vert="horz" lIns="0" tIns="45720" rIns="0" bIns="45720" rtlCol="0" anchor="t">
            <a:normAutofit/>
          </a:bodyPr>
          <a:lstStyle/>
          <a:p>
            <a:pPr>
              <a:buFont typeface="Arial" panose="020F0502020204030204" pitchFamily="34" charset="0"/>
              <a:buChar char="•"/>
            </a:pPr>
            <a:r>
              <a:rPr lang="en-US" dirty="0">
                <a:ea typeface="+mn-lt"/>
                <a:cs typeface="+mn-lt"/>
              </a:rPr>
              <a:t>Many things can go wrong in project management. Any barriers, risks and issues can affect every phase and process of project management. Here are just some of the things that can possibly go wrong:</a:t>
            </a:r>
            <a:endParaRPr lang="en-US" dirty="0">
              <a:cs typeface="Calibri" panose="020F0502020204030204"/>
            </a:endParaRPr>
          </a:p>
          <a:p>
            <a:pPr marL="383540" lvl="1">
              <a:buFont typeface="Arial" panose="020F0502020204030204" pitchFamily="34" charset="0"/>
              <a:buChar char="•"/>
            </a:pPr>
            <a:r>
              <a:rPr lang="en-US" dirty="0">
                <a:ea typeface="+mn-lt"/>
                <a:cs typeface="+mn-lt"/>
              </a:rPr>
              <a:t>Poor communication</a:t>
            </a:r>
            <a:endParaRPr lang="en-US" dirty="0">
              <a:cs typeface="Calibri" panose="020F0502020204030204"/>
            </a:endParaRPr>
          </a:p>
          <a:p>
            <a:pPr marL="383540" lvl="1">
              <a:buFont typeface="Arial" panose="020F0502020204030204" pitchFamily="34" charset="0"/>
              <a:buChar char="•"/>
            </a:pPr>
            <a:r>
              <a:rPr lang="en-US" dirty="0">
                <a:ea typeface="+mn-lt"/>
                <a:cs typeface="+mn-lt"/>
              </a:rPr>
              <a:t>Disagreement</a:t>
            </a:r>
            <a:endParaRPr lang="en-US" dirty="0">
              <a:cs typeface="Calibri" panose="020F0502020204030204"/>
            </a:endParaRPr>
          </a:p>
          <a:p>
            <a:pPr marL="383540" lvl="1">
              <a:buFont typeface="Arial" panose="020F0502020204030204" pitchFamily="34" charset="0"/>
              <a:buChar char="•"/>
            </a:pPr>
            <a:r>
              <a:rPr lang="en-US" dirty="0">
                <a:ea typeface="+mn-lt"/>
                <a:cs typeface="+mn-lt"/>
              </a:rPr>
              <a:t>Misunderstandings</a:t>
            </a:r>
            <a:endParaRPr lang="en-US" dirty="0">
              <a:cs typeface="Calibri" panose="020F0502020204030204"/>
            </a:endParaRPr>
          </a:p>
          <a:p>
            <a:pPr marL="383540" lvl="1">
              <a:buFont typeface="Arial" panose="020F0502020204030204" pitchFamily="34" charset="0"/>
              <a:buChar char="•"/>
            </a:pPr>
            <a:r>
              <a:rPr lang="en-US" dirty="0">
                <a:ea typeface="+mn-lt"/>
                <a:cs typeface="+mn-lt"/>
              </a:rPr>
              <a:t>Uncertain weather</a:t>
            </a:r>
            <a:endParaRPr lang="en-US" dirty="0">
              <a:cs typeface="Calibri" panose="020F0502020204030204"/>
            </a:endParaRPr>
          </a:p>
          <a:p>
            <a:pPr marL="383540" lvl="1">
              <a:buFont typeface="Arial" panose="020F0502020204030204" pitchFamily="34" charset="0"/>
              <a:buChar char="•"/>
            </a:pPr>
            <a:r>
              <a:rPr lang="en-US" dirty="0">
                <a:ea typeface="+mn-lt"/>
                <a:cs typeface="+mn-lt"/>
              </a:rPr>
              <a:t>Union strikes</a:t>
            </a:r>
            <a:endParaRPr lang="en-US" dirty="0">
              <a:cs typeface="Calibri" panose="020F0502020204030204"/>
            </a:endParaRPr>
          </a:p>
          <a:p>
            <a:pPr marL="383540" lvl="1">
              <a:buFont typeface="Arial" panose="020F0502020204030204" pitchFamily="34" charset="0"/>
              <a:buChar char="•"/>
            </a:pPr>
            <a:r>
              <a:rPr lang="en-US" dirty="0">
                <a:ea typeface="+mn-lt"/>
                <a:cs typeface="+mn-lt"/>
              </a:rPr>
              <a:t>Personality conflicts</a:t>
            </a:r>
            <a:endParaRPr lang="en-US" dirty="0">
              <a:cs typeface="Calibri" panose="020F0502020204030204"/>
            </a:endParaRPr>
          </a:p>
          <a:p>
            <a:pPr marL="383540" lvl="1">
              <a:buFont typeface="Arial" panose="020F0502020204030204" pitchFamily="34" charset="0"/>
              <a:buChar char="•"/>
            </a:pPr>
            <a:r>
              <a:rPr lang="en-US" dirty="0">
                <a:ea typeface="+mn-lt"/>
                <a:cs typeface="+mn-lt"/>
              </a:rPr>
              <a:t>Poor management</a:t>
            </a:r>
            <a:endParaRPr lang="en-US" dirty="0">
              <a:cs typeface="Calibri" panose="020F0502020204030204"/>
            </a:endParaRPr>
          </a:p>
          <a:p>
            <a:pPr marL="383540" lvl="1">
              <a:buFont typeface="Arial" panose="020F0502020204030204" pitchFamily="34" charset="0"/>
              <a:buChar char="•"/>
            </a:pPr>
            <a:r>
              <a:rPr lang="en-US" dirty="0">
                <a:ea typeface="+mn-lt"/>
                <a:cs typeface="+mn-lt"/>
              </a:rPr>
              <a:t>Poorly defined goals and objectives</a:t>
            </a:r>
            <a:endParaRPr lang="en-US" dirty="0">
              <a:cs typeface="Calibri"/>
            </a:endParaRPr>
          </a:p>
          <a:p>
            <a:endParaRPr lang="en-US" dirty="0">
              <a:cs typeface="Calibri"/>
            </a:endParaRPr>
          </a:p>
        </p:txBody>
      </p:sp>
    </p:spTree>
    <p:extLst>
      <p:ext uri="{BB962C8B-B14F-4D97-AF65-F5344CB8AC3E}">
        <p14:creationId xmlns:p14="http://schemas.microsoft.com/office/powerpoint/2010/main" val="1477345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3449-CD1F-4704-82B7-CDDEDF19E202}"/>
              </a:ext>
            </a:extLst>
          </p:cNvPr>
          <p:cNvSpPr>
            <a:spLocks noGrp="1"/>
          </p:cNvSpPr>
          <p:nvPr>
            <p:ph type="title"/>
          </p:nvPr>
        </p:nvSpPr>
        <p:spPr/>
        <p:txBody>
          <a:bodyPr/>
          <a:lstStyle/>
          <a:p>
            <a:r>
              <a:rPr lang="en-US">
                <a:ea typeface="+mj-lt"/>
                <a:cs typeface="+mj-lt"/>
              </a:rPr>
              <a:t>Barriers, Risks and Issues That Affect Project Success</a:t>
            </a:r>
          </a:p>
        </p:txBody>
      </p:sp>
      <p:sp>
        <p:nvSpPr>
          <p:cNvPr id="3" name="Content Placeholder 2">
            <a:extLst>
              <a:ext uri="{FF2B5EF4-FFF2-40B4-BE49-F238E27FC236}">
                <a16:creationId xmlns:a16="http://schemas.microsoft.com/office/drawing/2014/main" id="{A9EA3729-BADB-4D41-A74C-F0F7A42BE729}"/>
              </a:ext>
            </a:extLst>
          </p:cNvPr>
          <p:cNvSpPr>
            <a:spLocks noGrp="1"/>
          </p:cNvSpPr>
          <p:nvPr>
            <p:ph idx="1"/>
          </p:nvPr>
        </p:nvSpPr>
        <p:spPr/>
        <p:txBody>
          <a:bodyPr vert="horz" lIns="0" tIns="45720" rIns="0" bIns="45720" rtlCol="0" anchor="t">
            <a:normAutofit/>
          </a:bodyPr>
          <a:lstStyle/>
          <a:p>
            <a:pPr>
              <a:buFont typeface="Arial,Sans-Serif" panose="020F0502020204030204" pitchFamily="34" charset="0"/>
              <a:buChar char="•"/>
            </a:pPr>
            <a:r>
              <a:rPr lang="en-US" dirty="0">
                <a:cs typeface="Calibri"/>
              </a:rPr>
              <a:t>A good project management discipline will not eliminate all risks, issues and surprises - but it </a:t>
            </a:r>
            <a:r>
              <a:rPr lang="en-US" i="1" dirty="0">
                <a:cs typeface="Calibri"/>
              </a:rPr>
              <a:t>will</a:t>
            </a:r>
            <a:r>
              <a:rPr lang="en-US" dirty="0">
                <a:cs typeface="Calibri"/>
              </a:rPr>
              <a:t> provide standard processes and procedures to deal with them and help prevent the following:</a:t>
            </a:r>
            <a:endParaRPr lang="en-US" dirty="0">
              <a:ea typeface="+mn-lt"/>
              <a:cs typeface="+mn-lt"/>
            </a:endParaRPr>
          </a:p>
          <a:p>
            <a:pPr marL="383540" lvl="1">
              <a:buFont typeface="Arial,Sans-Serif" panose="020F0502020204030204" pitchFamily="34" charset="0"/>
              <a:buChar char="•"/>
            </a:pPr>
            <a:r>
              <a:rPr lang="en-US" sz="2000" dirty="0">
                <a:cs typeface="Calibri"/>
              </a:rPr>
              <a:t>Projects finishing late, exceeding budget and not meeting customer expectations</a:t>
            </a:r>
            <a:endParaRPr lang="en-US" sz="2000" dirty="0">
              <a:ea typeface="+mn-lt"/>
              <a:cs typeface="+mn-lt"/>
            </a:endParaRPr>
          </a:p>
          <a:p>
            <a:pPr marL="383540" lvl="1">
              <a:buFont typeface="Arial,Sans-Serif" panose="020F0502020204030204" pitchFamily="34" charset="0"/>
              <a:buChar char="•"/>
            </a:pPr>
            <a:r>
              <a:rPr lang="en-US" sz="2000" dirty="0">
                <a:cs typeface="Calibri"/>
              </a:rPr>
              <a:t>Inconsistency between the processes and procedures used by project managers, leading to the favoring of some project managers more than others</a:t>
            </a:r>
            <a:endParaRPr lang="en-US" sz="2000" dirty="0">
              <a:ea typeface="+mn-lt"/>
              <a:cs typeface="+mn-lt"/>
            </a:endParaRPr>
          </a:p>
          <a:p>
            <a:pPr marL="383540" lvl="1">
              <a:buFont typeface="Arial,Sans-Serif" panose="020F0502020204030204" pitchFamily="34" charset="0"/>
              <a:buChar char="•"/>
            </a:pPr>
            <a:r>
              <a:rPr lang="en-US" sz="2000" dirty="0">
                <a:cs typeface="Calibri"/>
              </a:rPr>
              <a:t>Successful projects, despite a lack of planning, achieved through high stress levels, goodwill and significant amounts of overtime</a:t>
            </a:r>
            <a:endParaRPr lang="en-US" sz="2000" dirty="0">
              <a:ea typeface="+mn-lt"/>
              <a:cs typeface="+mn-lt"/>
            </a:endParaRPr>
          </a:p>
          <a:p>
            <a:pPr marL="383540" lvl="1">
              <a:buFont typeface="Arial,Sans-Serif" panose="020F0502020204030204" pitchFamily="34" charset="0"/>
              <a:buChar char="•"/>
            </a:pPr>
            <a:r>
              <a:rPr lang="en-US" sz="2000" dirty="0">
                <a:cs typeface="Calibri"/>
              </a:rPr>
              <a:t>Project management being seen as not adding value and as a waste of time and money</a:t>
            </a:r>
            <a:endParaRPr lang="en-US" sz="2000" dirty="0">
              <a:ea typeface="+mn-lt"/>
              <a:cs typeface="+mn-lt"/>
            </a:endParaRPr>
          </a:p>
          <a:p>
            <a:pPr marL="383540" lvl="1">
              <a:buFont typeface="Arial,Sans-Serif" panose="020F0502020204030204" pitchFamily="34" charset="0"/>
              <a:buChar char="•"/>
            </a:pPr>
            <a:r>
              <a:rPr lang="en-US" sz="2000" dirty="0">
                <a:cs typeface="Calibri"/>
              </a:rPr>
              <a:t>Unforeseen internal and external events impacting the project</a:t>
            </a:r>
            <a:endParaRPr lang="en-US" sz="2000" dirty="0">
              <a:ea typeface="+mn-lt"/>
              <a:cs typeface="+mn-lt"/>
            </a:endParaRPr>
          </a:p>
          <a:p>
            <a:endParaRPr lang="en-US" dirty="0">
              <a:cs typeface="Calibri"/>
            </a:endParaRPr>
          </a:p>
        </p:txBody>
      </p:sp>
    </p:spTree>
    <p:extLst>
      <p:ext uri="{BB962C8B-B14F-4D97-AF65-F5344CB8AC3E}">
        <p14:creationId xmlns:p14="http://schemas.microsoft.com/office/powerpoint/2010/main" val="2659770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F3A7-AE63-4C5A-B40F-ED4CF14C58F1}"/>
              </a:ext>
            </a:extLst>
          </p:cNvPr>
          <p:cNvSpPr>
            <a:spLocks noGrp="1"/>
          </p:cNvSpPr>
          <p:nvPr>
            <p:ph type="title"/>
          </p:nvPr>
        </p:nvSpPr>
        <p:spPr/>
        <p:txBody>
          <a:bodyPr/>
          <a:lstStyle/>
          <a:p>
            <a:r>
              <a:rPr lang="en-US">
                <a:cs typeface="Calibri Light"/>
              </a:rPr>
              <a:t>Project Management Activities</a:t>
            </a:r>
            <a:endParaRPr lang="en-US"/>
          </a:p>
        </p:txBody>
      </p:sp>
      <p:sp>
        <p:nvSpPr>
          <p:cNvPr id="3" name="Content Placeholder 2">
            <a:extLst>
              <a:ext uri="{FF2B5EF4-FFF2-40B4-BE49-F238E27FC236}">
                <a16:creationId xmlns:a16="http://schemas.microsoft.com/office/drawing/2014/main" id="{7F77AF9D-75C0-4D62-BFAE-14DD94CAE9C0}"/>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mn-lt"/>
                <a:cs typeface="+mn-lt"/>
              </a:rPr>
              <a:t>Software Project Management consists of many activities, that includes planning of the project, deciding the scope of product, estimation of cost in different terms, scheduling of tasks, etc.</a:t>
            </a:r>
          </a:p>
          <a:p>
            <a:pPr>
              <a:buFont typeface="Arial" panose="020F0502020204030204" pitchFamily="34" charset="0"/>
              <a:buChar char="•"/>
            </a:pPr>
            <a:r>
              <a:rPr lang="en-US">
                <a:ea typeface="+mn-lt"/>
                <a:cs typeface="+mn-lt"/>
              </a:rPr>
              <a:t>The list of activities are as follows:</a:t>
            </a:r>
            <a:endParaRPr lang="en-US" dirty="0">
              <a:cs typeface="Calibri" panose="020F0502020204030204"/>
            </a:endParaRPr>
          </a:p>
          <a:p>
            <a:pPr marL="383540" lvl="1">
              <a:buFont typeface="Arial" panose="020F0502020204030204" pitchFamily="34" charset="0"/>
              <a:buChar char="•"/>
            </a:pPr>
            <a:r>
              <a:rPr lang="en-US">
                <a:ea typeface="+mn-lt"/>
                <a:cs typeface="+mn-lt"/>
              </a:rPr>
              <a:t>Project planning and Tracking</a:t>
            </a:r>
            <a:endParaRPr lang="en-US">
              <a:cs typeface="Calibri" panose="020F0502020204030204"/>
            </a:endParaRPr>
          </a:p>
          <a:p>
            <a:pPr marL="383540" lvl="1">
              <a:buFont typeface="Arial" panose="020F0502020204030204" pitchFamily="34" charset="0"/>
              <a:buChar char="•"/>
            </a:pPr>
            <a:r>
              <a:rPr lang="en-US">
                <a:ea typeface="+mn-lt"/>
                <a:cs typeface="+mn-lt"/>
              </a:rPr>
              <a:t>Project Resource Management</a:t>
            </a:r>
            <a:endParaRPr lang="en-US">
              <a:cs typeface="Calibri" panose="020F0502020204030204"/>
            </a:endParaRPr>
          </a:p>
          <a:p>
            <a:pPr marL="383540" lvl="1">
              <a:buFont typeface="Arial" panose="020F0502020204030204" pitchFamily="34" charset="0"/>
              <a:buChar char="•"/>
            </a:pPr>
            <a:r>
              <a:rPr lang="en-US">
                <a:ea typeface="+mn-lt"/>
                <a:cs typeface="+mn-lt"/>
              </a:rPr>
              <a:t>Scope Management</a:t>
            </a:r>
            <a:endParaRPr lang="en-US">
              <a:cs typeface="Calibri" panose="020F0502020204030204"/>
            </a:endParaRPr>
          </a:p>
          <a:p>
            <a:pPr marL="383540" lvl="1">
              <a:buFont typeface="Arial" panose="020F0502020204030204" pitchFamily="34" charset="0"/>
              <a:buChar char="•"/>
            </a:pPr>
            <a:r>
              <a:rPr lang="en-US">
                <a:ea typeface="+mn-lt"/>
                <a:cs typeface="+mn-lt"/>
              </a:rPr>
              <a:t>Estimation Management</a:t>
            </a:r>
            <a:endParaRPr lang="en-US">
              <a:cs typeface="Calibri" panose="020F0502020204030204"/>
            </a:endParaRPr>
          </a:p>
          <a:p>
            <a:pPr marL="383540" lvl="1">
              <a:buFont typeface="Arial" panose="020F0502020204030204" pitchFamily="34" charset="0"/>
              <a:buChar char="•"/>
            </a:pPr>
            <a:r>
              <a:rPr lang="en-US">
                <a:ea typeface="+mn-lt"/>
                <a:cs typeface="+mn-lt"/>
              </a:rPr>
              <a:t>Project Risk Management</a:t>
            </a:r>
            <a:endParaRPr lang="en-US">
              <a:cs typeface="Calibri" panose="020F0502020204030204"/>
            </a:endParaRPr>
          </a:p>
          <a:p>
            <a:pPr marL="383540" lvl="1">
              <a:buFont typeface="Arial" panose="020F0502020204030204" pitchFamily="34" charset="0"/>
              <a:buChar char="•"/>
            </a:pPr>
            <a:r>
              <a:rPr lang="en-US">
                <a:ea typeface="+mn-lt"/>
                <a:cs typeface="+mn-lt"/>
              </a:rPr>
              <a:t>Scheduling Management</a:t>
            </a:r>
            <a:endParaRPr lang="en-US">
              <a:cs typeface="Calibri" panose="020F0502020204030204"/>
            </a:endParaRPr>
          </a:p>
          <a:p>
            <a:pPr marL="383540" lvl="1">
              <a:buFont typeface="Arial" panose="020F0502020204030204" pitchFamily="34" charset="0"/>
              <a:buChar char="•"/>
            </a:pPr>
            <a:r>
              <a:rPr lang="en-US">
                <a:ea typeface="+mn-lt"/>
                <a:cs typeface="+mn-lt"/>
              </a:rPr>
              <a:t>Project Communication Management</a:t>
            </a:r>
            <a:endParaRPr lang="en-US">
              <a:cs typeface="Calibri" panose="020F0502020204030204"/>
            </a:endParaRPr>
          </a:p>
          <a:p>
            <a:pPr marL="383540" lvl="1">
              <a:buFont typeface="Arial" panose="020F0502020204030204" pitchFamily="34" charset="0"/>
              <a:buChar char="•"/>
            </a:pPr>
            <a:r>
              <a:rPr lang="en-US">
                <a:ea typeface="+mn-lt"/>
                <a:cs typeface="+mn-lt"/>
              </a:rPr>
              <a:t>Configuration Management</a:t>
            </a:r>
            <a:endParaRPr lang="en-US">
              <a:cs typeface="Calibri" panose="020F0502020204030204"/>
            </a:endParaRPr>
          </a:p>
          <a:p>
            <a:pPr>
              <a:buFont typeface="Arial" panose="020F0502020204030204" pitchFamily="34" charset="0"/>
              <a:buChar char="•"/>
            </a:pPr>
            <a:endParaRPr lang="en-US" dirty="0">
              <a:cs typeface="Calibri" panose="020F0502020204030204"/>
            </a:endParaRPr>
          </a:p>
        </p:txBody>
      </p:sp>
    </p:spTree>
    <p:extLst>
      <p:ext uri="{BB962C8B-B14F-4D97-AF65-F5344CB8AC3E}">
        <p14:creationId xmlns:p14="http://schemas.microsoft.com/office/powerpoint/2010/main" val="3259030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490103-2F45-4666-94EF-E6A97F8CBCC5}"/>
              </a:ext>
            </a:extLst>
          </p:cNvPr>
          <p:cNvSpPr>
            <a:spLocks noGrp="1"/>
          </p:cNvSpPr>
          <p:nvPr>
            <p:ph type="title"/>
          </p:nvPr>
        </p:nvSpPr>
        <p:spPr>
          <a:xfrm>
            <a:off x="8177212" y="634946"/>
            <a:ext cx="3372529" cy="5055904"/>
          </a:xfrm>
        </p:spPr>
        <p:txBody>
          <a:bodyPr anchor="ctr">
            <a:normAutofit/>
          </a:bodyPr>
          <a:lstStyle/>
          <a:p>
            <a:r>
              <a:rPr lang="en-US" dirty="0">
                <a:cs typeface="Calibri Light"/>
              </a:rPr>
              <a:t>Contents</a:t>
            </a:r>
            <a:endParaRPr lang="en-US" dirty="0"/>
          </a:p>
        </p:txBody>
      </p:sp>
      <p:cxnSp>
        <p:nvCxnSpPr>
          <p:cNvPr id="10"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194563F-A66F-4B71-9C8D-5610CF13D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4">
            <a:extLst>
              <a:ext uri="{FF2B5EF4-FFF2-40B4-BE49-F238E27FC236}">
                <a16:creationId xmlns:a16="http://schemas.microsoft.com/office/drawing/2014/main" id="{4403595A-19F1-44C4-8C24-6E498B5F7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9" name="Content Placeholder 2">
            <a:extLst>
              <a:ext uri="{FF2B5EF4-FFF2-40B4-BE49-F238E27FC236}">
                <a16:creationId xmlns:a16="http://schemas.microsoft.com/office/drawing/2014/main" id="{6928F24A-50E6-4972-A07C-E35A1859FCD2}"/>
              </a:ext>
            </a:extLst>
          </p:cNvPr>
          <p:cNvGraphicFramePr>
            <a:graphicFrameLocks noGrp="1"/>
          </p:cNvGraphicFramePr>
          <p:nvPr>
            <p:ph idx="1"/>
            <p:extLst>
              <p:ext uri="{D42A27DB-BD31-4B8C-83A1-F6EECF244321}">
                <p14:modId xmlns:p14="http://schemas.microsoft.com/office/powerpoint/2010/main" val="2886203711"/>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5226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C4CF-4665-46B2-908A-CBBAFD2B0BC9}"/>
              </a:ext>
            </a:extLst>
          </p:cNvPr>
          <p:cNvSpPr>
            <a:spLocks noGrp="1"/>
          </p:cNvSpPr>
          <p:nvPr>
            <p:ph type="title"/>
          </p:nvPr>
        </p:nvSpPr>
        <p:spPr/>
        <p:txBody>
          <a:bodyPr/>
          <a:lstStyle/>
          <a:p>
            <a:r>
              <a:rPr lang="en-US">
                <a:cs typeface="Calibri Light"/>
              </a:rPr>
              <a:t>Project Management Life Cycle (PMLC)</a:t>
            </a:r>
            <a:endParaRPr lang="en-US"/>
          </a:p>
        </p:txBody>
      </p:sp>
      <p:sp>
        <p:nvSpPr>
          <p:cNvPr id="3" name="Content Placeholder 2">
            <a:extLst>
              <a:ext uri="{FF2B5EF4-FFF2-40B4-BE49-F238E27FC236}">
                <a16:creationId xmlns:a16="http://schemas.microsoft.com/office/drawing/2014/main" id="{2F03C1A2-B899-434D-B6CF-195E1B3D1C1E}"/>
              </a:ext>
            </a:extLst>
          </p:cNvPr>
          <p:cNvSpPr>
            <a:spLocks noGrp="1"/>
          </p:cNvSpPr>
          <p:nvPr>
            <p:ph idx="1"/>
          </p:nvPr>
        </p:nvSpPr>
        <p:spPr/>
        <p:txBody>
          <a:bodyPr vert="horz" lIns="0" tIns="45720" rIns="0" bIns="45720" rtlCol="0" anchor="t">
            <a:normAutofit/>
          </a:bodyPr>
          <a:lstStyle/>
          <a:p>
            <a:r>
              <a:rPr lang="en-US">
                <a:ea typeface="+mn-lt"/>
                <a:cs typeface="+mn-lt"/>
              </a:rPr>
              <a:t>A project management life cycle (PMLC) is a sequence of processes that includes: </a:t>
            </a:r>
          </a:p>
          <a:p>
            <a:pPr marL="383540" lvl="1">
              <a:buSzPct val="100000"/>
            </a:pPr>
            <a:r>
              <a:rPr lang="en-US">
                <a:ea typeface="+mn-lt"/>
                <a:cs typeface="+mn-lt"/>
              </a:rPr>
              <a:t>Project Initiation</a:t>
            </a:r>
            <a:endParaRPr lang="en-US"/>
          </a:p>
          <a:p>
            <a:pPr marL="383540" lvl="1">
              <a:buSzPct val="100000"/>
            </a:pPr>
            <a:r>
              <a:rPr lang="en-US">
                <a:ea typeface="+mn-lt"/>
                <a:cs typeface="+mn-lt"/>
              </a:rPr>
              <a:t>Project Planning </a:t>
            </a:r>
          </a:p>
          <a:p>
            <a:pPr marL="383540" lvl="1"/>
            <a:r>
              <a:rPr lang="en-US">
                <a:ea typeface="+mn-lt"/>
                <a:cs typeface="+mn-lt"/>
              </a:rPr>
              <a:t>Project Execution</a:t>
            </a:r>
          </a:p>
          <a:p>
            <a:pPr marL="383540" lvl="1">
              <a:buSzPct val="100000"/>
            </a:pPr>
            <a:r>
              <a:rPr lang="en-US">
                <a:ea typeface="+mn-lt"/>
                <a:cs typeface="+mn-lt"/>
              </a:rPr>
              <a:t>Project Monitoring and controlling </a:t>
            </a:r>
          </a:p>
          <a:p>
            <a:pPr marL="383540" lvl="1">
              <a:buSzPct val="100000"/>
            </a:pPr>
            <a:r>
              <a:rPr lang="en-US">
                <a:ea typeface="+mn-lt"/>
                <a:cs typeface="+mn-lt"/>
              </a:rPr>
              <a:t>Project Closing </a:t>
            </a:r>
          </a:p>
          <a:p>
            <a:r>
              <a:rPr lang="en-US">
                <a:ea typeface="+mn-lt"/>
                <a:cs typeface="+mn-lt"/>
              </a:rPr>
              <a:t>the projects to which it applies. </a:t>
            </a:r>
          </a:p>
          <a:p>
            <a:pPr>
              <a:buFont typeface="Arial" panose="020F0502020204030204" pitchFamily="34" charset="0"/>
              <a:buChar char="•"/>
            </a:pPr>
            <a:r>
              <a:rPr lang="en-US">
                <a:ea typeface="+mn-lt"/>
                <a:cs typeface="+mn-lt"/>
              </a:rPr>
              <a:t>A valid PMLC always starts with a scoping process and ends with a closing process. All five of the processes must each be done at least once and may be repeated any number of times in some logical order.</a:t>
            </a:r>
            <a:endParaRPr lang="en-US">
              <a:cs typeface="Calibri"/>
            </a:endParaRPr>
          </a:p>
        </p:txBody>
      </p:sp>
    </p:spTree>
    <p:extLst>
      <p:ext uri="{BB962C8B-B14F-4D97-AF65-F5344CB8AC3E}">
        <p14:creationId xmlns:p14="http://schemas.microsoft.com/office/powerpoint/2010/main" val="737505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4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0" name="Rectangle 4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178492-1689-4F90-B260-F93407644E90}"/>
              </a:ext>
            </a:extLst>
          </p:cNvPr>
          <p:cNvSpPr>
            <a:spLocks noGrp="1"/>
          </p:cNvSpPr>
          <p:nvPr>
            <p:ph type="title"/>
          </p:nvPr>
        </p:nvSpPr>
        <p:spPr>
          <a:xfrm>
            <a:off x="492370" y="516835"/>
            <a:ext cx="3084844" cy="2103875"/>
          </a:xfrm>
        </p:spPr>
        <p:txBody>
          <a:bodyPr vert="horz" lIns="91440" tIns="45720" rIns="91440" bIns="45720" rtlCol="0">
            <a:normAutofit/>
          </a:bodyPr>
          <a:lstStyle/>
          <a:p>
            <a:r>
              <a:rPr lang="en-US" sz="3600">
                <a:solidFill>
                  <a:srgbClr val="FFFFFF"/>
                </a:solidFill>
              </a:rPr>
              <a:t>PMLC</a:t>
            </a:r>
          </a:p>
        </p:txBody>
      </p:sp>
      <p:sp>
        <p:nvSpPr>
          <p:cNvPr id="40" name="Content Placeholder 39">
            <a:extLst>
              <a:ext uri="{FF2B5EF4-FFF2-40B4-BE49-F238E27FC236}">
                <a16:creationId xmlns:a16="http://schemas.microsoft.com/office/drawing/2014/main" id="{E6A625FC-F8D6-4AB4-97C8-6781F11A00C1}"/>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61" name="Rectangle 48">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029AD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8" descr="Diagram, bubble chart&#10;&#10;Description automatically generated">
            <a:extLst>
              <a:ext uri="{FF2B5EF4-FFF2-40B4-BE49-F238E27FC236}">
                <a16:creationId xmlns:a16="http://schemas.microsoft.com/office/drawing/2014/main" id="{FB5785EF-A042-4FD1-8556-8BF8861B62A2}"/>
              </a:ext>
            </a:extLst>
          </p:cNvPr>
          <p:cNvPicPr>
            <a:picLocks noChangeAspect="1"/>
          </p:cNvPicPr>
          <p:nvPr/>
        </p:nvPicPr>
        <p:blipFill>
          <a:blip r:embed="rId2"/>
          <a:stretch>
            <a:fillRect/>
          </a:stretch>
        </p:blipFill>
        <p:spPr>
          <a:xfrm>
            <a:off x="5185826" y="640080"/>
            <a:ext cx="5910463" cy="5577840"/>
          </a:xfrm>
          <a:prstGeom prst="rect">
            <a:avLst/>
          </a:prstGeom>
        </p:spPr>
      </p:pic>
    </p:spTree>
    <p:extLst>
      <p:ext uri="{BB962C8B-B14F-4D97-AF65-F5344CB8AC3E}">
        <p14:creationId xmlns:p14="http://schemas.microsoft.com/office/powerpoint/2010/main" val="3223498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AC1F-99D7-4528-BA02-9467E0C5A65D}"/>
              </a:ext>
            </a:extLst>
          </p:cNvPr>
          <p:cNvSpPr>
            <a:spLocks noGrp="1"/>
          </p:cNvSpPr>
          <p:nvPr>
            <p:ph type="title"/>
          </p:nvPr>
        </p:nvSpPr>
        <p:spPr/>
        <p:txBody>
          <a:bodyPr>
            <a:normAutofit/>
          </a:bodyPr>
          <a:lstStyle/>
          <a:p>
            <a:r>
              <a:rPr lang="en-US">
                <a:cs typeface="Calibri Light"/>
              </a:rPr>
              <a:t>Project Initiation</a:t>
            </a:r>
          </a:p>
        </p:txBody>
      </p:sp>
      <p:sp>
        <p:nvSpPr>
          <p:cNvPr id="3" name="Content Placeholder 2">
            <a:extLst>
              <a:ext uri="{FF2B5EF4-FFF2-40B4-BE49-F238E27FC236}">
                <a16:creationId xmlns:a16="http://schemas.microsoft.com/office/drawing/2014/main" id="{FFBC033B-2B5B-4248-9E2C-EA6E23AC1591}"/>
              </a:ext>
            </a:extLst>
          </p:cNvPr>
          <p:cNvSpPr>
            <a:spLocks noGrp="1"/>
          </p:cNvSpPr>
          <p:nvPr>
            <p:ph idx="1"/>
          </p:nvPr>
        </p:nvSpPr>
        <p:spPr>
          <a:xfrm>
            <a:off x="1097280" y="1845734"/>
            <a:ext cx="10058400" cy="4385622"/>
          </a:xfrm>
        </p:spPr>
        <p:txBody>
          <a:bodyPr vert="horz" lIns="0" tIns="45720" rIns="0" bIns="45720" rtlCol="0" anchor="t">
            <a:normAutofit lnSpcReduction="10000"/>
          </a:bodyPr>
          <a:lstStyle/>
          <a:p>
            <a:pPr>
              <a:buFont typeface="Arial" panose="020F0502020204030204" pitchFamily="34" charset="0"/>
              <a:buChar char="•"/>
            </a:pPr>
            <a:r>
              <a:rPr lang="en-US" dirty="0">
                <a:ea typeface="+mn-lt"/>
                <a:cs typeface="+mn-lt"/>
              </a:rPr>
              <a:t>Initiation is first phase of project management life cycle where the feasibility and the business value of the project are determined.</a:t>
            </a:r>
            <a:endParaRPr lang="en-US" dirty="0">
              <a:cs typeface="Calibri" panose="020F0502020204030204"/>
            </a:endParaRPr>
          </a:p>
          <a:p>
            <a:pPr>
              <a:buFont typeface="Arial" panose="020F0502020204030204" pitchFamily="34" charset="0"/>
              <a:buChar char="•"/>
            </a:pPr>
            <a:r>
              <a:rPr lang="en-US" dirty="0">
                <a:ea typeface="+mn-lt"/>
                <a:cs typeface="+mn-lt"/>
              </a:rPr>
              <a:t>The key outcome of the Initiating phase is our "</a:t>
            </a:r>
            <a:r>
              <a:rPr lang="en-US" b="1" dirty="0">
                <a:ea typeface="+mn-lt"/>
                <a:cs typeface="+mn-lt"/>
              </a:rPr>
              <a:t>Project Charter</a:t>
            </a:r>
            <a:r>
              <a:rPr lang="en-US" dirty="0">
                <a:ea typeface="+mn-lt"/>
                <a:cs typeface="+mn-lt"/>
              </a:rPr>
              <a:t>"! It is the bible of your Project!</a:t>
            </a:r>
            <a:endParaRPr lang="en-US" dirty="0">
              <a:cs typeface="Calibri" panose="020F0502020204030204"/>
            </a:endParaRPr>
          </a:p>
          <a:p>
            <a:pPr>
              <a:buFont typeface="Arial" panose="020F0502020204030204" pitchFamily="34" charset="0"/>
              <a:buChar char="•"/>
            </a:pPr>
            <a:r>
              <a:rPr lang="en-US" dirty="0">
                <a:ea typeface="+mn-lt"/>
                <a:cs typeface="+mn-lt"/>
              </a:rPr>
              <a:t>Before we undertake any endeavor, we perform certain background checks, initial research, execution feasibility, and commercial viability and then decide if it should be undertaken at all. And exactly that is what is covered in our Project Charter :-</a:t>
            </a:r>
            <a:endParaRPr lang="en-US" dirty="0">
              <a:cs typeface="Calibri" panose="020F0502020204030204"/>
            </a:endParaRPr>
          </a:p>
          <a:p>
            <a:pPr marL="383540" lvl="1">
              <a:buFont typeface="Arial" panose="020F0502020204030204" pitchFamily="34" charset="0"/>
              <a:buChar char="•"/>
            </a:pPr>
            <a:r>
              <a:rPr lang="en-US" dirty="0">
                <a:ea typeface="+mn-lt"/>
                <a:cs typeface="+mn-lt"/>
              </a:rPr>
              <a:t>Project constraints and Problem statement</a:t>
            </a:r>
            <a:endParaRPr lang="en-US" dirty="0">
              <a:cs typeface="Calibri"/>
            </a:endParaRPr>
          </a:p>
          <a:p>
            <a:pPr marL="383540" lvl="1">
              <a:buFont typeface="Arial" panose="020F0502020204030204" pitchFamily="34" charset="0"/>
              <a:buChar char="•"/>
            </a:pPr>
            <a:r>
              <a:rPr lang="en-US" dirty="0">
                <a:ea typeface="+mn-lt"/>
                <a:cs typeface="+mn-lt"/>
              </a:rPr>
              <a:t>Goals / Projected Benefits</a:t>
            </a:r>
            <a:endParaRPr lang="en-US" dirty="0">
              <a:cs typeface="Calibri" panose="020F0502020204030204"/>
            </a:endParaRPr>
          </a:p>
          <a:p>
            <a:pPr marL="383540" lvl="1">
              <a:buFont typeface="Arial" panose="020F0502020204030204" pitchFamily="34" charset="0"/>
              <a:buChar char="•"/>
            </a:pPr>
            <a:r>
              <a:rPr lang="en-US" dirty="0">
                <a:ea typeface="+mn-lt"/>
                <a:cs typeface="+mn-lt"/>
              </a:rPr>
              <a:t>Identify Stakeholders</a:t>
            </a:r>
          </a:p>
          <a:p>
            <a:pPr marL="383540" lvl="1">
              <a:buFont typeface="Arial" panose="020F0502020204030204" pitchFamily="34" charset="0"/>
              <a:buChar char="•"/>
            </a:pPr>
            <a:r>
              <a:rPr lang="en-US" dirty="0">
                <a:ea typeface="+mn-lt"/>
                <a:cs typeface="+mn-lt"/>
              </a:rPr>
              <a:t>Project Scope (In-scope and Out-of-scope items)</a:t>
            </a:r>
            <a:endParaRPr lang="en-US" dirty="0">
              <a:cs typeface="Calibri" panose="020F0502020204030204"/>
            </a:endParaRPr>
          </a:p>
          <a:p>
            <a:pPr marL="383540" lvl="1">
              <a:buFont typeface="Arial" panose="020F0502020204030204" pitchFamily="34" charset="0"/>
              <a:buChar char="•"/>
            </a:pPr>
            <a:r>
              <a:rPr lang="en-US" dirty="0">
                <a:ea typeface="+mn-lt"/>
                <a:cs typeface="+mn-lt"/>
              </a:rPr>
              <a:t>Identifying Deliverables</a:t>
            </a:r>
            <a:endParaRPr lang="en-US" dirty="0">
              <a:cs typeface="Calibri" panose="020F0502020204030204"/>
            </a:endParaRPr>
          </a:p>
          <a:p>
            <a:pPr marL="383540" lvl="1">
              <a:buFont typeface="Arial" panose="020F0502020204030204" pitchFamily="34" charset="0"/>
              <a:buChar char="•"/>
            </a:pPr>
            <a:r>
              <a:rPr lang="en-US" dirty="0">
                <a:ea typeface="+mn-lt"/>
                <a:cs typeface="+mn-lt"/>
              </a:rPr>
              <a:t>Identifying Risks</a:t>
            </a:r>
            <a:endParaRPr lang="en-US" dirty="0">
              <a:cs typeface="Calibri" panose="020F0502020204030204"/>
            </a:endParaRPr>
          </a:p>
          <a:p>
            <a:pPr marL="383540" lvl="1">
              <a:buFont typeface="Arial" panose="020F0502020204030204" pitchFamily="34" charset="0"/>
              <a:buChar char="•"/>
            </a:pPr>
            <a:r>
              <a:rPr lang="en-US" dirty="0">
                <a:ea typeface="+mn-lt"/>
                <a:cs typeface="+mn-lt"/>
              </a:rPr>
              <a:t>Defining project resources, cost &amp;budget.</a:t>
            </a:r>
            <a:endParaRPr lang="en-US" dirty="0">
              <a:cs typeface="Calibri"/>
            </a:endParaRPr>
          </a:p>
          <a:p>
            <a:pPr marL="383540" lvl="1">
              <a:buFont typeface="Arial" panose="020F0502020204030204" pitchFamily="34" charset="0"/>
              <a:buChar char="•"/>
            </a:pPr>
            <a:r>
              <a:rPr lang="en-US" dirty="0">
                <a:cs typeface="Calibri"/>
              </a:rPr>
              <a:t>Identifying stakeholders</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4254966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9048-6BF8-4032-9E2A-FA408E2A7740}"/>
              </a:ext>
            </a:extLst>
          </p:cNvPr>
          <p:cNvSpPr>
            <a:spLocks noGrp="1"/>
          </p:cNvSpPr>
          <p:nvPr>
            <p:ph type="title"/>
          </p:nvPr>
        </p:nvSpPr>
        <p:spPr/>
        <p:txBody>
          <a:bodyPr/>
          <a:lstStyle/>
          <a:p>
            <a:r>
              <a:rPr lang="en-US">
                <a:ea typeface="+mj-lt"/>
                <a:cs typeface="+mj-lt"/>
              </a:rPr>
              <a:t>Project Initiation</a:t>
            </a:r>
            <a:endParaRPr lang="en-US"/>
          </a:p>
        </p:txBody>
      </p:sp>
      <p:sp>
        <p:nvSpPr>
          <p:cNvPr id="3" name="Content Placeholder 2">
            <a:extLst>
              <a:ext uri="{FF2B5EF4-FFF2-40B4-BE49-F238E27FC236}">
                <a16:creationId xmlns:a16="http://schemas.microsoft.com/office/drawing/2014/main" id="{2D5A69FC-B7CC-402F-95D9-AD49434E702A}"/>
              </a:ext>
            </a:extLst>
          </p:cNvPr>
          <p:cNvSpPr>
            <a:spLocks noGrp="1"/>
          </p:cNvSpPr>
          <p:nvPr>
            <p:ph idx="1"/>
          </p:nvPr>
        </p:nvSpPr>
        <p:spPr>
          <a:xfrm>
            <a:off x="1097280" y="1845734"/>
            <a:ext cx="10058400" cy="4398114"/>
          </a:xfrm>
        </p:spPr>
        <p:txBody>
          <a:bodyPr vert="horz" lIns="0" tIns="45720" rIns="0" bIns="45720" rtlCol="0" anchor="t">
            <a:normAutofit/>
          </a:bodyPr>
          <a:lstStyle/>
          <a:p>
            <a:r>
              <a:rPr lang="en-US">
                <a:ea typeface="+mn-lt"/>
                <a:cs typeface="+mn-lt"/>
              </a:rPr>
              <a:t>It explains :-</a:t>
            </a:r>
            <a:endParaRPr lang="en-US">
              <a:cs typeface="Calibri" panose="020F0502020204030204"/>
            </a:endParaRPr>
          </a:p>
          <a:p>
            <a:r>
              <a:rPr lang="en-US">
                <a:ea typeface="+mn-lt"/>
                <a:cs typeface="+mn-lt"/>
              </a:rPr>
              <a:t>- Why a project was undertaken? What problems need to be addressed?</a:t>
            </a:r>
            <a:endParaRPr lang="en-US"/>
          </a:p>
          <a:p>
            <a:r>
              <a:rPr lang="en-US">
                <a:ea typeface="+mn-lt"/>
                <a:cs typeface="+mn-lt"/>
              </a:rPr>
              <a:t>- What specific strategic gaps and initiatives need to be served?</a:t>
            </a:r>
            <a:endParaRPr lang="en-US"/>
          </a:p>
          <a:p>
            <a:r>
              <a:rPr lang="en-US">
                <a:ea typeface="+mn-lt"/>
                <a:cs typeface="+mn-lt"/>
              </a:rPr>
              <a:t>- What needs, objectives and profits were served by this project?</a:t>
            </a:r>
            <a:endParaRPr lang="en-US"/>
          </a:p>
          <a:p>
            <a:r>
              <a:rPr lang="en-US">
                <a:ea typeface="+mn-lt"/>
                <a:cs typeface="+mn-lt"/>
              </a:rPr>
              <a:t>- Who are the key stakeholders, sponsors and project team?</a:t>
            </a:r>
            <a:endParaRPr lang="en-US"/>
          </a:p>
          <a:p>
            <a:r>
              <a:rPr lang="en-US">
                <a:ea typeface="+mn-lt"/>
                <a:cs typeface="+mn-lt"/>
              </a:rPr>
              <a:t>- What are the roles and responsibilities of each person associated with the project?</a:t>
            </a:r>
            <a:endParaRPr lang="en-US"/>
          </a:p>
          <a:p>
            <a:r>
              <a:rPr lang="en-US">
                <a:ea typeface="+mn-lt"/>
                <a:cs typeface="+mn-lt"/>
              </a:rPr>
              <a:t>- What does the project entail? What will be exactly delivered and left out of the deliverables?</a:t>
            </a:r>
            <a:endParaRPr lang="en-US"/>
          </a:p>
          <a:p>
            <a:r>
              <a:rPr lang="en-US">
                <a:ea typeface="+mn-lt"/>
                <a:cs typeface="+mn-lt"/>
              </a:rPr>
              <a:t>- What is to be delivered, at what time and within how much cost?</a:t>
            </a:r>
            <a:endParaRPr lang="en-US"/>
          </a:p>
          <a:p>
            <a:r>
              <a:rPr lang="en-US">
                <a:ea typeface="+mn-lt"/>
                <a:cs typeface="+mn-lt"/>
              </a:rPr>
              <a:t>- And lastly who is in charge and authorized to run the project?</a:t>
            </a:r>
            <a:endParaRPr lang="en-US"/>
          </a:p>
          <a:p>
            <a:endParaRPr lang="en-US" dirty="0">
              <a:cs typeface="Calibri"/>
            </a:endParaRPr>
          </a:p>
        </p:txBody>
      </p:sp>
    </p:spTree>
    <p:extLst>
      <p:ext uri="{BB962C8B-B14F-4D97-AF65-F5344CB8AC3E}">
        <p14:creationId xmlns:p14="http://schemas.microsoft.com/office/powerpoint/2010/main" val="1694996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057D-6EC2-48D5-8A96-25C75F46ED6B}"/>
              </a:ext>
            </a:extLst>
          </p:cNvPr>
          <p:cNvSpPr>
            <a:spLocks noGrp="1"/>
          </p:cNvSpPr>
          <p:nvPr>
            <p:ph type="title"/>
          </p:nvPr>
        </p:nvSpPr>
        <p:spPr/>
        <p:txBody>
          <a:bodyPr/>
          <a:lstStyle/>
          <a:p>
            <a:r>
              <a:rPr lang="en-US" dirty="0">
                <a:cs typeface="Calibri Light"/>
              </a:rPr>
              <a:t>Project Initiation</a:t>
            </a:r>
            <a:endParaRPr lang="en-US" dirty="0"/>
          </a:p>
        </p:txBody>
      </p:sp>
      <p:sp>
        <p:nvSpPr>
          <p:cNvPr id="3" name="Content Placeholder 2">
            <a:extLst>
              <a:ext uri="{FF2B5EF4-FFF2-40B4-BE49-F238E27FC236}">
                <a16:creationId xmlns:a16="http://schemas.microsoft.com/office/drawing/2014/main" id="{6796119A-4D79-4660-83F7-F9047E667552}"/>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The other activities involved in initiating process group are:</a:t>
            </a:r>
            <a:endParaRPr lang="en-US" dirty="0">
              <a:cs typeface="Calibri" panose="020F0502020204030204"/>
            </a:endParaRPr>
          </a:p>
          <a:p>
            <a:pPr marL="383540" lvl="1">
              <a:buFont typeface="Arial" panose="020F0502020204030204" pitchFamily="34" charset="0"/>
              <a:buChar char="•"/>
            </a:pPr>
            <a:r>
              <a:rPr lang="en-US" dirty="0">
                <a:ea typeface="+mn-lt"/>
                <a:cs typeface="+mn-lt"/>
              </a:rPr>
              <a:t>Assigning the project manager</a:t>
            </a:r>
            <a:endParaRPr lang="en-US" dirty="0">
              <a:cs typeface="Calibri" panose="020F0502020204030204"/>
            </a:endParaRPr>
          </a:p>
          <a:p>
            <a:pPr marL="383540" lvl="1">
              <a:buFont typeface="Arial" panose="020F0502020204030204" pitchFamily="34" charset="0"/>
              <a:buChar char="•"/>
            </a:pPr>
            <a:r>
              <a:rPr lang="en-US" dirty="0">
                <a:ea typeface="+mn-lt"/>
                <a:cs typeface="+mn-lt"/>
              </a:rPr>
              <a:t>Determining the stakeholder needs, expectations and high-level requirements</a:t>
            </a:r>
            <a:endParaRPr lang="en-US" dirty="0">
              <a:cs typeface="Calibri" panose="020F0502020204030204"/>
            </a:endParaRPr>
          </a:p>
          <a:p>
            <a:pPr marL="383540" lvl="1">
              <a:buFont typeface="Arial" panose="020F0502020204030204" pitchFamily="34" charset="0"/>
              <a:buChar char="•"/>
            </a:pPr>
            <a:r>
              <a:rPr lang="en-US" dirty="0">
                <a:ea typeface="+mn-lt"/>
                <a:cs typeface="+mn-lt"/>
              </a:rPr>
              <a:t>Define the project success criteria</a:t>
            </a:r>
            <a:endParaRPr lang="en-US" dirty="0">
              <a:cs typeface="Calibri" panose="020F0502020204030204"/>
            </a:endParaRPr>
          </a:p>
          <a:p>
            <a:pPr marL="383540" lvl="1">
              <a:buFont typeface="Arial" panose="020F0502020204030204" pitchFamily="34" charset="0"/>
              <a:buChar char="•"/>
            </a:pPr>
            <a:r>
              <a:rPr lang="en-US" dirty="0">
                <a:ea typeface="+mn-lt"/>
                <a:cs typeface="+mn-lt"/>
              </a:rPr>
              <a:t>Identify particular budget for particular stage</a:t>
            </a:r>
            <a:endParaRPr lang="en-US" dirty="0">
              <a:cs typeface="Calibri" panose="020F0502020204030204"/>
            </a:endParaRPr>
          </a:p>
          <a:p>
            <a:pPr marL="383540" lvl="1">
              <a:buFont typeface="Arial" panose="020F0502020204030204" pitchFamily="34" charset="0"/>
              <a:buChar char="•"/>
            </a:pPr>
            <a:r>
              <a:rPr lang="en-US" dirty="0">
                <a:ea typeface="+mn-lt"/>
                <a:cs typeface="+mn-lt"/>
              </a:rPr>
              <a:t>Make sure that the project is aligned with the organizations strategic goal</a:t>
            </a:r>
            <a:endParaRPr lang="en-US" dirty="0">
              <a:cs typeface="Calibri"/>
            </a:endParaRPr>
          </a:p>
          <a:p>
            <a:pPr marL="383540" lvl="1">
              <a:buFont typeface="Arial" panose="020F0502020204030204" pitchFamily="34" charset="0"/>
              <a:buChar char="•"/>
            </a:pPr>
            <a:endParaRPr lang="en-US" dirty="0">
              <a:cs typeface="Calibri"/>
            </a:endParaRPr>
          </a:p>
        </p:txBody>
      </p:sp>
    </p:spTree>
    <p:extLst>
      <p:ext uri="{BB962C8B-B14F-4D97-AF65-F5344CB8AC3E}">
        <p14:creationId xmlns:p14="http://schemas.microsoft.com/office/powerpoint/2010/main" val="736455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E48E-3BBB-470B-BDB3-9451E8ECF4E7}"/>
              </a:ext>
            </a:extLst>
          </p:cNvPr>
          <p:cNvSpPr>
            <a:spLocks noGrp="1"/>
          </p:cNvSpPr>
          <p:nvPr>
            <p:ph type="title"/>
          </p:nvPr>
        </p:nvSpPr>
        <p:spPr/>
        <p:txBody>
          <a:bodyPr/>
          <a:lstStyle/>
          <a:p>
            <a:r>
              <a:rPr lang="en-US">
                <a:cs typeface="Calibri Light"/>
              </a:rPr>
              <a:t>Project Planning</a:t>
            </a:r>
            <a:endParaRPr lang="en-US"/>
          </a:p>
        </p:txBody>
      </p:sp>
      <p:sp>
        <p:nvSpPr>
          <p:cNvPr id="3" name="Content Placeholder 2">
            <a:extLst>
              <a:ext uri="{FF2B5EF4-FFF2-40B4-BE49-F238E27FC236}">
                <a16:creationId xmlns:a16="http://schemas.microsoft.com/office/drawing/2014/main" id="{AF9EF5DA-7EC1-404C-8EDB-60B6B89E7C79}"/>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FAILING to PLAN is PLANNING to FAIL.</a:t>
            </a:r>
          </a:p>
          <a:p>
            <a:pPr>
              <a:buFont typeface="Arial" panose="020F0502020204030204" pitchFamily="34" charset="0"/>
              <a:buChar char="•"/>
            </a:pPr>
            <a:r>
              <a:rPr lang="en-US" dirty="0">
                <a:ea typeface="+mn-lt"/>
                <a:cs typeface="+mn-lt"/>
              </a:rPr>
              <a:t>Planning is the second yet most important phase in the project management life cycle. Project planning is at the heart of the project life cycle and tells everyone involved where you’re going and how you’re going to get there.</a:t>
            </a:r>
            <a:endParaRPr lang="en-US" dirty="0"/>
          </a:p>
          <a:p>
            <a:pPr>
              <a:buFont typeface="Arial" panose="020F0502020204030204" pitchFamily="34" charset="0"/>
              <a:buChar char="•"/>
            </a:pPr>
            <a:r>
              <a:rPr lang="en-US" dirty="0">
                <a:ea typeface="+mn-lt"/>
                <a:cs typeface="+mn-lt"/>
              </a:rPr>
              <a:t>The planning phase is when the project plans are documented, the project deliverables and requirements are defined, and the project schedule is created.</a:t>
            </a:r>
          </a:p>
          <a:p>
            <a:pPr>
              <a:buFont typeface="Arial" panose="020F0502020204030204" pitchFamily="34" charset="0"/>
              <a:buChar char="•"/>
            </a:pPr>
            <a:r>
              <a:rPr lang="en-US" dirty="0">
                <a:ea typeface="+mn-lt"/>
                <a:cs typeface="+mn-lt"/>
              </a:rPr>
              <a:t>The plans created during this phase will help you manage time, cost, quality, changes, risk, and related issues. They will also help you control staff and external suppliers to ensure that you deliver the project on time, within budget, and within schedule.</a:t>
            </a:r>
          </a:p>
          <a:p>
            <a:pPr>
              <a:buFont typeface="Arial" panose="020F0502020204030204" pitchFamily="34" charset="0"/>
              <a:buChar char="•"/>
            </a:pPr>
            <a:endParaRPr lang="en-US" dirty="0">
              <a:ea typeface="+mn-lt"/>
              <a:cs typeface="+mn-lt"/>
            </a:endParaRPr>
          </a:p>
          <a:p>
            <a:pPr>
              <a:buFont typeface="Arial" panose="020F0502020204030204" pitchFamily="34" charset="0"/>
              <a:buChar char="•"/>
            </a:pPr>
            <a:endParaRPr lang="en-US" dirty="0">
              <a:cs typeface="Calibri" panose="020F0502020204030204"/>
            </a:endParaRPr>
          </a:p>
        </p:txBody>
      </p:sp>
    </p:spTree>
    <p:extLst>
      <p:ext uri="{BB962C8B-B14F-4D97-AF65-F5344CB8AC3E}">
        <p14:creationId xmlns:p14="http://schemas.microsoft.com/office/powerpoint/2010/main" val="1263426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4DA5-63E5-4DF1-A514-C76DB611EF20}"/>
              </a:ext>
            </a:extLst>
          </p:cNvPr>
          <p:cNvSpPr>
            <a:spLocks noGrp="1"/>
          </p:cNvSpPr>
          <p:nvPr>
            <p:ph type="title"/>
          </p:nvPr>
        </p:nvSpPr>
        <p:spPr/>
        <p:txBody>
          <a:bodyPr/>
          <a:lstStyle/>
          <a:p>
            <a:r>
              <a:rPr lang="en-US" dirty="0">
                <a:ea typeface="+mj-lt"/>
                <a:cs typeface="+mj-lt"/>
              </a:rPr>
              <a:t>Project Planning</a:t>
            </a:r>
            <a:endParaRPr lang="en-US" dirty="0"/>
          </a:p>
        </p:txBody>
      </p:sp>
      <p:sp>
        <p:nvSpPr>
          <p:cNvPr id="3" name="Content Placeholder 2">
            <a:extLst>
              <a:ext uri="{FF2B5EF4-FFF2-40B4-BE49-F238E27FC236}">
                <a16:creationId xmlns:a16="http://schemas.microsoft.com/office/drawing/2014/main" id="{7EC08BB9-DDD2-42D1-BC32-4572C909E949}"/>
              </a:ext>
            </a:extLst>
          </p:cNvPr>
          <p:cNvSpPr>
            <a:spLocks noGrp="1"/>
          </p:cNvSpPr>
          <p:nvPr>
            <p:ph idx="1"/>
          </p:nvPr>
        </p:nvSpPr>
        <p:spPr>
          <a:xfrm>
            <a:off x="1097280" y="1845734"/>
            <a:ext cx="10058400" cy="4385622"/>
          </a:xfrm>
        </p:spPr>
        <p:txBody>
          <a:bodyPr vert="horz" lIns="0" tIns="45720" rIns="0" bIns="45720" rtlCol="0" anchor="t">
            <a:normAutofit/>
          </a:bodyPr>
          <a:lstStyle/>
          <a:p>
            <a:pPr>
              <a:buFont typeface="Arial" panose="020F0502020204030204" pitchFamily="34" charset="0"/>
              <a:buChar char="•"/>
            </a:pPr>
            <a:r>
              <a:rPr lang="en-US" dirty="0">
                <a:ea typeface="+mn-lt"/>
                <a:cs typeface="+mn-lt"/>
              </a:rPr>
              <a:t>Steps for the project planning phase may include the following:</a:t>
            </a:r>
            <a:endParaRPr lang="en-US" dirty="0">
              <a:cs typeface="Calibri" panose="020F0502020204030204"/>
            </a:endParaRPr>
          </a:p>
          <a:p>
            <a:pPr marL="383540" lvl="1">
              <a:buFont typeface="Arial" panose="020F0502020204030204" pitchFamily="34" charset="0"/>
              <a:buChar char="•"/>
            </a:pPr>
            <a:r>
              <a:rPr lang="en-US" dirty="0">
                <a:ea typeface="+mn-lt"/>
                <a:cs typeface="+mn-lt"/>
              </a:rPr>
              <a:t>Creating a project plan: Identify the project timeline, including the phases of the project, the tasks to be performed, and possible constraints</a:t>
            </a:r>
            <a:endParaRPr lang="en-US">
              <a:cs typeface="Calibri" panose="020F0502020204030204"/>
            </a:endParaRPr>
          </a:p>
          <a:p>
            <a:pPr marL="383540" lvl="1">
              <a:buFont typeface="Arial" panose="020F0502020204030204" pitchFamily="34" charset="0"/>
              <a:buChar char="•"/>
            </a:pPr>
            <a:r>
              <a:rPr lang="en-US" dirty="0">
                <a:ea typeface="+mn-lt"/>
                <a:cs typeface="+mn-lt"/>
              </a:rPr>
              <a:t>Creating workflow diagrams: Visualize your processes to make sure team members clearly understand their role in a project</a:t>
            </a:r>
            <a:endParaRPr lang="en-US">
              <a:cs typeface="Calibri" panose="020F0502020204030204"/>
            </a:endParaRPr>
          </a:p>
          <a:p>
            <a:pPr marL="383540" lvl="1">
              <a:buFont typeface="Arial" panose="020F0502020204030204" pitchFamily="34" charset="0"/>
              <a:buChar char="•"/>
            </a:pPr>
            <a:r>
              <a:rPr lang="en-US" dirty="0">
                <a:ea typeface="+mn-lt"/>
                <a:cs typeface="+mn-lt"/>
              </a:rPr>
              <a:t>Estimating budget and creating a financial plan: Use cost estimates to determine how much to spend on the project to get the maximum return on investment</a:t>
            </a:r>
            <a:endParaRPr lang="en-US">
              <a:cs typeface="Calibri" panose="020F0502020204030204"/>
            </a:endParaRPr>
          </a:p>
          <a:p>
            <a:pPr marL="383540" lvl="1">
              <a:buFont typeface="Arial" panose="020F0502020204030204" pitchFamily="34" charset="0"/>
              <a:buChar char="•"/>
            </a:pPr>
            <a:r>
              <a:rPr lang="en-US" dirty="0">
                <a:ea typeface="+mn-lt"/>
                <a:cs typeface="+mn-lt"/>
              </a:rPr>
              <a:t>Gathering resources: Build your functional team from internal and external talent pools while making sure everyone has the necessary tools (software, hardware, etc.) to complete their tasks</a:t>
            </a:r>
            <a:endParaRPr lang="en-US">
              <a:cs typeface="Calibri" panose="020F0502020204030204"/>
            </a:endParaRPr>
          </a:p>
          <a:p>
            <a:pPr marL="383540" lvl="1">
              <a:buFont typeface="Arial" panose="020F0502020204030204" pitchFamily="34" charset="0"/>
              <a:buChar char="•"/>
            </a:pPr>
            <a:r>
              <a:rPr lang="en-US" dirty="0">
                <a:ea typeface="+mn-lt"/>
                <a:cs typeface="+mn-lt"/>
              </a:rPr>
              <a:t>Anticipating risks and potential quality roadblocks: Identify issues that may cause your project to stall while planning to mitigate those risks and maintain the project’s quality and timeline</a:t>
            </a:r>
            <a:endParaRPr lang="en-US">
              <a:cs typeface="Calibri" panose="020F0502020204030204"/>
            </a:endParaRPr>
          </a:p>
          <a:p>
            <a:pPr marL="383540" lvl="1">
              <a:buFont typeface="Arial" panose="020F0502020204030204" pitchFamily="34" charset="0"/>
              <a:buChar char="•"/>
            </a:pPr>
            <a:r>
              <a:rPr lang="en-US" dirty="0">
                <a:ea typeface="+mn-lt"/>
                <a:cs typeface="+mn-lt"/>
              </a:rPr>
              <a:t>Holding a project kickoff meeting: Bring your team on board and outline the project so they can quickly get to work</a:t>
            </a:r>
            <a:endParaRPr lang="en-US">
              <a:cs typeface="Calibri"/>
            </a:endParaRPr>
          </a:p>
          <a:p>
            <a:endParaRPr lang="en-US" dirty="0">
              <a:cs typeface="Calibri"/>
            </a:endParaRPr>
          </a:p>
        </p:txBody>
      </p:sp>
    </p:spTree>
    <p:extLst>
      <p:ext uri="{BB962C8B-B14F-4D97-AF65-F5344CB8AC3E}">
        <p14:creationId xmlns:p14="http://schemas.microsoft.com/office/powerpoint/2010/main" val="3754461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4AD9-A9A8-4FB9-A687-498267E48622}"/>
              </a:ext>
            </a:extLst>
          </p:cNvPr>
          <p:cNvSpPr>
            <a:spLocks noGrp="1"/>
          </p:cNvSpPr>
          <p:nvPr>
            <p:ph type="title"/>
          </p:nvPr>
        </p:nvSpPr>
        <p:spPr/>
        <p:txBody>
          <a:bodyPr/>
          <a:lstStyle/>
          <a:p>
            <a:r>
              <a:rPr lang="en-US" dirty="0">
                <a:cs typeface="Calibri Light"/>
              </a:rPr>
              <a:t>Project Execution</a:t>
            </a:r>
            <a:endParaRPr lang="en-US" dirty="0"/>
          </a:p>
        </p:txBody>
      </p:sp>
      <p:sp>
        <p:nvSpPr>
          <p:cNvPr id="3" name="Content Placeholder 2">
            <a:extLst>
              <a:ext uri="{FF2B5EF4-FFF2-40B4-BE49-F238E27FC236}">
                <a16:creationId xmlns:a16="http://schemas.microsoft.com/office/drawing/2014/main" id="{A410ED83-2EC2-49DD-935A-9479DC495C39}"/>
              </a:ext>
            </a:extLst>
          </p:cNvPr>
          <p:cNvSpPr>
            <a:spLocks noGrp="1"/>
          </p:cNvSpPr>
          <p:nvPr>
            <p:ph idx="1"/>
          </p:nvPr>
        </p:nvSpPr>
        <p:spPr>
          <a:xfrm>
            <a:off x="1097280" y="1845734"/>
            <a:ext cx="10058400" cy="4510540"/>
          </a:xfrm>
        </p:spPr>
        <p:txBody>
          <a:bodyPr vert="horz" lIns="0" tIns="45720" rIns="0" bIns="45720" rtlCol="0" anchor="t">
            <a:normAutofit/>
          </a:bodyPr>
          <a:lstStyle/>
          <a:p>
            <a:pPr>
              <a:buFont typeface="Arial" panose="020F0502020204030204" pitchFamily="34" charset="0"/>
              <a:buChar char="•"/>
            </a:pPr>
            <a:r>
              <a:rPr lang="en-US" dirty="0">
                <a:ea typeface="+mn-lt"/>
                <a:cs typeface="+mn-lt"/>
              </a:rPr>
              <a:t>This is the phase when the project starts taking it shape. </a:t>
            </a:r>
            <a:endParaRPr lang="en-US"/>
          </a:p>
          <a:p>
            <a:pPr>
              <a:buFont typeface="Arial" panose="020F0502020204030204" pitchFamily="34" charset="0"/>
              <a:buChar char="•"/>
            </a:pPr>
            <a:r>
              <a:rPr lang="en-US" dirty="0">
                <a:ea typeface="+mn-lt"/>
                <a:cs typeface="+mn-lt"/>
              </a:rPr>
              <a:t>The programmers are working on coding, web designers with the graphic material, status and performance reports are made by project managers. This phase is also called implementation phase.</a:t>
            </a:r>
          </a:p>
          <a:p>
            <a:pPr>
              <a:buFont typeface="Arial" panose="020F0502020204030204" pitchFamily="34" charset="0"/>
              <a:buChar char="•"/>
            </a:pPr>
            <a:r>
              <a:rPr lang="en-US" dirty="0">
                <a:ea typeface="+mn-lt"/>
                <a:cs typeface="+mn-lt"/>
              </a:rPr>
              <a:t>Here are some of the important things are being taken care of in the implementation phase.</a:t>
            </a:r>
            <a:endParaRPr lang="en-US" dirty="0">
              <a:cs typeface="Calibri"/>
            </a:endParaRPr>
          </a:p>
          <a:p>
            <a:pPr marL="383540" lvl="1">
              <a:buFont typeface="Arial" panose="020F0502020204030204" pitchFamily="34" charset="0"/>
              <a:buChar char="•"/>
            </a:pPr>
            <a:r>
              <a:rPr lang="en-US" b="1" dirty="0">
                <a:ea typeface="+mn-lt"/>
                <a:cs typeface="+mn-lt"/>
              </a:rPr>
              <a:t>Report progress:</a:t>
            </a:r>
            <a:r>
              <a:rPr lang="en-US" dirty="0">
                <a:ea typeface="+mn-lt"/>
                <a:cs typeface="+mn-lt"/>
              </a:rPr>
              <a:t> Regular updates and status reports are required when the project is in the execution stage. It’s important to provide the required information in the right format and identify the issues as well. These resources will prove beneficial in the times of a crisis.</a:t>
            </a:r>
            <a:endParaRPr lang="en-US" dirty="0">
              <a:cs typeface="Calibri" panose="020F0502020204030204"/>
            </a:endParaRPr>
          </a:p>
          <a:p>
            <a:pPr marL="383540" lvl="1">
              <a:buFont typeface="Arial" panose="020F0502020204030204" pitchFamily="34" charset="0"/>
              <a:buChar char="•"/>
            </a:pPr>
            <a:r>
              <a:rPr lang="en-US" b="1" dirty="0">
                <a:ea typeface="+mn-lt"/>
                <a:cs typeface="+mn-lt"/>
              </a:rPr>
              <a:t>Hold weekly meetings:</a:t>
            </a:r>
            <a:r>
              <a:rPr lang="en-US" dirty="0">
                <a:ea typeface="+mn-lt"/>
                <a:cs typeface="+mn-lt"/>
              </a:rPr>
              <a:t> Weekly meetings can save your team deviating from the important activities. Clear agendas should be set for the meeting so that no time is wasted as team members are already well-aware what the meeting is for and the overall productivity doesn’t get affected.</a:t>
            </a:r>
            <a:endParaRPr lang="en-US" dirty="0">
              <a:cs typeface="Calibri" panose="020F0502020204030204"/>
            </a:endParaRPr>
          </a:p>
          <a:p>
            <a:pPr marL="383540" lvl="1">
              <a:buFont typeface="Arial" panose="020F0502020204030204" pitchFamily="34" charset="0"/>
              <a:buChar char="•"/>
            </a:pPr>
            <a:r>
              <a:rPr lang="en-US" b="1" dirty="0">
                <a:ea typeface="+mn-lt"/>
                <a:cs typeface="+mn-lt"/>
              </a:rPr>
              <a:t>Manage problems:</a:t>
            </a:r>
            <a:r>
              <a:rPr lang="en-US" dirty="0">
                <a:ea typeface="+mn-lt"/>
                <a:cs typeface="+mn-lt"/>
              </a:rPr>
              <a:t> As the project is in motion, problems are bound to happen. You can face issues like quality, time management, the decline in a team’s morale that can threaten the success of a project.</a:t>
            </a:r>
            <a:endParaRPr lang="en-US" dirty="0">
              <a:cs typeface="Calibri"/>
            </a:endParaRPr>
          </a:p>
          <a:p>
            <a:pPr>
              <a:buFont typeface="Arial" panose="020F0502020204030204" pitchFamily="34" charset="0"/>
              <a:buChar char="•"/>
            </a:pPr>
            <a:endParaRPr lang="en-US" dirty="0">
              <a:cs typeface="Calibri"/>
            </a:endParaRPr>
          </a:p>
        </p:txBody>
      </p:sp>
    </p:spTree>
    <p:extLst>
      <p:ext uri="{BB962C8B-B14F-4D97-AF65-F5344CB8AC3E}">
        <p14:creationId xmlns:p14="http://schemas.microsoft.com/office/powerpoint/2010/main" val="1599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683A-D82D-428C-B0CA-3F9FAC95A94E}"/>
              </a:ext>
            </a:extLst>
          </p:cNvPr>
          <p:cNvSpPr>
            <a:spLocks noGrp="1"/>
          </p:cNvSpPr>
          <p:nvPr>
            <p:ph type="title"/>
          </p:nvPr>
        </p:nvSpPr>
        <p:spPr/>
        <p:txBody>
          <a:bodyPr/>
          <a:lstStyle/>
          <a:p>
            <a:r>
              <a:rPr lang="en-US" dirty="0">
                <a:ea typeface="+mj-lt"/>
                <a:cs typeface="+mj-lt"/>
              </a:rPr>
              <a:t>Monitoring and Controlling</a:t>
            </a:r>
          </a:p>
        </p:txBody>
      </p:sp>
      <p:sp>
        <p:nvSpPr>
          <p:cNvPr id="3" name="Content Placeholder 2">
            <a:extLst>
              <a:ext uri="{FF2B5EF4-FFF2-40B4-BE49-F238E27FC236}">
                <a16:creationId xmlns:a16="http://schemas.microsoft.com/office/drawing/2014/main" id="{595A61BA-F818-49EC-8A42-425AFF9DE887}"/>
              </a:ext>
            </a:extLst>
          </p:cNvPr>
          <p:cNvSpPr>
            <a:spLocks noGrp="1"/>
          </p:cNvSpPr>
          <p:nvPr>
            <p:ph idx="1"/>
          </p:nvPr>
        </p:nvSpPr>
        <p:spPr>
          <a:xfrm>
            <a:off x="1097280" y="1845734"/>
            <a:ext cx="10058400" cy="4722900"/>
          </a:xfrm>
        </p:spPr>
        <p:txBody>
          <a:bodyPr vert="horz" lIns="0" tIns="45720" rIns="0" bIns="45720" rtlCol="0" anchor="t">
            <a:normAutofit lnSpcReduction="10000"/>
          </a:bodyPr>
          <a:lstStyle/>
          <a:p>
            <a:pPr>
              <a:buFont typeface="Arial" panose="020F0502020204030204" pitchFamily="34" charset="0"/>
              <a:buChar char="•"/>
            </a:pPr>
            <a:r>
              <a:rPr lang="en-US" dirty="0">
                <a:ea typeface="+mn-lt"/>
                <a:cs typeface="+mn-lt"/>
              </a:rPr>
              <a:t>In the project management process, the third and fourth phases are not sequential in nature. This phase runs simultaneously with project execution, thereby ensures that objectives and project deliverables are met.</a:t>
            </a:r>
            <a:endParaRPr lang="en-US" dirty="0">
              <a:cs typeface="Calibri" panose="020F0502020204030204"/>
            </a:endParaRPr>
          </a:p>
          <a:p>
            <a:pPr>
              <a:buFont typeface="Arial" panose="020F0502020204030204" pitchFamily="34" charset="0"/>
              <a:buChar char="•"/>
            </a:pPr>
            <a:r>
              <a:rPr lang="en-US" dirty="0">
                <a:ea typeface="+mn-lt"/>
                <a:cs typeface="+mn-lt"/>
              </a:rPr>
              <a:t>As a project manager, you can make sure that no one deviates from the original plan by establishing Critical Success Factors (CSF) and Key Performance Indicators (KPI).</a:t>
            </a:r>
            <a:endParaRPr lang="en-US" dirty="0">
              <a:cs typeface="Calibri" panose="020F0502020204030204"/>
            </a:endParaRPr>
          </a:p>
          <a:p>
            <a:pPr>
              <a:buFont typeface="Arial" panose="020F0502020204030204" pitchFamily="34" charset="0"/>
              <a:buChar char="•"/>
            </a:pPr>
            <a:r>
              <a:rPr lang="en-US" dirty="0">
                <a:ea typeface="+mn-lt"/>
                <a:cs typeface="+mn-lt"/>
              </a:rPr>
              <a:t>During the monitoring phase of project management, the manager is also responsible for quantitatively tracking the effort and cost during the process. This tracking not only ensures that the project remains within the budget but also is important for future projects.</a:t>
            </a:r>
            <a:endParaRPr lang="en-US" dirty="0">
              <a:cs typeface="Calibri"/>
            </a:endParaRPr>
          </a:p>
          <a:p>
            <a:pPr>
              <a:buFont typeface="Arial" panose="020F0502020204030204" pitchFamily="34" charset="0"/>
              <a:buChar char="•"/>
            </a:pPr>
            <a:r>
              <a:rPr lang="en-US" dirty="0">
                <a:ea typeface="+mn-lt"/>
                <a:cs typeface="+mn-lt"/>
              </a:rPr>
              <a:t>Some of the common KPIs to measure project performance are:</a:t>
            </a:r>
            <a:endParaRPr lang="en-US" dirty="0">
              <a:cs typeface="Calibri"/>
            </a:endParaRPr>
          </a:p>
          <a:p>
            <a:pPr marL="383540" lvl="1">
              <a:buFont typeface="Arial" panose="020F0502020204030204" pitchFamily="34" charset="0"/>
              <a:buChar char="•"/>
            </a:pPr>
            <a:r>
              <a:rPr lang="en-US" b="1" dirty="0">
                <a:ea typeface="+mn-lt"/>
                <a:cs typeface="+mn-lt"/>
              </a:rPr>
              <a:t>Project objectives:</a:t>
            </a:r>
            <a:r>
              <a:rPr lang="en-US" dirty="0">
                <a:ea typeface="+mn-lt"/>
                <a:cs typeface="+mn-lt"/>
              </a:rPr>
              <a:t> If a project stays on schedule and desired budget, it’s an indication that it will meet the expectations of the decision-makers and clients.</a:t>
            </a:r>
            <a:endParaRPr lang="en-US">
              <a:cs typeface="Calibri" panose="020F0502020204030204"/>
            </a:endParaRPr>
          </a:p>
          <a:p>
            <a:pPr marL="383540" lvl="1">
              <a:buFont typeface="Arial" panose="020F0502020204030204" pitchFamily="34" charset="0"/>
              <a:buChar char="•"/>
            </a:pPr>
            <a:r>
              <a:rPr lang="en-US" b="1" dirty="0">
                <a:ea typeface="+mn-lt"/>
                <a:cs typeface="+mn-lt"/>
              </a:rPr>
              <a:t>Quality deliverables:</a:t>
            </a:r>
            <a:r>
              <a:rPr lang="en-US" dirty="0">
                <a:ea typeface="+mn-lt"/>
                <a:cs typeface="+mn-lt"/>
              </a:rPr>
              <a:t> This helps to determine if deliverables are being met or not.</a:t>
            </a:r>
            <a:endParaRPr lang="en-US">
              <a:cs typeface="Calibri" panose="020F0502020204030204"/>
            </a:endParaRPr>
          </a:p>
          <a:p>
            <a:pPr marL="383540" lvl="1">
              <a:buFont typeface="Arial" panose="020F0502020204030204" pitchFamily="34" charset="0"/>
              <a:buChar char="•"/>
            </a:pPr>
            <a:r>
              <a:rPr lang="en-US" b="1" dirty="0">
                <a:ea typeface="+mn-lt"/>
                <a:cs typeface="+mn-lt"/>
              </a:rPr>
              <a:t>Cost tracking:</a:t>
            </a:r>
            <a:r>
              <a:rPr lang="en-US" dirty="0">
                <a:ea typeface="+mn-lt"/>
                <a:cs typeface="+mn-lt"/>
              </a:rPr>
              <a:t> Project managers need to be accountable for the effort and cost of resources.</a:t>
            </a:r>
            <a:endParaRPr lang="en-US">
              <a:cs typeface="Calibri" panose="020F0502020204030204"/>
            </a:endParaRPr>
          </a:p>
          <a:p>
            <a:pPr marL="383540" lvl="1">
              <a:buFont typeface="Arial" panose="020F0502020204030204" pitchFamily="34" charset="0"/>
              <a:buChar char="•"/>
            </a:pPr>
            <a:r>
              <a:rPr lang="en-US" b="1" dirty="0">
                <a:ea typeface="+mn-lt"/>
                <a:cs typeface="+mn-lt"/>
              </a:rPr>
              <a:t>Project performance:</a:t>
            </a:r>
            <a:r>
              <a:rPr lang="en-US" dirty="0">
                <a:ea typeface="+mn-lt"/>
                <a:cs typeface="+mn-lt"/>
              </a:rPr>
              <a:t> Any changes made in the project due to scope-creep or other unforeseen circumstances are taken into account while measuring the overall progress of the project.</a:t>
            </a:r>
            <a:endParaRPr lang="en-US">
              <a:cs typeface="Calibri" panose="020F0502020204030204"/>
            </a:endParaRPr>
          </a:p>
          <a:p>
            <a:pPr>
              <a:buFont typeface="Arial" panose="020F0502020204030204" pitchFamily="34" charset="0"/>
              <a:buChar char="•"/>
            </a:pPr>
            <a:endParaRPr lang="en-US" dirty="0">
              <a:cs typeface="Calibri"/>
            </a:endParaRPr>
          </a:p>
          <a:p>
            <a:pPr marL="0" indent="0">
              <a:buNone/>
            </a:pPr>
            <a:endParaRPr lang="en-US" dirty="0">
              <a:cs typeface="Calibri"/>
            </a:endParaRPr>
          </a:p>
          <a:p>
            <a:endParaRPr lang="en-US" dirty="0">
              <a:cs typeface="Calibri"/>
            </a:endParaRPr>
          </a:p>
        </p:txBody>
      </p:sp>
    </p:spTree>
    <p:extLst>
      <p:ext uri="{BB962C8B-B14F-4D97-AF65-F5344CB8AC3E}">
        <p14:creationId xmlns:p14="http://schemas.microsoft.com/office/powerpoint/2010/main" val="1792615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48DD-58ED-43D4-B67A-71900BA8A62F}"/>
              </a:ext>
            </a:extLst>
          </p:cNvPr>
          <p:cNvSpPr>
            <a:spLocks noGrp="1"/>
          </p:cNvSpPr>
          <p:nvPr>
            <p:ph type="title"/>
          </p:nvPr>
        </p:nvSpPr>
        <p:spPr/>
        <p:txBody>
          <a:bodyPr/>
          <a:lstStyle/>
          <a:p>
            <a:r>
              <a:rPr lang="en-US" dirty="0">
                <a:cs typeface="Calibri Light"/>
              </a:rPr>
              <a:t>Project Closure</a:t>
            </a:r>
            <a:endParaRPr lang="en-US" dirty="0"/>
          </a:p>
        </p:txBody>
      </p:sp>
      <p:sp>
        <p:nvSpPr>
          <p:cNvPr id="3" name="Content Placeholder 2">
            <a:extLst>
              <a:ext uri="{FF2B5EF4-FFF2-40B4-BE49-F238E27FC236}">
                <a16:creationId xmlns:a16="http://schemas.microsoft.com/office/drawing/2014/main" id="{383AF361-599F-4A70-8018-666047AECEB1}"/>
              </a:ext>
            </a:extLst>
          </p:cNvPr>
          <p:cNvSpPr>
            <a:spLocks noGrp="1"/>
          </p:cNvSpPr>
          <p:nvPr>
            <p:ph idx="1"/>
          </p:nvPr>
        </p:nvSpPr>
        <p:spPr>
          <a:xfrm>
            <a:off x="1097280" y="1845734"/>
            <a:ext cx="10058400" cy="4485556"/>
          </a:xfrm>
        </p:spPr>
        <p:txBody>
          <a:bodyPr vert="horz" lIns="0" tIns="45720" rIns="0" bIns="45720" rtlCol="0" anchor="t">
            <a:normAutofit/>
          </a:bodyPr>
          <a:lstStyle/>
          <a:p>
            <a:pPr>
              <a:buFont typeface="Arial" panose="020F0502020204030204" pitchFamily="34" charset="0"/>
              <a:buChar char="•"/>
            </a:pPr>
            <a:r>
              <a:rPr lang="en-US" dirty="0">
                <a:ea typeface="+mn-lt"/>
                <a:cs typeface="+mn-lt"/>
              </a:rPr>
              <a:t>The closing phase is a critical step in the project management life cycle. It signals the official end of the project and provides a period for reflection, wrap-up, and organization of materials.</a:t>
            </a:r>
            <a:endParaRPr lang="en-US"/>
          </a:p>
          <a:p>
            <a:pPr>
              <a:buFont typeface="Arial" panose="020F0502020204030204" pitchFamily="34" charset="0"/>
              <a:buChar char="•"/>
            </a:pPr>
            <a:r>
              <a:rPr lang="en-US" dirty="0">
                <a:ea typeface="+mn-lt"/>
                <a:cs typeface="+mn-lt"/>
              </a:rPr>
              <a:t>Generally, once the project is completed and delivered, the effective project managers set aside some time to identify the strengths, valuable team members are recognized, what went wrong, how it can be rectified, and what are the takeaways from the project. </a:t>
            </a:r>
          </a:p>
          <a:p>
            <a:pPr>
              <a:buFont typeface="Arial" panose="020F0502020204030204" pitchFamily="34" charset="0"/>
              <a:buChar char="•"/>
            </a:pPr>
            <a:r>
              <a:rPr lang="en-US" dirty="0">
                <a:ea typeface="+mn-lt"/>
                <a:cs typeface="+mn-lt"/>
              </a:rPr>
              <a:t>How a project manager closes the project?</a:t>
            </a:r>
            <a:endParaRPr lang="en-US">
              <a:cs typeface="Calibri" panose="020F0502020204030204"/>
            </a:endParaRPr>
          </a:p>
          <a:p>
            <a:pPr marL="383540" lvl="1">
              <a:buFont typeface="Arial" panose="020F0502020204030204" pitchFamily="34" charset="0"/>
              <a:buChar char="•"/>
            </a:pPr>
            <a:r>
              <a:rPr lang="en-US" dirty="0">
                <a:ea typeface="+mn-lt"/>
                <a:cs typeface="+mn-lt"/>
              </a:rPr>
              <a:t>Project performance is evaluated</a:t>
            </a:r>
            <a:br>
              <a:rPr lang="en-US" dirty="0">
                <a:ea typeface="+mn-lt"/>
                <a:cs typeface="+mn-lt"/>
              </a:rPr>
            </a:br>
            <a:r>
              <a:rPr lang="en-US" dirty="0">
                <a:ea typeface="+mn-lt"/>
                <a:cs typeface="+mn-lt"/>
              </a:rPr>
              <a:t>If there are elements that went really well or something didn’t go as planned, it is the time to bring them up. The project manager brings out the performance reports and evaluates how well the project has performed.</a:t>
            </a:r>
            <a:endParaRPr lang="en-US">
              <a:cs typeface="Calibri"/>
            </a:endParaRPr>
          </a:p>
          <a:p>
            <a:pPr marL="383540" lvl="1">
              <a:buFont typeface="Arial" panose="020F0502020204030204" pitchFamily="34" charset="0"/>
              <a:buChar char="•"/>
            </a:pPr>
            <a:r>
              <a:rPr lang="en-US" dirty="0">
                <a:ea typeface="+mn-lt"/>
                <a:cs typeface="+mn-lt"/>
              </a:rPr>
              <a:t>Closing the project with a team meeting</a:t>
            </a:r>
            <a:br>
              <a:rPr lang="en-US" dirty="0">
                <a:ea typeface="+mn-lt"/>
                <a:cs typeface="+mn-lt"/>
              </a:rPr>
            </a:br>
            <a:r>
              <a:rPr lang="en-US" dirty="0">
                <a:ea typeface="+mn-lt"/>
                <a:cs typeface="+mn-lt"/>
              </a:rPr>
              <a:t>The final team meeting is a great way to reflect how well the project went and share the takeaways with the team members so that the future projects can be handled in a better way.</a:t>
            </a:r>
            <a:endParaRPr lang="en-US">
              <a:cs typeface="Calibri" panose="020F0502020204030204"/>
            </a:endParaRPr>
          </a:p>
          <a:p>
            <a:pPr>
              <a:buFont typeface="Arial" panose="020F0502020204030204" pitchFamily="34" charset="0"/>
              <a:buChar char="•"/>
            </a:pPr>
            <a:endParaRPr lang="en-US" dirty="0">
              <a:cs typeface="Calibri" panose="020F0502020204030204"/>
            </a:endParaRPr>
          </a:p>
        </p:txBody>
      </p:sp>
    </p:spTree>
    <p:extLst>
      <p:ext uri="{BB962C8B-B14F-4D97-AF65-F5344CB8AC3E}">
        <p14:creationId xmlns:p14="http://schemas.microsoft.com/office/powerpoint/2010/main" val="413114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B4D1-44AA-4C3E-8354-9B7CA22C7CAF}"/>
              </a:ext>
            </a:extLst>
          </p:cNvPr>
          <p:cNvSpPr>
            <a:spLocks noGrp="1"/>
          </p:cNvSpPr>
          <p:nvPr>
            <p:ph type="title"/>
          </p:nvPr>
        </p:nvSpPr>
        <p:spPr/>
        <p:txBody>
          <a:bodyPr/>
          <a:lstStyle/>
          <a:p>
            <a:r>
              <a:rPr lang="en-US">
                <a:cs typeface="Calibri Light"/>
              </a:rPr>
              <a:t>Project - Definition</a:t>
            </a:r>
            <a:endParaRPr lang="en-US"/>
          </a:p>
        </p:txBody>
      </p:sp>
      <p:sp>
        <p:nvSpPr>
          <p:cNvPr id="3" name="Content Placeholder 2">
            <a:extLst>
              <a:ext uri="{FF2B5EF4-FFF2-40B4-BE49-F238E27FC236}">
                <a16:creationId xmlns:a16="http://schemas.microsoft.com/office/drawing/2014/main" id="{2DACA036-97D2-4C93-9958-B979CBFC1453}"/>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Definition: A project is “a temporary endeavor undertaken to accomplish a unique product or service”.</a:t>
            </a:r>
          </a:p>
          <a:p>
            <a:pPr>
              <a:buFont typeface="Arial" panose="020F0502020204030204" pitchFamily="34" charset="0"/>
              <a:buChar char="•"/>
            </a:pPr>
            <a:r>
              <a:rPr lang="en-US" dirty="0">
                <a:ea typeface="+mn-lt"/>
                <a:cs typeface="+mn-lt"/>
              </a:rPr>
              <a:t>Definition: Unique process consisting of a set of coordinated and controlled activities with start and finish dates, undertaken to achieve an objective conforming to specific requirements, including constraints of time, cost, quality and resources.</a:t>
            </a:r>
          </a:p>
          <a:p>
            <a:pPr>
              <a:buFont typeface="Arial" panose="020F0502020204030204" pitchFamily="34" charset="0"/>
              <a:buChar char="•"/>
            </a:pPr>
            <a:r>
              <a:rPr lang="en-US" dirty="0">
                <a:ea typeface="+mn-lt"/>
                <a:cs typeface="+mn-lt"/>
              </a:rPr>
              <a:t>Definition: Projects are unique transient endeavors undertaken to achieve a desired outcome.</a:t>
            </a:r>
          </a:p>
          <a:p>
            <a:pPr>
              <a:buFont typeface="Arial" panose="020F0502020204030204" pitchFamily="34" charset="0"/>
              <a:buChar char="•"/>
            </a:pPr>
            <a:r>
              <a:rPr lang="en-US" dirty="0">
                <a:cs typeface="Calibri" panose="020F0502020204030204"/>
              </a:rPr>
              <a:t>Definition: </a:t>
            </a:r>
            <a:r>
              <a:rPr lang="en-US" dirty="0">
                <a:ea typeface="+mn-lt"/>
                <a:cs typeface="+mn-lt"/>
              </a:rPr>
              <a:t>A project is a sequence of unique, complex, and connected activities that have one goal or purpose and that must be completed by a specific c time, within budget, and according to specification.</a:t>
            </a:r>
          </a:p>
          <a:p>
            <a:pPr>
              <a:buFont typeface="Arial" panose="020F0502020204030204" pitchFamily="34" charset="0"/>
              <a:buChar char="•"/>
            </a:pPr>
            <a:r>
              <a:rPr lang="en-US" dirty="0">
                <a:cs typeface="Calibri" panose="020F0502020204030204"/>
              </a:rPr>
              <a:t>Definition: </a:t>
            </a:r>
            <a:r>
              <a:rPr lang="en-US" dirty="0">
                <a:ea typeface="+mn-lt"/>
                <a:cs typeface="+mn-lt"/>
              </a:rPr>
              <a:t>a project is defined as a specific, finite activity that produces an observable and measurable result under certain preset requirements.</a:t>
            </a:r>
            <a:endParaRPr lang="en-US" dirty="0">
              <a:cs typeface="Calibri" panose="020F0502020204030204"/>
            </a:endParaRPr>
          </a:p>
          <a:p>
            <a:pPr>
              <a:buFont typeface="Arial" panose="020F0502020204030204" pitchFamily="34" charset="0"/>
              <a:buChar char="•"/>
            </a:pPr>
            <a:endParaRPr lang="en-US" dirty="0">
              <a:cs typeface="Calibri" panose="020F0502020204030204"/>
            </a:endParaRPr>
          </a:p>
        </p:txBody>
      </p:sp>
    </p:spTree>
    <p:extLst>
      <p:ext uri="{BB962C8B-B14F-4D97-AF65-F5344CB8AC3E}">
        <p14:creationId xmlns:p14="http://schemas.microsoft.com/office/powerpoint/2010/main" val="304520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275C-B09A-4847-822B-785ADFBBEF80}"/>
              </a:ext>
            </a:extLst>
          </p:cNvPr>
          <p:cNvSpPr>
            <a:spLocks noGrp="1"/>
          </p:cNvSpPr>
          <p:nvPr>
            <p:ph type="title"/>
          </p:nvPr>
        </p:nvSpPr>
        <p:spPr/>
        <p:txBody>
          <a:bodyPr/>
          <a:lstStyle/>
          <a:p>
            <a:r>
              <a:rPr lang="en-US">
                <a:cs typeface="Calibri Light"/>
              </a:rPr>
              <a:t>Role of Project Manager</a:t>
            </a:r>
            <a:endParaRPr lang="en-US"/>
          </a:p>
        </p:txBody>
      </p:sp>
      <p:sp>
        <p:nvSpPr>
          <p:cNvPr id="3" name="Content Placeholder 2">
            <a:extLst>
              <a:ext uri="{FF2B5EF4-FFF2-40B4-BE49-F238E27FC236}">
                <a16:creationId xmlns:a16="http://schemas.microsoft.com/office/drawing/2014/main" id="{523C0B59-BCC4-4DD6-A56D-76EA4765AB9D}"/>
              </a:ext>
            </a:extLst>
          </p:cNvPr>
          <p:cNvSpPr>
            <a:spLocks noGrp="1"/>
          </p:cNvSpPr>
          <p:nvPr>
            <p:ph idx="1"/>
          </p:nvPr>
        </p:nvSpPr>
        <p:spPr>
          <a:xfrm>
            <a:off x="1097280" y="1845734"/>
            <a:ext cx="10058400" cy="4560507"/>
          </a:xfrm>
        </p:spPr>
        <p:txBody>
          <a:bodyPr vert="horz" lIns="0" tIns="45720" rIns="0" bIns="45720" rtlCol="0" anchor="t">
            <a:normAutofit/>
          </a:bodyPr>
          <a:lstStyle/>
          <a:p>
            <a:pPr>
              <a:buFont typeface="Arial" panose="020F0502020204030204" pitchFamily="34" charset="0"/>
              <a:buChar char="•"/>
            </a:pPr>
            <a:r>
              <a:rPr lang="en-US">
                <a:ea typeface="+mn-lt"/>
                <a:cs typeface="+mn-lt"/>
              </a:rPr>
              <a:t>The role of the project manager is one of great responsibility. The project manager's job is to direct, supervise and control the project from beginning to end. Project managers should not carry out project work - managing the project is enough. Here are some of the activities a project manager undertakes:</a:t>
            </a:r>
            <a:endParaRPr lang="en-US">
              <a:cs typeface="Calibri" panose="020F0502020204030204"/>
            </a:endParaRPr>
          </a:p>
          <a:p>
            <a:pPr marL="383540" lvl="1">
              <a:buFont typeface="Arial" panose="020F0502020204030204" pitchFamily="34" charset="0"/>
              <a:buChar char="•"/>
            </a:pPr>
            <a:r>
              <a:rPr lang="en-US">
                <a:ea typeface="+mn-lt"/>
                <a:cs typeface="+mn-lt"/>
              </a:rPr>
              <a:t>The project manager must define the project, reduce it to a set of manageable tasks, obtain appropriate resources and build a team to perform the work.</a:t>
            </a:r>
            <a:endParaRPr lang="en-US">
              <a:cs typeface="Calibri" panose="020F0502020204030204"/>
            </a:endParaRPr>
          </a:p>
          <a:p>
            <a:pPr marL="383540" lvl="1">
              <a:buFont typeface="Arial" panose="020F0502020204030204" pitchFamily="34" charset="0"/>
              <a:buChar char="•"/>
            </a:pPr>
            <a:r>
              <a:rPr lang="en-US">
                <a:ea typeface="+mn-lt"/>
                <a:cs typeface="+mn-lt"/>
              </a:rPr>
              <a:t>The project manager must set the final goal of the project and motivate the project team to complete the project on time.</a:t>
            </a:r>
            <a:endParaRPr lang="en-US">
              <a:cs typeface="Calibri" panose="020F0502020204030204"/>
            </a:endParaRPr>
          </a:p>
          <a:p>
            <a:pPr marL="383540" lvl="1">
              <a:buFont typeface="Arial" panose="020F0502020204030204" pitchFamily="34" charset="0"/>
              <a:buChar char="•"/>
            </a:pPr>
            <a:r>
              <a:rPr lang="en-US">
                <a:ea typeface="+mn-lt"/>
                <a:cs typeface="+mn-lt"/>
              </a:rPr>
              <a:t>The project manager must inform all stakeholders of progress on a regular basis.</a:t>
            </a:r>
            <a:endParaRPr lang="en-US">
              <a:cs typeface="Calibri" panose="020F0502020204030204"/>
            </a:endParaRPr>
          </a:p>
          <a:p>
            <a:pPr marL="383540" lvl="1">
              <a:buFont typeface="Arial" panose="020F0502020204030204" pitchFamily="34" charset="0"/>
              <a:buChar char="•"/>
            </a:pPr>
            <a:r>
              <a:rPr lang="en-US">
                <a:ea typeface="+mn-lt"/>
                <a:cs typeface="+mn-lt"/>
              </a:rPr>
              <a:t>The project manager must assess and monitor risks to the project and mitigate them.</a:t>
            </a:r>
            <a:endParaRPr lang="en-US">
              <a:cs typeface="Calibri" panose="020F0502020204030204"/>
            </a:endParaRPr>
          </a:p>
          <a:p>
            <a:pPr>
              <a:buFont typeface="Arial" panose="020F0502020204030204" pitchFamily="34" charset="0"/>
              <a:buChar char="•"/>
            </a:pPr>
            <a:r>
              <a:rPr lang="en-US">
                <a:ea typeface="+mn-lt"/>
                <a:cs typeface="+mn-lt"/>
              </a:rPr>
              <a:t>No project ever goes quite as planned. Project managers must learn to adapt to and manage change.</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1769874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AA53-EDEA-4AC4-A9B4-3095A19C2E1B}"/>
              </a:ext>
            </a:extLst>
          </p:cNvPr>
          <p:cNvSpPr>
            <a:spLocks noGrp="1"/>
          </p:cNvSpPr>
          <p:nvPr>
            <p:ph type="title"/>
          </p:nvPr>
        </p:nvSpPr>
        <p:spPr/>
        <p:txBody>
          <a:bodyPr/>
          <a:lstStyle/>
          <a:p>
            <a:r>
              <a:rPr lang="en-US">
                <a:cs typeface="Calibri Light"/>
              </a:rPr>
              <a:t>Skills of Project Manager</a:t>
            </a:r>
            <a:endParaRPr lang="en-US"/>
          </a:p>
        </p:txBody>
      </p:sp>
      <p:sp>
        <p:nvSpPr>
          <p:cNvPr id="3" name="Content Placeholder 2">
            <a:extLst>
              <a:ext uri="{FF2B5EF4-FFF2-40B4-BE49-F238E27FC236}">
                <a16:creationId xmlns:a16="http://schemas.microsoft.com/office/drawing/2014/main" id="{3B11EC64-1E9A-46F9-AE3B-0CED33B06E11}"/>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mn-lt"/>
                <a:cs typeface="+mn-lt"/>
              </a:rPr>
              <a:t>A project manager must have a range of competencies: Leadership, People management (customers, suppliers, functional managers and project team), Effective communication (verbal and written), Influencing, Negotiation, Conflict management, Planning, Contract management, Estimating, Problem solving, Creative thinking and Time management</a:t>
            </a:r>
            <a:endParaRPr lang="en-US">
              <a:cs typeface="Calibri" panose="020F0502020204030204"/>
            </a:endParaRPr>
          </a:p>
          <a:p>
            <a:pPr>
              <a:buFont typeface="Arial" panose="020F0502020204030204" pitchFamily="34" charset="0"/>
              <a:buChar char="•"/>
            </a:pPr>
            <a:r>
              <a:rPr lang="en-US">
                <a:ea typeface="+mn-lt"/>
                <a:cs typeface="+mn-lt"/>
              </a:rPr>
              <a:t>Project managers bear ultimate responsibility for making things happen. Traditionally, they have carried out this role as mere implementers. To do their jobs they needed to have the necessary administrative and technical competencies.</a:t>
            </a:r>
            <a:endParaRPr lang="en-US" dirty="0">
              <a:ea typeface="+mn-lt"/>
              <a:cs typeface="+mn-lt"/>
            </a:endParaRPr>
          </a:p>
          <a:p>
            <a:pPr>
              <a:buFont typeface="Arial" panose="020F0502020204030204" pitchFamily="34" charset="0"/>
              <a:buChar char="•"/>
            </a:pPr>
            <a:r>
              <a:rPr lang="en-US">
                <a:ea typeface="+mn-lt"/>
                <a:cs typeface="+mn-lt"/>
              </a:rPr>
              <a:t>Today they play a far broader role. In addition to the traditional skills, they need to have business skills, customer relations skills, and political skills.</a:t>
            </a:r>
            <a:endParaRPr lang="en-US">
              <a:cs typeface="Calibri" panose="020F0502020204030204"/>
            </a:endParaRPr>
          </a:p>
          <a:p>
            <a:pPr>
              <a:buFont typeface="Arial" panose="020F0502020204030204" pitchFamily="34" charset="0"/>
              <a:buChar char="•"/>
            </a:pPr>
            <a:r>
              <a:rPr lang="en-US">
                <a:ea typeface="+mn-lt"/>
                <a:cs typeface="+mn-lt"/>
              </a:rPr>
              <a:t>Psychologically, they must be results-oriented self-starters with a high tolerance for ambiguity because little is clear-cut in today's business environment. Shortcomings in any of these areas can lead to project failure.</a:t>
            </a:r>
            <a:endParaRPr lang="en-US">
              <a:cs typeface="Calibri"/>
            </a:endParaRPr>
          </a:p>
        </p:txBody>
      </p:sp>
    </p:spTree>
    <p:extLst>
      <p:ext uri="{BB962C8B-B14F-4D97-AF65-F5344CB8AC3E}">
        <p14:creationId xmlns:p14="http://schemas.microsoft.com/office/powerpoint/2010/main" val="2532959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B893-8530-4283-A58B-9366BA97A31E}"/>
              </a:ext>
            </a:extLst>
          </p:cNvPr>
          <p:cNvSpPr>
            <a:spLocks noGrp="1"/>
          </p:cNvSpPr>
          <p:nvPr>
            <p:ph type="title"/>
          </p:nvPr>
        </p:nvSpPr>
        <p:spPr/>
        <p:txBody>
          <a:bodyPr/>
          <a:lstStyle/>
          <a:p>
            <a:r>
              <a:rPr lang="en-US">
                <a:ea typeface="+mj-lt"/>
                <a:cs typeface="+mj-lt"/>
              </a:rPr>
              <a:t>Skills of Project Manager</a:t>
            </a:r>
          </a:p>
        </p:txBody>
      </p:sp>
      <p:sp>
        <p:nvSpPr>
          <p:cNvPr id="3" name="Content Placeholder 2">
            <a:extLst>
              <a:ext uri="{FF2B5EF4-FFF2-40B4-BE49-F238E27FC236}">
                <a16:creationId xmlns:a16="http://schemas.microsoft.com/office/drawing/2014/main" id="{B2B52486-B65A-4E93-B86A-E213F9813BA1}"/>
              </a:ext>
            </a:extLst>
          </p:cNvPr>
          <p:cNvSpPr>
            <a:spLocks noGrp="1"/>
          </p:cNvSpPr>
          <p:nvPr>
            <p:ph idx="1"/>
          </p:nvPr>
        </p:nvSpPr>
        <p:spPr>
          <a:xfrm>
            <a:off x="1097280" y="1845734"/>
            <a:ext cx="10058400" cy="4423097"/>
          </a:xfrm>
        </p:spPr>
        <p:txBody>
          <a:bodyPr vert="horz" lIns="0" tIns="45720" rIns="0" bIns="45720" rtlCol="0" anchor="t">
            <a:normAutofit/>
          </a:bodyPr>
          <a:lstStyle/>
          <a:p>
            <a:pPr>
              <a:buFont typeface="Arial" panose="020F0502020204030204" pitchFamily="34" charset="0"/>
              <a:buChar char="•"/>
            </a:pPr>
            <a:r>
              <a:rPr lang="en-US">
                <a:ea typeface="+mn-lt"/>
                <a:cs typeface="+mn-lt"/>
              </a:rPr>
              <a:t>A Good Project Manager</a:t>
            </a:r>
            <a:endParaRPr lang="en-US">
              <a:cs typeface="Calibri" panose="020F0502020204030204"/>
            </a:endParaRPr>
          </a:p>
          <a:p>
            <a:pPr marL="200660" lvl="1" indent="0">
              <a:buNone/>
            </a:pPr>
            <a:r>
              <a:rPr lang="en-US">
                <a:ea typeface="+mn-lt"/>
                <a:cs typeface="+mn-lt"/>
              </a:rPr>
              <a:t>–Takes ownership of the whole project</a:t>
            </a:r>
            <a:endParaRPr lang="en-US">
              <a:cs typeface="Calibri" panose="020F0502020204030204"/>
            </a:endParaRPr>
          </a:p>
          <a:p>
            <a:pPr marL="200660" lvl="1" indent="0">
              <a:buNone/>
            </a:pPr>
            <a:r>
              <a:rPr lang="en-US">
                <a:ea typeface="+mn-lt"/>
                <a:cs typeface="+mn-lt"/>
              </a:rPr>
              <a:t>–Is proactive not reactive</a:t>
            </a:r>
            <a:endParaRPr lang="en-US">
              <a:cs typeface="Calibri" panose="020F0502020204030204"/>
            </a:endParaRPr>
          </a:p>
          <a:p>
            <a:pPr marL="200660" lvl="1" indent="0">
              <a:buNone/>
            </a:pPr>
            <a:r>
              <a:rPr lang="en-US">
                <a:ea typeface="+mn-lt"/>
                <a:cs typeface="+mn-lt"/>
              </a:rPr>
              <a:t>–Adequately plans the project</a:t>
            </a:r>
            <a:endParaRPr lang="en-US">
              <a:cs typeface="Calibri" panose="020F0502020204030204"/>
            </a:endParaRPr>
          </a:p>
          <a:p>
            <a:pPr marL="200660" lvl="1" indent="0">
              <a:buNone/>
            </a:pPr>
            <a:r>
              <a:rPr lang="en-US">
                <a:ea typeface="+mn-lt"/>
                <a:cs typeface="+mn-lt"/>
              </a:rPr>
              <a:t>–Is Authoritative (</a:t>
            </a:r>
            <a:r>
              <a:rPr lang="en-US" b="1">
                <a:ea typeface="+mn-lt"/>
                <a:cs typeface="+mn-lt"/>
              </a:rPr>
              <a:t>NOT </a:t>
            </a:r>
            <a:r>
              <a:rPr lang="en-US">
                <a:ea typeface="+mn-lt"/>
                <a:cs typeface="+mn-lt"/>
              </a:rPr>
              <a:t>Authoritarian)</a:t>
            </a:r>
            <a:endParaRPr lang="en-US">
              <a:cs typeface="Calibri" panose="020F0502020204030204"/>
            </a:endParaRPr>
          </a:p>
          <a:p>
            <a:pPr marL="200660" lvl="1" indent="0">
              <a:buNone/>
            </a:pPr>
            <a:r>
              <a:rPr lang="en-US">
                <a:ea typeface="+mn-lt"/>
                <a:cs typeface="+mn-lt"/>
              </a:rPr>
              <a:t>–Is Decisive</a:t>
            </a:r>
            <a:endParaRPr lang="en-US">
              <a:cs typeface="Calibri" panose="020F0502020204030204"/>
            </a:endParaRPr>
          </a:p>
          <a:p>
            <a:pPr marL="200660" lvl="1" indent="0">
              <a:buNone/>
            </a:pPr>
            <a:r>
              <a:rPr lang="en-US">
                <a:ea typeface="+mn-lt"/>
                <a:cs typeface="+mn-lt"/>
              </a:rPr>
              <a:t>–Is a Good Communicator</a:t>
            </a:r>
            <a:endParaRPr lang="en-US">
              <a:cs typeface="Calibri" panose="020F0502020204030204"/>
            </a:endParaRPr>
          </a:p>
          <a:p>
            <a:pPr marL="200660" lvl="1" indent="0">
              <a:buNone/>
            </a:pPr>
            <a:r>
              <a:rPr lang="en-US">
                <a:ea typeface="+mn-lt"/>
                <a:cs typeface="+mn-lt"/>
              </a:rPr>
              <a:t>–Manages by data and facts not uniformed optimism</a:t>
            </a:r>
            <a:endParaRPr lang="en-US">
              <a:cs typeface="Calibri" panose="020F0502020204030204"/>
            </a:endParaRPr>
          </a:p>
          <a:p>
            <a:pPr marL="200660" lvl="1" indent="0">
              <a:buNone/>
            </a:pPr>
            <a:r>
              <a:rPr lang="en-US">
                <a:ea typeface="+mn-lt"/>
                <a:cs typeface="+mn-lt"/>
              </a:rPr>
              <a:t>–Leads by example</a:t>
            </a:r>
            <a:endParaRPr lang="en-US">
              <a:cs typeface="Calibri" panose="020F0502020204030204"/>
            </a:endParaRPr>
          </a:p>
          <a:p>
            <a:pPr marL="200660" lvl="1" indent="0">
              <a:buNone/>
            </a:pPr>
            <a:r>
              <a:rPr lang="en-US">
                <a:ea typeface="+mn-lt"/>
                <a:cs typeface="+mn-lt"/>
              </a:rPr>
              <a:t>–Has sound Judgement</a:t>
            </a:r>
            <a:endParaRPr lang="en-US">
              <a:cs typeface="Calibri" panose="020F0502020204030204"/>
            </a:endParaRPr>
          </a:p>
          <a:p>
            <a:pPr marL="200660" lvl="1" indent="0">
              <a:buNone/>
            </a:pPr>
            <a:r>
              <a:rPr lang="en-US">
                <a:ea typeface="+mn-lt"/>
                <a:cs typeface="+mn-lt"/>
              </a:rPr>
              <a:t>–Is a Motivator</a:t>
            </a:r>
            <a:endParaRPr lang="en-US">
              <a:cs typeface="Calibri" panose="020F0502020204030204"/>
            </a:endParaRPr>
          </a:p>
          <a:p>
            <a:pPr marL="200660" lvl="1" indent="0">
              <a:buNone/>
            </a:pPr>
            <a:r>
              <a:rPr lang="en-US">
                <a:ea typeface="+mn-lt"/>
                <a:cs typeface="+mn-lt"/>
              </a:rPr>
              <a:t>–Is Diplomatic</a:t>
            </a:r>
            <a:endParaRPr lang="en-US">
              <a:cs typeface="Calibri" panose="020F0502020204030204"/>
            </a:endParaRPr>
          </a:p>
          <a:p>
            <a:pPr marL="200660" lvl="1" indent="0">
              <a:buNone/>
            </a:pPr>
            <a:r>
              <a:rPr lang="en-US">
                <a:ea typeface="+mn-lt"/>
                <a:cs typeface="+mn-lt"/>
              </a:rPr>
              <a:t>–Can Delegate</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3886839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7E87-8FAD-4934-9C10-F4D67A58AAB1}"/>
              </a:ext>
            </a:extLst>
          </p:cNvPr>
          <p:cNvSpPr>
            <a:spLocks noGrp="1"/>
          </p:cNvSpPr>
          <p:nvPr>
            <p:ph type="title"/>
          </p:nvPr>
        </p:nvSpPr>
        <p:spPr/>
        <p:txBody>
          <a:bodyPr/>
          <a:lstStyle/>
          <a:p>
            <a:r>
              <a:rPr lang="en-US" dirty="0">
                <a:cs typeface="Calibri Light"/>
              </a:rPr>
              <a:t>Customer Role</a:t>
            </a:r>
            <a:endParaRPr lang="en-US" dirty="0"/>
          </a:p>
        </p:txBody>
      </p:sp>
      <p:sp>
        <p:nvSpPr>
          <p:cNvPr id="3" name="Content Placeholder 2">
            <a:extLst>
              <a:ext uri="{FF2B5EF4-FFF2-40B4-BE49-F238E27FC236}">
                <a16:creationId xmlns:a16="http://schemas.microsoft.com/office/drawing/2014/main" id="{4C52C968-EA73-4993-A975-8965D53FAC1F}"/>
              </a:ext>
            </a:extLst>
          </p:cNvPr>
          <p:cNvSpPr>
            <a:spLocks noGrp="1"/>
          </p:cNvSpPr>
          <p:nvPr>
            <p:ph idx="1"/>
          </p:nvPr>
        </p:nvSpPr>
        <p:spPr>
          <a:xfrm>
            <a:off x="1097280" y="1845734"/>
            <a:ext cx="10058400" cy="4485556"/>
          </a:xfrm>
        </p:spPr>
        <p:txBody>
          <a:bodyPr vert="horz" lIns="0" tIns="45720" rIns="0" bIns="45720" rtlCol="0" anchor="t">
            <a:normAutofit/>
          </a:bodyPr>
          <a:lstStyle/>
          <a:p>
            <a:pPr>
              <a:buFont typeface="Arial" panose="020F0502020204030204" pitchFamily="34" charset="0"/>
              <a:buChar char="•"/>
            </a:pPr>
            <a:r>
              <a:rPr lang="en-US">
                <a:ea typeface="+mn-lt"/>
                <a:cs typeface="+mn-lt"/>
              </a:rPr>
              <a:t>A customer, often also referred to as client, can be a person or an organization that orders and buys products or services that a business offers.</a:t>
            </a:r>
            <a:endParaRPr lang="en-US" dirty="0">
              <a:ea typeface="+mn-lt"/>
              <a:cs typeface="+mn-lt"/>
            </a:endParaRPr>
          </a:p>
          <a:p>
            <a:pPr>
              <a:buFont typeface="Arial" panose="020F0502020204030204" pitchFamily="34" charset="0"/>
              <a:buChar char="•"/>
            </a:pPr>
            <a:r>
              <a:rPr lang="en-US">
                <a:ea typeface="+mn-lt"/>
                <a:cs typeface="+mn-lt"/>
              </a:rPr>
              <a:t>In project management, the customer is the one defining the requirements of the project and </a:t>
            </a:r>
            <a:r>
              <a:rPr lang="en-US" dirty="0">
                <a:ea typeface="+mn-lt"/>
                <a:cs typeface="+mn-lt"/>
              </a:rPr>
              <a:t>often setting the parameters such as budget and deadlines. The customer, therefore, influences the constraints of a project heavily and plays an active part in the project’s process.</a:t>
            </a:r>
            <a:endParaRPr lang="en-US">
              <a:cs typeface="Calibri" panose="020F0502020204030204"/>
            </a:endParaRPr>
          </a:p>
          <a:p>
            <a:pPr>
              <a:buFont typeface="Arial" panose="020F0502020204030204" pitchFamily="34" charset="0"/>
              <a:buChar char="•"/>
            </a:pPr>
            <a:r>
              <a:rPr lang="en-US" dirty="0">
                <a:ea typeface="+mn-lt"/>
                <a:cs typeface="+mn-lt"/>
              </a:rPr>
              <a:t>Customers' role includes tasks such as:</a:t>
            </a:r>
            <a:endParaRPr lang="en-US" dirty="0">
              <a:cs typeface="Calibri" panose="020F0502020204030204"/>
            </a:endParaRPr>
          </a:p>
          <a:p>
            <a:pPr marL="383540" lvl="1">
              <a:buFont typeface="Arial" panose="020F0502020204030204" pitchFamily="34" charset="0"/>
              <a:buChar char="•"/>
            </a:pPr>
            <a:r>
              <a:rPr lang="en-US" dirty="0">
                <a:ea typeface="+mn-lt"/>
                <a:cs typeface="+mn-lt"/>
              </a:rPr>
              <a:t>approving the project plan</a:t>
            </a:r>
            <a:endParaRPr lang="en-US" dirty="0">
              <a:cs typeface="Calibri" panose="020F0502020204030204"/>
            </a:endParaRPr>
          </a:p>
          <a:p>
            <a:pPr marL="383540" lvl="1">
              <a:buFont typeface="Arial" panose="020F0502020204030204" pitchFamily="34" charset="0"/>
              <a:buChar char="•"/>
            </a:pPr>
            <a:r>
              <a:rPr lang="en-US" dirty="0">
                <a:ea typeface="+mn-lt"/>
                <a:cs typeface="+mn-lt"/>
              </a:rPr>
              <a:t>requesting changes to the project</a:t>
            </a:r>
            <a:endParaRPr lang="en-US">
              <a:cs typeface="Calibri" panose="020F0502020204030204"/>
            </a:endParaRPr>
          </a:p>
          <a:p>
            <a:pPr marL="383540" lvl="1">
              <a:buFont typeface="Arial" panose="020F0502020204030204" pitchFamily="34" charset="0"/>
              <a:buChar char="•"/>
            </a:pPr>
            <a:r>
              <a:rPr lang="en-US" dirty="0">
                <a:ea typeface="+mn-lt"/>
                <a:cs typeface="+mn-lt"/>
              </a:rPr>
              <a:t>approving or declining the product or service at the end of a project.</a:t>
            </a:r>
            <a:endParaRPr lang="en-US">
              <a:cs typeface="Calibri" panose="020F0502020204030204"/>
            </a:endParaRPr>
          </a:p>
          <a:p>
            <a:pPr>
              <a:buFont typeface="Arial" panose="020F0502020204030204" pitchFamily="34" charset="0"/>
              <a:buChar char="•"/>
            </a:pPr>
            <a:r>
              <a:rPr lang="en-US" dirty="0">
                <a:ea typeface="+mn-lt"/>
                <a:cs typeface="+mn-lt"/>
              </a:rPr>
              <a:t>You can distinguish between two types of customers:</a:t>
            </a:r>
            <a:endParaRPr lang="en-US" dirty="0">
              <a:cs typeface="Calibri" panose="020F0502020204030204"/>
            </a:endParaRPr>
          </a:p>
          <a:p>
            <a:pPr marL="383540" lvl="1">
              <a:buFont typeface="Arial" panose="020F0502020204030204" pitchFamily="34" charset="0"/>
              <a:buChar char="•"/>
            </a:pPr>
            <a:r>
              <a:rPr lang="en-US" dirty="0">
                <a:ea typeface="+mn-lt"/>
                <a:cs typeface="+mn-lt"/>
              </a:rPr>
              <a:t>Internal customer: from the same organization</a:t>
            </a:r>
            <a:endParaRPr lang="en-US" dirty="0">
              <a:cs typeface="Calibri" panose="020F0502020204030204"/>
            </a:endParaRPr>
          </a:p>
          <a:p>
            <a:pPr marL="383540" lvl="1">
              <a:buFont typeface="Arial" panose="020F0502020204030204" pitchFamily="34" charset="0"/>
              <a:buChar char="•"/>
            </a:pPr>
            <a:r>
              <a:rPr lang="en-US" dirty="0">
                <a:ea typeface="+mn-lt"/>
                <a:cs typeface="+mn-lt"/>
              </a:rPr>
              <a:t>External customer: belongs to another organization</a:t>
            </a:r>
            <a:endParaRPr lang="en-US" dirty="0">
              <a:cs typeface="Calibri" panose="020F0502020204030204"/>
            </a:endParaRPr>
          </a:p>
          <a:p>
            <a:endParaRPr lang="en-US" dirty="0">
              <a:cs typeface="Calibri"/>
            </a:endParaRPr>
          </a:p>
        </p:txBody>
      </p:sp>
    </p:spTree>
    <p:extLst>
      <p:ext uri="{BB962C8B-B14F-4D97-AF65-F5344CB8AC3E}">
        <p14:creationId xmlns:p14="http://schemas.microsoft.com/office/powerpoint/2010/main" val="411556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ABF6-47F8-45AB-87F6-784888B94119}"/>
              </a:ext>
            </a:extLst>
          </p:cNvPr>
          <p:cNvSpPr>
            <a:spLocks noGrp="1"/>
          </p:cNvSpPr>
          <p:nvPr>
            <p:ph type="title"/>
          </p:nvPr>
        </p:nvSpPr>
        <p:spPr/>
        <p:txBody>
          <a:bodyPr/>
          <a:lstStyle/>
          <a:p>
            <a:r>
              <a:rPr lang="en-US">
                <a:cs typeface="Calibri Light"/>
              </a:rPr>
              <a:t>Project – Attributes/Characteristics</a:t>
            </a:r>
            <a:endParaRPr lang="en-US"/>
          </a:p>
        </p:txBody>
      </p:sp>
      <p:sp>
        <p:nvSpPr>
          <p:cNvPr id="3" name="Content Placeholder 2">
            <a:extLst>
              <a:ext uri="{FF2B5EF4-FFF2-40B4-BE49-F238E27FC236}">
                <a16:creationId xmlns:a16="http://schemas.microsoft.com/office/drawing/2014/main" id="{E7882EEF-8A14-414D-8FB2-109D90FB6D58}"/>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A Project has clear objective(s);</a:t>
            </a:r>
          </a:p>
          <a:p>
            <a:pPr>
              <a:buFont typeface="Arial" panose="020F0502020204030204" pitchFamily="34" charset="0"/>
              <a:buChar char="•"/>
            </a:pPr>
            <a:r>
              <a:rPr lang="en-US" dirty="0">
                <a:ea typeface="+mn-lt"/>
                <a:cs typeface="+mn-lt"/>
              </a:rPr>
              <a:t>A Project is purposeful as it has a rational and measurable purchase.</a:t>
            </a:r>
          </a:p>
          <a:p>
            <a:pPr>
              <a:buFont typeface="Arial" panose="020F0502020204030204" pitchFamily="34" charset="0"/>
              <a:buChar char="•"/>
            </a:pPr>
            <a:r>
              <a:rPr lang="en-US" dirty="0">
                <a:ea typeface="+mn-lt"/>
                <a:cs typeface="+mn-lt"/>
              </a:rPr>
              <a:t>A Project is logical as it has a certain life-cycle.</a:t>
            </a:r>
          </a:p>
          <a:p>
            <a:pPr>
              <a:buFont typeface="Arial" panose="020F0502020204030204" pitchFamily="34" charset="0"/>
              <a:buChar char="•"/>
            </a:pPr>
            <a:r>
              <a:rPr lang="en-US" dirty="0">
                <a:ea typeface="+mn-lt"/>
                <a:cs typeface="+mn-lt"/>
              </a:rPr>
              <a:t>A Project has a scope and unique purpose.</a:t>
            </a:r>
            <a:endParaRPr lang="en-US" dirty="0">
              <a:cs typeface="Calibri" panose="020F0502020204030204"/>
            </a:endParaRPr>
          </a:p>
          <a:p>
            <a:pPr>
              <a:buFont typeface="Arial" panose="020F0502020204030204" pitchFamily="34" charset="0"/>
              <a:buChar char="•"/>
            </a:pPr>
            <a:r>
              <a:rPr lang="en-US" dirty="0">
                <a:ea typeface="+mn-lt"/>
                <a:cs typeface="+mn-lt"/>
              </a:rPr>
              <a:t>A Project has time, cost, quality and resource constraints.</a:t>
            </a:r>
          </a:p>
          <a:p>
            <a:pPr>
              <a:buFont typeface="Arial" panose="020F0502020204030204" pitchFamily="34" charset="0"/>
              <a:buChar char="•"/>
            </a:pPr>
            <a:r>
              <a:rPr lang="en-US" dirty="0">
                <a:cs typeface="Calibri" panose="020F0502020204030204"/>
              </a:rPr>
              <a:t>A Project involves change and uncertainty.</a:t>
            </a:r>
          </a:p>
          <a:p>
            <a:pPr>
              <a:buFont typeface="Arial" panose="020F0502020204030204" pitchFamily="34" charset="0"/>
              <a:buChar char="•"/>
            </a:pPr>
            <a:r>
              <a:rPr lang="en-US" dirty="0">
                <a:cs typeface="Calibri" panose="020F0502020204030204"/>
              </a:rPr>
              <a:t>A Project </a:t>
            </a:r>
            <a:r>
              <a:rPr lang="en-US" dirty="0">
                <a:ea typeface="+mn-lt"/>
                <a:cs typeface="+mn-lt"/>
              </a:rPr>
              <a:t>should have a primary sponsor and/or customer.</a:t>
            </a:r>
            <a:endParaRPr lang="en-US" dirty="0">
              <a:cs typeface="Calibri" panose="020F0502020204030204"/>
            </a:endParaRPr>
          </a:p>
          <a:p>
            <a:pPr>
              <a:buFont typeface="Arial" panose="020F0502020204030204" pitchFamily="34" charset="0"/>
              <a:buChar char="•"/>
            </a:pPr>
            <a:r>
              <a:rPr lang="en-US" dirty="0">
                <a:ea typeface="+mn-lt"/>
                <a:cs typeface="+mn-lt"/>
              </a:rPr>
              <a:t>A Project involves team of people;</a:t>
            </a:r>
            <a:endParaRPr lang="en-US">
              <a:ea typeface="+mn-lt"/>
              <a:cs typeface="+mn-lt"/>
            </a:endParaRPr>
          </a:p>
          <a:p>
            <a:pPr>
              <a:buFont typeface="Arial" panose="020F0502020204030204" pitchFamily="34" charset="0"/>
              <a:buChar char="•"/>
            </a:pPr>
            <a:r>
              <a:rPr lang="en-US" dirty="0">
                <a:cs typeface="Calibri" panose="020F0502020204030204"/>
              </a:rPr>
              <a:t>A Project is </a:t>
            </a:r>
            <a:r>
              <a:rPr lang="en-US" dirty="0">
                <a:ea typeface="+mn-lt"/>
                <a:cs typeface="+mn-lt"/>
              </a:rPr>
              <a:t>structured as it has interdependencies between its tasks and activities.</a:t>
            </a:r>
            <a:endParaRPr lang="en-US" dirty="0">
              <a:cs typeface="Calibri" panose="020F0502020204030204"/>
            </a:endParaRPr>
          </a:p>
          <a:p>
            <a:pPr>
              <a:buFont typeface="Arial" panose="020F0502020204030204" pitchFamily="34" charset="0"/>
              <a:buChar char="•"/>
            </a:pPr>
            <a:endParaRPr lang="en-US" dirty="0">
              <a:cs typeface="Calibri" panose="020F0502020204030204"/>
            </a:endParaRPr>
          </a:p>
          <a:p>
            <a:pPr>
              <a:buFont typeface="Arial" panose="020F0502020204030204" pitchFamily="34" charset="0"/>
              <a:buChar char="•"/>
            </a:pPr>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pPr>
              <a:buFont typeface="Arial" panose="020F0502020204030204" pitchFamily="34" charset="0"/>
              <a:buChar char="•"/>
            </a:pPr>
            <a:endParaRPr lang="en-US" dirty="0">
              <a:cs typeface="Calibri" panose="020F0502020204030204"/>
            </a:endParaRPr>
          </a:p>
        </p:txBody>
      </p:sp>
    </p:spTree>
    <p:extLst>
      <p:ext uri="{BB962C8B-B14F-4D97-AF65-F5344CB8AC3E}">
        <p14:creationId xmlns:p14="http://schemas.microsoft.com/office/powerpoint/2010/main" val="1808218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DE37-5A34-4A38-8A67-34E3AA788F52}"/>
              </a:ext>
            </a:extLst>
          </p:cNvPr>
          <p:cNvSpPr>
            <a:spLocks noGrp="1"/>
          </p:cNvSpPr>
          <p:nvPr>
            <p:ph type="title"/>
          </p:nvPr>
        </p:nvSpPr>
        <p:spPr/>
        <p:txBody>
          <a:bodyPr/>
          <a:lstStyle/>
          <a:p>
            <a:r>
              <a:rPr lang="en-US">
                <a:ea typeface="+mj-lt"/>
                <a:cs typeface="+mj-lt"/>
              </a:rPr>
              <a:t>Project Management</a:t>
            </a:r>
          </a:p>
        </p:txBody>
      </p:sp>
      <p:sp>
        <p:nvSpPr>
          <p:cNvPr id="3" name="Content Placeholder 2">
            <a:extLst>
              <a:ext uri="{FF2B5EF4-FFF2-40B4-BE49-F238E27FC236}">
                <a16:creationId xmlns:a16="http://schemas.microsoft.com/office/drawing/2014/main" id="{5BF2A1BC-31CD-49FF-A280-E3B8D68066A5}"/>
              </a:ext>
            </a:extLst>
          </p:cNvPr>
          <p:cNvSpPr>
            <a:spLocks noGrp="1"/>
          </p:cNvSpPr>
          <p:nvPr>
            <p:ph idx="1"/>
          </p:nvPr>
        </p:nvSpPr>
        <p:spPr/>
        <p:txBody>
          <a:bodyPr vert="horz" lIns="0" tIns="45720" rIns="0" bIns="45720" rtlCol="0" anchor="t">
            <a:normAutofit/>
          </a:bodyPr>
          <a:lstStyle/>
          <a:p>
            <a:r>
              <a:rPr lang="en-US">
                <a:ea typeface="+mn-lt"/>
                <a:cs typeface="+mn-lt"/>
              </a:rPr>
              <a:t>A simple definition of project management includes a handful of key premises:</a:t>
            </a:r>
            <a:endParaRPr lang="en-US">
              <a:cs typeface="Calibri" panose="020F0502020204030204"/>
            </a:endParaRPr>
          </a:p>
          <a:p>
            <a:pPr marL="383540" lvl="1">
              <a:buFont typeface="Arial" panose="020F0502020204030204" pitchFamily="34" charset="0"/>
              <a:buChar char="•"/>
            </a:pPr>
            <a:r>
              <a:rPr lang="en-US">
                <a:ea typeface="+mn-lt"/>
                <a:cs typeface="+mn-lt"/>
              </a:rPr>
              <a:t>Project management is no small task.</a:t>
            </a:r>
            <a:endParaRPr lang="en-US">
              <a:cs typeface="Calibri" panose="020F0502020204030204"/>
            </a:endParaRPr>
          </a:p>
          <a:p>
            <a:pPr marL="383540" lvl="1">
              <a:buFont typeface="Arial" panose="020F0502020204030204" pitchFamily="34" charset="0"/>
              <a:buChar char="•"/>
            </a:pPr>
            <a:r>
              <a:rPr lang="en-US">
                <a:ea typeface="+mn-lt"/>
                <a:cs typeface="+mn-lt"/>
              </a:rPr>
              <a:t>Project management has a definite beginning and end. It's not a continuous process.</a:t>
            </a:r>
            <a:endParaRPr lang="en-US">
              <a:cs typeface="Calibri" panose="020F0502020204030204"/>
            </a:endParaRPr>
          </a:p>
          <a:p>
            <a:pPr marL="383540" lvl="1">
              <a:buFont typeface="Arial" panose="020F0502020204030204" pitchFamily="34" charset="0"/>
              <a:buChar char="•"/>
            </a:pPr>
            <a:r>
              <a:rPr lang="en-US">
                <a:ea typeface="+mn-lt"/>
                <a:cs typeface="+mn-lt"/>
              </a:rPr>
              <a:t>Project management uses various tools to measure accomplishments and track project tasks. These include Work Breakdown Structures, Gantt charts and PERT charts.</a:t>
            </a:r>
            <a:endParaRPr lang="en-US">
              <a:cs typeface="Calibri" panose="020F0502020204030204"/>
            </a:endParaRPr>
          </a:p>
          <a:p>
            <a:pPr marL="383540" lvl="1">
              <a:buFont typeface="Arial" panose="020F0502020204030204" pitchFamily="34" charset="0"/>
              <a:buChar char="•"/>
            </a:pPr>
            <a:r>
              <a:rPr lang="en-US">
                <a:ea typeface="+mn-lt"/>
                <a:cs typeface="+mn-lt"/>
              </a:rPr>
              <a:t>Projects frequently need ad-hoc resources rather than dedicated, full-time positions common in organisations.</a:t>
            </a:r>
            <a:endParaRPr lang="en-US">
              <a:cs typeface="Calibri" panose="020F0502020204030204"/>
            </a:endParaRPr>
          </a:p>
          <a:p>
            <a:pPr marL="383540" lvl="1">
              <a:buFont typeface="Arial" panose="020F0502020204030204" pitchFamily="34" charset="0"/>
              <a:buChar char="•"/>
            </a:pPr>
            <a:r>
              <a:rPr lang="en-US">
                <a:ea typeface="+mn-lt"/>
                <a:cs typeface="+mn-lt"/>
              </a:rPr>
              <a:t>Project management reduces risk and increases the chance of success.</a:t>
            </a:r>
            <a:endParaRPr lang="en-US">
              <a:cs typeface="Calibri" panose="020F0502020204030204"/>
            </a:endParaRPr>
          </a:p>
          <a:p>
            <a:pPr>
              <a:buFont typeface="Arial,Sans-Serif" panose="020F0502020204030204" pitchFamily="34" charset="0"/>
              <a:buChar char="•"/>
            </a:pPr>
            <a:r>
              <a:rPr lang="en-US" sz="1800">
                <a:cs typeface="Calibri" panose="020F0502020204030204"/>
              </a:rPr>
              <a:t>The Project Management Institute (PMI) formally defines project management as follows: “The application of knowledge, skills, tools and techniques to project activities to meet the project requirements.”</a:t>
            </a:r>
            <a:endParaRPr lang="en-US" sz="1800">
              <a:ea typeface="+mn-lt"/>
              <a:cs typeface="+mn-lt"/>
            </a:endParaRPr>
          </a:p>
          <a:p>
            <a:pPr>
              <a:buFont typeface="Arial,Sans-Serif" panose="020F0502020204030204" pitchFamily="34" charset="0"/>
              <a:buChar char="•"/>
            </a:pPr>
            <a:r>
              <a:rPr lang="en-US" sz="1800">
                <a:cs typeface="Calibri" panose="020F0502020204030204"/>
              </a:rPr>
              <a:t>Defination: The art of organising, leading, reporting and completing a project through people.</a:t>
            </a:r>
          </a:p>
          <a:p>
            <a:endParaRPr lang="en-US" dirty="0">
              <a:cs typeface="Calibri" panose="020F0502020204030204"/>
            </a:endParaRPr>
          </a:p>
        </p:txBody>
      </p:sp>
    </p:spTree>
    <p:extLst>
      <p:ext uri="{BB962C8B-B14F-4D97-AF65-F5344CB8AC3E}">
        <p14:creationId xmlns:p14="http://schemas.microsoft.com/office/powerpoint/2010/main" val="282679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0A81-9523-487B-8FC5-91A0C36EDB72}"/>
              </a:ext>
            </a:extLst>
          </p:cNvPr>
          <p:cNvSpPr>
            <a:spLocks noGrp="1"/>
          </p:cNvSpPr>
          <p:nvPr>
            <p:ph type="title"/>
          </p:nvPr>
        </p:nvSpPr>
        <p:spPr/>
        <p:txBody>
          <a:bodyPr/>
          <a:lstStyle/>
          <a:p>
            <a:r>
              <a:rPr lang="en-US">
                <a:cs typeface="Calibri Light"/>
              </a:rPr>
              <a:t>Project Management</a:t>
            </a:r>
            <a:endParaRPr lang="en-US"/>
          </a:p>
        </p:txBody>
      </p:sp>
      <p:sp>
        <p:nvSpPr>
          <p:cNvPr id="3" name="Content Placeholder 2">
            <a:extLst>
              <a:ext uri="{FF2B5EF4-FFF2-40B4-BE49-F238E27FC236}">
                <a16:creationId xmlns:a16="http://schemas.microsoft.com/office/drawing/2014/main" id="{703C3605-496D-4F09-A73B-A19D3CC23681}"/>
              </a:ext>
            </a:extLst>
          </p:cNvPr>
          <p:cNvSpPr>
            <a:spLocks noGrp="1"/>
          </p:cNvSpPr>
          <p:nvPr>
            <p:ph idx="1"/>
          </p:nvPr>
        </p:nvSpPr>
        <p:spPr>
          <a:xfrm>
            <a:off x="1097280" y="1845734"/>
            <a:ext cx="10058400" cy="4460573"/>
          </a:xfrm>
        </p:spPr>
        <p:txBody>
          <a:bodyPr vert="horz" lIns="0" tIns="45720" rIns="0" bIns="45720" rtlCol="0" anchor="t">
            <a:normAutofit/>
          </a:bodyPr>
          <a:lstStyle/>
          <a:p>
            <a:pPr>
              <a:buFont typeface="Arial" panose="020F0502020204030204" pitchFamily="34" charset="0"/>
              <a:buChar char="•"/>
            </a:pPr>
            <a:r>
              <a:rPr lang="en-US">
                <a:ea typeface="+mn-lt"/>
                <a:cs typeface="+mn-lt"/>
              </a:rPr>
              <a:t>Project management is a set of tools, templates, and processes designed to answer the following six questions: </a:t>
            </a:r>
            <a:endParaRPr lang="en-US" dirty="0">
              <a:ea typeface="+mn-lt"/>
              <a:cs typeface="+mn-lt"/>
            </a:endParaRPr>
          </a:p>
          <a:p>
            <a:pPr marL="383540" lvl="1">
              <a:buFont typeface="Arial" panose="020F0502020204030204" pitchFamily="34" charset="0"/>
              <a:buChar char="•"/>
            </a:pPr>
            <a:r>
              <a:rPr lang="en-US">
                <a:ea typeface="+mn-lt"/>
                <a:cs typeface="+mn-lt"/>
              </a:rPr>
              <a:t>What business situation is being addressed by this project? </a:t>
            </a:r>
          </a:p>
          <a:p>
            <a:pPr marL="383540" lvl="1">
              <a:buFont typeface="Arial" panose="020F0502020204030204" pitchFamily="34" charset="0"/>
              <a:buChar char="•"/>
            </a:pPr>
            <a:r>
              <a:rPr lang="en-US">
                <a:ea typeface="+mn-lt"/>
                <a:cs typeface="+mn-lt"/>
              </a:rPr>
              <a:t>What does the business need to do? </a:t>
            </a:r>
          </a:p>
          <a:p>
            <a:pPr marL="383540" lvl="1">
              <a:buFont typeface="Arial" panose="020F0502020204030204" pitchFamily="34" charset="0"/>
              <a:buChar char="•"/>
            </a:pPr>
            <a:r>
              <a:rPr lang="en-US">
                <a:ea typeface="+mn-lt"/>
                <a:cs typeface="+mn-lt"/>
              </a:rPr>
              <a:t>What will you do? </a:t>
            </a:r>
          </a:p>
          <a:p>
            <a:pPr marL="383540" lvl="1">
              <a:buFont typeface="Arial" panose="020F0502020204030204" pitchFamily="34" charset="0"/>
              <a:buChar char="•"/>
            </a:pPr>
            <a:r>
              <a:rPr lang="en-US">
                <a:ea typeface="+mn-lt"/>
                <a:cs typeface="+mn-lt"/>
              </a:rPr>
              <a:t>How will you do it? </a:t>
            </a:r>
            <a:endParaRPr lang="en-US"/>
          </a:p>
          <a:p>
            <a:pPr marL="383540" lvl="1">
              <a:buFont typeface="Arial" panose="020F0502020204030204" pitchFamily="34" charset="0"/>
              <a:buChar char="•"/>
            </a:pPr>
            <a:r>
              <a:rPr lang="en-US">
                <a:ea typeface="+mn-lt"/>
                <a:cs typeface="+mn-lt"/>
              </a:rPr>
              <a:t>How will you know you did it? </a:t>
            </a:r>
          </a:p>
          <a:p>
            <a:pPr marL="383540" lvl="1">
              <a:buFont typeface="Arial" panose="020F0502020204030204" pitchFamily="34" charset="0"/>
              <a:buChar char="•"/>
            </a:pPr>
            <a:r>
              <a:rPr lang="en-US">
                <a:ea typeface="+mn-lt"/>
                <a:cs typeface="+mn-lt"/>
              </a:rPr>
              <a:t>How well did you do?</a:t>
            </a:r>
          </a:p>
          <a:p>
            <a:pPr>
              <a:buFont typeface="Arial" panose="020F0502020204030204" pitchFamily="34" charset="0"/>
              <a:buChar char="•"/>
            </a:pPr>
            <a:r>
              <a:rPr lang="en-US">
                <a:ea typeface="+mn-lt"/>
                <a:cs typeface="+mn-lt"/>
              </a:rPr>
              <a:t>Often, a triangle, commonly called the "triple constraint", is used to summarise project management. The three most important factors are time, cost and scope. </a:t>
            </a:r>
            <a:endParaRPr lang="en-US">
              <a:cs typeface="Calibri" panose="020F0502020204030204"/>
            </a:endParaRPr>
          </a:p>
        </p:txBody>
      </p:sp>
    </p:spTree>
    <p:extLst>
      <p:ext uri="{BB962C8B-B14F-4D97-AF65-F5344CB8AC3E}">
        <p14:creationId xmlns:p14="http://schemas.microsoft.com/office/powerpoint/2010/main" val="106345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FA1BE-C365-4FA9-955B-50F7E2A85EF1}"/>
              </a:ext>
            </a:extLst>
          </p:cNvPr>
          <p:cNvSpPr>
            <a:spLocks noGrp="1"/>
          </p:cNvSpPr>
          <p:nvPr>
            <p:ph type="title"/>
          </p:nvPr>
        </p:nvSpPr>
        <p:spPr/>
        <p:txBody>
          <a:bodyPr/>
          <a:lstStyle/>
          <a:p>
            <a:r>
              <a:rPr lang="en-US">
                <a:ea typeface="+mj-lt"/>
                <a:cs typeface="+mj-lt"/>
              </a:rPr>
              <a:t>The Triple Constraint</a:t>
            </a:r>
            <a:endParaRPr lang="en-US"/>
          </a:p>
        </p:txBody>
      </p:sp>
      <p:sp>
        <p:nvSpPr>
          <p:cNvPr id="3" name="Content Placeholder 2">
            <a:extLst>
              <a:ext uri="{FF2B5EF4-FFF2-40B4-BE49-F238E27FC236}">
                <a16:creationId xmlns:a16="http://schemas.microsoft.com/office/drawing/2014/main" id="{6CF35A06-9F4E-4A4D-BF58-A26904562612}"/>
              </a:ext>
            </a:extLst>
          </p:cNvPr>
          <p:cNvSpPr>
            <a:spLocks noGrp="1"/>
          </p:cNvSpPr>
          <p:nvPr>
            <p:ph idx="1"/>
          </p:nvPr>
        </p:nvSpPr>
        <p:spPr>
          <a:xfrm>
            <a:off x="1097280" y="1845734"/>
            <a:ext cx="10058400" cy="4460573"/>
          </a:xfrm>
        </p:spPr>
        <p:txBody>
          <a:bodyPr vert="horz" lIns="0" tIns="45720" rIns="0" bIns="45720" rtlCol="0" anchor="t">
            <a:normAutofit/>
          </a:bodyPr>
          <a:lstStyle/>
          <a:p>
            <a:pPr>
              <a:buFont typeface="Arial" panose="020F0502020204030204" pitchFamily="34" charset="0"/>
              <a:buChar char="•"/>
            </a:pPr>
            <a:r>
              <a:rPr lang="en-US">
                <a:ea typeface="+mn-lt"/>
                <a:cs typeface="+mn-lt"/>
              </a:rPr>
              <a:t>Every project is constrained in different ways by its</a:t>
            </a:r>
            <a:endParaRPr lang="en-US">
              <a:cs typeface="Calibri" panose="020F0502020204030204"/>
            </a:endParaRPr>
          </a:p>
          <a:p>
            <a:pPr marL="383540" lvl="1">
              <a:buFont typeface="Arial" panose="020F0502020204030204" pitchFamily="34" charset="0"/>
              <a:buChar char="•"/>
            </a:pPr>
            <a:r>
              <a:rPr lang="en-US">
                <a:ea typeface="+mn-lt"/>
                <a:cs typeface="+mn-lt"/>
              </a:rPr>
              <a:t>Scope goals:  What is the project trying to accomplish?</a:t>
            </a:r>
            <a:endParaRPr lang="en-US">
              <a:cs typeface="Calibri" panose="020F0502020204030204"/>
            </a:endParaRPr>
          </a:p>
          <a:p>
            <a:pPr marL="383540" lvl="1">
              <a:buFont typeface="Arial" panose="020F0502020204030204" pitchFamily="34" charset="0"/>
              <a:buChar char="•"/>
            </a:pPr>
            <a:r>
              <a:rPr lang="en-US">
                <a:ea typeface="+mn-lt"/>
                <a:cs typeface="+mn-lt"/>
              </a:rPr>
              <a:t>Time goals:  How long should it take to complete?</a:t>
            </a:r>
            <a:endParaRPr lang="en-US">
              <a:cs typeface="Calibri" panose="020F0502020204030204"/>
            </a:endParaRPr>
          </a:p>
          <a:p>
            <a:pPr marL="383540" lvl="1">
              <a:buFont typeface="Arial" panose="020F0502020204030204" pitchFamily="34" charset="0"/>
              <a:buChar char="•"/>
            </a:pPr>
            <a:r>
              <a:rPr lang="en-US">
                <a:ea typeface="+mn-lt"/>
                <a:cs typeface="+mn-lt"/>
              </a:rPr>
              <a:t>Cost goals:  What should it cost?</a:t>
            </a:r>
            <a:endParaRPr lang="en-US">
              <a:cs typeface="Calibri" panose="020F0502020204030204"/>
            </a:endParaRPr>
          </a:p>
          <a:p>
            <a:pPr>
              <a:buFont typeface="Arial" panose="020F0502020204030204" pitchFamily="34" charset="0"/>
              <a:buChar char="•"/>
            </a:pPr>
            <a:r>
              <a:rPr lang="en-US">
                <a:ea typeface="+mn-lt"/>
                <a:cs typeface="+mn-lt"/>
              </a:rPr>
              <a:t>These three variables form the sides of a triangle and are an interdependent set. If any one of them changes, at least one other variable must also change to restore balance to the project.</a:t>
            </a:r>
            <a:endParaRPr lang="en-US" dirty="0">
              <a:cs typeface="Calibri"/>
            </a:endParaRPr>
          </a:p>
          <a:p>
            <a:endParaRPr lang="en-US" dirty="0">
              <a:cs typeface="Calibri"/>
            </a:endParaRPr>
          </a:p>
        </p:txBody>
      </p:sp>
    </p:spTree>
    <p:extLst>
      <p:ext uri="{BB962C8B-B14F-4D97-AF65-F5344CB8AC3E}">
        <p14:creationId xmlns:p14="http://schemas.microsoft.com/office/powerpoint/2010/main" val="203358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9">
            <a:extLst>
              <a:ext uri="{FF2B5EF4-FFF2-40B4-BE49-F238E27FC236}">
                <a16:creationId xmlns:a16="http://schemas.microsoft.com/office/drawing/2014/main" id="{58331D47-DE7A-4F51-9D59-FD68F3BDD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1">
            <a:extLst>
              <a:ext uri="{FF2B5EF4-FFF2-40B4-BE49-F238E27FC236}">
                <a16:creationId xmlns:a16="http://schemas.microsoft.com/office/drawing/2014/main" id="{99DEDC60-6312-4214-B219-E46479D7E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23">
            <a:extLst>
              <a:ext uri="{FF2B5EF4-FFF2-40B4-BE49-F238E27FC236}">
                <a16:creationId xmlns:a16="http://schemas.microsoft.com/office/drawing/2014/main" id="{D92A1B31-DB63-435D-93E6-9712CDFB20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25">
            <a:extLst>
              <a:ext uri="{FF2B5EF4-FFF2-40B4-BE49-F238E27FC236}">
                <a16:creationId xmlns:a16="http://schemas.microsoft.com/office/drawing/2014/main" id="{BD447334-7A13-4AAB-B92F-9B3990794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7">
            <a:extLst>
              <a:ext uri="{FF2B5EF4-FFF2-40B4-BE49-F238E27FC236}">
                <a16:creationId xmlns:a16="http://schemas.microsoft.com/office/drawing/2014/main" id="{A80859B2-E631-44CD-80CE-0B9E3CAA7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262674-6204-4A09-8640-6204FE8C9F7C}"/>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The Triple Constraint of PM</a:t>
            </a:r>
          </a:p>
        </p:txBody>
      </p:sp>
      <p:pic>
        <p:nvPicPr>
          <p:cNvPr id="3" name="Picture 4" descr="A picture containing shape&#10;&#10;Description automatically generated">
            <a:extLst>
              <a:ext uri="{FF2B5EF4-FFF2-40B4-BE49-F238E27FC236}">
                <a16:creationId xmlns:a16="http://schemas.microsoft.com/office/drawing/2014/main" id="{58B92E20-DE2E-4EB6-AC20-685EF97E11F6}"/>
              </a:ext>
            </a:extLst>
          </p:cNvPr>
          <p:cNvPicPr>
            <a:picLocks noChangeAspect="1"/>
          </p:cNvPicPr>
          <p:nvPr/>
        </p:nvPicPr>
        <p:blipFill>
          <a:blip r:embed="rId2"/>
          <a:stretch>
            <a:fillRect/>
          </a:stretch>
        </p:blipFill>
        <p:spPr>
          <a:xfrm>
            <a:off x="635457" y="946854"/>
            <a:ext cx="5131653" cy="2989188"/>
          </a:xfrm>
          <a:prstGeom prst="rect">
            <a:avLst/>
          </a:prstGeom>
        </p:spPr>
      </p:pic>
      <p:sp>
        <p:nvSpPr>
          <p:cNvPr id="35" name="Rectangle 29">
            <a:extLst>
              <a:ext uri="{FF2B5EF4-FFF2-40B4-BE49-F238E27FC236}">
                <a16:creationId xmlns:a16="http://schemas.microsoft.com/office/drawing/2014/main" id="{6330B6DB-1B88-4062-A0B5-6360AA020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14D47B31-4119-4416-A283-78BDFA4E3229}"/>
              </a:ext>
            </a:extLst>
          </p:cNvPr>
          <p:cNvPicPr>
            <a:picLocks noChangeAspect="1"/>
          </p:cNvPicPr>
          <p:nvPr/>
        </p:nvPicPr>
        <p:blipFill>
          <a:blip r:embed="rId3"/>
          <a:stretch>
            <a:fillRect/>
          </a:stretch>
        </p:blipFill>
        <p:spPr>
          <a:xfrm>
            <a:off x="6424891" y="640080"/>
            <a:ext cx="4003039" cy="3602736"/>
          </a:xfrm>
          <a:prstGeom prst="rect">
            <a:avLst/>
          </a:prstGeom>
        </p:spPr>
      </p:pic>
      <p:sp>
        <p:nvSpPr>
          <p:cNvPr id="36" name="Rectangle 31">
            <a:extLst>
              <a:ext uri="{FF2B5EF4-FFF2-40B4-BE49-F238E27FC236}">
                <a16:creationId xmlns:a16="http://schemas.microsoft.com/office/drawing/2014/main" id="{8E79B4B5-4912-4114-A02C-CE476EEE9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463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BB51-1983-4DF4-A3B0-31FD440C48A5}"/>
              </a:ext>
            </a:extLst>
          </p:cNvPr>
          <p:cNvSpPr>
            <a:spLocks noGrp="1"/>
          </p:cNvSpPr>
          <p:nvPr>
            <p:ph type="title"/>
          </p:nvPr>
        </p:nvSpPr>
        <p:spPr/>
        <p:txBody>
          <a:bodyPr/>
          <a:lstStyle/>
          <a:p>
            <a:r>
              <a:rPr lang="en-US">
                <a:cs typeface="Calibri Light"/>
              </a:rPr>
              <a:t>The Triple Constraint</a:t>
            </a:r>
            <a:endParaRPr lang="en-US">
              <a:ea typeface="+mj-lt"/>
              <a:cs typeface="+mj-lt"/>
            </a:endParaRPr>
          </a:p>
        </p:txBody>
      </p:sp>
      <p:sp>
        <p:nvSpPr>
          <p:cNvPr id="3" name="Content Placeholder 2">
            <a:extLst>
              <a:ext uri="{FF2B5EF4-FFF2-40B4-BE49-F238E27FC236}">
                <a16:creationId xmlns:a16="http://schemas.microsoft.com/office/drawing/2014/main" id="{24D28469-930D-4D8E-8056-2D2A35078A9B}"/>
              </a:ext>
            </a:extLst>
          </p:cNvPr>
          <p:cNvSpPr>
            <a:spLocks noGrp="1"/>
          </p:cNvSpPr>
          <p:nvPr>
            <p:ph idx="1"/>
          </p:nvPr>
        </p:nvSpPr>
        <p:spPr>
          <a:xfrm>
            <a:off x="1097280" y="1845734"/>
            <a:ext cx="10058400" cy="4548015"/>
          </a:xfrm>
        </p:spPr>
        <p:txBody>
          <a:bodyPr vert="horz" lIns="0" tIns="45720" rIns="0" bIns="45720" rtlCol="0" anchor="t">
            <a:normAutofit/>
          </a:bodyPr>
          <a:lstStyle/>
          <a:p>
            <a:pPr>
              <a:buFont typeface="Arial" panose="020F0502020204030204" pitchFamily="34" charset="0"/>
              <a:buChar char="•"/>
            </a:pPr>
            <a:r>
              <a:rPr lang="en-US">
                <a:ea typeface="+mn-lt"/>
                <a:cs typeface="+mn-lt"/>
              </a:rPr>
              <a:t>The greatest challenge of project management is the integration and control of the three principal interrelated components of each single project.</a:t>
            </a:r>
          </a:p>
          <a:p>
            <a:pPr marL="383540" lvl="1">
              <a:buFont typeface="Arial" panose="020F0502020204030204" pitchFamily="34" charset="0"/>
              <a:buChar char="•"/>
            </a:pPr>
            <a:r>
              <a:rPr lang="en-US">
                <a:ea typeface="+mn-lt"/>
                <a:cs typeface="+mn-lt"/>
              </a:rPr>
              <a:t>Projects must be within cost.</a:t>
            </a:r>
            <a:endParaRPr lang="en-US">
              <a:cs typeface="Calibri" panose="020F0502020204030204"/>
            </a:endParaRPr>
          </a:p>
          <a:p>
            <a:pPr marL="383540" lvl="1">
              <a:buFont typeface="Arial" panose="020F0502020204030204" pitchFamily="34" charset="0"/>
              <a:buChar char="•"/>
            </a:pPr>
            <a:r>
              <a:rPr lang="en-US">
                <a:ea typeface="+mn-lt"/>
                <a:cs typeface="+mn-lt"/>
              </a:rPr>
              <a:t>Projects must be delivered on time.</a:t>
            </a:r>
            <a:endParaRPr lang="en-US">
              <a:cs typeface="Calibri" panose="020F0502020204030204"/>
            </a:endParaRPr>
          </a:p>
          <a:p>
            <a:pPr marL="383540" lvl="1">
              <a:buFont typeface="Arial" panose="020F0502020204030204" pitchFamily="34" charset="0"/>
              <a:buChar char="•"/>
            </a:pPr>
            <a:r>
              <a:rPr lang="en-US">
                <a:ea typeface="+mn-lt"/>
                <a:cs typeface="+mn-lt"/>
              </a:rPr>
              <a:t>Projects must be in scope.</a:t>
            </a:r>
            <a:endParaRPr lang="en-US">
              <a:cs typeface="Calibri" panose="020F0502020204030204"/>
            </a:endParaRPr>
          </a:p>
          <a:p>
            <a:pPr marL="383540" lvl="1">
              <a:buFont typeface="Arial" panose="020F0502020204030204" pitchFamily="34" charset="0"/>
              <a:buChar char="•"/>
            </a:pPr>
            <a:r>
              <a:rPr lang="en-US">
                <a:ea typeface="+mn-lt"/>
                <a:cs typeface="+mn-lt"/>
              </a:rPr>
              <a:t>Projects must meet customer quality requirements.</a:t>
            </a:r>
            <a:endParaRPr lang="en-US">
              <a:cs typeface="Calibri" panose="020F0502020204030204"/>
            </a:endParaRPr>
          </a:p>
          <a:p>
            <a:pPr>
              <a:buFont typeface="Arial" panose="020F0502020204030204" pitchFamily="34" charset="0"/>
              <a:buChar char="•"/>
            </a:pPr>
            <a:r>
              <a:rPr lang="en-US">
                <a:ea typeface="+mn-lt"/>
                <a:cs typeface="+mn-lt"/>
              </a:rPr>
              <a:t>The cost, time, quality triangle implies a tension between the three components such that if any one of the components was to be changed, then it would have an impact on one, or both, of the others.</a:t>
            </a:r>
            <a:endParaRPr lang="en-US" dirty="0">
              <a:ea typeface="+mn-lt"/>
              <a:cs typeface="+mn-lt"/>
            </a:endParaRPr>
          </a:p>
          <a:p>
            <a:pPr>
              <a:buFont typeface="Arial" panose="020F0502020204030204" pitchFamily="34" charset="0"/>
              <a:buChar char="•"/>
            </a:pPr>
            <a:r>
              <a:rPr lang="en-US">
                <a:ea typeface="+mn-lt"/>
                <a:cs typeface="+mn-lt"/>
              </a:rPr>
              <a:t>More recently this has given way to a project management diamond with cost, time, scope and quality as the four vertices and customer expectations as a central theme. No two customer expectations are the same so you must ask what their expectations are.</a:t>
            </a:r>
          </a:p>
          <a:p>
            <a:pPr>
              <a:buFont typeface="Arial" panose="020F0502020204030204" pitchFamily="34" charset="0"/>
              <a:buChar char="•"/>
            </a:pPr>
            <a:endParaRPr lang="en-US"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32353468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A83F458D6B2D46AA6D910F4D912454" ma:contentTypeVersion="12" ma:contentTypeDescription="Create a new document." ma:contentTypeScope="" ma:versionID="7d360aa333926eb9555f782c0b0a51fe">
  <xsd:schema xmlns:xsd="http://www.w3.org/2001/XMLSchema" xmlns:xs="http://www.w3.org/2001/XMLSchema" xmlns:p="http://schemas.microsoft.com/office/2006/metadata/properties" xmlns:ns2="2178a672-8365-4728-9a3f-ea91b27d3620" xmlns:ns3="e28c9c7c-2009-47eb-b038-b35541abaec9" targetNamespace="http://schemas.microsoft.com/office/2006/metadata/properties" ma:root="true" ma:fieldsID="7df4334feb6ccd26cb74c2622d8e3230" ns2:_="" ns3:_="">
    <xsd:import namespace="2178a672-8365-4728-9a3f-ea91b27d3620"/>
    <xsd:import namespace="e28c9c7c-2009-47eb-b038-b35541abaec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78a672-8365-4728-9a3f-ea91b27d36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8c9c7c-2009-47eb-b038-b35541abaec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E1E701-5794-4E78-8960-ABEFFEDFC4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78a672-8365-4728-9a3f-ea91b27d3620"/>
    <ds:schemaRef ds:uri="e28c9c7c-2009-47eb-b038-b35541abae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34FC00-EB05-4050-9A90-2A70A8387B0C}">
  <ds:schemaRefs>
    <ds:schemaRef ds:uri="http://schemas.microsoft.com/sharepoint/v3/contenttype/forms"/>
  </ds:schemaRefs>
</ds:datastoreItem>
</file>

<file path=customXml/itemProps3.xml><?xml version="1.0" encoding="utf-8"?>
<ds:datastoreItem xmlns:ds="http://schemas.openxmlformats.org/officeDocument/2006/customXml" ds:itemID="{B39A4264-592A-468A-9A94-E71FD1EA9BC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Retrospect</vt:lpstr>
      <vt:lpstr>Overview of Project Management</vt:lpstr>
      <vt:lpstr>Contents</vt:lpstr>
      <vt:lpstr>Project - Definition</vt:lpstr>
      <vt:lpstr>Project – Attributes/Characteristics</vt:lpstr>
      <vt:lpstr>Project Management</vt:lpstr>
      <vt:lpstr>Project Management</vt:lpstr>
      <vt:lpstr>The Triple Constraint</vt:lpstr>
      <vt:lpstr>The Triple Constraint of PM</vt:lpstr>
      <vt:lpstr>The Triple Constraint</vt:lpstr>
      <vt:lpstr>The Triple Constraint</vt:lpstr>
      <vt:lpstr>Scope</vt:lpstr>
      <vt:lpstr>Quality</vt:lpstr>
      <vt:lpstr>Cost </vt:lpstr>
      <vt:lpstr>Time</vt:lpstr>
      <vt:lpstr>Resources</vt:lpstr>
      <vt:lpstr>Risk</vt:lpstr>
      <vt:lpstr>Barriers, Risks and Issues That Affect Project Success</vt:lpstr>
      <vt:lpstr>Barriers, Risks and Issues That Affect Project Success</vt:lpstr>
      <vt:lpstr>Project Management Activities</vt:lpstr>
      <vt:lpstr>Project Management Life Cycle (PMLC)</vt:lpstr>
      <vt:lpstr>PMLC</vt:lpstr>
      <vt:lpstr>Project Initiation</vt:lpstr>
      <vt:lpstr>Project Initiation</vt:lpstr>
      <vt:lpstr>Project Initiation</vt:lpstr>
      <vt:lpstr>Project Planning</vt:lpstr>
      <vt:lpstr>Project Planning</vt:lpstr>
      <vt:lpstr>Project Execution</vt:lpstr>
      <vt:lpstr>Monitoring and Controlling</vt:lpstr>
      <vt:lpstr>Project Closure</vt:lpstr>
      <vt:lpstr>Role of Project Manager</vt:lpstr>
      <vt:lpstr>Skills of Project Manager</vt:lpstr>
      <vt:lpstr>Skills of Project Manager</vt:lpstr>
      <vt:lpstr>Customer Role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388</cp:revision>
  <dcterms:created xsi:type="dcterms:W3CDTF">2021-02-03T05:55:56Z</dcterms:created>
  <dcterms:modified xsi:type="dcterms:W3CDTF">2021-02-22T03:24:57Z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0x010100ADA83F458D6B2D46AA6D910F4D912454</vt:lpwstr>
  </property>
</Properties>
</file>