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 id="2147483663" r:id="rId5"/>
  </p:sldMasterIdLst>
  <p:notesMasterIdLst>
    <p:notesMasterId r:id="rId7"/>
  </p:notesMasterIdLst>
  <p:sldIdLst>
    <p:sldId id="259"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D5FFF"/>
    <a:srgbClr val="221E28"/>
    <a:srgbClr val="4D4D4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517E7E8-5A25-460B-B37E-034142E5078E}" v="5" dt="2024-05-15T14:31:09.10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932" autoAdjust="0"/>
    <p:restoredTop sz="94674" autoAdjust="0"/>
  </p:normalViewPr>
  <p:slideViewPr>
    <p:cSldViewPr snapToGrid="0" snapToObjects="1">
      <p:cViewPr varScale="1">
        <p:scale>
          <a:sx n="63" d="100"/>
          <a:sy n="63" d="100"/>
        </p:scale>
        <p:origin x="1148" y="56"/>
      </p:cViewPr>
      <p:guideLst/>
    </p:cSldViewPr>
  </p:slideViewPr>
  <p:outlineViewPr>
    <p:cViewPr>
      <p:scale>
        <a:sx n="33" d="100"/>
        <a:sy n="33" d="100"/>
      </p:scale>
      <p:origin x="0" y="-6624"/>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13"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theme" Target="theme/theme1.xml"/><Relationship Id="rId5" Type="http://schemas.openxmlformats.org/officeDocument/2006/relationships/slideMaster" Target="slideMasters/slideMaster2.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538FED-BEF8-CD4E-8851-A10E3811CC8B}" type="datetimeFigureOut">
              <a:rPr lang="en-US" smtClean="0"/>
              <a:t>5/15/2024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4C5733-40DC-BA48-B475-D2F3167E4742}" type="slidenum">
              <a:rPr lang="en-US" smtClean="0"/>
              <a:t>‹#›</a:t>
            </a:fld>
            <a:endParaRPr lang="en-US" dirty="0"/>
          </a:p>
        </p:txBody>
      </p:sp>
    </p:spTree>
    <p:extLst>
      <p:ext uri="{BB962C8B-B14F-4D97-AF65-F5344CB8AC3E}">
        <p14:creationId xmlns:p14="http://schemas.microsoft.com/office/powerpoint/2010/main" val="29171428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Deck Title">
    <p:bg>
      <p:bgRef idx="1001">
        <a:schemeClr val="bg1"/>
      </p:bgRef>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6F4F5CD-5406-1845-B09E-11A9B1A6CEDA}"/>
              </a:ext>
            </a:extLst>
          </p:cNvPr>
          <p:cNvSpPr>
            <a:spLocks noGrp="1"/>
          </p:cNvSpPr>
          <p:nvPr>
            <p:ph type="subTitle" idx="1" hasCustomPrompt="1"/>
          </p:nvPr>
        </p:nvSpPr>
        <p:spPr>
          <a:xfrm>
            <a:off x="720000" y="3780000"/>
            <a:ext cx="6120000" cy="720000"/>
          </a:xfrm>
        </p:spPr>
        <p:txBody>
          <a:bodyPr>
            <a:normAutofit/>
          </a:bodyPr>
          <a:lstStyle>
            <a:lvl1pPr marL="0" indent="0" algn="l">
              <a:buNone/>
              <a:defRPr sz="2000" b="1">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Optional deck subtitle</a:t>
            </a:r>
          </a:p>
        </p:txBody>
      </p:sp>
      <p:pic>
        <p:nvPicPr>
          <p:cNvPr id="6" name="Picture 5">
            <a:extLst>
              <a:ext uri="{FF2B5EF4-FFF2-40B4-BE49-F238E27FC236}">
                <a16:creationId xmlns:a16="http://schemas.microsoft.com/office/drawing/2014/main" id="{59A76210-904A-B94F-AD88-9CCF2599AD04}"/>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534136" y="719999"/>
            <a:ext cx="7937863" cy="6138001"/>
          </a:xfrm>
          <a:prstGeom prst="rect">
            <a:avLst/>
          </a:prstGeom>
        </p:spPr>
      </p:pic>
      <p:pic>
        <p:nvPicPr>
          <p:cNvPr id="5" name="Picture 4">
            <a:extLst>
              <a:ext uri="{FF2B5EF4-FFF2-40B4-BE49-F238E27FC236}">
                <a16:creationId xmlns:a16="http://schemas.microsoft.com/office/drawing/2014/main" id="{F1991477-4426-5446-B609-E5D0C97CDAEC}"/>
              </a:ext>
            </a:extLst>
          </p:cNvPr>
          <p:cNvPicPr>
            <a:picLocks noChangeAspect="1"/>
          </p:cNvPicPr>
          <p:nvPr userDrawn="1"/>
        </p:nvPicPr>
        <p:blipFill>
          <a:blip r:embed="rId3"/>
          <a:stretch>
            <a:fillRect/>
          </a:stretch>
        </p:blipFill>
        <p:spPr>
          <a:xfrm>
            <a:off x="720000" y="719998"/>
            <a:ext cx="1173913" cy="1080000"/>
          </a:xfrm>
          <a:prstGeom prst="rect">
            <a:avLst/>
          </a:prstGeom>
        </p:spPr>
      </p:pic>
      <p:sp>
        <p:nvSpPr>
          <p:cNvPr id="2" name="Title 1">
            <a:extLst>
              <a:ext uri="{FF2B5EF4-FFF2-40B4-BE49-F238E27FC236}">
                <a16:creationId xmlns:a16="http://schemas.microsoft.com/office/drawing/2014/main" id="{BB6175EB-19B6-C748-BC0B-4822B009392D}"/>
              </a:ext>
            </a:extLst>
          </p:cNvPr>
          <p:cNvSpPr>
            <a:spLocks noGrp="1"/>
          </p:cNvSpPr>
          <p:nvPr>
            <p:ph type="ctrTitle" hasCustomPrompt="1"/>
          </p:nvPr>
        </p:nvSpPr>
        <p:spPr>
          <a:xfrm>
            <a:off x="720000" y="1800000"/>
            <a:ext cx="6120000" cy="1800000"/>
          </a:xfrm>
        </p:spPr>
        <p:txBody>
          <a:bodyPr anchor="b"/>
          <a:lstStyle>
            <a:lvl1pPr algn="l">
              <a:defRPr sz="3200">
                <a:solidFill>
                  <a:schemeClr val="tx2"/>
                </a:solidFill>
              </a:defRPr>
            </a:lvl1pPr>
          </a:lstStyle>
          <a:p>
            <a:r>
              <a:rPr lang="en-US" dirty="0"/>
              <a:t>Deck title (keep it short)</a:t>
            </a:r>
          </a:p>
        </p:txBody>
      </p:sp>
    </p:spTree>
    <p:extLst>
      <p:ext uri="{BB962C8B-B14F-4D97-AF65-F5344CB8AC3E}">
        <p14:creationId xmlns:p14="http://schemas.microsoft.com/office/powerpoint/2010/main" val="403080344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amp; 2 Pictures">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B1D817E5-E8F3-FB4B-AA71-42628C961536}"/>
              </a:ext>
            </a:extLst>
          </p:cNvPr>
          <p:cNvSpPr>
            <a:spLocks noGrp="1"/>
          </p:cNvSpPr>
          <p:nvPr>
            <p:ph type="pic" sz="quarter" idx="10"/>
          </p:nvPr>
        </p:nvSpPr>
        <p:spPr>
          <a:xfrm>
            <a:off x="6095999" y="0"/>
            <a:ext cx="6095999" cy="3429000"/>
          </a:xfrm>
        </p:spPr>
        <p:txBody>
          <a:bodyPr/>
          <a:lstStyle/>
          <a:p>
            <a:endParaRPr lang="en-US" dirty="0"/>
          </a:p>
        </p:txBody>
      </p:sp>
      <p:sp>
        <p:nvSpPr>
          <p:cNvPr id="2" name="Title 1">
            <a:extLst>
              <a:ext uri="{FF2B5EF4-FFF2-40B4-BE49-F238E27FC236}">
                <a16:creationId xmlns:a16="http://schemas.microsoft.com/office/drawing/2014/main" id="{E2005F79-11B2-7348-BA3A-122CB47D2648}"/>
              </a:ext>
            </a:extLst>
          </p:cNvPr>
          <p:cNvSpPr>
            <a:spLocks noGrp="1"/>
          </p:cNvSpPr>
          <p:nvPr>
            <p:ph type="title" hasCustomPrompt="1"/>
          </p:nvPr>
        </p:nvSpPr>
        <p:spPr>
          <a:xfrm>
            <a:off x="360000" y="360000"/>
            <a:ext cx="11453941" cy="360000"/>
          </a:xfrm>
        </p:spPr>
        <p:txBody>
          <a:bodyPr/>
          <a:lstStyle>
            <a:lvl1pPr>
              <a:defRPr/>
            </a:lvl1pPr>
          </a:lstStyle>
          <a:p>
            <a:r>
              <a:rPr lang="en-US" dirty="0"/>
              <a:t>Slide title (keep it short)</a:t>
            </a:r>
          </a:p>
        </p:txBody>
      </p:sp>
      <p:sp>
        <p:nvSpPr>
          <p:cNvPr id="3" name="Content Placeholder 2">
            <a:extLst>
              <a:ext uri="{FF2B5EF4-FFF2-40B4-BE49-F238E27FC236}">
                <a16:creationId xmlns:a16="http://schemas.microsoft.com/office/drawing/2014/main" id="{4E972389-3FBB-954F-B56A-BDA92EB8B548}"/>
              </a:ext>
            </a:extLst>
          </p:cNvPr>
          <p:cNvSpPr>
            <a:spLocks noGrp="1"/>
          </p:cNvSpPr>
          <p:nvPr>
            <p:ph sz="half" idx="1" hasCustomPrompt="1"/>
          </p:nvPr>
        </p:nvSpPr>
        <p:spPr>
          <a:xfrm>
            <a:off x="360000" y="1080000"/>
            <a:ext cx="5400000" cy="4860000"/>
          </a:xfrm>
        </p:spPr>
        <p:txBody>
          <a:bodyPr/>
          <a:lstStyle>
            <a:lvl1pPr>
              <a:defRPr/>
            </a:lvl1pPr>
            <a:lvl2pPr>
              <a:defRPr/>
            </a:lvl2pPr>
          </a:lstStyle>
          <a:p>
            <a:pPr lvl="0"/>
            <a:r>
              <a:rPr lang="en-US" dirty="0"/>
              <a:t>Click to edit text</a:t>
            </a:r>
          </a:p>
          <a:p>
            <a:pPr lvl="1"/>
            <a:r>
              <a:rPr lang="en-US" dirty="0"/>
              <a:t>Second level</a:t>
            </a:r>
          </a:p>
        </p:txBody>
      </p:sp>
      <p:sp>
        <p:nvSpPr>
          <p:cNvPr id="5" name="Picture Placeholder 7">
            <a:extLst>
              <a:ext uri="{FF2B5EF4-FFF2-40B4-BE49-F238E27FC236}">
                <a16:creationId xmlns:a16="http://schemas.microsoft.com/office/drawing/2014/main" id="{4A40A1BD-DDB1-EA42-A68E-8CBAA9AA4EE4}"/>
              </a:ext>
            </a:extLst>
          </p:cNvPr>
          <p:cNvSpPr>
            <a:spLocks noGrp="1"/>
          </p:cNvSpPr>
          <p:nvPr>
            <p:ph type="pic" sz="quarter" idx="11"/>
          </p:nvPr>
        </p:nvSpPr>
        <p:spPr>
          <a:xfrm>
            <a:off x="6095999" y="3429000"/>
            <a:ext cx="6095999" cy="3429000"/>
          </a:xfrm>
        </p:spPr>
        <p:txBody>
          <a:bodyPr/>
          <a:lstStyle/>
          <a:p>
            <a:endParaRPr lang="en-US" dirty="0"/>
          </a:p>
        </p:txBody>
      </p:sp>
      <p:sp>
        <p:nvSpPr>
          <p:cNvPr id="4" name="Footer Placeholder 3">
            <a:extLst>
              <a:ext uri="{FF2B5EF4-FFF2-40B4-BE49-F238E27FC236}">
                <a16:creationId xmlns:a16="http://schemas.microsoft.com/office/drawing/2014/main" id="{23DC9065-5CA0-F442-A2A9-80F9DF6DB30A}"/>
              </a:ext>
            </a:extLst>
          </p:cNvPr>
          <p:cNvSpPr>
            <a:spLocks noGrp="1"/>
          </p:cNvSpPr>
          <p:nvPr>
            <p:ph type="ftr" sz="quarter" idx="12"/>
          </p:nvPr>
        </p:nvSpPr>
        <p:spPr>
          <a:blipFill>
            <a:blip r:embed="rId2"/>
            <a:stretch>
              <a:fillRect/>
            </a:stretch>
          </a:blipFill>
        </p:spPr>
        <p:txBody>
          <a:bodyPr/>
          <a:lstStyle/>
          <a:p>
            <a:endParaRPr lang="en-US" dirty="0"/>
          </a:p>
        </p:txBody>
      </p:sp>
      <p:sp>
        <p:nvSpPr>
          <p:cNvPr id="6" name="Slide Number Placeholder 5">
            <a:extLst>
              <a:ext uri="{FF2B5EF4-FFF2-40B4-BE49-F238E27FC236}">
                <a16:creationId xmlns:a16="http://schemas.microsoft.com/office/drawing/2014/main" id="{BCB8F397-1DE7-5646-ADFB-42572393AD1E}"/>
              </a:ext>
            </a:extLst>
          </p:cNvPr>
          <p:cNvSpPr>
            <a:spLocks noGrp="1"/>
          </p:cNvSpPr>
          <p:nvPr>
            <p:ph type="sldNum" sz="quarter" idx="13"/>
          </p:nvPr>
        </p:nvSpPr>
        <p:spPr/>
        <p:txBody>
          <a:bodyPr/>
          <a:lstStyle/>
          <a:p>
            <a:fld id="{05AD7B4A-18A6-AF4F-A22E-139A342BB38C}" type="slidenum">
              <a:rPr lang="en-US" smtClean="0"/>
              <a:pPr/>
              <a:t>‹#›</a:t>
            </a:fld>
            <a:endParaRPr lang="en-US" dirty="0"/>
          </a:p>
        </p:txBody>
      </p:sp>
    </p:spTree>
    <p:extLst>
      <p:ext uri="{BB962C8B-B14F-4D97-AF65-F5344CB8AC3E}">
        <p14:creationId xmlns:p14="http://schemas.microsoft.com/office/powerpoint/2010/main" val="1687945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Featur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05F79-11B2-7348-BA3A-122CB47D2648}"/>
              </a:ext>
            </a:extLst>
          </p:cNvPr>
          <p:cNvSpPr>
            <a:spLocks noGrp="1"/>
          </p:cNvSpPr>
          <p:nvPr>
            <p:ph type="title" hasCustomPrompt="1"/>
          </p:nvPr>
        </p:nvSpPr>
        <p:spPr>
          <a:xfrm>
            <a:off x="359999" y="360000"/>
            <a:ext cx="11453941" cy="360000"/>
          </a:xfrm>
        </p:spPr>
        <p:txBody>
          <a:bodyPr/>
          <a:lstStyle>
            <a:lvl1pPr>
              <a:defRPr/>
            </a:lvl1pPr>
          </a:lstStyle>
          <a:p>
            <a:r>
              <a:rPr lang="en-US" dirty="0"/>
              <a:t>Slide title (keep it short)</a:t>
            </a:r>
          </a:p>
        </p:txBody>
      </p:sp>
      <p:sp>
        <p:nvSpPr>
          <p:cNvPr id="6" name="Content Placeholder 2">
            <a:extLst>
              <a:ext uri="{FF2B5EF4-FFF2-40B4-BE49-F238E27FC236}">
                <a16:creationId xmlns:a16="http://schemas.microsoft.com/office/drawing/2014/main" id="{289ED947-9446-A640-9179-3DB09A4E8B58}"/>
              </a:ext>
            </a:extLst>
          </p:cNvPr>
          <p:cNvSpPr>
            <a:spLocks noGrp="1"/>
          </p:cNvSpPr>
          <p:nvPr>
            <p:ph sz="half" idx="10" hasCustomPrompt="1"/>
          </p:nvPr>
        </p:nvSpPr>
        <p:spPr>
          <a:xfrm>
            <a:off x="6612002" y="3500438"/>
            <a:ext cx="4320000" cy="540000"/>
          </a:xfrm>
        </p:spPr>
        <p:txBody>
          <a:bodyPr wrap="square" anchor="ctr">
            <a:normAutofit/>
          </a:bodyPr>
          <a:lstStyle>
            <a:lvl1pPr marL="0" indent="0" algn="ctr">
              <a:buNone/>
              <a:defRPr sz="2000" b="1"/>
            </a:lvl1pPr>
            <a:lvl2pPr marL="457200" indent="0" algn="ctr">
              <a:buNone/>
              <a:defRPr sz="2000" b="1"/>
            </a:lvl2pPr>
            <a:lvl3pPr marL="914400" indent="0" algn="ctr">
              <a:buNone/>
              <a:defRPr sz="2000" b="1"/>
            </a:lvl3pPr>
            <a:lvl4pPr marL="1371600" indent="0" algn="ctr">
              <a:buNone/>
              <a:defRPr sz="2000" b="1"/>
            </a:lvl4pPr>
            <a:lvl5pPr marL="1828800" indent="0" algn="ctr">
              <a:buNone/>
              <a:defRPr sz="2000" b="1"/>
            </a:lvl5pPr>
          </a:lstStyle>
          <a:p>
            <a:pPr lvl="0"/>
            <a:r>
              <a:rPr lang="en-US" dirty="0"/>
              <a:t>Feature title</a:t>
            </a:r>
          </a:p>
        </p:txBody>
      </p:sp>
      <p:sp>
        <p:nvSpPr>
          <p:cNvPr id="4" name="Footer Placeholder 3">
            <a:extLst>
              <a:ext uri="{FF2B5EF4-FFF2-40B4-BE49-F238E27FC236}">
                <a16:creationId xmlns:a16="http://schemas.microsoft.com/office/drawing/2014/main" id="{C5872C97-6E3B-CA43-91B5-90C7E0B00201}"/>
              </a:ext>
            </a:extLst>
          </p:cNvPr>
          <p:cNvSpPr>
            <a:spLocks noGrp="1"/>
          </p:cNvSpPr>
          <p:nvPr>
            <p:ph type="ftr" sz="quarter" idx="11"/>
          </p:nvPr>
        </p:nvSpPr>
        <p:spPr/>
        <p:txBody>
          <a:bodyPr/>
          <a:lstStyle/>
          <a:p>
            <a:endParaRPr lang="en-US" dirty="0"/>
          </a:p>
        </p:txBody>
      </p:sp>
      <p:sp>
        <p:nvSpPr>
          <p:cNvPr id="9" name="Content Placeholder 2">
            <a:extLst>
              <a:ext uri="{FF2B5EF4-FFF2-40B4-BE49-F238E27FC236}">
                <a16:creationId xmlns:a16="http://schemas.microsoft.com/office/drawing/2014/main" id="{844032B7-8F95-7942-8129-183B5BE2DF66}"/>
              </a:ext>
            </a:extLst>
          </p:cNvPr>
          <p:cNvSpPr>
            <a:spLocks noGrp="1"/>
          </p:cNvSpPr>
          <p:nvPr>
            <p:ph sz="half" idx="12" hasCustomPrompt="1"/>
          </p:nvPr>
        </p:nvSpPr>
        <p:spPr>
          <a:xfrm>
            <a:off x="6612002" y="4040438"/>
            <a:ext cx="4320000" cy="1898400"/>
          </a:xfrm>
        </p:spPr>
        <p:txBody>
          <a:bodyPr wrap="square">
            <a:normAutofit/>
          </a:bodyPr>
          <a:lstStyle>
            <a:lvl1pPr marL="0" indent="0" algn="ctr">
              <a:buNone/>
              <a:defRPr lang="en-US" dirty="0"/>
            </a:lvl1pPr>
            <a:lvl2pPr marL="457200" indent="0" algn="ctr">
              <a:buNone/>
              <a:defRPr sz="1200" b="0"/>
            </a:lvl2pPr>
            <a:lvl3pPr marL="914400" indent="0" algn="ctr">
              <a:buNone/>
              <a:defRPr sz="1200" b="0"/>
            </a:lvl3pPr>
            <a:lvl4pPr marL="1371600" indent="0" algn="ctr">
              <a:buNone/>
              <a:defRPr sz="1200" b="0"/>
            </a:lvl4pPr>
            <a:lvl5pPr marL="1828800" indent="0" algn="ctr">
              <a:buNone/>
              <a:defRPr sz="1200" b="0"/>
            </a:lvl5pPr>
          </a:lstStyle>
          <a:p>
            <a:pPr lvl="0"/>
            <a:r>
              <a:rPr lang="en-US" dirty="0"/>
              <a:t>Click to edit text</a:t>
            </a:r>
          </a:p>
        </p:txBody>
      </p:sp>
      <p:sp>
        <p:nvSpPr>
          <p:cNvPr id="10" name="Picture Placeholder 9">
            <a:extLst>
              <a:ext uri="{FF2B5EF4-FFF2-40B4-BE49-F238E27FC236}">
                <a16:creationId xmlns:a16="http://schemas.microsoft.com/office/drawing/2014/main" id="{5F12707A-F24B-174B-818C-61D6BF78FFA8}"/>
              </a:ext>
            </a:extLst>
          </p:cNvPr>
          <p:cNvSpPr>
            <a:spLocks noGrp="1"/>
          </p:cNvSpPr>
          <p:nvPr>
            <p:ph type="pic" sz="quarter" idx="13"/>
          </p:nvPr>
        </p:nvSpPr>
        <p:spPr>
          <a:xfrm>
            <a:off x="8052002" y="1800000"/>
            <a:ext cx="1440000" cy="1440000"/>
          </a:xfrm>
        </p:spPr>
        <p:txBody>
          <a:bodyPr/>
          <a:lstStyle/>
          <a:p>
            <a:endParaRPr lang="en-US" dirty="0"/>
          </a:p>
        </p:txBody>
      </p:sp>
      <p:sp>
        <p:nvSpPr>
          <p:cNvPr id="11" name="Content Placeholder 2">
            <a:extLst>
              <a:ext uri="{FF2B5EF4-FFF2-40B4-BE49-F238E27FC236}">
                <a16:creationId xmlns:a16="http://schemas.microsoft.com/office/drawing/2014/main" id="{3CCCF501-FDC3-4341-B383-C2BE986274D0}"/>
              </a:ext>
            </a:extLst>
          </p:cNvPr>
          <p:cNvSpPr>
            <a:spLocks noGrp="1"/>
          </p:cNvSpPr>
          <p:nvPr>
            <p:ph sz="half" idx="14" hasCustomPrompt="1"/>
          </p:nvPr>
        </p:nvSpPr>
        <p:spPr>
          <a:xfrm>
            <a:off x="1260000" y="3500438"/>
            <a:ext cx="4320000" cy="540000"/>
          </a:xfrm>
        </p:spPr>
        <p:txBody>
          <a:bodyPr wrap="square" anchor="ctr">
            <a:normAutofit/>
          </a:bodyPr>
          <a:lstStyle>
            <a:lvl1pPr marL="0" indent="0" algn="ctr">
              <a:buNone/>
              <a:defRPr sz="2000" b="1"/>
            </a:lvl1pPr>
            <a:lvl2pPr marL="457200" indent="0" algn="ctr">
              <a:buNone/>
              <a:defRPr sz="2000" b="1"/>
            </a:lvl2pPr>
            <a:lvl3pPr marL="914400" indent="0" algn="ctr">
              <a:buNone/>
              <a:defRPr sz="2000" b="1"/>
            </a:lvl3pPr>
            <a:lvl4pPr marL="1371600" indent="0" algn="ctr">
              <a:buNone/>
              <a:defRPr sz="2000" b="1"/>
            </a:lvl4pPr>
            <a:lvl5pPr marL="1828800" indent="0" algn="ctr">
              <a:buNone/>
              <a:defRPr sz="2000" b="1"/>
            </a:lvl5pPr>
          </a:lstStyle>
          <a:p>
            <a:pPr lvl="0"/>
            <a:r>
              <a:rPr lang="en-US" dirty="0"/>
              <a:t>Feature title</a:t>
            </a:r>
          </a:p>
        </p:txBody>
      </p:sp>
      <p:sp>
        <p:nvSpPr>
          <p:cNvPr id="12" name="Content Placeholder 2">
            <a:extLst>
              <a:ext uri="{FF2B5EF4-FFF2-40B4-BE49-F238E27FC236}">
                <a16:creationId xmlns:a16="http://schemas.microsoft.com/office/drawing/2014/main" id="{7D7F7907-E1A0-0D40-9A8D-7175CF5E8A16}"/>
              </a:ext>
            </a:extLst>
          </p:cNvPr>
          <p:cNvSpPr>
            <a:spLocks noGrp="1"/>
          </p:cNvSpPr>
          <p:nvPr>
            <p:ph sz="half" idx="15" hasCustomPrompt="1"/>
          </p:nvPr>
        </p:nvSpPr>
        <p:spPr>
          <a:xfrm>
            <a:off x="1260000" y="4040438"/>
            <a:ext cx="4320000" cy="1898400"/>
          </a:xfrm>
        </p:spPr>
        <p:txBody>
          <a:bodyPr wrap="square">
            <a:normAutofit/>
          </a:bodyPr>
          <a:lstStyle>
            <a:lvl1pPr marL="0" indent="0" algn="ctr">
              <a:buNone/>
              <a:defRPr lang="en-US" dirty="0"/>
            </a:lvl1pPr>
            <a:lvl2pPr marL="457200" indent="0" algn="ctr">
              <a:buNone/>
              <a:defRPr sz="1200" b="0"/>
            </a:lvl2pPr>
            <a:lvl3pPr marL="914400" indent="0" algn="ctr">
              <a:buNone/>
              <a:defRPr sz="1200" b="0"/>
            </a:lvl3pPr>
            <a:lvl4pPr marL="1371600" indent="0" algn="ctr">
              <a:buNone/>
              <a:defRPr sz="1200" b="0"/>
            </a:lvl4pPr>
            <a:lvl5pPr marL="1828800" indent="0" algn="ctr">
              <a:buNone/>
              <a:defRPr sz="1200" b="0"/>
            </a:lvl5pPr>
          </a:lstStyle>
          <a:p>
            <a:pPr lvl="0"/>
            <a:r>
              <a:rPr lang="en-US" dirty="0"/>
              <a:t>Click to edit text</a:t>
            </a:r>
          </a:p>
        </p:txBody>
      </p:sp>
      <p:sp>
        <p:nvSpPr>
          <p:cNvPr id="13" name="Picture Placeholder 9">
            <a:extLst>
              <a:ext uri="{FF2B5EF4-FFF2-40B4-BE49-F238E27FC236}">
                <a16:creationId xmlns:a16="http://schemas.microsoft.com/office/drawing/2014/main" id="{A813520D-1E09-2849-B013-C7CABAFC3820}"/>
              </a:ext>
            </a:extLst>
          </p:cNvPr>
          <p:cNvSpPr>
            <a:spLocks noGrp="1"/>
          </p:cNvSpPr>
          <p:nvPr>
            <p:ph type="pic" sz="quarter" idx="16"/>
          </p:nvPr>
        </p:nvSpPr>
        <p:spPr>
          <a:xfrm>
            <a:off x="2705533" y="1800000"/>
            <a:ext cx="1440000" cy="1440000"/>
          </a:xfrm>
        </p:spPr>
        <p:txBody>
          <a:bodyPr/>
          <a:lstStyle/>
          <a:p>
            <a:endParaRPr lang="en-US" dirty="0"/>
          </a:p>
        </p:txBody>
      </p:sp>
      <p:sp>
        <p:nvSpPr>
          <p:cNvPr id="3" name="Slide Number Placeholder 2">
            <a:extLst>
              <a:ext uri="{FF2B5EF4-FFF2-40B4-BE49-F238E27FC236}">
                <a16:creationId xmlns:a16="http://schemas.microsoft.com/office/drawing/2014/main" id="{310F1024-A0B0-5A48-AD0F-C607E67B6CBC}"/>
              </a:ext>
            </a:extLst>
          </p:cNvPr>
          <p:cNvSpPr>
            <a:spLocks noGrp="1"/>
          </p:cNvSpPr>
          <p:nvPr>
            <p:ph type="sldNum" sz="quarter" idx="17"/>
          </p:nvPr>
        </p:nvSpPr>
        <p:spPr/>
        <p:txBody>
          <a:bodyPr/>
          <a:lstStyle/>
          <a:p>
            <a:fld id="{05AD7B4A-18A6-AF4F-A22E-139A342BB38C}" type="slidenum">
              <a:rPr lang="en-US" smtClean="0"/>
              <a:pPr/>
              <a:t>‹#›</a:t>
            </a:fld>
            <a:endParaRPr lang="en-US" dirty="0"/>
          </a:p>
        </p:txBody>
      </p:sp>
    </p:spTree>
    <p:extLst>
      <p:ext uri="{BB962C8B-B14F-4D97-AF65-F5344CB8AC3E}">
        <p14:creationId xmlns:p14="http://schemas.microsoft.com/office/powerpoint/2010/main" val="2580220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Featur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05F79-11B2-7348-BA3A-122CB47D2648}"/>
              </a:ext>
            </a:extLst>
          </p:cNvPr>
          <p:cNvSpPr>
            <a:spLocks noGrp="1"/>
          </p:cNvSpPr>
          <p:nvPr>
            <p:ph type="title" hasCustomPrompt="1"/>
          </p:nvPr>
        </p:nvSpPr>
        <p:spPr>
          <a:xfrm>
            <a:off x="359999" y="360000"/>
            <a:ext cx="11453941" cy="360000"/>
          </a:xfrm>
        </p:spPr>
        <p:txBody>
          <a:bodyPr/>
          <a:lstStyle>
            <a:lvl1pPr>
              <a:defRPr/>
            </a:lvl1pPr>
          </a:lstStyle>
          <a:p>
            <a:r>
              <a:rPr lang="en-US" dirty="0"/>
              <a:t>Slide title (keep it short)</a:t>
            </a:r>
          </a:p>
        </p:txBody>
      </p:sp>
      <p:sp>
        <p:nvSpPr>
          <p:cNvPr id="6" name="Content Placeholder 2">
            <a:extLst>
              <a:ext uri="{FF2B5EF4-FFF2-40B4-BE49-F238E27FC236}">
                <a16:creationId xmlns:a16="http://schemas.microsoft.com/office/drawing/2014/main" id="{289ED947-9446-A640-9179-3DB09A4E8B58}"/>
              </a:ext>
            </a:extLst>
          </p:cNvPr>
          <p:cNvSpPr>
            <a:spLocks noGrp="1"/>
          </p:cNvSpPr>
          <p:nvPr>
            <p:ph sz="half" idx="10" hasCustomPrompt="1"/>
          </p:nvPr>
        </p:nvSpPr>
        <p:spPr>
          <a:xfrm>
            <a:off x="4296000" y="3500438"/>
            <a:ext cx="3600000" cy="540000"/>
          </a:xfrm>
        </p:spPr>
        <p:txBody>
          <a:bodyPr wrap="square" anchor="ctr">
            <a:normAutofit/>
          </a:bodyPr>
          <a:lstStyle>
            <a:lvl1pPr marL="0" indent="0" algn="ctr">
              <a:buNone/>
              <a:defRPr sz="2000" b="1"/>
            </a:lvl1pPr>
            <a:lvl2pPr marL="457200" indent="0" algn="ctr">
              <a:buNone/>
              <a:defRPr sz="2000" b="1"/>
            </a:lvl2pPr>
            <a:lvl3pPr marL="914400" indent="0" algn="ctr">
              <a:buNone/>
              <a:defRPr sz="2000" b="1"/>
            </a:lvl3pPr>
            <a:lvl4pPr marL="1371600" indent="0" algn="ctr">
              <a:buNone/>
              <a:defRPr sz="2000" b="1"/>
            </a:lvl4pPr>
            <a:lvl5pPr marL="1828800" indent="0" algn="ctr">
              <a:buNone/>
              <a:defRPr sz="2000" b="1"/>
            </a:lvl5pPr>
          </a:lstStyle>
          <a:p>
            <a:pPr lvl="0"/>
            <a:r>
              <a:rPr lang="en-US" dirty="0"/>
              <a:t>Feature title</a:t>
            </a:r>
          </a:p>
        </p:txBody>
      </p:sp>
      <p:sp>
        <p:nvSpPr>
          <p:cNvPr id="4" name="Footer Placeholder 3">
            <a:extLst>
              <a:ext uri="{FF2B5EF4-FFF2-40B4-BE49-F238E27FC236}">
                <a16:creationId xmlns:a16="http://schemas.microsoft.com/office/drawing/2014/main" id="{C5872C97-6E3B-CA43-91B5-90C7E0B00201}"/>
              </a:ext>
            </a:extLst>
          </p:cNvPr>
          <p:cNvSpPr>
            <a:spLocks noGrp="1"/>
          </p:cNvSpPr>
          <p:nvPr>
            <p:ph type="ftr" sz="quarter" idx="11"/>
          </p:nvPr>
        </p:nvSpPr>
        <p:spPr/>
        <p:txBody>
          <a:bodyPr/>
          <a:lstStyle/>
          <a:p>
            <a:endParaRPr lang="en-US" dirty="0"/>
          </a:p>
        </p:txBody>
      </p:sp>
      <p:sp>
        <p:nvSpPr>
          <p:cNvPr id="9" name="Content Placeholder 2">
            <a:extLst>
              <a:ext uri="{FF2B5EF4-FFF2-40B4-BE49-F238E27FC236}">
                <a16:creationId xmlns:a16="http://schemas.microsoft.com/office/drawing/2014/main" id="{844032B7-8F95-7942-8129-183B5BE2DF66}"/>
              </a:ext>
            </a:extLst>
          </p:cNvPr>
          <p:cNvSpPr>
            <a:spLocks noGrp="1"/>
          </p:cNvSpPr>
          <p:nvPr>
            <p:ph sz="half" idx="12" hasCustomPrompt="1"/>
          </p:nvPr>
        </p:nvSpPr>
        <p:spPr>
          <a:xfrm>
            <a:off x="4296000" y="4040438"/>
            <a:ext cx="3600000" cy="1898400"/>
          </a:xfrm>
        </p:spPr>
        <p:txBody>
          <a:bodyPr wrap="square">
            <a:normAutofit/>
          </a:bodyPr>
          <a:lstStyle>
            <a:lvl1pPr marL="0" indent="0" algn="ctr">
              <a:buNone/>
              <a:defRPr lang="en-US" dirty="0"/>
            </a:lvl1pPr>
            <a:lvl2pPr marL="457200" indent="0" algn="ctr">
              <a:buNone/>
              <a:defRPr sz="1200" b="0"/>
            </a:lvl2pPr>
            <a:lvl3pPr marL="914400" indent="0" algn="ctr">
              <a:buNone/>
              <a:defRPr sz="1200" b="0"/>
            </a:lvl3pPr>
            <a:lvl4pPr marL="1371600" indent="0" algn="ctr">
              <a:buNone/>
              <a:defRPr sz="1200" b="0"/>
            </a:lvl4pPr>
            <a:lvl5pPr marL="1828800" indent="0" algn="ctr">
              <a:buNone/>
              <a:defRPr sz="1200" b="0"/>
            </a:lvl5pPr>
          </a:lstStyle>
          <a:p>
            <a:pPr lvl="0"/>
            <a:r>
              <a:rPr lang="en-US" dirty="0"/>
              <a:t>Click to edit text</a:t>
            </a:r>
          </a:p>
        </p:txBody>
      </p:sp>
      <p:sp>
        <p:nvSpPr>
          <p:cNvPr id="10" name="Picture Placeholder 9">
            <a:extLst>
              <a:ext uri="{FF2B5EF4-FFF2-40B4-BE49-F238E27FC236}">
                <a16:creationId xmlns:a16="http://schemas.microsoft.com/office/drawing/2014/main" id="{5F12707A-F24B-174B-818C-61D6BF78FFA8}"/>
              </a:ext>
            </a:extLst>
          </p:cNvPr>
          <p:cNvSpPr>
            <a:spLocks noGrp="1"/>
          </p:cNvSpPr>
          <p:nvPr>
            <p:ph type="pic" sz="quarter" idx="13"/>
          </p:nvPr>
        </p:nvSpPr>
        <p:spPr>
          <a:xfrm>
            <a:off x="5376000" y="1800000"/>
            <a:ext cx="1440000" cy="1440000"/>
          </a:xfrm>
        </p:spPr>
        <p:txBody>
          <a:bodyPr/>
          <a:lstStyle/>
          <a:p>
            <a:endParaRPr lang="en-US" dirty="0"/>
          </a:p>
        </p:txBody>
      </p:sp>
      <p:sp>
        <p:nvSpPr>
          <p:cNvPr id="11" name="Content Placeholder 2">
            <a:extLst>
              <a:ext uri="{FF2B5EF4-FFF2-40B4-BE49-F238E27FC236}">
                <a16:creationId xmlns:a16="http://schemas.microsoft.com/office/drawing/2014/main" id="{3CCCF501-FDC3-4341-B383-C2BE986274D0}"/>
              </a:ext>
            </a:extLst>
          </p:cNvPr>
          <p:cNvSpPr>
            <a:spLocks noGrp="1"/>
          </p:cNvSpPr>
          <p:nvPr>
            <p:ph sz="half" idx="14" hasCustomPrompt="1"/>
          </p:nvPr>
        </p:nvSpPr>
        <p:spPr>
          <a:xfrm>
            <a:off x="360000" y="3500438"/>
            <a:ext cx="3600000" cy="540000"/>
          </a:xfrm>
        </p:spPr>
        <p:txBody>
          <a:bodyPr wrap="square" anchor="ctr">
            <a:normAutofit/>
          </a:bodyPr>
          <a:lstStyle>
            <a:lvl1pPr marL="0" indent="0" algn="ctr">
              <a:buNone/>
              <a:defRPr sz="2000" b="1"/>
            </a:lvl1pPr>
            <a:lvl2pPr marL="457200" indent="0" algn="ctr">
              <a:buNone/>
              <a:defRPr sz="2000" b="1"/>
            </a:lvl2pPr>
            <a:lvl3pPr marL="914400" indent="0" algn="ctr">
              <a:buNone/>
              <a:defRPr sz="2000" b="1"/>
            </a:lvl3pPr>
            <a:lvl4pPr marL="1371600" indent="0" algn="ctr">
              <a:buNone/>
              <a:defRPr sz="2000" b="1"/>
            </a:lvl4pPr>
            <a:lvl5pPr marL="1828800" indent="0" algn="ctr">
              <a:buNone/>
              <a:defRPr sz="2000" b="1"/>
            </a:lvl5pPr>
          </a:lstStyle>
          <a:p>
            <a:pPr lvl="0"/>
            <a:r>
              <a:rPr lang="en-US" dirty="0"/>
              <a:t>Feature title</a:t>
            </a:r>
          </a:p>
        </p:txBody>
      </p:sp>
      <p:sp>
        <p:nvSpPr>
          <p:cNvPr id="12" name="Content Placeholder 2">
            <a:extLst>
              <a:ext uri="{FF2B5EF4-FFF2-40B4-BE49-F238E27FC236}">
                <a16:creationId xmlns:a16="http://schemas.microsoft.com/office/drawing/2014/main" id="{7D7F7907-E1A0-0D40-9A8D-7175CF5E8A16}"/>
              </a:ext>
            </a:extLst>
          </p:cNvPr>
          <p:cNvSpPr>
            <a:spLocks noGrp="1"/>
          </p:cNvSpPr>
          <p:nvPr>
            <p:ph sz="half" idx="15" hasCustomPrompt="1"/>
          </p:nvPr>
        </p:nvSpPr>
        <p:spPr>
          <a:xfrm>
            <a:off x="360000" y="4040438"/>
            <a:ext cx="3600000" cy="1898400"/>
          </a:xfrm>
        </p:spPr>
        <p:txBody>
          <a:bodyPr wrap="square">
            <a:normAutofit/>
          </a:bodyPr>
          <a:lstStyle>
            <a:lvl1pPr marL="0" indent="0" algn="ctr">
              <a:buNone/>
              <a:defRPr lang="en-US" dirty="0"/>
            </a:lvl1pPr>
            <a:lvl2pPr marL="457200" indent="0" algn="ctr">
              <a:buNone/>
              <a:defRPr sz="1200" b="0"/>
            </a:lvl2pPr>
            <a:lvl3pPr marL="914400" indent="0" algn="ctr">
              <a:buNone/>
              <a:defRPr sz="1200" b="0"/>
            </a:lvl3pPr>
            <a:lvl4pPr marL="1371600" indent="0" algn="ctr">
              <a:buNone/>
              <a:defRPr sz="1200" b="0"/>
            </a:lvl4pPr>
            <a:lvl5pPr marL="1828800" indent="0" algn="ctr">
              <a:buNone/>
              <a:defRPr sz="1200" b="0"/>
            </a:lvl5pPr>
          </a:lstStyle>
          <a:p>
            <a:pPr lvl="0"/>
            <a:r>
              <a:rPr lang="en-US" dirty="0"/>
              <a:t>Click to edit text</a:t>
            </a:r>
          </a:p>
        </p:txBody>
      </p:sp>
      <p:sp>
        <p:nvSpPr>
          <p:cNvPr id="13" name="Picture Placeholder 9">
            <a:extLst>
              <a:ext uri="{FF2B5EF4-FFF2-40B4-BE49-F238E27FC236}">
                <a16:creationId xmlns:a16="http://schemas.microsoft.com/office/drawing/2014/main" id="{A813520D-1E09-2849-B013-C7CABAFC3820}"/>
              </a:ext>
            </a:extLst>
          </p:cNvPr>
          <p:cNvSpPr>
            <a:spLocks noGrp="1"/>
          </p:cNvSpPr>
          <p:nvPr>
            <p:ph type="pic" sz="quarter" idx="16"/>
          </p:nvPr>
        </p:nvSpPr>
        <p:spPr>
          <a:xfrm>
            <a:off x="1440000" y="1800000"/>
            <a:ext cx="1440000" cy="1440000"/>
          </a:xfrm>
        </p:spPr>
        <p:txBody>
          <a:bodyPr/>
          <a:lstStyle/>
          <a:p>
            <a:endParaRPr lang="en-US" dirty="0"/>
          </a:p>
        </p:txBody>
      </p:sp>
      <p:sp>
        <p:nvSpPr>
          <p:cNvPr id="14" name="Content Placeholder 2">
            <a:extLst>
              <a:ext uri="{FF2B5EF4-FFF2-40B4-BE49-F238E27FC236}">
                <a16:creationId xmlns:a16="http://schemas.microsoft.com/office/drawing/2014/main" id="{812F093D-0114-1B40-A555-E61229481539}"/>
              </a:ext>
            </a:extLst>
          </p:cNvPr>
          <p:cNvSpPr>
            <a:spLocks noGrp="1"/>
          </p:cNvSpPr>
          <p:nvPr>
            <p:ph sz="half" idx="17" hasCustomPrompt="1"/>
          </p:nvPr>
        </p:nvSpPr>
        <p:spPr>
          <a:xfrm>
            <a:off x="8213941" y="3500438"/>
            <a:ext cx="3600000" cy="540000"/>
          </a:xfrm>
        </p:spPr>
        <p:txBody>
          <a:bodyPr wrap="square" anchor="ctr">
            <a:normAutofit/>
          </a:bodyPr>
          <a:lstStyle>
            <a:lvl1pPr marL="0" indent="0" algn="ctr">
              <a:buNone/>
              <a:defRPr sz="2000" b="1"/>
            </a:lvl1pPr>
            <a:lvl2pPr marL="457200" indent="0" algn="ctr">
              <a:buNone/>
              <a:defRPr sz="2000" b="1"/>
            </a:lvl2pPr>
            <a:lvl3pPr marL="914400" indent="0" algn="ctr">
              <a:buNone/>
              <a:defRPr sz="2000" b="1"/>
            </a:lvl3pPr>
            <a:lvl4pPr marL="1371600" indent="0" algn="ctr">
              <a:buNone/>
              <a:defRPr sz="2000" b="1"/>
            </a:lvl4pPr>
            <a:lvl5pPr marL="1828800" indent="0" algn="ctr">
              <a:buNone/>
              <a:defRPr sz="2000" b="1"/>
            </a:lvl5pPr>
          </a:lstStyle>
          <a:p>
            <a:pPr lvl="0"/>
            <a:r>
              <a:rPr lang="en-US" dirty="0"/>
              <a:t>Feature title</a:t>
            </a:r>
          </a:p>
        </p:txBody>
      </p:sp>
      <p:sp>
        <p:nvSpPr>
          <p:cNvPr id="15" name="Content Placeholder 2">
            <a:extLst>
              <a:ext uri="{FF2B5EF4-FFF2-40B4-BE49-F238E27FC236}">
                <a16:creationId xmlns:a16="http://schemas.microsoft.com/office/drawing/2014/main" id="{5B307D3E-F862-E445-A818-E6B8B1537F35}"/>
              </a:ext>
            </a:extLst>
          </p:cNvPr>
          <p:cNvSpPr>
            <a:spLocks noGrp="1"/>
          </p:cNvSpPr>
          <p:nvPr>
            <p:ph sz="half" idx="18" hasCustomPrompt="1"/>
          </p:nvPr>
        </p:nvSpPr>
        <p:spPr>
          <a:xfrm>
            <a:off x="8213941" y="4040438"/>
            <a:ext cx="3600000" cy="1898400"/>
          </a:xfrm>
        </p:spPr>
        <p:txBody>
          <a:bodyPr wrap="square">
            <a:normAutofit/>
          </a:bodyPr>
          <a:lstStyle>
            <a:lvl1pPr marL="0" indent="0" algn="ctr">
              <a:buNone/>
              <a:defRPr lang="en-US" dirty="0"/>
            </a:lvl1pPr>
            <a:lvl2pPr marL="457200" indent="0" algn="ctr">
              <a:buNone/>
              <a:defRPr sz="1200" b="0"/>
            </a:lvl2pPr>
            <a:lvl3pPr marL="914400" indent="0" algn="ctr">
              <a:buNone/>
              <a:defRPr sz="1200" b="0"/>
            </a:lvl3pPr>
            <a:lvl4pPr marL="1371600" indent="0" algn="ctr">
              <a:buNone/>
              <a:defRPr sz="1200" b="0"/>
            </a:lvl4pPr>
            <a:lvl5pPr marL="1828800" indent="0" algn="ctr">
              <a:buNone/>
              <a:defRPr sz="1200" b="0"/>
            </a:lvl5pPr>
          </a:lstStyle>
          <a:p>
            <a:pPr lvl="0"/>
            <a:r>
              <a:rPr lang="en-US" dirty="0"/>
              <a:t>Click to edit text</a:t>
            </a:r>
          </a:p>
        </p:txBody>
      </p:sp>
      <p:sp>
        <p:nvSpPr>
          <p:cNvPr id="16" name="Picture Placeholder 9">
            <a:extLst>
              <a:ext uri="{FF2B5EF4-FFF2-40B4-BE49-F238E27FC236}">
                <a16:creationId xmlns:a16="http://schemas.microsoft.com/office/drawing/2014/main" id="{A4C23BE8-B71F-6A47-B4AE-F1E494DBB71D}"/>
              </a:ext>
            </a:extLst>
          </p:cNvPr>
          <p:cNvSpPr>
            <a:spLocks noGrp="1"/>
          </p:cNvSpPr>
          <p:nvPr>
            <p:ph type="pic" sz="quarter" idx="19"/>
          </p:nvPr>
        </p:nvSpPr>
        <p:spPr>
          <a:xfrm>
            <a:off x="9293941" y="1800000"/>
            <a:ext cx="1440000" cy="1440000"/>
          </a:xfrm>
        </p:spPr>
        <p:txBody>
          <a:bodyPr/>
          <a:lstStyle/>
          <a:p>
            <a:endParaRPr lang="en-US" dirty="0"/>
          </a:p>
        </p:txBody>
      </p:sp>
      <p:sp>
        <p:nvSpPr>
          <p:cNvPr id="3" name="Slide Number Placeholder 2">
            <a:extLst>
              <a:ext uri="{FF2B5EF4-FFF2-40B4-BE49-F238E27FC236}">
                <a16:creationId xmlns:a16="http://schemas.microsoft.com/office/drawing/2014/main" id="{B13E2877-5923-2D4F-A10A-13BB8D8B31E3}"/>
              </a:ext>
            </a:extLst>
          </p:cNvPr>
          <p:cNvSpPr>
            <a:spLocks noGrp="1"/>
          </p:cNvSpPr>
          <p:nvPr>
            <p:ph type="sldNum" sz="quarter" idx="20"/>
          </p:nvPr>
        </p:nvSpPr>
        <p:spPr/>
        <p:txBody>
          <a:bodyPr/>
          <a:lstStyle/>
          <a:p>
            <a:fld id="{05AD7B4A-18A6-AF4F-A22E-139A342BB38C}" type="slidenum">
              <a:rPr lang="en-US" smtClean="0"/>
              <a:pPr/>
              <a:t>‹#›</a:t>
            </a:fld>
            <a:endParaRPr lang="en-US" dirty="0"/>
          </a:p>
        </p:txBody>
      </p:sp>
    </p:spTree>
    <p:extLst>
      <p:ext uri="{BB962C8B-B14F-4D97-AF65-F5344CB8AC3E}">
        <p14:creationId xmlns:p14="http://schemas.microsoft.com/office/powerpoint/2010/main" val="4107341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Featur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05F79-11B2-7348-BA3A-122CB47D2648}"/>
              </a:ext>
            </a:extLst>
          </p:cNvPr>
          <p:cNvSpPr>
            <a:spLocks noGrp="1"/>
          </p:cNvSpPr>
          <p:nvPr>
            <p:ph type="title" hasCustomPrompt="1"/>
          </p:nvPr>
        </p:nvSpPr>
        <p:spPr>
          <a:xfrm>
            <a:off x="359999" y="360000"/>
            <a:ext cx="11453941" cy="360000"/>
          </a:xfrm>
        </p:spPr>
        <p:txBody>
          <a:bodyPr/>
          <a:lstStyle>
            <a:lvl1pPr>
              <a:defRPr/>
            </a:lvl1pPr>
          </a:lstStyle>
          <a:p>
            <a:r>
              <a:rPr lang="en-US" dirty="0"/>
              <a:t>Slide title (keep it short)</a:t>
            </a:r>
          </a:p>
        </p:txBody>
      </p:sp>
      <p:sp>
        <p:nvSpPr>
          <p:cNvPr id="4" name="Footer Placeholder 3">
            <a:extLst>
              <a:ext uri="{FF2B5EF4-FFF2-40B4-BE49-F238E27FC236}">
                <a16:creationId xmlns:a16="http://schemas.microsoft.com/office/drawing/2014/main" id="{C5872C97-6E3B-CA43-91B5-90C7E0B00201}"/>
              </a:ext>
            </a:extLst>
          </p:cNvPr>
          <p:cNvSpPr>
            <a:spLocks noGrp="1"/>
          </p:cNvSpPr>
          <p:nvPr>
            <p:ph type="ftr" sz="quarter" idx="11"/>
          </p:nvPr>
        </p:nvSpPr>
        <p:spPr/>
        <p:txBody>
          <a:bodyPr/>
          <a:lstStyle/>
          <a:p>
            <a:endParaRPr lang="en-US" dirty="0"/>
          </a:p>
        </p:txBody>
      </p:sp>
      <p:sp>
        <p:nvSpPr>
          <p:cNvPr id="11" name="Content Placeholder 2">
            <a:extLst>
              <a:ext uri="{FF2B5EF4-FFF2-40B4-BE49-F238E27FC236}">
                <a16:creationId xmlns:a16="http://schemas.microsoft.com/office/drawing/2014/main" id="{3CCCF501-FDC3-4341-B383-C2BE986274D0}"/>
              </a:ext>
            </a:extLst>
          </p:cNvPr>
          <p:cNvSpPr>
            <a:spLocks noGrp="1"/>
          </p:cNvSpPr>
          <p:nvPr>
            <p:ph sz="half" idx="14" hasCustomPrompt="1"/>
          </p:nvPr>
        </p:nvSpPr>
        <p:spPr>
          <a:xfrm>
            <a:off x="360000" y="3501858"/>
            <a:ext cx="2376000" cy="540000"/>
          </a:xfrm>
        </p:spPr>
        <p:txBody>
          <a:bodyPr wrap="square" anchor="ctr">
            <a:normAutofit/>
          </a:bodyPr>
          <a:lstStyle>
            <a:lvl1pPr marL="0" indent="0" algn="ctr">
              <a:buNone/>
              <a:defRPr sz="2000" b="1"/>
            </a:lvl1pPr>
            <a:lvl2pPr marL="457200" indent="0" algn="ctr">
              <a:buNone/>
              <a:defRPr sz="2000" b="1"/>
            </a:lvl2pPr>
            <a:lvl3pPr marL="914400" indent="0" algn="ctr">
              <a:buNone/>
              <a:defRPr sz="2000" b="1"/>
            </a:lvl3pPr>
            <a:lvl4pPr marL="1371600" indent="0" algn="ctr">
              <a:buNone/>
              <a:defRPr sz="2000" b="1"/>
            </a:lvl4pPr>
            <a:lvl5pPr marL="1828800" indent="0" algn="ctr">
              <a:buNone/>
              <a:defRPr sz="2000" b="1"/>
            </a:lvl5pPr>
          </a:lstStyle>
          <a:p>
            <a:pPr lvl="0"/>
            <a:r>
              <a:rPr lang="en-US" dirty="0"/>
              <a:t>Feature title</a:t>
            </a:r>
          </a:p>
        </p:txBody>
      </p:sp>
      <p:sp>
        <p:nvSpPr>
          <p:cNvPr id="12" name="Content Placeholder 2">
            <a:extLst>
              <a:ext uri="{FF2B5EF4-FFF2-40B4-BE49-F238E27FC236}">
                <a16:creationId xmlns:a16="http://schemas.microsoft.com/office/drawing/2014/main" id="{7D7F7907-E1A0-0D40-9A8D-7175CF5E8A16}"/>
              </a:ext>
            </a:extLst>
          </p:cNvPr>
          <p:cNvSpPr>
            <a:spLocks noGrp="1"/>
          </p:cNvSpPr>
          <p:nvPr>
            <p:ph sz="half" idx="15" hasCustomPrompt="1"/>
          </p:nvPr>
        </p:nvSpPr>
        <p:spPr>
          <a:xfrm>
            <a:off x="360000" y="4041858"/>
            <a:ext cx="2376000" cy="1898400"/>
          </a:xfrm>
        </p:spPr>
        <p:txBody>
          <a:bodyPr wrap="square">
            <a:normAutofit/>
          </a:bodyPr>
          <a:lstStyle>
            <a:lvl1pPr marL="0" indent="0" algn="ctr">
              <a:buNone/>
              <a:defRPr lang="en-US" dirty="0"/>
            </a:lvl1pPr>
            <a:lvl2pPr marL="457200" indent="0" algn="ctr">
              <a:buNone/>
              <a:defRPr sz="1200" b="0"/>
            </a:lvl2pPr>
            <a:lvl3pPr marL="914400" indent="0" algn="ctr">
              <a:buNone/>
              <a:defRPr sz="1200" b="0"/>
            </a:lvl3pPr>
            <a:lvl4pPr marL="1371600" indent="0" algn="ctr">
              <a:buNone/>
              <a:defRPr sz="1200" b="0"/>
            </a:lvl4pPr>
            <a:lvl5pPr marL="1828800" indent="0" algn="ctr">
              <a:buNone/>
              <a:defRPr sz="1200" b="0"/>
            </a:lvl5pPr>
          </a:lstStyle>
          <a:p>
            <a:pPr lvl="0"/>
            <a:r>
              <a:rPr lang="en-US" dirty="0"/>
              <a:t>Click to edit text</a:t>
            </a:r>
          </a:p>
        </p:txBody>
      </p:sp>
      <p:sp>
        <p:nvSpPr>
          <p:cNvPr id="13" name="Picture Placeholder 9">
            <a:extLst>
              <a:ext uri="{FF2B5EF4-FFF2-40B4-BE49-F238E27FC236}">
                <a16:creationId xmlns:a16="http://schemas.microsoft.com/office/drawing/2014/main" id="{A813520D-1E09-2849-B013-C7CABAFC3820}"/>
              </a:ext>
            </a:extLst>
          </p:cNvPr>
          <p:cNvSpPr>
            <a:spLocks noGrp="1"/>
          </p:cNvSpPr>
          <p:nvPr>
            <p:ph type="pic" sz="quarter" idx="16"/>
          </p:nvPr>
        </p:nvSpPr>
        <p:spPr>
          <a:xfrm>
            <a:off x="828000" y="1800000"/>
            <a:ext cx="1440000" cy="1440000"/>
          </a:xfrm>
        </p:spPr>
        <p:txBody>
          <a:bodyPr/>
          <a:lstStyle/>
          <a:p>
            <a:endParaRPr lang="en-US" dirty="0"/>
          </a:p>
        </p:txBody>
      </p:sp>
      <p:sp>
        <p:nvSpPr>
          <p:cNvPr id="17" name="Content Placeholder 2">
            <a:extLst>
              <a:ext uri="{FF2B5EF4-FFF2-40B4-BE49-F238E27FC236}">
                <a16:creationId xmlns:a16="http://schemas.microsoft.com/office/drawing/2014/main" id="{69E00F8D-85C1-1840-8752-47A8B60D31E1}"/>
              </a:ext>
            </a:extLst>
          </p:cNvPr>
          <p:cNvSpPr>
            <a:spLocks noGrp="1"/>
          </p:cNvSpPr>
          <p:nvPr>
            <p:ph sz="half" idx="17" hasCustomPrompt="1"/>
          </p:nvPr>
        </p:nvSpPr>
        <p:spPr>
          <a:xfrm>
            <a:off x="9437940" y="3500438"/>
            <a:ext cx="2376000" cy="540000"/>
          </a:xfrm>
        </p:spPr>
        <p:txBody>
          <a:bodyPr wrap="square" anchor="ctr">
            <a:normAutofit/>
          </a:bodyPr>
          <a:lstStyle>
            <a:lvl1pPr marL="0" indent="0" algn="ctr">
              <a:buNone/>
              <a:defRPr sz="2000" b="1"/>
            </a:lvl1pPr>
            <a:lvl2pPr marL="457200" indent="0" algn="ctr">
              <a:buNone/>
              <a:defRPr sz="2000" b="1"/>
            </a:lvl2pPr>
            <a:lvl3pPr marL="914400" indent="0" algn="ctr">
              <a:buNone/>
              <a:defRPr sz="2000" b="1"/>
            </a:lvl3pPr>
            <a:lvl4pPr marL="1371600" indent="0" algn="ctr">
              <a:buNone/>
              <a:defRPr sz="2000" b="1"/>
            </a:lvl4pPr>
            <a:lvl5pPr marL="1828800" indent="0" algn="ctr">
              <a:buNone/>
              <a:defRPr sz="2000" b="1"/>
            </a:lvl5pPr>
          </a:lstStyle>
          <a:p>
            <a:pPr lvl="0"/>
            <a:r>
              <a:rPr lang="en-US" dirty="0"/>
              <a:t>Feature title</a:t>
            </a:r>
          </a:p>
        </p:txBody>
      </p:sp>
      <p:sp>
        <p:nvSpPr>
          <p:cNvPr id="18" name="Content Placeholder 2">
            <a:extLst>
              <a:ext uri="{FF2B5EF4-FFF2-40B4-BE49-F238E27FC236}">
                <a16:creationId xmlns:a16="http://schemas.microsoft.com/office/drawing/2014/main" id="{FF5D9CBE-4AEA-C743-94CE-1E813C93730D}"/>
              </a:ext>
            </a:extLst>
          </p:cNvPr>
          <p:cNvSpPr>
            <a:spLocks noGrp="1"/>
          </p:cNvSpPr>
          <p:nvPr>
            <p:ph sz="half" idx="18" hasCustomPrompt="1"/>
          </p:nvPr>
        </p:nvSpPr>
        <p:spPr>
          <a:xfrm>
            <a:off x="9437940" y="4040438"/>
            <a:ext cx="2376000" cy="1898400"/>
          </a:xfrm>
        </p:spPr>
        <p:txBody>
          <a:bodyPr wrap="square">
            <a:normAutofit/>
          </a:bodyPr>
          <a:lstStyle>
            <a:lvl1pPr marL="0" indent="0" algn="ctr">
              <a:buNone/>
              <a:defRPr lang="en-US" dirty="0"/>
            </a:lvl1pPr>
            <a:lvl2pPr marL="457200" indent="0" algn="ctr">
              <a:buNone/>
              <a:defRPr sz="1200" b="0"/>
            </a:lvl2pPr>
            <a:lvl3pPr marL="914400" indent="0" algn="ctr">
              <a:buNone/>
              <a:defRPr sz="1200" b="0"/>
            </a:lvl3pPr>
            <a:lvl4pPr marL="1371600" indent="0" algn="ctr">
              <a:buNone/>
              <a:defRPr sz="1200" b="0"/>
            </a:lvl4pPr>
            <a:lvl5pPr marL="1828800" indent="0" algn="ctr">
              <a:buNone/>
              <a:defRPr sz="1200" b="0"/>
            </a:lvl5pPr>
          </a:lstStyle>
          <a:p>
            <a:pPr lvl="0"/>
            <a:r>
              <a:rPr lang="en-US" dirty="0"/>
              <a:t>Click to edit text</a:t>
            </a:r>
          </a:p>
        </p:txBody>
      </p:sp>
      <p:sp>
        <p:nvSpPr>
          <p:cNvPr id="19" name="Picture Placeholder 9">
            <a:extLst>
              <a:ext uri="{FF2B5EF4-FFF2-40B4-BE49-F238E27FC236}">
                <a16:creationId xmlns:a16="http://schemas.microsoft.com/office/drawing/2014/main" id="{9C47317C-25E2-074D-9F50-5CA73A67BB21}"/>
              </a:ext>
            </a:extLst>
          </p:cNvPr>
          <p:cNvSpPr>
            <a:spLocks noGrp="1"/>
          </p:cNvSpPr>
          <p:nvPr>
            <p:ph type="pic" sz="quarter" idx="19"/>
          </p:nvPr>
        </p:nvSpPr>
        <p:spPr>
          <a:xfrm>
            <a:off x="9905940" y="1800000"/>
            <a:ext cx="1440000" cy="1440000"/>
          </a:xfrm>
        </p:spPr>
        <p:txBody>
          <a:bodyPr/>
          <a:lstStyle/>
          <a:p>
            <a:endParaRPr lang="en-US" dirty="0"/>
          </a:p>
        </p:txBody>
      </p:sp>
      <p:sp>
        <p:nvSpPr>
          <p:cNvPr id="20" name="Content Placeholder 2">
            <a:extLst>
              <a:ext uri="{FF2B5EF4-FFF2-40B4-BE49-F238E27FC236}">
                <a16:creationId xmlns:a16="http://schemas.microsoft.com/office/drawing/2014/main" id="{8907E2C0-3E03-1745-AA6D-BEEBA9234F73}"/>
              </a:ext>
            </a:extLst>
          </p:cNvPr>
          <p:cNvSpPr>
            <a:spLocks noGrp="1"/>
          </p:cNvSpPr>
          <p:nvPr>
            <p:ph sz="half" idx="20" hasCustomPrompt="1"/>
          </p:nvPr>
        </p:nvSpPr>
        <p:spPr>
          <a:xfrm>
            <a:off x="3385980" y="3500438"/>
            <a:ext cx="2376000" cy="540000"/>
          </a:xfrm>
        </p:spPr>
        <p:txBody>
          <a:bodyPr wrap="square" anchor="ctr">
            <a:normAutofit/>
          </a:bodyPr>
          <a:lstStyle>
            <a:lvl1pPr marL="0" indent="0" algn="ctr">
              <a:buNone/>
              <a:defRPr sz="2000" b="1"/>
            </a:lvl1pPr>
            <a:lvl2pPr marL="457200" indent="0" algn="ctr">
              <a:buNone/>
              <a:defRPr sz="2000" b="1"/>
            </a:lvl2pPr>
            <a:lvl3pPr marL="914400" indent="0" algn="ctr">
              <a:buNone/>
              <a:defRPr sz="2000" b="1"/>
            </a:lvl3pPr>
            <a:lvl4pPr marL="1371600" indent="0" algn="ctr">
              <a:buNone/>
              <a:defRPr sz="2000" b="1"/>
            </a:lvl4pPr>
            <a:lvl5pPr marL="1828800" indent="0" algn="ctr">
              <a:buNone/>
              <a:defRPr sz="2000" b="1"/>
            </a:lvl5pPr>
          </a:lstStyle>
          <a:p>
            <a:pPr lvl="0"/>
            <a:r>
              <a:rPr lang="en-US" dirty="0"/>
              <a:t>Feature title</a:t>
            </a:r>
          </a:p>
        </p:txBody>
      </p:sp>
      <p:sp>
        <p:nvSpPr>
          <p:cNvPr id="21" name="Content Placeholder 2">
            <a:extLst>
              <a:ext uri="{FF2B5EF4-FFF2-40B4-BE49-F238E27FC236}">
                <a16:creationId xmlns:a16="http://schemas.microsoft.com/office/drawing/2014/main" id="{3FBDE84B-AB5D-5F48-BC67-32C65E5D255C}"/>
              </a:ext>
            </a:extLst>
          </p:cNvPr>
          <p:cNvSpPr>
            <a:spLocks noGrp="1"/>
          </p:cNvSpPr>
          <p:nvPr>
            <p:ph sz="half" idx="21" hasCustomPrompt="1"/>
          </p:nvPr>
        </p:nvSpPr>
        <p:spPr>
          <a:xfrm>
            <a:off x="3385980" y="4040438"/>
            <a:ext cx="2376000" cy="1898400"/>
          </a:xfrm>
        </p:spPr>
        <p:txBody>
          <a:bodyPr wrap="square">
            <a:normAutofit/>
          </a:bodyPr>
          <a:lstStyle>
            <a:lvl1pPr marL="0" indent="0" algn="ctr">
              <a:buNone/>
              <a:defRPr lang="en-US" dirty="0"/>
            </a:lvl1pPr>
            <a:lvl2pPr marL="457200" indent="0" algn="ctr">
              <a:buNone/>
              <a:defRPr sz="1200" b="0"/>
            </a:lvl2pPr>
            <a:lvl3pPr marL="914400" indent="0" algn="ctr">
              <a:buNone/>
              <a:defRPr sz="1200" b="0"/>
            </a:lvl3pPr>
            <a:lvl4pPr marL="1371600" indent="0" algn="ctr">
              <a:buNone/>
              <a:defRPr sz="1200" b="0"/>
            </a:lvl4pPr>
            <a:lvl5pPr marL="1828800" indent="0" algn="ctr">
              <a:buNone/>
              <a:defRPr sz="1200" b="0"/>
            </a:lvl5pPr>
          </a:lstStyle>
          <a:p>
            <a:pPr lvl="0"/>
            <a:r>
              <a:rPr lang="en-US" dirty="0"/>
              <a:t>Click to edit text</a:t>
            </a:r>
          </a:p>
        </p:txBody>
      </p:sp>
      <p:sp>
        <p:nvSpPr>
          <p:cNvPr id="22" name="Picture Placeholder 9">
            <a:extLst>
              <a:ext uri="{FF2B5EF4-FFF2-40B4-BE49-F238E27FC236}">
                <a16:creationId xmlns:a16="http://schemas.microsoft.com/office/drawing/2014/main" id="{7FA7E87E-7496-5F4B-BF76-495359E53DC3}"/>
              </a:ext>
            </a:extLst>
          </p:cNvPr>
          <p:cNvSpPr>
            <a:spLocks noGrp="1"/>
          </p:cNvSpPr>
          <p:nvPr>
            <p:ph type="pic" sz="quarter" idx="22"/>
          </p:nvPr>
        </p:nvSpPr>
        <p:spPr>
          <a:xfrm>
            <a:off x="3853980" y="1800000"/>
            <a:ext cx="1440000" cy="1440000"/>
          </a:xfrm>
        </p:spPr>
        <p:txBody>
          <a:bodyPr/>
          <a:lstStyle/>
          <a:p>
            <a:endParaRPr lang="en-US" dirty="0"/>
          </a:p>
        </p:txBody>
      </p:sp>
      <p:sp>
        <p:nvSpPr>
          <p:cNvPr id="23" name="Content Placeholder 2">
            <a:extLst>
              <a:ext uri="{FF2B5EF4-FFF2-40B4-BE49-F238E27FC236}">
                <a16:creationId xmlns:a16="http://schemas.microsoft.com/office/drawing/2014/main" id="{6E36CE0B-10D8-3547-8BD2-7BC4914C7953}"/>
              </a:ext>
            </a:extLst>
          </p:cNvPr>
          <p:cNvSpPr>
            <a:spLocks noGrp="1"/>
          </p:cNvSpPr>
          <p:nvPr>
            <p:ph sz="half" idx="23" hasCustomPrompt="1"/>
          </p:nvPr>
        </p:nvSpPr>
        <p:spPr>
          <a:xfrm>
            <a:off x="6400000" y="3500438"/>
            <a:ext cx="2376000" cy="540000"/>
          </a:xfrm>
        </p:spPr>
        <p:txBody>
          <a:bodyPr wrap="square" anchor="ctr">
            <a:normAutofit/>
          </a:bodyPr>
          <a:lstStyle>
            <a:lvl1pPr marL="0" indent="0" algn="ctr">
              <a:buNone/>
              <a:defRPr sz="2000" b="1"/>
            </a:lvl1pPr>
            <a:lvl2pPr marL="457200" indent="0" algn="ctr">
              <a:buNone/>
              <a:defRPr sz="2000" b="1"/>
            </a:lvl2pPr>
            <a:lvl3pPr marL="914400" indent="0" algn="ctr">
              <a:buNone/>
              <a:defRPr sz="2000" b="1"/>
            </a:lvl3pPr>
            <a:lvl4pPr marL="1371600" indent="0" algn="ctr">
              <a:buNone/>
              <a:defRPr sz="2000" b="1"/>
            </a:lvl4pPr>
            <a:lvl5pPr marL="1828800" indent="0" algn="ctr">
              <a:buNone/>
              <a:defRPr sz="2000" b="1"/>
            </a:lvl5pPr>
          </a:lstStyle>
          <a:p>
            <a:pPr lvl="0"/>
            <a:r>
              <a:rPr lang="en-US" dirty="0"/>
              <a:t>Feature title</a:t>
            </a:r>
          </a:p>
        </p:txBody>
      </p:sp>
      <p:sp>
        <p:nvSpPr>
          <p:cNvPr id="24" name="Content Placeholder 2">
            <a:extLst>
              <a:ext uri="{FF2B5EF4-FFF2-40B4-BE49-F238E27FC236}">
                <a16:creationId xmlns:a16="http://schemas.microsoft.com/office/drawing/2014/main" id="{8A029C00-EFA4-5D44-85AD-B54545185748}"/>
              </a:ext>
            </a:extLst>
          </p:cNvPr>
          <p:cNvSpPr>
            <a:spLocks noGrp="1"/>
          </p:cNvSpPr>
          <p:nvPr>
            <p:ph sz="half" idx="24" hasCustomPrompt="1"/>
          </p:nvPr>
        </p:nvSpPr>
        <p:spPr>
          <a:xfrm>
            <a:off x="6390463" y="4040438"/>
            <a:ext cx="2376000" cy="1898400"/>
          </a:xfrm>
        </p:spPr>
        <p:txBody>
          <a:bodyPr wrap="square">
            <a:normAutofit/>
          </a:bodyPr>
          <a:lstStyle>
            <a:lvl1pPr marL="0" indent="0" algn="ctr">
              <a:buNone/>
              <a:defRPr lang="en-US" dirty="0"/>
            </a:lvl1pPr>
            <a:lvl2pPr marL="457200" indent="0" algn="ctr">
              <a:buNone/>
              <a:defRPr sz="1200" b="0"/>
            </a:lvl2pPr>
            <a:lvl3pPr marL="914400" indent="0" algn="ctr">
              <a:buNone/>
              <a:defRPr sz="1200" b="0"/>
            </a:lvl3pPr>
            <a:lvl4pPr marL="1371600" indent="0" algn="ctr">
              <a:buNone/>
              <a:defRPr sz="1200" b="0"/>
            </a:lvl4pPr>
            <a:lvl5pPr marL="1828800" indent="0" algn="ctr">
              <a:buNone/>
              <a:defRPr sz="1200" b="0"/>
            </a:lvl5pPr>
          </a:lstStyle>
          <a:p>
            <a:pPr lvl="0"/>
            <a:r>
              <a:rPr lang="en-US" dirty="0"/>
              <a:t>Click to edit text</a:t>
            </a:r>
          </a:p>
        </p:txBody>
      </p:sp>
      <p:sp>
        <p:nvSpPr>
          <p:cNvPr id="25" name="Picture Placeholder 9">
            <a:extLst>
              <a:ext uri="{FF2B5EF4-FFF2-40B4-BE49-F238E27FC236}">
                <a16:creationId xmlns:a16="http://schemas.microsoft.com/office/drawing/2014/main" id="{A643B449-D2DF-5446-A824-A8AFD30AC749}"/>
              </a:ext>
            </a:extLst>
          </p:cNvPr>
          <p:cNvSpPr>
            <a:spLocks noGrp="1"/>
          </p:cNvSpPr>
          <p:nvPr>
            <p:ph type="pic" sz="quarter" idx="25"/>
          </p:nvPr>
        </p:nvSpPr>
        <p:spPr>
          <a:xfrm>
            <a:off x="6868000" y="1800000"/>
            <a:ext cx="1440000" cy="1440000"/>
          </a:xfrm>
        </p:spPr>
        <p:txBody>
          <a:bodyPr/>
          <a:lstStyle/>
          <a:p>
            <a:endParaRPr lang="en-US" dirty="0"/>
          </a:p>
        </p:txBody>
      </p:sp>
      <p:sp>
        <p:nvSpPr>
          <p:cNvPr id="3" name="Slide Number Placeholder 2">
            <a:extLst>
              <a:ext uri="{FF2B5EF4-FFF2-40B4-BE49-F238E27FC236}">
                <a16:creationId xmlns:a16="http://schemas.microsoft.com/office/drawing/2014/main" id="{B3597E6A-908B-5540-8DD7-E0C96D4AD803}"/>
              </a:ext>
            </a:extLst>
          </p:cNvPr>
          <p:cNvSpPr>
            <a:spLocks noGrp="1"/>
          </p:cNvSpPr>
          <p:nvPr>
            <p:ph type="sldNum" sz="quarter" idx="26"/>
          </p:nvPr>
        </p:nvSpPr>
        <p:spPr/>
        <p:txBody>
          <a:bodyPr/>
          <a:lstStyle/>
          <a:p>
            <a:fld id="{05AD7B4A-18A6-AF4F-A22E-139A342BB38C}" type="slidenum">
              <a:rPr lang="en-US" smtClean="0"/>
              <a:pPr/>
              <a:t>‹#›</a:t>
            </a:fld>
            <a:endParaRPr lang="en-US" dirty="0"/>
          </a:p>
        </p:txBody>
      </p:sp>
    </p:spTree>
    <p:extLst>
      <p:ext uri="{BB962C8B-B14F-4D97-AF65-F5344CB8AC3E}">
        <p14:creationId xmlns:p14="http://schemas.microsoft.com/office/powerpoint/2010/main" val="31878062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1119D-145C-FC40-BAD3-A9EED90FCAEE}"/>
              </a:ext>
            </a:extLst>
          </p:cNvPr>
          <p:cNvSpPr>
            <a:spLocks noGrp="1"/>
          </p:cNvSpPr>
          <p:nvPr>
            <p:ph type="title" hasCustomPrompt="1"/>
          </p:nvPr>
        </p:nvSpPr>
        <p:spPr/>
        <p:txBody>
          <a:bodyPr/>
          <a:lstStyle>
            <a:lvl1pPr>
              <a:defRPr/>
            </a:lvl1pPr>
          </a:lstStyle>
          <a:p>
            <a:r>
              <a:rPr lang="en-US" dirty="0"/>
              <a:t>Slide title (keep it short)</a:t>
            </a:r>
          </a:p>
        </p:txBody>
      </p:sp>
      <p:sp>
        <p:nvSpPr>
          <p:cNvPr id="3" name="Footer Placeholder 2">
            <a:extLst>
              <a:ext uri="{FF2B5EF4-FFF2-40B4-BE49-F238E27FC236}">
                <a16:creationId xmlns:a16="http://schemas.microsoft.com/office/drawing/2014/main" id="{1DC7E48B-648A-0547-9AE1-CAB6532A31F1}"/>
              </a:ext>
            </a:extLst>
          </p:cNvPr>
          <p:cNvSpPr>
            <a:spLocks noGrp="1"/>
          </p:cNvSpPr>
          <p:nvPr>
            <p:ph type="ftr" sz="quarter" idx="10"/>
          </p:nvPr>
        </p:nvSpPr>
        <p:spPr/>
        <p:txBody>
          <a:bodyPr/>
          <a:lstStyle/>
          <a:p>
            <a:endParaRPr lang="en-US" dirty="0"/>
          </a:p>
        </p:txBody>
      </p:sp>
      <p:sp>
        <p:nvSpPr>
          <p:cNvPr id="4" name="Slide Number Placeholder 3">
            <a:extLst>
              <a:ext uri="{FF2B5EF4-FFF2-40B4-BE49-F238E27FC236}">
                <a16:creationId xmlns:a16="http://schemas.microsoft.com/office/drawing/2014/main" id="{264FE135-4D8C-A048-8366-10910D2505A0}"/>
              </a:ext>
            </a:extLst>
          </p:cNvPr>
          <p:cNvSpPr>
            <a:spLocks noGrp="1"/>
          </p:cNvSpPr>
          <p:nvPr>
            <p:ph type="sldNum" sz="quarter" idx="11"/>
          </p:nvPr>
        </p:nvSpPr>
        <p:spPr/>
        <p:txBody>
          <a:bodyPr/>
          <a:lstStyle/>
          <a:p>
            <a:fld id="{05AD7B4A-18A6-AF4F-A22E-139A342BB38C}" type="slidenum">
              <a:rPr lang="en-US" smtClean="0"/>
              <a:pPr/>
              <a:t>‹#›</a:t>
            </a:fld>
            <a:endParaRPr lang="en-US" dirty="0"/>
          </a:p>
        </p:txBody>
      </p:sp>
    </p:spTree>
    <p:extLst>
      <p:ext uri="{BB962C8B-B14F-4D97-AF65-F5344CB8AC3E}">
        <p14:creationId xmlns:p14="http://schemas.microsoft.com/office/powerpoint/2010/main" val="484879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2282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Deck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175EB-19B6-C748-BC0B-4822B009392D}"/>
              </a:ext>
            </a:extLst>
          </p:cNvPr>
          <p:cNvSpPr>
            <a:spLocks noGrp="1"/>
          </p:cNvSpPr>
          <p:nvPr>
            <p:ph type="ctrTitle" hasCustomPrompt="1"/>
          </p:nvPr>
        </p:nvSpPr>
        <p:spPr>
          <a:xfrm>
            <a:off x="720000" y="1800000"/>
            <a:ext cx="6120000" cy="1800000"/>
          </a:xfrm>
        </p:spPr>
        <p:txBody>
          <a:bodyPr anchor="b"/>
          <a:lstStyle>
            <a:lvl1pPr algn="l">
              <a:defRPr sz="3200">
                <a:solidFill>
                  <a:schemeClr val="tx1"/>
                </a:solidFill>
              </a:defRPr>
            </a:lvl1pPr>
          </a:lstStyle>
          <a:p>
            <a:r>
              <a:rPr lang="en-US" dirty="0"/>
              <a:t>Deck title (keep it short) </a:t>
            </a:r>
          </a:p>
        </p:txBody>
      </p:sp>
      <p:sp>
        <p:nvSpPr>
          <p:cNvPr id="3" name="Subtitle 2">
            <a:extLst>
              <a:ext uri="{FF2B5EF4-FFF2-40B4-BE49-F238E27FC236}">
                <a16:creationId xmlns:a16="http://schemas.microsoft.com/office/drawing/2014/main" id="{16F4F5CD-5406-1845-B09E-11A9B1A6CEDA}"/>
              </a:ext>
            </a:extLst>
          </p:cNvPr>
          <p:cNvSpPr>
            <a:spLocks noGrp="1"/>
          </p:cNvSpPr>
          <p:nvPr>
            <p:ph type="subTitle" idx="1" hasCustomPrompt="1"/>
          </p:nvPr>
        </p:nvSpPr>
        <p:spPr>
          <a:xfrm>
            <a:off x="720000" y="3780000"/>
            <a:ext cx="6120000" cy="720000"/>
          </a:xfrm>
        </p:spPr>
        <p:txBody>
          <a:bodyPr>
            <a:normAutofit/>
          </a:bodyPr>
          <a:lstStyle>
            <a:lvl1pPr marL="0" indent="0" algn="l">
              <a:buNone/>
              <a:defRPr sz="2000" b="1">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Optional deck subtitle</a:t>
            </a:r>
          </a:p>
        </p:txBody>
      </p:sp>
      <p:pic>
        <p:nvPicPr>
          <p:cNvPr id="6" name="Picture 5">
            <a:extLst>
              <a:ext uri="{FF2B5EF4-FFF2-40B4-BE49-F238E27FC236}">
                <a16:creationId xmlns:a16="http://schemas.microsoft.com/office/drawing/2014/main" id="{9F171426-E5D6-FC44-93C7-A6D77678AFF4}"/>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534136" y="719999"/>
            <a:ext cx="7937863" cy="6138001"/>
          </a:xfrm>
          <a:prstGeom prst="rect">
            <a:avLst/>
          </a:prstGeom>
        </p:spPr>
      </p:pic>
      <p:pic>
        <p:nvPicPr>
          <p:cNvPr id="7" name="Picture 6">
            <a:extLst>
              <a:ext uri="{FF2B5EF4-FFF2-40B4-BE49-F238E27FC236}">
                <a16:creationId xmlns:a16="http://schemas.microsoft.com/office/drawing/2014/main" id="{C55F25DA-4F7F-EC4F-8582-7F904B3A9346}"/>
              </a:ext>
            </a:extLst>
          </p:cNvPr>
          <p:cNvPicPr>
            <a:picLocks noChangeAspect="1"/>
          </p:cNvPicPr>
          <p:nvPr userDrawn="1"/>
        </p:nvPicPr>
        <p:blipFill>
          <a:blip r:embed="rId3"/>
          <a:srcRect/>
          <a:stretch/>
        </p:blipFill>
        <p:spPr>
          <a:xfrm>
            <a:off x="720001" y="719998"/>
            <a:ext cx="1173911" cy="1079999"/>
          </a:xfrm>
          <a:prstGeom prst="rect">
            <a:avLst/>
          </a:prstGeom>
        </p:spPr>
      </p:pic>
    </p:spTree>
    <p:extLst>
      <p:ext uri="{BB962C8B-B14F-4D97-AF65-F5344CB8AC3E}">
        <p14:creationId xmlns:p14="http://schemas.microsoft.com/office/powerpoint/2010/main" val="1352342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Section Tit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175EB-19B6-C748-BC0B-4822B009392D}"/>
              </a:ext>
            </a:extLst>
          </p:cNvPr>
          <p:cNvSpPr>
            <a:spLocks noGrp="1"/>
          </p:cNvSpPr>
          <p:nvPr>
            <p:ph type="ctrTitle" hasCustomPrompt="1"/>
          </p:nvPr>
        </p:nvSpPr>
        <p:spPr>
          <a:xfrm>
            <a:off x="720000" y="1800000"/>
            <a:ext cx="6120000" cy="1800000"/>
          </a:xfrm>
        </p:spPr>
        <p:txBody>
          <a:bodyPr anchor="b"/>
          <a:lstStyle>
            <a:lvl1pPr algn="l">
              <a:defRPr sz="3200">
                <a:solidFill>
                  <a:schemeClr val="tx2"/>
                </a:solidFill>
              </a:defRPr>
            </a:lvl1pPr>
          </a:lstStyle>
          <a:p>
            <a:r>
              <a:rPr lang="en-US" dirty="0"/>
              <a:t>Section title (keep it short)</a:t>
            </a:r>
          </a:p>
        </p:txBody>
      </p:sp>
      <p:sp>
        <p:nvSpPr>
          <p:cNvPr id="3" name="Subtitle 2">
            <a:extLst>
              <a:ext uri="{FF2B5EF4-FFF2-40B4-BE49-F238E27FC236}">
                <a16:creationId xmlns:a16="http://schemas.microsoft.com/office/drawing/2014/main" id="{16F4F5CD-5406-1845-B09E-11A9B1A6CEDA}"/>
              </a:ext>
            </a:extLst>
          </p:cNvPr>
          <p:cNvSpPr>
            <a:spLocks noGrp="1"/>
          </p:cNvSpPr>
          <p:nvPr>
            <p:ph type="subTitle" idx="1" hasCustomPrompt="1"/>
          </p:nvPr>
        </p:nvSpPr>
        <p:spPr>
          <a:xfrm>
            <a:off x="720000" y="3779999"/>
            <a:ext cx="6120000" cy="720000"/>
          </a:xfrm>
        </p:spPr>
        <p:txBody>
          <a:bodyPr>
            <a:normAutofit/>
          </a:bodyPr>
          <a:lstStyle>
            <a:lvl1pPr marL="0" indent="0" algn="l">
              <a:buNone/>
              <a:defRPr sz="2000" b="1">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Optional section subtitle</a:t>
            </a:r>
          </a:p>
        </p:txBody>
      </p:sp>
      <p:grpSp>
        <p:nvGrpSpPr>
          <p:cNvPr id="13" name="Group 12">
            <a:extLst>
              <a:ext uri="{FF2B5EF4-FFF2-40B4-BE49-F238E27FC236}">
                <a16:creationId xmlns:a16="http://schemas.microsoft.com/office/drawing/2014/main" id="{DCD1F6F6-3C6B-6F4A-B043-F8D7924B0EE6}"/>
              </a:ext>
            </a:extLst>
          </p:cNvPr>
          <p:cNvGrpSpPr/>
          <p:nvPr userDrawn="1"/>
        </p:nvGrpSpPr>
        <p:grpSpPr>
          <a:xfrm>
            <a:off x="0" y="633352"/>
            <a:ext cx="10978510" cy="6224648"/>
            <a:chOff x="0" y="1800000"/>
            <a:chExt cx="10978510" cy="6224648"/>
          </a:xfrm>
        </p:grpSpPr>
        <p:sp>
          <p:nvSpPr>
            <p:cNvPr id="8" name="Teardrop 7">
              <a:extLst>
                <a:ext uri="{FF2B5EF4-FFF2-40B4-BE49-F238E27FC236}">
                  <a16:creationId xmlns:a16="http://schemas.microsoft.com/office/drawing/2014/main" id="{53CB356F-94EC-E44D-9D61-41AEA97044F2}"/>
                </a:ext>
              </a:extLst>
            </p:cNvPr>
            <p:cNvSpPr/>
            <p:nvPr userDrawn="1"/>
          </p:nvSpPr>
          <p:spPr>
            <a:xfrm rot="10800000">
              <a:off x="7920000" y="1800000"/>
              <a:ext cx="3058510" cy="3058510"/>
            </a:xfrm>
            <a:prstGeom prst="teardrop">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Straight Connector 9">
              <a:extLst>
                <a:ext uri="{FF2B5EF4-FFF2-40B4-BE49-F238E27FC236}">
                  <a16:creationId xmlns:a16="http://schemas.microsoft.com/office/drawing/2014/main" id="{C3A153EA-CD80-D14A-BBF4-0B504FB68F7C}"/>
                </a:ext>
              </a:extLst>
            </p:cNvPr>
            <p:cNvCxnSpPr>
              <a:stCxn id="8" idx="7"/>
            </p:cNvCxnSpPr>
            <p:nvPr userDrawn="1"/>
          </p:nvCxnSpPr>
          <p:spPr>
            <a:xfrm flipH="1">
              <a:off x="0" y="4858510"/>
              <a:ext cx="7920000"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6A5332C-5D0C-9A4B-848D-6A8BBF80A288}"/>
                </a:ext>
              </a:extLst>
            </p:cNvPr>
            <p:cNvCxnSpPr>
              <a:cxnSpLocks/>
              <a:stCxn id="8" idx="7"/>
            </p:cNvCxnSpPr>
            <p:nvPr userDrawn="1"/>
          </p:nvCxnSpPr>
          <p:spPr>
            <a:xfrm>
              <a:off x="7920000" y="4858510"/>
              <a:ext cx="0" cy="3166138"/>
            </a:xfrm>
            <a:prstGeom prst="line">
              <a:avLst/>
            </a:prstGeom>
            <a:ln w="25400"/>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908640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Contents Dar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9C76E-FBA1-D844-9D70-22C73009DBA6}"/>
              </a:ext>
            </a:extLst>
          </p:cNvPr>
          <p:cNvSpPr>
            <a:spLocks noGrp="1"/>
          </p:cNvSpPr>
          <p:nvPr>
            <p:ph type="title" hasCustomPrompt="1"/>
          </p:nvPr>
        </p:nvSpPr>
        <p:spPr/>
        <p:txBody>
          <a:bodyPr/>
          <a:lstStyle/>
          <a:p>
            <a:r>
              <a:rPr lang="en-US" dirty="0"/>
              <a:t>Contents</a:t>
            </a:r>
          </a:p>
        </p:txBody>
      </p:sp>
      <p:sp>
        <p:nvSpPr>
          <p:cNvPr id="3" name="Content Placeholder 2">
            <a:extLst>
              <a:ext uri="{FF2B5EF4-FFF2-40B4-BE49-F238E27FC236}">
                <a16:creationId xmlns:a16="http://schemas.microsoft.com/office/drawing/2014/main" id="{FC94EF56-FAF0-FF4C-AAFF-2DCB5A93FF24}"/>
              </a:ext>
            </a:extLst>
          </p:cNvPr>
          <p:cNvSpPr>
            <a:spLocks noGrp="1"/>
          </p:cNvSpPr>
          <p:nvPr>
            <p:ph idx="1" hasCustomPrompt="1"/>
          </p:nvPr>
        </p:nvSpPr>
        <p:spPr>
          <a:xfrm>
            <a:off x="360000" y="4829948"/>
            <a:ext cx="5736000" cy="2028052"/>
          </a:xfrm>
          <a:solidFill>
            <a:srgbClr val="FFFFFF"/>
          </a:solidFill>
        </p:spPr>
        <p:txBody>
          <a:bodyPr wrap="square" lIns="180000" tIns="180000" rIns="180000" bIns="827999" anchor="b">
            <a:spAutoFit/>
          </a:bodyPr>
          <a:lstStyle>
            <a:lvl1pPr marL="342900" indent="-342900">
              <a:buFont typeface="+mj-lt"/>
              <a:buAutoNum type="arabicPeriod"/>
              <a:defRPr lang="en-US" sz="2400" b="1" kern="1200" baseline="0" dirty="0">
                <a:solidFill>
                  <a:schemeClr val="bg1"/>
                </a:solidFill>
                <a:latin typeface="+mn-lt"/>
                <a:ea typeface="+mn-ea"/>
                <a:cs typeface="+mn-cs"/>
              </a:defRPr>
            </a:lvl1pPr>
            <a:lvl2pPr marL="457200" indent="0">
              <a:buNone/>
              <a:defRPr sz="1800" b="1">
                <a:solidFill>
                  <a:schemeClr val="accent6"/>
                </a:solidFill>
              </a:defRPr>
            </a:lvl2pPr>
            <a:lvl3pPr marL="914400" indent="0">
              <a:buNone/>
              <a:defRPr sz="2400" b="1">
                <a:solidFill>
                  <a:schemeClr val="accent6"/>
                </a:solidFill>
              </a:defRPr>
            </a:lvl3pPr>
            <a:lvl4pPr marL="1371600" indent="0">
              <a:buNone/>
              <a:defRPr sz="2400" b="1">
                <a:solidFill>
                  <a:schemeClr val="accent6"/>
                </a:solidFill>
              </a:defRPr>
            </a:lvl4pPr>
            <a:lvl5pPr marL="1828800" indent="0">
              <a:buNone/>
              <a:defRPr sz="2400" b="1">
                <a:solidFill>
                  <a:schemeClr val="accent6"/>
                </a:solidFill>
              </a:defRPr>
            </a:lvl5pPr>
          </a:lstStyle>
          <a:p>
            <a:pPr marL="342900" lvl="0" indent="-342900" algn="l" defTabSz="914400" rtl="0" eaLnBrk="1" latinLnBrk="0" hangingPunct="1">
              <a:lnSpc>
                <a:spcPct val="120000"/>
              </a:lnSpc>
              <a:spcBef>
                <a:spcPts val="1000"/>
              </a:spcBef>
              <a:buClr>
                <a:schemeClr val="accent1"/>
              </a:buClr>
            </a:pPr>
            <a:r>
              <a:rPr lang="en-US" dirty="0"/>
              <a:t>Click to add agenda item</a:t>
            </a:r>
          </a:p>
          <a:p>
            <a:pPr marL="342900" lvl="0" indent="-342900" algn="l" defTabSz="914400" rtl="0" eaLnBrk="1" latinLnBrk="0" hangingPunct="1">
              <a:lnSpc>
                <a:spcPct val="120000"/>
              </a:lnSpc>
              <a:spcBef>
                <a:spcPts val="1000"/>
              </a:spcBef>
              <a:buClr>
                <a:schemeClr val="accent1"/>
              </a:buClr>
            </a:pPr>
            <a:r>
              <a:rPr lang="en-US" dirty="0"/>
              <a:t>The box resizes automatically</a:t>
            </a:r>
          </a:p>
        </p:txBody>
      </p:sp>
      <p:sp>
        <p:nvSpPr>
          <p:cNvPr id="6" name="Footer Placeholder 5">
            <a:extLst>
              <a:ext uri="{FF2B5EF4-FFF2-40B4-BE49-F238E27FC236}">
                <a16:creationId xmlns:a16="http://schemas.microsoft.com/office/drawing/2014/main" id="{64C627C6-6D10-1E4D-81DB-1D71C3493646}"/>
              </a:ext>
            </a:extLst>
          </p:cNvPr>
          <p:cNvSpPr>
            <a:spLocks noGrp="1"/>
          </p:cNvSpPr>
          <p:nvPr>
            <p:ph type="ftr" sz="quarter" idx="12"/>
          </p:nvPr>
        </p:nvSpPr>
        <p:spPr/>
        <p:txBody>
          <a:bodyPr/>
          <a:lstStyle/>
          <a:p>
            <a:endParaRPr lang="en-US" dirty="0"/>
          </a:p>
        </p:txBody>
      </p:sp>
    </p:spTree>
    <p:extLst>
      <p:ext uri="{BB962C8B-B14F-4D97-AF65-F5344CB8AC3E}">
        <p14:creationId xmlns:p14="http://schemas.microsoft.com/office/powerpoint/2010/main" val="630210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9C76E-FBA1-D844-9D70-22C73009DBA6}"/>
              </a:ext>
            </a:extLst>
          </p:cNvPr>
          <p:cNvSpPr>
            <a:spLocks noGrp="1"/>
          </p:cNvSpPr>
          <p:nvPr>
            <p:ph type="title" hasCustomPrompt="1"/>
          </p:nvPr>
        </p:nvSpPr>
        <p:spPr/>
        <p:txBody>
          <a:bodyPr/>
          <a:lstStyle>
            <a:lvl1pPr>
              <a:defRPr/>
            </a:lvl1pPr>
          </a:lstStyle>
          <a:p>
            <a:r>
              <a:rPr lang="en-US" dirty="0"/>
              <a:t>Slide title (keep it short)</a:t>
            </a:r>
          </a:p>
        </p:txBody>
      </p:sp>
      <p:sp>
        <p:nvSpPr>
          <p:cNvPr id="3" name="Content Placeholder 2">
            <a:extLst>
              <a:ext uri="{FF2B5EF4-FFF2-40B4-BE49-F238E27FC236}">
                <a16:creationId xmlns:a16="http://schemas.microsoft.com/office/drawing/2014/main" id="{FC94EF56-FAF0-FF4C-AAFF-2DCB5A93FF24}"/>
              </a:ext>
            </a:extLst>
          </p:cNvPr>
          <p:cNvSpPr>
            <a:spLocks noGrp="1"/>
          </p:cNvSpPr>
          <p:nvPr>
            <p:ph idx="1" hasCustomPrompt="1"/>
          </p:nvPr>
        </p:nvSpPr>
        <p:spPr/>
        <p:txBody>
          <a:bodyPr/>
          <a:lstStyle/>
          <a:p>
            <a:pPr lvl="0"/>
            <a:r>
              <a:rPr lang="en-US" dirty="0"/>
              <a:t>Click to edit text</a:t>
            </a:r>
          </a:p>
          <a:p>
            <a:pPr lvl="1"/>
            <a:r>
              <a:rPr lang="en-US" dirty="0"/>
              <a:t>Second level</a:t>
            </a:r>
          </a:p>
        </p:txBody>
      </p:sp>
      <p:sp>
        <p:nvSpPr>
          <p:cNvPr id="5" name="Slide Number Placeholder 4">
            <a:extLst>
              <a:ext uri="{FF2B5EF4-FFF2-40B4-BE49-F238E27FC236}">
                <a16:creationId xmlns:a16="http://schemas.microsoft.com/office/drawing/2014/main" id="{FC2D210F-E3CD-0942-9C83-4DCC96371F55}"/>
              </a:ext>
            </a:extLst>
          </p:cNvPr>
          <p:cNvSpPr>
            <a:spLocks noGrp="1"/>
          </p:cNvSpPr>
          <p:nvPr>
            <p:ph type="sldNum" sz="quarter" idx="11"/>
          </p:nvPr>
        </p:nvSpPr>
        <p:spPr/>
        <p:txBody>
          <a:bodyPr/>
          <a:lstStyle/>
          <a:p>
            <a:fld id="{05AD7B4A-18A6-AF4F-A22E-139A342BB38C}" type="slidenum">
              <a:rPr lang="en-US" smtClean="0"/>
              <a:pPr/>
              <a:t>‹#›</a:t>
            </a:fld>
            <a:endParaRPr lang="en-US" dirty="0"/>
          </a:p>
        </p:txBody>
      </p:sp>
      <p:sp>
        <p:nvSpPr>
          <p:cNvPr id="6" name="Footer Placeholder 5">
            <a:extLst>
              <a:ext uri="{FF2B5EF4-FFF2-40B4-BE49-F238E27FC236}">
                <a16:creationId xmlns:a16="http://schemas.microsoft.com/office/drawing/2014/main" id="{64C627C6-6D10-1E4D-81DB-1D71C3493646}"/>
              </a:ext>
            </a:extLst>
          </p:cNvPr>
          <p:cNvSpPr>
            <a:spLocks noGrp="1"/>
          </p:cNvSpPr>
          <p:nvPr>
            <p:ph type="ftr" sz="quarter" idx="12"/>
          </p:nvPr>
        </p:nvSpPr>
        <p:spPr/>
        <p:txBody>
          <a:bodyPr/>
          <a:lstStyle/>
          <a:p>
            <a:endParaRPr lang="en-US" dirty="0"/>
          </a:p>
        </p:txBody>
      </p:sp>
    </p:spTree>
    <p:extLst>
      <p:ext uri="{BB962C8B-B14F-4D97-AF65-F5344CB8AC3E}">
        <p14:creationId xmlns:p14="http://schemas.microsoft.com/office/powerpoint/2010/main" val="17643230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Tit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175EB-19B6-C748-BC0B-4822B009392D}"/>
              </a:ext>
            </a:extLst>
          </p:cNvPr>
          <p:cNvSpPr>
            <a:spLocks noGrp="1"/>
          </p:cNvSpPr>
          <p:nvPr>
            <p:ph type="ctrTitle" hasCustomPrompt="1"/>
          </p:nvPr>
        </p:nvSpPr>
        <p:spPr>
          <a:xfrm>
            <a:off x="720000" y="1800000"/>
            <a:ext cx="6120000" cy="1800000"/>
          </a:xfrm>
        </p:spPr>
        <p:txBody>
          <a:bodyPr anchor="b"/>
          <a:lstStyle>
            <a:lvl1pPr algn="l">
              <a:defRPr sz="3200">
                <a:solidFill>
                  <a:schemeClr val="tx2"/>
                </a:solidFill>
              </a:defRPr>
            </a:lvl1pPr>
          </a:lstStyle>
          <a:p>
            <a:r>
              <a:rPr lang="en-US" dirty="0"/>
              <a:t>Section title (keep it short)</a:t>
            </a:r>
          </a:p>
        </p:txBody>
      </p:sp>
      <p:sp>
        <p:nvSpPr>
          <p:cNvPr id="3" name="Subtitle 2">
            <a:extLst>
              <a:ext uri="{FF2B5EF4-FFF2-40B4-BE49-F238E27FC236}">
                <a16:creationId xmlns:a16="http://schemas.microsoft.com/office/drawing/2014/main" id="{16F4F5CD-5406-1845-B09E-11A9B1A6CEDA}"/>
              </a:ext>
            </a:extLst>
          </p:cNvPr>
          <p:cNvSpPr>
            <a:spLocks noGrp="1"/>
          </p:cNvSpPr>
          <p:nvPr>
            <p:ph type="subTitle" idx="1" hasCustomPrompt="1"/>
          </p:nvPr>
        </p:nvSpPr>
        <p:spPr>
          <a:xfrm>
            <a:off x="720000" y="3779999"/>
            <a:ext cx="6120000" cy="720000"/>
          </a:xfrm>
        </p:spPr>
        <p:txBody>
          <a:bodyPr>
            <a:normAutofit/>
          </a:bodyPr>
          <a:lstStyle>
            <a:lvl1pPr marL="0" indent="0" algn="l">
              <a:buNone/>
              <a:defRPr sz="2000" b="1">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Optional section subtitle</a:t>
            </a:r>
          </a:p>
        </p:txBody>
      </p:sp>
      <p:grpSp>
        <p:nvGrpSpPr>
          <p:cNvPr id="13" name="Group 12">
            <a:extLst>
              <a:ext uri="{FF2B5EF4-FFF2-40B4-BE49-F238E27FC236}">
                <a16:creationId xmlns:a16="http://schemas.microsoft.com/office/drawing/2014/main" id="{DCD1F6F6-3C6B-6F4A-B043-F8D7924B0EE6}"/>
              </a:ext>
            </a:extLst>
          </p:cNvPr>
          <p:cNvGrpSpPr/>
          <p:nvPr userDrawn="1"/>
        </p:nvGrpSpPr>
        <p:grpSpPr>
          <a:xfrm>
            <a:off x="0" y="633352"/>
            <a:ext cx="10978510" cy="6224648"/>
            <a:chOff x="0" y="1800000"/>
            <a:chExt cx="10978510" cy="6224648"/>
          </a:xfrm>
        </p:grpSpPr>
        <p:sp>
          <p:nvSpPr>
            <p:cNvPr id="8" name="Teardrop 7">
              <a:extLst>
                <a:ext uri="{FF2B5EF4-FFF2-40B4-BE49-F238E27FC236}">
                  <a16:creationId xmlns:a16="http://schemas.microsoft.com/office/drawing/2014/main" id="{53CB356F-94EC-E44D-9D61-41AEA97044F2}"/>
                </a:ext>
              </a:extLst>
            </p:cNvPr>
            <p:cNvSpPr/>
            <p:nvPr userDrawn="1"/>
          </p:nvSpPr>
          <p:spPr>
            <a:xfrm rot="10800000">
              <a:off x="7920000" y="1800000"/>
              <a:ext cx="3058510" cy="3058510"/>
            </a:xfrm>
            <a:prstGeom prst="teardrop">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Straight Connector 9">
              <a:extLst>
                <a:ext uri="{FF2B5EF4-FFF2-40B4-BE49-F238E27FC236}">
                  <a16:creationId xmlns:a16="http://schemas.microsoft.com/office/drawing/2014/main" id="{C3A153EA-CD80-D14A-BBF4-0B504FB68F7C}"/>
                </a:ext>
              </a:extLst>
            </p:cNvPr>
            <p:cNvCxnSpPr>
              <a:stCxn id="8" idx="7"/>
            </p:cNvCxnSpPr>
            <p:nvPr userDrawn="1"/>
          </p:nvCxnSpPr>
          <p:spPr>
            <a:xfrm flipH="1">
              <a:off x="0" y="4858510"/>
              <a:ext cx="7920000"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6A5332C-5D0C-9A4B-848D-6A8BBF80A288}"/>
                </a:ext>
              </a:extLst>
            </p:cNvPr>
            <p:cNvCxnSpPr>
              <a:cxnSpLocks/>
              <a:stCxn id="8" idx="7"/>
            </p:cNvCxnSpPr>
            <p:nvPr userDrawn="1"/>
          </p:nvCxnSpPr>
          <p:spPr>
            <a:xfrm>
              <a:off x="7920000" y="4858510"/>
              <a:ext cx="0" cy="3166138"/>
            </a:xfrm>
            <a:prstGeom prst="line">
              <a:avLst/>
            </a:prstGeom>
            <a:ln w="25400"/>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5540316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2 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05F79-11B2-7348-BA3A-122CB47D2648}"/>
              </a:ext>
            </a:extLst>
          </p:cNvPr>
          <p:cNvSpPr>
            <a:spLocks noGrp="1"/>
          </p:cNvSpPr>
          <p:nvPr>
            <p:ph type="title" hasCustomPrompt="1"/>
          </p:nvPr>
        </p:nvSpPr>
        <p:spPr>
          <a:xfrm>
            <a:off x="359999" y="360000"/>
            <a:ext cx="11453941" cy="360000"/>
          </a:xfrm>
        </p:spPr>
        <p:txBody>
          <a:bodyPr/>
          <a:lstStyle>
            <a:lvl1pPr>
              <a:defRPr/>
            </a:lvl1pPr>
          </a:lstStyle>
          <a:p>
            <a:r>
              <a:rPr lang="en-US" dirty="0"/>
              <a:t>Slide title (keep it short)</a:t>
            </a:r>
          </a:p>
        </p:txBody>
      </p:sp>
      <p:sp>
        <p:nvSpPr>
          <p:cNvPr id="3" name="Content Placeholder 2">
            <a:extLst>
              <a:ext uri="{FF2B5EF4-FFF2-40B4-BE49-F238E27FC236}">
                <a16:creationId xmlns:a16="http://schemas.microsoft.com/office/drawing/2014/main" id="{4E972389-3FBB-954F-B56A-BDA92EB8B548}"/>
              </a:ext>
            </a:extLst>
          </p:cNvPr>
          <p:cNvSpPr>
            <a:spLocks noGrp="1"/>
          </p:cNvSpPr>
          <p:nvPr>
            <p:ph sz="half" idx="1" hasCustomPrompt="1"/>
          </p:nvPr>
        </p:nvSpPr>
        <p:spPr>
          <a:xfrm>
            <a:off x="360000" y="1080000"/>
            <a:ext cx="5551200" cy="4860000"/>
          </a:xfrm>
        </p:spPr>
        <p:txBody>
          <a:bodyPr vert="horz" lIns="0" tIns="0" rIns="0" bIns="0" rtlCol="0">
            <a:noAutofit/>
          </a:bodyPr>
          <a:lstStyle>
            <a:lvl1pPr>
              <a:defRPr lang="en-US" dirty="0"/>
            </a:lvl1pPr>
            <a:lvl2pPr>
              <a:defRPr lang="en-US" dirty="0"/>
            </a:lvl2pPr>
            <a:lvl3pPr>
              <a:defRPr lang="en-US" dirty="0"/>
            </a:lvl3pPr>
            <a:lvl4pPr>
              <a:defRPr lang="en-US" dirty="0"/>
            </a:lvl4pPr>
            <a:lvl5pPr>
              <a:defRPr lang="en-US" dirty="0"/>
            </a:lvl5pPr>
          </a:lstStyle>
          <a:p>
            <a:pPr lvl="0"/>
            <a:r>
              <a:rPr lang="en-US" dirty="0"/>
              <a:t>Click to edit text</a:t>
            </a:r>
          </a:p>
          <a:p>
            <a:pPr lvl="1"/>
            <a:r>
              <a:rPr lang="en-US" dirty="0"/>
              <a:t>Second level</a:t>
            </a:r>
          </a:p>
        </p:txBody>
      </p:sp>
      <p:sp>
        <p:nvSpPr>
          <p:cNvPr id="4" name="Content Placeholder 3">
            <a:extLst>
              <a:ext uri="{FF2B5EF4-FFF2-40B4-BE49-F238E27FC236}">
                <a16:creationId xmlns:a16="http://schemas.microsoft.com/office/drawing/2014/main" id="{D1FE1672-B88F-A541-8872-4A582F5FB3AC}"/>
              </a:ext>
            </a:extLst>
          </p:cNvPr>
          <p:cNvSpPr>
            <a:spLocks noGrp="1"/>
          </p:cNvSpPr>
          <p:nvPr>
            <p:ph sz="half" idx="2" hasCustomPrompt="1"/>
          </p:nvPr>
        </p:nvSpPr>
        <p:spPr>
          <a:xfrm>
            <a:off x="6262741" y="1080000"/>
            <a:ext cx="5551200" cy="4860000"/>
          </a:xfrm>
        </p:spPr>
        <p:txBody>
          <a:bodyPr vert="horz" lIns="0" tIns="0" rIns="0" bIns="0" rtlCol="0">
            <a:noAutofit/>
          </a:bodyPr>
          <a:lstStyle>
            <a:lvl1pPr>
              <a:defRPr lang="en-US" dirty="0"/>
            </a:lvl1pPr>
            <a:lvl2pPr>
              <a:defRPr lang="en-US" dirty="0"/>
            </a:lvl2pPr>
            <a:lvl3pPr>
              <a:defRPr lang="en-US" dirty="0"/>
            </a:lvl3pPr>
            <a:lvl4pPr>
              <a:defRPr lang="en-US" dirty="0"/>
            </a:lvl4pPr>
            <a:lvl5pPr>
              <a:defRPr lang="en-US" dirty="0"/>
            </a:lvl5pPr>
          </a:lstStyle>
          <a:p>
            <a:pPr lvl="0"/>
            <a:r>
              <a:rPr lang="en-US" dirty="0"/>
              <a:t>Click to edit text</a:t>
            </a:r>
          </a:p>
          <a:p>
            <a:pPr lvl="1"/>
            <a:r>
              <a:rPr lang="en-US" dirty="0"/>
              <a:t>Second level</a:t>
            </a:r>
          </a:p>
        </p:txBody>
      </p:sp>
      <p:sp>
        <p:nvSpPr>
          <p:cNvPr id="5" name="Footer Placeholder 4">
            <a:extLst>
              <a:ext uri="{FF2B5EF4-FFF2-40B4-BE49-F238E27FC236}">
                <a16:creationId xmlns:a16="http://schemas.microsoft.com/office/drawing/2014/main" id="{FC250D62-53D1-2647-895A-B1AF7DABD2B0}"/>
              </a:ext>
            </a:extLst>
          </p:cNvPr>
          <p:cNvSpPr>
            <a:spLocks noGrp="1"/>
          </p:cNvSpPr>
          <p:nvPr>
            <p:ph type="ftr" sz="quarter" idx="10"/>
          </p:nvPr>
        </p:nvSpPr>
        <p:spPr/>
        <p:txBody>
          <a:bodyPr/>
          <a:lstStyle/>
          <a:p>
            <a:endParaRPr lang="en-US" dirty="0"/>
          </a:p>
        </p:txBody>
      </p:sp>
      <p:sp>
        <p:nvSpPr>
          <p:cNvPr id="6" name="Slide Number Placeholder 5">
            <a:extLst>
              <a:ext uri="{FF2B5EF4-FFF2-40B4-BE49-F238E27FC236}">
                <a16:creationId xmlns:a16="http://schemas.microsoft.com/office/drawing/2014/main" id="{DBAEF4C5-664A-C042-B7CF-26B0ADDF5227}"/>
              </a:ext>
            </a:extLst>
          </p:cNvPr>
          <p:cNvSpPr>
            <a:spLocks noGrp="1"/>
          </p:cNvSpPr>
          <p:nvPr>
            <p:ph type="sldNum" sz="quarter" idx="11"/>
          </p:nvPr>
        </p:nvSpPr>
        <p:spPr/>
        <p:txBody>
          <a:bodyPr/>
          <a:lstStyle/>
          <a:p>
            <a:fld id="{05AD7B4A-18A6-AF4F-A22E-139A342BB38C}" type="slidenum">
              <a:rPr lang="en-US" smtClean="0"/>
              <a:pPr/>
              <a:t>‹#›</a:t>
            </a:fld>
            <a:endParaRPr lang="en-US" dirty="0"/>
          </a:p>
        </p:txBody>
      </p:sp>
    </p:spTree>
    <p:extLst>
      <p:ext uri="{BB962C8B-B14F-4D97-AF65-F5344CB8AC3E}">
        <p14:creationId xmlns:p14="http://schemas.microsoft.com/office/powerpoint/2010/main" val="4154448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3 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05F79-11B2-7348-BA3A-122CB47D2648}"/>
              </a:ext>
            </a:extLst>
          </p:cNvPr>
          <p:cNvSpPr>
            <a:spLocks noGrp="1"/>
          </p:cNvSpPr>
          <p:nvPr>
            <p:ph type="title" hasCustomPrompt="1"/>
          </p:nvPr>
        </p:nvSpPr>
        <p:spPr>
          <a:xfrm>
            <a:off x="359999" y="360000"/>
            <a:ext cx="11453941" cy="360000"/>
          </a:xfrm>
        </p:spPr>
        <p:txBody>
          <a:bodyPr/>
          <a:lstStyle>
            <a:lvl1pPr>
              <a:defRPr/>
            </a:lvl1pPr>
          </a:lstStyle>
          <a:p>
            <a:r>
              <a:rPr lang="en-US" dirty="0"/>
              <a:t>Slide title (keep it short)</a:t>
            </a:r>
          </a:p>
        </p:txBody>
      </p:sp>
      <p:sp>
        <p:nvSpPr>
          <p:cNvPr id="3" name="Content Placeholder 2">
            <a:extLst>
              <a:ext uri="{FF2B5EF4-FFF2-40B4-BE49-F238E27FC236}">
                <a16:creationId xmlns:a16="http://schemas.microsoft.com/office/drawing/2014/main" id="{4E972389-3FBB-954F-B56A-BDA92EB8B548}"/>
              </a:ext>
            </a:extLst>
          </p:cNvPr>
          <p:cNvSpPr>
            <a:spLocks noGrp="1"/>
          </p:cNvSpPr>
          <p:nvPr>
            <p:ph sz="half" idx="1" hasCustomPrompt="1"/>
          </p:nvPr>
        </p:nvSpPr>
        <p:spPr>
          <a:xfrm>
            <a:off x="360000" y="1080000"/>
            <a:ext cx="3600000" cy="4860000"/>
          </a:xfrm>
        </p:spPr>
        <p:txBody>
          <a:bodyPr vert="horz" lIns="0" tIns="0" rIns="0" bIns="0" rtlCol="0">
            <a:noAutofit/>
          </a:bodyPr>
          <a:lstStyle>
            <a:lvl1pPr>
              <a:defRPr lang="en-US" dirty="0"/>
            </a:lvl1pPr>
            <a:lvl2pPr>
              <a:defRPr lang="en-US" dirty="0"/>
            </a:lvl2pPr>
            <a:lvl3pPr>
              <a:defRPr lang="en-US" dirty="0"/>
            </a:lvl3pPr>
            <a:lvl4pPr>
              <a:defRPr lang="en-US" dirty="0"/>
            </a:lvl4pPr>
            <a:lvl5pPr>
              <a:defRPr lang="en-US" dirty="0"/>
            </a:lvl5pPr>
          </a:lstStyle>
          <a:p>
            <a:pPr lvl="0"/>
            <a:r>
              <a:rPr lang="en-US" dirty="0"/>
              <a:t>Click to edit text</a:t>
            </a:r>
          </a:p>
          <a:p>
            <a:pPr lvl="1"/>
            <a:r>
              <a:rPr lang="en-US" dirty="0"/>
              <a:t>Second level</a:t>
            </a:r>
          </a:p>
        </p:txBody>
      </p:sp>
      <p:sp>
        <p:nvSpPr>
          <p:cNvPr id="4" name="Content Placeholder 3">
            <a:extLst>
              <a:ext uri="{FF2B5EF4-FFF2-40B4-BE49-F238E27FC236}">
                <a16:creationId xmlns:a16="http://schemas.microsoft.com/office/drawing/2014/main" id="{D1FE1672-B88F-A541-8872-4A582F5FB3AC}"/>
              </a:ext>
            </a:extLst>
          </p:cNvPr>
          <p:cNvSpPr>
            <a:spLocks noGrp="1"/>
          </p:cNvSpPr>
          <p:nvPr>
            <p:ph sz="half" idx="2" hasCustomPrompt="1"/>
          </p:nvPr>
        </p:nvSpPr>
        <p:spPr>
          <a:xfrm>
            <a:off x="4296000" y="1080000"/>
            <a:ext cx="3600000" cy="4860000"/>
          </a:xfrm>
        </p:spPr>
        <p:txBody>
          <a:bodyPr vert="horz" lIns="0" tIns="0" rIns="0" bIns="0" rtlCol="0">
            <a:noAutofit/>
          </a:bodyPr>
          <a:lstStyle>
            <a:lvl1pPr>
              <a:defRPr lang="en-US" dirty="0"/>
            </a:lvl1pPr>
            <a:lvl2pPr>
              <a:defRPr lang="en-US" dirty="0"/>
            </a:lvl2pPr>
            <a:lvl3pPr>
              <a:defRPr lang="en-US" dirty="0"/>
            </a:lvl3pPr>
            <a:lvl4pPr>
              <a:defRPr lang="en-US" dirty="0"/>
            </a:lvl4pPr>
            <a:lvl5pPr>
              <a:defRPr lang="en-US" dirty="0"/>
            </a:lvl5pPr>
          </a:lstStyle>
          <a:p>
            <a:pPr lvl="0"/>
            <a:r>
              <a:rPr lang="en-US" dirty="0"/>
              <a:t>Click to edit text</a:t>
            </a:r>
          </a:p>
          <a:p>
            <a:pPr lvl="1"/>
            <a:r>
              <a:rPr lang="en-US" dirty="0"/>
              <a:t>Second level</a:t>
            </a:r>
          </a:p>
        </p:txBody>
      </p:sp>
      <p:sp>
        <p:nvSpPr>
          <p:cNvPr id="5" name="Footer Placeholder 4">
            <a:extLst>
              <a:ext uri="{FF2B5EF4-FFF2-40B4-BE49-F238E27FC236}">
                <a16:creationId xmlns:a16="http://schemas.microsoft.com/office/drawing/2014/main" id="{FC250D62-53D1-2647-895A-B1AF7DABD2B0}"/>
              </a:ext>
            </a:extLst>
          </p:cNvPr>
          <p:cNvSpPr>
            <a:spLocks noGrp="1"/>
          </p:cNvSpPr>
          <p:nvPr>
            <p:ph type="ftr" sz="quarter" idx="10"/>
          </p:nvPr>
        </p:nvSpPr>
        <p:spPr/>
        <p:txBody>
          <a:bodyPr/>
          <a:lstStyle/>
          <a:p>
            <a:endParaRPr lang="en-US" dirty="0"/>
          </a:p>
        </p:txBody>
      </p:sp>
      <p:sp>
        <p:nvSpPr>
          <p:cNvPr id="7" name="Content Placeholder 2">
            <a:extLst>
              <a:ext uri="{FF2B5EF4-FFF2-40B4-BE49-F238E27FC236}">
                <a16:creationId xmlns:a16="http://schemas.microsoft.com/office/drawing/2014/main" id="{64DAD076-9B58-C944-BFD9-70E7E1E9D4C5}"/>
              </a:ext>
            </a:extLst>
          </p:cNvPr>
          <p:cNvSpPr>
            <a:spLocks noGrp="1"/>
          </p:cNvSpPr>
          <p:nvPr>
            <p:ph sz="half" idx="11" hasCustomPrompt="1"/>
          </p:nvPr>
        </p:nvSpPr>
        <p:spPr>
          <a:xfrm>
            <a:off x="8213941" y="1080000"/>
            <a:ext cx="3600000" cy="4860000"/>
          </a:xfrm>
        </p:spPr>
        <p:txBody>
          <a:bodyPr vert="horz" lIns="0" tIns="0" rIns="0" bIns="0" rtlCol="0">
            <a:noAutofit/>
          </a:bodyPr>
          <a:lstStyle>
            <a:lvl1pPr>
              <a:defRPr lang="en-US" dirty="0"/>
            </a:lvl1pPr>
            <a:lvl2pPr>
              <a:defRPr lang="en-US" dirty="0"/>
            </a:lvl2pPr>
            <a:lvl3pPr>
              <a:defRPr lang="en-US" dirty="0"/>
            </a:lvl3pPr>
            <a:lvl4pPr>
              <a:defRPr lang="en-US" dirty="0"/>
            </a:lvl4pPr>
            <a:lvl5pPr>
              <a:defRPr lang="en-US" dirty="0"/>
            </a:lvl5pPr>
          </a:lstStyle>
          <a:p>
            <a:pPr lvl="0"/>
            <a:r>
              <a:rPr lang="en-US" dirty="0"/>
              <a:t>Click to edit text</a:t>
            </a:r>
          </a:p>
          <a:p>
            <a:pPr lvl="1"/>
            <a:r>
              <a:rPr lang="en-US" dirty="0"/>
              <a:t>Second level</a:t>
            </a:r>
          </a:p>
        </p:txBody>
      </p:sp>
      <p:sp>
        <p:nvSpPr>
          <p:cNvPr id="6" name="Slide Number Placeholder 5">
            <a:extLst>
              <a:ext uri="{FF2B5EF4-FFF2-40B4-BE49-F238E27FC236}">
                <a16:creationId xmlns:a16="http://schemas.microsoft.com/office/drawing/2014/main" id="{C9FBC98A-FC60-0C4C-91AC-91F4B00AC542}"/>
              </a:ext>
            </a:extLst>
          </p:cNvPr>
          <p:cNvSpPr>
            <a:spLocks noGrp="1"/>
          </p:cNvSpPr>
          <p:nvPr>
            <p:ph type="sldNum" sz="quarter" idx="12"/>
          </p:nvPr>
        </p:nvSpPr>
        <p:spPr/>
        <p:txBody>
          <a:bodyPr/>
          <a:lstStyle/>
          <a:p>
            <a:fld id="{05AD7B4A-18A6-AF4F-A22E-139A342BB38C}" type="slidenum">
              <a:rPr lang="en-US" smtClean="0"/>
              <a:pPr/>
              <a:t>‹#›</a:t>
            </a:fld>
            <a:endParaRPr lang="en-US" dirty="0"/>
          </a:p>
        </p:txBody>
      </p:sp>
    </p:spTree>
    <p:extLst>
      <p:ext uri="{BB962C8B-B14F-4D97-AF65-F5344CB8AC3E}">
        <p14:creationId xmlns:p14="http://schemas.microsoft.com/office/powerpoint/2010/main" val="84210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4 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05F79-11B2-7348-BA3A-122CB47D2648}"/>
              </a:ext>
            </a:extLst>
          </p:cNvPr>
          <p:cNvSpPr>
            <a:spLocks noGrp="1"/>
          </p:cNvSpPr>
          <p:nvPr>
            <p:ph type="title" hasCustomPrompt="1"/>
          </p:nvPr>
        </p:nvSpPr>
        <p:spPr>
          <a:xfrm>
            <a:off x="359999" y="360000"/>
            <a:ext cx="11453941" cy="360000"/>
          </a:xfrm>
        </p:spPr>
        <p:txBody>
          <a:bodyPr/>
          <a:lstStyle>
            <a:lvl1pPr>
              <a:defRPr/>
            </a:lvl1pPr>
          </a:lstStyle>
          <a:p>
            <a:r>
              <a:rPr lang="en-US" dirty="0"/>
              <a:t>Slide title (keep it short)</a:t>
            </a:r>
          </a:p>
        </p:txBody>
      </p:sp>
      <p:sp>
        <p:nvSpPr>
          <p:cNvPr id="3" name="Content Placeholder 2">
            <a:extLst>
              <a:ext uri="{FF2B5EF4-FFF2-40B4-BE49-F238E27FC236}">
                <a16:creationId xmlns:a16="http://schemas.microsoft.com/office/drawing/2014/main" id="{4E972389-3FBB-954F-B56A-BDA92EB8B548}"/>
              </a:ext>
            </a:extLst>
          </p:cNvPr>
          <p:cNvSpPr>
            <a:spLocks noGrp="1"/>
          </p:cNvSpPr>
          <p:nvPr>
            <p:ph sz="half" idx="1" hasCustomPrompt="1"/>
          </p:nvPr>
        </p:nvSpPr>
        <p:spPr>
          <a:xfrm>
            <a:off x="360000" y="1080000"/>
            <a:ext cx="2520000" cy="4860000"/>
          </a:xfrm>
        </p:spPr>
        <p:txBody>
          <a:bodyPr vert="horz" lIns="0" tIns="0" rIns="0" bIns="0" rtlCol="0">
            <a:noAutofit/>
          </a:bodyPr>
          <a:lstStyle>
            <a:lvl1pPr>
              <a:defRPr lang="en-US" dirty="0"/>
            </a:lvl1pPr>
            <a:lvl2pPr>
              <a:defRPr lang="en-US" dirty="0"/>
            </a:lvl2pPr>
            <a:lvl3pPr>
              <a:defRPr lang="en-US" dirty="0"/>
            </a:lvl3pPr>
            <a:lvl4pPr>
              <a:defRPr lang="en-US" dirty="0"/>
            </a:lvl4pPr>
            <a:lvl5pPr>
              <a:defRPr lang="en-US" dirty="0"/>
            </a:lvl5pPr>
          </a:lstStyle>
          <a:p>
            <a:pPr lvl="0"/>
            <a:r>
              <a:rPr lang="en-US" dirty="0"/>
              <a:t>Click to edit text</a:t>
            </a:r>
          </a:p>
          <a:p>
            <a:pPr lvl="1"/>
            <a:r>
              <a:rPr lang="en-US" dirty="0"/>
              <a:t>Second level</a:t>
            </a:r>
          </a:p>
        </p:txBody>
      </p:sp>
      <p:sp>
        <p:nvSpPr>
          <p:cNvPr id="4" name="Content Placeholder 3">
            <a:extLst>
              <a:ext uri="{FF2B5EF4-FFF2-40B4-BE49-F238E27FC236}">
                <a16:creationId xmlns:a16="http://schemas.microsoft.com/office/drawing/2014/main" id="{D1FE1672-B88F-A541-8872-4A582F5FB3AC}"/>
              </a:ext>
            </a:extLst>
          </p:cNvPr>
          <p:cNvSpPr>
            <a:spLocks noGrp="1"/>
          </p:cNvSpPr>
          <p:nvPr>
            <p:ph sz="half" idx="2" hasCustomPrompt="1"/>
          </p:nvPr>
        </p:nvSpPr>
        <p:spPr>
          <a:xfrm>
            <a:off x="3337980" y="1080000"/>
            <a:ext cx="2520000" cy="4860000"/>
          </a:xfrm>
        </p:spPr>
        <p:txBody>
          <a:bodyPr vert="horz" lIns="0" tIns="0" rIns="0" bIns="0" rtlCol="0">
            <a:noAutofit/>
          </a:bodyPr>
          <a:lstStyle>
            <a:lvl1pPr>
              <a:defRPr lang="en-US" dirty="0"/>
            </a:lvl1pPr>
            <a:lvl2pPr>
              <a:defRPr lang="en-US" dirty="0"/>
            </a:lvl2pPr>
            <a:lvl3pPr>
              <a:defRPr lang="en-US" dirty="0"/>
            </a:lvl3pPr>
            <a:lvl4pPr>
              <a:defRPr lang="en-US" dirty="0"/>
            </a:lvl4pPr>
            <a:lvl5pPr>
              <a:defRPr lang="en-US" dirty="0"/>
            </a:lvl5pPr>
          </a:lstStyle>
          <a:p>
            <a:pPr lvl="0"/>
            <a:r>
              <a:rPr lang="en-US" dirty="0"/>
              <a:t>Click to edit text</a:t>
            </a:r>
          </a:p>
          <a:p>
            <a:pPr lvl="1"/>
            <a:r>
              <a:rPr lang="en-US" dirty="0"/>
              <a:t>Second level</a:t>
            </a:r>
          </a:p>
        </p:txBody>
      </p:sp>
      <p:sp>
        <p:nvSpPr>
          <p:cNvPr id="5" name="Footer Placeholder 4">
            <a:extLst>
              <a:ext uri="{FF2B5EF4-FFF2-40B4-BE49-F238E27FC236}">
                <a16:creationId xmlns:a16="http://schemas.microsoft.com/office/drawing/2014/main" id="{FC250D62-53D1-2647-895A-B1AF7DABD2B0}"/>
              </a:ext>
            </a:extLst>
          </p:cNvPr>
          <p:cNvSpPr>
            <a:spLocks noGrp="1"/>
          </p:cNvSpPr>
          <p:nvPr>
            <p:ph type="ftr" sz="quarter" idx="10"/>
          </p:nvPr>
        </p:nvSpPr>
        <p:spPr/>
        <p:txBody>
          <a:bodyPr/>
          <a:lstStyle/>
          <a:p>
            <a:endParaRPr lang="en-US" dirty="0"/>
          </a:p>
        </p:txBody>
      </p:sp>
      <p:sp>
        <p:nvSpPr>
          <p:cNvPr id="7" name="Content Placeholder 2">
            <a:extLst>
              <a:ext uri="{FF2B5EF4-FFF2-40B4-BE49-F238E27FC236}">
                <a16:creationId xmlns:a16="http://schemas.microsoft.com/office/drawing/2014/main" id="{64DAD076-9B58-C944-BFD9-70E7E1E9D4C5}"/>
              </a:ext>
            </a:extLst>
          </p:cNvPr>
          <p:cNvSpPr>
            <a:spLocks noGrp="1"/>
          </p:cNvSpPr>
          <p:nvPr>
            <p:ph sz="half" idx="11" hasCustomPrompt="1"/>
          </p:nvPr>
        </p:nvSpPr>
        <p:spPr>
          <a:xfrm>
            <a:off x="9293941" y="1080000"/>
            <a:ext cx="2520000" cy="4860000"/>
          </a:xfrm>
        </p:spPr>
        <p:txBody>
          <a:bodyPr vert="horz" lIns="0" tIns="0" rIns="0" bIns="0" rtlCol="0">
            <a:noAutofit/>
          </a:bodyPr>
          <a:lstStyle>
            <a:lvl1pPr>
              <a:defRPr lang="en-US" dirty="0"/>
            </a:lvl1pPr>
            <a:lvl2pPr>
              <a:defRPr lang="en-US" dirty="0"/>
            </a:lvl2pPr>
            <a:lvl3pPr>
              <a:defRPr lang="en-US" dirty="0"/>
            </a:lvl3pPr>
            <a:lvl4pPr>
              <a:defRPr lang="en-US" dirty="0"/>
            </a:lvl4pPr>
            <a:lvl5pPr>
              <a:defRPr lang="en-US" dirty="0"/>
            </a:lvl5pPr>
          </a:lstStyle>
          <a:p>
            <a:pPr lvl="0"/>
            <a:r>
              <a:rPr lang="en-US" dirty="0"/>
              <a:t>Click to edit text</a:t>
            </a:r>
          </a:p>
          <a:p>
            <a:pPr lvl="1"/>
            <a:r>
              <a:rPr lang="en-US" dirty="0"/>
              <a:t>Second level</a:t>
            </a:r>
          </a:p>
        </p:txBody>
      </p:sp>
      <p:sp>
        <p:nvSpPr>
          <p:cNvPr id="8" name="Content Placeholder 2">
            <a:extLst>
              <a:ext uri="{FF2B5EF4-FFF2-40B4-BE49-F238E27FC236}">
                <a16:creationId xmlns:a16="http://schemas.microsoft.com/office/drawing/2014/main" id="{1AAF2F08-3BDF-8F44-AF6E-2D3ED01EC97A}"/>
              </a:ext>
            </a:extLst>
          </p:cNvPr>
          <p:cNvSpPr>
            <a:spLocks noGrp="1"/>
          </p:cNvSpPr>
          <p:nvPr>
            <p:ph sz="half" idx="12" hasCustomPrompt="1"/>
          </p:nvPr>
        </p:nvSpPr>
        <p:spPr>
          <a:xfrm>
            <a:off x="6315960" y="1080000"/>
            <a:ext cx="2520000" cy="4860000"/>
          </a:xfrm>
        </p:spPr>
        <p:txBody>
          <a:bodyPr vert="horz" lIns="0" tIns="0" rIns="0" bIns="0" rtlCol="0">
            <a:noAutofit/>
          </a:bodyPr>
          <a:lstStyle>
            <a:lvl1pPr>
              <a:defRPr lang="en-US" dirty="0"/>
            </a:lvl1pPr>
            <a:lvl2pPr>
              <a:defRPr lang="en-US" dirty="0"/>
            </a:lvl2pPr>
            <a:lvl3pPr>
              <a:defRPr lang="en-US" dirty="0"/>
            </a:lvl3pPr>
            <a:lvl4pPr>
              <a:defRPr lang="en-US" dirty="0"/>
            </a:lvl4pPr>
            <a:lvl5pPr>
              <a:defRPr lang="en-US" dirty="0"/>
            </a:lvl5pPr>
          </a:lstStyle>
          <a:p>
            <a:pPr lvl="0"/>
            <a:r>
              <a:rPr lang="en-US" dirty="0"/>
              <a:t>Click to edit text</a:t>
            </a:r>
          </a:p>
          <a:p>
            <a:pPr lvl="1"/>
            <a:r>
              <a:rPr lang="en-US" dirty="0"/>
              <a:t>Second level</a:t>
            </a:r>
          </a:p>
        </p:txBody>
      </p:sp>
      <p:sp>
        <p:nvSpPr>
          <p:cNvPr id="6" name="Slide Number Placeholder 5">
            <a:extLst>
              <a:ext uri="{FF2B5EF4-FFF2-40B4-BE49-F238E27FC236}">
                <a16:creationId xmlns:a16="http://schemas.microsoft.com/office/drawing/2014/main" id="{2D4EF96F-53EE-534E-9D14-15A87D35537C}"/>
              </a:ext>
            </a:extLst>
          </p:cNvPr>
          <p:cNvSpPr>
            <a:spLocks noGrp="1"/>
          </p:cNvSpPr>
          <p:nvPr>
            <p:ph type="sldNum" sz="quarter" idx="13"/>
          </p:nvPr>
        </p:nvSpPr>
        <p:spPr/>
        <p:txBody>
          <a:bodyPr/>
          <a:lstStyle/>
          <a:p>
            <a:fld id="{05AD7B4A-18A6-AF4F-A22E-139A342BB38C}" type="slidenum">
              <a:rPr lang="en-US" smtClean="0"/>
              <a:pPr/>
              <a:t>‹#›</a:t>
            </a:fld>
            <a:endParaRPr lang="en-US" dirty="0"/>
          </a:p>
        </p:txBody>
      </p:sp>
    </p:spTree>
    <p:extLst>
      <p:ext uri="{BB962C8B-B14F-4D97-AF65-F5344CB8AC3E}">
        <p14:creationId xmlns:p14="http://schemas.microsoft.com/office/powerpoint/2010/main" val="1958501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reserve="1">
  <p:cSld name="2 Columns 2 Colors">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973643D-3316-B64C-BC3C-A80CFD6316A8}"/>
              </a:ext>
            </a:extLst>
          </p:cNvPr>
          <p:cNvSpPr/>
          <p:nvPr userDrawn="1"/>
        </p:nvSpPr>
        <p:spPr>
          <a:xfrm>
            <a:off x="6096000" y="0"/>
            <a:ext cx="6096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2005F79-11B2-7348-BA3A-122CB47D2648}"/>
              </a:ext>
            </a:extLst>
          </p:cNvPr>
          <p:cNvSpPr>
            <a:spLocks noGrp="1"/>
          </p:cNvSpPr>
          <p:nvPr>
            <p:ph type="title" hasCustomPrompt="1"/>
          </p:nvPr>
        </p:nvSpPr>
        <p:spPr>
          <a:xfrm>
            <a:off x="359999" y="360000"/>
            <a:ext cx="11453941" cy="360000"/>
          </a:xfrm>
        </p:spPr>
        <p:txBody>
          <a:bodyPr/>
          <a:lstStyle>
            <a:lvl1pPr>
              <a:defRPr/>
            </a:lvl1pPr>
          </a:lstStyle>
          <a:p>
            <a:r>
              <a:rPr lang="en-US" dirty="0"/>
              <a:t>Slide title (keep it short)</a:t>
            </a:r>
          </a:p>
        </p:txBody>
      </p:sp>
      <p:sp>
        <p:nvSpPr>
          <p:cNvPr id="3" name="Content Placeholder 2">
            <a:extLst>
              <a:ext uri="{FF2B5EF4-FFF2-40B4-BE49-F238E27FC236}">
                <a16:creationId xmlns:a16="http://schemas.microsoft.com/office/drawing/2014/main" id="{4E972389-3FBB-954F-B56A-BDA92EB8B548}"/>
              </a:ext>
            </a:extLst>
          </p:cNvPr>
          <p:cNvSpPr>
            <a:spLocks noGrp="1"/>
          </p:cNvSpPr>
          <p:nvPr>
            <p:ph sz="half" idx="1" hasCustomPrompt="1"/>
          </p:nvPr>
        </p:nvSpPr>
        <p:spPr>
          <a:xfrm>
            <a:off x="360000" y="1080000"/>
            <a:ext cx="5551200" cy="4860000"/>
          </a:xfrm>
        </p:spPr>
        <p:txBody>
          <a:bodyPr/>
          <a:lstStyle>
            <a:lvl1pPr>
              <a:defRPr/>
            </a:lvl1pPr>
            <a:lvl2pPr>
              <a:defRPr/>
            </a:lvl2pPr>
          </a:lstStyle>
          <a:p>
            <a:pPr lvl="0"/>
            <a:r>
              <a:rPr lang="en-US" dirty="0"/>
              <a:t>Click to edit text</a:t>
            </a:r>
          </a:p>
          <a:p>
            <a:pPr lvl="1"/>
            <a:r>
              <a:rPr lang="en-US" dirty="0"/>
              <a:t>Second level</a:t>
            </a:r>
          </a:p>
        </p:txBody>
      </p:sp>
      <p:sp>
        <p:nvSpPr>
          <p:cNvPr id="4" name="Content Placeholder 3">
            <a:extLst>
              <a:ext uri="{FF2B5EF4-FFF2-40B4-BE49-F238E27FC236}">
                <a16:creationId xmlns:a16="http://schemas.microsoft.com/office/drawing/2014/main" id="{D1FE1672-B88F-A541-8872-4A582F5FB3AC}"/>
              </a:ext>
            </a:extLst>
          </p:cNvPr>
          <p:cNvSpPr>
            <a:spLocks noGrp="1"/>
          </p:cNvSpPr>
          <p:nvPr>
            <p:ph sz="half" idx="2"/>
          </p:nvPr>
        </p:nvSpPr>
        <p:spPr>
          <a:xfrm>
            <a:off x="6262741" y="1080000"/>
            <a:ext cx="5551200" cy="48600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p:txBody>
      </p:sp>
      <p:sp>
        <p:nvSpPr>
          <p:cNvPr id="6" name="Footer Placeholder 5">
            <a:extLst>
              <a:ext uri="{FF2B5EF4-FFF2-40B4-BE49-F238E27FC236}">
                <a16:creationId xmlns:a16="http://schemas.microsoft.com/office/drawing/2014/main" id="{E98123EC-B3D8-6545-96B5-F457D2C17EF7}"/>
              </a:ext>
            </a:extLst>
          </p:cNvPr>
          <p:cNvSpPr>
            <a:spLocks noGrp="1"/>
          </p:cNvSpPr>
          <p:nvPr>
            <p:ph type="ftr" sz="quarter" idx="10"/>
          </p:nvPr>
        </p:nvSpPr>
        <p:spPr>
          <a:blipFill>
            <a:blip r:embed="rId2"/>
            <a:stretch>
              <a:fillRect/>
            </a:stretch>
          </a:blipFill>
        </p:spPr>
        <p:txBody>
          <a:bodyPr/>
          <a:lstStyle/>
          <a:p>
            <a:endParaRPr lang="en-US" dirty="0"/>
          </a:p>
        </p:txBody>
      </p:sp>
      <p:sp>
        <p:nvSpPr>
          <p:cNvPr id="8" name="Slide Number Placeholder 7">
            <a:extLst>
              <a:ext uri="{FF2B5EF4-FFF2-40B4-BE49-F238E27FC236}">
                <a16:creationId xmlns:a16="http://schemas.microsoft.com/office/drawing/2014/main" id="{37054D75-40FB-3E46-AE9E-FE48A2EA3A7A}"/>
              </a:ext>
            </a:extLst>
          </p:cNvPr>
          <p:cNvSpPr>
            <a:spLocks noGrp="1"/>
          </p:cNvSpPr>
          <p:nvPr>
            <p:ph type="sldNum" sz="quarter" idx="11"/>
          </p:nvPr>
        </p:nvSpPr>
        <p:spPr/>
        <p:txBody>
          <a:bodyPr/>
          <a:lstStyle/>
          <a:p>
            <a:fld id="{05AD7B4A-18A6-AF4F-A22E-139A342BB38C}" type="slidenum">
              <a:rPr lang="en-US" smtClean="0"/>
              <a:pPr/>
              <a:t>‹#›</a:t>
            </a:fld>
            <a:endParaRPr lang="en-US" dirty="0"/>
          </a:p>
        </p:txBody>
      </p:sp>
    </p:spTree>
    <p:extLst>
      <p:ext uri="{BB962C8B-B14F-4D97-AF65-F5344CB8AC3E}">
        <p14:creationId xmlns:p14="http://schemas.microsoft.com/office/powerpoint/2010/main" val="807277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xt &amp; Pictur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B1D817E5-E8F3-FB4B-AA71-42628C961536}"/>
              </a:ext>
            </a:extLst>
          </p:cNvPr>
          <p:cNvSpPr>
            <a:spLocks noGrp="1"/>
          </p:cNvSpPr>
          <p:nvPr>
            <p:ph type="pic" sz="quarter" idx="10"/>
          </p:nvPr>
        </p:nvSpPr>
        <p:spPr>
          <a:xfrm>
            <a:off x="6095999" y="0"/>
            <a:ext cx="6095999" cy="6858000"/>
          </a:xfrm>
        </p:spPr>
        <p:txBody>
          <a:bodyPr/>
          <a:lstStyle/>
          <a:p>
            <a:endParaRPr lang="en-US" dirty="0"/>
          </a:p>
        </p:txBody>
      </p:sp>
      <p:sp>
        <p:nvSpPr>
          <p:cNvPr id="2" name="Title 1">
            <a:extLst>
              <a:ext uri="{FF2B5EF4-FFF2-40B4-BE49-F238E27FC236}">
                <a16:creationId xmlns:a16="http://schemas.microsoft.com/office/drawing/2014/main" id="{E2005F79-11B2-7348-BA3A-122CB47D2648}"/>
              </a:ext>
            </a:extLst>
          </p:cNvPr>
          <p:cNvSpPr>
            <a:spLocks noGrp="1"/>
          </p:cNvSpPr>
          <p:nvPr>
            <p:ph type="title" hasCustomPrompt="1"/>
          </p:nvPr>
        </p:nvSpPr>
        <p:spPr>
          <a:xfrm>
            <a:off x="360000" y="360000"/>
            <a:ext cx="11453941" cy="360000"/>
          </a:xfrm>
        </p:spPr>
        <p:txBody>
          <a:bodyPr/>
          <a:lstStyle>
            <a:lvl1pPr>
              <a:defRPr/>
            </a:lvl1pPr>
          </a:lstStyle>
          <a:p>
            <a:r>
              <a:rPr lang="en-US" dirty="0"/>
              <a:t>Slide title (keep it short)</a:t>
            </a:r>
          </a:p>
        </p:txBody>
      </p:sp>
      <p:sp>
        <p:nvSpPr>
          <p:cNvPr id="3" name="Content Placeholder 2">
            <a:extLst>
              <a:ext uri="{FF2B5EF4-FFF2-40B4-BE49-F238E27FC236}">
                <a16:creationId xmlns:a16="http://schemas.microsoft.com/office/drawing/2014/main" id="{4E972389-3FBB-954F-B56A-BDA92EB8B548}"/>
              </a:ext>
            </a:extLst>
          </p:cNvPr>
          <p:cNvSpPr>
            <a:spLocks noGrp="1"/>
          </p:cNvSpPr>
          <p:nvPr>
            <p:ph sz="half" idx="1" hasCustomPrompt="1"/>
          </p:nvPr>
        </p:nvSpPr>
        <p:spPr>
          <a:xfrm>
            <a:off x="360000" y="1080000"/>
            <a:ext cx="5400000" cy="4860000"/>
          </a:xfrm>
        </p:spPr>
        <p:txBody>
          <a:bodyPr/>
          <a:lstStyle>
            <a:lvl1pPr>
              <a:defRPr/>
            </a:lvl1pPr>
            <a:lvl2pPr>
              <a:defRPr/>
            </a:lvl2pPr>
          </a:lstStyle>
          <a:p>
            <a:pPr lvl="0"/>
            <a:r>
              <a:rPr lang="en-US" dirty="0"/>
              <a:t>Click to edit text</a:t>
            </a:r>
          </a:p>
          <a:p>
            <a:pPr lvl="1"/>
            <a:r>
              <a:rPr lang="en-US" dirty="0"/>
              <a:t>Second level</a:t>
            </a:r>
          </a:p>
        </p:txBody>
      </p:sp>
      <p:sp>
        <p:nvSpPr>
          <p:cNvPr id="4" name="Footer Placeholder 3">
            <a:extLst>
              <a:ext uri="{FF2B5EF4-FFF2-40B4-BE49-F238E27FC236}">
                <a16:creationId xmlns:a16="http://schemas.microsoft.com/office/drawing/2014/main" id="{769FADB0-BC0B-FA45-BCBD-98B1B22B453C}"/>
              </a:ext>
            </a:extLst>
          </p:cNvPr>
          <p:cNvSpPr>
            <a:spLocks noGrp="1"/>
          </p:cNvSpPr>
          <p:nvPr>
            <p:ph type="ftr" sz="quarter" idx="11"/>
          </p:nvPr>
        </p:nvSpPr>
        <p:spPr>
          <a:blipFill>
            <a:blip r:embed="rId2"/>
            <a:stretch>
              <a:fillRect/>
            </a:stretch>
          </a:blipFill>
        </p:spPr>
        <p:txBody>
          <a:bodyPr/>
          <a:lstStyle/>
          <a:p>
            <a:endParaRPr lang="en-US" dirty="0"/>
          </a:p>
        </p:txBody>
      </p:sp>
      <p:sp>
        <p:nvSpPr>
          <p:cNvPr id="5" name="Slide Number Placeholder 4">
            <a:extLst>
              <a:ext uri="{FF2B5EF4-FFF2-40B4-BE49-F238E27FC236}">
                <a16:creationId xmlns:a16="http://schemas.microsoft.com/office/drawing/2014/main" id="{83F23672-8414-2C42-BB99-EAB7186ABA33}"/>
              </a:ext>
            </a:extLst>
          </p:cNvPr>
          <p:cNvSpPr>
            <a:spLocks noGrp="1"/>
          </p:cNvSpPr>
          <p:nvPr>
            <p:ph type="sldNum" sz="quarter" idx="12"/>
          </p:nvPr>
        </p:nvSpPr>
        <p:spPr/>
        <p:txBody>
          <a:bodyPr/>
          <a:lstStyle/>
          <a:p>
            <a:fld id="{05AD7B4A-18A6-AF4F-A22E-139A342BB38C}" type="slidenum">
              <a:rPr lang="en-US" smtClean="0"/>
              <a:pPr/>
              <a:t>‹#›</a:t>
            </a:fld>
            <a:endParaRPr lang="en-US" dirty="0"/>
          </a:p>
        </p:txBody>
      </p:sp>
    </p:spTree>
    <p:extLst>
      <p:ext uri="{BB962C8B-B14F-4D97-AF65-F5344CB8AC3E}">
        <p14:creationId xmlns:p14="http://schemas.microsoft.com/office/powerpoint/2010/main" val="516540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amp; 2 Pictures">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B1D817E5-E8F3-FB4B-AA71-42628C961536}"/>
              </a:ext>
            </a:extLst>
          </p:cNvPr>
          <p:cNvSpPr>
            <a:spLocks noGrp="1"/>
          </p:cNvSpPr>
          <p:nvPr>
            <p:ph type="pic" sz="quarter" idx="10"/>
          </p:nvPr>
        </p:nvSpPr>
        <p:spPr>
          <a:xfrm>
            <a:off x="6095999" y="0"/>
            <a:ext cx="6095999" cy="3429000"/>
          </a:xfrm>
        </p:spPr>
        <p:txBody>
          <a:bodyPr/>
          <a:lstStyle/>
          <a:p>
            <a:endParaRPr lang="en-US" dirty="0"/>
          </a:p>
        </p:txBody>
      </p:sp>
      <p:sp>
        <p:nvSpPr>
          <p:cNvPr id="2" name="Title 1">
            <a:extLst>
              <a:ext uri="{FF2B5EF4-FFF2-40B4-BE49-F238E27FC236}">
                <a16:creationId xmlns:a16="http://schemas.microsoft.com/office/drawing/2014/main" id="{E2005F79-11B2-7348-BA3A-122CB47D2648}"/>
              </a:ext>
            </a:extLst>
          </p:cNvPr>
          <p:cNvSpPr>
            <a:spLocks noGrp="1"/>
          </p:cNvSpPr>
          <p:nvPr>
            <p:ph type="title" hasCustomPrompt="1"/>
          </p:nvPr>
        </p:nvSpPr>
        <p:spPr>
          <a:xfrm>
            <a:off x="360000" y="360000"/>
            <a:ext cx="11453941" cy="360000"/>
          </a:xfrm>
        </p:spPr>
        <p:txBody>
          <a:bodyPr/>
          <a:lstStyle>
            <a:lvl1pPr>
              <a:defRPr/>
            </a:lvl1pPr>
          </a:lstStyle>
          <a:p>
            <a:r>
              <a:rPr lang="en-US" dirty="0"/>
              <a:t>Slide title (keep it short)</a:t>
            </a:r>
          </a:p>
        </p:txBody>
      </p:sp>
      <p:sp>
        <p:nvSpPr>
          <p:cNvPr id="3" name="Content Placeholder 2">
            <a:extLst>
              <a:ext uri="{FF2B5EF4-FFF2-40B4-BE49-F238E27FC236}">
                <a16:creationId xmlns:a16="http://schemas.microsoft.com/office/drawing/2014/main" id="{4E972389-3FBB-954F-B56A-BDA92EB8B548}"/>
              </a:ext>
            </a:extLst>
          </p:cNvPr>
          <p:cNvSpPr>
            <a:spLocks noGrp="1"/>
          </p:cNvSpPr>
          <p:nvPr>
            <p:ph sz="half" idx="1" hasCustomPrompt="1"/>
          </p:nvPr>
        </p:nvSpPr>
        <p:spPr>
          <a:xfrm>
            <a:off x="360000" y="1080000"/>
            <a:ext cx="5400000" cy="4860000"/>
          </a:xfrm>
        </p:spPr>
        <p:txBody>
          <a:bodyPr/>
          <a:lstStyle>
            <a:lvl1pPr>
              <a:defRPr/>
            </a:lvl1pPr>
            <a:lvl2pPr>
              <a:defRPr/>
            </a:lvl2pPr>
          </a:lstStyle>
          <a:p>
            <a:pPr lvl="0"/>
            <a:r>
              <a:rPr lang="en-US" dirty="0"/>
              <a:t>Click to edit text</a:t>
            </a:r>
          </a:p>
          <a:p>
            <a:pPr lvl="1"/>
            <a:r>
              <a:rPr lang="en-US" dirty="0"/>
              <a:t>Second level</a:t>
            </a:r>
          </a:p>
        </p:txBody>
      </p:sp>
      <p:sp>
        <p:nvSpPr>
          <p:cNvPr id="5" name="Picture Placeholder 7">
            <a:extLst>
              <a:ext uri="{FF2B5EF4-FFF2-40B4-BE49-F238E27FC236}">
                <a16:creationId xmlns:a16="http://schemas.microsoft.com/office/drawing/2014/main" id="{4A40A1BD-DDB1-EA42-A68E-8CBAA9AA4EE4}"/>
              </a:ext>
            </a:extLst>
          </p:cNvPr>
          <p:cNvSpPr>
            <a:spLocks noGrp="1"/>
          </p:cNvSpPr>
          <p:nvPr>
            <p:ph type="pic" sz="quarter" idx="11"/>
          </p:nvPr>
        </p:nvSpPr>
        <p:spPr>
          <a:xfrm>
            <a:off x="6095999" y="3429000"/>
            <a:ext cx="6095999" cy="3429000"/>
          </a:xfrm>
        </p:spPr>
        <p:txBody>
          <a:bodyPr/>
          <a:lstStyle/>
          <a:p>
            <a:endParaRPr lang="en-US" dirty="0"/>
          </a:p>
        </p:txBody>
      </p:sp>
      <p:sp>
        <p:nvSpPr>
          <p:cNvPr id="4" name="Footer Placeholder 3">
            <a:extLst>
              <a:ext uri="{FF2B5EF4-FFF2-40B4-BE49-F238E27FC236}">
                <a16:creationId xmlns:a16="http://schemas.microsoft.com/office/drawing/2014/main" id="{23DC9065-5CA0-F442-A2A9-80F9DF6DB30A}"/>
              </a:ext>
            </a:extLst>
          </p:cNvPr>
          <p:cNvSpPr>
            <a:spLocks noGrp="1"/>
          </p:cNvSpPr>
          <p:nvPr>
            <p:ph type="ftr" sz="quarter" idx="12"/>
          </p:nvPr>
        </p:nvSpPr>
        <p:spPr>
          <a:blipFill>
            <a:blip r:embed="rId2"/>
            <a:stretch>
              <a:fillRect/>
            </a:stretch>
          </a:blipFill>
        </p:spPr>
        <p:txBody>
          <a:bodyPr/>
          <a:lstStyle/>
          <a:p>
            <a:endParaRPr lang="en-US" dirty="0"/>
          </a:p>
        </p:txBody>
      </p:sp>
      <p:sp>
        <p:nvSpPr>
          <p:cNvPr id="6" name="Slide Number Placeholder 5">
            <a:extLst>
              <a:ext uri="{FF2B5EF4-FFF2-40B4-BE49-F238E27FC236}">
                <a16:creationId xmlns:a16="http://schemas.microsoft.com/office/drawing/2014/main" id="{BCB8F397-1DE7-5646-ADFB-42572393AD1E}"/>
              </a:ext>
            </a:extLst>
          </p:cNvPr>
          <p:cNvSpPr>
            <a:spLocks noGrp="1"/>
          </p:cNvSpPr>
          <p:nvPr>
            <p:ph type="sldNum" sz="quarter" idx="13"/>
          </p:nvPr>
        </p:nvSpPr>
        <p:spPr/>
        <p:txBody>
          <a:bodyPr/>
          <a:lstStyle/>
          <a:p>
            <a:fld id="{05AD7B4A-18A6-AF4F-A22E-139A342BB38C}" type="slidenum">
              <a:rPr lang="en-US" smtClean="0"/>
              <a:pPr/>
              <a:t>‹#›</a:t>
            </a:fld>
            <a:endParaRPr lang="en-US" dirty="0"/>
          </a:p>
        </p:txBody>
      </p:sp>
    </p:spTree>
    <p:extLst>
      <p:ext uri="{BB962C8B-B14F-4D97-AF65-F5344CB8AC3E}">
        <p14:creationId xmlns:p14="http://schemas.microsoft.com/office/powerpoint/2010/main" val="1731423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 Featur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05F79-11B2-7348-BA3A-122CB47D2648}"/>
              </a:ext>
            </a:extLst>
          </p:cNvPr>
          <p:cNvSpPr>
            <a:spLocks noGrp="1"/>
          </p:cNvSpPr>
          <p:nvPr>
            <p:ph type="title" hasCustomPrompt="1"/>
          </p:nvPr>
        </p:nvSpPr>
        <p:spPr>
          <a:xfrm>
            <a:off x="359999" y="360000"/>
            <a:ext cx="11453941" cy="360000"/>
          </a:xfrm>
        </p:spPr>
        <p:txBody>
          <a:bodyPr/>
          <a:lstStyle>
            <a:lvl1pPr>
              <a:defRPr/>
            </a:lvl1pPr>
          </a:lstStyle>
          <a:p>
            <a:r>
              <a:rPr lang="en-US" dirty="0"/>
              <a:t>Slide title (keep it short)</a:t>
            </a:r>
          </a:p>
        </p:txBody>
      </p:sp>
      <p:sp>
        <p:nvSpPr>
          <p:cNvPr id="6" name="Content Placeholder 2">
            <a:extLst>
              <a:ext uri="{FF2B5EF4-FFF2-40B4-BE49-F238E27FC236}">
                <a16:creationId xmlns:a16="http://schemas.microsoft.com/office/drawing/2014/main" id="{289ED947-9446-A640-9179-3DB09A4E8B58}"/>
              </a:ext>
            </a:extLst>
          </p:cNvPr>
          <p:cNvSpPr>
            <a:spLocks noGrp="1"/>
          </p:cNvSpPr>
          <p:nvPr>
            <p:ph sz="half" idx="10" hasCustomPrompt="1"/>
          </p:nvPr>
        </p:nvSpPr>
        <p:spPr>
          <a:xfrm>
            <a:off x="6612002" y="3500438"/>
            <a:ext cx="4320000" cy="540000"/>
          </a:xfrm>
        </p:spPr>
        <p:txBody>
          <a:bodyPr wrap="square" anchor="ctr">
            <a:normAutofit/>
          </a:bodyPr>
          <a:lstStyle>
            <a:lvl1pPr marL="0" indent="0" algn="ctr">
              <a:buNone/>
              <a:defRPr sz="2000" b="1"/>
            </a:lvl1pPr>
            <a:lvl2pPr marL="457200" indent="0" algn="ctr">
              <a:buNone/>
              <a:defRPr sz="2000" b="1"/>
            </a:lvl2pPr>
            <a:lvl3pPr marL="914400" indent="0" algn="ctr">
              <a:buNone/>
              <a:defRPr sz="2000" b="1"/>
            </a:lvl3pPr>
            <a:lvl4pPr marL="1371600" indent="0" algn="ctr">
              <a:buNone/>
              <a:defRPr sz="2000" b="1"/>
            </a:lvl4pPr>
            <a:lvl5pPr marL="1828800" indent="0" algn="ctr">
              <a:buNone/>
              <a:defRPr sz="2000" b="1"/>
            </a:lvl5pPr>
          </a:lstStyle>
          <a:p>
            <a:pPr lvl="0"/>
            <a:r>
              <a:rPr lang="en-US" dirty="0"/>
              <a:t>Feature title</a:t>
            </a:r>
          </a:p>
        </p:txBody>
      </p:sp>
      <p:sp>
        <p:nvSpPr>
          <p:cNvPr id="4" name="Footer Placeholder 3">
            <a:extLst>
              <a:ext uri="{FF2B5EF4-FFF2-40B4-BE49-F238E27FC236}">
                <a16:creationId xmlns:a16="http://schemas.microsoft.com/office/drawing/2014/main" id="{C5872C97-6E3B-CA43-91B5-90C7E0B00201}"/>
              </a:ext>
            </a:extLst>
          </p:cNvPr>
          <p:cNvSpPr>
            <a:spLocks noGrp="1"/>
          </p:cNvSpPr>
          <p:nvPr>
            <p:ph type="ftr" sz="quarter" idx="11"/>
          </p:nvPr>
        </p:nvSpPr>
        <p:spPr/>
        <p:txBody>
          <a:bodyPr/>
          <a:lstStyle/>
          <a:p>
            <a:endParaRPr lang="en-US" dirty="0"/>
          </a:p>
        </p:txBody>
      </p:sp>
      <p:sp>
        <p:nvSpPr>
          <p:cNvPr id="9" name="Content Placeholder 2">
            <a:extLst>
              <a:ext uri="{FF2B5EF4-FFF2-40B4-BE49-F238E27FC236}">
                <a16:creationId xmlns:a16="http://schemas.microsoft.com/office/drawing/2014/main" id="{844032B7-8F95-7942-8129-183B5BE2DF66}"/>
              </a:ext>
            </a:extLst>
          </p:cNvPr>
          <p:cNvSpPr>
            <a:spLocks noGrp="1"/>
          </p:cNvSpPr>
          <p:nvPr>
            <p:ph sz="half" idx="12" hasCustomPrompt="1"/>
          </p:nvPr>
        </p:nvSpPr>
        <p:spPr>
          <a:xfrm>
            <a:off x="6612002" y="4040438"/>
            <a:ext cx="4320000" cy="1898400"/>
          </a:xfrm>
        </p:spPr>
        <p:txBody>
          <a:bodyPr wrap="square">
            <a:normAutofit/>
          </a:bodyPr>
          <a:lstStyle>
            <a:lvl1pPr marL="0" indent="0" algn="ctr">
              <a:buNone/>
              <a:defRPr lang="en-US" dirty="0"/>
            </a:lvl1pPr>
            <a:lvl2pPr marL="457200" indent="0" algn="ctr">
              <a:buNone/>
              <a:defRPr sz="1200" b="0"/>
            </a:lvl2pPr>
            <a:lvl3pPr marL="914400" indent="0" algn="ctr">
              <a:buNone/>
              <a:defRPr sz="1200" b="0"/>
            </a:lvl3pPr>
            <a:lvl4pPr marL="1371600" indent="0" algn="ctr">
              <a:buNone/>
              <a:defRPr sz="1200" b="0"/>
            </a:lvl4pPr>
            <a:lvl5pPr marL="1828800" indent="0" algn="ctr">
              <a:buNone/>
              <a:defRPr sz="1200" b="0"/>
            </a:lvl5pPr>
          </a:lstStyle>
          <a:p>
            <a:pPr lvl="0"/>
            <a:r>
              <a:rPr lang="en-US" dirty="0"/>
              <a:t>Click to edit text</a:t>
            </a:r>
          </a:p>
        </p:txBody>
      </p:sp>
      <p:sp>
        <p:nvSpPr>
          <p:cNvPr id="10" name="Picture Placeholder 9">
            <a:extLst>
              <a:ext uri="{FF2B5EF4-FFF2-40B4-BE49-F238E27FC236}">
                <a16:creationId xmlns:a16="http://schemas.microsoft.com/office/drawing/2014/main" id="{5F12707A-F24B-174B-818C-61D6BF78FFA8}"/>
              </a:ext>
            </a:extLst>
          </p:cNvPr>
          <p:cNvSpPr>
            <a:spLocks noGrp="1"/>
          </p:cNvSpPr>
          <p:nvPr>
            <p:ph type="pic" sz="quarter" idx="13"/>
          </p:nvPr>
        </p:nvSpPr>
        <p:spPr>
          <a:xfrm>
            <a:off x="8052002" y="1800000"/>
            <a:ext cx="1440000" cy="1440000"/>
          </a:xfrm>
        </p:spPr>
        <p:txBody>
          <a:bodyPr/>
          <a:lstStyle/>
          <a:p>
            <a:endParaRPr lang="en-US" dirty="0"/>
          </a:p>
        </p:txBody>
      </p:sp>
      <p:sp>
        <p:nvSpPr>
          <p:cNvPr id="11" name="Content Placeholder 2">
            <a:extLst>
              <a:ext uri="{FF2B5EF4-FFF2-40B4-BE49-F238E27FC236}">
                <a16:creationId xmlns:a16="http://schemas.microsoft.com/office/drawing/2014/main" id="{3CCCF501-FDC3-4341-B383-C2BE986274D0}"/>
              </a:ext>
            </a:extLst>
          </p:cNvPr>
          <p:cNvSpPr>
            <a:spLocks noGrp="1"/>
          </p:cNvSpPr>
          <p:nvPr>
            <p:ph sz="half" idx="14" hasCustomPrompt="1"/>
          </p:nvPr>
        </p:nvSpPr>
        <p:spPr>
          <a:xfrm>
            <a:off x="1260000" y="3500438"/>
            <a:ext cx="4320000" cy="540000"/>
          </a:xfrm>
        </p:spPr>
        <p:txBody>
          <a:bodyPr wrap="square" anchor="ctr">
            <a:normAutofit/>
          </a:bodyPr>
          <a:lstStyle>
            <a:lvl1pPr marL="0" indent="0" algn="ctr">
              <a:buNone/>
              <a:defRPr sz="2000" b="1"/>
            </a:lvl1pPr>
            <a:lvl2pPr marL="457200" indent="0" algn="ctr">
              <a:buNone/>
              <a:defRPr sz="2000" b="1"/>
            </a:lvl2pPr>
            <a:lvl3pPr marL="914400" indent="0" algn="ctr">
              <a:buNone/>
              <a:defRPr sz="2000" b="1"/>
            </a:lvl3pPr>
            <a:lvl4pPr marL="1371600" indent="0" algn="ctr">
              <a:buNone/>
              <a:defRPr sz="2000" b="1"/>
            </a:lvl4pPr>
            <a:lvl5pPr marL="1828800" indent="0" algn="ctr">
              <a:buNone/>
              <a:defRPr sz="2000" b="1"/>
            </a:lvl5pPr>
          </a:lstStyle>
          <a:p>
            <a:pPr lvl="0"/>
            <a:r>
              <a:rPr lang="en-US" dirty="0"/>
              <a:t>Feature title</a:t>
            </a:r>
          </a:p>
        </p:txBody>
      </p:sp>
      <p:sp>
        <p:nvSpPr>
          <p:cNvPr id="12" name="Content Placeholder 2">
            <a:extLst>
              <a:ext uri="{FF2B5EF4-FFF2-40B4-BE49-F238E27FC236}">
                <a16:creationId xmlns:a16="http://schemas.microsoft.com/office/drawing/2014/main" id="{7D7F7907-E1A0-0D40-9A8D-7175CF5E8A16}"/>
              </a:ext>
            </a:extLst>
          </p:cNvPr>
          <p:cNvSpPr>
            <a:spLocks noGrp="1"/>
          </p:cNvSpPr>
          <p:nvPr>
            <p:ph sz="half" idx="15" hasCustomPrompt="1"/>
          </p:nvPr>
        </p:nvSpPr>
        <p:spPr>
          <a:xfrm>
            <a:off x="1260000" y="4040438"/>
            <a:ext cx="4320000" cy="1898400"/>
          </a:xfrm>
        </p:spPr>
        <p:txBody>
          <a:bodyPr wrap="square">
            <a:normAutofit/>
          </a:bodyPr>
          <a:lstStyle>
            <a:lvl1pPr marL="0" indent="0" algn="ctr">
              <a:buNone/>
              <a:defRPr lang="en-US" dirty="0"/>
            </a:lvl1pPr>
            <a:lvl2pPr marL="457200" indent="0" algn="ctr">
              <a:buNone/>
              <a:defRPr sz="1200" b="0"/>
            </a:lvl2pPr>
            <a:lvl3pPr marL="914400" indent="0" algn="ctr">
              <a:buNone/>
              <a:defRPr sz="1200" b="0"/>
            </a:lvl3pPr>
            <a:lvl4pPr marL="1371600" indent="0" algn="ctr">
              <a:buNone/>
              <a:defRPr sz="1200" b="0"/>
            </a:lvl4pPr>
            <a:lvl5pPr marL="1828800" indent="0" algn="ctr">
              <a:buNone/>
              <a:defRPr sz="1200" b="0"/>
            </a:lvl5pPr>
          </a:lstStyle>
          <a:p>
            <a:pPr lvl="0"/>
            <a:r>
              <a:rPr lang="en-US" dirty="0"/>
              <a:t>Click to edit text</a:t>
            </a:r>
          </a:p>
        </p:txBody>
      </p:sp>
      <p:sp>
        <p:nvSpPr>
          <p:cNvPr id="13" name="Picture Placeholder 9">
            <a:extLst>
              <a:ext uri="{FF2B5EF4-FFF2-40B4-BE49-F238E27FC236}">
                <a16:creationId xmlns:a16="http://schemas.microsoft.com/office/drawing/2014/main" id="{A813520D-1E09-2849-B013-C7CABAFC3820}"/>
              </a:ext>
            </a:extLst>
          </p:cNvPr>
          <p:cNvSpPr>
            <a:spLocks noGrp="1"/>
          </p:cNvSpPr>
          <p:nvPr>
            <p:ph type="pic" sz="quarter" idx="16"/>
          </p:nvPr>
        </p:nvSpPr>
        <p:spPr>
          <a:xfrm>
            <a:off x="2705533" y="1800000"/>
            <a:ext cx="1440000" cy="1440000"/>
          </a:xfrm>
        </p:spPr>
        <p:txBody>
          <a:bodyPr/>
          <a:lstStyle/>
          <a:p>
            <a:endParaRPr lang="en-US" dirty="0"/>
          </a:p>
        </p:txBody>
      </p:sp>
      <p:sp>
        <p:nvSpPr>
          <p:cNvPr id="3" name="Slide Number Placeholder 2">
            <a:extLst>
              <a:ext uri="{FF2B5EF4-FFF2-40B4-BE49-F238E27FC236}">
                <a16:creationId xmlns:a16="http://schemas.microsoft.com/office/drawing/2014/main" id="{310F1024-A0B0-5A48-AD0F-C607E67B6CBC}"/>
              </a:ext>
            </a:extLst>
          </p:cNvPr>
          <p:cNvSpPr>
            <a:spLocks noGrp="1"/>
          </p:cNvSpPr>
          <p:nvPr>
            <p:ph type="sldNum" sz="quarter" idx="17"/>
          </p:nvPr>
        </p:nvSpPr>
        <p:spPr/>
        <p:txBody>
          <a:bodyPr/>
          <a:lstStyle/>
          <a:p>
            <a:fld id="{05AD7B4A-18A6-AF4F-A22E-139A342BB38C}" type="slidenum">
              <a:rPr lang="en-US" smtClean="0"/>
              <a:pPr/>
              <a:t>‹#›</a:t>
            </a:fld>
            <a:endParaRPr lang="en-US" dirty="0"/>
          </a:p>
        </p:txBody>
      </p:sp>
    </p:spTree>
    <p:extLst>
      <p:ext uri="{BB962C8B-B14F-4D97-AF65-F5344CB8AC3E}">
        <p14:creationId xmlns:p14="http://schemas.microsoft.com/office/powerpoint/2010/main" val="2118987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 Featur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05F79-11B2-7348-BA3A-122CB47D2648}"/>
              </a:ext>
            </a:extLst>
          </p:cNvPr>
          <p:cNvSpPr>
            <a:spLocks noGrp="1"/>
          </p:cNvSpPr>
          <p:nvPr>
            <p:ph type="title" hasCustomPrompt="1"/>
          </p:nvPr>
        </p:nvSpPr>
        <p:spPr>
          <a:xfrm>
            <a:off x="359999" y="360000"/>
            <a:ext cx="11453941" cy="360000"/>
          </a:xfrm>
        </p:spPr>
        <p:txBody>
          <a:bodyPr/>
          <a:lstStyle>
            <a:lvl1pPr>
              <a:defRPr/>
            </a:lvl1pPr>
          </a:lstStyle>
          <a:p>
            <a:r>
              <a:rPr lang="en-US" dirty="0"/>
              <a:t>Slide title (keep it short)</a:t>
            </a:r>
          </a:p>
        </p:txBody>
      </p:sp>
      <p:sp>
        <p:nvSpPr>
          <p:cNvPr id="6" name="Content Placeholder 2">
            <a:extLst>
              <a:ext uri="{FF2B5EF4-FFF2-40B4-BE49-F238E27FC236}">
                <a16:creationId xmlns:a16="http://schemas.microsoft.com/office/drawing/2014/main" id="{289ED947-9446-A640-9179-3DB09A4E8B58}"/>
              </a:ext>
            </a:extLst>
          </p:cNvPr>
          <p:cNvSpPr>
            <a:spLocks noGrp="1"/>
          </p:cNvSpPr>
          <p:nvPr>
            <p:ph sz="half" idx="10" hasCustomPrompt="1"/>
          </p:nvPr>
        </p:nvSpPr>
        <p:spPr>
          <a:xfrm>
            <a:off x="4296000" y="3500438"/>
            <a:ext cx="3600000" cy="540000"/>
          </a:xfrm>
        </p:spPr>
        <p:txBody>
          <a:bodyPr wrap="square" anchor="ctr">
            <a:normAutofit/>
          </a:bodyPr>
          <a:lstStyle>
            <a:lvl1pPr marL="0" indent="0" algn="ctr">
              <a:buNone/>
              <a:defRPr sz="2000" b="1"/>
            </a:lvl1pPr>
            <a:lvl2pPr marL="457200" indent="0" algn="ctr">
              <a:buNone/>
              <a:defRPr sz="2000" b="1"/>
            </a:lvl2pPr>
            <a:lvl3pPr marL="914400" indent="0" algn="ctr">
              <a:buNone/>
              <a:defRPr sz="2000" b="1"/>
            </a:lvl3pPr>
            <a:lvl4pPr marL="1371600" indent="0" algn="ctr">
              <a:buNone/>
              <a:defRPr sz="2000" b="1"/>
            </a:lvl4pPr>
            <a:lvl5pPr marL="1828800" indent="0" algn="ctr">
              <a:buNone/>
              <a:defRPr sz="2000" b="1"/>
            </a:lvl5pPr>
          </a:lstStyle>
          <a:p>
            <a:pPr lvl="0"/>
            <a:r>
              <a:rPr lang="en-US" dirty="0"/>
              <a:t>Feature title</a:t>
            </a:r>
          </a:p>
        </p:txBody>
      </p:sp>
      <p:sp>
        <p:nvSpPr>
          <p:cNvPr id="4" name="Footer Placeholder 3">
            <a:extLst>
              <a:ext uri="{FF2B5EF4-FFF2-40B4-BE49-F238E27FC236}">
                <a16:creationId xmlns:a16="http://schemas.microsoft.com/office/drawing/2014/main" id="{C5872C97-6E3B-CA43-91B5-90C7E0B00201}"/>
              </a:ext>
            </a:extLst>
          </p:cNvPr>
          <p:cNvSpPr>
            <a:spLocks noGrp="1"/>
          </p:cNvSpPr>
          <p:nvPr>
            <p:ph type="ftr" sz="quarter" idx="11"/>
          </p:nvPr>
        </p:nvSpPr>
        <p:spPr/>
        <p:txBody>
          <a:bodyPr/>
          <a:lstStyle/>
          <a:p>
            <a:endParaRPr lang="en-US" dirty="0"/>
          </a:p>
        </p:txBody>
      </p:sp>
      <p:sp>
        <p:nvSpPr>
          <p:cNvPr id="9" name="Content Placeholder 2">
            <a:extLst>
              <a:ext uri="{FF2B5EF4-FFF2-40B4-BE49-F238E27FC236}">
                <a16:creationId xmlns:a16="http://schemas.microsoft.com/office/drawing/2014/main" id="{844032B7-8F95-7942-8129-183B5BE2DF66}"/>
              </a:ext>
            </a:extLst>
          </p:cNvPr>
          <p:cNvSpPr>
            <a:spLocks noGrp="1"/>
          </p:cNvSpPr>
          <p:nvPr>
            <p:ph sz="half" idx="12" hasCustomPrompt="1"/>
          </p:nvPr>
        </p:nvSpPr>
        <p:spPr>
          <a:xfrm>
            <a:off x="4296000" y="4040438"/>
            <a:ext cx="3600000" cy="1898400"/>
          </a:xfrm>
        </p:spPr>
        <p:txBody>
          <a:bodyPr wrap="square">
            <a:normAutofit/>
          </a:bodyPr>
          <a:lstStyle>
            <a:lvl1pPr marL="0" indent="0" algn="ctr">
              <a:buNone/>
              <a:defRPr lang="en-US" dirty="0"/>
            </a:lvl1pPr>
            <a:lvl2pPr marL="457200" indent="0" algn="ctr">
              <a:buNone/>
              <a:defRPr sz="1200" b="0"/>
            </a:lvl2pPr>
            <a:lvl3pPr marL="914400" indent="0" algn="ctr">
              <a:buNone/>
              <a:defRPr sz="1200" b="0"/>
            </a:lvl3pPr>
            <a:lvl4pPr marL="1371600" indent="0" algn="ctr">
              <a:buNone/>
              <a:defRPr sz="1200" b="0"/>
            </a:lvl4pPr>
            <a:lvl5pPr marL="1828800" indent="0" algn="ctr">
              <a:buNone/>
              <a:defRPr sz="1200" b="0"/>
            </a:lvl5pPr>
          </a:lstStyle>
          <a:p>
            <a:pPr lvl="0"/>
            <a:r>
              <a:rPr lang="en-US" dirty="0"/>
              <a:t>Click to edit text</a:t>
            </a:r>
          </a:p>
        </p:txBody>
      </p:sp>
      <p:sp>
        <p:nvSpPr>
          <p:cNvPr id="10" name="Picture Placeholder 9">
            <a:extLst>
              <a:ext uri="{FF2B5EF4-FFF2-40B4-BE49-F238E27FC236}">
                <a16:creationId xmlns:a16="http://schemas.microsoft.com/office/drawing/2014/main" id="{5F12707A-F24B-174B-818C-61D6BF78FFA8}"/>
              </a:ext>
            </a:extLst>
          </p:cNvPr>
          <p:cNvSpPr>
            <a:spLocks noGrp="1"/>
          </p:cNvSpPr>
          <p:nvPr>
            <p:ph type="pic" sz="quarter" idx="13"/>
          </p:nvPr>
        </p:nvSpPr>
        <p:spPr>
          <a:xfrm>
            <a:off x="5376000" y="1800000"/>
            <a:ext cx="1440000" cy="1440000"/>
          </a:xfrm>
        </p:spPr>
        <p:txBody>
          <a:bodyPr/>
          <a:lstStyle/>
          <a:p>
            <a:endParaRPr lang="en-US" dirty="0"/>
          </a:p>
        </p:txBody>
      </p:sp>
      <p:sp>
        <p:nvSpPr>
          <p:cNvPr id="11" name="Content Placeholder 2">
            <a:extLst>
              <a:ext uri="{FF2B5EF4-FFF2-40B4-BE49-F238E27FC236}">
                <a16:creationId xmlns:a16="http://schemas.microsoft.com/office/drawing/2014/main" id="{3CCCF501-FDC3-4341-B383-C2BE986274D0}"/>
              </a:ext>
            </a:extLst>
          </p:cNvPr>
          <p:cNvSpPr>
            <a:spLocks noGrp="1"/>
          </p:cNvSpPr>
          <p:nvPr>
            <p:ph sz="half" idx="14" hasCustomPrompt="1"/>
          </p:nvPr>
        </p:nvSpPr>
        <p:spPr>
          <a:xfrm>
            <a:off x="360000" y="3500438"/>
            <a:ext cx="3600000" cy="540000"/>
          </a:xfrm>
        </p:spPr>
        <p:txBody>
          <a:bodyPr wrap="square" anchor="ctr">
            <a:normAutofit/>
          </a:bodyPr>
          <a:lstStyle>
            <a:lvl1pPr marL="0" indent="0" algn="ctr">
              <a:buNone/>
              <a:defRPr sz="2000" b="1"/>
            </a:lvl1pPr>
            <a:lvl2pPr marL="457200" indent="0" algn="ctr">
              <a:buNone/>
              <a:defRPr sz="2000" b="1"/>
            </a:lvl2pPr>
            <a:lvl3pPr marL="914400" indent="0" algn="ctr">
              <a:buNone/>
              <a:defRPr sz="2000" b="1"/>
            </a:lvl3pPr>
            <a:lvl4pPr marL="1371600" indent="0" algn="ctr">
              <a:buNone/>
              <a:defRPr sz="2000" b="1"/>
            </a:lvl4pPr>
            <a:lvl5pPr marL="1828800" indent="0" algn="ctr">
              <a:buNone/>
              <a:defRPr sz="2000" b="1"/>
            </a:lvl5pPr>
          </a:lstStyle>
          <a:p>
            <a:pPr lvl="0"/>
            <a:r>
              <a:rPr lang="en-US" dirty="0"/>
              <a:t>Feature title</a:t>
            </a:r>
          </a:p>
        </p:txBody>
      </p:sp>
      <p:sp>
        <p:nvSpPr>
          <p:cNvPr id="12" name="Content Placeholder 2">
            <a:extLst>
              <a:ext uri="{FF2B5EF4-FFF2-40B4-BE49-F238E27FC236}">
                <a16:creationId xmlns:a16="http://schemas.microsoft.com/office/drawing/2014/main" id="{7D7F7907-E1A0-0D40-9A8D-7175CF5E8A16}"/>
              </a:ext>
            </a:extLst>
          </p:cNvPr>
          <p:cNvSpPr>
            <a:spLocks noGrp="1"/>
          </p:cNvSpPr>
          <p:nvPr>
            <p:ph sz="half" idx="15" hasCustomPrompt="1"/>
          </p:nvPr>
        </p:nvSpPr>
        <p:spPr>
          <a:xfrm>
            <a:off x="360000" y="4040438"/>
            <a:ext cx="3600000" cy="1898400"/>
          </a:xfrm>
        </p:spPr>
        <p:txBody>
          <a:bodyPr wrap="square">
            <a:normAutofit/>
          </a:bodyPr>
          <a:lstStyle>
            <a:lvl1pPr marL="0" indent="0" algn="ctr">
              <a:buNone/>
              <a:defRPr lang="en-US" dirty="0"/>
            </a:lvl1pPr>
            <a:lvl2pPr marL="457200" indent="0" algn="ctr">
              <a:buNone/>
              <a:defRPr sz="1200" b="0"/>
            </a:lvl2pPr>
            <a:lvl3pPr marL="914400" indent="0" algn="ctr">
              <a:buNone/>
              <a:defRPr sz="1200" b="0"/>
            </a:lvl3pPr>
            <a:lvl4pPr marL="1371600" indent="0" algn="ctr">
              <a:buNone/>
              <a:defRPr sz="1200" b="0"/>
            </a:lvl4pPr>
            <a:lvl5pPr marL="1828800" indent="0" algn="ctr">
              <a:buNone/>
              <a:defRPr sz="1200" b="0"/>
            </a:lvl5pPr>
          </a:lstStyle>
          <a:p>
            <a:pPr lvl="0"/>
            <a:r>
              <a:rPr lang="en-US" dirty="0"/>
              <a:t>Click to edit text</a:t>
            </a:r>
          </a:p>
        </p:txBody>
      </p:sp>
      <p:sp>
        <p:nvSpPr>
          <p:cNvPr id="13" name="Picture Placeholder 9">
            <a:extLst>
              <a:ext uri="{FF2B5EF4-FFF2-40B4-BE49-F238E27FC236}">
                <a16:creationId xmlns:a16="http://schemas.microsoft.com/office/drawing/2014/main" id="{A813520D-1E09-2849-B013-C7CABAFC3820}"/>
              </a:ext>
            </a:extLst>
          </p:cNvPr>
          <p:cNvSpPr>
            <a:spLocks noGrp="1"/>
          </p:cNvSpPr>
          <p:nvPr>
            <p:ph type="pic" sz="quarter" idx="16"/>
          </p:nvPr>
        </p:nvSpPr>
        <p:spPr>
          <a:xfrm>
            <a:off x="1440000" y="1800000"/>
            <a:ext cx="1440000" cy="1440000"/>
          </a:xfrm>
        </p:spPr>
        <p:txBody>
          <a:bodyPr/>
          <a:lstStyle/>
          <a:p>
            <a:endParaRPr lang="en-US" dirty="0"/>
          </a:p>
        </p:txBody>
      </p:sp>
      <p:sp>
        <p:nvSpPr>
          <p:cNvPr id="14" name="Content Placeholder 2">
            <a:extLst>
              <a:ext uri="{FF2B5EF4-FFF2-40B4-BE49-F238E27FC236}">
                <a16:creationId xmlns:a16="http://schemas.microsoft.com/office/drawing/2014/main" id="{812F093D-0114-1B40-A555-E61229481539}"/>
              </a:ext>
            </a:extLst>
          </p:cNvPr>
          <p:cNvSpPr>
            <a:spLocks noGrp="1"/>
          </p:cNvSpPr>
          <p:nvPr>
            <p:ph sz="half" idx="17" hasCustomPrompt="1"/>
          </p:nvPr>
        </p:nvSpPr>
        <p:spPr>
          <a:xfrm>
            <a:off x="8213941" y="3500438"/>
            <a:ext cx="3600000" cy="540000"/>
          </a:xfrm>
        </p:spPr>
        <p:txBody>
          <a:bodyPr wrap="square" anchor="ctr">
            <a:normAutofit/>
          </a:bodyPr>
          <a:lstStyle>
            <a:lvl1pPr marL="0" indent="0" algn="ctr">
              <a:buNone/>
              <a:defRPr sz="2000" b="1"/>
            </a:lvl1pPr>
            <a:lvl2pPr marL="457200" indent="0" algn="ctr">
              <a:buNone/>
              <a:defRPr sz="2000" b="1"/>
            </a:lvl2pPr>
            <a:lvl3pPr marL="914400" indent="0" algn="ctr">
              <a:buNone/>
              <a:defRPr sz="2000" b="1"/>
            </a:lvl3pPr>
            <a:lvl4pPr marL="1371600" indent="0" algn="ctr">
              <a:buNone/>
              <a:defRPr sz="2000" b="1"/>
            </a:lvl4pPr>
            <a:lvl5pPr marL="1828800" indent="0" algn="ctr">
              <a:buNone/>
              <a:defRPr sz="2000" b="1"/>
            </a:lvl5pPr>
          </a:lstStyle>
          <a:p>
            <a:pPr lvl="0"/>
            <a:r>
              <a:rPr lang="en-US" dirty="0"/>
              <a:t>Feature title</a:t>
            </a:r>
          </a:p>
        </p:txBody>
      </p:sp>
      <p:sp>
        <p:nvSpPr>
          <p:cNvPr id="15" name="Content Placeholder 2">
            <a:extLst>
              <a:ext uri="{FF2B5EF4-FFF2-40B4-BE49-F238E27FC236}">
                <a16:creationId xmlns:a16="http://schemas.microsoft.com/office/drawing/2014/main" id="{5B307D3E-F862-E445-A818-E6B8B1537F35}"/>
              </a:ext>
            </a:extLst>
          </p:cNvPr>
          <p:cNvSpPr>
            <a:spLocks noGrp="1"/>
          </p:cNvSpPr>
          <p:nvPr>
            <p:ph sz="half" idx="18" hasCustomPrompt="1"/>
          </p:nvPr>
        </p:nvSpPr>
        <p:spPr>
          <a:xfrm>
            <a:off x="8213941" y="4040438"/>
            <a:ext cx="3600000" cy="1898400"/>
          </a:xfrm>
        </p:spPr>
        <p:txBody>
          <a:bodyPr wrap="square">
            <a:normAutofit/>
          </a:bodyPr>
          <a:lstStyle>
            <a:lvl1pPr marL="0" indent="0" algn="ctr">
              <a:buNone/>
              <a:defRPr lang="en-US" dirty="0"/>
            </a:lvl1pPr>
            <a:lvl2pPr marL="457200" indent="0" algn="ctr">
              <a:buNone/>
              <a:defRPr sz="1200" b="0"/>
            </a:lvl2pPr>
            <a:lvl3pPr marL="914400" indent="0" algn="ctr">
              <a:buNone/>
              <a:defRPr sz="1200" b="0"/>
            </a:lvl3pPr>
            <a:lvl4pPr marL="1371600" indent="0" algn="ctr">
              <a:buNone/>
              <a:defRPr sz="1200" b="0"/>
            </a:lvl4pPr>
            <a:lvl5pPr marL="1828800" indent="0" algn="ctr">
              <a:buNone/>
              <a:defRPr sz="1200" b="0"/>
            </a:lvl5pPr>
          </a:lstStyle>
          <a:p>
            <a:pPr lvl="0"/>
            <a:r>
              <a:rPr lang="en-US" dirty="0"/>
              <a:t>Click to edit text</a:t>
            </a:r>
          </a:p>
        </p:txBody>
      </p:sp>
      <p:sp>
        <p:nvSpPr>
          <p:cNvPr id="16" name="Picture Placeholder 9">
            <a:extLst>
              <a:ext uri="{FF2B5EF4-FFF2-40B4-BE49-F238E27FC236}">
                <a16:creationId xmlns:a16="http://schemas.microsoft.com/office/drawing/2014/main" id="{A4C23BE8-B71F-6A47-B4AE-F1E494DBB71D}"/>
              </a:ext>
            </a:extLst>
          </p:cNvPr>
          <p:cNvSpPr>
            <a:spLocks noGrp="1"/>
          </p:cNvSpPr>
          <p:nvPr>
            <p:ph type="pic" sz="quarter" idx="19"/>
          </p:nvPr>
        </p:nvSpPr>
        <p:spPr>
          <a:xfrm>
            <a:off x="9293941" y="1800000"/>
            <a:ext cx="1440000" cy="1440000"/>
          </a:xfrm>
        </p:spPr>
        <p:txBody>
          <a:bodyPr/>
          <a:lstStyle/>
          <a:p>
            <a:endParaRPr lang="en-US" dirty="0"/>
          </a:p>
        </p:txBody>
      </p:sp>
      <p:sp>
        <p:nvSpPr>
          <p:cNvPr id="3" name="Slide Number Placeholder 2">
            <a:extLst>
              <a:ext uri="{FF2B5EF4-FFF2-40B4-BE49-F238E27FC236}">
                <a16:creationId xmlns:a16="http://schemas.microsoft.com/office/drawing/2014/main" id="{B13E2877-5923-2D4F-A10A-13BB8D8B31E3}"/>
              </a:ext>
            </a:extLst>
          </p:cNvPr>
          <p:cNvSpPr>
            <a:spLocks noGrp="1"/>
          </p:cNvSpPr>
          <p:nvPr>
            <p:ph type="sldNum" sz="quarter" idx="20"/>
          </p:nvPr>
        </p:nvSpPr>
        <p:spPr/>
        <p:txBody>
          <a:bodyPr/>
          <a:lstStyle/>
          <a:p>
            <a:fld id="{05AD7B4A-18A6-AF4F-A22E-139A342BB38C}" type="slidenum">
              <a:rPr lang="en-US" smtClean="0"/>
              <a:pPr/>
              <a:t>‹#›</a:t>
            </a:fld>
            <a:endParaRPr lang="en-US" dirty="0"/>
          </a:p>
        </p:txBody>
      </p:sp>
    </p:spTree>
    <p:extLst>
      <p:ext uri="{BB962C8B-B14F-4D97-AF65-F5344CB8AC3E}">
        <p14:creationId xmlns:p14="http://schemas.microsoft.com/office/powerpoint/2010/main" val="1557176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4 Featur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05F79-11B2-7348-BA3A-122CB47D2648}"/>
              </a:ext>
            </a:extLst>
          </p:cNvPr>
          <p:cNvSpPr>
            <a:spLocks noGrp="1"/>
          </p:cNvSpPr>
          <p:nvPr>
            <p:ph type="title" hasCustomPrompt="1"/>
          </p:nvPr>
        </p:nvSpPr>
        <p:spPr>
          <a:xfrm>
            <a:off x="359999" y="360000"/>
            <a:ext cx="11453941" cy="360000"/>
          </a:xfrm>
        </p:spPr>
        <p:txBody>
          <a:bodyPr/>
          <a:lstStyle>
            <a:lvl1pPr>
              <a:defRPr/>
            </a:lvl1pPr>
          </a:lstStyle>
          <a:p>
            <a:r>
              <a:rPr lang="en-US" dirty="0"/>
              <a:t>Slide title (keep it short)</a:t>
            </a:r>
          </a:p>
        </p:txBody>
      </p:sp>
      <p:sp>
        <p:nvSpPr>
          <p:cNvPr id="4" name="Footer Placeholder 3">
            <a:extLst>
              <a:ext uri="{FF2B5EF4-FFF2-40B4-BE49-F238E27FC236}">
                <a16:creationId xmlns:a16="http://schemas.microsoft.com/office/drawing/2014/main" id="{C5872C97-6E3B-CA43-91B5-90C7E0B00201}"/>
              </a:ext>
            </a:extLst>
          </p:cNvPr>
          <p:cNvSpPr>
            <a:spLocks noGrp="1"/>
          </p:cNvSpPr>
          <p:nvPr>
            <p:ph type="ftr" sz="quarter" idx="11"/>
          </p:nvPr>
        </p:nvSpPr>
        <p:spPr/>
        <p:txBody>
          <a:bodyPr/>
          <a:lstStyle/>
          <a:p>
            <a:endParaRPr lang="en-US" dirty="0"/>
          </a:p>
        </p:txBody>
      </p:sp>
      <p:sp>
        <p:nvSpPr>
          <p:cNvPr id="11" name="Content Placeholder 2">
            <a:extLst>
              <a:ext uri="{FF2B5EF4-FFF2-40B4-BE49-F238E27FC236}">
                <a16:creationId xmlns:a16="http://schemas.microsoft.com/office/drawing/2014/main" id="{3CCCF501-FDC3-4341-B383-C2BE986274D0}"/>
              </a:ext>
            </a:extLst>
          </p:cNvPr>
          <p:cNvSpPr>
            <a:spLocks noGrp="1"/>
          </p:cNvSpPr>
          <p:nvPr>
            <p:ph sz="half" idx="14" hasCustomPrompt="1"/>
          </p:nvPr>
        </p:nvSpPr>
        <p:spPr>
          <a:xfrm>
            <a:off x="360000" y="3501858"/>
            <a:ext cx="2376000" cy="540000"/>
          </a:xfrm>
        </p:spPr>
        <p:txBody>
          <a:bodyPr wrap="square" anchor="ctr">
            <a:normAutofit/>
          </a:bodyPr>
          <a:lstStyle>
            <a:lvl1pPr marL="0" indent="0" algn="ctr">
              <a:buNone/>
              <a:defRPr sz="2000" b="1"/>
            </a:lvl1pPr>
            <a:lvl2pPr marL="457200" indent="0" algn="ctr">
              <a:buNone/>
              <a:defRPr sz="2000" b="1"/>
            </a:lvl2pPr>
            <a:lvl3pPr marL="914400" indent="0" algn="ctr">
              <a:buNone/>
              <a:defRPr sz="2000" b="1"/>
            </a:lvl3pPr>
            <a:lvl4pPr marL="1371600" indent="0" algn="ctr">
              <a:buNone/>
              <a:defRPr sz="2000" b="1"/>
            </a:lvl4pPr>
            <a:lvl5pPr marL="1828800" indent="0" algn="ctr">
              <a:buNone/>
              <a:defRPr sz="2000" b="1"/>
            </a:lvl5pPr>
          </a:lstStyle>
          <a:p>
            <a:pPr lvl="0"/>
            <a:r>
              <a:rPr lang="en-US" dirty="0"/>
              <a:t>Feature title</a:t>
            </a:r>
          </a:p>
        </p:txBody>
      </p:sp>
      <p:sp>
        <p:nvSpPr>
          <p:cNvPr id="12" name="Content Placeholder 2">
            <a:extLst>
              <a:ext uri="{FF2B5EF4-FFF2-40B4-BE49-F238E27FC236}">
                <a16:creationId xmlns:a16="http://schemas.microsoft.com/office/drawing/2014/main" id="{7D7F7907-E1A0-0D40-9A8D-7175CF5E8A16}"/>
              </a:ext>
            </a:extLst>
          </p:cNvPr>
          <p:cNvSpPr>
            <a:spLocks noGrp="1"/>
          </p:cNvSpPr>
          <p:nvPr>
            <p:ph sz="half" idx="15" hasCustomPrompt="1"/>
          </p:nvPr>
        </p:nvSpPr>
        <p:spPr>
          <a:xfrm>
            <a:off x="360000" y="4041858"/>
            <a:ext cx="2376000" cy="1898400"/>
          </a:xfrm>
        </p:spPr>
        <p:txBody>
          <a:bodyPr wrap="square">
            <a:normAutofit/>
          </a:bodyPr>
          <a:lstStyle>
            <a:lvl1pPr marL="0" indent="0" algn="ctr">
              <a:buNone/>
              <a:defRPr lang="en-US" dirty="0"/>
            </a:lvl1pPr>
            <a:lvl2pPr marL="457200" indent="0" algn="ctr">
              <a:buNone/>
              <a:defRPr sz="1200" b="0"/>
            </a:lvl2pPr>
            <a:lvl3pPr marL="914400" indent="0" algn="ctr">
              <a:buNone/>
              <a:defRPr sz="1200" b="0"/>
            </a:lvl3pPr>
            <a:lvl4pPr marL="1371600" indent="0" algn="ctr">
              <a:buNone/>
              <a:defRPr sz="1200" b="0"/>
            </a:lvl4pPr>
            <a:lvl5pPr marL="1828800" indent="0" algn="ctr">
              <a:buNone/>
              <a:defRPr sz="1200" b="0"/>
            </a:lvl5pPr>
          </a:lstStyle>
          <a:p>
            <a:pPr lvl="0"/>
            <a:r>
              <a:rPr lang="en-US" dirty="0"/>
              <a:t>Click to edit text</a:t>
            </a:r>
          </a:p>
        </p:txBody>
      </p:sp>
      <p:sp>
        <p:nvSpPr>
          <p:cNvPr id="13" name="Picture Placeholder 9">
            <a:extLst>
              <a:ext uri="{FF2B5EF4-FFF2-40B4-BE49-F238E27FC236}">
                <a16:creationId xmlns:a16="http://schemas.microsoft.com/office/drawing/2014/main" id="{A813520D-1E09-2849-B013-C7CABAFC3820}"/>
              </a:ext>
            </a:extLst>
          </p:cNvPr>
          <p:cNvSpPr>
            <a:spLocks noGrp="1"/>
          </p:cNvSpPr>
          <p:nvPr>
            <p:ph type="pic" sz="quarter" idx="16"/>
          </p:nvPr>
        </p:nvSpPr>
        <p:spPr>
          <a:xfrm>
            <a:off x="828000" y="1800000"/>
            <a:ext cx="1440000" cy="1440000"/>
          </a:xfrm>
        </p:spPr>
        <p:txBody>
          <a:bodyPr/>
          <a:lstStyle/>
          <a:p>
            <a:endParaRPr lang="en-US" dirty="0"/>
          </a:p>
        </p:txBody>
      </p:sp>
      <p:sp>
        <p:nvSpPr>
          <p:cNvPr id="17" name="Content Placeholder 2">
            <a:extLst>
              <a:ext uri="{FF2B5EF4-FFF2-40B4-BE49-F238E27FC236}">
                <a16:creationId xmlns:a16="http://schemas.microsoft.com/office/drawing/2014/main" id="{69E00F8D-85C1-1840-8752-47A8B60D31E1}"/>
              </a:ext>
            </a:extLst>
          </p:cNvPr>
          <p:cNvSpPr>
            <a:spLocks noGrp="1"/>
          </p:cNvSpPr>
          <p:nvPr>
            <p:ph sz="half" idx="17" hasCustomPrompt="1"/>
          </p:nvPr>
        </p:nvSpPr>
        <p:spPr>
          <a:xfrm>
            <a:off x="9437940" y="3500438"/>
            <a:ext cx="2376000" cy="540000"/>
          </a:xfrm>
        </p:spPr>
        <p:txBody>
          <a:bodyPr wrap="square" anchor="ctr">
            <a:normAutofit/>
          </a:bodyPr>
          <a:lstStyle>
            <a:lvl1pPr marL="0" indent="0" algn="ctr">
              <a:buNone/>
              <a:defRPr sz="2000" b="1"/>
            </a:lvl1pPr>
            <a:lvl2pPr marL="457200" indent="0" algn="ctr">
              <a:buNone/>
              <a:defRPr sz="2000" b="1"/>
            </a:lvl2pPr>
            <a:lvl3pPr marL="914400" indent="0" algn="ctr">
              <a:buNone/>
              <a:defRPr sz="2000" b="1"/>
            </a:lvl3pPr>
            <a:lvl4pPr marL="1371600" indent="0" algn="ctr">
              <a:buNone/>
              <a:defRPr sz="2000" b="1"/>
            </a:lvl4pPr>
            <a:lvl5pPr marL="1828800" indent="0" algn="ctr">
              <a:buNone/>
              <a:defRPr sz="2000" b="1"/>
            </a:lvl5pPr>
          </a:lstStyle>
          <a:p>
            <a:pPr lvl="0"/>
            <a:r>
              <a:rPr lang="en-US" dirty="0"/>
              <a:t>Feature title</a:t>
            </a:r>
          </a:p>
        </p:txBody>
      </p:sp>
      <p:sp>
        <p:nvSpPr>
          <p:cNvPr id="18" name="Content Placeholder 2">
            <a:extLst>
              <a:ext uri="{FF2B5EF4-FFF2-40B4-BE49-F238E27FC236}">
                <a16:creationId xmlns:a16="http://schemas.microsoft.com/office/drawing/2014/main" id="{FF5D9CBE-4AEA-C743-94CE-1E813C93730D}"/>
              </a:ext>
            </a:extLst>
          </p:cNvPr>
          <p:cNvSpPr>
            <a:spLocks noGrp="1"/>
          </p:cNvSpPr>
          <p:nvPr>
            <p:ph sz="half" idx="18" hasCustomPrompt="1"/>
          </p:nvPr>
        </p:nvSpPr>
        <p:spPr>
          <a:xfrm>
            <a:off x="9437940" y="4040438"/>
            <a:ext cx="2376000" cy="1898400"/>
          </a:xfrm>
        </p:spPr>
        <p:txBody>
          <a:bodyPr wrap="square">
            <a:normAutofit/>
          </a:bodyPr>
          <a:lstStyle>
            <a:lvl1pPr marL="0" indent="0" algn="ctr">
              <a:buNone/>
              <a:defRPr lang="en-US" dirty="0"/>
            </a:lvl1pPr>
            <a:lvl2pPr marL="457200" indent="0" algn="ctr">
              <a:buNone/>
              <a:defRPr sz="1200" b="0"/>
            </a:lvl2pPr>
            <a:lvl3pPr marL="914400" indent="0" algn="ctr">
              <a:buNone/>
              <a:defRPr sz="1200" b="0"/>
            </a:lvl3pPr>
            <a:lvl4pPr marL="1371600" indent="0" algn="ctr">
              <a:buNone/>
              <a:defRPr sz="1200" b="0"/>
            </a:lvl4pPr>
            <a:lvl5pPr marL="1828800" indent="0" algn="ctr">
              <a:buNone/>
              <a:defRPr sz="1200" b="0"/>
            </a:lvl5pPr>
          </a:lstStyle>
          <a:p>
            <a:pPr lvl="0"/>
            <a:r>
              <a:rPr lang="en-US" dirty="0"/>
              <a:t>Click to edit text</a:t>
            </a:r>
          </a:p>
        </p:txBody>
      </p:sp>
      <p:sp>
        <p:nvSpPr>
          <p:cNvPr id="19" name="Picture Placeholder 9">
            <a:extLst>
              <a:ext uri="{FF2B5EF4-FFF2-40B4-BE49-F238E27FC236}">
                <a16:creationId xmlns:a16="http://schemas.microsoft.com/office/drawing/2014/main" id="{9C47317C-25E2-074D-9F50-5CA73A67BB21}"/>
              </a:ext>
            </a:extLst>
          </p:cNvPr>
          <p:cNvSpPr>
            <a:spLocks noGrp="1"/>
          </p:cNvSpPr>
          <p:nvPr>
            <p:ph type="pic" sz="quarter" idx="19"/>
          </p:nvPr>
        </p:nvSpPr>
        <p:spPr>
          <a:xfrm>
            <a:off x="9905940" y="1800000"/>
            <a:ext cx="1440000" cy="1440000"/>
          </a:xfrm>
        </p:spPr>
        <p:txBody>
          <a:bodyPr/>
          <a:lstStyle/>
          <a:p>
            <a:endParaRPr lang="en-US" dirty="0"/>
          </a:p>
        </p:txBody>
      </p:sp>
      <p:sp>
        <p:nvSpPr>
          <p:cNvPr id="20" name="Content Placeholder 2">
            <a:extLst>
              <a:ext uri="{FF2B5EF4-FFF2-40B4-BE49-F238E27FC236}">
                <a16:creationId xmlns:a16="http://schemas.microsoft.com/office/drawing/2014/main" id="{8907E2C0-3E03-1745-AA6D-BEEBA9234F73}"/>
              </a:ext>
            </a:extLst>
          </p:cNvPr>
          <p:cNvSpPr>
            <a:spLocks noGrp="1"/>
          </p:cNvSpPr>
          <p:nvPr>
            <p:ph sz="half" idx="20" hasCustomPrompt="1"/>
          </p:nvPr>
        </p:nvSpPr>
        <p:spPr>
          <a:xfrm>
            <a:off x="3385980" y="3500438"/>
            <a:ext cx="2376000" cy="540000"/>
          </a:xfrm>
        </p:spPr>
        <p:txBody>
          <a:bodyPr wrap="square" anchor="ctr">
            <a:normAutofit/>
          </a:bodyPr>
          <a:lstStyle>
            <a:lvl1pPr marL="0" indent="0" algn="ctr">
              <a:buNone/>
              <a:defRPr sz="2000" b="1"/>
            </a:lvl1pPr>
            <a:lvl2pPr marL="457200" indent="0" algn="ctr">
              <a:buNone/>
              <a:defRPr sz="2000" b="1"/>
            </a:lvl2pPr>
            <a:lvl3pPr marL="914400" indent="0" algn="ctr">
              <a:buNone/>
              <a:defRPr sz="2000" b="1"/>
            </a:lvl3pPr>
            <a:lvl4pPr marL="1371600" indent="0" algn="ctr">
              <a:buNone/>
              <a:defRPr sz="2000" b="1"/>
            </a:lvl4pPr>
            <a:lvl5pPr marL="1828800" indent="0" algn="ctr">
              <a:buNone/>
              <a:defRPr sz="2000" b="1"/>
            </a:lvl5pPr>
          </a:lstStyle>
          <a:p>
            <a:pPr lvl="0"/>
            <a:r>
              <a:rPr lang="en-US" dirty="0"/>
              <a:t>Feature title</a:t>
            </a:r>
          </a:p>
        </p:txBody>
      </p:sp>
      <p:sp>
        <p:nvSpPr>
          <p:cNvPr id="21" name="Content Placeholder 2">
            <a:extLst>
              <a:ext uri="{FF2B5EF4-FFF2-40B4-BE49-F238E27FC236}">
                <a16:creationId xmlns:a16="http://schemas.microsoft.com/office/drawing/2014/main" id="{3FBDE84B-AB5D-5F48-BC67-32C65E5D255C}"/>
              </a:ext>
            </a:extLst>
          </p:cNvPr>
          <p:cNvSpPr>
            <a:spLocks noGrp="1"/>
          </p:cNvSpPr>
          <p:nvPr>
            <p:ph sz="half" idx="21" hasCustomPrompt="1"/>
          </p:nvPr>
        </p:nvSpPr>
        <p:spPr>
          <a:xfrm>
            <a:off x="3385980" y="4040438"/>
            <a:ext cx="2376000" cy="1898400"/>
          </a:xfrm>
        </p:spPr>
        <p:txBody>
          <a:bodyPr wrap="square">
            <a:normAutofit/>
          </a:bodyPr>
          <a:lstStyle>
            <a:lvl1pPr marL="0" indent="0" algn="ctr">
              <a:buNone/>
              <a:defRPr lang="en-US" dirty="0"/>
            </a:lvl1pPr>
            <a:lvl2pPr marL="457200" indent="0" algn="ctr">
              <a:buNone/>
              <a:defRPr sz="1200" b="0"/>
            </a:lvl2pPr>
            <a:lvl3pPr marL="914400" indent="0" algn="ctr">
              <a:buNone/>
              <a:defRPr sz="1200" b="0"/>
            </a:lvl3pPr>
            <a:lvl4pPr marL="1371600" indent="0" algn="ctr">
              <a:buNone/>
              <a:defRPr sz="1200" b="0"/>
            </a:lvl4pPr>
            <a:lvl5pPr marL="1828800" indent="0" algn="ctr">
              <a:buNone/>
              <a:defRPr sz="1200" b="0"/>
            </a:lvl5pPr>
          </a:lstStyle>
          <a:p>
            <a:pPr lvl="0"/>
            <a:r>
              <a:rPr lang="en-US" dirty="0"/>
              <a:t>Click to edit text</a:t>
            </a:r>
          </a:p>
        </p:txBody>
      </p:sp>
      <p:sp>
        <p:nvSpPr>
          <p:cNvPr id="22" name="Picture Placeholder 9">
            <a:extLst>
              <a:ext uri="{FF2B5EF4-FFF2-40B4-BE49-F238E27FC236}">
                <a16:creationId xmlns:a16="http://schemas.microsoft.com/office/drawing/2014/main" id="{7FA7E87E-7496-5F4B-BF76-495359E53DC3}"/>
              </a:ext>
            </a:extLst>
          </p:cNvPr>
          <p:cNvSpPr>
            <a:spLocks noGrp="1"/>
          </p:cNvSpPr>
          <p:nvPr>
            <p:ph type="pic" sz="quarter" idx="22"/>
          </p:nvPr>
        </p:nvSpPr>
        <p:spPr>
          <a:xfrm>
            <a:off x="3853980" y="1800000"/>
            <a:ext cx="1440000" cy="1440000"/>
          </a:xfrm>
        </p:spPr>
        <p:txBody>
          <a:bodyPr/>
          <a:lstStyle/>
          <a:p>
            <a:endParaRPr lang="en-US" dirty="0"/>
          </a:p>
        </p:txBody>
      </p:sp>
      <p:sp>
        <p:nvSpPr>
          <p:cNvPr id="23" name="Content Placeholder 2">
            <a:extLst>
              <a:ext uri="{FF2B5EF4-FFF2-40B4-BE49-F238E27FC236}">
                <a16:creationId xmlns:a16="http://schemas.microsoft.com/office/drawing/2014/main" id="{6E36CE0B-10D8-3547-8BD2-7BC4914C7953}"/>
              </a:ext>
            </a:extLst>
          </p:cNvPr>
          <p:cNvSpPr>
            <a:spLocks noGrp="1"/>
          </p:cNvSpPr>
          <p:nvPr>
            <p:ph sz="half" idx="23" hasCustomPrompt="1"/>
          </p:nvPr>
        </p:nvSpPr>
        <p:spPr>
          <a:xfrm>
            <a:off x="6400000" y="3500438"/>
            <a:ext cx="2376000" cy="540000"/>
          </a:xfrm>
        </p:spPr>
        <p:txBody>
          <a:bodyPr wrap="square" anchor="ctr">
            <a:normAutofit/>
          </a:bodyPr>
          <a:lstStyle>
            <a:lvl1pPr marL="0" indent="0" algn="ctr">
              <a:buNone/>
              <a:defRPr sz="2000" b="1"/>
            </a:lvl1pPr>
            <a:lvl2pPr marL="457200" indent="0" algn="ctr">
              <a:buNone/>
              <a:defRPr sz="2000" b="1"/>
            </a:lvl2pPr>
            <a:lvl3pPr marL="914400" indent="0" algn="ctr">
              <a:buNone/>
              <a:defRPr sz="2000" b="1"/>
            </a:lvl3pPr>
            <a:lvl4pPr marL="1371600" indent="0" algn="ctr">
              <a:buNone/>
              <a:defRPr sz="2000" b="1"/>
            </a:lvl4pPr>
            <a:lvl5pPr marL="1828800" indent="0" algn="ctr">
              <a:buNone/>
              <a:defRPr sz="2000" b="1"/>
            </a:lvl5pPr>
          </a:lstStyle>
          <a:p>
            <a:pPr lvl="0"/>
            <a:r>
              <a:rPr lang="en-US" dirty="0"/>
              <a:t>Feature title</a:t>
            </a:r>
          </a:p>
        </p:txBody>
      </p:sp>
      <p:sp>
        <p:nvSpPr>
          <p:cNvPr id="24" name="Content Placeholder 2">
            <a:extLst>
              <a:ext uri="{FF2B5EF4-FFF2-40B4-BE49-F238E27FC236}">
                <a16:creationId xmlns:a16="http://schemas.microsoft.com/office/drawing/2014/main" id="{8A029C00-EFA4-5D44-85AD-B54545185748}"/>
              </a:ext>
            </a:extLst>
          </p:cNvPr>
          <p:cNvSpPr>
            <a:spLocks noGrp="1"/>
          </p:cNvSpPr>
          <p:nvPr>
            <p:ph sz="half" idx="24" hasCustomPrompt="1"/>
          </p:nvPr>
        </p:nvSpPr>
        <p:spPr>
          <a:xfrm>
            <a:off x="6390463" y="4040438"/>
            <a:ext cx="2376000" cy="1898400"/>
          </a:xfrm>
        </p:spPr>
        <p:txBody>
          <a:bodyPr wrap="square">
            <a:normAutofit/>
          </a:bodyPr>
          <a:lstStyle>
            <a:lvl1pPr marL="0" indent="0" algn="ctr">
              <a:buNone/>
              <a:defRPr lang="en-US" dirty="0"/>
            </a:lvl1pPr>
            <a:lvl2pPr marL="457200" indent="0" algn="ctr">
              <a:buNone/>
              <a:defRPr sz="1200" b="0"/>
            </a:lvl2pPr>
            <a:lvl3pPr marL="914400" indent="0" algn="ctr">
              <a:buNone/>
              <a:defRPr sz="1200" b="0"/>
            </a:lvl3pPr>
            <a:lvl4pPr marL="1371600" indent="0" algn="ctr">
              <a:buNone/>
              <a:defRPr sz="1200" b="0"/>
            </a:lvl4pPr>
            <a:lvl5pPr marL="1828800" indent="0" algn="ctr">
              <a:buNone/>
              <a:defRPr sz="1200" b="0"/>
            </a:lvl5pPr>
          </a:lstStyle>
          <a:p>
            <a:pPr lvl="0"/>
            <a:r>
              <a:rPr lang="en-US" dirty="0"/>
              <a:t>Click to edit text</a:t>
            </a:r>
          </a:p>
        </p:txBody>
      </p:sp>
      <p:sp>
        <p:nvSpPr>
          <p:cNvPr id="25" name="Picture Placeholder 9">
            <a:extLst>
              <a:ext uri="{FF2B5EF4-FFF2-40B4-BE49-F238E27FC236}">
                <a16:creationId xmlns:a16="http://schemas.microsoft.com/office/drawing/2014/main" id="{A643B449-D2DF-5446-A824-A8AFD30AC749}"/>
              </a:ext>
            </a:extLst>
          </p:cNvPr>
          <p:cNvSpPr>
            <a:spLocks noGrp="1"/>
          </p:cNvSpPr>
          <p:nvPr>
            <p:ph type="pic" sz="quarter" idx="25"/>
          </p:nvPr>
        </p:nvSpPr>
        <p:spPr>
          <a:xfrm>
            <a:off x="6868000" y="1800000"/>
            <a:ext cx="1440000" cy="1440000"/>
          </a:xfrm>
        </p:spPr>
        <p:txBody>
          <a:bodyPr/>
          <a:lstStyle/>
          <a:p>
            <a:endParaRPr lang="en-US" dirty="0"/>
          </a:p>
        </p:txBody>
      </p:sp>
      <p:sp>
        <p:nvSpPr>
          <p:cNvPr id="3" name="Slide Number Placeholder 2">
            <a:extLst>
              <a:ext uri="{FF2B5EF4-FFF2-40B4-BE49-F238E27FC236}">
                <a16:creationId xmlns:a16="http://schemas.microsoft.com/office/drawing/2014/main" id="{B3597E6A-908B-5540-8DD7-E0C96D4AD803}"/>
              </a:ext>
            </a:extLst>
          </p:cNvPr>
          <p:cNvSpPr>
            <a:spLocks noGrp="1"/>
          </p:cNvSpPr>
          <p:nvPr>
            <p:ph type="sldNum" sz="quarter" idx="26"/>
          </p:nvPr>
        </p:nvSpPr>
        <p:spPr/>
        <p:txBody>
          <a:bodyPr/>
          <a:lstStyle/>
          <a:p>
            <a:fld id="{05AD7B4A-18A6-AF4F-A22E-139A342BB38C}" type="slidenum">
              <a:rPr lang="en-US" smtClean="0"/>
              <a:pPr/>
              <a:t>‹#›</a:t>
            </a:fld>
            <a:endParaRPr lang="en-US" dirty="0"/>
          </a:p>
        </p:txBody>
      </p:sp>
    </p:spTree>
    <p:extLst>
      <p:ext uri="{BB962C8B-B14F-4D97-AF65-F5344CB8AC3E}">
        <p14:creationId xmlns:p14="http://schemas.microsoft.com/office/powerpoint/2010/main" val="1747037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 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ED2541E-7212-6749-A843-7B8BFD0B4EAA}"/>
              </a:ext>
            </a:extLst>
          </p:cNvPr>
          <p:cNvSpPr>
            <a:spLocks noGrp="1"/>
          </p:cNvSpPr>
          <p:nvPr>
            <p:ph type="pic" sz="quarter" idx="10"/>
          </p:nvPr>
        </p:nvSpPr>
        <p:spPr>
          <a:xfrm>
            <a:off x="0" y="0"/>
            <a:ext cx="12192000" cy="5940000"/>
          </a:xfrm>
        </p:spPr>
        <p:txBody>
          <a:bodyPr/>
          <a:lstStyle/>
          <a:p>
            <a:endParaRPr lang="en-US" dirty="0"/>
          </a:p>
        </p:txBody>
      </p:sp>
      <p:sp>
        <p:nvSpPr>
          <p:cNvPr id="2" name="Footer Placeholder 1">
            <a:extLst>
              <a:ext uri="{FF2B5EF4-FFF2-40B4-BE49-F238E27FC236}">
                <a16:creationId xmlns:a16="http://schemas.microsoft.com/office/drawing/2014/main" id="{BAB78EF0-5AA1-DC41-A587-B1A95A85ABCC}"/>
              </a:ext>
            </a:extLst>
          </p:cNvPr>
          <p:cNvSpPr>
            <a:spLocks noGrp="1"/>
          </p:cNvSpPr>
          <p:nvPr>
            <p:ph type="ftr" sz="quarter" idx="11"/>
          </p:nvPr>
        </p:nvSpPr>
        <p:spPr/>
        <p:txBody>
          <a:bodyPr/>
          <a:lstStyle/>
          <a:p>
            <a:endParaRPr lang="en-US" dirty="0"/>
          </a:p>
        </p:txBody>
      </p:sp>
      <p:sp>
        <p:nvSpPr>
          <p:cNvPr id="6" name="Text Placeholder 5">
            <a:extLst>
              <a:ext uri="{FF2B5EF4-FFF2-40B4-BE49-F238E27FC236}">
                <a16:creationId xmlns:a16="http://schemas.microsoft.com/office/drawing/2014/main" id="{2DDCDE9E-E087-524C-8D2D-B8F820792D5B}"/>
              </a:ext>
            </a:extLst>
          </p:cNvPr>
          <p:cNvSpPr>
            <a:spLocks noGrp="1"/>
          </p:cNvSpPr>
          <p:nvPr>
            <p:ph type="body" sz="quarter" idx="12" hasCustomPrompt="1"/>
          </p:nvPr>
        </p:nvSpPr>
        <p:spPr>
          <a:xfrm>
            <a:off x="1056000" y="6138000"/>
            <a:ext cx="10080000" cy="536069"/>
          </a:xfrm>
        </p:spPr>
        <p:txBody>
          <a:bodyPr anchor="ctr">
            <a:noAutofit/>
          </a:bodyPr>
          <a:lstStyle>
            <a:lvl1pPr marL="0" indent="0" algn="ctr">
              <a:buNone/>
              <a:defRPr sz="1400"/>
            </a:lvl1pPr>
            <a:lvl2pPr marL="457200" indent="0" algn="ctr">
              <a:buNone/>
              <a:defRPr sz="1400"/>
            </a:lvl2pPr>
            <a:lvl3pPr marL="914400" indent="0" algn="ctr">
              <a:buNone/>
              <a:defRPr sz="1400"/>
            </a:lvl3pPr>
            <a:lvl4pPr marL="1371600" indent="0" algn="ctr">
              <a:buNone/>
              <a:defRPr sz="1400"/>
            </a:lvl4pPr>
            <a:lvl5pPr marL="1828800" indent="0" algn="ctr">
              <a:buNone/>
              <a:defRPr sz="1400"/>
            </a:lvl5pPr>
          </a:lstStyle>
          <a:p>
            <a:pPr lvl="0"/>
            <a:r>
              <a:rPr lang="en-US" dirty="0"/>
              <a:t>Single line caption</a:t>
            </a:r>
          </a:p>
        </p:txBody>
      </p:sp>
      <p:sp>
        <p:nvSpPr>
          <p:cNvPr id="4" name="Slide Number Placeholder 3">
            <a:extLst>
              <a:ext uri="{FF2B5EF4-FFF2-40B4-BE49-F238E27FC236}">
                <a16:creationId xmlns:a16="http://schemas.microsoft.com/office/drawing/2014/main" id="{08D0126C-8D87-8A4C-BC63-C38474B2CE61}"/>
              </a:ext>
            </a:extLst>
          </p:cNvPr>
          <p:cNvSpPr>
            <a:spLocks noGrp="1"/>
          </p:cNvSpPr>
          <p:nvPr>
            <p:ph type="sldNum" sz="quarter" idx="13"/>
          </p:nvPr>
        </p:nvSpPr>
        <p:spPr/>
        <p:txBody>
          <a:bodyPr/>
          <a:lstStyle/>
          <a:p>
            <a:fld id="{05AD7B4A-18A6-AF4F-A22E-139A342BB38C}" type="slidenum">
              <a:rPr lang="en-US" smtClean="0"/>
              <a:pPr/>
              <a:t>‹#›</a:t>
            </a:fld>
            <a:endParaRPr lang="en-US" dirty="0"/>
          </a:p>
        </p:txBody>
      </p:sp>
    </p:spTree>
    <p:extLst>
      <p:ext uri="{BB962C8B-B14F-4D97-AF65-F5344CB8AC3E}">
        <p14:creationId xmlns:p14="http://schemas.microsoft.com/office/powerpoint/2010/main" val="1128425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nten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9C76E-FBA1-D844-9D70-22C73009DBA6}"/>
              </a:ext>
            </a:extLst>
          </p:cNvPr>
          <p:cNvSpPr>
            <a:spLocks noGrp="1"/>
          </p:cNvSpPr>
          <p:nvPr>
            <p:ph type="title" hasCustomPrompt="1"/>
          </p:nvPr>
        </p:nvSpPr>
        <p:spPr/>
        <p:txBody>
          <a:bodyPr/>
          <a:lstStyle/>
          <a:p>
            <a:r>
              <a:rPr lang="en-US" dirty="0"/>
              <a:t>Contents</a:t>
            </a:r>
          </a:p>
        </p:txBody>
      </p:sp>
      <p:sp>
        <p:nvSpPr>
          <p:cNvPr id="3" name="Content Placeholder 2">
            <a:extLst>
              <a:ext uri="{FF2B5EF4-FFF2-40B4-BE49-F238E27FC236}">
                <a16:creationId xmlns:a16="http://schemas.microsoft.com/office/drawing/2014/main" id="{FC94EF56-FAF0-FF4C-AAFF-2DCB5A93FF24}"/>
              </a:ext>
            </a:extLst>
          </p:cNvPr>
          <p:cNvSpPr>
            <a:spLocks noGrp="1"/>
          </p:cNvSpPr>
          <p:nvPr>
            <p:ph idx="1" hasCustomPrompt="1"/>
          </p:nvPr>
        </p:nvSpPr>
        <p:spPr>
          <a:xfrm>
            <a:off x="360000" y="4829948"/>
            <a:ext cx="5736000" cy="2028052"/>
          </a:xfrm>
          <a:solidFill>
            <a:srgbClr val="FFFFFF"/>
          </a:solidFill>
        </p:spPr>
        <p:txBody>
          <a:bodyPr wrap="square" lIns="180000" tIns="180000" rIns="180000" bIns="827999" anchor="b">
            <a:spAutoFit/>
          </a:bodyPr>
          <a:lstStyle>
            <a:lvl1pPr marL="342900" indent="-342900">
              <a:buFont typeface="+mj-lt"/>
              <a:buAutoNum type="arabicPeriod"/>
              <a:defRPr lang="en-US" sz="2400" b="1" kern="1200" baseline="0" dirty="0">
                <a:solidFill>
                  <a:schemeClr val="tx1"/>
                </a:solidFill>
                <a:latin typeface="+mn-lt"/>
                <a:ea typeface="+mn-ea"/>
                <a:cs typeface="+mn-cs"/>
              </a:defRPr>
            </a:lvl1pPr>
            <a:lvl2pPr marL="457200" indent="0">
              <a:buNone/>
              <a:defRPr sz="1800" b="1">
                <a:solidFill>
                  <a:schemeClr val="accent6"/>
                </a:solidFill>
              </a:defRPr>
            </a:lvl2pPr>
            <a:lvl3pPr marL="914400" indent="0">
              <a:buNone/>
              <a:defRPr sz="2400" b="1">
                <a:solidFill>
                  <a:schemeClr val="accent6"/>
                </a:solidFill>
              </a:defRPr>
            </a:lvl3pPr>
            <a:lvl4pPr marL="1371600" indent="0">
              <a:buNone/>
              <a:defRPr sz="2400" b="1">
                <a:solidFill>
                  <a:schemeClr val="accent6"/>
                </a:solidFill>
              </a:defRPr>
            </a:lvl4pPr>
            <a:lvl5pPr marL="1828800" indent="0">
              <a:buNone/>
              <a:defRPr sz="2400" b="1">
                <a:solidFill>
                  <a:schemeClr val="accent6"/>
                </a:solidFill>
              </a:defRPr>
            </a:lvl5pPr>
          </a:lstStyle>
          <a:p>
            <a:pPr marL="342900" lvl="0" indent="-342900" algn="l" defTabSz="914400" rtl="0" eaLnBrk="1" latinLnBrk="0" hangingPunct="1">
              <a:lnSpc>
                <a:spcPct val="120000"/>
              </a:lnSpc>
              <a:spcBef>
                <a:spcPts val="1000"/>
              </a:spcBef>
              <a:buClr>
                <a:schemeClr val="accent1"/>
              </a:buClr>
            </a:pPr>
            <a:r>
              <a:rPr lang="en-US" dirty="0"/>
              <a:t>Click to add agenda item</a:t>
            </a:r>
          </a:p>
          <a:p>
            <a:pPr marL="342900" lvl="0" indent="-342900" algn="l" defTabSz="914400" rtl="0" eaLnBrk="1" latinLnBrk="0" hangingPunct="1">
              <a:lnSpc>
                <a:spcPct val="120000"/>
              </a:lnSpc>
              <a:spcBef>
                <a:spcPts val="1000"/>
              </a:spcBef>
              <a:buClr>
                <a:schemeClr val="accent1"/>
              </a:buClr>
            </a:pPr>
            <a:r>
              <a:rPr lang="en-US" dirty="0"/>
              <a:t>The box resizes automatically</a:t>
            </a:r>
          </a:p>
        </p:txBody>
      </p:sp>
      <p:sp>
        <p:nvSpPr>
          <p:cNvPr id="6" name="Footer Placeholder 5">
            <a:extLst>
              <a:ext uri="{FF2B5EF4-FFF2-40B4-BE49-F238E27FC236}">
                <a16:creationId xmlns:a16="http://schemas.microsoft.com/office/drawing/2014/main" id="{64C627C6-6D10-1E4D-81DB-1D71C3493646}"/>
              </a:ext>
            </a:extLst>
          </p:cNvPr>
          <p:cNvSpPr>
            <a:spLocks noGrp="1"/>
          </p:cNvSpPr>
          <p:nvPr>
            <p:ph type="ftr" sz="quarter" idx="12"/>
          </p:nvPr>
        </p:nvSpPr>
        <p:spPr/>
        <p:txBody>
          <a:bodyPr/>
          <a:lstStyle/>
          <a:p>
            <a:endParaRPr lang="en-US" dirty="0"/>
          </a:p>
        </p:txBody>
      </p:sp>
    </p:spTree>
    <p:extLst>
      <p:ext uri="{BB962C8B-B14F-4D97-AF65-F5344CB8AC3E}">
        <p14:creationId xmlns:p14="http://schemas.microsoft.com/office/powerpoint/2010/main" val="2739176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1119D-145C-FC40-BAD3-A9EED90FCAEE}"/>
              </a:ext>
            </a:extLst>
          </p:cNvPr>
          <p:cNvSpPr>
            <a:spLocks noGrp="1"/>
          </p:cNvSpPr>
          <p:nvPr>
            <p:ph type="title" hasCustomPrompt="1"/>
          </p:nvPr>
        </p:nvSpPr>
        <p:spPr/>
        <p:txBody>
          <a:bodyPr/>
          <a:lstStyle>
            <a:lvl1pPr>
              <a:defRPr/>
            </a:lvl1pPr>
          </a:lstStyle>
          <a:p>
            <a:r>
              <a:rPr lang="en-US" dirty="0"/>
              <a:t>Slide title (keep it short)</a:t>
            </a:r>
          </a:p>
        </p:txBody>
      </p:sp>
      <p:sp>
        <p:nvSpPr>
          <p:cNvPr id="3" name="Footer Placeholder 2">
            <a:extLst>
              <a:ext uri="{FF2B5EF4-FFF2-40B4-BE49-F238E27FC236}">
                <a16:creationId xmlns:a16="http://schemas.microsoft.com/office/drawing/2014/main" id="{1DC7E48B-648A-0547-9AE1-CAB6532A31F1}"/>
              </a:ext>
            </a:extLst>
          </p:cNvPr>
          <p:cNvSpPr>
            <a:spLocks noGrp="1"/>
          </p:cNvSpPr>
          <p:nvPr>
            <p:ph type="ftr" sz="quarter" idx="10"/>
          </p:nvPr>
        </p:nvSpPr>
        <p:spPr/>
        <p:txBody>
          <a:bodyPr/>
          <a:lstStyle/>
          <a:p>
            <a:endParaRPr lang="en-US" dirty="0"/>
          </a:p>
        </p:txBody>
      </p:sp>
      <p:sp>
        <p:nvSpPr>
          <p:cNvPr id="4" name="Slide Number Placeholder 3">
            <a:extLst>
              <a:ext uri="{FF2B5EF4-FFF2-40B4-BE49-F238E27FC236}">
                <a16:creationId xmlns:a16="http://schemas.microsoft.com/office/drawing/2014/main" id="{264FE135-4D8C-A048-8366-10910D2505A0}"/>
              </a:ext>
            </a:extLst>
          </p:cNvPr>
          <p:cNvSpPr>
            <a:spLocks noGrp="1"/>
          </p:cNvSpPr>
          <p:nvPr>
            <p:ph type="sldNum" sz="quarter" idx="11"/>
          </p:nvPr>
        </p:nvSpPr>
        <p:spPr/>
        <p:txBody>
          <a:bodyPr/>
          <a:lstStyle/>
          <a:p>
            <a:fld id="{05AD7B4A-18A6-AF4F-A22E-139A342BB38C}" type="slidenum">
              <a:rPr lang="en-US" smtClean="0"/>
              <a:pPr/>
              <a:t>‹#›</a:t>
            </a:fld>
            <a:endParaRPr lang="en-US" dirty="0"/>
          </a:p>
        </p:txBody>
      </p:sp>
    </p:spTree>
    <p:extLst>
      <p:ext uri="{BB962C8B-B14F-4D97-AF65-F5344CB8AC3E}">
        <p14:creationId xmlns:p14="http://schemas.microsoft.com/office/powerpoint/2010/main" val="1261792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Conten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9C76E-FBA1-D844-9D70-22C73009DBA6}"/>
              </a:ext>
            </a:extLst>
          </p:cNvPr>
          <p:cNvSpPr>
            <a:spLocks noGrp="1"/>
          </p:cNvSpPr>
          <p:nvPr>
            <p:ph type="title" hasCustomPrompt="1"/>
          </p:nvPr>
        </p:nvSpPr>
        <p:spPr/>
        <p:txBody>
          <a:bodyPr/>
          <a:lstStyle/>
          <a:p>
            <a:r>
              <a:rPr lang="en-US" dirty="0"/>
              <a:t>Contents</a:t>
            </a:r>
          </a:p>
        </p:txBody>
      </p:sp>
      <p:sp>
        <p:nvSpPr>
          <p:cNvPr id="3" name="Content Placeholder 2">
            <a:extLst>
              <a:ext uri="{FF2B5EF4-FFF2-40B4-BE49-F238E27FC236}">
                <a16:creationId xmlns:a16="http://schemas.microsoft.com/office/drawing/2014/main" id="{FC94EF56-FAF0-FF4C-AAFF-2DCB5A93FF24}"/>
              </a:ext>
            </a:extLst>
          </p:cNvPr>
          <p:cNvSpPr>
            <a:spLocks noGrp="1"/>
          </p:cNvSpPr>
          <p:nvPr>
            <p:ph idx="1" hasCustomPrompt="1"/>
          </p:nvPr>
        </p:nvSpPr>
        <p:spPr>
          <a:xfrm>
            <a:off x="360000" y="4775422"/>
            <a:ext cx="5736000" cy="2082578"/>
          </a:xfrm>
          <a:solidFill>
            <a:srgbClr val="FFFFFF"/>
          </a:solidFill>
        </p:spPr>
        <p:txBody>
          <a:bodyPr wrap="square" lIns="180000" tIns="180000" rIns="180000" bIns="917999" anchor="b">
            <a:spAutoFit/>
          </a:bodyPr>
          <a:lstStyle>
            <a:lvl1pPr marL="342900" indent="-342900">
              <a:buFont typeface="+mj-lt"/>
              <a:buAutoNum type="arabicPeriod"/>
              <a:defRPr lang="en-US" sz="2400" b="1" kern="1200" baseline="0" dirty="0">
                <a:solidFill>
                  <a:schemeClr val="bg1"/>
                </a:solidFill>
                <a:latin typeface="+mn-lt"/>
                <a:ea typeface="+mn-ea"/>
                <a:cs typeface="+mn-cs"/>
              </a:defRPr>
            </a:lvl1pPr>
            <a:lvl2pPr marL="457200" indent="0">
              <a:buNone/>
              <a:defRPr sz="1800" b="1">
                <a:solidFill>
                  <a:schemeClr val="accent6"/>
                </a:solidFill>
              </a:defRPr>
            </a:lvl2pPr>
            <a:lvl3pPr marL="914400" indent="0">
              <a:buNone/>
              <a:defRPr sz="2400" b="1">
                <a:solidFill>
                  <a:schemeClr val="accent6"/>
                </a:solidFill>
              </a:defRPr>
            </a:lvl3pPr>
            <a:lvl4pPr marL="1371600" indent="0">
              <a:buNone/>
              <a:defRPr sz="2400" b="1">
                <a:solidFill>
                  <a:schemeClr val="accent6"/>
                </a:solidFill>
              </a:defRPr>
            </a:lvl4pPr>
            <a:lvl5pPr marL="1828800" indent="0">
              <a:buNone/>
              <a:defRPr sz="2400" b="1">
                <a:solidFill>
                  <a:schemeClr val="accent6"/>
                </a:solidFill>
              </a:defRPr>
            </a:lvl5pPr>
          </a:lstStyle>
          <a:p>
            <a:pPr marL="342900" lvl="0" indent="-342900" algn="l" defTabSz="914400" rtl="0" eaLnBrk="1" latinLnBrk="0" hangingPunct="1">
              <a:lnSpc>
                <a:spcPct val="120000"/>
              </a:lnSpc>
              <a:spcBef>
                <a:spcPts val="1000"/>
              </a:spcBef>
              <a:buClr>
                <a:schemeClr val="accent1"/>
              </a:buClr>
            </a:pPr>
            <a:r>
              <a:rPr lang="en-US" dirty="0"/>
              <a:t>Click to add agenda item</a:t>
            </a:r>
          </a:p>
          <a:p>
            <a:pPr marL="342900" lvl="0" indent="-342900" algn="l" defTabSz="914400" rtl="0" eaLnBrk="1" latinLnBrk="0" hangingPunct="1">
              <a:lnSpc>
                <a:spcPct val="120000"/>
              </a:lnSpc>
              <a:spcBef>
                <a:spcPts val="1000"/>
              </a:spcBef>
              <a:buClr>
                <a:schemeClr val="accent1"/>
              </a:buClr>
            </a:pPr>
            <a:r>
              <a:rPr lang="en-US" dirty="0"/>
              <a:t>The box resizes automatically</a:t>
            </a:r>
          </a:p>
        </p:txBody>
      </p:sp>
      <p:sp>
        <p:nvSpPr>
          <p:cNvPr id="6" name="Footer Placeholder 5">
            <a:extLst>
              <a:ext uri="{FF2B5EF4-FFF2-40B4-BE49-F238E27FC236}">
                <a16:creationId xmlns:a16="http://schemas.microsoft.com/office/drawing/2014/main" id="{64C627C6-6D10-1E4D-81DB-1D71C3493646}"/>
              </a:ext>
            </a:extLst>
          </p:cNvPr>
          <p:cNvSpPr>
            <a:spLocks noGrp="1"/>
          </p:cNvSpPr>
          <p:nvPr>
            <p:ph type="ftr" sz="quarter" idx="12"/>
          </p:nvPr>
        </p:nvSpPr>
        <p:spPr/>
        <p:txBody>
          <a:bodyPr/>
          <a:lstStyle/>
          <a:p>
            <a:endParaRPr lang="en-US" dirty="0"/>
          </a:p>
        </p:txBody>
      </p:sp>
    </p:spTree>
    <p:extLst>
      <p:ext uri="{BB962C8B-B14F-4D97-AF65-F5344CB8AC3E}">
        <p14:creationId xmlns:p14="http://schemas.microsoft.com/office/powerpoint/2010/main" val="2588076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9C76E-FBA1-D844-9D70-22C73009DBA6}"/>
              </a:ext>
            </a:extLst>
          </p:cNvPr>
          <p:cNvSpPr>
            <a:spLocks noGrp="1"/>
          </p:cNvSpPr>
          <p:nvPr>
            <p:ph type="title" hasCustomPrompt="1"/>
          </p:nvPr>
        </p:nvSpPr>
        <p:spPr/>
        <p:txBody>
          <a:bodyPr/>
          <a:lstStyle>
            <a:lvl1pPr>
              <a:defRPr/>
            </a:lvl1pPr>
          </a:lstStyle>
          <a:p>
            <a:r>
              <a:rPr lang="en-US" dirty="0"/>
              <a:t>Slide title (keep it short)</a:t>
            </a:r>
          </a:p>
        </p:txBody>
      </p:sp>
      <p:sp>
        <p:nvSpPr>
          <p:cNvPr id="3" name="Content Placeholder 2">
            <a:extLst>
              <a:ext uri="{FF2B5EF4-FFF2-40B4-BE49-F238E27FC236}">
                <a16:creationId xmlns:a16="http://schemas.microsoft.com/office/drawing/2014/main" id="{FC94EF56-FAF0-FF4C-AAFF-2DCB5A93FF24}"/>
              </a:ext>
            </a:extLst>
          </p:cNvPr>
          <p:cNvSpPr>
            <a:spLocks noGrp="1"/>
          </p:cNvSpPr>
          <p:nvPr>
            <p:ph idx="1" hasCustomPrompt="1"/>
          </p:nvPr>
        </p:nvSpPr>
        <p:spPr/>
        <p:txBody>
          <a:bodyPr/>
          <a:lstStyle/>
          <a:p>
            <a:pPr lvl="0"/>
            <a:r>
              <a:rPr lang="en-US" dirty="0"/>
              <a:t>Click to edit text</a:t>
            </a:r>
          </a:p>
          <a:p>
            <a:pPr lvl="1"/>
            <a:r>
              <a:rPr lang="en-US" dirty="0"/>
              <a:t>Second level</a:t>
            </a:r>
          </a:p>
        </p:txBody>
      </p:sp>
      <p:sp>
        <p:nvSpPr>
          <p:cNvPr id="5" name="Slide Number Placeholder 4">
            <a:extLst>
              <a:ext uri="{FF2B5EF4-FFF2-40B4-BE49-F238E27FC236}">
                <a16:creationId xmlns:a16="http://schemas.microsoft.com/office/drawing/2014/main" id="{FC2D210F-E3CD-0942-9C83-4DCC96371F55}"/>
              </a:ext>
            </a:extLst>
          </p:cNvPr>
          <p:cNvSpPr>
            <a:spLocks noGrp="1"/>
          </p:cNvSpPr>
          <p:nvPr>
            <p:ph type="sldNum" sz="quarter" idx="11"/>
          </p:nvPr>
        </p:nvSpPr>
        <p:spPr/>
        <p:txBody>
          <a:bodyPr/>
          <a:lstStyle/>
          <a:p>
            <a:fld id="{05AD7B4A-18A6-AF4F-A22E-139A342BB38C}" type="slidenum">
              <a:rPr lang="en-US" smtClean="0"/>
              <a:pPr/>
              <a:t>‹#›</a:t>
            </a:fld>
            <a:endParaRPr lang="en-US" dirty="0"/>
          </a:p>
        </p:txBody>
      </p:sp>
      <p:sp>
        <p:nvSpPr>
          <p:cNvPr id="6" name="Footer Placeholder 5">
            <a:extLst>
              <a:ext uri="{FF2B5EF4-FFF2-40B4-BE49-F238E27FC236}">
                <a16:creationId xmlns:a16="http://schemas.microsoft.com/office/drawing/2014/main" id="{64C627C6-6D10-1E4D-81DB-1D71C3493646}"/>
              </a:ext>
            </a:extLst>
          </p:cNvPr>
          <p:cNvSpPr>
            <a:spLocks noGrp="1"/>
          </p:cNvSpPr>
          <p:nvPr>
            <p:ph type="ftr" sz="quarter" idx="12"/>
          </p:nvPr>
        </p:nvSpPr>
        <p:spPr/>
        <p:txBody>
          <a:bodyPr/>
          <a:lstStyle/>
          <a:p>
            <a:endParaRPr lang="en-US" dirty="0"/>
          </a:p>
        </p:txBody>
      </p:sp>
    </p:spTree>
    <p:extLst>
      <p:ext uri="{BB962C8B-B14F-4D97-AF65-F5344CB8AC3E}">
        <p14:creationId xmlns:p14="http://schemas.microsoft.com/office/powerpoint/2010/main" val="17643230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 Picture with Titl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ED2541E-7212-6749-A843-7B8BFD0B4EAA}"/>
              </a:ext>
            </a:extLst>
          </p:cNvPr>
          <p:cNvSpPr>
            <a:spLocks noGrp="1"/>
          </p:cNvSpPr>
          <p:nvPr>
            <p:ph type="pic" sz="quarter" idx="10"/>
          </p:nvPr>
        </p:nvSpPr>
        <p:spPr>
          <a:xfrm>
            <a:off x="0" y="0"/>
            <a:ext cx="12192000" cy="6858000"/>
          </a:xfrm>
          <a:noFill/>
        </p:spPr>
        <p:txBody>
          <a:bodyPr/>
          <a:lstStyle/>
          <a:p>
            <a:endParaRPr lang="en-US" dirty="0"/>
          </a:p>
        </p:txBody>
      </p:sp>
      <p:sp>
        <p:nvSpPr>
          <p:cNvPr id="6" name="Footer Placeholder 5">
            <a:extLst>
              <a:ext uri="{FF2B5EF4-FFF2-40B4-BE49-F238E27FC236}">
                <a16:creationId xmlns:a16="http://schemas.microsoft.com/office/drawing/2014/main" id="{F7A1EE1A-535D-3543-A988-0C5933B5C66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14B44DB-FADF-D74E-804C-CF8C1D48D43F}"/>
              </a:ext>
            </a:extLst>
          </p:cNvPr>
          <p:cNvSpPr>
            <a:spLocks noGrp="1"/>
          </p:cNvSpPr>
          <p:nvPr>
            <p:ph type="sldNum" sz="quarter" idx="12"/>
          </p:nvPr>
        </p:nvSpPr>
        <p:spPr/>
        <p:txBody>
          <a:bodyPr/>
          <a:lstStyle/>
          <a:p>
            <a:fld id="{AB29309D-5D30-A64E-94AB-C72A3FEA9BDE}" type="slidenum">
              <a:rPr lang="en-US" smtClean="0"/>
              <a:pPr/>
              <a:t>‹#›</a:t>
            </a:fld>
            <a:r>
              <a:rPr lang="en-US" dirty="0"/>
              <a:t> </a:t>
            </a:r>
          </a:p>
        </p:txBody>
      </p:sp>
      <p:sp>
        <p:nvSpPr>
          <p:cNvPr id="8" name="Title 7">
            <a:extLst>
              <a:ext uri="{FF2B5EF4-FFF2-40B4-BE49-F238E27FC236}">
                <a16:creationId xmlns:a16="http://schemas.microsoft.com/office/drawing/2014/main" id="{70191886-B888-C649-B795-2480974CD86D}"/>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7122537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 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ED2541E-7212-6749-A843-7B8BFD0B4EAA}"/>
              </a:ext>
            </a:extLst>
          </p:cNvPr>
          <p:cNvSpPr>
            <a:spLocks noGrp="1"/>
          </p:cNvSpPr>
          <p:nvPr>
            <p:ph type="pic" sz="quarter" idx="10"/>
          </p:nvPr>
        </p:nvSpPr>
        <p:spPr>
          <a:xfrm>
            <a:off x="0" y="0"/>
            <a:ext cx="12192000" cy="5948363"/>
          </a:xfrm>
        </p:spPr>
        <p:txBody>
          <a:bodyPr/>
          <a:lstStyle/>
          <a:p>
            <a:endParaRPr lang="en-US" dirty="0"/>
          </a:p>
        </p:txBody>
      </p:sp>
      <p:sp>
        <p:nvSpPr>
          <p:cNvPr id="2" name="Footer Placeholder 1">
            <a:extLst>
              <a:ext uri="{FF2B5EF4-FFF2-40B4-BE49-F238E27FC236}">
                <a16:creationId xmlns:a16="http://schemas.microsoft.com/office/drawing/2014/main" id="{BAB78EF0-5AA1-DC41-A587-B1A95A85ABCC}"/>
              </a:ext>
            </a:extLst>
          </p:cNvPr>
          <p:cNvSpPr>
            <a:spLocks noGrp="1"/>
          </p:cNvSpPr>
          <p:nvPr>
            <p:ph type="ftr" sz="quarter" idx="11"/>
          </p:nvPr>
        </p:nvSpPr>
        <p:spPr/>
        <p:txBody>
          <a:bodyPr/>
          <a:lstStyle/>
          <a:p>
            <a:endParaRPr lang="en-US" dirty="0"/>
          </a:p>
        </p:txBody>
      </p:sp>
      <p:sp>
        <p:nvSpPr>
          <p:cNvPr id="6" name="Text Placeholder 5">
            <a:extLst>
              <a:ext uri="{FF2B5EF4-FFF2-40B4-BE49-F238E27FC236}">
                <a16:creationId xmlns:a16="http://schemas.microsoft.com/office/drawing/2014/main" id="{2DDCDE9E-E087-524C-8D2D-B8F820792D5B}"/>
              </a:ext>
            </a:extLst>
          </p:cNvPr>
          <p:cNvSpPr>
            <a:spLocks noGrp="1"/>
          </p:cNvSpPr>
          <p:nvPr>
            <p:ph type="body" sz="quarter" idx="12" hasCustomPrompt="1"/>
          </p:nvPr>
        </p:nvSpPr>
        <p:spPr>
          <a:xfrm>
            <a:off x="1056000" y="6138000"/>
            <a:ext cx="10080000" cy="536069"/>
          </a:xfrm>
        </p:spPr>
        <p:txBody>
          <a:bodyPr anchor="ctr">
            <a:noAutofit/>
          </a:bodyPr>
          <a:lstStyle>
            <a:lvl1pPr marL="0" indent="0" algn="ctr">
              <a:buNone/>
              <a:defRPr sz="1400"/>
            </a:lvl1pPr>
            <a:lvl2pPr marL="457200" indent="0" algn="ctr">
              <a:buNone/>
              <a:defRPr sz="1400"/>
            </a:lvl2pPr>
            <a:lvl3pPr marL="914400" indent="0" algn="ctr">
              <a:buNone/>
              <a:defRPr sz="1400"/>
            </a:lvl3pPr>
            <a:lvl4pPr marL="1371600" indent="0" algn="ctr">
              <a:buNone/>
              <a:defRPr sz="1400"/>
            </a:lvl4pPr>
            <a:lvl5pPr marL="1828800" indent="0" algn="ctr">
              <a:buNone/>
              <a:defRPr sz="1400"/>
            </a:lvl5pPr>
          </a:lstStyle>
          <a:p>
            <a:pPr lvl="0"/>
            <a:r>
              <a:rPr lang="en-US" dirty="0"/>
              <a:t>Single line caption</a:t>
            </a:r>
          </a:p>
        </p:txBody>
      </p:sp>
      <p:sp>
        <p:nvSpPr>
          <p:cNvPr id="7" name="Title 6">
            <a:extLst>
              <a:ext uri="{FF2B5EF4-FFF2-40B4-BE49-F238E27FC236}">
                <a16:creationId xmlns:a16="http://schemas.microsoft.com/office/drawing/2014/main" id="{20957D06-4488-A04D-B470-7687930A7277}"/>
              </a:ext>
            </a:extLst>
          </p:cNvPr>
          <p:cNvSpPr>
            <a:spLocks noGrp="1"/>
          </p:cNvSpPr>
          <p:nvPr>
            <p:ph type="title" hasCustomPrompt="1"/>
          </p:nvPr>
        </p:nvSpPr>
        <p:spPr/>
        <p:txBody>
          <a:bodyPr/>
          <a:lstStyle>
            <a:lvl1pPr>
              <a:defRPr>
                <a:solidFill>
                  <a:schemeClr val="tx1"/>
                </a:solidFill>
              </a:defRPr>
            </a:lvl1pPr>
          </a:lstStyle>
          <a:p>
            <a:r>
              <a:rPr lang="en-US" dirty="0"/>
              <a:t>Slide title (keep it short)</a:t>
            </a:r>
          </a:p>
        </p:txBody>
      </p:sp>
      <p:sp>
        <p:nvSpPr>
          <p:cNvPr id="4" name="Slide Number Placeholder 3">
            <a:extLst>
              <a:ext uri="{FF2B5EF4-FFF2-40B4-BE49-F238E27FC236}">
                <a16:creationId xmlns:a16="http://schemas.microsoft.com/office/drawing/2014/main" id="{08D0126C-8D87-8A4C-BC63-C38474B2CE61}"/>
              </a:ext>
            </a:extLst>
          </p:cNvPr>
          <p:cNvSpPr>
            <a:spLocks noGrp="1"/>
          </p:cNvSpPr>
          <p:nvPr>
            <p:ph type="sldNum" sz="quarter" idx="13"/>
          </p:nvPr>
        </p:nvSpPr>
        <p:spPr/>
        <p:txBody>
          <a:bodyPr/>
          <a:lstStyle/>
          <a:p>
            <a:fld id="{05AD7B4A-18A6-AF4F-A22E-139A342BB38C}" type="slidenum">
              <a:rPr lang="en-US" smtClean="0"/>
              <a:pPr/>
              <a:t>‹#›</a:t>
            </a:fld>
            <a:endParaRPr lang="en-US" dirty="0"/>
          </a:p>
        </p:txBody>
      </p:sp>
    </p:spTree>
    <p:extLst>
      <p:ext uri="{BB962C8B-B14F-4D97-AF65-F5344CB8AC3E}">
        <p14:creationId xmlns:p14="http://schemas.microsoft.com/office/powerpoint/2010/main" val="1128425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 Picture with Giant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ED2541E-7212-6749-A843-7B8BFD0B4EAA}"/>
              </a:ext>
            </a:extLst>
          </p:cNvPr>
          <p:cNvSpPr>
            <a:spLocks noGrp="1"/>
          </p:cNvSpPr>
          <p:nvPr>
            <p:ph type="pic" sz="quarter" idx="10"/>
          </p:nvPr>
        </p:nvSpPr>
        <p:spPr>
          <a:xfrm>
            <a:off x="0" y="0"/>
            <a:ext cx="12192000" cy="6858000"/>
          </a:xfrm>
          <a:noFill/>
        </p:spPr>
        <p:txBody>
          <a:bodyPr/>
          <a:lstStyle>
            <a:lvl1pPr>
              <a:defRPr>
                <a:solidFill>
                  <a:schemeClr val="tx1"/>
                </a:solidFill>
              </a:defRPr>
            </a:lvl1pPr>
          </a:lstStyle>
          <a:p>
            <a:endParaRPr lang="en-US" dirty="0"/>
          </a:p>
        </p:txBody>
      </p:sp>
      <p:sp>
        <p:nvSpPr>
          <p:cNvPr id="2" name="Footer Placeholder 1">
            <a:extLst>
              <a:ext uri="{FF2B5EF4-FFF2-40B4-BE49-F238E27FC236}">
                <a16:creationId xmlns:a16="http://schemas.microsoft.com/office/drawing/2014/main" id="{BAB78EF0-5AA1-DC41-A587-B1A95A85ABCC}"/>
              </a:ext>
            </a:extLst>
          </p:cNvPr>
          <p:cNvSpPr>
            <a:spLocks noGrp="1"/>
          </p:cNvSpPr>
          <p:nvPr>
            <p:ph type="ftr" sz="quarter" idx="11"/>
          </p:nvPr>
        </p:nvSpPr>
        <p:spPr/>
        <p:txBody>
          <a:bodyPr/>
          <a:lstStyle/>
          <a:p>
            <a:endParaRPr lang="en-US" dirty="0"/>
          </a:p>
        </p:txBody>
      </p:sp>
      <p:sp>
        <p:nvSpPr>
          <p:cNvPr id="7" name="Title 6">
            <a:extLst>
              <a:ext uri="{FF2B5EF4-FFF2-40B4-BE49-F238E27FC236}">
                <a16:creationId xmlns:a16="http://schemas.microsoft.com/office/drawing/2014/main" id="{20957D06-4488-A04D-B470-7687930A7277}"/>
              </a:ext>
            </a:extLst>
          </p:cNvPr>
          <p:cNvSpPr>
            <a:spLocks noGrp="1"/>
          </p:cNvSpPr>
          <p:nvPr>
            <p:ph type="title" hasCustomPrompt="1"/>
          </p:nvPr>
        </p:nvSpPr>
        <p:spPr>
          <a:xfrm>
            <a:off x="359999" y="1989000"/>
            <a:ext cx="11453941" cy="2880000"/>
          </a:xfrm>
        </p:spPr>
        <p:txBody>
          <a:bodyPr anchor="ctr">
            <a:normAutofit/>
          </a:bodyPr>
          <a:lstStyle>
            <a:lvl1pPr>
              <a:defRPr sz="9600">
                <a:solidFill>
                  <a:schemeClr val="tx1"/>
                </a:solidFill>
                <a:effectLst>
                  <a:outerShdw blurRad="812800" dir="5400000" algn="t" rotWithShape="0">
                    <a:schemeClr val="bg1">
                      <a:alpha val="20000"/>
                    </a:schemeClr>
                  </a:outerShdw>
                </a:effectLst>
              </a:defRPr>
            </a:lvl1pPr>
          </a:lstStyle>
          <a:p>
            <a:r>
              <a:rPr lang="en-US" dirty="0"/>
              <a:t>Slide title</a:t>
            </a:r>
            <a:br>
              <a:rPr lang="en-US" dirty="0"/>
            </a:br>
            <a:r>
              <a:rPr lang="en-US" dirty="0"/>
              <a:t>(keep it short)</a:t>
            </a:r>
          </a:p>
        </p:txBody>
      </p:sp>
      <p:sp>
        <p:nvSpPr>
          <p:cNvPr id="4" name="Slide Number Placeholder 3">
            <a:extLst>
              <a:ext uri="{FF2B5EF4-FFF2-40B4-BE49-F238E27FC236}">
                <a16:creationId xmlns:a16="http://schemas.microsoft.com/office/drawing/2014/main" id="{08D0126C-8D87-8A4C-BC63-C38474B2CE61}"/>
              </a:ext>
            </a:extLst>
          </p:cNvPr>
          <p:cNvSpPr>
            <a:spLocks noGrp="1"/>
          </p:cNvSpPr>
          <p:nvPr>
            <p:ph type="sldNum" sz="quarter" idx="13"/>
          </p:nvPr>
        </p:nvSpPr>
        <p:spPr/>
        <p:txBody>
          <a:bodyPr/>
          <a:lstStyle/>
          <a:p>
            <a:fld id="{05AD7B4A-18A6-AF4F-A22E-139A342BB38C}" type="slidenum">
              <a:rPr lang="en-US" smtClean="0"/>
              <a:pPr/>
              <a:t>‹#›</a:t>
            </a:fld>
            <a:endParaRPr lang="en-US" dirty="0"/>
          </a:p>
        </p:txBody>
      </p:sp>
    </p:spTree>
    <p:extLst>
      <p:ext uri="{BB962C8B-B14F-4D97-AF65-F5344CB8AC3E}">
        <p14:creationId xmlns:p14="http://schemas.microsoft.com/office/powerpoint/2010/main" val="1107848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2 Pictures">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ED2541E-7212-6749-A843-7B8BFD0B4EAA}"/>
              </a:ext>
            </a:extLst>
          </p:cNvPr>
          <p:cNvSpPr>
            <a:spLocks noGrp="1"/>
          </p:cNvSpPr>
          <p:nvPr>
            <p:ph type="pic" sz="quarter" idx="10"/>
          </p:nvPr>
        </p:nvSpPr>
        <p:spPr>
          <a:xfrm>
            <a:off x="0" y="0"/>
            <a:ext cx="6096000" cy="6858000"/>
          </a:xfrm>
        </p:spPr>
        <p:txBody>
          <a:bodyPr/>
          <a:lstStyle/>
          <a:p>
            <a:endParaRPr lang="en-US" dirty="0"/>
          </a:p>
        </p:txBody>
      </p:sp>
      <p:sp>
        <p:nvSpPr>
          <p:cNvPr id="4" name="Picture Placeholder 2">
            <a:extLst>
              <a:ext uri="{FF2B5EF4-FFF2-40B4-BE49-F238E27FC236}">
                <a16:creationId xmlns:a16="http://schemas.microsoft.com/office/drawing/2014/main" id="{112B33AE-163F-9545-8A11-4AEC4EED00C1}"/>
              </a:ext>
            </a:extLst>
          </p:cNvPr>
          <p:cNvSpPr>
            <a:spLocks noGrp="1"/>
          </p:cNvSpPr>
          <p:nvPr>
            <p:ph type="pic" sz="quarter" idx="11"/>
          </p:nvPr>
        </p:nvSpPr>
        <p:spPr>
          <a:xfrm>
            <a:off x="6096000" y="0"/>
            <a:ext cx="6096000" cy="6858000"/>
          </a:xfrm>
        </p:spPr>
        <p:txBody>
          <a:bodyPr/>
          <a:lstStyle/>
          <a:p>
            <a:endParaRPr lang="en-US" dirty="0"/>
          </a:p>
        </p:txBody>
      </p:sp>
      <p:sp>
        <p:nvSpPr>
          <p:cNvPr id="6" name="Footer Placeholder 5">
            <a:extLst>
              <a:ext uri="{FF2B5EF4-FFF2-40B4-BE49-F238E27FC236}">
                <a16:creationId xmlns:a16="http://schemas.microsoft.com/office/drawing/2014/main" id="{344E029E-7F98-EC48-8DC9-0B5FBB0CCA6C}"/>
              </a:ext>
            </a:extLst>
          </p:cNvPr>
          <p:cNvSpPr>
            <a:spLocks noGrp="1"/>
          </p:cNvSpPr>
          <p:nvPr>
            <p:ph type="ftr" sz="quarter" idx="12"/>
          </p:nvPr>
        </p:nvSpPr>
        <p:spPr/>
        <p:txBody>
          <a:bodyPr/>
          <a:lstStyle/>
          <a:p>
            <a:endParaRPr lang="en-US" dirty="0"/>
          </a:p>
        </p:txBody>
      </p:sp>
      <p:sp>
        <p:nvSpPr>
          <p:cNvPr id="7" name="Slide Number Placeholder 6">
            <a:extLst>
              <a:ext uri="{FF2B5EF4-FFF2-40B4-BE49-F238E27FC236}">
                <a16:creationId xmlns:a16="http://schemas.microsoft.com/office/drawing/2014/main" id="{028A0B2C-14F4-4341-B2A3-AD6A50DD40F6}"/>
              </a:ext>
            </a:extLst>
          </p:cNvPr>
          <p:cNvSpPr>
            <a:spLocks noGrp="1"/>
          </p:cNvSpPr>
          <p:nvPr>
            <p:ph type="sldNum" sz="quarter" idx="13"/>
          </p:nvPr>
        </p:nvSpPr>
        <p:spPr/>
        <p:txBody>
          <a:bodyPr/>
          <a:lstStyle/>
          <a:p>
            <a:fld id="{AB29309D-5D30-A64E-94AB-C72A3FEA9BDE}" type="slidenum">
              <a:rPr lang="en-US" smtClean="0"/>
              <a:pPr/>
              <a:t>‹#›</a:t>
            </a:fld>
            <a:r>
              <a:rPr lang="en-US" dirty="0"/>
              <a:t> </a:t>
            </a:r>
          </a:p>
        </p:txBody>
      </p:sp>
    </p:spTree>
    <p:extLst>
      <p:ext uri="{BB962C8B-B14F-4D97-AF65-F5344CB8AC3E}">
        <p14:creationId xmlns:p14="http://schemas.microsoft.com/office/powerpoint/2010/main" val="3852744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3 Pictures">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ED2541E-7212-6749-A843-7B8BFD0B4EAA}"/>
              </a:ext>
            </a:extLst>
          </p:cNvPr>
          <p:cNvSpPr>
            <a:spLocks noGrp="1"/>
          </p:cNvSpPr>
          <p:nvPr>
            <p:ph type="pic" sz="quarter" idx="10"/>
          </p:nvPr>
        </p:nvSpPr>
        <p:spPr>
          <a:xfrm>
            <a:off x="0" y="0"/>
            <a:ext cx="4064399" cy="6858000"/>
          </a:xfrm>
        </p:spPr>
        <p:txBody>
          <a:bodyPr/>
          <a:lstStyle/>
          <a:p>
            <a:endParaRPr lang="en-US" dirty="0"/>
          </a:p>
        </p:txBody>
      </p:sp>
      <p:sp>
        <p:nvSpPr>
          <p:cNvPr id="4" name="Picture Placeholder 2">
            <a:extLst>
              <a:ext uri="{FF2B5EF4-FFF2-40B4-BE49-F238E27FC236}">
                <a16:creationId xmlns:a16="http://schemas.microsoft.com/office/drawing/2014/main" id="{112B33AE-163F-9545-8A11-4AEC4EED00C1}"/>
              </a:ext>
            </a:extLst>
          </p:cNvPr>
          <p:cNvSpPr>
            <a:spLocks noGrp="1"/>
          </p:cNvSpPr>
          <p:nvPr>
            <p:ph type="pic" sz="quarter" idx="11"/>
          </p:nvPr>
        </p:nvSpPr>
        <p:spPr>
          <a:xfrm>
            <a:off x="4063801" y="0"/>
            <a:ext cx="4064399" cy="6858000"/>
          </a:xfrm>
        </p:spPr>
        <p:txBody>
          <a:bodyPr/>
          <a:lstStyle/>
          <a:p>
            <a:endParaRPr lang="en-US" dirty="0"/>
          </a:p>
        </p:txBody>
      </p:sp>
      <p:sp>
        <p:nvSpPr>
          <p:cNvPr id="5" name="Picture Placeholder 2">
            <a:extLst>
              <a:ext uri="{FF2B5EF4-FFF2-40B4-BE49-F238E27FC236}">
                <a16:creationId xmlns:a16="http://schemas.microsoft.com/office/drawing/2014/main" id="{B6FAF2BB-0279-5247-90D9-CD39877BDF93}"/>
              </a:ext>
            </a:extLst>
          </p:cNvPr>
          <p:cNvSpPr>
            <a:spLocks noGrp="1"/>
          </p:cNvSpPr>
          <p:nvPr>
            <p:ph type="pic" sz="quarter" idx="12"/>
          </p:nvPr>
        </p:nvSpPr>
        <p:spPr>
          <a:xfrm>
            <a:off x="8127601" y="0"/>
            <a:ext cx="4064399" cy="6858000"/>
          </a:xfrm>
        </p:spPr>
        <p:txBody>
          <a:bodyPr/>
          <a:lstStyle/>
          <a:p>
            <a:endParaRPr lang="en-US" dirty="0"/>
          </a:p>
        </p:txBody>
      </p:sp>
      <p:sp>
        <p:nvSpPr>
          <p:cNvPr id="7" name="Footer Placeholder 6">
            <a:extLst>
              <a:ext uri="{FF2B5EF4-FFF2-40B4-BE49-F238E27FC236}">
                <a16:creationId xmlns:a16="http://schemas.microsoft.com/office/drawing/2014/main" id="{FDEC9B2D-4C85-4D41-8539-E2233623AE8C}"/>
              </a:ext>
            </a:extLst>
          </p:cNvPr>
          <p:cNvSpPr>
            <a:spLocks noGrp="1"/>
          </p:cNvSpPr>
          <p:nvPr>
            <p:ph type="ftr" sz="quarter" idx="13"/>
          </p:nvPr>
        </p:nvSpPr>
        <p:spPr/>
        <p:txBody>
          <a:bodyPr/>
          <a:lstStyle/>
          <a:p>
            <a:endParaRPr lang="en-US" dirty="0"/>
          </a:p>
        </p:txBody>
      </p:sp>
      <p:sp>
        <p:nvSpPr>
          <p:cNvPr id="8" name="Slide Number Placeholder 7">
            <a:extLst>
              <a:ext uri="{FF2B5EF4-FFF2-40B4-BE49-F238E27FC236}">
                <a16:creationId xmlns:a16="http://schemas.microsoft.com/office/drawing/2014/main" id="{7726CAC3-9701-4241-833A-B547E829B1CD}"/>
              </a:ext>
            </a:extLst>
          </p:cNvPr>
          <p:cNvSpPr>
            <a:spLocks noGrp="1"/>
          </p:cNvSpPr>
          <p:nvPr>
            <p:ph type="sldNum" sz="quarter" idx="14"/>
          </p:nvPr>
        </p:nvSpPr>
        <p:spPr/>
        <p:txBody>
          <a:bodyPr/>
          <a:lstStyle/>
          <a:p>
            <a:fld id="{AB29309D-5D30-A64E-94AB-C72A3FEA9BDE}" type="slidenum">
              <a:rPr lang="en-US" smtClean="0"/>
              <a:pPr/>
              <a:t>‹#›</a:t>
            </a:fld>
            <a:r>
              <a:rPr lang="en-US" dirty="0"/>
              <a:t> </a:t>
            </a:r>
          </a:p>
        </p:txBody>
      </p:sp>
    </p:spTree>
    <p:extLst>
      <p:ext uri="{BB962C8B-B14F-4D97-AF65-F5344CB8AC3E}">
        <p14:creationId xmlns:p14="http://schemas.microsoft.com/office/powerpoint/2010/main" val="1441193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4 Pictures">
    <p:spTree>
      <p:nvGrpSpPr>
        <p:cNvPr id="1" name=""/>
        <p:cNvGrpSpPr/>
        <p:nvPr/>
      </p:nvGrpSpPr>
      <p:grpSpPr>
        <a:xfrm>
          <a:off x="0" y="0"/>
          <a:ext cx="0" cy="0"/>
          <a:chOff x="0" y="0"/>
          <a:chExt cx="0" cy="0"/>
        </a:xfrm>
      </p:grpSpPr>
      <p:sp>
        <p:nvSpPr>
          <p:cNvPr id="6" name="Picture Placeholder 2">
            <a:extLst>
              <a:ext uri="{FF2B5EF4-FFF2-40B4-BE49-F238E27FC236}">
                <a16:creationId xmlns:a16="http://schemas.microsoft.com/office/drawing/2014/main" id="{AECCF376-9F13-8247-A67F-E6F00182E78F}"/>
              </a:ext>
            </a:extLst>
          </p:cNvPr>
          <p:cNvSpPr>
            <a:spLocks noGrp="1"/>
          </p:cNvSpPr>
          <p:nvPr>
            <p:ph type="pic" sz="quarter" idx="13"/>
          </p:nvPr>
        </p:nvSpPr>
        <p:spPr>
          <a:xfrm>
            <a:off x="6096000" y="3429000"/>
            <a:ext cx="6096000" cy="3429000"/>
          </a:xfrm>
        </p:spPr>
        <p:txBody>
          <a:bodyPr/>
          <a:lstStyle/>
          <a:p>
            <a:endParaRPr lang="en-US" dirty="0"/>
          </a:p>
        </p:txBody>
      </p:sp>
      <p:sp>
        <p:nvSpPr>
          <p:cNvPr id="5" name="Picture Placeholder 2">
            <a:extLst>
              <a:ext uri="{FF2B5EF4-FFF2-40B4-BE49-F238E27FC236}">
                <a16:creationId xmlns:a16="http://schemas.microsoft.com/office/drawing/2014/main" id="{02FC332F-FB88-AF4A-870D-1CF6269E05ED}"/>
              </a:ext>
            </a:extLst>
          </p:cNvPr>
          <p:cNvSpPr>
            <a:spLocks noGrp="1"/>
          </p:cNvSpPr>
          <p:nvPr>
            <p:ph type="pic" sz="quarter" idx="12"/>
          </p:nvPr>
        </p:nvSpPr>
        <p:spPr>
          <a:xfrm>
            <a:off x="0" y="3429000"/>
            <a:ext cx="6096000" cy="3429000"/>
          </a:xfrm>
        </p:spPr>
        <p:txBody>
          <a:bodyPr/>
          <a:lstStyle/>
          <a:p>
            <a:endParaRPr lang="en-US" dirty="0"/>
          </a:p>
        </p:txBody>
      </p:sp>
      <p:sp>
        <p:nvSpPr>
          <p:cNvPr id="3" name="Picture Placeholder 2">
            <a:extLst>
              <a:ext uri="{FF2B5EF4-FFF2-40B4-BE49-F238E27FC236}">
                <a16:creationId xmlns:a16="http://schemas.microsoft.com/office/drawing/2014/main" id="{9ED2541E-7212-6749-A843-7B8BFD0B4EAA}"/>
              </a:ext>
            </a:extLst>
          </p:cNvPr>
          <p:cNvSpPr>
            <a:spLocks noGrp="1"/>
          </p:cNvSpPr>
          <p:nvPr>
            <p:ph type="pic" sz="quarter" idx="10"/>
          </p:nvPr>
        </p:nvSpPr>
        <p:spPr>
          <a:xfrm>
            <a:off x="0" y="0"/>
            <a:ext cx="6096000" cy="3429000"/>
          </a:xfrm>
        </p:spPr>
        <p:txBody>
          <a:bodyPr/>
          <a:lstStyle/>
          <a:p>
            <a:endParaRPr lang="en-US" dirty="0"/>
          </a:p>
        </p:txBody>
      </p:sp>
      <p:sp>
        <p:nvSpPr>
          <p:cNvPr id="4" name="Picture Placeholder 2">
            <a:extLst>
              <a:ext uri="{FF2B5EF4-FFF2-40B4-BE49-F238E27FC236}">
                <a16:creationId xmlns:a16="http://schemas.microsoft.com/office/drawing/2014/main" id="{112B33AE-163F-9545-8A11-4AEC4EED00C1}"/>
              </a:ext>
            </a:extLst>
          </p:cNvPr>
          <p:cNvSpPr>
            <a:spLocks noGrp="1"/>
          </p:cNvSpPr>
          <p:nvPr>
            <p:ph type="pic" sz="quarter" idx="11"/>
          </p:nvPr>
        </p:nvSpPr>
        <p:spPr>
          <a:xfrm>
            <a:off x="6096000" y="0"/>
            <a:ext cx="6096000" cy="3429000"/>
          </a:xfrm>
        </p:spPr>
        <p:txBody>
          <a:bodyPr/>
          <a:lstStyle/>
          <a:p>
            <a:endParaRPr lang="en-US" dirty="0"/>
          </a:p>
        </p:txBody>
      </p:sp>
      <p:sp>
        <p:nvSpPr>
          <p:cNvPr id="8" name="Footer Placeholder 7">
            <a:extLst>
              <a:ext uri="{FF2B5EF4-FFF2-40B4-BE49-F238E27FC236}">
                <a16:creationId xmlns:a16="http://schemas.microsoft.com/office/drawing/2014/main" id="{B472C3F3-C330-284E-94DA-0D577DD0AD1F}"/>
              </a:ext>
            </a:extLst>
          </p:cNvPr>
          <p:cNvSpPr>
            <a:spLocks noGrp="1"/>
          </p:cNvSpPr>
          <p:nvPr>
            <p:ph type="ftr" sz="quarter" idx="14"/>
          </p:nvPr>
        </p:nvSpPr>
        <p:spPr/>
        <p:txBody>
          <a:bodyPr/>
          <a:lstStyle/>
          <a:p>
            <a:endParaRPr lang="en-US" dirty="0"/>
          </a:p>
        </p:txBody>
      </p:sp>
      <p:sp>
        <p:nvSpPr>
          <p:cNvPr id="9" name="Slide Number Placeholder 8">
            <a:extLst>
              <a:ext uri="{FF2B5EF4-FFF2-40B4-BE49-F238E27FC236}">
                <a16:creationId xmlns:a16="http://schemas.microsoft.com/office/drawing/2014/main" id="{A9C497AB-41AB-7648-9CDB-903C6AD116CC}"/>
              </a:ext>
            </a:extLst>
          </p:cNvPr>
          <p:cNvSpPr>
            <a:spLocks noGrp="1"/>
          </p:cNvSpPr>
          <p:nvPr>
            <p:ph type="sldNum" sz="quarter" idx="15"/>
          </p:nvPr>
        </p:nvSpPr>
        <p:spPr/>
        <p:txBody>
          <a:bodyPr/>
          <a:lstStyle/>
          <a:p>
            <a:fld id="{AB29309D-5D30-A64E-94AB-C72A3FEA9BDE}" type="slidenum">
              <a:rPr lang="en-US" smtClean="0"/>
              <a:pPr/>
              <a:t>‹#›</a:t>
            </a:fld>
            <a:r>
              <a:rPr lang="en-US" dirty="0"/>
              <a:t> </a:t>
            </a:r>
          </a:p>
        </p:txBody>
      </p:sp>
    </p:spTree>
    <p:extLst>
      <p:ext uri="{BB962C8B-B14F-4D97-AF65-F5344CB8AC3E}">
        <p14:creationId xmlns:p14="http://schemas.microsoft.com/office/powerpoint/2010/main" val="2339690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5 Pictures">
    <p:spTree>
      <p:nvGrpSpPr>
        <p:cNvPr id="1" name=""/>
        <p:cNvGrpSpPr/>
        <p:nvPr/>
      </p:nvGrpSpPr>
      <p:grpSpPr>
        <a:xfrm>
          <a:off x="0" y="0"/>
          <a:ext cx="0" cy="0"/>
          <a:chOff x="0" y="0"/>
          <a:chExt cx="0" cy="0"/>
        </a:xfrm>
      </p:grpSpPr>
      <p:sp>
        <p:nvSpPr>
          <p:cNvPr id="9" name="Picture Placeholder 2">
            <a:extLst>
              <a:ext uri="{FF2B5EF4-FFF2-40B4-BE49-F238E27FC236}">
                <a16:creationId xmlns:a16="http://schemas.microsoft.com/office/drawing/2014/main" id="{07E6DFB6-219E-534C-BD8C-ED24463D8830}"/>
              </a:ext>
            </a:extLst>
          </p:cNvPr>
          <p:cNvSpPr>
            <a:spLocks noGrp="1"/>
          </p:cNvSpPr>
          <p:nvPr>
            <p:ph type="pic" sz="quarter" idx="15"/>
          </p:nvPr>
        </p:nvSpPr>
        <p:spPr>
          <a:xfrm>
            <a:off x="8127601" y="3429000"/>
            <a:ext cx="4064399" cy="3429000"/>
          </a:xfrm>
        </p:spPr>
        <p:txBody>
          <a:bodyPr/>
          <a:lstStyle/>
          <a:p>
            <a:endParaRPr lang="en-US" dirty="0"/>
          </a:p>
        </p:txBody>
      </p:sp>
      <p:sp>
        <p:nvSpPr>
          <p:cNvPr id="7" name="Picture Placeholder 2">
            <a:extLst>
              <a:ext uri="{FF2B5EF4-FFF2-40B4-BE49-F238E27FC236}">
                <a16:creationId xmlns:a16="http://schemas.microsoft.com/office/drawing/2014/main" id="{9E68EB46-53D5-4D42-AEEB-8A743AEF5714}"/>
              </a:ext>
            </a:extLst>
          </p:cNvPr>
          <p:cNvSpPr>
            <a:spLocks noGrp="1"/>
          </p:cNvSpPr>
          <p:nvPr>
            <p:ph type="pic" sz="quarter" idx="13"/>
          </p:nvPr>
        </p:nvSpPr>
        <p:spPr>
          <a:xfrm>
            <a:off x="0" y="3429000"/>
            <a:ext cx="4064399" cy="3429000"/>
          </a:xfrm>
        </p:spPr>
        <p:txBody>
          <a:bodyPr/>
          <a:lstStyle/>
          <a:p>
            <a:endParaRPr lang="en-US" dirty="0"/>
          </a:p>
        </p:txBody>
      </p:sp>
      <p:sp>
        <p:nvSpPr>
          <p:cNvPr id="3" name="Picture Placeholder 2">
            <a:extLst>
              <a:ext uri="{FF2B5EF4-FFF2-40B4-BE49-F238E27FC236}">
                <a16:creationId xmlns:a16="http://schemas.microsoft.com/office/drawing/2014/main" id="{9ED2541E-7212-6749-A843-7B8BFD0B4EAA}"/>
              </a:ext>
            </a:extLst>
          </p:cNvPr>
          <p:cNvSpPr>
            <a:spLocks noGrp="1"/>
          </p:cNvSpPr>
          <p:nvPr>
            <p:ph type="pic" sz="quarter" idx="10"/>
          </p:nvPr>
        </p:nvSpPr>
        <p:spPr>
          <a:xfrm>
            <a:off x="0" y="0"/>
            <a:ext cx="6096000" cy="3429000"/>
          </a:xfrm>
        </p:spPr>
        <p:txBody>
          <a:bodyPr/>
          <a:lstStyle/>
          <a:p>
            <a:endParaRPr lang="en-US" dirty="0"/>
          </a:p>
        </p:txBody>
      </p:sp>
      <p:sp>
        <p:nvSpPr>
          <p:cNvPr id="4" name="Picture Placeholder 2">
            <a:extLst>
              <a:ext uri="{FF2B5EF4-FFF2-40B4-BE49-F238E27FC236}">
                <a16:creationId xmlns:a16="http://schemas.microsoft.com/office/drawing/2014/main" id="{112B33AE-163F-9545-8A11-4AEC4EED00C1}"/>
              </a:ext>
            </a:extLst>
          </p:cNvPr>
          <p:cNvSpPr>
            <a:spLocks noGrp="1"/>
          </p:cNvSpPr>
          <p:nvPr>
            <p:ph type="pic" sz="quarter" idx="11"/>
          </p:nvPr>
        </p:nvSpPr>
        <p:spPr>
          <a:xfrm>
            <a:off x="6096000" y="0"/>
            <a:ext cx="6096000" cy="3429000"/>
          </a:xfrm>
        </p:spPr>
        <p:txBody>
          <a:bodyPr/>
          <a:lstStyle/>
          <a:p>
            <a:endParaRPr lang="en-US" dirty="0"/>
          </a:p>
        </p:txBody>
      </p:sp>
      <p:sp>
        <p:nvSpPr>
          <p:cNvPr id="8" name="Picture Placeholder 2">
            <a:extLst>
              <a:ext uri="{FF2B5EF4-FFF2-40B4-BE49-F238E27FC236}">
                <a16:creationId xmlns:a16="http://schemas.microsoft.com/office/drawing/2014/main" id="{3FF54003-1852-B642-857C-9ED4EC66D212}"/>
              </a:ext>
            </a:extLst>
          </p:cNvPr>
          <p:cNvSpPr>
            <a:spLocks noGrp="1"/>
          </p:cNvSpPr>
          <p:nvPr>
            <p:ph type="pic" sz="quarter" idx="14"/>
          </p:nvPr>
        </p:nvSpPr>
        <p:spPr>
          <a:xfrm>
            <a:off x="4063801" y="3429000"/>
            <a:ext cx="4064399" cy="3429000"/>
          </a:xfrm>
        </p:spPr>
        <p:txBody>
          <a:bodyPr/>
          <a:lstStyle/>
          <a:p>
            <a:endParaRPr lang="en-US" dirty="0"/>
          </a:p>
        </p:txBody>
      </p:sp>
      <p:sp>
        <p:nvSpPr>
          <p:cNvPr id="6" name="Footer Placeholder 5">
            <a:extLst>
              <a:ext uri="{FF2B5EF4-FFF2-40B4-BE49-F238E27FC236}">
                <a16:creationId xmlns:a16="http://schemas.microsoft.com/office/drawing/2014/main" id="{1FC8DAA4-3E05-A74D-88BC-0C3B9539D75D}"/>
              </a:ext>
            </a:extLst>
          </p:cNvPr>
          <p:cNvSpPr>
            <a:spLocks noGrp="1"/>
          </p:cNvSpPr>
          <p:nvPr>
            <p:ph type="ftr" sz="quarter" idx="16"/>
          </p:nvPr>
        </p:nvSpPr>
        <p:spPr/>
        <p:txBody>
          <a:bodyPr/>
          <a:lstStyle/>
          <a:p>
            <a:endParaRPr lang="en-US" dirty="0"/>
          </a:p>
        </p:txBody>
      </p:sp>
      <p:sp>
        <p:nvSpPr>
          <p:cNvPr id="10" name="Slide Number Placeholder 9">
            <a:extLst>
              <a:ext uri="{FF2B5EF4-FFF2-40B4-BE49-F238E27FC236}">
                <a16:creationId xmlns:a16="http://schemas.microsoft.com/office/drawing/2014/main" id="{20A02DE2-FC03-7D4A-9601-150DF9EC446F}"/>
              </a:ext>
            </a:extLst>
          </p:cNvPr>
          <p:cNvSpPr>
            <a:spLocks noGrp="1"/>
          </p:cNvSpPr>
          <p:nvPr>
            <p:ph type="sldNum" sz="quarter" idx="17"/>
          </p:nvPr>
        </p:nvSpPr>
        <p:spPr/>
        <p:txBody>
          <a:bodyPr/>
          <a:lstStyle/>
          <a:p>
            <a:fld id="{AB29309D-5D30-A64E-94AB-C72A3FEA9BDE}" type="slidenum">
              <a:rPr lang="en-US" smtClean="0"/>
              <a:pPr/>
              <a:t>‹#›</a:t>
            </a:fld>
            <a:r>
              <a:rPr lang="en-US" dirty="0"/>
              <a:t> </a:t>
            </a:r>
          </a:p>
        </p:txBody>
      </p:sp>
    </p:spTree>
    <p:extLst>
      <p:ext uri="{BB962C8B-B14F-4D97-AF65-F5344CB8AC3E}">
        <p14:creationId xmlns:p14="http://schemas.microsoft.com/office/powerpoint/2010/main" val="1281678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9C76E-FBA1-D844-9D70-22C73009DBA6}"/>
              </a:ext>
            </a:extLst>
          </p:cNvPr>
          <p:cNvSpPr>
            <a:spLocks noGrp="1"/>
          </p:cNvSpPr>
          <p:nvPr>
            <p:ph type="title" hasCustomPrompt="1"/>
          </p:nvPr>
        </p:nvSpPr>
        <p:spPr/>
        <p:txBody>
          <a:bodyPr/>
          <a:lstStyle>
            <a:lvl1pPr>
              <a:defRPr/>
            </a:lvl1pPr>
          </a:lstStyle>
          <a:p>
            <a:r>
              <a:rPr lang="en-US" dirty="0"/>
              <a:t>Slide title (keep it short)</a:t>
            </a:r>
          </a:p>
        </p:txBody>
      </p:sp>
      <p:sp>
        <p:nvSpPr>
          <p:cNvPr id="3" name="Content Placeholder 2">
            <a:extLst>
              <a:ext uri="{FF2B5EF4-FFF2-40B4-BE49-F238E27FC236}">
                <a16:creationId xmlns:a16="http://schemas.microsoft.com/office/drawing/2014/main" id="{FC94EF56-FAF0-FF4C-AAFF-2DCB5A93FF24}"/>
              </a:ext>
            </a:extLst>
          </p:cNvPr>
          <p:cNvSpPr>
            <a:spLocks noGrp="1"/>
          </p:cNvSpPr>
          <p:nvPr>
            <p:ph idx="1" hasCustomPrompt="1"/>
          </p:nvPr>
        </p:nvSpPr>
        <p:spPr/>
        <p:txBody>
          <a:bodyPr/>
          <a:lstStyle/>
          <a:p>
            <a:pPr lvl="0"/>
            <a:r>
              <a:rPr lang="en-US" dirty="0"/>
              <a:t>Click to edit text</a:t>
            </a:r>
          </a:p>
          <a:p>
            <a:pPr lvl="1"/>
            <a:r>
              <a:rPr lang="en-US" dirty="0"/>
              <a:t>Second level</a:t>
            </a:r>
          </a:p>
        </p:txBody>
      </p:sp>
      <p:sp>
        <p:nvSpPr>
          <p:cNvPr id="5" name="Slide Number Placeholder 4">
            <a:extLst>
              <a:ext uri="{FF2B5EF4-FFF2-40B4-BE49-F238E27FC236}">
                <a16:creationId xmlns:a16="http://schemas.microsoft.com/office/drawing/2014/main" id="{FC2D210F-E3CD-0942-9C83-4DCC96371F55}"/>
              </a:ext>
            </a:extLst>
          </p:cNvPr>
          <p:cNvSpPr>
            <a:spLocks noGrp="1"/>
          </p:cNvSpPr>
          <p:nvPr>
            <p:ph type="sldNum" sz="quarter" idx="11"/>
          </p:nvPr>
        </p:nvSpPr>
        <p:spPr/>
        <p:txBody>
          <a:bodyPr/>
          <a:lstStyle/>
          <a:p>
            <a:fld id="{05AD7B4A-18A6-AF4F-A22E-139A342BB38C}" type="slidenum">
              <a:rPr lang="en-US" smtClean="0"/>
              <a:pPr/>
              <a:t>‹#›</a:t>
            </a:fld>
            <a:endParaRPr lang="en-US" dirty="0"/>
          </a:p>
        </p:txBody>
      </p:sp>
      <p:sp>
        <p:nvSpPr>
          <p:cNvPr id="6" name="Footer Placeholder 5">
            <a:extLst>
              <a:ext uri="{FF2B5EF4-FFF2-40B4-BE49-F238E27FC236}">
                <a16:creationId xmlns:a16="http://schemas.microsoft.com/office/drawing/2014/main" id="{64C627C6-6D10-1E4D-81DB-1D71C3493646}"/>
              </a:ext>
            </a:extLst>
          </p:cNvPr>
          <p:cNvSpPr>
            <a:spLocks noGrp="1"/>
          </p:cNvSpPr>
          <p:nvPr>
            <p:ph type="ftr" sz="quarter" idx="12"/>
          </p:nvPr>
        </p:nvSpPr>
        <p:spPr>
          <a:xfrm>
            <a:off x="11227140" y="6138000"/>
            <a:ext cx="586800" cy="540000"/>
          </a:xfrm>
        </p:spPr>
        <p:txBody>
          <a:bodyPr/>
          <a:lstStyle/>
          <a:p>
            <a:endParaRPr lang="en-US" dirty="0"/>
          </a:p>
        </p:txBody>
      </p:sp>
    </p:spTree>
    <p:extLst>
      <p:ext uri="{BB962C8B-B14F-4D97-AF65-F5344CB8AC3E}">
        <p14:creationId xmlns:p14="http://schemas.microsoft.com/office/powerpoint/2010/main" val="1583212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6 Pictures">
    <p:spTree>
      <p:nvGrpSpPr>
        <p:cNvPr id="1" name=""/>
        <p:cNvGrpSpPr/>
        <p:nvPr/>
      </p:nvGrpSpPr>
      <p:grpSpPr>
        <a:xfrm>
          <a:off x="0" y="0"/>
          <a:ext cx="0" cy="0"/>
          <a:chOff x="0" y="0"/>
          <a:chExt cx="0" cy="0"/>
        </a:xfrm>
      </p:grpSpPr>
      <p:sp>
        <p:nvSpPr>
          <p:cNvPr id="6" name="Picture Placeholder 2">
            <a:extLst>
              <a:ext uri="{FF2B5EF4-FFF2-40B4-BE49-F238E27FC236}">
                <a16:creationId xmlns:a16="http://schemas.microsoft.com/office/drawing/2014/main" id="{74A10641-B884-9145-9E92-1CE15E2063DE}"/>
              </a:ext>
            </a:extLst>
          </p:cNvPr>
          <p:cNvSpPr>
            <a:spLocks noGrp="1"/>
          </p:cNvSpPr>
          <p:nvPr>
            <p:ph type="pic" sz="quarter" idx="13"/>
          </p:nvPr>
        </p:nvSpPr>
        <p:spPr>
          <a:xfrm>
            <a:off x="0" y="3429000"/>
            <a:ext cx="4064399" cy="3429000"/>
          </a:xfrm>
        </p:spPr>
        <p:txBody>
          <a:bodyPr/>
          <a:lstStyle/>
          <a:p>
            <a:endParaRPr lang="en-US" dirty="0"/>
          </a:p>
        </p:txBody>
      </p:sp>
      <p:sp>
        <p:nvSpPr>
          <p:cNvPr id="3" name="Picture Placeholder 2">
            <a:extLst>
              <a:ext uri="{FF2B5EF4-FFF2-40B4-BE49-F238E27FC236}">
                <a16:creationId xmlns:a16="http://schemas.microsoft.com/office/drawing/2014/main" id="{9ED2541E-7212-6749-A843-7B8BFD0B4EAA}"/>
              </a:ext>
            </a:extLst>
          </p:cNvPr>
          <p:cNvSpPr>
            <a:spLocks noGrp="1"/>
          </p:cNvSpPr>
          <p:nvPr>
            <p:ph type="pic" sz="quarter" idx="10"/>
          </p:nvPr>
        </p:nvSpPr>
        <p:spPr>
          <a:xfrm>
            <a:off x="0" y="0"/>
            <a:ext cx="4064399" cy="3429000"/>
          </a:xfrm>
        </p:spPr>
        <p:txBody>
          <a:bodyPr/>
          <a:lstStyle/>
          <a:p>
            <a:endParaRPr lang="en-US" dirty="0"/>
          </a:p>
        </p:txBody>
      </p:sp>
      <p:sp>
        <p:nvSpPr>
          <p:cNvPr id="4" name="Picture Placeholder 2">
            <a:extLst>
              <a:ext uri="{FF2B5EF4-FFF2-40B4-BE49-F238E27FC236}">
                <a16:creationId xmlns:a16="http://schemas.microsoft.com/office/drawing/2014/main" id="{112B33AE-163F-9545-8A11-4AEC4EED00C1}"/>
              </a:ext>
            </a:extLst>
          </p:cNvPr>
          <p:cNvSpPr>
            <a:spLocks noGrp="1"/>
          </p:cNvSpPr>
          <p:nvPr>
            <p:ph type="pic" sz="quarter" idx="11"/>
          </p:nvPr>
        </p:nvSpPr>
        <p:spPr>
          <a:xfrm>
            <a:off x="4063801" y="0"/>
            <a:ext cx="4064399" cy="3429000"/>
          </a:xfrm>
        </p:spPr>
        <p:txBody>
          <a:bodyPr/>
          <a:lstStyle/>
          <a:p>
            <a:endParaRPr lang="en-US" dirty="0"/>
          </a:p>
        </p:txBody>
      </p:sp>
      <p:sp>
        <p:nvSpPr>
          <p:cNvPr id="5" name="Picture Placeholder 2">
            <a:extLst>
              <a:ext uri="{FF2B5EF4-FFF2-40B4-BE49-F238E27FC236}">
                <a16:creationId xmlns:a16="http://schemas.microsoft.com/office/drawing/2014/main" id="{B6FAF2BB-0279-5247-90D9-CD39877BDF93}"/>
              </a:ext>
            </a:extLst>
          </p:cNvPr>
          <p:cNvSpPr>
            <a:spLocks noGrp="1"/>
          </p:cNvSpPr>
          <p:nvPr>
            <p:ph type="pic" sz="quarter" idx="12"/>
          </p:nvPr>
        </p:nvSpPr>
        <p:spPr>
          <a:xfrm>
            <a:off x="8127601" y="0"/>
            <a:ext cx="4064399" cy="3429000"/>
          </a:xfrm>
        </p:spPr>
        <p:txBody>
          <a:bodyPr/>
          <a:lstStyle/>
          <a:p>
            <a:endParaRPr lang="en-US" dirty="0"/>
          </a:p>
        </p:txBody>
      </p:sp>
      <p:sp>
        <p:nvSpPr>
          <p:cNvPr id="7" name="Picture Placeholder 2">
            <a:extLst>
              <a:ext uri="{FF2B5EF4-FFF2-40B4-BE49-F238E27FC236}">
                <a16:creationId xmlns:a16="http://schemas.microsoft.com/office/drawing/2014/main" id="{347AAE22-99D7-2A4D-9FC1-B9B6DCD8B750}"/>
              </a:ext>
            </a:extLst>
          </p:cNvPr>
          <p:cNvSpPr>
            <a:spLocks noGrp="1"/>
          </p:cNvSpPr>
          <p:nvPr>
            <p:ph type="pic" sz="quarter" idx="14"/>
          </p:nvPr>
        </p:nvSpPr>
        <p:spPr>
          <a:xfrm>
            <a:off x="4063801" y="3429000"/>
            <a:ext cx="4064399" cy="3429000"/>
          </a:xfrm>
        </p:spPr>
        <p:txBody>
          <a:bodyPr/>
          <a:lstStyle/>
          <a:p>
            <a:endParaRPr lang="en-US" dirty="0"/>
          </a:p>
        </p:txBody>
      </p:sp>
      <p:sp>
        <p:nvSpPr>
          <p:cNvPr id="8" name="Picture Placeholder 2">
            <a:extLst>
              <a:ext uri="{FF2B5EF4-FFF2-40B4-BE49-F238E27FC236}">
                <a16:creationId xmlns:a16="http://schemas.microsoft.com/office/drawing/2014/main" id="{E286E63F-9034-2944-959C-68E2EC278FEA}"/>
              </a:ext>
            </a:extLst>
          </p:cNvPr>
          <p:cNvSpPr>
            <a:spLocks noGrp="1"/>
          </p:cNvSpPr>
          <p:nvPr>
            <p:ph type="pic" sz="quarter" idx="15"/>
          </p:nvPr>
        </p:nvSpPr>
        <p:spPr>
          <a:xfrm>
            <a:off x="8127601" y="3429000"/>
            <a:ext cx="4064399" cy="3429000"/>
          </a:xfrm>
        </p:spPr>
        <p:txBody>
          <a:bodyPr/>
          <a:lstStyle/>
          <a:p>
            <a:endParaRPr lang="en-US" dirty="0"/>
          </a:p>
        </p:txBody>
      </p:sp>
      <p:sp>
        <p:nvSpPr>
          <p:cNvPr id="10" name="Footer Placeholder 9">
            <a:extLst>
              <a:ext uri="{FF2B5EF4-FFF2-40B4-BE49-F238E27FC236}">
                <a16:creationId xmlns:a16="http://schemas.microsoft.com/office/drawing/2014/main" id="{5AA245D9-94C6-8044-A71D-36A7DB944336}"/>
              </a:ext>
            </a:extLst>
          </p:cNvPr>
          <p:cNvSpPr>
            <a:spLocks noGrp="1"/>
          </p:cNvSpPr>
          <p:nvPr>
            <p:ph type="ftr" sz="quarter" idx="16"/>
          </p:nvPr>
        </p:nvSpPr>
        <p:spPr/>
        <p:txBody>
          <a:bodyPr/>
          <a:lstStyle/>
          <a:p>
            <a:endParaRPr lang="en-US" dirty="0"/>
          </a:p>
        </p:txBody>
      </p:sp>
      <p:sp>
        <p:nvSpPr>
          <p:cNvPr id="11" name="Slide Number Placeholder 10">
            <a:extLst>
              <a:ext uri="{FF2B5EF4-FFF2-40B4-BE49-F238E27FC236}">
                <a16:creationId xmlns:a16="http://schemas.microsoft.com/office/drawing/2014/main" id="{736BA67C-5E6A-2942-A900-F70551625C3B}"/>
              </a:ext>
            </a:extLst>
          </p:cNvPr>
          <p:cNvSpPr>
            <a:spLocks noGrp="1"/>
          </p:cNvSpPr>
          <p:nvPr>
            <p:ph type="sldNum" sz="quarter" idx="17"/>
          </p:nvPr>
        </p:nvSpPr>
        <p:spPr/>
        <p:txBody>
          <a:bodyPr/>
          <a:lstStyle/>
          <a:p>
            <a:fld id="{AB29309D-5D30-A64E-94AB-C72A3FEA9BDE}" type="slidenum">
              <a:rPr lang="en-US" smtClean="0"/>
              <a:pPr/>
              <a:t>‹#›</a:t>
            </a:fld>
            <a:r>
              <a:rPr lang="en-US" dirty="0"/>
              <a:t> </a:t>
            </a:r>
          </a:p>
        </p:txBody>
      </p:sp>
    </p:spTree>
    <p:extLst>
      <p:ext uri="{BB962C8B-B14F-4D97-AF65-F5344CB8AC3E}">
        <p14:creationId xmlns:p14="http://schemas.microsoft.com/office/powerpoint/2010/main" val="3887587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8 Pictures">
    <p:spTree>
      <p:nvGrpSpPr>
        <p:cNvPr id="1" name=""/>
        <p:cNvGrpSpPr/>
        <p:nvPr/>
      </p:nvGrpSpPr>
      <p:grpSpPr>
        <a:xfrm>
          <a:off x="0" y="0"/>
          <a:ext cx="0" cy="0"/>
          <a:chOff x="0" y="0"/>
          <a:chExt cx="0" cy="0"/>
        </a:xfrm>
      </p:grpSpPr>
      <p:sp>
        <p:nvSpPr>
          <p:cNvPr id="5" name="Picture Placeholder 2">
            <a:extLst>
              <a:ext uri="{FF2B5EF4-FFF2-40B4-BE49-F238E27FC236}">
                <a16:creationId xmlns:a16="http://schemas.microsoft.com/office/drawing/2014/main" id="{02FC332F-FB88-AF4A-870D-1CF6269E05ED}"/>
              </a:ext>
            </a:extLst>
          </p:cNvPr>
          <p:cNvSpPr>
            <a:spLocks noGrp="1"/>
          </p:cNvSpPr>
          <p:nvPr>
            <p:ph type="pic" sz="quarter" idx="12"/>
          </p:nvPr>
        </p:nvSpPr>
        <p:spPr>
          <a:xfrm>
            <a:off x="0" y="3429000"/>
            <a:ext cx="3045600" cy="3429000"/>
          </a:xfrm>
        </p:spPr>
        <p:txBody>
          <a:bodyPr/>
          <a:lstStyle/>
          <a:p>
            <a:endParaRPr lang="en-US" dirty="0"/>
          </a:p>
        </p:txBody>
      </p:sp>
      <p:sp>
        <p:nvSpPr>
          <p:cNvPr id="12" name="Picture Placeholder 2">
            <a:extLst>
              <a:ext uri="{FF2B5EF4-FFF2-40B4-BE49-F238E27FC236}">
                <a16:creationId xmlns:a16="http://schemas.microsoft.com/office/drawing/2014/main" id="{4C3976F3-1083-5940-916E-89D08E6D0154}"/>
              </a:ext>
            </a:extLst>
          </p:cNvPr>
          <p:cNvSpPr>
            <a:spLocks noGrp="1"/>
          </p:cNvSpPr>
          <p:nvPr>
            <p:ph type="pic" sz="quarter" idx="16"/>
          </p:nvPr>
        </p:nvSpPr>
        <p:spPr>
          <a:xfrm>
            <a:off x="9136800" y="3429000"/>
            <a:ext cx="3045600" cy="3429000"/>
          </a:xfrm>
        </p:spPr>
        <p:txBody>
          <a:bodyPr/>
          <a:lstStyle/>
          <a:p>
            <a:endParaRPr lang="en-US" dirty="0"/>
          </a:p>
        </p:txBody>
      </p:sp>
      <p:sp>
        <p:nvSpPr>
          <p:cNvPr id="6" name="Picture Placeholder 2">
            <a:extLst>
              <a:ext uri="{FF2B5EF4-FFF2-40B4-BE49-F238E27FC236}">
                <a16:creationId xmlns:a16="http://schemas.microsoft.com/office/drawing/2014/main" id="{AECCF376-9F13-8247-A67F-E6F00182E78F}"/>
              </a:ext>
            </a:extLst>
          </p:cNvPr>
          <p:cNvSpPr>
            <a:spLocks noGrp="1"/>
          </p:cNvSpPr>
          <p:nvPr>
            <p:ph type="pic" sz="quarter" idx="13"/>
          </p:nvPr>
        </p:nvSpPr>
        <p:spPr>
          <a:xfrm>
            <a:off x="3045600" y="3429000"/>
            <a:ext cx="3045600" cy="3429000"/>
          </a:xfrm>
        </p:spPr>
        <p:txBody>
          <a:bodyPr/>
          <a:lstStyle/>
          <a:p>
            <a:endParaRPr lang="en-US" dirty="0"/>
          </a:p>
        </p:txBody>
      </p:sp>
      <p:sp>
        <p:nvSpPr>
          <p:cNvPr id="3" name="Picture Placeholder 2">
            <a:extLst>
              <a:ext uri="{FF2B5EF4-FFF2-40B4-BE49-F238E27FC236}">
                <a16:creationId xmlns:a16="http://schemas.microsoft.com/office/drawing/2014/main" id="{9ED2541E-7212-6749-A843-7B8BFD0B4EAA}"/>
              </a:ext>
            </a:extLst>
          </p:cNvPr>
          <p:cNvSpPr>
            <a:spLocks noGrp="1"/>
          </p:cNvSpPr>
          <p:nvPr>
            <p:ph type="pic" sz="quarter" idx="10"/>
          </p:nvPr>
        </p:nvSpPr>
        <p:spPr>
          <a:xfrm>
            <a:off x="0" y="0"/>
            <a:ext cx="3045600" cy="3429000"/>
          </a:xfrm>
        </p:spPr>
        <p:txBody>
          <a:bodyPr/>
          <a:lstStyle/>
          <a:p>
            <a:endParaRPr lang="en-US" dirty="0"/>
          </a:p>
        </p:txBody>
      </p:sp>
      <p:sp>
        <p:nvSpPr>
          <p:cNvPr id="4" name="Picture Placeholder 2">
            <a:extLst>
              <a:ext uri="{FF2B5EF4-FFF2-40B4-BE49-F238E27FC236}">
                <a16:creationId xmlns:a16="http://schemas.microsoft.com/office/drawing/2014/main" id="{112B33AE-163F-9545-8A11-4AEC4EED00C1}"/>
              </a:ext>
            </a:extLst>
          </p:cNvPr>
          <p:cNvSpPr>
            <a:spLocks noGrp="1"/>
          </p:cNvSpPr>
          <p:nvPr>
            <p:ph type="pic" sz="quarter" idx="11"/>
          </p:nvPr>
        </p:nvSpPr>
        <p:spPr>
          <a:xfrm>
            <a:off x="3045600" y="0"/>
            <a:ext cx="3045600" cy="3429000"/>
          </a:xfrm>
        </p:spPr>
        <p:txBody>
          <a:bodyPr/>
          <a:lstStyle/>
          <a:p>
            <a:endParaRPr lang="en-US" dirty="0"/>
          </a:p>
        </p:txBody>
      </p:sp>
      <p:sp>
        <p:nvSpPr>
          <p:cNvPr id="13" name="Picture Placeholder 2">
            <a:extLst>
              <a:ext uri="{FF2B5EF4-FFF2-40B4-BE49-F238E27FC236}">
                <a16:creationId xmlns:a16="http://schemas.microsoft.com/office/drawing/2014/main" id="{89A1D13B-FE3E-714F-AA0D-1831F38EDA58}"/>
              </a:ext>
            </a:extLst>
          </p:cNvPr>
          <p:cNvSpPr>
            <a:spLocks noGrp="1"/>
          </p:cNvSpPr>
          <p:nvPr>
            <p:ph type="pic" sz="quarter" idx="17"/>
          </p:nvPr>
        </p:nvSpPr>
        <p:spPr>
          <a:xfrm>
            <a:off x="6091200" y="3429000"/>
            <a:ext cx="3045600" cy="3429000"/>
          </a:xfrm>
        </p:spPr>
        <p:txBody>
          <a:bodyPr/>
          <a:lstStyle/>
          <a:p>
            <a:endParaRPr lang="en-US" dirty="0"/>
          </a:p>
        </p:txBody>
      </p:sp>
      <p:sp>
        <p:nvSpPr>
          <p:cNvPr id="14" name="Picture Placeholder 2">
            <a:extLst>
              <a:ext uri="{FF2B5EF4-FFF2-40B4-BE49-F238E27FC236}">
                <a16:creationId xmlns:a16="http://schemas.microsoft.com/office/drawing/2014/main" id="{1869F471-6645-2642-9382-E9AEDCC7BEDE}"/>
              </a:ext>
            </a:extLst>
          </p:cNvPr>
          <p:cNvSpPr>
            <a:spLocks noGrp="1"/>
          </p:cNvSpPr>
          <p:nvPr>
            <p:ph type="pic" sz="quarter" idx="18"/>
          </p:nvPr>
        </p:nvSpPr>
        <p:spPr>
          <a:xfrm>
            <a:off x="6091200" y="0"/>
            <a:ext cx="3045600" cy="3429000"/>
          </a:xfrm>
        </p:spPr>
        <p:txBody>
          <a:bodyPr/>
          <a:lstStyle/>
          <a:p>
            <a:endParaRPr lang="en-US" dirty="0"/>
          </a:p>
        </p:txBody>
      </p:sp>
      <p:sp>
        <p:nvSpPr>
          <p:cNvPr id="15" name="Picture Placeholder 2">
            <a:extLst>
              <a:ext uri="{FF2B5EF4-FFF2-40B4-BE49-F238E27FC236}">
                <a16:creationId xmlns:a16="http://schemas.microsoft.com/office/drawing/2014/main" id="{C31D2373-3B8F-1F49-9717-7209D4D49F19}"/>
              </a:ext>
            </a:extLst>
          </p:cNvPr>
          <p:cNvSpPr>
            <a:spLocks noGrp="1"/>
          </p:cNvSpPr>
          <p:nvPr>
            <p:ph type="pic" sz="quarter" idx="19"/>
          </p:nvPr>
        </p:nvSpPr>
        <p:spPr>
          <a:xfrm>
            <a:off x="9136800" y="0"/>
            <a:ext cx="3045600" cy="3429000"/>
          </a:xfrm>
        </p:spPr>
        <p:txBody>
          <a:bodyPr/>
          <a:lstStyle/>
          <a:p>
            <a:endParaRPr lang="en-US" dirty="0"/>
          </a:p>
        </p:txBody>
      </p:sp>
      <p:sp>
        <p:nvSpPr>
          <p:cNvPr id="8" name="Footer Placeholder 7">
            <a:extLst>
              <a:ext uri="{FF2B5EF4-FFF2-40B4-BE49-F238E27FC236}">
                <a16:creationId xmlns:a16="http://schemas.microsoft.com/office/drawing/2014/main" id="{5B3D4A99-3C1F-FF42-8655-AA18163A5048}"/>
              </a:ext>
            </a:extLst>
          </p:cNvPr>
          <p:cNvSpPr>
            <a:spLocks noGrp="1"/>
          </p:cNvSpPr>
          <p:nvPr>
            <p:ph type="ftr" sz="quarter" idx="20"/>
          </p:nvPr>
        </p:nvSpPr>
        <p:spPr/>
        <p:txBody>
          <a:bodyPr/>
          <a:lstStyle/>
          <a:p>
            <a:endParaRPr lang="en-US" dirty="0"/>
          </a:p>
        </p:txBody>
      </p:sp>
      <p:sp>
        <p:nvSpPr>
          <p:cNvPr id="9" name="Slide Number Placeholder 8">
            <a:extLst>
              <a:ext uri="{FF2B5EF4-FFF2-40B4-BE49-F238E27FC236}">
                <a16:creationId xmlns:a16="http://schemas.microsoft.com/office/drawing/2014/main" id="{4B6118B4-BE7C-4542-94C1-A8EE2A791F4E}"/>
              </a:ext>
            </a:extLst>
          </p:cNvPr>
          <p:cNvSpPr>
            <a:spLocks noGrp="1"/>
          </p:cNvSpPr>
          <p:nvPr>
            <p:ph type="sldNum" sz="quarter" idx="21"/>
          </p:nvPr>
        </p:nvSpPr>
        <p:spPr/>
        <p:txBody>
          <a:bodyPr/>
          <a:lstStyle/>
          <a:p>
            <a:fld id="{AB29309D-5D30-A64E-94AB-C72A3FEA9BDE}" type="slidenum">
              <a:rPr lang="en-US" smtClean="0"/>
              <a:pPr/>
              <a:t>‹#›</a:t>
            </a:fld>
            <a:r>
              <a:rPr lang="en-US" dirty="0"/>
              <a:t> </a:t>
            </a:r>
          </a:p>
        </p:txBody>
      </p:sp>
    </p:spTree>
    <p:extLst>
      <p:ext uri="{BB962C8B-B14F-4D97-AF65-F5344CB8AC3E}">
        <p14:creationId xmlns:p14="http://schemas.microsoft.com/office/powerpoint/2010/main" val="1244521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1119D-145C-FC40-BAD3-A9EED90FCAEE}"/>
              </a:ext>
            </a:extLst>
          </p:cNvPr>
          <p:cNvSpPr>
            <a:spLocks noGrp="1"/>
          </p:cNvSpPr>
          <p:nvPr>
            <p:ph type="title" hasCustomPrompt="1"/>
          </p:nvPr>
        </p:nvSpPr>
        <p:spPr/>
        <p:txBody>
          <a:bodyPr/>
          <a:lstStyle>
            <a:lvl1pPr>
              <a:defRPr/>
            </a:lvl1pPr>
          </a:lstStyle>
          <a:p>
            <a:r>
              <a:rPr lang="en-US" dirty="0"/>
              <a:t>Slide title (keep it short)</a:t>
            </a:r>
          </a:p>
        </p:txBody>
      </p:sp>
      <p:sp>
        <p:nvSpPr>
          <p:cNvPr id="3" name="Footer Placeholder 2">
            <a:extLst>
              <a:ext uri="{FF2B5EF4-FFF2-40B4-BE49-F238E27FC236}">
                <a16:creationId xmlns:a16="http://schemas.microsoft.com/office/drawing/2014/main" id="{1DC7E48B-648A-0547-9AE1-CAB6532A31F1}"/>
              </a:ext>
            </a:extLst>
          </p:cNvPr>
          <p:cNvSpPr>
            <a:spLocks noGrp="1"/>
          </p:cNvSpPr>
          <p:nvPr>
            <p:ph type="ftr" sz="quarter" idx="10"/>
          </p:nvPr>
        </p:nvSpPr>
        <p:spPr/>
        <p:txBody>
          <a:bodyPr/>
          <a:lstStyle/>
          <a:p>
            <a:endParaRPr lang="en-US" dirty="0"/>
          </a:p>
        </p:txBody>
      </p:sp>
      <p:sp>
        <p:nvSpPr>
          <p:cNvPr id="4" name="Slide Number Placeholder 3">
            <a:extLst>
              <a:ext uri="{FF2B5EF4-FFF2-40B4-BE49-F238E27FC236}">
                <a16:creationId xmlns:a16="http://schemas.microsoft.com/office/drawing/2014/main" id="{264FE135-4D8C-A048-8366-10910D2505A0}"/>
              </a:ext>
            </a:extLst>
          </p:cNvPr>
          <p:cNvSpPr>
            <a:spLocks noGrp="1"/>
          </p:cNvSpPr>
          <p:nvPr>
            <p:ph type="sldNum" sz="quarter" idx="11"/>
          </p:nvPr>
        </p:nvSpPr>
        <p:spPr/>
        <p:txBody>
          <a:bodyPr/>
          <a:lstStyle/>
          <a:p>
            <a:fld id="{05AD7B4A-18A6-AF4F-A22E-139A342BB38C}" type="slidenum">
              <a:rPr lang="en-US" smtClean="0"/>
              <a:pPr/>
              <a:t>‹#›</a:t>
            </a:fld>
            <a:endParaRPr lang="en-US" dirty="0"/>
          </a:p>
        </p:txBody>
      </p:sp>
    </p:spTree>
    <p:extLst>
      <p:ext uri="{BB962C8B-B14F-4D97-AF65-F5344CB8AC3E}">
        <p14:creationId xmlns:p14="http://schemas.microsoft.com/office/powerpoint/2010/main" val="1261792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16086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2 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05F79-11B2-7348-BA3A-122CB47D2648}"/>
              </a:ext>
            </a:extLst>
          </p:cNvPr>
          <p:cNvSpPr>
            <a:spLocks noGrp="1"/>
          </p:cNvSpPr>
          <p:nvPr>
            <p:ph type="title" hasCustomPrompt="1"/>
          </p:nvPr>
        </p:nvSpPr>
        <p:spPr>
          <a:xfrm>
            <a:off x="359999" y="360000"/>
            <a:ext cx="11453941" cy="360000"/>
          </a:xfrm>
        </p:spPr>
        <p:txBody>
          <a:bodyPr/>
          <a:lstStyle>
            <a:lvl1pPr>
              <a:defRPr/>
            </a:lvl1pPr>
          </a:lstStyle>
          <a:p>
            <a:r>
              <a:rPr lang="en-US" dirty="0"/>
              <a:t>Slide title (keep it short)</a:t>
            </a:r>
          </a:p>
        </p:txBody>
      </p:sp>
      <p:sp>
        <p:nvSpPr>
          <p:cNvPr id="3" name="Content Placeholder 2">
            <a:extLst>
              <a:ext uri="{FF2B5EF4-FFF2-40B4-BE49-F238E27FC236}">
                <a16:creationId xmlns:a16="http://schemas.microsoft.com/office/drawing/2014/main" id="{4E972389-3FBB-954F-B56A-BDA92EB8B548}"/>
              </a:ext>
            </a:extLst>
          </p:cNvPr>
          <p:cNvSpPr>
            <a:spLocks noGrp="1"/>
          </p:cNvSpPr>
          <p:nvPr>
            <p:ph sz="half" idx="1" hasCustomPrompt="1"/>
          </p:nvPr>
        </p:nvSpPr>
        <p:spPr>
          <a:xfrm>
            <a:off x="360000" y="1080000"/>
            <a:ext cx="5551200" cy="4860000"/>
          </a:xfrm>
        </p:spPr>
        <p:txBody>
          <a:bodyPr vert="horz" lIns="0" tIns="0" rIns="0" bIns="0" rtlCol="0">
            <a:noAutofit/>
          </a:bodyPr>
          <a:lstStyle>
            <a:lvl1pPr>
              <a:defRPr lang="en-US" dirty="0"/>
            </a:lvl1pPr>
            <a:lvl2pPr>
              <a:defRPr lang="en-US" dirty="0"/>
            </a:lvl2pPr>
            <a:lvl3pPr>
              <a:defRPr lang="en-US" dirty="0"/>
            </a:lvl3pPr>
            <a:lvl4pPr>
              <a:defRPr lang="en-US" dirty="0"/>
            </a:lvl4pPr>
            <a:lvl5pPr>
              <a:defRPr lang="en-US" dirty="0"/>
            </a:lvl5pPr>
          </a:lstStyle>
          <a:p>
            <a:pPr lvl="0"/>
            <a:r>
              <a:rPr lang="en-US" dirty="0"/>
              <a:t>Click to edit text</a:t>
            </a:r>
          </a:p>
          <a:p>
            <a:pPr lvl="1"/>
            <a:r>
              <a:rPr lang="en-US" dirty="0"/>
              <a:t>Second level</a:t>
            </a:r>
          </a:p>
        </p:txBody>
      </p:sp>
      <p:sp>
        <p:nvSpPr>
          <p:cNvPr id="4" name="Content Placeholder 3">
            <a:extLst>
              <a:ext uri="{FF2B5EF4-FFF2-40B4-BE49-F238E27FC236}">
                <a16:creationId xmlns:a16="http://schemas.microsoft.com/office/drawing/2014/main" id="{D1FE1672-B88F-A541-8872-4A582F5FB3AC}"/>
              </a:ext>
            </a:extLst>
          </p:cNvPr>
          <p:cNvSpPr>
            <a:spLocks noGrp="1"/>
          </p:cNvSpPr>
          <p:nvPr>
            <p:ph sz="half" idx="2" hasCustomPrompt="1"/>
          </p:nvPr>
        </p:nvSpPr>
        <p:spPr>
          <a:xfrm>
            <a:off x="6262741" y="1080000"/>
            <a:ext cx="5551200" cy="4860000"/>
          </a:xfrm>
        </p:spPr>
        <p:txBody>
          <a:bodyPr vert="horz" lIns="0" tIns="0" rIns="0" bIns="0" rtlCol="0">
            <a:noAutofit/>
          </a:bodyPr>
          <a:lstStyle>
            <a:lvl1pPr>
              <a:defRPr lang="en-US" dirty="0"/>
            </a:lvl1pPr>
            <a:lvl2pPr>
              <a:defRPr lang="en-US" dirty="0"/>
            </a:lvl2pPr>
            <a:lvl3pPr>
              <a:defRPr lang="en-US" dirty="0"/>
            </a:lvl3pPr>
            <a:lvl4pPr>
              <a:defRPr lang="en-US" dirty="0"/>
            </a:lvl4pPr>
            <a:lvl5pPr>
              <a:defRPr lang="en-US" dirty="0"/>
            </a:lvl5pPr>
          </a:lstStyle>
          <a:p>
            <a:pPr lvl="0"/>
            <a:r>
              <a:rPr lang="en-US" dirty="0"/>
              <a:t>Click to edit text</a:t>
            </a:r>
          </a:p>
          <a:p>
            <a:pPr lvl="1"/>
            <a:r>
              <a:rPr lang="en-US" dirty="0"/>
              <a:t>Second level</a:t>
            </a:r>
          </a:p>
        </p:txBody>
      </p:sp>
      <p:sp>
        <p:nvSpPr>
          <p:cNvPr id="5" name="Footer Placeholder 4">
            <a:extLst>
              <a:ext uri="{FF2B5EF4-FFF2-40B4-BE49-F238E27FC236}">
                <a16:creationId xmlns:a16="http://schemas.microsoft.com/office/drawing/2014/main" id="{FC250D62-53D1-2647-895A-B1AF7DABD2B0}"/>
              </a:ext>
            </a:extLst>
          </p:cNvPr>
          <p:cNvSpPr>
            <a:spLocks noGrp="1"/>
          </p:cNvSpPr>
          <p:nvPr>
            <p:ph type="ftr" sz="quarter" idx="10"/>
          </p:nvPr>
        </p:nvSpPr>
        <p:spPr/>
        <p:txBody>
          <a:bodyPr/>
          <a:lstStyle/>
          <a:p>
            <a:endParaRPr lang="en-US" dirty="0"/>
          </a:p>
        </p:txBody>
      </p:sp>
      <p:sp>
        <p:nvSpPr>
          <p:cNvPr id="6" name="Slide Number Placeholder 5">
            <a:extLst>
              <a:ext uri="{FF2B5EF4-FFF2-40B4-BE49-F238E27FC236}">
                <a16:creationId xmlns:a16="http://schemas.microsoft.com/office/drawing/2014/main" id="{DBAEF4C5-664A-C042-B7CF-26B0ADDF5227}"/>
              </a:ext>
            </a:extLst>
          </p:cNvPr>
          <p:cNvSpPr>
            <a:spLocks noGrp="1"/>
          </p:cNvSpPr>
          <p:nvPr>
            <p:ph type="sldNum" sz="quarter" idx="11"/>
          </p:nvPr>
        </p:nvSpPr>
        <p:spPr/>
        <p:txBody>
          <a:bodyPr/>
          <a:lstStyle/>
          <a:p>
            <a:fld id="{05AD7B4A-18A6-AF4F-A22E-139A342BB38C}" type="slidenum">
              <a:rPr lang="en-US" smtClean="0"/>
              <a:pPr/>
              <a:t>‹#›</a:t>
            </a:fld>
            <a:endParaRPr lang="en-US" dirty="0"/>
          </a:p>
        </p:txBody>
      </p:sp>
    </p:spTree>
    <p:extLst>
      <p:ext uri="{BB962C8B-B14F-4D97-AF65-F5344CB8AC3E}">
        <p14:creationId xmlns:p14="http://schemas.microsoft.com/office/powerpoint/2010/main" val="3814197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3 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05F79-11B2-7348-BA3A-122CB47D2648}"/>
              </a:ext>
            </a:extLst>
          </p:cNvPr>
          <p:cNvSpPr>
            <a:spLocks noGrp="1"/>
          </p:cNvSpPr>
          <p:nvPr>
            <p:ph type="title" hasCustomPrompt="1"/>
          </p:nvPr>
        </p:nvSpPr>
        <p:spPr>
          <a:xfrm>
            <a:off x="359999" y="360000"/>
            <a:ext cx="11453941" cy="360000"/>
          </a:xfrm>
        </p:spPr>
        <p:txBody>
          <a:bodyPr/>
          <a:lstStyle>
            <a:lvl1pPr>
              <a:defRPr/>
            </a:lvl1pPr>
          </a:lstStyle>
          <a:p>
            <a:r>
              <a:rPr lang="en-US" dirty="0"/>
              <a:t>Slide title (keep it short)</a:t>
            </a:r>
          </a:p>
        </p:txBody>
      </p:sp>
      <p:sp>
        <p:nvSpPr>
          <p:cNvPr id="3" name="Content Placeholder 2">
            <a:extLst>
              <a:ext uri="{FF2B5EF4-FFF2-40B4-BE49-F238E27FC236}">
                <a16:creationId xmlns:a16="http://schemas.microsoft.com/office/drawing/2014/main" id="{4E972389-3FBB-954F-B56A-BDA92EB8B548}"/>
              </a:ext>
            </a:extLst>
          </p:cNvPr>
          <p:cNvSpPr>
            <a:spLocks noGrp="1"/>
          </p:cNvSpPr>
          <p:nvPr>
            <p:ph sz="half" idx="1" hasCustomPrompt="1"/>
          </p:nvPr>
        </p:nvSpPr>
        <p:spPr>
          <a:xfrm>
            <a:off x="360000" y="1080000"/>
            <a:ext cx="3600000" cy="4860000"/>
          </a:xfrm>
        </p:spPr>
        <p:txBody>
          <a:bodyPr vert="horz" lIns="0" tIns="0" rIns="0" bIns="0" rtlCol="0">
            <a:noAutofit/>
          </a:bodyPr>
          <a:lstStyle>
            <a:lvl1pPr>
              <a:defRPr lang="en-US" dirty="0"/>
            </a:lvl1pPr>
            <a:lvl2pPr>
              <a:defRPr lang="en-US" dirty="0"/>
            </a:lvl2pPr>
            <a:lvl3pPr>
              <a:defRPr lang="en-US" dirty="0"/>
            </a:lvl3pPr>
            <a:lvl4pPr>
              <a:defRPr lang="en-US" dirty="0"/>
            </a:lvl4pPr>
            <a:lvl5pPr>
              <a:defRPr lang="en-US" dirty="0"/>
            </a:lvl5pPr>
          </a:lstStyle>
          <a:p>
            <a:pPr lvl="0"/>
            <a:r>
              <a:rPr lang="en-US" dirty="0"/>
              <a:t>Click to edit text</a:t>
            </a:r>
          </a:p>
          <a:p>
            <a:pPr lvl="1"/>
            <a:r>
              <a:rPr lang="en-US" dirty="0"/>
              <a:t>Second level</a:t>
            </a:r>
          </a:p>
        </p:txBody>
      </p:sp>
      <p:sp>
        <p:nvSpPr>
          <p:cNvPr id="4" name="Content Placeholder 3">
            <a:extLst>
              <a:ext uri="{FF2B5EF4-FFF2-40B4-BE49-F238E27FC236}">
                <a16:creationId xmlns:a16="http://schemas.microsoft.com/office/drawing/2014/main" id="{D1FE1672-B88F-A541-8872-4A582F5FB3AC}"/>
              </a:ext>
            </a:extLst>
          </p:cNvPr>
          <p:cNvSpPr>
            <a:spLocks noGrp="1"/>
          </p:cNvSpPr>
          <p:nvPr>
            <p:ph sz="half" idx="2" hasCustomPrompt="1"/>
          </p:nvPr>
        </p:nvSpPr>
        <p:spPr>
          <a:xfrm>
            <a:off x="4296000" y="1080000"/>
            <a:ext cx="3600000" cy="4860000"/>
          </a:xfrm>
        </p:spPr>
        <p:txBody>
          <a:bodyPr vert="horz" lIns="0" tIns="0" rIns="0" bIns="0" rtlCol="0">
            <a:noAutofit/>
          </a:bodyPr>
          <a:lstStyle>
            <a:lvl1pPr>
              <a:defRPr lang="en-US" dirty="0"/>
            </a:lvl1pPr>
            <a:lvl2pPr>
              <a:defRPr lang="en-US" dirty="0"/>
            </a:lvl2pPr>
            <a:lvl3pPr>
              <a:defRPr lang="en-US" dirty="0"/>
            </a:lvl3pPr>
            <a:lvl4pPr>
              <a:defRPr lang="en-US" dirty="0"/>
            </a:lvl4pPr>
            <a:lvl5pPr>
              <a:defRPr lang="en-US" dirty="0"/>
            </a:lvl5pPr>
          </a:lstStyle>
          <a:p>
            <a:pPr lvl="0"/>
            <a:r>
              <a:rPr lang="en-US" dirty="0"/>
              <a:t>Click to edit text</a:t>
            </a:r>
          </a:p>
          <a:p>
            <a:pPr lvl="1"/>
            <a:r>
              <a:rPr lang="en-US" dirty="0"/>
              <a:t>Second level</a:t>
            </a:r>
          </a:p>
        </p:txBody>
      </p:sp>
      <p:sp>
        <p:nvSpPr>
          <p:cNvPr id="5" name="Footer Placeholder 4">
            <a:extLst>
              <a:ext uri="{FF2B5EF4-FFF2-40B4-BE49-F238E27FC236}">
                <a16:creationId xmlns:a16="http://schemas.microsoft.com/office/drawing/2014/main" id="{FC250D62-53D1-2647-895A-B1AF7DABD2B0}"/>
              </a:ext>
            </a:extLst>
          </p:cNvPr>
          <p:cNvSpPr>
            <a:spLocks noGrp="1"/>
          </p:cNvSpPr>
          <p:nvPr>
            <p:ph type="ftr" sz="quarter" idx="10"/>
          </p:nvPr>
        </p:nvSpPr>
        <p:spPr/>
        <p:txBody>
          <a:bodyPr/>
          <a:lstStyle/>
          <a:p>
            <a:endParaRPr lang="en-US" dirty="0"/>
          </a:p>
        </p:txBody>
      </p:sp>
      <p:sp>
        <p:nvSpPr>
          <p:cNvPr id="7" name="Content Placeholder 2">
            <a:extLst>
              <a:ext uri="{FF2B5EF4-FFF2-40B4-BE49-F238E27FC236}">
                <a16:creationId xmlns:a16="http://schemas.microsoft.com/office/drawing/2014/main" id="{64DAD076-9B58-C944-BFD9-70E7E1E9D4C5}"/>
              </a:ext>
            </a:extLst>
          </p:cNvPr>
          <p:cNvSpPr>
            <a:spLocks noGrp="1"/>
          </p:cNvSpPr>
          <p:nvPr>
            <p:ph sz="half" idx="11" hasCustomPrompt="1"/>
          </p:nvPr>
        </p:nvSpPr>
        <p:spPr>
          <a:xfrm>
            <a:off x="8213941" y="1080000"/>
            <a:ext cx="3600000" cy="4860000"/>
          </a:xfrm>
        </p:spPr>
        <p:txBody>
          <a:bodyPr vert="horz" lIns="0" tIns="0" rIns="0" bIns="0" rtlCol="0">
            <a:noAutofit/>
          </a:bodyPr>
          <a:lstStyle>
            <a:lvl1pPr>
              <a:defRPr lang="en-US" dirty="0"/>
            </a:lvl1pPr>
            <a:lvl2pPr>
              <a:defRPr lang="en-US" dirty="0"/>
            </a:lvl2pPr>
            <a:lvl3pPr>
              <a:defRPr lang="en-US" dirty="0"/>
            </a:lvl3pPr>
            <a:lvl4pPr>
              <a:defRPr lang="en-US" dirty="0"/>
            </a:lvl4pPr>
            <a:lvl5pPr>
              <a:defRPr lang="en-US" dirty="0"/>
            </a:lvl5pPr>
          </a:lstStyle>
          <a:p>
            <a:pPr lvl="0"/>
            <a:r>
              <a:rPr lang="en-US" dirty="0"/>
              <a:t>Click to edit text</a:t>
            </a:r>
          </a:p>
          <a:p>
            <a:pPr lvl="1"/>
            <a:r>
              <a:rPr lang="en-US" dirty="0"/>
              <a:t>Second level</a:t>
            </a:r>
          </a:p>
        </p:txBody>
      </p:sp>
      <p:sp>
        <p:nvSpPr>
          <p:cNvPr id="6" name="Slide Number Placeholder 5">
            <a:extLst>
              <a:ext uri="{FF2B5EF4-FFF2-40B4-BE49-F238E27FC236}">
                <a16:creationId xmlns:a16="http://schemas.microsoft.com/office/drawing/2014/main" id="{C9FBC98A-FC60-0C4C-91AC-91F4B00AC542}"/>
              </a:ext>
            </a:extLst>
          </p:cNvPr>
          <p:cNvSpPr>
            <a:spLocks noGrp="1"/>
          </p:cNvSpPr>
          <p:nvPr>
            <p:ph type="sldNum" sz="quarter" idx="12"/>
          </p:nvPr>
        </p:nvSpPr>
        <p:spPr/>
        <p:txBody>
          <a:bodyPr/>
          <a:lstStyle/>
          <a:p>
            <a:fld id="{05AD7B4A-18A6-AF4F-A22E-139A342BB38C}" type="slidenum">
              <a:rPr lang="en-US" smtClean="0"/>
              <a:pPr/>
              <a:t>‹#›</a:t>
            </a:fld>
            <a:endParaRPr lang="en-US" dirty="0"/>
          </a:p>
        </p:txBody>
      </p:sp>
    </p:spTree>
    <p:extLst>
      <p:ext uri="{BB962C8B-B14F-4D97-AF65-F5344CB8AC3E}">
        <p14:creationId xmlns:p14="http://schemas.microsoft.com/office/powerpoint/2010/main" val="745702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4 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05F79-11B2-7348-BA3A-122CB47D2648}"/>
              </a:ext>
            </a:extLst>
          </p:cNvPr>
          <p:cNvSpPr>
            <a:spLocks noGrp="1"/>
          </p:cNvSpPr>
          <p:nvPr>
            <p:ph type="title" hasCustomPrompt="1"/>
          </p:nvPr>
        </p:nvSpPr>
        <p:spPr>
          <a:xfrm>
            <a:off x="359999" y="360000"/>
            <a:ext cx="11453941" cy="360000"/>
          </a:xfrm>
        </p:spPr>
        <p:txBody>
          <a:bodyPr/>
          <a:lstStyle>
            <a:lvl1pPr>
              <a:defRPr/>
            </a:lvl1pPr>
          </a:lstStyle>
          <a:p>
            <a:r>
              <a:rPr lang="en-US" dirty="0"/>
              <a:t>Slide title (keep it short)</a:t>
            </a:r>
          </a:p>
        </p:txBody>
      </p:sp>
      <p:sp>
        <p:nvSpPr>
          <p:cNvPr id="3" name="Content Placeholder 2">
            <a:extLst>
              <a:ext uri="{FF2B5EF4-FFF2-40B4-BE49-F238E27FC236}">
                <a16:creationId xmlns:a16="http://schemas.microsoft.com/office/drawing/2014/main" id="{4E972389-3FBB-954F-B56A-BDA92EB8B548}"/>
              </a:ext>
            </a:extLst>
          </p:cNvPr>
          <p:cNvSpPr>
            <a:spLocks noGrp="1"/>
          </p:cNvSpPr>
          <p:nvPr>
            <p:ph sz="half" idx="1" hasCustomPrompt="1"/>
          </p:nvPr>
        </p:nvSpPr>
        <p:spPr>
          <a:xfrm>
            <a:off x="360000" y="1080000"/>
            <a:ext cx="2520000" cy="4860000"/>
          </a:xfrm>
        </p:spPr>
        <p:txBody>
          <a:bodyPr vert="horz" lIns="0" tIns="0" rIns="0" bIns="0" rtlCol="0">
            <a:noAutofit/>
          </a:bodyPr>
          <a:lstStyle>
            <a:lvl1pPr>
              <a:defRPr lang="en-US" dirty="0"/>
            </a:lvl1pPr>
            <a:lvl2pPr>
              <a:defRPr lang="en-US" dirty="0"/>
            </a:lvl2pPr>
            <a:lvl3pPr>
              <a:defRPr lang="en-US" dirty="0"/>
            </a:lvl3pPr>
            <a:lvl4pPr>
              <a:defRPr lang="en-US" dirty="0"/>
            </a:lvl4pPr>
            <a:lvl5pPr>
              <a:defRPr lang="en-US" dirty="0"/>
            </a:lvl5pPr>
          </a:lstStyle>
          <a:p>
            <a:pPr lvl="0"/>
            <a:r>
              <a:rPr lang="en-US" dirty="0"/>
              <a:t>Click to edit text</a:t>
            </a:r>
          </a:p>
          <a:p>
            <a:pPr lvl="1"/>
            <a:r>
              <a:rPr lang="en-US" dirty="0"/>
              <a:t>Second level</a:t>
            </a:r>
          </a:p>
        </p:txBody>
      </p:sp>
      <p:sp>
        <p:nvSpPr>
          <p:cNvPr id="4" name="Content Placeholder 3">
            <a:extLst>
              <a:ext uri="{FF2B5EF4-FFF2-40B4-BE49-F238E27FC236}">
                <a16:creationId xmlns:a16="http://schemas.microsoft.com/office/drawing/2014/main" id="{D1FE1672-B88F-A541-8872-4A582F5FB3AC}"/>
              </a:ext>
            </a:extLst>
          </p:cNvPr>
          <p:cNvSpPr>
            <a:spLocks noGrp="1"/>
          </p:cNvSpPr>
          <p:nvPr>
            <p:ph sz="half" idx="2" hasCustomPrompt="1"/>
          </p:nvPr>
        </p:nvSpPr>
        <p:spPr>
          <a:xfrm>
            <a:off x="3337980" y="1080000"/>
            <a:ext cx="2520000" cy="4860000"/>
          </a:xfrm>
        </p:spPr>
        <p:txBody>
          <a:bodyPr vert="horz" lIns="0" tIns="0" rIns="0" bIns="0" rtlCol="0">
            <a:noAutofit/>
          </a:bodyPr>
          <a:lstStyle>
            <a:lvl1pPr>
              <a:defRPr lang="en-US" dirty="0"/>
            </a:lvl1pPr>
            <a:lvl2pPr>
              <a:defRPr lang="en-US" dirty="0"/>
            </a:lvl2pPr>
            <a:lvl3pPr>
              <a:defRPr lang="en-US" dirty="0"/>
            </a:lvl3pPr>
            <a:lvl4pPr>
              <a:defRPr lang="en-US" dirty="0"/>
            </a:lvl4pPr>
            <a:lvl5pPr>
              <a:defRPr lang="en-US" dirty="0"/>
            </a:lvl5pPr>
          </a:lstStyle>
          <a:p>
            <a:pPr lvl="0"/>
            <a:r>
              <a:rPr lang="en-US" dirty="0"/>
              <a:t>Click to edit text</a:t>
            </a:r>
          </a:p>
          <a:p>
            <a:pPr lvl="1"/>
            <a:r>
              <a:rPr lang="en-US" dirty="0"/>
              <a:t>Second level</a:t>
            </a:r>
          </a:p>
        </p:txBody>
      </p:sp>
      <p:sp>
        <p:nvSpPr>
          <p:cNvPr id="5" name="Footer Placeholder 4">
            <a:extLst>
              <a:ext uri="{FF2B5EF4-FFF2-40B4-BE49-F238E27FC236}">
                <a16:creationId xmlns:a16="http://schemas.microsoft.com/office/drawing/2014/main" id="{FC250D62-53D1-2647-895A-B1AF7DABD2B0}"/>
              </a:ext>
            </a:extLst>
          </p:cNvPr>
          <p:cNvSpPr>
            <a:spLocks noGrp="1"/>
          </p:cNvSpPr>
          <p:nvPr>
            <p:ph type="ftr" sz="quarter" idx="10"/>
          </p:nvPr>
        </p:nvSpPr>
        <p:spPr/>
        <p:txBody>
          <a:bodyPr/>
          <a:lstStyle/>
          <a:p>
            <a:endParaRPr lang="en-US" dirty="0"/>
          </a:p>
        </p:txBody>
      </p:sp>
      <p:sp>
        <p:nvSpPr>
          <p:cNvPr id="7" name="Content Placeholder 2">
            <a:extLst>
              <a:ext uri="{FF2B5EF4-FFF2-40B4-BE49-F238E27FC236}">
                <a16:creationId xmlns:a16="http://schemas.microsoft.com/office/drawing/2014/main" id="{64DAD076-9B58-C944-BFD9-70E7E1E9D4C5}"/>
              </a:ext>
            </a:extLst>
          </p:cNvPr>
          <p:cNvSpPr>
            <a:spLocks noGrp="1"/>
          </p:cNvSpPr>
          <p:nvPr>
            <p:ph sz="half" idx="11" hasCustomPrompt="1"/>
          </p:nvPr>
        </p:nvSpPr>
        <p:spPr>
          <a:xfrm>
            <a:off x="9293941" y="1080000"/>
            <a:ext cx="2520000" cy="4860000"/>
          </a:xfrm>
        </p:spPr>
        <p:txBody>
          <a:bodyPr vert="horz" lIns="0" tIns="0" rIns="0" bIns="0" rtlCol="0">
            <a:noAutofit/>
          </a:bodyPr>
          <a:lstStyle>
            <a:lvl1pPr>
              <a:defRPr lang="en-US" dirty="0"/>
            </a:lvl1pPr>
            <a:lvl2pPr>
              <a:defRPr lang="en-US" dirty="0"/>
            </a:lvl2pPr>
            <a:lvl3pPr>
              <a:defRPr lang="en-US" dirty="0"/>
            </a:lvl3pPr>
            <a:lvl4pPr>
              <a:defRPr lang="en-US" dirty="0"/>
            </a:lvl4pPr>
            <a:lvl5pPr>
              <a:defRPr lang="en-US" dirty="0"/>
            </a:lvl5pPr>
          </a:lstStyle>
          <a:p>
            <a:pPr lvl="0"/>
            <a:r>
              <a:rPr lang="en-US" dirty="0"/>
              <a:t>Click to edit text</a:t>
            </a:r>
          </a:p>
          <a:p>
            <a:pPr lvl="1"/>
            <a:r>
              <a:rPr lang="en-US" dirty="0"/>
              <a:t>Second level</a:t>
            </a:r>
          </a:p>
        </p:txBody>
      </p:sp>
      <p:sp>
        <p:nvSpPr>
          <p:cNvPr id="8" name="Content Placeholder 2">
            <a:extLst>
              <a:ext uri="{FF2B5EF4-FFF2-40B4-BE49-F238E27FC236}">
                <a16:creationId xmlns:a16="http://schemas.microsoft.com/office/drawing/2014/main" id="{1AAF2F08-3BDF-8F44-AF6E-2D3ED01EC97A}"/>
              </a:ext>
            </a:extLst>
          </p:cNvPr>
          <p:cNvSpPr>
            <a:spLocks noGrp="1"/>
          </p:cNvSpPr>
          <p:nvPr>
            <p:ph sz="half" idx="12" hasCustomPrompt="1"/>
          </p:nvPr>
        </p:nvSpPr>
        <p:spPr>
          <a:xfrm>
            <a:off x="6315960" y="1080000"/>
            <a:ext cx="2520000" cy="4860000"/>
          </a:xfrm>
        </p:spPr>
        <p:txBody>
          <a:bodyPr vert="horz" lIns="0" tIns="0" rIns="0" bIns="0" rtlCol="0">
            <a:noAutofit/>
          </a:bodyPr>
          <a:lstStyle>
            <a:lvl1pPr>
              <a:defRPr lang="en-US" dirty="0"/>
            </a:lvl1pPr>
            <a:lvl2pPr>
              <a:defRPr lang="en-US" dirty="0"/>
            </a:lvl2pPr>
            <a:lvl3pPr>
              <a:defRPr lang="en-US" dirty="0"/>
            </a:lvl3pPr>
            <a:lvl4pPr>
              <a:defRPr lang="en-US" dirty="0"/>
            </a:lvl4pPr>
            <a:lvl5pPr>
              <a:defRPr lang="en-US" dirty="0"/>
            </a:lvl5pPr>
          </a:lstStyle>
          <a:p>
            <a:pPr lvl="0"/>
            <a:r>
              <a:rPr lang="en-US" dirty="0"/>
              <a:t>Click to edit text</a:t>
            </a:r>
          </a:p>
          <a:p>
            <a:pPr lvl="1"/>
            <a:r>
              <a:rPr lang="en-US" dirty="0"/>
              <a:t>Second level</a:t>
            </a:r>
          </a:p>
        </p:txBody>
      </p:sp>
      <p:sp>
        <p:nvSpPr>
          <p:cNvPr id="6" name="Slide Number Placeholder 5">
            <a:extLst>
              <a:ext uri="{FF2B5EF4-FFF2-40B4-BE49-F238E27FC236}">
                <a16:creationId xmlns:a16="http://schemas.microsoft.com/office/drawing/2014/main" id="{2D4EF96F-53EE-534E-9D14-15A87D35537C}"/>
              </a:ext>
            </a:extLst>
          </p:cNvPr>
          <p:cNvSpPr>
            <a:spLocks noGrp="1"/>
          </p:cNvSpPr>
          <p:nvPr>
            <p:ph type="sldNum" sz="quarter" idx="13"/>
          </p:nvPr>
        </p:nvSpPr>
        <p:spPr/>
        <p:txBody>
          <a:bodyPr/>
          <a:lstStyle/>
          <a:p>
            <a:fld id="{05AD7B4A-18A6-AF4F-A22E-139A342BB38C}" type="slidenum">
              <a:rPr lang="en-US" smtClean="0"/>
              <a:pPr/>
              <a:t>‹#›</a:t>
            </a:fld>
            <a:endParaRPr lang="en-US" dirty="0"/>
          </a:p>
        </p:txBody>
      </p:sp>
    </p:spTree>
    <p:extLst>
      <p:ext uri="{BB962C8B-B14F-4D97-AF65-F5344CB8AC3E}">
        <p14:creationId xmlns:p14="http://schemas.microsoft.com/office/powerpoint/2010/main" val="1065681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2 Columns 2 Colors">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973643D-3316-B64C-BC3C-A80CFD6316A8}"/>
              </a:ext>
            </a:extLst>
          </p:cNvPr>
          <p:cNvSpPr/>
          <p:nvPr userDrawn="1"/>
        </p:nvSpPr>
        <p:spPr>
          <a:xfrm>
            <a:off x="6096000" y="0"/>
            <a:ext cx="6096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2005F79-11B2-7348-BA3A-122CB47D2648}"/>
              </a:ext>
            </a:extLst>
          </p:cNvPr>
          <p:cNvSpPr>
            <a:spLocks noGrp="1"/>
          </p:cNvSpPr>
          <p:nvPr>
            <p:ph type="title" hasCustomPrompt="1"/>
          </p:nvPr>
        </p:nvSpPr>
        <p:spPr>
          <a:xfrm>
            <a:off x="359999" y="360000"/>
            <a:ext cx="11453941" cy="360000"/>
          </a:xfrm>
        </p:spPr>
        <p:txBody>
          <a:bodyPr/>
          <a:lstStyle>
            <a:lvl1pPr>
              <a:defRPr/>
            </a:lvl1pPr>
          </a:lstStyle>
          <a:p>
            <a:r>
              <a:rPr lang="en-US" dirty="0"/>
              <a:t>Slide title (keep it short)</a:t>
            </a:r>
          </a:p>
        </p:txBody>
      </p:sp>
      <p:sp>
        <p:nvSpPr>
          <p:cNvPr id="3" name="Content Placeholder 2">
            <a:extLst>
              <a:ext uri="{FF2B5EF4-FFF2-40B4-BE49-F238E27FC236}">
                <a16:creationId xmlns:a16="http://schemas.microsoft.com/office/drawing/2014/main" id="{4E972389-3FBB-954F-B56A-BDA92EB8B548}"/>
              </a:ext>
            </a:extLst>
          </p:cNvPr>
          <p:cNvSpPr>
            <a:spLocks noGrp="1"/>
          </p:cNvSpPr>
          <p:nvPr>
            <p:ph sz="half" idx="1" hasCustomPrompt="1"/>
          </p:nvPr>
        </p:nvSpPr>
        <p:spPr>
          <a:xfrm>
            <a:off x="360000" y="1080000"/>
            <a:ext cx="5551200" cy="4860000"/>
          </a:xfrm>
        </p:spPr>
        <p:txBody>
          <a:bodyPr/>
          <a:lstStyle>
            <a:lvl1pPr>
              <a:defRPr/>
            </a:lvl1pPr>
            <a:lvl2pPr>
              <a:defRPr/>
            </a:lvl2pPr>
          </a:lstStyle>
          <a:p>
            <a:pPr lvl="0"/>
            <a:r>
              <a:rPr lang="en-US" dirty="0"/>
              <a:t>Click to edit text</a:t>
            </a:r>
          </a:p>
          <a:p>
            <a:pPr lvl="1"/>
            <a:r>
              <a:rPr lang="en-US" dirty="0"/>
              <a:t>Second level</a:t>
            </a:r>
          </a:p>
        </p:txBody>
      </p:sp>
      <p:sp>
        <p:nvSpPr>
          <p:cNvPr id="4" name="Content Placeholder 3">
            <a:extLst>
              <a:ext uri="{FF2B5EF4-FFF2-40B4-BE49-F238E27FC236}">
                <a16:creationId xmlns:a16="http://schemas.microsoft.com/office/drawing/2014/main" id="{D1FE1672-B88F-A541-8872-4A582F5FB3AC}"/>
              </a:ext>
            </a:extLst>
          </p:cNvPr>
          <p:cNvSpPr>
            <a:spLocks noGrp="1"/>
          </p:cNvSpPr>
          <p:nvPr>
            <p:ph sz="half" idx="2"/>
          </p:nvPr>
        </p:nvSpPr>
        <p:spPr>
          <a:xfrm>
            <a:off x="6262741" y="1080000"/>
            <a:ext cx="5551200" cy="48600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p:txBody>
      </p:sp>
      <p:sp>
        <p:nvSpPr>
          <p:cNvPr id="6" name="Footer Placeholder 5">
            <a:extLst>
              <a:ext uri="{FF2B5EF4-FFF2-40B4-BE49-F238E27FC236}">
                <a16:creationId xmlns:a16="http://schemas.microsoft.com/office/drawing/2014/main" id="{E98123EC-B3D8-6545-96B5-F457D2C17EF7}"/>
              </a:ext>
            </a:extLst>
          </p:cNvPr>
          <p:cNvSpPr>
            <a:spLocks noGrp="1"/>
          </p:cNvSpPr>
          <p:nvPr>
            <p:ph type="ftr" sz="quarter" idx="10"/>
          </p:nvPr>
        </p:nvSpPr>
        <p:spPr>
          <a:blipFill>
            <a:blip r:embed="rId2"/>
            <a:stretch>
              <a:fillRect/>
            </a:stretch>
          </a:blipFill>
        </p:spPr>
        <p:txBody>
          <a:bodyPr/>
          <a:lstStyle/>
          <a:p>
            <a:endParaRPr lang="en-US" dirty="0"/>
          </a:p>
        </p:txBody>
      </p:sp>
      <p:sp>
        <p:nvSpPr>
          <p:cNvPr id="8" name="Slide Number Placeholder 7">
            <a:extLst>
              <a:ext uri="{FF2B5EF4-FFF2-40B4-BE49-F238E27FC236}">
                <a16:creationId xmlns:a16="http://schemas.microsoft.com/office/drawing/2014/main" id="{37054D75-40FB-3E46-AE9E-FE48A2EA3A7A}"/>
              </a:ext>
            </a:extLst>
          </p:cNvPr>
          <p:cNvSpPr>
            <a:spLocks noGrp="1"/>
          </p:cNvSpPr>
          <p:nvPr>
            <p:ph type="sldNum" sz="quarter" idx="11"/>
          </p:nvPr>
        </p:nvSpPr>
        <p:spPr/>
        <p:txBody>
          <a:bodyPr/>
          <a:lstStyle/>
          <a:p>
            <a:fld id="{05AD7B4A-18A6-AF4F-A22E-139A342BB38C}" type="slidenum">
              <a:rPr lang="en-US" smtClean="0"/>
              <a:pPr/>
              <a:t>‹#›</a:t>
            </a:fld>
            <a:endParaRPr lang="en-US" dirty="0"/>
          </a:p>
        </p:txBody>
      </p:sp>
    </p:spTree>
    <p:extLst>
      <p:ext uri="{BB962C8B-B14F-4D97-AF65-F5344CB8AC3E}">
        <p14:creationId xmlns:p14="http://schemas.microsoft.com/office/powerpoint/2010/main" val="2253760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amp; Pictur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B1D817E5-E8F3-FB4B-AA71-42628C961536}"/>
              </a:ext>
            </a:extLst>
          </p:cNvPr>
          <p:cNvSpPr>
            <a:spLocks noGrp="1"/>
          </p:cNvSpPr>
          <p:nvPr>
            <p:ph type="pic" sz="quarter" idx="10"/>
          </p:nvPr>
        </p:nvSpPr>
        <p:spPr>
          <a:xfrm>
            <a:off x="6095999" y="0"/>
            <a:ext cx="6095999" cy="6858000"/>
          </a:xfrm>
        </p:spPr>
        <p:txBody>
          <a:bodyPr/>
          <a:lstStyle/>
          <a:p>
            <a:endParaRPr lang="en-US" dirty="0"/>
          </a:p>
        </p:txBody>
      </p:sp>
      <p:sp>
        <p:nvSpPr>
          <p:cNvPr id="2" name="Title 1">
            <a:extLst>
              <a:ext uri="{FF2B5EF4-FFF2-40B4-BE49-F238E27FC236}">
                <a16:creationId xmlns:a16="http://schemas.microsoft.com/office/drawing/2014/main" id="{E2005F79-11B2-7348-BA3A-122CB47D2648}"/>
              </a:ext>
            </a:extLst>
          </p:cNvPr>
          <p:cNvSpPr>
            <a:spLocks noGrp="1"/>
          </p:cNvSpPr>
          <p:nvPr>
            <p:ph type="title" hasCustomPrompt="1"/>
          </p:nvPr>
        </p:nvSpPr>
        <p:spPr>
          <a:xfrm>
            <a:off x="360000" y="360000"/>
            <a:ext cx="11453941" cy="360000"/>
          </a:xfrm>
        </p:spPr>
        <p:txBody>
          <a:bodyPr/>
          <a:lstStyle>
            <a:lvl1pPr>
              <a:defRPr/>
            </a:lvl1pPr>
          </a:lstStyle>
          <a:p>
            <a:r>
              <a:rPr lang="en-US" dirty="0"/>
              <a:t>Slide title (keep it short)</a:t>
            </a:r>
          </a:p>
        </p:txBody>
      </p:sp>
      <p:sp>
        <p:nvSpPr>
          <p:cNvPr id="3" name="Content Placeholder 2">
            <a:extLst>
              <a:ext uri="{FF2B5EF4-FFF2-40B4-BE49-F238E27FC236}">
                <a16:creationId xmlns:a16="http://schemas.microsoft.com/office/drawing/2014/main" id="{4E972389-3FBB-954F-B56A-BDA92EB8B548}"/>
              </a:ext>
            </a:extLst>
          </p:cNvPr>
          <p:cNvSpPr>
            <a:spLocks noGrp="1"/>
          </p:cNvSpPr>
          <p:nvPr>
            <p:ph sz="half" idx="1" hasCustomPrompt="1"/>
          </p:nvPr>
        </p:nvSpPr>
        <p:spPr>
          <a:xfrm>
            <a:off x="360000" y="1080000"/>
            <a:ext cx="5400000" cy="4860000"/>
          </a:xfrm>
        </p:spPr>
        <p:txBody>
          <a:bodyPr/>
          <a:lstStyle>
            <a:lvl1pPr>
              <a:defRPr/>
            </a:lvl1pPr>
            <a:lvl2pPr>
              <a:defRPr/>
            </a:lvl2pPr>
          </a:lstStyle>
          <a:p>
            <a:pPr lvl="0"/>
            <a:r>
              <a:rPr lang="en-US" dirty="0"/>
              <a:t>Click to edit text</a:t>
            </a:r>
          </a:p>
          <a:p>
            <a:pPr lvl="1"/>
            <a:r>
              <a:rPr lang="en-US" dirty="0"/>
              <a:t>Second level</a:t>
            </a:r>
          </a:p>
        </p:txBody>
      </p:sp>
      <p:sp>
        <p:nvSpPr>
          <p:cNvPr id="4" name="Footer Placeholder 3">
            <a:extLst>
              <a:ext uri="{FF2B5EF4-FFF2-40B4-BE49-F238E27FC236}">
                <a16:creationId xmlns:a16="http://schemas.microsoft.com/office/drawing/2014/main" id="{769FADB0-BC0B-FA45-BCBD-98B1B22B453C}"/>
              </a:ext>
            </a:extLst>
          </p:cNvPr>
          <p:cNvSpPr>
            <a:spLocks noGrp="1"/>
          </p:cNvSpPr>
          <p:nvPr>
            <p:ph type="ftr" sz="quarter" idx="11"/>
          </p:nvPr>
        </p:nvSpPr>
        <p:spPr>
          <a:blipFill>
            <a:blip r:embed="rId2"/>
            <a:stretch>
              <a:fillRect/>
            </a:stretch>
          </a:blipFill>
        </p:spPr>
        <p:txBody>
          <a:bodyPr/>
          <a:lstStyle/>
          <a:p>
            <a:endParaRPr lang="en-US" dirty="0"/>
          </a:p>
        </p:txBody>
      </p:sp>
      <p:sp>
        <p:nvSpPr>
          <p:cNvPr id="5" name="Slide Number Placeholder 4">
            <a:extLst>
              <a:ext uri="{FF2B5EF4-FFF2-40B4-BE49-F238E27FC236}">
                <a16:creationId xmlns:a16="http://schemas.microsoft.com/office/drawing/2014/main" id="{83F23672-8414-2C42-BB99-EAB7186ABA33}"/>
              </a:ext>
            </a:extLst>
          </p:cNvPr>
          <p:cNvSpPr>
            <a:spLocks noGrp="1"/>
          </p:cNvSpPr>
          <p:nvPr>
            <p:ph type="sldNum" sz="quarter" idx="12"/>
          </p:nvPr>
        </p:nvSpPr>
        <p:spPr/>
        <p:txBody>
          <a:bodyPr/>
          <a:lstStyle/>
          <a:p>
            <a:fld id="{05AD7B4A-18A6-AF4F-A22E-139A342BB38C}" type="slidenum">
              <a:rPr lang="en-US" smtClean="0"/>
              <a:pPr/>
              <a:t>‹#›</a:t>
            </a:fld>
            <a:endParaRPr lang="en-US" dirty="0"/>
          </a:p>
        </p:txBody>
      </p:sp>
    </p:spTree>
    <p:extLst>
      <p:ext uri="{BB962C8B-B14F-4D97-AF65-F5344CB8AC3E}">
        <p14:creationId xmlns:p14="http://schemas.microsoft.com/office/powerpoint/2010/main" val="4146660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18" Type="http://schemas.openxmlformats.org/officeDocument/2006/relationships/slideLayout" Target="../slideLayouts/slideLayout33.xml"/><Relationship Id="rId26" Type="http://schemas.openxmlformats.org/officeDocument/2006/relationships/slideLayout" Target="../slideLayouts/slideLayout41.xml"/><Relationship Id="rId3" Type="http://schemas.openxmlformats.org/officeDocument/2006/relationships/slideLayout" Target="../slideLayouts/slideLayout18.xml"/><Relationship Id="rId21" Type="http://schemas.openxmlformats.org/officeDocument/2006/relationships/slideLayout" Target="../slideLayouts/slideLayout36.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17" Type="http://schemas.openxmlformats.org/officeDocument/2006/relationships/slideLayout" Target="../slideLayouts/slideLayout32.xml"/><Relationship Id="rId25" Type="http://schemas.openxmlformats.org/officeDocument/2006/relationships/slideLayout" Target="../slideLayouts/slideLayout40.xml"/><Relationship Id="rId2" Type="http://schemas.openxmlformats.org/officeDocument/2006/relationships/slideLayout" Target="../slideLayouts/slideLayout17.xml"/><Relationship Id="rId16" Type="http://schemas.openxmlformats.org/officeDocument/2006/relationships/slideLayout" Target="../slideLayouts/slideLayout31.xml"/><Relationship Id="rId20" Type="http://schemas.openxmlformats.org/officeDocument/2006/relationships/slideLayout" Target="../slideLayouts/slideLayout35.xml"/><Relationship Id="rId29" Type="http://schemas.openxmlformats.org/officeDocument/2006/relationships/theme" Target="../theme/theme2.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24" Type="http://schemas.openxmlformats.org/officeDocument/2006/relationships/slideLayout" Target="../slideLayouts/slideLayout39.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23" Type="http://schemas.openxmlformats.org/officeDocument/2006/relationships/slideLayout" Target="../slideLayouts/slideLayout38.xml"/><Relationship Id="rId28" Type="http://schemas.openxmlformats.org/officeDocument/2006/relationships/slideLayout" Target="../slideLayouts/slideLayout43.xml"/><Relationship Id="rId10" Type="http://schemas.openxmlformats.org/officeDocument/2006/relationships/slideLayout" Target="../slideLayouts/slideLayout25.xml"/><Relationship Id="rId19" Type="http://schemas.openxmlformats.org/officeDocument/2006/relationships/slideLayout" Target="../slideLayouts/slideLayout34.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 Id="rId22" Type="http://schemas.openxmlformats.org/officeDocument/2006/relationships/slideLayout" Target="../slideLayouts/slideLayout37.xml"/><Relationship Id="rId27" Type="http://schemas.openxmlformats.org/officeDocument/2006/relationships/slideLayout" Target="../slideLayouts/slideLayout42.xml"/><Relationship Id="rId30"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46AE0CE-C20A-654D-A555-57C09CED0B4F}"/>
              </a:ext>
            </a:extLst>
          </p:cNvPr>
          <p:cNvSpPr>
            <a:spLocks noGrp="1"/>
          </p:cNvSpPr>
          <p:nvPr>
            <p:ph type="title"/>
          </p:nvPr>
        </p:nvSpPr>
        <p:spPr>
          <a:xfrm>
            <a:off x="360000" y="360000"/>
            <a:ext cx="11453940" cy="360000"/>
          </a:xfrm>
          <a:prstGeom prst="rect">
            <a:avLst/>
          </a:prstGeom>
        </p:spPr>
        <p:txBody>
          <a:bodyPr vert="horz" lIns="0" tIns="0" rIns="0" bIns="0" rtlCol="0" anchor="ctr">
            <a:noAutofit/>
          </a:bodyPr>
          <a:lstStyle/>
          <a:p>
            <a:r>
              <a:rPr lang="en-US" dirty="0"/>
              <a:t>Click to edit slide title</a:t>
            </a:r>
          </a:p>
        </p:txBody>
      </p:sp>
      <p:sp>
        <p:nvSpPr>
          <p:cNvPr id="3" name="Text Placeholder 2">
            <a:extLst>
              <a:ext uri="{FF2B5EF4-FFF2-40B4-BE49-F238E27FC236}">
                <a16:creationId xmlns:a16="http://schemas.microsoft.com/office/drawing/2014/main" id="{BC572CFA-87A2-E548-B799-EAD535221C25}"/>
              </a:ext>
            </a:extLst>
          </p:cNvPr>
          <p:cNvSpPr>
            <a:spLocks noGrp="1"/>
          </p:cNvSpPr>
          <p:nvPr>
            <p:ph type="body" idx="1"/>
          </p:nvPr>
        </p:nvSpPr>
        <p:spPr>
          <a:xfrm>
            <a:off x="360000" y="1079999"/>
            <a:ext cx="11453941" cy="4860000"/>
          </a:xfrm>
          <a:prstGeom prst="rect">
            <a:avLst/>
          </a:prstGeom>
        </p:spPr>
        <p:txBody>
          <a:bodyPr vert="horz" lIns="0" tIns="0" rIns="0" bIns="0" rtlCol="0">
            <a:noAutofit/>
          </a:bodyPr>
          <a:lstStyle/>
          <a:p>
            <a:pPr lvl="0"/>
            <a:r>
              <a:rPr lang="en-US" dirty="0"/>
              <a:t>Click to edit text</a:t>
            </a:r>
          </a:p>
          <a:p>
            <a:pPr lvl="1"/>
            <a:r>
              <a:rPr lang="en-US" dirty="0"/>
              <a:t>Second level</a:t>
            </a:r>
          </a:p>
        </p:txBody>
      </p:sp>
      <p:sp>
        <p:nvSpPr>
          <p:cNvPr id="8" name="Footer Placeholder 7">
            <a:extLst>
              <a:ext uri="{FF2B5EF4-FFF2-40B4-BE49-F238E27FC236}">
                <a16:creationId xmlns:a16="http://schemas.microsoft.com/office/drawing/2014/main" id="{A88EFD5A-ADCB-E146-BABF-BD92F0DD1F24}"/>
              </a:ext>
            </a:extLst>
          </p:cNvPr>
          <p:cNvSpPr>
            <a:spLocks noGrp="1"/>
          </p:cNvSpPr>
          <p:nvPr>
            <p:ph type="ftr" sz="quarter" idx="3"/>
          </p:nvPr>
        </p:nvSpPr>
        <p:spPr>
          <a:xfrm>
            <a:off x="11227140" y="6138000"/>
            <a:ext cx="586800" cy="540000"/>
          </a:xfrm>
          <a:prstGeom prst="rect">
            <a:avLst/>
          </a:prstGeom>
          <a:blipFill dpi="0" rotWithShape="1">
            <a:blip r:embed="rId17"/>
            <a:srcRect/>
            <a:stretch>
              <a:fillRect/>
            </a:stretch>
          </a:blipFill>
        </p:spPr>
        <p:txBody>
          <a:bodyPr vert="horz" lIns="91440" tIns="45720" rIns="91440" bIns="45720" rtlCol="0" anchor="ctr"/>
          <a:lstStyle>
            <a:lvl1pPr algn="ctr">
              <a:defRPr sz="1200">
                <a:solidFill>
                  <a:schemeClr val="tx1">
                    <a:tint val="75000"/>
                    <a:alpha val="0"/>
                  </a:schemeClr>
                </a:solidFill>
              </a:defRPr>
            </a:lvl1pPr>
          </a:lstStyle>
          <a:p>
            <a:endParaRPr lang="en-US" dirty="0"/>
          </a:p>
        </p:txBody>
      </p:sp>
      <p:sp>
        <p:nvSpPr>
          <p:cNvPr id="6" name="Slide Number Placeholder 5">
            <a:extLst>
              <a:ext uri="{FF2B5EF4-FFF2-40B4-BE49-F238E27FC236}">
                <a16:creationId xmlns:a16="http://schemas.microsoft.com/office/drawing/2014/main" id="{1FA6D56D-823B-9E4F-B995-3245C2362926}"/>
              </a:ext>
            </a:extLst>
          </p:cNvPr>
          <p:cNvSpPr>
            <a:spLocks noGrp="1"/>
          </p:cNvSpPr>
          <p:nvPr>
            <p:ph type="sldNum" sz="quarter" idx="4"/>
          </p:nvPr>
        </p:nvSpPr>
        <p:spPr>
          <a:xfrm>
            <a:off x="360000" y="6141930"/>
            <a:ext cx="539584" cy="536069"/>
          </a:xfrm>
          <a:prstGeom prst="rect">
            <a:avLst/>
          </a:prstGeom>
        </p:spPr>
        <p:txBody>
          <a:bodyPr vert="horz" lIns="0" tIns="0" rIns="0" bIns="0" rtlCol="0" anchor="ctr"/>
          <a:lstStyle>
            <a:lvl1pPr algn="l">
              <a:defRPr sz="1000">
                <a:solidFill>
                  <a:schemeClr val="accent6"/>
                </a:solidFill>
              </a:defRPr>
            </a:lvl1pPr>
          </a:lstStyle>
          <a:p>
            <a:fld id="{05AD7B4A-18A6-AF4F-A22E-139A342BB38C}" type="slidenum">
              <a:rPr lang="en-US" smtClean="0"/>
              <a:pPr/>
              <a:t>‹#›</a:t>
            </a:fld>
            <a:endParaRPr lang="en-US" dirty="0"/>
          </a:p>
        </p:txBody>
      </p:sp>
    </p:spTree>
    <p:extLst>
      <p:ext uri="{BB962C8B-B14F-4D97-AF65-F5344CB8AC3E}">
        <p14:creationId xmlns:p14="http://schemas.microsoft.com/office/powerpoint/2010/main" val="1138126500"/>
      </p:ext>
    </p:extLst>
  </p:cSld>
  <p:clrMap bg1="lt1" tx1="dk1" bg2="lt2" tx2="dk2" accent1="accent1" accent2="accent2" accent3="accent3" accent4="accent4" accent5="accent5" accent6="accent6" hlink="hlink" folHlink="folHlink"/>
  <p:sldLayoutIdLst>
    <p:sldLayoutId id="2147483661" r:id="rId1"/>
    <p:sldLayoutId id="2147483674" r:id="rId2"/>
    <p:sldLayoutId id="2147483693" r:id="rId3"/>
    <p:sldLayoutId id="2147483650" r:id="rId4"/>
    <p:sldLayoutId id="2147483652" r:id="rId5"/>
    <p:sldLayoutId id="2147483690" r:id="rId6"/>
    <p:sldLayoutId id="2147483691" r:id="rId7"/>
    <p:sldLayoutId id="2147483662" r:id="rId8"/>
    <p:sldLayoutId id="2147483677" r:id="rId9"/>
    <p:sldLayoutId id="2147483687" r:id="rId10"/>
    <p:sldLayoutId id="2147483684" r:id="rId11"/>
    <p:sldLayoutId id="2147483685" r:id="rId12"/>
    <p:sldLayoutId id="2147483686" r:id="rId13"/>
    <p:sldLayoutId id="2147483654" r:id="rId14"/>
    <p:sldLayoutId id="2147483721" r:id="rId1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400" rtl="0" eaLnBrk="1" latinLnBrk="0" hangingPunct="1">
        <a:lnSpc>
          <a:spcPct val="90000"/>
        </a:lnSpc>
        <a:spcBef>
          <a:spcPct val="0"/>
        </a:spcBef>
        <a:buNone/>
        <a:defRPr sz="1800" b="1" kern="1200">
          <a:solidFill>
            <a:schemeClr val="accent6"/>
          </a:solidFill>
          <a:latin typeface="+mj-lt"/>
          <a:ea typeface="+mj-ea"/>
          <a:cs typeface="+mj-cs"/>
        </a:defRPr>
      </a:lvl1pPr>
    </p:titleStyle>
    <p:bodyStyle>
      <a:lvl1pPr marL="228600" indent="-228600" algn="l" defTabSz="914400" rtl="0" eaLnBrk="1" latinLnBrk="0" hangingPunct="1">
        <a:lnSpc>
          <a:spcPct val="120000"/>
        </a:lnSpc>
        <a:spcBef>
          <a:spcPts val="1200"/>
        </a:spcBef>
        <a:buClr>
          <a:schemeClr val="accent1"/>
        </a:buClr>
        <a:buFont typeface="Arial" panose="020B0604020202020204" pitchFamily="34" charset="0"/>
        <a:buChar char="•"/>
        <a:defRPr sz="1600" kern="1200" baseline="0">
          <a:solidFill>
            <a:schemeClr val="tx1"/>
          </a:solidFill>
          <a:latin typeface="+mn-lt"/>
          <a:ea typeface="+mn-ea"/>
          <a:cs typeface="+mn-cs"/>
        </a:defRPr>
      </a:lvl1pPr>
      <a:lvl2pPr marL="685800" indent="-228600" algn="l" defTabSz="914400" rtl="0" eaLnBrk="1" latinLnBrk="0" hangingPunct="1">
        <a:lnSpc>
          <a:spcPct val="120000"/>
        </a:lnSpc>
        <a:spcBef>
          <a:spcPts val="1200"/>
        </a:spcBef>
        <a:buClr>
          <a:schemeClr val="accent1"/>
        </a:buClr>
        <a:buFont typeface="System Font Regular"/>
        <a:buChar char="-"/>
        <a:defRPr sz="1600" kern="1200" baseline="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Font typeface="Arial" panose="020B0604020202020204" pitchFamily="34" charset="0"/>
        <a:buChar char="•"/>
        <a:defRPr sz="1600" kern="1200" baseline="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Font typeface="Arial" panose="020B0604020202020204" pitchFamily="34" charset="0"/>
        <a:buChar char="•"/>
        <a:defRPr sz="1600" kern="1200" baseline="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Font typeface="Arial" panose="020B0604020202020204" pitchFamily="34" charset="0"/>
        <a:buChar char="•"/>
        <a:defRPr sz="160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205" userDrawn="1">
          <p15:clr>
            <a:srgbClr val="F26B43"/>
          </p15:clr>
        </p15:guide>
        <p15:guide id="2" pos="7442" userDrawn="1">
          <p15:clr>
            <a:srgbClr val="F26B43"/>
          </p15:clr>
        </p15:guide>
        <p15:guide id="3" pos="218" userDrawn="1">
          <p15:clr>
            <a:srgbClr val="F26B43"/>
          </p15:clr>
        </p15:guide>
        <p15:guide id="4" orient="horz" pos="676" userDrawn="1">
          <p15:clr>
            <a:srgbClr val="F26B43"/>
          </p15:clr>
        </p15:guide>
        <p15:guide id="5" pos="3833" userDrawn="1">
          <p15:clr>
            <a:srgbClr val="F26B43"/>
          </p15:clr>
        </p15:guide>
        <p15:guide id="6" orient="horz" pos="3860" userDrawn="1">
          <p15:clr>
            <a:srgbClr val="F26B43"/>
          </p15:clr>
        </p15:guide>
        <p15:guide id="7" orient="horz" pos="3741"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46AE0CE-C20A-654D-A555-57C09CED0B4F}"/>
              </a:ext>
            </a:extLst>
          </p:cNvPr>
          <p:cNvSpPr>
            <a:spLocks noGrp="1"/>
          </p:cNvSpPr>
          <p:nvPr>
            <p:ph type="title"/>
          </p:nvPr>
        </p:nvSpPr>
        <p:spPr>
          <a:xfrm>
            <a:off x="359999" y="360000"/>
            <a:ext cx="11453941" cy="360000"/>
          </a:xfrm>
          <a:prstGeom prst="rect">
            <a:avLst/>
          </a:prstGeom>
        </p:spPr>
        <p:txBody>
          <a:bodyPr vert="horz" lIns="0" tIns="0" rIns="0" bIns="0" rtlCol="0" anchor="ctr">
            <a:noAutofit/>
          </a:bodyPr>
          <a:lstStyle/>
          <a:p>
            <a:r>
              <a:rPr lang="en-US" dirty="0"/>
              <a:t>Slide title (keep it short)</a:t>
            </a:r>
          </a:p>
        </p:txBody>
      </p:sp>
      <p:sp>
        <p:nvSpPr>
          <p:cNvPr id="3" name="Text Placeholder 2">
            <a:extLst>
              <a:ext uri="{FF2B5EF4-FFF2-40B4-BE49-F238E27FC236}">
                <a16:creationId xmlns:a16="http://schemas.microsoft.com/office/drawing/2014/main" id="{BC572CFA-87A2-E548-B799-EAD535221C25}"/>
              </a:ext>
            </a:extLst>
          </p:cNvPr>
          <p:cNvSpPr>
            <a:spLocks noGrp="1"/>
          </p:cNvSpPr>
          <p:nvPr>
            <p:ph type="body" idx="1"/>
          </p:nvPr>
        </p:nvSpPr>
        <p:spPr>
          <a:xfrm>
            <a:off x="360000" y="1079999"/>
            <a:ext cx="11453941" cy="4860000"/>
          </a:xfrm>
          <a:prstGeom prst="rect">
            <a:avLst/>
          </a:prstGeom>
        </p:spPr>
        <p:txBody>
          <a:bodyPr vert="horz" lIns="0" tIns="0" rIns="0" bIns="0" rtlCol="0">
            <a:noAutofit/>
          </a:bodyPr>
          <a:lstStyle/>
          <a:p>
            <a:pPr marL="228600" lvl="0" indent="-228600"/>
            <a:r>
              <a:rPr lang="en-US" dirty="0"/>
              <a:t>Click to edit text</a:t>
            </a:r>
          </a:p>
          <a:p>
            <a:pPr marL="685800" lvl="1" indent="-228600"/>
            <a:r>
              <a:rPr lang="en-US" dirty="0"/>
              <a:t>Second level</a:t>
            </a:r>
          </a:p>
        </p:txBody>
      </p:sp>
      <p:sp>
        <p:nvSpPr>
          <p:cNvPr id="5" name="Slide Number Placeholder 4">
            <a:extLst>
              <a:ext uri="{FF2B5EF4-FFF2-40B4-BE49-F238E27FC236}">
                <a16:creationId xmlns:a16="http://schemas.microsoft.com/office/drawing/2014/main" id="{56650627-9C71-1A4C-8CDC-0EAE1BE164F2}"/>
              </a:ext>
            </a:extLst>
          </p:cNvPr>
          <p:cNvSpPr>
            <a:spLocks noGrp="1"/>
          </p:cNvSpPr>
          <p:nvPr>
            <p:ph type="sldNum" sz="quarter" idx="4"/>
          </p:nvPr>
        </p:nvSpPr>
        <p:spPr>
          <a:xfrm>
            <a:off x="360000" y="6138000"/>
            <a:ext cx="540000" cy="540000"/>
          </a:xfrm>
          <a:prstGeom prst="rect">
            <a:avLst/>
          </a:prstGeom>
        </p:spPr>
        <p:txBody>
          <a:bodyPr vert="horz" lIns="0" tIns="0" rIns="0" bIns="0" rtlCol="0" anchor="ctr"/>
          <a:lstStyle>
            <a:lvl1pPr algn="l">
              <a:defRPr sz="1000">
                <a:solidFill>
                  <a:schemeClr val="accent5"/>
                </a:solidFill>
              </a:defRPr>
            </a:lvl1pPr>
          </a:lstStyle>
          <a:p>
            <a:fld id="{AB29309D-5D30-A64E-94AB-C72A3FEA9BDE}" type="slidenum">
              <a:rPr lang="en-US" smtClean="0"/>
              <a:pPr/>
              <a:t>‹#›</a:t>
            </a:fld>
            <a:r>
              <a:rPr lang="en-US" dirty="0"/>
              <a:t> </a:t>
            </a:r>
          </a:p>
        </p:txBody>
      </p:sp>
      <p:sp>
        <p:nvSpPr>
          <p:cNvPr id="9" name="Footer Placeholder 3">
            <a:extLst>
              <a:ext uri="{FF2B5EF4-FFF2-40B4-BE49-F238E27FC236}">
                <a16:creationId xmlns:a16="http://schemas.microsoft.com/office/drawing/2014/main" id="{AF3B40E2-167F-2849-8786-A4D9E4230E92}"/>
              </a:ext>
            </a:extLst>
          </p:cNvPr>
          <p:cNvSpPr>
            <a:spLocks noGrp="1"/>
          </p:cNvSpPr>
          <p:nvPr>
            <p:ph type="ftr" sz="quarter" idx="3"/>
          </p:nvPr>
        </p:nvSpPr>
        <p:spPr>
          <a:xfrm>
            <a:off x="11227140" y="6138000"/>
            <a:ext cx="586800" cy="540000"/>
          </a:xfrm>
          <a:prstGeom prst="rect">
            <a:avLst/>
          </a:prstGeom>
          <a:blipFill>
            <a:blip r:embed="rId30"/>
            <a:stretch>
              <a:fillRect/>
            </a:stretch>
          </a:blipFill>
        </p:spPr>
        <p:txBody>
          <a:bodyPr/>
          <a:lstStyle>
            <a:lvl1pPr>
              <a:defRPr>
                <a:solidFill>
                  <a:schemeClr val="tx1">
                    <a:alpha val="0"/>
                  </a:schemeClr>
                </a:solidFill>
              </a:defRPr>
            </a:lvl1pPr>
          </a:lstStyle>
          <a:p>
            <a:endParaRPr lang="en-US" dirty="0"/>
          </a:p>
        </p:txBody>
      </p:sp>
    </p:spTree>
    <p:extLst>
      <p:ext uri="{BB962C8B-B14F-4D97-AF65-F5344CB8AC3E}">
        <p14:creationId xmlns:p14="http://schemas.microsoft.com/office/powerpoint/2010/main" val="3813183627"/>
      </p:ext>
    </p:extLst>
  </p:cSld>
  <p:clrMap bg1="dk1" tx1="lt1" bg2="dk2" tx2="lt2" accent1="accent1" accent2="accent2" accent3="accent3" accent4="accent4" accent5="accent5" accent6="accent6" hlink="hlink" folHlink="folHlink"/>
  <p:sldLayoutIdLst>
    <p:sldLayoutId id="2147483664" r:id="rId1"/>
    <p:sldLayoutId id="2147483724" r:id="rId2"/>
    <p:sldLayoutId id="2147483725" r:id="rId3"/>
    <p:sldLayoutId id="2147483695" r:id="rId4"/>
    <p:sldLayoutId id="2147483726" r:id="rId5"/>
    <p:sldLayoutId id="2147483727" r:id="rId6"/>
    <p:sldLayoutId id="2147483728" r:id="rId7"/>
    <p:sldLayoutId id="2147483729" r:id="rId8"/>
    <p:sldLayoutId id="2147483730" r:id="rId9"/>
    <p:sldLayoutId id="2147483731" r:id="rId10"/>
    <p:sldLayoutId id="2147483732" r:id="rId11"/>
    <p:sldLayoutId id="2147483733" r:id="rId12"/>
    <p:sldLayoutId id="2147483734" r:id="rId13"/>
    <p:sldLayoutId id="2147483705" r:id="rId14"/>
    <p:sldLayoutId id="2147483706" r:id="rId15"/>
    <p:sldLayoutId id="2147483716" r:id="rId16"/>
    <p:sldLayoutId id="2147483717" r:id="rId17"/>
    <p:sldLayoutId id="2147483692" r:id="rId18"/>
    <p:sldLayoutId id="2147483714" r:id="rId19"/>
    <p:sldLayoutId id="2147483723" r:id="rId20"/>
    <p:sldLayoutId id="2147483679" r:id="rId21"/>
    <p:sldLayoutId id="2147483681" r:id="rId22"/>
    <p:sldLayoutId id="2147483680" r:id="rId23"/>
    <p:sldLayoutId id="2147483683" r:id="rId24"/>
    <p:sldLayoutId id="2147483682" r:id="rId25"/>
    <p:sldLayoutId id="2147483720" r:id="rId26"/>
    <p:sldLayoutId id="2147483715" r:id="rId27"/>
    <p:sldLayoutId id="2147483722" r:id="rId2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400" rtl="0" eaLnBrk="1" latinLnBrk="0" hangingPunct="1">
        <a:lnSpc>
          <a:spcPct val="90000"/>
        </a:lnSpc>
        <a:spcBef>
          <a:spcPct val="0"/>
        </a:spcBef>
        <a:buNone/>
        <a:defRPr sz="1800" b="1" kern="1200">
          <a:solidFill>
            <a:schemeClr val="tx2"/>
          </a:solidFill>
          <a:latin typeface="+mj-lt"/>
          <a:ea typeface="+mj-ea"/>
          <a:cs typeface="+mj-cs"/>
        </a:defRPr>
      </a:lvl1pPr>
    </p:titleStyle>
    <p:bodyStyle>
      <a:lvl1pPr marL="285750" indent="-285750" algn="l" defTabSz="914400" rtl="0" eaLnBrk="1" latinLnBrk="0" hangingPunct="1">
        <a:lnSpc>
          <a:spcPct val="120000"/>
        </a:lnSpc>
        <a:spcBef>
          <a:spcPts val="1000"/>
        </a:spcBef>
        <a:buClr>
          <a:schemeClr val="accent1"/>
        </a:buClr>
        <a:buFont typeface="Arial" panose="020B0604020202020204" pitchFamily="34" charset="0"/>
        <a:buChar char="•"/>
        <a:defRPr lang="en-US" sz="1600" kern="1200" baseline="0" dirty="0">
          <a:solidFill>
            <a:schemeClr val="tx1"/>
          </a:solidFill>
          <a:latin typeface="+mn-lt"/>
          <a:ea typeface="+mn-ea"/>
          <a:cs typeface="+mn-cs"/>
        </a:defRPr>
      </a:lvl1pPr>
      <a:lvl2pPr marL="742950" indent="-285750" algn="l" defTabSz="914400" rtl="0" eaLnBrk="1" latinLnBrk="0" hangingPunct="1">
        <a:lnSpc>
          <a:spcPct val="120000"/>
        </a:lnSpc>
        <a:spcBef>
          <a:spcPts val="500"/>
        </a:spcBef>
        <a:buClr>
          <a:schemeClr val="accent1"/>
        </a:buClr>
        <a:buFont typeface="Arial" panose="020B0604020202020204" pitchFamily="34" charset="0"/>
        <a:buChar char="•"/>
        <a:defRPr lang="en-US" sz="1600" kern="1200" baseline="0" dirty="0">
          <a:solidFill>
            <a:schemeClr val="tx1"/>
          </a:solidFill>
          <a:latin typeface="+mn-lt"/>
          <a:ea typeface="+mn-ea"/>
          <a:cs typeface="+mn-cs"/>
        </a:defRPr>
      </a:lvl2pPr>
      <a:lvl3pPr marL="1200150" indent="-285750" algn="l" defTabSz="914400" rtl="0" eaLnBrk="1" latinLnBrk="0" hangingPunct="1">
        <a:lnSpc>
          <a:spcPct val="120000"/>
        </a:lnSpc>
        <a:spcBef>
          <a:spcPts val="500"/>
        </a:spcBef>
        <a:buClr>
          <a:schemeClr val="accent1"/>
        </a:buClr>
        <a:buFont typeface="Arial" panose="020B0604020202020204" pitchFamily="34" charset="0"/>
        <a:buChar char="•"/>
        <a:defRPr lang="en-US" sz="1600" kern="1200" baseline="0" dirty="0">
          <a:solidFill>
            <a:schemeClr val="tx1"/>
          </a:solidFill>
          <a:latin typeface="+mn-lt"/>
          <a:ea typeface="+mn-ea"/>
          <a:cs typeface="+mn-cs"/>
        </a:defRPr>
      </a:lvl3pPr>
      <a:lvl4pPr marL="1657350" indent="-285750" algn="l" defTabSz="914400" rtl="0" eaLnBrk="1" latinLnBrk="0" hangingPunct="1">
        <a:lnSpc>
          <a:spcPct val="120000"/>
        </a:lnSpc>
        <a:spcBef>
          <a:spcPts val="500"/>
        </a:spcBef>
        <a:buClr>
          <a:schemeClr val="accent1"/>
        </a:buClr>
        <a:buFont typeface="Arial" panose="020B0604020202020204" pitchFamily="34" charset="0"/>
        <a:buChar char="•"/>
        <a:defRPr lang="en-US" sz="1600" kern="1200" baseline="0" dirty="0">
          <a:solidFill>
            <a:schemeClr val="tx1"/>
          </a:solidFill>
          <a:latin typeface="+mn-lt"/>
          <a:ea typeface="+mn-ea"/>
          <a:cs typeface="+mn-cs"/>
        </a:defRPr>
      </a:lvl4pPr>
      <a:lvl5pPr marL="2114550" indent="-285750" algn="l" defTabSz="914400" rtl="0" eaLnBrk="1" latinLnBrk="0" hangingPunct="1">
        <a:lnSpc>
          <a:spcPct val="120000"/>
        </a:lnSpc>
        <a:spcBef>
          <a:spcPts val="500"/>
        </a:spcBef>
        <a:buClr>
          <a:schemeClr val="accent1"/>
        </a:buClr>
        <a:buFont typeface="Arial" panose="020B0604020202020204" pitchFamily="34" charset="0"/>
        <a:buChar char="•"/>
        <a:defRPr lang="en-US" sz="1600" kern="1200" baseline="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205" userDrawn="1">
          <p15:clr>
            <a:srgbClr val="F26B43"/>
          </p15:clr>
        </p15:guide>
        <p15:guide id="2" pos="7448" userDrawn="1">
          <p15:clr>
            <a:srgbClr val="F26B43"/>
          </p15:clr>
        </p15:guide>
        <p15:guide id="3" pos="225" userDrawn="1">
          <p15:clr>
            <a:srgbClr val="F26B43"/>
          </p15:clr>
        </p15:guide>
        <p15:guide id="4" orient="horz" pos="676">
          <p15:clr>
            <a:srgbClr val="F26B43"/>
          </p15:clr>
        </p15:guide>
        <p15:guide id="5" pos="3833">
          <p15:clr>
            <a:srgbClr val="F26B43"/>
          </p15:clr>
        </p15:guide>
        <p15:guide id="6" orient="horz" pos="3860" userDrawn="1">
          <p15:clr>
            <a:srgbClr val="F26B43"/>
          </p15:clr>
        </p15:guide>
        <p15:guide id="7" orient="horz" pos="3747"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tags" Target="../tags/tag3.xml"/><Relationship Id="rId7" Type="http://schemas.openxmlformats.org/officeDocument/2006/relationships/image" Target="../media/image6.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slideLayout" Target="../slideLayouts/slideLayout4.xml"/><Relationship Id="rId11" Type="http://schemas.openxmlformats.org/officeDocument/2006/relationships/image" Target="../media/image10.png"/><Relationship Id="rId5" Type="http://schemas.openxmlformats.org/officeDocument/2006/relationships/tags" Target="../tags/tag5.xml"/><Relationship Id="rId10" Type="http://schemas.openxmlformats.org/officeDocument/2006/relationships/image" Target="../media/image9.png"/><Relationship Id="rId4" Type="http://schemas.openxmlformats.org/officeDocument/2006/relationships/tags" Target="../tags/tag4.xml"/><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4">
            <a:extLst>
              <a:ext uri="{FF2B5EF4-FFF2-40B4-BE49-F238E27FC236}">
                <a16:creationId xmlns:a16="http://schemas.microsoft.com/office/drawing/2014/main" id="{ECA7EEC2-C624-4A35-8C05-1E9285B4831D}"/>
              </a:ext>
            </a:extLst>
          </p:cNvPr>
          <p:cNvSpPr txBox="1">
            <a:spLocks noChangeArrowheads="1"/>
          </p:cNvSpPr>
          <p:nvPr/>
        </p:nvSpPr>
        <p:spPr bwMode="auto">
          <a:xfrm>
            <a:off x="317262" y="4442412"/>
            <a:ext cx="4752577"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marL="171450" indent="-171450" fontAlgn="ctr">
              <a:buFont typeface="Arial" charset="0"/>
              <a:buChar char="•"/>
              <a:defRPr sz="1100">
                <a:solidFill>
                  <a:srgbClr val="000000"/>
                </a:solidFill>
                <a:latin typeface="Calibri" pitchFamily="34" charset="0"/>
              </a:defRPr>
            </a:lvl1pPr>
          </a:lstStyle>
          <a:p>
            <a:pPr marL="0" indent="0" algn="just" defTabSz="592622">
              <a:buClr>
                <a:schemeClr val="tx1"/>
              </a:buClr>
              <a:buNone/>
              <a:defRPr/>
            </a:pPr>
            <a:br>
              <a:rPr lang="en-US" sz="1000" dirty="0"/>
            </a:br>
            <a:r>
              <a:rPr lang="en-US" sz="1000" dirty="0"/>
              <a:t>     Experienced in  Developing Code for Automation and Documentation.</a:t>
            </a:r>
          </a:p>
          <a:p>
            <a:pPr algn="just" defTabSz="592622">
              <a:buClr>
                <a:schemeClr val="tx1"/>
              </a:buClr>
              <a:buFont typeface="Arial" panose="020B0604020202020204" pitchFamily="34" charset="0"/>
              <a:buChar char="•"/>
              <a:defRPr/>
            </a:pPr>
            <a:r>
              <a:rPr lang="en-IN" sz="1000" dirty="0"/>
              <a:t>Designed and developed solutions in accordance with standard design principles and conventions and development best practice.(UiPath) </a:t>
            </a:r>
          </a:p>
          <a:p>
            <a:pPr algn="just" defTabSz="592622">
              <a:buClr>
                <a:schemeClr val="tx1"/>
              </a:buClr>
              <a:buFont typeface="Arial" panose="020B0604020202020204" pitchFamily="34" charset="0"/>
              <a:buChar char="•"/>
              <a:defRPr/>
            </a:pPr>
            <a:r>
              <a:rPr lang="en-IN" sz="1000" dirty="0"/>
              <a:t>Managed and mentored Resources who are upskilling into UiPath </a:t>
            </a:r>
          </a:p>
          <a:p>
            <a:pPr algn="just" defTabSz="592622">
              <a:buClr>
                <a:schemeClr val="tx1"/>
              </a:buClr>
              <a:buFont typeface="Arial" panose="020B0604020202020204" pitchFamily="34" charset="0"/>
              <a:buChar char="•"/>
              <a:defRPr/>
            </a:pPr>
            <a:r>
              <a:rPr lang="en-US" sz="1000" dirty="0"/>
              <a:t>Well versed with UiPath Document Understanding, AI Center capabilities|.</a:t>
            </a:r>
            <a:br>
              <a:rPr lang="en-US" sz="1000" dirty="0"/>
            </a:br>
            <a:br>
              <a:rPr lang="en-US" sz="1000" dirty="0"/>
            </a:br>
            <a:endParaRPr lang="en-US" sz="1000" dirty="0"/>
          </a:p>
        </p:txBody>
      </p:sp>
      <p:sp>
        <p:nvSpPr>
          <p:cNvPr id="24" name="TextBox 23">
            <a:extLst>
              <a:ext uri="{FF2B5EF4-FFF2-40B4-BE49-F238E27FC236}">
                <a16:creationId xmlns:a16="http://schemas.microsoft.com/office/drawing/2014/main" id="{0BA8826B-9629-43BC-B4D7-3DB28CF48FC4}"/>
              </a:ext>
            </a:extLst>
          </p:cNvPr>
          <p:cNvSpPr txBox="1">
            <a:spLocks noChangeArrowheads="1"/>
          </p:cNvSpPr>
          <p:nvPr/>
        </p:nvSpPr>
        <p:spPr bwMode="auto">
          <a:xfrm>
            <a:off x="245781" y="1968477"/>
            <a:ext cx="5656033"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marL="171450" indent="-171450" defTabSz="592622">
              <a:spcBef>
                <a:spcPts val="400"/>
              </a:spcBef>
              <a:buFont typeface="Arial" panose="020B0604020202020204" pitchFamily="34" charset="0"/>
              <a:buChar char="•"/>
              <a:defRPr/>
            </a:pPr>
            <a:endParaRPr lang="en-US" sz="1000" dirty="0">
              <a:latin typeface="Calibri" panose="020F0502020204030204" pitchFamily="34" charset="0"/>
              <a:cs typeface="Calibri" panose="020F0502020204030204" pitchFamily="34" charset="0"/>
            </a:endParaRPr>
          </a:p>
          <a:p>
            <a:pPr marL="171450" indent="-171450" defTabSz="592622">
              <a:spcBef>
                <a:spcPts val="400"/>
              </a:spcBef>
              <a:buFont typeface="Arial" panose="020B0604020202020204" pitchFamily="34" charset="0"/>
              <a:buChar char="•"/>
              <a:defRPr/>
            </a:pPr>
            <a:r>
              <a:rPr lang="en-US" sz="1000" dirty="0">
                <a:latin typeface="Calibri" panose="020F0502020204030204" pitchFamily="34" charset="0"/>
                <a:cs typeface="Calibri" panose="020F0502020204030204" pitchFamily="34" charset="0"/>
              </a:rPr>
              <a:t>2 Years  full time and 6 Months Internship  of experience At Persistent System  in RPA + Document  Understanding.</a:t>
            </a:r>
          </a:p>
          <a:p>
            <a:pPr marL="171450" indent="-171450" defTabSz="592622">
              <a:spcBef>
                <a:spcPts val="400"/>
              </a:spcBef>
              <a:buFont typeface="Arial" panose="020B0604020202020204" pitchFamily="34" charset="0"/>
              <a:buChar char="•"/>
              <a:defRPr/>
            </a:pPr>
            <a:r>
              <a:rPr lang="en-IN" sz="1000" dirty="0">
                <a:latin typeface="Calibri" panose="020F0502020204030204" pitchFamily="34" charset="0"/>
                <a:cs typeface="Calibri" panose="020F0502020204030204" pitchFamily="34" charset="0"/>
              </a:rPr>
              <a:t>UiPath Certified RPA Developer</a:t>
            </a:r>
            <a:r>
              <a:rPr lang="en-US" sz="1000" dirty="0">
                <a:latin typeface="Calibri" panose="020F0502020204030204" pitchFamily="34" charset="0"/>
                <a:cs typeface="Calibri" panose="020F0502020204030204" pitchFamily="34" charset="0"/>
              </a:rPr>
              <a:t>.</a:t>
            </a:r>
            <a:br>
              <a:rPr lang="en-US" sz="1000" dirty="0">
                <a:latin typeface="Calibri" panose="020F0502020204030204" pitchFamily="34" charset="0"/>
                <a:cs typeface="Calibri" panose="020F0502020204030204" pitchFamily="34" charset="0"/>
              </a:rPr>
            </a:br>
            <a:r>
              <a:rPr lang="en-US" sz="1000" b="1" dirty="0">
                <a:latin typeface="Calibri" panose="020F0502020204030204" pitchFamily="34" charset="0"/>
                <a:cs typeface="Calibri" panose="020F0502020204030204" pitchFamily="34" charset="0"/>
              </a:rPr>
              <a:t>Worked for </a:t>
            </a:r>
            <a:r>
              <a:rPr lang="en-US" sz="1000" b="1" dirty="0" err="1">
                <a:latin typeface="Calibri" panose="020F0502020204030204" pitchFamily="34" charset="0"/>
                <a:cs typeface="Calibri" panose="020F0502020204030204" pitchFamily="34" charset="0"/>
              </a:rPr>
              <a:t>Medrisk</a:t>
            </a:r>
            <a:r>
              <a:rPr lang="en-US" sz="1000" b="1" dirty="0">
                <a:latin typeface="Calibri" panose="020F0502020204030204" pitchFamily="34" charset="0"/>
                <a:cs typeface="Calibri" panose="020F0502020204030204" pitchFamily="34" charset="0"/>
              </a:rPr>
              <a:t> Client.</a:t>
            </a:r>
            <a:br>
              <a:rPr lang="en-US" sz="1000" b="1" dirty="0">
                <a:latin typeface="Calibri" panose="020F0502020204030204" pitchFamily="34" charset="0"/>
                <a:cs typeface="Calibri" panose="020F0502020204030204" pitchFamily="34" charset="0"/>
              </a:rPr>
            </a:br>
            <a:r>
              <a:rPr lang="en-US" sz="1000" b="1" dirty="0">
                <a:latin typeface="Calibri" panose="020F0502020204030204" pitchFamily="34" charset="0"/>
                <a:cs typeface="Calibri" panose="020F0502020204030204" pitchFamily="34" charset="0"/>
              </a:rPr>
              <a:t>Participated in </a:t>
            </a:r>
            <a:r>
              <a:rPr lang="en-US" sz="1000" b="1" dirty="0" err="1">
                <a:latin typeface="Calibri" panose="020F0502020204030204" pitchFamily="34" charset="0"/>
                <a:cs typeface="Calibri" panose="020F0502020204030204" pitchFamily="34" charset="0"/>
              </a:rPr>
              <a:t>Thermofisher</a:t>
            </a:r>
            <a:r>
              <a:rPr lang="en-US" sz="1000" b="1" dirty="0">
                <a:latin typeface="Calibri" panose="020F0502020204030204" pitchFamily="34" charset="0"/>
                <a:cs typeface="Calibri" panose="020F0502020204030204" pitchFamily="34" charset="0"/>
              </a:rPr>
              <a:t> Hackathon 2024.</a:t>
            </a:r>
            <a:br>
              <a:rPr lang="en-US" sz="1000" b="1" dirty="0">
                <a:latin typeface="Calibri" panose="020F0502020204030204" pitchFamily="34" charset="0"/>
                <a:cs typeface="Calibri" panose="020F0502020204030204" pitchFamily="34" charset="0"/>
              </a:rPr>
            </a:br>
            <a:r>
              <a:rPr lang="en-US" sz="1000" b="1" dirty="0">
                <a:latin typeface="Calibri" panose="020F0502020204030204" pitchFamily="34" charset="0"/>
                <a:cs typeface="Calibri" panose="020F0502020204030204" pitchFamily="34" charset="0"/>
              </a:rPr>
              <a:t>Participated in </a:t>
            </a:r>
            <a:r>
              <a:rPr lang="en-US" sz="1000" b="1" dirty="0" err="1">
                <a:latin typeface="Calibri" panose="020F0502020204030204" pitchFamily="34" charset="0"/>
                <a:cs typeface="Calibri" panose="020F0502020204030204" pitchFamily="34" charset="0"/>
              </a:rPr>
              <a:t>Uipath</a:t>
            </a:r>
            <a:r>
              <a:rPr lang="en-US" sz="1000" b="1" dirty="0">
                <a:latin typeface="Calibri" panose="020F0502020204030204" pitchFamily="34" charset="0"/>
                <a:cs typeface="Calibri" panose="020F0502020204030204" pitchFamily="34" charset="0"/>
              </a:rPr>
              <a:t> </a:t>
            </a:r>
            <a:r>
              <a:rPr lang="en-US" sz="1000" b="1" dirty="0" err="1">
                <a:latin typeface="Calibri" panose="020F0502020204030204" pitchFamily="34" charset="0"/>
                <a:cs typeface="Calibri" panose="020F0502020204030204" pitchFamily="34" charset="0"/>
              </a:rPr>
              <a:t>Hyperhack</a:t>
            </a:r>
            <a:r>
              <a:rPr lang="en-US" sz="1000" b="1" dirty="0">
                <a:latin typeface="Calibri" panose="020F0502020204030204" pitchFamily="34" charset="0"/>
                <a:cs typeface="Calibri" panose="020F0502020204030204" pitchFamily="34" charset="0"/>
              </a:rPr>
              <a:t> 2023, .</a:t>
            </a:r>
            <a:br>
              <a:rPr lang="en-US" sz="1000" b="1" dirty="0">
                <a:latin typeface="Calibri" panose="020F0502020204030204" pitchFamily="34" charset="0"/>
                <a:cs typeface="Calibri" panose="020F0502020204030204" pitchFamily="34" charset="0"/>
              </a:rPr>
            </a:br>
            <a:r>
              <a:rPr lang="en-US" sz="1000" b="1" dirty="0">
                <a:latin typeface="Calibri" panose="020F0502020204030204" pitchFamily="34" charset="0"/>
                <a:cs typeface="Calibri" panose="020F0502020204030204" pitchFamily="34" charset="0"/>
              </a:rPr>
              <a:t>Participated in Intelligent Business Automation Hackathon 2023</a:t>
            </a:r>
            <a:br>
              <a:rPr lang="en-US" sz="1000" b="1" dirty="0">
                <a:latin typeface="Calibri" panose="020F0502020204030204" pitchFamily="34" charset="0"/>
                <a:cs typeface="Calibri" panose="020F0502020204030204" pitchFamily="34" charset="0"/>
              </a:rPr>
            </a:br>
            <a:r>
              <a:rPr lang="en-US" sz="1000" b="1" dirty="0" err="1">
                <a:latin typeface="Calibri" panose="020F0502020204030204" pitchFamily="34" charset="0"/>
                <a:cs typeface="Calibri" panose="020F0502020204030204" pitchFamily="34" charset="0"/>
              </a:rPr>
              <a:t>OutSystem</a:t>
            </a:r>
            <a:r>
              <a:rPr lang="en-US" sz="1000" b="1" dirty="0">
                <a:latin typeface="Calibri" panose="020F0502020204030204" pitchFamily="34" charset="0"/>
                <a:cs typeface="Calibri" panose="020F0502020204030204" pitchFamily="34" charset="0"/>
              </a:rPr>
              <a:t> Reactive Developer Certified</a:t>
            </a:r>
          </a:p>
          <a:p>
            <a:pPr marL="171450" indent="-171450" defTabSz="592622">
              <a:spcBef>
                <a:spcPts val="400"/>
              </a:spcBef>
              <a:buFont typeface="Arial" panose="020B0604020202020204" pitchFamily="34" charset="0"/>
              <a:buChar char="•"/>
              <a:defRPr/>
            </a:pPr>
            <a:r>
              <a:rPr lang="en-US" sz="1000" dirty="0">
                <a:latin typeface="Calibri" panose="020F0502020204030204" pitchFamily="34" charset="0"/>
                <a:cs typeface="Calibri" panose="020F0502020204030204" pitchFamily="34" charset="0"/>
              </a:rPr>
              <a:t>Implemented 20+ process automation yielding benefit to the organization.</a:t>
            </a:r>
          </a:p>
          <a:p>
            <a:pPr marL="171444" indent="-171444">
              <a:buFont typeface="Arial" panose="020B0604020202020204" pitchFamily="34" charset="0"/>
              <a:buChar char="•"/>
            </a:pPr>
            <a:r>
              <a:rPr lang="en-US" sz="1000" dirty="0">
                <a:latin typeface="Calibri" panose="020F0502020204030204" pitchFamily="34" charset="0"/>
                <a:cs typeface="Calibri" panose="020F0502020204030204" pitchFamily="34" charset="0"/>
              </a:rPr>
              <a:t>Involved in RPA end to end process automation from gathering requirements and Developing the code for the User.                                </a:t>
            </a:r>
          </a:p>
          <a:p>
            <a:pPr marL="171444" indent="-171444">
              <a:buFont typeface="Arial" panose="020B0604020202020204" pitchFamily="34" charset="0"/>
              <a:buChar char="•"/>
            </a:pPr>
            <a:r>
              <a:rPr lang="en-IN" sz="1000" dirty="0">
                <a:latin typeface="Calibri" panose="020F0502020204030204" pitchFamily="34" charset="0"/>
                <a:cs typeface="Calibri" panose="020F0502020204030204" pitchFamily="34" charset="0"/>
              </a:rPr>
              <a:t>Experience in error handling and debugging the processes.</a:t>
            </a:r>
          </a:p>
          <a:p>
            <a:pPr marL="171444" indent="-171444">
              <a:buFont typeface="Arial" panose="020B0604020202020204" pitchFamily="34" charset="0"/>
              <a:buChar char="•"/>
            </a:pPr>
            <a:r>
              <a:rPr lang="en-IN" sz="1000" dirty="0">
                <a:latin typeface="Calibri" panose="020F0502020204030204" pitchFamily="34" charset="0"/>
                <a:cs typeface="Calibri" panose="020F0502020204030204" pitchFamily="34" charset="0"/>
              </a:rPr>
              <a:t>Worked in various domains and various teams and can work flexibly.</a:t>
            </a:r>
          </a:p>
          <a:p>
            <a:pPr marL="171444" indent="-171444">
              <a:buFont typeface="Arial" panose="020B0604020202020204" pitchFamily="34" charset="0"/>
              <a:buChar char="•"/>
            </a:pPr>
            <a:r>
              <a:rPr lang="en-IN" sz="1000" dirty="0">
                <a:latin typeface="Calibri" panose="020F0502020204030204" pitchFamily="34" charset="0"/>
                <a:cs typeface="Calibri" panose="020F0502020204030204" pitchFamily="34" charset="0"/>
              </a:rPr>
              <a:t>Experience in automating Data extraction using   Document Understanding Using ML Extractor , Excel automations etc,.</a:t>
            </a:r>
            <a:br>
              <a:rPr lang="en-IN" sz="1000" dirty="0">
                <a:latin typeface="Calibri" panose="020F0502020204030204" pitchFamily="34" charset="0"/>
                <a:cs typeface="Calibri" panose="020F0502020204030204" pitchFamily="34" charset="0"/>
              </a:rPr>
            </a:br>
            <a:endParaRPr lang="en-IN" sz="1000" dirty="0">
              <a:latin typeface="Calibri" panose="020F0502020204030204" pitchFamily="34" charset="0"/>
              <a:cs typeface="Calibri" panose="020F0502020204030204" pitchFamily="34" charset="0"/>
            </a:endParaRPr>
          </a:p>
        </p:txBody>
      </p:sp>
      <p:sp>
        <p:nvSpPr>
          <p:cNvPr id="25" name="Rectangle 16">
            <a:extLst>
              <a:ext uri="{FF2B5EF4-FFF2-40B4-BE49-F238E27FC236}">
                <a16:creationId xmlns:a16="http://schemas.microsoft.com/office/drawing/2014/main" id="{76FF9A04-2B8E-4EC1-BBE2-FCCA726C4269}"/>
              </a:ext>
            </a:extLst>
          </p:cNvPr>
          <p:cNvSpPr>
            <a:spLocks noChangeArrowheads="1"/>
          </p:cNvSpPr>
          <p:nvPr>
            <p:custDataLst>
              <p:tags r:id="rId1"/>
            </p:custDataLst>
          </p:nvPr>
        </p:nvSpPr>
        <p:spPr bwMode="auto">
          <a:xfrm>
            <a:off x="6327539" y="45060"/>
            <a:ext cx="5486400" cy="274320"/>
          </a:xfrm>
          <a:prstGeom prst="rect">
            <a:avLst/>
          </a:prstGeom>
          <a:solidFill>
            <a:schemeClr val="tx2"/>
          </a:solidFill>
          <a:ln>
            <a:noFill/>
          </a:ln>
        </p:spPr>
        <p:txBody>
          <a:bodyPr wrap="none" lIns="90000" tIns="46800" rIns="90000" bIns="46800" anchor="ctr"/>
          <a:lstStyle/>
          <a:p>
            <a:pPr eaLnBrk="0" hangingPunct="0">
              <a:spcBef>
                <a:spcPct val="40000"/>
              </a:spcBef>
              <a:tabLst>
                <a:tab pos="6464057" algn="r"/>
              </a:tabLst>
            </a:pPr>
            <a:r>
              <a:rPr lang="en-US" altLang="en-US" sz="1100" b="1" dirty="0">
                <a:solidFill>
                  <a:srgbClr val="FFFFFF"/>
                </a:solidFill>
                <a:latin typeface="Calibri" pitchFamily="34" charset="0"/>
              </a:rPr>
              <a:t>Industry and Project Experience </a:t>
            </a:r>
          </a:p>
        </p:txBody>
      </p:sp>
      <p:sp>
        <p:nvSpPr>
          <p:cNvPr id="26" name="TextBox 25">
            <a:extLst>
              <a:ext uri="{FF2B5EF4-FFF2-40B4-BE49-F238E27FC236}">
                <a16:creationId xmlns:a16="http://schemas.microsoft.com/office/drawing/2014/main" id="{25024485-9FF2-4E8C-8AE6-89C1C18B1465}"/>
              </a:ext>
            </a:extLst>
          </p:cNvPr>
          <p:cNvSpPr txBox="1">
            <a:spLocks noChangeArrowheads="1"/>
          </p:cNvSpPr>
          <p:nvPr/>
        </p:nvSpPr>
        <p:spPr bwMode="auto">
          <a:xfrm>
            <a:off x="6441573" y="573318"/>
            <a:ext cx="5486400" cy="5324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defRPr/>
            </a:pPr>
            <a:r>
              <a:rPr lang="en-US" sz="1000" b="1" dirty="0">
                <a:solidFill>
                  <a:srgbClr val="000000"/>
                </a:solidFill>
                <a:latin typeface="Calibri" panose="020F0502020204030204" pitchFamily="34" charset="0"/>
              </a:rPr>
              <a:t>Data Extraction from Health insurance claim form (UiPath)(Client </a:t>
            </a:r>
            <a:r>
              <a:rPr lang="en-US" sz="1000" b="1" dirty="0" err="1">
                <a:solidFill>
                  <a:srgbClr val="000000"/>
                </a:solidFill>
                <a:latin typeface="Calibri" panose="020F0502020204030204" pitchFamily="34" charset="0"/>
              </a:rPr>
              <a:t>Medrisk</a:t>
            </a:r>
            <a:r>
              <a:rPr lang="en-US" sz="1000" b="1" dirty="0">
                <a:solidFill>
                  <a:srgbClr val="000000"/>
                </a:solidFill>
                <a:latin typeface="Calibri" panose="020F0502020204030204" pitchFamily="34" charset="0"/>
              </a:rPr>
              <a:t>)- </a:t>
            </a:r>
            <a:r>
              <a:rPr lang="en-US" sz="900" dirty="0"/>
              <a:t>The process involves utilizing Intelligent Document Processing (IDP) to extract 140 data fields from documents supplied by a medical insurance company. These fields include details about medical illnesses, costs associated with specific ailments, such as name, address, date, referred doctor, and total bill. This streamlined extraction process enhances efficiency in managing medical insurance data, ensuring accurate and comprehensive information retrieval.</a:t>
            </a:r>
            <a:r>
              <a:rPr lang="en-US" sz="1000" dirty="0">
                <a:solidFill>
                  <a:srgbClr val="000000"/>
                </a:solidFill>
                <a:latin typeface="Calibri" panose="020F0502020204030204" pitchFamily="34" charset="0"/>
              </a:rPr>
              <a:t>.</a:t>
            </a:r>
            <a:br>
              <a:rPr lang="en-US" sz="1000" dirty="0">
                <a:solidFill>
                  <a:srgbClr val="000000"/>
                </a:solidFill>
                <a:latin typeface="Calibri" panose="020F0502020204030204" pitchFamily="34" charset="0"/>
              </a:rPr>
            </a:br>
            <a:r>
              <a:rPr lang="en-US" sz="1000" b="1" dirty="0">
                <a:solidFill>
                  <a:srgbClr val="000000"/>
                </a:solidFill>
                <a:latin typeface="Calibri" panose="020F0502020204030204" pitchFamily="34" charset="0"/>
              </a:rPr>
              <a:t>PBIRS process(same client </a:t>
            </a:r>
            <a:r>
              <a:rPr lang="en-US" sz="1000" b="1" dirty="0" err="1">
                <a:solidFill>
                  <a:srgbClr val="000000"/>
                </a:solidFill>
                <a:latin typeface="Calibri" panose="020F0502020204030204" pitchFamily="34" charset="0"/>
              </a:rPr>
              <a:t>Medrisk</a:t>
            </a:r>
            <a:r>
              <a:rPr lang="en-US" sz="1000" b="1" dirty="0">
                <a:solidFill>
                  <a:srgbClr val="000000"/>
                </a:solidFill>
                <a:latin typeface="Calibri" panose="020F0502020204030204" pitchFamily="34" charset="0"/>
              </a:rPr>
              <a:t>):- </a:t>
            </a:r>
            <a:r>
              <a:rPr lang="en-US" sz="900" dirty="0"/>
              <a:t>The PBIRS process automates timecard management for client employees, specifically focusing on marking lunch and snacks break times. It identifies employees who exceed a specific lunch or snacks  break duration and ensures breaks do not surpass a predefined time limit. This streamlines timekeeping processes, ensuring compliance and efficiency in managing employee schedules. This process was </a:t>
            </a:r>
            <a:r>
              <a:rPr lang="en-US" sz="900" dirty="0" err="1"/>
              <a:t>completly</a:t>
            </a:r>
            <a:r>
              <a:rPr lang="en-US" sz="900" dirty="0"/>
              <a:t> based on Excel automation and we need to work on excel formula also.</a:t>
            </a:r>
            <a:r>
              <a:rPr lang="en-US" sz="1000" dirty="0">
                <a:solidFill>
                  <a:srgbClr val="000000"/>
                </a:solidFill>
                <a:latin typeface="Calibri" panose="020F0502020204030204" pitchFamily="34" charset="0"/>
              </a:rPr>
              <a:t>.</a:t>
            </a:r>
            <a:br>
              <a:rPr lang="en-US" sz="1000" dirty="0">
                <a:solidFill>
                  <a:srgbClr val="000000"/>
                </a:solidFill>
                <a:latin typeface="Calibri" panose="020F0502020204030204" pitchFamily="34" charset="0"/>
              </a:rPr>
            </a:br>
            <a:r>
              <a:rPr lang="en-US" sz="1000" b="1" dirty="0" err="1">
                <a:solidFill>
                  <a:srgbClr val="000000"/>
                </a:solidFill>
                <a:latin typeface="Calibri" panose="020F0502020204030204" pitchFamily="34" charset="0"/>
              </a:rPr>
              <a:t>Uipath</a:t>
            </a:r>
            <a:r>
              <a:rPr lang="en-US" sz="1000" b="1" dirty="0">
                <a:solidFill>
                  <a:srgbClr val="000000"/>
                </a:solidFill>
                <a:latin typeface="Calibri" panose="020F0502020204030204" pitchFamily="34" charset="0"/>
              </a:rPr>
              <a:t> </a:t>
            </a:r>
            <a:r>
              <a:rPr lang="en-US" sz="1000" b="1" dirty="0" err="1">
                <a:solidFill>
                  <a:srgbClr val="000000"/>
                </a:solidFill>
                <a:latin typeface="Calibri" panose="020F0502020204030204" pitchFamily="34" charset="0"/>
              </a:rPr>
              <a:t>HyperHack</a:t>
            </a:r>
            <a:r>
              <a:rPr lang="en-US" sz="1000" b="1" dirty="0">
                <a:solidFill>
                  <a:srgbClr val="000000"/>
                </a:solidFill>
                <a:latin typeface="Calibri" panose="020F0502020204030204" pitchFamily="34" charset="0"/>
              </a:rPr>
              <a:t> 2023-</a:t>
            </a:r>
            <a:r>
              <a:rPr lang="en-US" sz="1000" dirty="0">
                <a:solidFill>
                  <a:srgbClr val="000000"/>
                </a:solidFill>
                <a:latin typeface="Calibri" panose="020F0502020204030204" pitchFamily="34" charset="0"/>
              </a:rPr>
              <a:t>Participated in </a:t>
            </a:r>
            <a:r>
              <a:rPr lang="en-US" sz="1000" dirty="0" err="1">
                <a:solidFill>
                  <a:srgbClr val="000000"/>
                </a:solidFill>
                <a:latin typeface="Calibri" panose="020F0502020204030204" pitchFamily="34" charset="0"/>
              </a:rPr>
              <a:t>Uipath</a:t>
            </a:r>
            <a:r>
              <a:rPr lang="en-US" sz="1000" dirty="0">
                <a:solidFill>
                  <a:srgbClr val="000000"/>
                </a:solidFill>
                <a:latin typeface="Calibri" panose="020F0502020204030204" pitchFamily="34" charset="0"/>
              </a:rPr>
              <a:t> </a:t>
            </a:r>
            <a:r>
              <a:rPr lang="en-US" sz="1000" dirty="0" err="1">
                <a:solidFill>
                  <a:srgbClr val="000000"/>
                </a:solidFill>
                <a:latin typeface="Calibri" panose="020F0502020204030204" pitchFamily="34" charset="0"/>
              </a:rPr>
              <a:t>HyperHack</a:t>
            </a:r>
            <a:r>
              <a:rPr lang="en-US" sz="1000" dirty="0">
                <a:solidFill>
                  <a:srgbClr val="000000"/>
                </a:solidFill>
                <a:latin typeface="Calibri" panose="020F0502020204030204" pitchFamily="34" charset="0"/>
              </a:rPr>
              <a:t> 2023, as team named </a:t>
            </a:r>
            <a:r>
              <a:rPr lang="en-US" sz="1000" dirty="0" err="1">
                <a:solidFill>
                  <a:srgbClr val="000000"/>
                </a:solidFill>
                <a:latin typeface="Calibri" panose="020F0502020204030204" pitchFamily="34" charset="0"/>
              </a:rPr>
              <a:t>Robotknights</a:t>
            </a:r>
            <a:r>
              <a:rPr lang="en-US" sz="1000" dirty="0">
                <a:solidFill>
                  <a:srgbClr val="000000"/>
                </a:solidFill>
                <a:latin typeface="Calibri" panose="020F0502020204030204" pitchFamily="34" charset="0"/>
              </a:rPr>
              <a:t>,</a:t>
            </a:r>
            <a:br>
              <a:rPr lang="en-US" sz="1000" dirty="0">
                <a:solidFill>
                  <a:srgbClr val="000000"/>
                </a:solidFill>
                <a:latin typeface="Calibri" panose="020F0502020204030204" pitchFamily="34" charset="0"/>
              </a:rPr>
            </a:br>
            <a:r>
              <a:rPr lang="en-US" sz="900" dirty="0"/>
              <a:t>The project integrated UiPath with ChatGPT to facilitate a conversational platform for medical inquiries. Medical diagnosis documents were digitized, primarily focusing on prescriptions and illness names. Users could inquire about medical concerns, and GPT would respond with relevant information sourced from the Excel Database , aiding in medical guidance and assistance.</a:t>
            </a:r>
            <a:br>
              <a:rPr lang="en-US" sz="1000" dirty="0">
                <a:solidFill>
                  <a:srgbClr val="000000"/>
                </a:solidFill>
                <a:latin typeface="Calibri" panose="020F0502020204030204" pitchFamily="34" charset="0"/>
              </a:rPr>
            </a:br>
            <a:r>
              <a:rPr lang="en-US" sz="1000" b="1" dirty="0">
                <a:solidFill>
                  <a:srgbClr val="000000"/>
                </a:solidFill>
                <a:latin typeface="Calibri" panose="020F0502020204030204" pitchFamily="34" charset="0"/>
              </a:rPr>
              <a:t>Resource Management(</a:t>
            </a:r>
            <a:r>
              <a:rPr lang="en-US" sz="1000" b="1" dirty="0" err="1">
                <a:solidFill>
                  <a:srgbClr val="000000"/>
                </a:solidFill>
                <a:latin typeface="Calibri" panose="020F0502020204030204" pitchFamily="34" charset="0"/>
              </a:rPr>
              <a:t>Uipath</a:t>
            </a:r>
            <a:r>
              <a:rPr lang="en-US" sz="1000" b="1" dirty="0">
                <a:solidFill>
                  <a:srgbClr val="000000"/>
                </a:solidFill>
                <a:latin typeface="Calibri" panose="020F0502020204030204" pitchFamily="34" charset="0"/>
              </a:rPr>
              <a:t>)- </a:t>
            </a:r>
            <a:r>
              <a:rPr lang="en-US" sz="1000" dirty="0">
                <a:solidFill>
                  <a:srgbClr val="000000"/>
                </a:solidFill>
                <a:latin typeface="Calibri" panose="020F0502020204030204" pitchFamily="34" charset="0"/>
              </a:rPr>
              <a:t>Worked on Automating  </a:t>
            </a:r>
            <a:r>
              <a:rPr lang="en-US" sz="1000" dirty="0" err="1">
                <a:solidFill>
                  <a:srgbClr val="000000"/>
                </a:solidFill>
                <a:latin typeface="Calibri" panose="020F0502020204030204" pitchFamily="34" charset="0"/>
              </a:rPr>
              <a:t>Utilisation</a:t>
            </a:r>
            <a:r>
              <a:rPr lang="en-US" sz="1000" dirty="0">
                <a:solidFill>
                  <a:srgbClr val="000000"/>
                </a:solidFill>
                <a:latin typeface="Calibri" panose="020F0502020204030204" pitchFamily="34" charset="0"/>
              </a:rPr>
              <a:t> Report of Talent Management team , in which bot will analyze previous  utilization report and current day report , It will send the change details in Utilization report to respective managers of the respective employees</a:t>
            </a:r>
            <a:endParaRPr lang="en-US" sz="1000" b="1" dirty="0">
              <a:solidFill>
                <a:srgbClr val="000000"/>
              </a:solidFill>
              <a:latin typeface="Calibri" panose="020F0502020204030204" pitchFamily="34" charset="0"/>
            </a:endParaRPr>
          </a:p>
          <a:p>
            <a:pPr marL="171450" indent="-171450">
              <a:buFont typeface="Arial" panose="020B0604020202020204" pitchFamily="34" charset="0"/>
              <a:buChar char="•"/>
              <a:defRPr/>
            </a:pPr>
            <a:r>
              <a:rPr lang="en-US" sz="900" b="1" dirty="0"/>
              <a:t>Invoice extraction</a:t>
            </a:r>
            <a:r>
              <a:rPr lang="en-US" sz="1000" b="1" dirty="0">
                <a:solidFill>
                  <a:srgbClr val="000000"/>
                </a:solidFill>
                <a:latin typeface="Calibri" panose="020F0502020204030204" pitchFamily="34" charset="0"/>
              </a:rPr>
              <a:t>(UiPath)-</a:t>
            </a:r>
            <a:r>
              <a:rPr lang="en-US" sz="900" dirty="0"/>
              <a:t>In this </a:t>
            </a:r>
            <a:r>
              <a:rPr lang="en-US" sz="900" dirty="0" err="1"/>
              <a:t>poc</a:t>
            </a:r>
            <a:r>
              <a:rPr lang="en-US" sz="900" dirty="0"/>
              <a:t> we have to go </a:t>
            </a:r>
            <a:r>
              <a:rPr lang="en-US" sz="900" dirty="0" err="1"/>
              <a:t>rpachallengeocr</a:t>
            </a:r>
            <a:r>
              <a:rPr lang="en-US" sz="900" dirty="0"/>
              <a:t> website and  extract ,ID and Due date and download the invoice and From the invoices, we  have to extract the Invoice Number, Invoice Date, Company Name and Total Due. I have used document understanding for data extraction</a:t>
            </a:r>
            <a:r>
              <a:rPr lang="en-US" sz="1000" b="1" dirty="0">
                <a:solidFill>
                  <a:srgbClr val="000000"/>
                </a:solidFill>
                <a:latin typeface="Calibri" panose="020F0502020204030204" pitchFamily="34" charset="0"/>
              </a:rPr>
              <a:t> </a:t>
            </a:r>
            <a:endParaRPr lang="en-US" sz="1000" dirty="0">
              <a:latin typeface="Calibri" panose="020F0502020204030204" pitchFamily="34" charset="0"/>
              <a:cs typeface="Calibri" panose="020F0502020204030204" pitchFamily="34" charset="0"/>
            </a:endParaRPr>
          </a:p>
          <a:p>
            <a:pPr marL="171450" indent="-171450">
              <a:buFont typeface="Arial" panose="020B0604020202020204" pitchFamily="34" charset="0"/>
              <a:buChar char="•"/>
              <a:defRPr/>
            </a:pPr>
            <a:r>
              <a:rPr lang="en-US" sz="900" b="1" dirty="0"/>
              <a:t>Unstructured Email Extraction</a:t>
            </a:r>
            <a:r>
              <a:rPr lang="en-US" sz="1000" b="1" dirty="0">
                <a:latin typeface="Calibri" panose="020F0502020204030204" pitchFamily="34" charset="0"/>
                <a:cs typeface="Calibri" panose="020F0502020204030204" pitchFamily="34" charset="0"/>
              </a:rPr>
              <a:t>(UiPath)-</a:t>
            </a:r>
            <a:r>
              <a:rPr lang="en-US" sz="1000" dirty="0">
                <a:latin typeface="Calibri" panose="020F0502020204030204" pitchFamily="34" charset="0"/>
                <a:cs typeface="Calibri" panose="020F0502020204030204" pitchFamily="34" charset="0"/>
              </a:rPr>
              <a:t>we have to extract data from unstructured email on outlook  ,this I have done using regular expression as our data was unstructured</a:t>
            </a:r>
            <a:r>
              <a:rPr lang="en-US" sz="1000" b="1" dirty="0">
                <a:latin typeface="Calibri" panose="020F0502020204030204" pitchFamily="34" charset="0"/>
                <a:cs typeface="Calibri" panose="020F0502020204030204" pitchFamily="34" charset="0"/>
              </a:rPr>
              <a:t>.</a:t>
            </a:r>
            <a:endParaRPr lang="en-US" sz="1000" dirty="0">
              <a:latin typeface="Calibri" panose="020F0502020204030204" pitchFamily="34" charset="0"/>
              <a:cs typeface="Calibri" panose="020F0502020204030204" pitchFamily="34" charset="0"/>
            </a:endParaRPr>
          </a:p>
          <a:p>
            <a:pPr marL="171450" indent="-171450">
              <a:buFont typeface="Arial" panose="020B0604020202020204" pitchFamily="34" charset="0"/>
              <a:buChar char="•"/>
              <a:defRPr/>
            </a:pPr>
            <a:r>
              <a:rPr lang="en-US" sz="900" b="1" dirty="0" err="1"/>
              <a:t>Linkedin</a:t>
            </a:r>
            <a:r>
              <a:rPr lang="en-US" sz="900" b="1" dirty="0"/>
              <a:t> extraction</a:t>
            </a:r>
            <a:r>
              <a:rPr lang="en-US" sz="1000" b="1" dirty="0">
                <a:solidFill>
                  <a:srgbClr val="000000"/>
                </a:solidFill>
                <a:latin typeface="Calibri" panose="020F0502020204030204" pitchFamily="34" charset="0"/>
              </a:rPr>
              <a:t>(UiPath)-</a:t>
            </a:r>
            <a:r>
              <a:rPr lang="en-US" sz="900" dirty="0"/>
              <a:t>In this we have Given a list of names ,we have to go to </a:t>
            </a:r>
            <a:r>
              <a:rPr lang="en-US" sz="900" dirty="0" err="1"/>
              <a:t>linkedin</a:t>
            </a:r>
            <a:r>
              <a:rPr lang="en-US" sz="900" dirty="0"/>
              <a:t> and login and searching these candidates and step by step we have to extract Company Name ,Job Title ,Location ,Designation and save it to Excel File</a:t>
            </a:r>
            <a:r>
              <a:rPr lang="en-US" sz="1000" dirty="0">
                <a:solidFill>
                  <a:srgbClr val="000000"/>
                </a:solidFill>
                <a:latin typeface="Calibri" panose="020F0502020204030204" pitchFamily="34" charset="0"/>
              </a:rPr>
              <a:t>. </a:t>
            </a:r>
          </a:p>
          <a:p>
            <a:pPr marL="171450" indent="-171450">
              <a:buFont typeface="Arial" panose="020B0604020202020204" pitchFamily="34" charset="0"/>
              <a:buChar char="•"/>
              <a:defRPr/>
            </a:pPr>
            <a:r>
              <a:rPr lang="en-US" sz="900" b="1" dirty="0" err="1"/>
              <a:t>Nse</a:t>
            </a:r>
            <a:r>
              <a:rPr lang="en-US" sz="900" b="1" dirty="0"/>
              <a:t> Extraction</a:t>
            </a:r>
            <a:r>
              <a:rPr lang="en-US" sz="1000" b="1" dirty="0">
                <a:solidFill>
                  <a:srgbClr val="000000"/>
                </a:solidFill>
                <a:latin typeface="Calibri" panose="020F0502020204030204" pitchFamily="34" charset="0"/>
              </a:rPr>
              <a:t>(UiPath) </a:t>
            </a:r>
            <a:r>
              <a:rPr lang="en-US" sz="1000" dirty="0">
                <a:solidFill>
                  <a:srgbClr val="000000"/>
                </a:solidFill>
                <a:latin typeface="Calibri" panose="020F0502020204030204" pitchFamily="34" charset="0"/>
              </a:rPr>
              <a:t>– </a:t>
            </a:r>
            <a:r>
              <a:rPr lang="en-US" sz="900" dirty="0"/>
              <a:t>In this </a:t>
            </a:r>
            <a:r>
              <a:rPr lang="en-US" sz="900" dirty="0" err="1"/>
              <a:t>poc</a:t>
            </a:r>
            <a:r>
              <a:rPr lang="en-US" sz="900" dirty="0"/>
              <a:t> we have to go </a:t>
            </a:r>
            <a:r>
              <a:rPr lang="en-US" sz="900" dirty="0" err="1"/>
              <a:t>nse</a:t>
            </a:r>
            <a:r>
              <a:rPr lang="en-US" sz="900" dirty="0"/>
              <a:t> website and go to nifty 50 and for top 10 stocks of nifty 50 we have to extract total market </a:t>
            </a:r>
            <a:r>
              <a:rPr lang="en-US" sz="900" dirty="0" err="1"/>
              <a:t>cap,current</a:t>
            </a:r>
            <a:r>
              <a:rPr lang="en-US" sz="900" dirty="0"/>
              <a:t> price,52week low,52week high and respective dates and save it to excel then on next part we have to generate a form and get buy/sell and Quantity as input.</a:t>
            </a:r>
            <a:br>
              <a:rPr lang="en-US" sz="900" dirty="0"/>
            </a:br>
            <a:r>
              <a:rPr lang="en-US" sz="900" b="1" dirty="0"/>
              <a:t>I have contributed numerous solution as part of large-scale project.</a:t>
            </a:r>
            <a:br>
              <a:rPr lang="en-US" sz="900" dirty="0"/>
            </a:br>
            <a:endParaRPr lang="en-US" sz="1000" b="1" dirty="0">
              <a:solidFill>
                <a:srgbClr val="000000"/>
              </a:solidFill>
              <a:latin typeface="Calibri" panose="020F0502020204030204" pitchFamily="34" charset="0"/>
            </a:endParaRPr>
          </a:p>
        </p:txBody>
      </p:sp>
      <p:sp>
        <p:nvSpPr>
          <p:cNvPr id="27" name="Rectangle 5">
            <a:extLst>
              <a:ext uri="{FF2B5EF4-FFF2-40B4-BE49-F238E27FC236}">
                <a16:creationId xmlns:a16="http://schemas.microsoft.com/office/drawing/2014/main" id="{5D32C542-2006-4467-9E21-EB1B1E8972DB}"/>
              </a:ext>
            </a:extLst>
          </p:cNvPr>
          <p:cNvSpPr>
            <a:spLocks noChangeArrowheads="1"/>
          </p:cNvSpPr>
          <p:nvPr>
            <p:custDataLst>
              <p:tags r:id="rId2"/>
            </p:custDataLst>
          </p:nvPr>
        </p:nvSpPr>
        <p:spPr bwMode="auto">
          <a:xfrm>
            <a:off x="300447" y="5537349"/>
            <a:ext cx="5486400" cy="274320"/>
          </a:xfrm>
          <a:prstGeom prst="rect">
            <a:avLst/>
          </a:prstGeom>
          <a:solidFill>
            <a:schemeClr val="tx2"/>
          </a:solidFill>
          <a:ln>
            <a:noFill/>
          </a:ln>
        </p:spPr>
        <p:txBody>
          <a:bodyPr wrap="none" lIns="90000" tIns="46800" rIns="90000" bIns="46800" anchor="ctr"/>
          <a:lstStyle/>
          <a:p>
            <a:pPr eaLnBrk="0" hangingPunct="0">
              <a:spcBef>
                <a:spcPct val="40000"/>
              </a:spcBef>
              <a:tabLst>
                <a:tab pos="6464057" algn="r"/>
              </a:tabLst>
            </a:pPr>
            <a:r>
              <a:rPr lang="en-US" altLang="en-US" sz="1100" b="1" dirty="0">
                <a:solidFill>
                  <a:srgbClr val="FFFFFF"/>
                </a:solidFill>
                <a:latin typeface="Calibri" pitchFamily="34" charset="0"/>
              </a:rPr>
              <a:t>Technical Skills</a:t>
            </a:r>
          </a:p>
        </p:txBody>
      </p:sp>
      <p:sp>
        <p:nvSpPr>
          <p:cNvPr id="28" name="Rectangle 2">
            <a:extLst>
              <a:ext uri="{FF2B5EF4-FFF2-40B4-BE49-F238E27FC236}">
                <a16:creationId xmlns:a16="http://schemas.microsoft.com/office/drawing/2014/main" id="{2BE647CB-2013-48B2-BDD4-8F2BFAA224C6}"/>
              </a:ext>
            </a:extLst>
          </p:cNvPr>
          <p:cNvSpPr>
            <a:spLocks noChangeArrowheads="1"/>
          </p:cNvSpPr>
          <p:nvPr/>
        </p:nvSpPr>
        <p:spPr bwMode="auto">
          <a:xfrm>
            <a:off x="245782" y="5765998"/>
            <a:ext cx="5486400" cy="634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171450" indent="-171450" algn="just" defTabSz="592622">
              <a:lnSpc>
                <a:spcPct val="120000"/>
              </a:lnSpc>
              <a:buFont typeface="Arial" panose="020B0604020202020204" pitchFamily="34" charset="0"/>
              <a:buChar char="•"/>
              <a:defRPr/>
            </a:pPr>
            <a:r>
              <a:rPr lang="en-US" sz="1000" dirty="0">
                <a:solidFill>
                  <a:srgbClr val="201D28"/>
                </a:solidFill>
                <a:latin typeface="Calibri" panose="020F0502020204030204" pitchFamily="34" charset="0"/>
                <a:cs typeface="Calibri" panose="020F0502020204030204" pitchFamily="34" charset="0"/>
              </a:rPr>
              <a:t>Primary Skill –  Robotic Process </a:t>
            </a:r>
            <a:r>
              <a:rPr lang="en-US" sz="1000" dirty="0" err="1">
                <a:solidFill>
                  <a:srgbClr val="201D28"/>
                </a:solidFill>
                <a:latin typeface="Calibri" panose="020F0502020204030204" pitchFamily="34" charset="0"/>
                <a:cs typeface="Calibri" panose="020F0502020204030204" pitchFamily="34" charset="0"/>
              </a:rPr>
              <a:t>Automation,AI</a:t>
            </a:r>
            <a:r>
              <a:rPr lang="en-US" sz="1000" dirty="0">
                <a:solidFill>
                  <a:srgbClr val="201D28"/>
                </a:solidFill>
                <a:latin typeface="Calibri" panose="020F0502020204030204" pitchFamily="34" charset="0"/>
                <a:cs typeface="Calibri" panose="020F0502020204030204" pitchFamily="34" charset="0"/>
              </a:rPr>
              <a:t> CENTER ,Excel Formula</a:t>
            </a:r>
          </a:p>
          <a:p>
            <a:pPr marL="171450" indent="-171450" algn="just" defTabSz="592622">
              <a:lnSpc>
                <a:spcPct val="120000"/>
              </a:lnSpc>
              <a:buFont typeface="Arial" panose="020B0604020202020204" pitchFamily="34" charset="0"/>
              <a:buChar char="•"/>
              <a:defRPr/>
            </a:pPr>
            <a:r>
              <a:rPr lang="en-US" sz="1000" dirty="0">
                <a:solidFill>
                  <a:srgbClr val="000000"/>
                </a:solidFill>
                <a:latin typeface="Calibri" panose="020F0502020204030204" pitchFamily="34" charset="0"/>
                <a:cs typeface="Arial" charset="0"/>
              </a:rPr>
              <a:t>Other Skill: Structured Query language (SQL),GIT, Data structures and </a:t>
            </a:r>
            <a:r>
              <a:rPr lang="en-US" sz="1000" dirty="0" err="1">
                <a:solidFill>
                  <a:srgbClr val="000000"/>
                </a:solidFill>
                <a:latin typeface="Calibri" panose="020F0502020204030204" pitchFamily="34" charset="0"/>
                <a:cs typeface="Arial" charset="0"/>
              </a:rPr>
              <a:t>Algorithm,C#,C</a:t>
            </a:r>
            <a:r>
              <a:rPr lang="en-US" sz="1000" dirty="0">
                <a:solidFill>
                  <a:srgbClr val="000000"/>
                </a:solidFill>
                <a:latin typeface="Calibri" panose="020F0502020204030204" pitchFamily="34" charset="0"/>
                <a:cs typeface="Arial" charset="0"/>
              </a:rPr>
              <a:t>++</a:t>
            </a:r>
            <a:r>
              <a:rPr lang="pt-BR" sz="1000" dirty="0">
                <a:solidFill>
                  <a:srgbClr val="000000"/>
                </a:solidFill>
                <a:latin typeface="Calibri" panose="020F0502020204030204" pitchFamily="34" charset="0"/>
                <a:cs typeface="Arial" charset="0"/>
              </a:rPr>
              <a:t>     </a:t>
            </a:r>
          </a:p>
          <a:p>
            <a:pPr marL="171450" indent="-171450" algn="just" defTabSz="592622">
              <a:lnSpc>
                <a:spcPct val="120000"/>
              </a:lnSpc>
              <a:buFont typeface="Arial" panose="020B0604020202020204" pitchFamily="34" charset="0"/>
              <a:buChar char="•"/>
              <a:defRPr/>
            </a:pPr>
            <a:r>
              <a:rPr lang="en-US" sz="1000" dirty="0">
                <a:solidFill>
                  <a:srgbClr val="000000"/>
                </a:solidFill>
                <a:latin typeface="Calibri" panose="020F0502020204030204" pitchFamily="34" charset="0"/>
                <a:cs typeface="Arial" charset="0"/>
              </a:rPr>
              <a:t>Operating Systems: Windows</a:t>
            </a:r>
          </a:p>
        </p:txBody>
      </p:sp>
      <p:sp>
        <p:nvSpPr>
          <p:cNvPr id="29" name="Rectangle 7">
            <a:extLst>
              <a:ext uri="{FF2B5EF4-FFF2-40B4-BE49-F238E27FC236}">
                <a16:creationId xmlns:a16="http://schemas.microsoft.com/office/drawing/2014/main" id="{8B7671FB-C017-42A2-AAF9-8317D33D8777}"/>
              </a:ext>
            </a:extLst>
          </p:cNvPr>
          <p:cNvSpPr>
            <a:spLocks noChangeArrowheads="1"/>
          </p:cNvSpPr>
          <p:nvPr>
            <p:custDataLst>
              <p:tags r:id="rId3"/>
            </p:custDataLst>
          </p:nvPr>
        </p:nvSpPr>
        <p:spPr bwMode="auto">
          <a:xfrm>
            <a:off x="6441573" y="5537349"/>
            <a:ext cx="5486400" cy="274320"/>
          </a:xfrm>
          <a:prstGeom prst="rect">
            <a:avLst/>
          </a:prstGeom>
          <a:solidFill>
            <a:schemeClr val="tx2"/>
          </a:solidFill>
          <a:ln w="9525" algn="ctr">
            <a:solidFill>
              <a:schemeClr val="bg1"/>
            </a:solidFill>
            <a:miter lim="800000"/>
            <a:headEnd/>
            <a:tailEnd/>
          </a:ln>
        </p:spPr>
        <p:txBody>
          <a:bodyPr wrap="none" lIns="90000" tIns="46800" rIns="90000" bIns="46800" anchor="ctr"/>
          <a:lstStyle/>
          <a:p>
            <a:pPr eaLnBrk="0" hangingPunct="0">
              <a:spcBef>
                <a:spcPct val="40000"/>
              </a:spcBef>
              <a:tabLst>
                <a:tab pos="6464057" algn="r"/>
              </a:tabLst>
            </a:pPr>
            <a:r>
              <a:rPr lang="en-US" altLang="en-US" sz="1100" b="1" dirty="0">
                <a:solidFill>
                  <a:srgbClr val="FFFFFF"/>
                </a:solidFill>
                <a:latin typeface="Calibri" pitchFamily="34" charset="0"/>
              </a:rPr>
              <a:t>Education and Certifications</a:t>
            </a:r>
          </a:p>
        </p:txBody>
      </p:sp>
      <p:sp>
        <p:nvSpPr>
          <p:cNvPr id="30" name="Rectangle 1">
            <a:extLst>
              <a:ext uri="{FF2B5EF4-FFF2-40B4-BE49-F238E27FC236}">
                <a16:creationId xmlns:a16="http://schemas.microsoft.com/office/drawing/2014/main" id="{6CF63356-0333-4773-9B9B-42AB3FA318E4}"/>
              </a:ext>
            </a:extLst>
          </p:cNvPr>
          <p:cNvSpPr>
            <a:spLocks noChangeArrowheads="1"/>
          </p:cNvSpPr>
          <p:nvPr/>
        </p:nvSpPr>
        <p:spPr bwMode="auto">
          <a:xfrm>
            <a:off x="6724749" y="5843112"/>
            <a:ext cx="4691980"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indent="-285767" algn="just" eaLnBrk="0" hangingPunct="0">
              <a:buFont typeface="Arial" panose="020B0604020202020204" pitchFamily="34" charset="0"/>
              <a:buChar char="•"/>
            </a:pPr>
            <a:r>
              <a:rPr lang="en-US" sz="1000" dirty="0" err="1">
                <a:solidFill>
                  <a:srgbClr val="000000"/>
                </a:solidFill>
                <a:latin typeface="Calibri" panose="020F0502020204030204" pitchFamily="34" charset="0"/>
                <a:cs typeface="Arial" charset="0"/>
              </a:rPr>
              <a:t>B.Tech</a:t>
            </a:r>
            <a:r>
              <a:rPr lang="en-US" sz="1000" dirty="0">
                <a:solidFill>
                  <a:srgbClr val="000000"/>
                </a:solidFill>
                <a:latin typeface="Calibri" panose="020F0502020204030204" pitchFamily="34" charset="0"/>
                <a:cs typeface="Arial" charset="0"/>
              </a:rPr>
              <a:t> in INFORMATION TECHNOLOGY from </a:t>
            </a:r>
            <a:r>
              <a:rPr lang="en-US" sz="1000" dirty="0" err="1">
                <a:solidFill>
                  <a:srgbClr val="000000"/>
                </a:solidFill>
                <a:latin typeface="Calibri" panose="020F0502020204030204" pitchFamily="34" charset="0"/>
                <a:cs typeface="Arial" charset="0"/>
              </a:rPr>
              <a:t>kolkata</a:t>
            </a:r>
            <a:r>
              <a:rPr lang="en-US" sz="1000" dirty="0">
                <a:solidFill>
                  <a:srgbClr val="000000"/>
                </a:solidFill>
                <a:latin typeface="Calibri" panose="020F0502020204030204" pitchFamily="34" charset="0"/>
                <a:cs typeface="Arial" charset="0"/>
              </a:rPr>
              <a:t>, India</a:t>
            </a:r>
          </a:p>
          <a:p>
            <a:pPr indent="-285767" algn="just" eaLnBrk="0" hangingPunct="0">
              <a:buFont typeface="Arial" panose="020B0604020202020204" pitchFamily="34" charset="0"/>
              <a:buChar char="•"/>
            </a:pPr>
            <a:r>
              <a:rPr lang="en-US" sz="1000" dirty="0" err="1">
                <a:solidFill>
                  <a:srgbClr val="000000"/>
                </a:solidFill>
                <a:latin typeface="Calibri" panose="020F0502020204030204" pitchFamily="34" charset="0"/>
                <a:cs typeface="Arial" charset="0"/>
              </a:rPr>
              <a:t>UiPath_RPA_Associate_Certified</a:t>
            </a:r>
            <a:endParaRPr lang="en-US" sz="1000" dirty="0">
              <a:solidFill>
                <a:srgbClr val="000000"/>
              </a:solidFill>
              <a:latin typeface="Calibri" panose="020F0502020204030204" pitchFamily="34" charset="0"/>
              <a:cs typeface="Arial" charset="0"/>
            </a:endParaRPr>
          </a:p>
          <a:p>
            <a:pPr indent="-285767" algn="just" eaLnBrk="0" hangingPunct="0">
              <a:buFont typeface="Arial" panose="020B0604020202020204" pitchFamily="34" charset="0"/>
              <a:buChar char="•"/>
            </a:pPr>
            <a:r>
              <a:rPr lang="en-US" sz="1000" dirty="0" err="1">
                <a:solidFill>
                  <a:srgbClr val="000000"/>
                </a:solidFill>
                <a:latin typeface="Calibri" panose="020F0502020204030204" pitchFamily="34" charset="0"/>
                <a:cs typeface="Arial" charset="0"/>
              </a:rPr>
              <a:t>Outsystem</a:t>
            </a:r>
            <a:r>
              <a:rPr lang="en-US" sz="1000" dirty="0">
                <a:solidFill>
                  <a:srgbClr val="000000"/>
                </a:solidFill>
                <a:latin typeface="Calibri" panose="020F0502020204030204" pitchFamily="34" charset="0"/>
                <a:cs typeface="Arial" charset="0"/>
              </a:rPr>
              <a:t> Reactive Developer certified</a:t>
            </a:r>
          </a:p>
          <a:p>
            <a:pPr indent="-285767" algn="just" eaLnBrk="0" hangingPunct="0">
              <a:buFont typeface="Arial" panose="020B0604020202020204" pitchFamily="34" charset="0"/>
              <a:buChar char="•"/>
            </a:pPr>
            <a:r>
              <a:rPr lang="en-US" sz="1000" dirty="0" err="1">
                <a:solidFill>
                  <a:srgbClr val="000000"/>
                </a:solidFill>
                <a:latin typeface="Calibri" panose="020F0502020204030204" pitchFamily="34" charset="0"/>
                <a:cs typeface="Arial" charset="0"/>
              </a:rPr>
              <a:t>Uipath</a:t>
            </a:r>
            <a:r>
              <a:rPr lang="en-US" sz="1000" dirty="0">
                <a:solidFill>
                  <a:srgbClr val="000000"/>
                </a:solidFill>
                <a:latin typeface="Calibri" panose="020F0502020204030204" pitchFamily="34" charset="0"/>
                <a:cs typeface="Arial" charset="0"/>
              </a:rPr>
              <a:t> Developer Foundation  Diploma and Document Understanding from   </a:t>
            </a:r>
            <a:r>
              <a:rPr lang="en-US" sz="1000" dirty="0" err="1">
                <a:solidFill>
                  <a:srgbClr val="000000"/>
                </a:solidFill>
                <a:latin typeface="Calibri" panose="020F0502020204030204" pitchFamily="34" charset="0"/>
                <a:cs typeface="Arial" charset="0"/>
              </a:rPr>
              <a:t>Uipath</a:t>
            </a:r>
            <a:r>
              <a:rPr lang="en-US" sz="1000" dirty="0">
                <a:solidFill>
                  <a:srgbClr val="000000"/>
                </a:solidFill>
                <a:latin typeface="Calibri" panose="020F0502020204030204" pitchFamily="34" charset="0"/>
                <a:cs typeface="Arial" charset="0"/>
              </a:rPr>
              <a:t> Academy</a:t>
            </a:r>
          </a:p>
        </p:txBody>
      </p:sp>
      <p:sp>
        <p:nvSpPr>
          <p:cNvPr id="31" name="Rectangle 7">
            <a:extLst>
              <a:ext uri="{FF2B5EF4-FFF2-40B4-BE49-F238E27FC236}">
                <a16:creationId xmlns:a16="http://schemas.microsoft.com/office/drawing/2014/main" id="{ABB2F1B1-9C98-4795-B3BE-1E83C0648153}"/>
              </a:ext>
            </a:extLst>
          </p:cNvPr>
          <p:cNvSpPr>
            <a:spLocks noChangeArrowheads="1"/>
          </p:cNvSpPr>
          <p:nvPr>
            <p:custDataLst>
              <p:tags r:id="rId4"/>
            </p:custDataLst>
          </p:nvPr>
        </p:nvSpPr>
        <p:spPr bwMode="auto">
          <a:xfrm>
            <a:off x="414283" y="4305252"/>
            <a:ext cx="5486400" cy="274320"/>
          </a:xfrm>
          <a:prstGeom prst="rect">
            <a:avLst/>
          </a:prstGeom>
          <a:solidFill>
            <a:schemeClr val="tx2"/>
          </a:solidFill>
          <a:ln w="9525" algn="ctr">
            <a:solidFill>
              <a:schemeClr val="bg1"/>
            </a:solidFill>
            <a:miter lim="800000"/>
            <a:headEnd/>
            <a:tailEnd/>
          </a:ln>
        </p:spPr>
        <p:txBody>
          <a:bodyPr wrap="none" lIns="90000" tIns="46800" rIns="90000" bIns="46800" anchor="ctr"/>
          <a:lstStyle/>
          <a:p>
            <a:pPr eaLnBrk="0" hangingPunct="0">
              <a:spcBef>
                <a:spcPct val="40000"/>
              </a:spcBef>
              <a:tabLst>
                <a:tab pos="6464057" algn="r"/>
              </a:tabLst>
            </a:pPr>
            <a:r>
              <a:rPr lang="en-US" altLang="en-US" sz="1100" b="1" dirty="0">
                <a:solidFill>
                  <a:srgbClr val="FFFFFF"/>
                </a:solidFill>
                <a:latin typeface="Calibri" panose="020F0502020204030204" pitchFamily="34" charset="0"/>
                <a:cs typeface="Calibri" panose="020F0502020204030204" pitchFamily="34" charset="0"/>
              </a:rPr>
              <a:t>Relevant Experience</a:t>
            </a:r>
          </a:p>
        </p:txBody>
      </p:sp>
      <p:sp>
        <p:nvSpPr>
          <p:cNvPr id="32" name="Rectangle 7">
            <a:extLst>
              <a:ext uri="{FF2B5EF4-FFF2-40B4-BE49-F238E27FC236}">
                <a16:creationId xmlns:a16="http://schemas.microsoft.com/office/drawing/2014/main" id="{C62E6C60-19DE-4AC8-BCC9-0C7E6D1F8578}"/>
              </a:ext>
            </a:extLst>
          </p:cNvPr>
          <p:cNvSpPr>
            <a:spLocks noChangeArrowheads="1"/>
          </p:cNvSpPr>
          <p:nvPr>
            <p:custDataLst>
              <p:tags r:id="rId5"/>
            </p:custDataLst>
          </p:nvPr>
        </p:nvSpPr>
        <p:spPr bwMode="auto">
          <a:xfrm>
            <a:off x="245782" y="1748660"/>
            <a:ext cx="5486400" cy="274320"/>
          </a:xfrm>
          <a:prstGeom prst="rect">
            <a:avLst/>
          </a:prstGeom>
          <a:solidFill>
            <a:schemeClr val="tx2"/>
          </a:solidFill>
          <a:ln w="9525" algn="ctr">
            <a:solidFill>
              <a:schemeClr val="bg1"/>
            </a:solidFill>
            <a:miter lim="800000"/>
            <a:headEnd/>
            <a:tailEnd/>
          </a:ln>
        </p:spPr>
        <p:txBody>
          <a:bodyPr wrap="none" lIns="90000" tIns="46800" rIns="90000" bIns="46800" anchor="ctr"/>
          <a:lstStyle/>
          <a:p>
            <a:pPr eaLnBrk="0" hangingPunct="0">
              <a:spcBef>
                <a:spcPct val="40000"/>
              </a:spcBef>
              <a:tabLst>
                <a:tab pos="6464057" algn="r"/>
              </a:tabLst>
            </a:pPr>
            <a:r>
              <a:rPr lang="en-US" altLang="en-US" sz="1100" b="1" dirty="0">
                <a:solidFill>
                  <a:srgbClr val="FFFFFF"/>
                </a:solidFill>
                <a:latin typeface="Calibri" pitchFamily="34" charset="0"/>
              </a:rPr>
              <a:t>Professional Background</a:t>
            </a:r>
          </a:p>
        </p:txBody>
      </p:sp>
      <p:sp>
        <p:nvSpPr>
          <p:cNvPr id="33" name="Title 1">
            <a:extLst>
              <a:ext uri="{FF2B5EF4-FFF2-40B4-BE49-F238E27FC236}">
                <a16:creationId xmlns:a16="http://schemas.microsoft.com/office/drawing/2014/main" id="{3F14C4FE-E103-4462-AB08-12BF14B6B9C2}"/>
              </a:ext>
            </a:extLst>
          </p:cNvPr>
          <p:cNvSpPr txBox="1">
            <a:spLocks/>
          </p:cNvSpPr>
          <p:nvPr/>
        </p:nvSpPr>
        <p:spPr>
          <a:xfrm>
            <a:off x="1641087" y="204291"/>
            <a:ext cx="4091095" cy="1292811"/>
          </a:xfrm>
          <a:prstGeom prst="rect">
            <a:avLst/>
          </a:prstGeom>
          <a:ln w="9525"/>
          <a:extLst>
            <a:ext uri="{91240B29-F687-4F45-9708-019B960494DF}">
              <a14:hiddenLine xmlns:a14="http://schemas.microsoft.com/office/drawing/2010/main" w="12700">
                <a:solidFill>
                  <a:srgbClr val="000000"/>
                </a:solidFill>
                <a:miter lim="800000"/>
                <a:headEnd/>
                <a:tailEnd/>
              </a14:hiddenLine>
            </a:ext>
          </a:extLst>
        </p:spPr>
        <p:txBody>
          <a:bodyPr vert="horz" lIns="91440" tIns="45720" rIns="91440" bIns="45720" rtlCol="0" anchor="t"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en-US" sz="2400" dirty="0">
                <a:latin typeface="Calibri" panose="020F0502020204030204" pitchFamily="34" charset="0"/>
                <a:cs typeface="Calibri" panose="020F0502020204030204" pitchFamily="34" charset="0"/>
              </a:rPr>
              <a:t>Sudhanshu Bhagat</a:t>
            </a:r>
          </a:p>
          <a:p>
            <a:pPr algn="l"/>
            <a:r>
              <a:rPr lang="en-US" altLang="en-US" sz="1800" dirty="0">
                <a:latin typeface="Calibri" panose="020F0502020204030204" pitchFamily="34" charset="0"/>
                <a:cs typeface="Calibri" panose="020F0502020204030204" pitchFamily="34" charset="0"/>
              </a:rPr>
              <a:t>RPA Software Engineer</a:t>
            </a:r>
            <a:endParaRPr lang="en-US" altLang="en-US" sz="1800" dirty="0"/>
          </a:p>
        </p:txBody>
      </p:sp>
      <p:pic>
        <p:nvPicPr>
          <p:cNvPr id="16" name="WordPictureWatermark244">
            <a:extLst>
              <a:ext uri="{FF2B5EF4-FFF2-40B4-BE49-F238E27FC236}">
                <a16:creationId xmlns:a16="http://schemas.microsoft.com/office/drawing/2014/main" id="{9F29A44C-D304-49CA-86DB-D18F7BD759FB}"/>
              </a:ext>
            </a:extLst>
          </p:cNvPr>
          <p:cNvPicPr/>
          <p:nvPr/>
        </p:nvPicPr>
        <p:blipFill>
          <a:blip r:embed="rId7"/>
          <a:srcRect/>
          <a:stretch/>
        </p:blipFill>
        <p:spPr bwMode="auto">
          <a:xfrm>
            <a:off x="1641087" y="1036089"/>
            <a:ext cx="742891" cy="536408"/>
          </a:xfrm>
          <a:prstGeom prst="rect">
            <a:avLst/>
          </a:prstGeom>
          <a:solidFill>
            <a:srgbClr val="FFFFFF"/>
          </a:solidFill>
          <a:ln w="9525">
            <a:noFill/>
            <a:miter lim="800000"/>
            <a:headEnd/>
            <a:tailEnd/>
          </a:ln>
        </p:spPr>
      </p:pic>
      <p:pic>
        <p:nvPicPr>
          <p:cNvPr id="3" name="Picture 2" descr="A person with a beard and mustache wearing a white shirt&#10;&#10;Description automatically generated">
            <a:extLst>
              <a:ext uri="{FF2B5EF4-FFF2-40B4-BE49-F238E27FC236}">
                <a16:creationId xmlns:a16="http://schemas.microsoft.com/office/drawing/2014/main" id="{D47EC23B-A744-9761-887A-F87088EBFD0B}"/>
              </a:ext>
            </a:extLst>
          </p:cNvPr>
          <p:cNvPicPr>
            <a:picLocks noChangeAspect="1"/>
          </p:cNvPicPr>
          <p:nvPr/>
        </p:nvPicPr>
        <p:blipFill>
          <a:blip r:embed="rId8"/>
          <a:stretch>
            <a:fillRect/>
          </a:stretch>
        </p:blipFill>
        <p:spPr>
          <a:xfrm>
            <a:off x="317263" y="182220"/>
            <a:ext cx="1182550" cy="1390277"/>
          </a:xfrm>
          <a:prstGeom prst="rect">
            <a:avLst/>
          </a:prstGeom>
        </p:spPr>
      </p:pic>
      <p:pic>
        <p:nvPicPr>
          <p:cNvPr id="8" name="Picture 7" descr="A close-up of a card&#10;&#10;Description automatically generated">
            <a:extLst>
              <a:ext uri="{FF2B5EF4-FFF2-40B4-BE49-F238E27FC236}">
                <a16:creationId xmlns:a16="http://schemas.microsoft.com/office/drawing/2014/main" id="{F5057AC1-992A-763F-2A20-01856F95C630}"/>
              </a:ext>
            </a:extLst>
          </p:cNvPr>
          <p:cNvPicPr>
            <a:picLocks noChangeAspect="1"/>
          </p:cNvPicPr>
          <p:nvPr/>
        </p:nvPicPr>
        <p:blipFill>
          <a:blip r:embed="rId9"/>
          <a:stretch>
            <a:fillRect/>
          </a:stretch>
        </p:blipFill>
        <p:spPr>
          <a:xfrm>
            <a:off x="2497814" y="1026664"/>
            <a:ext cx="545833" cy="545833"/>
          </a:xfrm>
          <a:prstGeom prst="rect">
            <a:avLst/>
          </a:prstGeom>
        </p:spPr>
      </p:pic>
      <p:pic>
        <p:nvPicPr>
          <p:cNvPr id="14" name="Picture 13" descr="A black text on a white background&#10;&#10;Description automatically generated">
            <a:extLst>
              <a:ext uri="{FF2B5EF4-FFF2-40B4-BE49-F238E27FC236}">
                <a16:creationId xmlns:a16="http://schemas.microsoft.com/office/drawing/2014/main" id="{B2B6CFEA-653A-9C11-77F9-86BA4FA97D71}"/>
              </a:ext>
            </a:extLst>
          </p:cNvPr>
          <p:cNvPicPr>
            <a:picLocks noChangeAspect="1"/>
          </p:cNvPicPr>
          <p:nvPr/>
        </p:nvPicPr>
        <p:blipFill>
          <a:blip r:embed="rId10"/>
          <a:stretch>
            <a:fillRect/>
          </a:stretch>
        </p:blipFill>
        <p:spPr>
          <a:xfrm>
            <a:off x="3157483" y="1005413"/>
            <a:ext cx="2354357" cy="544476"/>
          </a:xfrm>
          <a:prstGeom prst="rect">
            <a:avLst/>
          </a:prstGeom>
        </p:spPr>
      </p:pic>
      <p:pic>
        <p:nvPicPr>
          <p:cNvPr id="4" name="Picture 3" descr="A red and white logo&#10;&#10;Description automatically generated">
            <a:extLst>
              <a:ext uri="{FF2B5EF4-FFF2-40B4-BE49-F238E27FC236}">
                <a16:creationId xmlns:a16="http://schemas.microsoft.com/office/drawing/2014/main" id="{60ADFA68-F852-4AE2-A825-92FDB294EF1E}"/>
              </a:ext>
            </a:extLst>
          </p:cNvPr>
          <p:cNvPicPr>
            <a:picLocks noChangeAspect="1"/>
          </p:cNvPicPr>
          <p:nvPr/>
        </p:nvPicPr>
        <p:blipFill>
          <a:blip r:embed="rId11"/>
          <a:stretch>
            <a:fillRect/>
          </a:stretch>
        </p:blipFill>
        <p:spPr>
          <a:xfrm>
            <a:off x="5689089" y="995886"/>
            <a:ext cx="575235" cy="575235"/>
          </a:xfrm>
          <a:prstGeom prst="rect">
            <a:avLst/>
          </a:prstGeom>
        </p:spPr>
      </p:pic>
    </p:spTree>
    <p:extLst>
      <p:ext uri="{BB962C8B-B14F-4D97-AF65-F5344CB8AC3E}">
        <p14:creationId xmlns:p14="http://schemas.microsoft.com/office/powerpoint/2010/main" val="3977130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FILLTRANSPARENCY" val="0"/>
  <p:tag name="LINETRANSPARENCY" val="0"/>
  <p:tag name="FONTCOLOR" val="0"/>
  <p:tag name="HIDDEN" val="False"/>
  <p:tag name="THINKCELLSHAPEDONOTDELETE" val="pMLdx0X.jSk68GEw1qSUXHQ"/>
</p:tagLst>
</file>

<file path=ppt/tags/tag2.xml><?xml version="1.0" encoding="utf-8"?>
<p:tagLst xmlns:a="http://schemas.openxmlformats.org/drawingml/2006/main" xmlns:r="http://schemas.openxmlformats.org/officeDocument/2006/relationships" xmlns:p="http://schemas.openxmlformats.org/presentationml/2006/main">
  <p:tag name="FILLTRANSPARENCY" val="0"/>
  <p:tag name="LINETRANSPARENCY" val="0"/>
  <p:tag name="FONTCOLOR" val="0"/>
  <p:tag name="HIDDEN" val="False"/>
  <p:tag name="THINKCELLSHAPEDONOTDELETE" val="pJCzDRYiQnk..XJ5zdCr7lA"/>
</p:tagLst>
</file>

<file path=ppt/tags/tag3.xml><?xml version="1.0" encoding="utf-8"?>
<p:tagLst xmlns:a="http://schemas.openxmlformats.org/drawingml/2006/main" xmlns:r="http://schemas.openxmlformats.org/officeDocument/2006/relationships" xmlns:p="http://schemas.openxmlformats.org/presentationml/2006/main">
  <p:tag name="FILLTRANSPARENCY" val="0"/>
  <p:tag name="LINETRANSPARENCY" val="0"/>
  <p:tag name="FONTCOLOR" val="0"/>
  <p:tag name="HIDDEN" val="False"/>
</p:tagLst>
</file>

<file path=ppt/tags/tag4.xml><?xml version="1.0" encoding="utf-8"?>
<p:tagLst xmlns:a="http://schemas.openxmlformats.org/drawingml/2006/main" xmlns:r="http://schemas.openxmlformats.org/officeDocument/2006/relationships" xmlns:p="http://schemas.openxmlformats.org/presentationml/2006/main">
  <p:tag name="FILLTRANSPARENCY" val="0"/>
  <p:tag name="LINETRANSPARENCY" val="0"/>
  <p:tag name="FONTCOLOR" val="0"/>
  <p:tag name="HIDDEN" val="False"/>
</p:tagLst>
</file>

<file path=ppt/tags/tag5.xml><?xml version="1.0" encoding="utf-8"?>
<p:tagLst xmlns:a="http://schemas.openxmlformats.org/drawingml/2006/main" xmlns:r="http://schemas.openxmlformats.org/officeDocument/2006/relationships" xmlns:p="http://schemas.openxmlformats.org/presentationml/2006/main">
  <p:tag name="FILLTRANSPARENCY" val="0"/>
  <p:tag name="LINETRANSPARENCY" val="0"/>
  <p:tag name="FONTCOLOR" val="0"/>
  <p:tag name="HIDDEN" val="False"/>
</p:tagLst>
</file>

<file path=ppt/theme/theme1.xml><?xml version="1.0" encoding="utf-8"?>
<a:theme xmlns:a="http://schemas.openxmlformats.org/drawingml/2006/main" name="Master">
  <a:themeElements>
    <a:clrScheme name="Custom 1">
      <a:dk1>
        <a:srgbClr val="201D28"/>
      </a:dk1>
      <a:lt1>
        <a:srgbClr val="EEEFEE"/>
      </a:lt1>
      <a:dk2>
        <a:srgbClr val="4C4D4C"/>
      </a:dk2>
      <a:lt2>
        <a:srgbClr val="D3D1D4"/>
      </a:lt2>
      <a:accent1>
        <a:srgbClr val="FD5F08"/>
      </a:accent1>
      <a:accent2>
        <a:srgbClr val="FC7E39"/>
      </a:accent2>
      <a:accent3>
        <a:srgbClr val="FDBE9C"/>
      </a:accent3>
      <a:accent4>
        <a:srgbClr val="211D28"/>
      </a:accent4>
      <a:accent5>
        <a:srgbClr val="4E4A53"/>
      </a:accent5>
      <a:accent6>
        <a:srgbClr val="7A777E"/>
      </a:accent6>
      <a:hlink>
        <a:srgbClr val="FD5F08"/>
      </a:hlink>
      <a:folHlink>
        <a:srgbClr val="96380A"/>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aster Dark">
  <a:themeElements>
    <a:clrScheme name="Custom 1">
      <a:dk1>
        <a:srgbClr val="211D28"/>
      </a:dk1>
      <a:lt1>
        <a:srgbClr val="EEEFEE"/>
      </a:lt1>
      <a:dk2>
        <a:srgbClr val="4C4D4C"/>
      </a:dk2>
      <a:lt2>
        <a:srgbClr val="D3D1D4"/>
      </a:lt2>
      <a:accent1>
        <a:srgbClr val="FD5F08"/>
      </a:accent1>
      <a:accent2>
        <a:srgbClr val="FC7E39"/>
      </a:accent2>
      <a:accent3>
        <a:srgbClr val="FDBE9C"/>
      </a:accent3>
      <a:accent4>
        <a:srgbClr val="211D28"/>
      </a:accent4>
      <a:accent5>
        <a:srgbClr val="4E4A53"/>
      </a:accent5>
      <a:accent6>
        <a:srgbClr val="7A777E"/>
      </a:accent6>
      <a:hlink>
        <a:srgbClr val="FD5F08"/>
      </a:hlink>
      <a:folHlink>
        <a:srgbClr val="96380A"/>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FCE388F0D3A4840B5648DCA1DAD5E0D" ma:contentTypeVersion="15" ma:contentTypeDescription="Create a new document." ma:contentTypeScope="" ma:versionID="ca6b9541564ea6f78212b1a354484dd7">
  <xsd:schema xmlns:xsd="http://www.w3.org/2001/XMLSchema" xmlns:xs="http://www.w3.org/2001/XMLSchema" xmlns:p="http://schemas.microsoft.com/office/2006/metadata/properties" xmlns:ns3="b5bbe021-fd5e-40ec-83d7-055b95ca5096" xmlns:ns4="cf13d63e-1a1c-4b95-99eb-b3db55319038" targetNamespace="http://schemas.microsoft.com/office/2006/metadata/properties" ma:root="true" ma:fieldsID="aeae8c865a032fdbe3f9d41f55f0b872" ns3:_="" ns4:_="">
    <xsd:import namespace="b5bbe021-fd5e-40ec-83d7-055b95ca5096"/>
    <xsd:import namespace="cf13d63e-1a1c-4b95-99eb-b3db55319038"/>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KeyPoints" minOccurs="0"/>
                <xsd:element ref="ns4:MediaServiceKeyPoints" minOccurs="0"/>
                <xsd:element ref="ns4:MediaServiceAutoTags" minOccurs="0"/>
                <xsd:element ref="ns4:MediaServiceGenerationTime" minOccurs="0"/>
                <xsd:element ref="ns4:MediaServiceEventHashCode" minOccurs="0"/>
                <xsd:element ref="ns4:MediaServiceDateTaken" minOccurs="0"/>
                <xsd:element ref="ns4:MediaServiceOCR" minOccurs="0"/>
                <xsd:element ref="ns4:MediaServiceLocation" minOccurs="0"/>
                <xsd:element ref="ns4:_activity" minOccurs="0"/>
                <xsd:element ref="ns4: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5bbe021-fd5e-40ec-83d7-055b95ca5096"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f13d63e-1a1c-4b95-99eb-b3db55319038"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Location" ma:index="20" nillable="true" ma:displayName="Location" ma:indexed="true" ma:internalName="MediaServiceLocation" ma:readOnly="true">
      <xsd:simpleType>
        <xsd:restriction base="dms:Text"/>
      </xsd:simpleType>
    </xsd:element>
    <xsd:element name="_activity" ma:index="21" nillable="true" ma:displayName="_activity" ma:hidden="true" ma:internalName="_activity">
      <xsd:simpleType>
        <xsd:restriction base="dms:Note"/>
      </xsd:simpleType>
    </xsd:element>
    <xsd:element name="MediaLengthInSeconds" ma:index="22"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cf13d63e-1a1c-4b95-99eb-b3db55319038"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60FB022-B64A-48BB-B9F0-D7E5791F87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5bbe021-fd5e-40ec-83d7-055b95ca5096"/>
    <ds:schemaRef ds:uri="cf13d63e-1a1c-4b95-99eb-b3db5531903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0A33828-6408-4DBC-ADCB-1A46AB20B9CE}">
  <ds:schemaRefs>
    <ds:schemaRef ds:uri="http://schemas.microsoft.com/office/2006/documentManagement/types"/>
    <ds:schemaRef ds:uri="http://purl.org/dc/terms/"/>
    <ds:schemaRef ds:uri="http://schemas.openxmlformats.org/package/2006/metadata/core-properties"/>
    <ds:schemaRef ds:uri="http://purl.org/dc/elements/1.1/"/>
    <ds:schemaRef ds:uri="http://purl.org/dc/dcmitype/"/>
    <ds:schemaRef ds:uri="http://www.w3.org/XML/1998/namespace"/>
    <ds:schemaRef ds:uri="b5bbe021-fd5e-40ec-83d7-055b95ca5096"/>
    <ds:schemaRef ds:uri="http://schemas.microsoft.com/office/infopath/2007/PartnerControls"/>
    <ds:schemaRef ds:uri="cf13d63e-1a1c-4b95-99eb-b3db55319038"/>
    <ds:schemaRef ds:uri="http://schemas.microsoft.com/office/2006/metadata/properties"/>
  </ds:schemaRefs>
</ds:datastoreItem>
</file>

<file path=customXml/itemProps3.xml><?xml version="1.0" encoding="utf-8"?>
<ds:datastoreItem xmlns:ds="http://schemas.openxmlformats.org/officeDocument/2006/customXml" ds:itemID="{9DCB7072-ECB6-4F54-AA7F-115C374A178B}">
  <ds:schemaRefs>
    <ds:schemaRef ds:uri="http://schemas.microsoft.com/sharepoint/v3/contenttype/forms"/>
  </ds:schemaRefs>
</ds:datastoreItem>
</file>

<file path=docMetadata/LabelInfo.xml><?xml version="1.0" encoding="utf-8"?>
<clbl:labelList xmlns:clbl="http://schemas.microsoft.com/office/2020/mipLabelMetadata">
  <clbl:label id="{1f4beacd-b7aa-49b2-aaa1-b8525cb257e0}" enabled="0" method="" siteId="{1f4beacd-b7aa-49b2-aaa1-b8525cb257e0}" removed="1"/>
</clbl:labelList>
</file>

<file path=docProps/app.xml><?xml version="1.0" encoding="utf-8"?>
<Properties xmlns="http://schemas.openxmlformats.org/officeDocument/2006/extended-properties" xmlns:vt="http://schemas.openxmlformats.org/officeDocument/2006/docPropsVTypes">
  <TotalTime>0</TotalTime>
  <Words>768</Words>
  <Application>Microsoft Office PowerPoint</Application>
  <PresentationFormat>Widescreen</PresentationFormat>
  <Paragraphs>31</Paragraphs>
  <Slides>1</Slides>
  <Notes>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vt:i4>
      </vt:variant>
    </vt:vector>
  </HeadingPairs>
  <TitlesOfParts>
    <vt:vector size="6" baseType="lpstr">
      <vt:lpstr>Arial</vt:lpstr>
      <vt:lpstr>Calibri</vt:lpstr>
      <vt:lpstr>System Font Regular</vt:lpstr>
      <vt:lpstr>Master</vt:lpstr>
      <vt:lpstr>Master Dark</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2020-05-15T05:54:27Z</dcterms:created>
  <dcterms:modified xsi:type="dcterms:W3CDTF">2024-05-15T17:37:26Z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0x0101006FCE388F0D3A4840B5648DCA1DAD5E0D</vt:lpwstr>
  </property>
</Properties>
</file>