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Libre Franklin"/>
      <p:regular r:id="rId10"/>
      <p:bold r:id="rId11"/>
      <p:italic r:id="rId12"/>
      <p:boldItalic r:id="rId13"/>
    </p:embeddedFont>
    <p:embeddedFont>
      <p:font typeface="Franklin Gothic"/>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ivFtYs/NVcDVOqbe+x/IGDMyXu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LibreFranklin-bold.fntdata"/><Relationship Id="rId10" Type="http://schemas.openxmlformats.org/officeDocument/2006/relationships/font" Target="fonts/LibreFranklin-regular.fntdata"/><Relationship Id="rId13" Type="http://schemas.openxmlformats.org/officeDocument/2006/relationships/font" Target="fonts/LibreFranklin-boldItalic.fntdata"/><Relationship Id="rId12" Type="http://schemas.openxmlformats.org/officeDocument/2006/relationships/font" Target="fonts/LibreFranklin-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font" Target="fonts/FranklinGothic-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05f13f963_5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1205f13f963_5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15" name="Shape 15"/>
        <p:cNvGrpSpPr/>
        <p:nvPr/>
      </p:nvGrpSpPr>
      <p:grpSpPr>
        <a:xfrm>
          <a:off x="0" y="0"/>
          <a:ext cx="0" cy="0"/>
          <a:chOff x="0" y="0"/>
          <a:chExt cx="0" cy="0"/>
        </a:xfrm>
      </p:grpSpPr>
      <p:sp>
        <p:nvSpPr>
          <p:cNvPr id="16" name="Google Shape;16;p7"/>
          <p:cNvSpPr txBox="1"/>
          <p:nvPr>
            <p:ph type="ctrTitle"/>
          </p:nvPr>
        </p:nvSpPr>
        <p:spPr>
          <a:xfrm>
            <a:off x="6367054" y="2116182"/>
            <a:ext cx="5491571" cy="151401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1" name="Google Shape;21;p7"/>
          <p:cNvSpPr txBox="1"/>
          <p:nvPr>
            <p:ph idx="1" type="body"/>
          </p:nvPr>
        </p:nvSpPr>
        <p:spPr>
          <a:xfrm>
            <a:off x="6367055" y="4549553"/>
            <a:ext cx="5491570" cy="9533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22" name="Google Shape;22;p7"/>
          <p:cNvCxnSpPr/>
          <p:nvPr/>
        </p:nvCxnSpPr>
        <p:spPr>
          <a:xfrm>
            <a:off x="5839833" y="5784349"/>
            <a:ext cx="2133600" cy="3992"/>
          </a:xfrm>
          <a:prstGeom prst="straightConnector1">
            <a:avLst/>
          </a:prstGeom>
          <a:noFill/>
          <a:ln cap="flat" cmpd="sng" w="101600">
            <a:solidFill>
              <a:schemeClr val="lt2"/>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
  <p:cSld name="Timeline ">
    <p:bg>
      <p:bgPr>
        <a:solidFill>
          <a:schemeClr val="lt1"/>
        </a:solidFill>
      </p:bgPr>
    </p:bg>
    <p:spTree>
      <p:nvGrpSpPr>
        <p:cNvPr id="14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3" name="Google Shape;143;p16"/>
          <p:cNvCxnSpPr/>
          <p:nvPr/>
        </p:nvCxnSpPr>
        <p:spPr>
          <a:xfrm flipH="1">
            <a:off x="6180493" y="2213783"/>
            <a:ext cx="11102"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4" name="Google Shape;144;p16"/>
          <p:cNvCxnSpPr/>
          <p:nvPr/>
        </p:nvCxnSpPr>
        <p:spPr>
          <a:xfrm flipH="1">
            <a:off x="8745623" y="3904712"/>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5" name="Google Shape;145;p16"/>
          <p:cNvCxnSpPr/>
          <p:nvPr/>
        </p:nvCxnSpPr>
        <p:spPr>
          <a:xfrm flipH="1">
            <a:off x="3611089" y="3895941"/>
            <a:ext cx="2136" cy="1828800"/>
          </a:xfrm>
          <a:prstGeom prst="straightConnector1">
            <a:avLst/>
          </a:prstGeom>
          <a:noFill/>
          <a:ln cap="flat" cmpd="sng" w="165100">
            <a:solidFill>
              <a:schemeClr val="accent6"/>
            </a:solidFill>
            <a:prstDash val="solid"/>
            <a:miter lim="800000"/>
            <a:headEnd len="sm" w="sm" type="none"/>
            <a:tailEnd len="sm" w="sm" type="none"/>
          </a:ln>
        </p:spPr>
      </p:cxnSp>
      <p:sp>
        <p:nvSpPr>
          <p:cNvPr id="146" name="Google Shape;146;p16"/>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6"/>
          <p:cNvSpPr txBox="1"/>
          <p:nvPr>
            <p:ph idx="1" type="body"/>
          </p:nvPr>
        </p:nvSpPr>
        <p:spPr>
          <a:xfrm>
            <a:off x="1296955"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8" name="Google Shape;148;p16"/>
          <p:cNvSpPr txBox="1"/>
          <p:nvPr>
            <p:ph idx="2" type="body"/>
          </p:nvPr>
        </p:nvSpPr>
        <p:spPr>
          <a:xfrm>
            <a:off x="1296955"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9" name="Google Shape;149;p16"/>
          <p:cNvSpPr txBox="1"/>
          <p:nvPr>
            <p:ph idx="3" type="body"/>
          </p:nvPr>
        </p:nvSpPr>
        <p:spPr>
          <a:xfrm>
            <a:off x="3897799"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0" name="Google Shape;150;p16"/>
          <p:cNvSpPr txBox="1"/>
          <p:nvPr>
            <p:ph idx="4" type="body"/>
          </p:nvPr>
        </p:nvSpPr>
        <p:spPr>
          <a:xfrm>
            <a:off x="3897799"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1" name="Google Shape;151;p16"/>
          <p:cNvSpPr txBox="1"/>
          <p:nvPr>
            <p:ph idx="5" type="body"/>
          </p:nvPr>
        </p:nvSpPr>
        <p:spPr>
          <a:xfrm>
            <a:off x="9001711"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2" name="Google Shape;152;p16"/>
          <p:cNvSpPr txBox="1"/>
          <p:nvPr>
            <p:ph idx="6" type="body"/>
          </p:nvPr>
        </p:nvSpPr>
        <p:spPr>
          <a:xfrm>
            <a:off x="9001711"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3" name="Google Shape;153;p16"/>
          <p:cNvSpPr txBox="1"/>
          <p:nvPr>
            <p:ph idx="7" type="body"/>
          </p:nvPr>
        </p:nvSpPr>
        <p:spPr>
          <a:xfrm>
            <a:off x="6438143"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4" name="Google Shape;154;p16"/>
          <p:cNvSpPr txBox="1"/>
          <p:nvPr>
            <p:ph idx="8" type="body"/>
          </p:nvPr>
        </p:nvSpPr>
        <p:spPr>
          <a:xfrm>
            <a:off x="6438143"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55" name="Google Shape;155;p16"/>
          <p:cNvCxnSpPr/>
          <p:nvPr/>
        </p:nvCxnSpPr>
        <p:spPr>
          <a:xfrm>
            <a:off x="967689" y="3968780"/>
            <a:ext cx="10275477" cy="0"/>
          </a:xfrm>
          <a:prstGeom prst="straightConnector1">
            <a:avLst/>
          </a:prstGeom>
          <a:noFill/>
          <a:ln cap="flat" cmpd="sng" w="165100">
            <a:solidFill>
              <a:schemeClr val="accent3"/>
            </a:solidFill>
            <a:prstDash val="solid"/>
            <a:miter lim="800000"/>
            <a:headEnd len="sm" w="sm" type="none"/>
            <a:tailEnd len="sm" w="sm" type="none"/>
          </a:ln>
        </p:spPr>
      </p:cxnSp>
      <p:sp>
        <p:nvSpPr>
          <p:cNvPr id="156" name="Google Shape;156;p16"/>
          <p:cNvSpPr/>
          <p:nvPr/>
        </p:nvSpPr>
        <p:spPr>
          <a:xfrm>
            <a:off x="964323"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0" name="Google Shape;160;p16"/>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2 Col">
    <p:bg>
      <p:bgPr>
        <a:solidFill>
          <a:schemeClr val="lt1"/>
        </a:solidFill>
      </p:bgPr>
    </p:bg>
    <p:spTree>
      <p:nvGrpSpPr>
        <p:cNvPr id="163" name="Shape 163"/>
        <p:cNvGrpSpPr/>
        <p:nvPr/>
      </p:nvGrpSpPr>
      <p:grpSpPr>
        <a:xfrm>
          <a:off x="0" y="0"/>
          <a:ext cx="0" cy="0"/>
          <a:chOff x="0" y="0"/>
          <a:chExt cx="0" cy="0"/>
        </a:xfrm>
      </p:grpSpPr>
      <p:grpSp>
        <p:nvGrpSpPr>
          <p:cNvPr id="164" name="Google Shape;164;p17"/>
          <p:cNvGrpSpPr/>
          <p:nvPr/>
        </p:nvGrpSpPr>
        <p:grpSpPr>
          <a:xfrm flipH="1" rot="5400000">
            <a:off x="0" y="3900132"/>
            <a:ext cx="2959226" cy="2959226"/>
            <a:chOff x="0" y="12289"/>
            <a:chExt cx="3550" cy="3551"/>
          </a:xfrm>
        </p:grpSpPr>
        <p:sp>
          <p:nvSpPr>
            <p:cNvPr id="165" name="Google Shape;165;p1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68" name="Google Shape;168;p17"/>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69" name="Google Shape;169;p17"/>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0" name="Google Shape;170;p17"/>
          <p:cNvSpPr txBox="1"/>
          <p:nvPr>
            <p:ph idx="1" type="body"/>
          </p:nvPr>
        </p:nvSpPr>
        <p:spPr>
          <a:xfrm>
            <a:off x="964023" y="2300984"/>
            <a:ext cx="4827178"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1" name="Google Shape;171;p17"/>
          <p:cNvSpPr txBox="1"/>
          <p:nvPr>
            <p:ph idx="2" type="body"/>
          </p:nvPr>
        </p:nvSpPr>
        <p:spPr>
          <a:xfrm>
            <a:off x="6362700" y="2300984"/>
            <a:ext cx="4764829"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17"/>
          <p:cNvSpPr txBox="1"/>
          <p:nvPr>
            <p:ph idx="3" type="body"/>
          </p:nvPr>
        </p:nvSpPr>
        <p:spPr>
          <a:xfrm>
            <a:off x="964023" y="2799146"/>
            <a:ext cx="482717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3" name="Google Shape;173;p17"/>
          <p:cNvSpPr txBox="1"/>
          <p:nvPr>
            <p:ph idx="4" type="body"/>
          </p:nvPr>
        </p:nvSpPr>
        <p:spPr>
          <a:xfrm>
            <a:off x="6362700" y="2799146"/>
            <a:ext cx="4756241"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74" name="Google Shape;174;p17"/>
          <p:cNvCxnSpPr/>
          <p:nvPr/>
        </p:nvCxnSpPr>
        <p:spPr>
          <a:xfrm>
            <a:off x="63627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5" name="Google Shape;175;p17"/>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17"/>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1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3 col">
    <p:bg>
      <p:bgPr>
        <a:solidFill>
          <a:schemeClr val="lt1"/>
        </a:solidFill>
      </p:bgPr>
    </p:bg>
    <p:spTree>
      <p:nvGrpSpPr>
        <p:cNvPr id="178" name="Shape 178"/>
        <p:cNvGrpSpPr/>
        <p:nvPr/>
      </p:nvGrpSpPr>
      <p:grpSpPr>
        <a:xfrm>
          <a:off x="0" y="0"/>
          <a:ext cx="0" cy="0"/>
          <a:chOff x="0" y="0"/>
          <a:chExt cx="0" cy="0"/>
        </a:xfrm>
      </p:grpSpPr>
      <p:grpSp>
        <p:nvGrpSpPr>
          <p:cNvPr id="179" name="Google Shape;179;p18"/>
          <p:cNvGrpSpPr/>
          <p:nvPr/>
        </p:nvGrpSpPr>
        <p:grpSpPr>
          <a:xfrm flipH="1" rot="5400000">
            <a:off x="0" y="3900132"/>
            <a:ext cx="2959226" cy="2959226"/>
            <a:chOff x="0" y="12289"/>
            <a:chExt cx="3550" cy="3551"/>
          </a:xfrm>
        </p:grpSpPr>
        <p:sp>
          <p:nvSpPr>
            <p:cNvPr id="180" name="Google Shape;180;p1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83" name="Google Shape;183;p1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4" name="Google Shape;184;p18"/>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85" name="Google Shape;185;p18"/>
          <p:cNvSpPr txBox="1"/>
          <p:nvPr>
            <p:ph idx="1" type="body"/>
          </p:nvPr>
        </p:nvSpPr>
        <p:spPr>
          <a:xfrm>
            <a:off x="952500"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6" name="Google Shape;186;p18"/>
          <p:cNvSpPr txBox="1"/>
          <p:nvPr>
            <p:ph idx="2" type="body"/>
          </p:nvPr>
        </p:nvSpPr>
        <p:spPr>
          <a:xfrm>
            <a:off x="952500"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18"/>
          <p:cNvSpPr txBox="1"/>
          <p:nvPr>
            <p:ph idx="3" type="body"/>
          </p:nvPr>
        </p:nvSpPr>
        <p:spPr>
          <a:xfrm>
            <a:off x="4569372"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8" name="Google Shape;188;p18"/>
          <p:cNvSpPr txBox="1"/>
          <p:nvPr>
            <p:ph idx="4" type="body"/>
          </p:nvPr>
        </p:nvSpPr>
        <p:spPr>
          <a:xfrm>
            <a:off x="4569372" y="2799146"/>
            <a:ext cx="305062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9" name="Google Shape;189;p18"/>
          <p:cNvSpPr txBox="1"/>
          <p:nvPr>
            <p:ph idx="5" type="body"/>
          </p:nvPr>
        </p:nvSpPr>
        <p:spPr>
          <a:xfrm>
            <a:off x="8187017"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0" name="Google Shape;190;p18"/>
          <p:cNvSpPr txBox="1"/>
          <p:nvPr>
            <p:ph idx="6" type="body"/>
          </p:nvPr>
        </p:nvSpPr>
        <p:spPr>
          <a:xfrm>
            <a:off x="8187017"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91" name="Google Shape;191;p18"/>
          <p:cNvCxnSpPr/>
          <p:nvPr/>
        </p:nvCxnSpPr>
        <p:spPr>
          <a:xfrm>
            <a:off x="4569372" y="1939108"/>
            <a:ext cx="2133600" cy="3992"/>
          </a:xfrm>
          <a:prstGeom prst="straightConnector1">
            <a:avLst/>
          </a:prstGeom>
          <a:noFill/>
          <a:ln cap="flat" cmpd="sng" w="101600">
            <a:solidFill>
              <a:schemeClr val="lt2"/>
            </a:solidFill>
            <a:prstDash val="solid"/>
            <a:miter lim="800000"/>
            <a:headEnd len="sm" w="sm" type="none"/>
            <a:tailEnd len="sm" w="sm" type="none"/>
          </a:ln>
        </p:spPr>
      </p:cxnSp>
      <p:cxnSp>
        <p:nvCxnSpPr>
          <p:cNvPr id="192" name="Google Shape;192;p18"/>
          <p:cNvCxnSpPr/>
          <p:nvPr/>
        </p:nvCxnSpPr>
        <p:spPr>
          <a:xfrm>
            <a:off x="8187017"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93" name="Google Shape;193;p1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1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1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lt1"/>
        </a:solidFill>
      </p:bgPr>
    </p:bg>
    <p:spTree>
      <p:nvGrpSpPr>
        <p:cNvPr id="196" name="Shape 196"/>
        <p:cNvGrpSpPr/>
        <p:nvPr/>
      </p:nvGrpSpPr>
      <p:grpSpPr>
        <a:xfrm>
          <a:off x="0" y="0"/>
          <a:ext cx="0" cy="0"/>
          <a:chOff x="0" y="0"/>
          <a:chExt cx="0" cy="0"/>
        </a:xfrm>
      </p:grpSpPr>
      <p:sp>
        <p:nvSpPr>
          <p:cNvPr id="197" name="Google Shape;197;p19"/>
          <p:cNvSpPr txBox="1"/>
          <p:nvPr>
            <p:ph idx="1" type="body"/>
          </p:nvPr>
        </p:nvSpPr>
        <p:spPr>
          <a:xfrm>
            <a:off x="6896100" y="5102063"/>
            <a:ext cx="4914900" cy="58879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chemeClr val="lt2"/>
              </a:buClr>
              <a:buSzPts val="1600"/>
              <a:buNone/>
              <a:defRPr b="0" i="0" sz="16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8" name="Google Shape;198;p19"/>
          <p:cNvSpPr txBox="1"/>
          <p:nvPr>
            <p:ph idx="2" type="subTitle"/>
          </p:nvPr>
        </p:nvSpPr>
        <p:spPr>
          <a:xfrm>
            <a:off x="6907623" y="3591098"/>
            <a:ext cx="4903377" cy="1057791"/>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9" name="Google Shape;199;p19"/>
          <p:cNvSpPr txBox="1"/>
          <p:nvPr>
            <p:ph type="title"/>
          </p:nvPr>
        </p:nvSpPr>
        <p:spPr>
          <a:xfrm>
            <a:off x="6907623" y="2173658"/>
            <a:ext cx="49033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00" name="Google Shape;200;p19"/>
          <p:cNvCxnSpPr/>
          <p:nvPr/>
        </p:nvCxnSpPr>
        <p:spPr>
          <a:xfrm>
            <a:off x="6896100" y="3233703"/>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201" name="Google Shape;201;p19"/>
          <p:cNvSpPr/>
          <p:nvPr>
            <p:ph idx="3" type="pic"/>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23" name="Shape 23"/>
        <p:cNvGrpSpPr/>
        <p:nvPr/>
      </p:nvGrpSpPr>
      <p:grpSpPr>
        <a:xfrm>
          <a:off x="0" y="0"/>
          <a:ext cx="0" cy="0"/>
          <a:chOff x="0" y="0"/>
          <a:chExt cx="0" cy="0"/>
        </a:xfrm>
      </p:grpSpPr>
      <p:grpSp>
        <p:nvGrpSpPr>
          <p:cNvPr id="24" name="Google Shape;24;p8"/>
          <p:cNvGrpSpPr/>
          <p:nvPr/>
        </p:nvGrpSpPr>
        <p:grpSpPr>
          <a:xfrm flipH="1" rot="5400000">
            <a:off x="0" y="3900132"/>
            <a:ext cx="2959226" cy="2959226"/>
            <a:chOff x="0" y="12289"/>
            <a:chExt cx="3550" cy="3551"/>
          </a:xfrm>
        </p:grpSpPr>
        <p:sp>
          <p:nvSpPr>
            <p:cNvPr id="25" name="Google Shape;25;p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8" name="Google Shape;28;p8"/>
          <p:cNvSpPr/>
          <p:nvPr>
            <p:ph idx="2" type="pic"/>
          </p:nvPr>
        </p:nvSpPr>
        <p:spPr>
          <a:xfrm>
            <a:off x="6096000" y="-22543"/>
            <a:ext cx="6096000" cy="6903086"/>
          </a:xfrm>
          <a:prstGeom prst="rect">
            <a:avLst/>
          </a:prstGeom>
          <a:noFill/>
          <a:ln>
            <a:noFill/>
          </a:ln>
        </p:spPr>
      </p:sp>
      <p:sp>
        <p:nvSpPr>
          <p:cNvPr id="29" name="Google Shape;29;p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0" name="Google Shape;30;p8"/>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1" name="Google Shape;31;p8"/>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
  <p:cSld name="Summary ">
    <p:bg>
      <p:bgPr>
        <a:solidFill>
          <a:schemeClr val="lt1"/>
        </a:solidFill>
      </p:bgPr>
    </p:bg>
    <p:spTree>
      <p:nvGrpSpPr>
        <p:cNvPr id="35" name="Shape 35"/>
        <p:cNvGrpSpPr/>
        <p:nvPr/>
      </p:nvGrpSpPr>
      <p:grpSpPr>
        <a:xfrm>
          <a:off x="0" y="0"/>
          <a:ext cx="0" cy="0"/>
          <a:chOff x="0" y="0"/>
          <a:chExt cx="0" cy="0"/>
        </a:xfrm>
      </p:grpSpPr>
      <p:sp>
        <p:nvSpPr>
          <p:cNvPr id="36" name="Google Shape;36;p9"/>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7" name="Google Shape;37;p9"/>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8" name="Google Shape;38;p9"/>
          <p:cNvSpPr txBox="1"/>
          <p:nvPr>
            <p:ph idx="1" type="body"/>
          </p:nvPr>
        </p:nvSpPr>
        <p:spPr>
          <a:xfrm>
            <a:off x="952500"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43" name="Google Shape;43;p9"/>
          <p:cNvSpPr txBox="1"/>
          <p:nvPr>
            <p:ph idx="2" type="body"/>
          </p:nvPr>
        </p:nvSpPr>
        <p:spPr>
          <a:xfrm>
            <a:off x="952500"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9"/>
          <p:cNvSpPr txBox="1"/>
          <p:nvPr>
            <p:ph idx="3" type="body"/>
          </p:nvPr>
        </p:nvSpPr>
        <p:spPr>
          <a:xfrm>
            <a:off x="953655" y="3841846"/>
            <a:ext cx="4838700" cy="63675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9"/>
          <p:cNvSpPr txBox="1"/>
          <p:nvPr>
            <p:ph idx="4" type="body"/>
          </p:nvPr>
        </p:nvSpPr>
        <p:spPr>
          <a:xfrm>
            <a:off x="953655"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9"/>
          <p:cNvSpPr txBox="1"/>
          <p:nvPr>
            <p:ph idx="5" type="body"/>
          </p:nvPr>
        </p:nvSpPr>
        <p:spPr>
          <a:xfrm>
            <a:off x="952500" y="5017901"/>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9"/>
          <p:cNvSpPr txBox="1"/>
          <p:nvPr>
            <p:ph idx="6" type="body"/>
          </p:nvPr>
        </p:nvSpPr>
        <p:spPr>
          <a:xfrm>
            <a:off x="952500" y="4646997"/>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9"/>
          <p:cNvSpPr txBox="1"/>
          <p:nvPr>
            <p:ph idx="7" type="body"/>
          </p:nvPr>
        </p:nvSpPr>
        <p:spPr>
          <a:xfrm>
            <a:off x="6399647"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9"/>
          <p:cNvSpPr txBox="1"/>
          <p:nvPr>
            <p:ph idx="8" type="body"/>
          </p:nvPr>
        </p:nvSpPr>
        <p:spPr>
          <a:xfrm>
            <a:off x="6399647"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9"/>
          <p:cNvSpPr txBox="1"/>
          <p:nvPr>
            <p:ph idx="9" type="body"/>
          </p:nvPr>
        </p:nvSpPr>
        <p:spPr>
          <a:xfrm>
            <a:off x="6399647" y="3841846"/>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9"/>
          <p:cNvSpPr txBox="1"/>
          <p:nvPr>
            <p:ph idx="13" type="body"/>
          </p:nvPr>
        </p:nvSpPr>
        <p:spPr>
          <a:xfrm>
            <a:off x="6399647"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2" name="Google Shape;52;p9"/>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9"/>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5"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62" name="Google Shape;62;p10"/>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3" name="Google Shape;63;p10"/>
          <p:cNvCxnSpPr/>
          <p:nvPr/>
        </p:nvCxnSpPr>
        <p:spPr>
          <a:xfrm>
            <a:off x="952500" y="1934655"/>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4" name="Google Shape;64;p10"/>
          <p:cNvSpPr txBox="1"/>
          <p:nvPr>
            <p:ph idx="1" type="body"/>
          </p:nvPr>
        </p:nvSpPr>
        <p:spPr>
          <a:xfrm>
            <a:off x="952500" y="2818296"/>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10"/>
          <p:cNvSpPr txBox="1"/>
          <p:nvPr>
            <p:ph idx="2" type="body"/>
          </p:nvPr>
        </p:nvSpPr>
        <p:spPr>
          <a:xfrm>
            <a:off x="952500" y="2209800"/>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6" name="Google Shape;66;p10"/>
          <p:cNvCxnSpPr/>
          <p:nvPr/>
        </p:nvCxnSpPr>
        <p:spPr>
          <a:xfrm>
            <a:off x="3663043"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7" name="Google Shape;67;p10"/>
          <p:cNvSpPr txBox="1"/>
          <p:nvPr>
            <p:ph idx="3" type="body"/>
          </p:nvPr>
        </p:nvSpPr>
        <p:spPr>
          <a:xfrm>
            <a:off x="3663042" y="2818296"/>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8" name="Google Shape;68;p10"/>
          <p:cNvSpPr txBox="1"/>
          <p:nvPr>
            <p:ph idx="4" type="body"/>
          </p:nvPr>
        </p:nvSpPr>
        <p:spPr>
          <a:xfrm>
            <a:off x="3663042" y="2209800"/>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9" name="Google Shape;69;p10"/>
          <p:cNvCxnSpPr/>
          <p:nvPr/>
        </p:nvCxnSpPr>
        <p:spPr>
          <a:xfrm>
            <a:off x="952500" y="4248119"/>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0" name="Google Shape;70;p10"/>
          <p:cNvSpPr txBox="1"/>
          <p:nvPr>
            <p:ph idx="5" type="body"/>
          </p:nvPr>
        </p:nvSpPr>
        <p:spPr>
          <a:xfrm>
            <a:off x="952500" y="5131299"/>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10"/>
          <p:cNvSpPr txBox="1"/>
          <p:nvPr>
            <p:ph idx="6" type="body"/>
          </p:nvPr>
        </p:nvSpPr>
        <p:spPr>
          <a:xfrm>
            <a:off x="952500" y="4522803"/>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2" name="Google Shape;72;p10"/>
          <p:cNvCxnSpPr/>
          <p:nvPr/>
        </p:nvCxnSpPr>
        <p:spPr>
          <a:xfrm>
            <a:off x="3663043"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3" name="Google Shape;73;p10"/>
          <p:cNvSpPr txBox="1"/>
          <p:nvPr>
            <p:ph idx="7" type="body"/>
          </p:nvPr>
        </p:nvSpPr>
        <p:spPr>
          <a:xfrm>
            <a:off x="3663042" y="5131299"/>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10"/>
          <p:cNvSpPr txBox="1"/>
          <p:nvPr>
            <p:ph idx="8" type="body"/>
          </p:nvPr>
        </p:nvSpPr>
        <p:spPr>
          <a:xfrm>
            <a:off x="3663042" y="4522803"/>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5" name="Google Shape;75;p10"/>
          <p:cNvCxnSpPr/>
          <p:nvPr/>
        </p:nvCxnSpPr>
        <p:spPr>
          <a:xfrm>
            <a:off x="6367055"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6" name="Google Shape;76;p10"/>
          <p:cNvSpPr txBox="1"/>
          <p:nvPr>
            <p:ph idx="9" type="body"/>
          </p:nvPr>
        </p:nvSpPr>
        <p:spPr>
          <a:xfrm>
            <a:off x="6367054" y="5131299"/>
            <a:ext cx="2129245"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10"/>
          <p:cNvSpPr txBox="1"/>
          <p:nvPr>
            <p:ph idx="13" type="body"/>
          </p:nvPr>
        </p:nvSpPr>
        <p:spPr>
          <a:xfrm>
            <a:off x="6367054" y="4522803"/>
            <a:ext cx="2129245"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8" name="Google Shape;78;p10"/>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p:cSld name="Break">
    <p:bg>
      <p:bgPr>
        <a:solidFill>
          <a:schemeClr val="lt1"/>
        </a:solidFill>
      </p:bgPr>
    </p:bg>
    <p:spTree>
      <p:nvGrpSpPr>
        <p:cNvPr id="81" name="Shape 81"/>
        <p:cNvGrpSpPr/>
        <p:nvPr/>
      </p:nvGrpSpPr>
      <p:grpSpPr>
        <a:xfrm>
          <a:off x="0" y="0"/>
          <a:ext cx="0" cy="0"/>
          <a:chOff x="0" y="0"/>
          <a:chExt cx="0" cy="0"/>
        </a:xfrm>
      </p:grpSpPr>
      <p:sp>
        <p:nvSpPr>
          <p:cNvPr id="82" name="Google Shape;82;p11"/>
          <p:cNvSpPr/>
          <p:nvPr>
            <p:ph idx="2" type="pic"/>
          </p:nvPr>
        </p:nvSpPr>
        <p:spPr>
          <a:xfrm>
            <a:off x="0" y="0"/>
            <a:ext cx="12191998" cy="6858000"/>
          </a:xfrm>
          <a:prstGeom prst="rect">
            <a:avLst/>
          </a:prstGeom>
          <a:solidFill>
            <a:schemeClr val="accent2"/>
          </a:solidFill>
          <a:ln>
            <a:noFill/>
          </a:ln>
        </p:spPr>
      </p:sp>
      <p:sp>
        <p:nvSpPr>
          <p:cNvPr id="83" name="Google Shape;83;p11"/>
          <p:cNvSpPr txBox="1"/>
          <p:nvPr>
            <p:ph type="title"/>
          </p:nvPr>
        </p:nvSpPr>
        <p:spPr>
          <a:xfrm>
            <a:off x="7193943" y="3045437"/>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4100"/>
              <a:buFont typeface="Franklin Gothic"/>
              <a:buNone/>
              <a:defRPr b="1" i="0" sz="410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84" name="Google Shape;84;p11"/>
          <p:cNvCxnSpPr/>
          <p:nvPr/>
        </p:nvCxnSpPr>
        <p:spPr>
          <a:xfrm>
            <a:off x="7154721" y="4003877"/>
            <a:ext cx="2133600" cy="3992"/>
          </a:xfrm>
          <a:prstGeom prst="straightConnector1">
            <a:avLst/>
          </a:prstGeom>
          <a:noFill/>
          <a:ln cap="flat" cmpd="sng" w="101600">
            <a:solidFill>
              <a:schemeClr val="lt2"/>
            </a:solidFill>
            <a:prstDash val="solid"/>
            <a:miter lim="800000"/>
            <a:headEnd len="sm" w="sm" type="none"/>
            <a:tailEnd len="sm" w="sm" type="none"/>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lt1"/>
        </a:solidFill>
      </p:bgPr>
    </p:bg>
    <p:spTree>
      <p:nvGrpSpPr>
        <p:cNvPr id="89" name="Shape 89"/>
        <p:cNvGrpSpPr/>
        <p:nvPr/>
      </p:nvGrpSpPr>
      <p:grpSpPr>
        <a:xfrm>
          <a:off x="0" y="0"/>
          <a:ext cx="0" cy="0"/>
          <a:chOff x="0" y="0"/>
          <a:chExt cx="0" cy="0"/>
        </a:xfrm>
      </p:grpSpPr>
      <p:sp>
        <p:nvSpPr>
          <p:cNvPr id="90" name="Google Shape;90;p12"/>
          <p:cNvSpPr/>
          <p:nvPr>
            <p:ph idx="2" type="chart"/>
          </p:nvPr>
        </p:nvSpPr>
        <p:spPr>
          <a:xfrm>
            <a:off x="952500" y="1939108"/>
            <a:ext cx="10352810" cy="411070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91" name="Google Shape;91;p12"/>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95" name="Shape 95"/>
        <p:cNvGrpSpPr/>
        <p:nvPr/>
      </p:nvGrpSpPr>
      <p:grpSpPr>
        <a:xfrm>
          <a:off x="0" y="0"/>
          <a:ext cx="0" cy="0"/>
          <a:chOff x="0" y="0"/>
          <a:chExt cx="0" cy="0"/>
        </a:xfrm>
      </p:grpSpPr>
      <p:sp>
        <p:nvSpPr>
          <p:cNvPr id="96" name="Google Shape;96;p1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lt1"/>
        </a:solidFill>
      </p:bgPr>
    </p:bg>
    <p:spTree>
      <p:nvGrpSpPr>
        <p:cNvPr id="100" name="Shape 100"/>
        <p:cNvGrpSpPr/>
        <p:nvPr/>
      </p:nvGrpSpPr>
      <p:grpSpPr>
        <a:xfrm>
          <a:off x="0" y="0"/>
          <a:ext cx="0" cy="0"/>
          <a:chOff x="0" y="0"/>
          <a:chExt cx="0" cy="0"/>
        </a:xfrm>
      </p:grpSpPr>
      <p:sp>
        <p:nvSpPr>
          <p:cNvPr id="101" name="Google Shape;101;p14"/>
          <p:cNvSpPr txBox="1"/>
          <p:nvPr>
            <p:ph type="title"/>
          </p:nvPr>
        </p:nvSpPr>
        <p:spPr>
          <a:xfrm>
            <a:off x="964022" y="2476500"/>
            <a:ext cx="7132320" cy="328997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800"/>
              <a:buFont typeface="Libre Franklin"/>
              <a:buNone/>
              <a:defRPr b="0" i="0" sz="280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4"/>
          <p:cNvSpPr txBox="1"/>
          <p:nvPr/>
        </p:nvSpPr>
        <p:spPr>
          <a:xfrm>
            <a:off x="699948" y="548291"/>
            <a:ext cx="1589372"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0"/>
              <a:buFont typeface="Arial"/>
              <a:buNone/>
            </a:pPr>
            <a:r>
              <a:rPr b="1" i="0" lang="en-US" sz="20000" u="none" cap="none" strike="noStrike">
                <a:solidFill>
                  <a:schemeClr val="dk1"/>
                </a:solidFill>
                <a:latin typeface="Libre Franklin"/>
                <a:ea typeface="Libre Franklin"/>
                <a:cs typeface="Libre Franklin"/>
                <a:sym typeface="Libre Franklin"/>
              </a:rPr>
              <a:t>“</a:t>
            </a:r>
            <a:endParaRPr b="0" i="0" sz="1400" u="none" cap="none" strike="noStrike">
              <a:solidFill>
                <a:srgbClr val="000000"/>
              </a:solidFill>
              <a:latin typeface="Arial"/>
              <a:ea typeface="Arial"/>
              <a:cs typeface="Arial"/>
              <a:sym typeface="Arial"/>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flipH="1" rot="5400000">
            <a:off x="0" y="3900132"/>
            <a:ext cx="2959226" cy="2959226"/>
            <a:chOff x="0" y="12289"/>
            <a:chExt cx="3550" cy="3551"/>
          </a:xfrm>
        </p:grpSpPr>
        <p:sp>
          <p:nvSpPr>
            <p:cNvPr id="110" name="Google Shape;110;p1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bg>
      <p:bgPr>
        <a:solidFill>
          <a:schemeClr val="lt1"/>
        </a:solidFill>
      </p:bgPr>
    </p:bg>
    <p:spTree>
      <p:nvGrpSpPr>
        <p:cNvPr id="113" name="Shape 113"/>
        <p:cNvGrpSpPr/>
        <p:nvPr/>
      </p:nvGrpSpPr>
      <p:grpSpPr>
        <a:xfrm>
          <a:off x="0" y="0"/>
          <a:ext cx="0" cy="0"/>
          <a:chOff x="0" y="0"/>
          <a:chExt cx="0" cy="0"/>
        </a:xfrm>
      </p:grpSpPr>
      <p:grpSp>
        <p:nvGrpSpPr>
          <p:cNvPr id="114" name="Google Shape;114;p15"/>
          <p:cNvGrpSpPr/>
          <p:nvPr/>
        </p:nvGrpSpPr>
        <p:grpSpPr>
          <a:xfrm flipH="1" rot="5400000">
            <a:off x="0" y="3900132"/>
            <a:ext cx="2959226" cy="2959226"/>
            <a:chOff x="0" y="12289"/>
            <a:chExt cx="3550" cy="3551"/>
          </a:xfrm>
        </p:grpSpPr>
        <p:sp>
          <p:nvSpPr>
            <p:cNvPr id="115" name="Google Shape;115;p15"/>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18" name="Google Shape;118;p15"/>
          <p:cNvSpPr/>
          <p:nvPr>
            <p:ph idx="2" type="pic"/>
          </p:nvPr>
        </p:nvSpPr>
        <p:spPr>
          <a:xfrm>
            <a:off x="954268" y="2572883"/>
            <a:ext cx="2118245" cy="2037217"/>
          </a:xfrm>
          <a:prstGeom prst="rect">
            <a:avLst/>
          </a:prstGeom>
          <a:noFill/>
          <a:ln>
            <a:noFill/>
          </a:ln>
        </p:spPr>
      </p:sp>
      <p:sp>
        <p:nvSpPr>
          <p:cNvPr id="119" name="Google Shape;119;p15"/>
          <p:cNvSpPr txBox="1"/>
          <p:nvPr>
            <p:ph type="title"/>
          </p:nvPr>
        </p:nvSpPr>
        <p:spPr>
          <a:xfrm>
            <a:off x="964022" y="879063"/>
            <a:ext cx="75322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0" name="Google Shape;120;p15"/>
          <p:cNvCxnSpPr/>
          <p:nvPr/>
        </p:nvCxnSpPr>
        <p:spPr>
          <a:xfrm>
            <a:off x="952500" y="1939108"/>
            <a:ext cx="2133600" cy="0"/>
          </a:xfrm>
          <a:prstGeom prst="straightConnector1">
            <a:avLst/>
          </a:prstGeom>
          <a:noFill/>
          <a:ln cap="flat" cmpd="sng" w="101600">
            <a:solidFill>
              <a:schemeClr val="lt1"/>
            </a:solidFill>
            <a:prstDash val="solid"/>
            <a:miter lim="800000"/>
            <a:headEnd len="sm" w="sm" type="none"/>
            <a:tailEnd len="sm" w="sm" type="none"/>
          </a:ln>
        </p:spPr>
      </p:cxnSp>
      <p:sp>
        <p:nvSpPr>
          <p:cNvPr id="121" name="Google Shape;121;p15"/>
          <p:cNvSpPr/>
          <p:nvPr>
            <p:ph idx="3" type="pic"/>
          </p:nvPr>
        </p:nvSpPr>
        <p:spPr>
          <a:xfrm>
            <a:off x="3658280" y="2572883"/>
            <a:ext cx="2118245" cy="2037217"/>
          </a:xfrm>
          <a:prstGeom prst="rect">
            <a:avLst/>
          </a:prstGeom>
          <a:noFill/>
          <a:ln>
            <a:noFill/>
          </a:ln>
        </p:spPr>
      </p:sp>
      <p:sp>
        <p:nvSpPr>
          <p:cNvPr id="122" name="Google Shape;122;p15"/>
          <p:cNvSpPr txBox="1"/>
          <p:nvPr>
            <p:ph idx="1" type="body"/>
          </p:nvPr>
        </p:nvSpPr>
        <p:spPr>
          <a:xfrm>
            <a:off x="952500" y="5393169"/>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3" name="Google Shape;123;p15"/>
          <p:cNvSpPr txBox="1"/>
          <p:nvPr>
            <p:ph idx="4" type="body"/>
          </p:nvPr>
        </p:nvSpPr>
        <p:spPr>
          <a:xfrm>
            <a:off x="952500" y="4986745"/>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4" name="Google Shape;124;p15"/>
          <p:cNvSpPr txBox="1"/>
          <p:nvPr>
            <p:ph idx="5" type="body"/>
          </p:nvPr>
        </p:nvSpPr>
        <p:spPr>
          <a:xfrm>
            <a:off x="3663042" y="5393169"/>
            <a:ext cx="2128157"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5" name="Google Shape;125;p15"/>
          <p:cNvSpPr txBox="1"/>
          <p:nvPr>
            <p:ph idx="6" type="body"/>
          </p:nvPr>
        </p:nvSpPr>
        <p:spPr>
          <a:xfrm>
            <a:off x="3663042" y="4986745"/>
            <a:ext cx="2128157"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6" name="Google Shape;126;p15"/>
          <p:cNvSpPr txBox="1"/>
          <p:nvPr>
            <p:ph idx="7" type="body"/>
          </p:nvPr>
        </p:nvSpPr>
        <p:spPr>
          <a:xfrm>
            <a:off x="63670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7" name="Google Shape;127;p15"/>
          <p:cNvSpPr txBox="1"/>
          <p:nvPr>
            <p:ph idx="8" type="body"/>
          </p:nvPr>
        </p:nvSpPr>
        <p:spPr>
          <a:xfrm>
            <a:off x="63670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8" name="Google Shape;128;p15"/>
          <p:cNvSpPr txBox="1"/>
          <p:nvPr>
            <p:ph idx="9" type="body"/>
          </p:nvPr>
        </p:nvSpPr>
        <p:spPr>
          <a:xfrm>
            <a:off x="91102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9" name="Google Shape;129;p15"/>
          <p:cNvSpPr txBox="1"/>
          <p:nvPr>
            <p:ph idx="13" type="body"/>
          </p:nvPr>
        </p:nvSpPr>
        <p:spPr>
          <a:xfrm>
            <a:off x="91102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36" name="Google Shape;136;p15"/>
          <p:cNvSpPr/>
          <p:nvPr>
            <p:ph idx="14" type="pic"/>
          </p:nvPr>
        </p:nvSpPr>
        <p:spPr>
          <a:xfrm>
            <a:off x="6362292" y="2572883"/>
            <a:ext cx="2118245" cy="2037217"/>
          </a:xfrm>
          <a:prstGeom prst="rect">
            <a:avLst/>
          </a:prstGeom>
          <a:noFill/>
          <a:ln>
            <a:noFill/>
          </a:ln>
        </p:spPr>
      </p:sp>
      <p:sp>
        <p:nvSpPr>
          <p:cNvPr id="137" name="Google Shape;137;p15"/>
          <p:cNvSpPr/>
          <p:nvPr>
            <p:ph idx="15" type="pic"/>
          </p:nvPr>
        </p:nvSpPr>
        <p:spPr>
          <a:xfrm>
            <a:off x="9112023" y="2572883"/>
            <a:ext cx="2118245" cy="2037217"/>
          </a:xfrm>
          <a:prstGeom prst="rect">
            <a:avLst/>
          </a:prstGeom>
          <a:noFill/>
          <a:ln>
            <a:noFill/>
          </a:ln>
        </p:spPr>
      </p:sp>
      <p:sp>
        <p:nvSpPr>
          <p:cNvPr id="138" name="Google Shape;138;p15"/>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5"/>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5"/>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idx="1" type="body"/>
          </p:nvPr>
        </p:nvSpPr>
        <p:spPr>
          <a:xfrm>
            <a:off x="971550" y="1825625"/>
            <a:ext cx="1038225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6"/>
          <p:cNvSpPr txBox="1"/>
          <p:nvPr>
            <p:ph type="title"/>
          </p:nvPr>
        </p:nvSpPr>
        <p:spPr>
          <a:xfrm>
            <a:off x="952500" y="365125"/>
            <a:ext cx="104013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2" name="Google Shape;12;p6"/>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
          <p:cNvSpPr txBox="1"/>
          <p:nvPr>
            <p:ph type="ctrTitle"/>
          </p:nvPr>
        </p:nvSpPr>
        <p:spPr>
          <a:xfrm>
            <a:off x="5250254" y="148172"/>
            <a:ext cx="6461759" cy="115168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3600"/>
              <a:buFont typeface="Franklin Gothic"/>
              <a:buNone/>
            </a:pPr>
            <a:r>
              <a:rPr b="1" lang="en-US" sz="3600"/>
              <a:t>Basic Details of the Team and Problem Statement</a:t>
            </a:r>
            <a:endParaRPr/>
          </a:p>
        </p:txBody>
      </p:sp>
      <p:sp>
        <p:nvSpPr>
          <p:cNvPr id="211" name="Google Shape;211;p1"/>
          <p:cNvSpPr txBox="1"/>
          <p:nvPr>
            <p:ph idx="1" type="body"/>
          </p:nvPr>
        </p:nvSpPr>
        <p:spPr>
          <a:xfrm>
            <a:off x="5845500" y="1466875"/>
            <a:ext cx="5987400" cy="53409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2"/>
              </a:buClr>
              <a:buSzPts val="1800"/>
              <a:buNone/>
            </a:pPr>
            <a:r>
              <a:rPr lang="en-US" sz="1700">
                <a:latin typeface="Franklin Gothic"/>
                <a:ea typeface="Franklin Gothic"/>
                <a:cs typeface="Franklin Gothic"/>
                <a:sym typeface="Franklin Gothic"/>
              </a:rPr>
              <a:t>Ministry/Organization Name/Student Innovation: </a:t>
            </a:r>
            <a:r>
              <a:rPr lang="en-US" sz="1700">
                <a:solidFill>
                  <a:schemeClr val="dk1"/>
                </a:solidFill>
                <a:latin typeface="Franklin Gothic"/>
                <a:ea typeface="Franklin Gothic"/>
                <a:cs typeface="Franklin Gothic"/>
                <a:sym typeface="Franklin Gothic"/>
              </a:rPr>
              <a:t>All India Council for Technical Education (AICTE)</a:t>
            </a:r>
            <a:endParaRPr sz="1700">
              <a:solidFill>
                <a:schemeClr val="dk1"/>
              </a:solidFill>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r>
              <a:rPr lang="en-US" sz="1700">
                <a:latin typeface="Franklin Gothic"/>
                <a:ea typeface="Franklin Gothic"/>
                <a:cs typeface="Franklin Gothic"/>
                <a:sym typeface="Franklin Gothic"/>
              </a:rPr>
              <a:t>PS Code: </a:t>
            </a:r>
            <a:r>
              <a:rPr lang="en-US" sz="1700">
                <a:solidFill>
                  <a:schemeClr val="dk1"/>
                </a:solidFill>
              </a:rPr>
              <a:t>DR718</a:t>
            </a:r>
            <a:endParaRPr sz="1700">
              <a:solidFill>
                <a:schemeClr val="dk1"/>
              </a:solidFill>
            </a:endParaRPr>
          </a:p>
          <a:p>
            <a:pPr indent="0" lvl="0" marL="0" rtl="0" algn="l">
              <a:lnSpc>
                <a:spcPct val="90000"/>
              </a:lnSpc>
              <a:spcBef>
                <a:spcPts val="1000"/>
              </a:spcBef>
              <a:spcAft>
                <a:spcPts val="0"/>
              </a:spcAft>
              <a:buClr>
                <a:schemeClr val="lt2"/>
              </a:buClr>
              <a:buSzPts val="1800"/>
              <a:buNone/>
            </a:pPr>
            <a:br>
              <a:rPr lang="en-US" sz="1700">
                <a:latin typeface="Franklin Gothic"/>
                <a:ea typeface="Franklin Gothic"/>
                <a:cs typeface="Franklin Gothic"/>
                <a:sym typeface="Franklin Gothic"/>
              </a:rPr>
            </a:br>
            <a:r>
              <a:rPr lang="en-US" sz="1700">
                <a:latin typeface="Franklin Gothic"/>
                <a:ea typeface="Franklin Gothic"/>
                <a:cs typeface="Franklin Gothic"/>
                <a:sym typeface="Franklin Gothic"/>
              </a:rPr>
              <a:t>Problem Statement Title: </a:t>
            </a:r>
            <a:r>
              <a:rPr lang="en-US" sz="1700">
                <a:solidFill>
                  <a:schemeClr val="dk1"/>
                </a:solidFill>
                <a:latin typeface="Franklin Gothic"/>
                <a:ea typeface="Franklin Gothic"/>
                <a:cs typeface="Franklin Gothic"/>
                <a:sym typeface="Franklin Gothic"/>
              </a:rPr>
              <a:t>Online integrated platform for projects taken up by the students of various universities/colleges.</a:t>
            </a:r>
            <a:endParaRPr sz="1700">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br>
              <a:rPr lang="en-US" sz="1700">
                <a:latin typeface="Franklin Gothic"/>
                <a:ea typeface="Franklin Gothic"/>
                <a:cs typeface="Franklin Gothic"/>
                <a:sym typeface="Franklin Gothic"/>
              </a:rPr>
            </a:br>
            <a:r>
              <a:rPr lang="en-US" sz="1700">
                <a:latin typeface="Franklin Gothic"/>
                <a:ea typeface="Franklin Gothic"/>
                <a:cs typeface="Franklin Gothic"/>
                <a:sym typeface="Franklin Gothic"/>
              </a:rPr>
              <a:t>Team Name: </a:t>
            </a:r>
            <a:r>
              <a:rPr lang="en-US" sz="1700">
                <a:solidFill>
                  <a:schemeClr val="dk1"/>
                </a:solidFill>
                <a:latin typeface="Franklin Gothic"/>
                <a:ea typeface="Franklin Gothic"/>
                <a:cs typeface="Franklin Gothic"/>
                <a:sym typeface="Franklin Gothic"/>
              </a:rPr>
              <a:t>Bandersnatch</a:t>
            </a:r>
            <a:endParaRPr sz="1700">
              <a:solidFill>
                <a:schemeClr val="dk1"/>
              </a:solidFill>
            </a:endParaRPr>
          </a:p>
          <a:p>
            <a:pPr indent="0" lvl="0" marL="0" rtl="0" algn="l">
              <a:lnSpc>
                <a:spcPct val="90000"/>
              </a:lnSpc>
              <a:spcBef>
                <a:spcPts val="1000"/>
              </a:spcBef>
              <a:spcAft>
                <a:spcPts val="0"/>
              </a:spcAft>
              <a:buClr>
                <a:schemeClr val="lt2"/>
              </a:buClr>
              <a:buSzPts val="1800"/>
              <a:buNone/>
            </a:pPr>
            <a:br>
              <a:rPr lang="en-US" sz="1700">
                <a:latin typeface="Franklin Gothic"/>
                <a:ea typeface="Franklin Gothic"/>
                <a:cs typeface="Franklin Gothic"/>
                <a:sym typeface="Franklin Gothic"/>
              </a:rPr>
            </a:br>
            <a:r>
              <a:rPr lang="en-US" sz="1700">
                <a:latin typeface="Franklin Gothic"/>
                <a:ea typeface="Franklin Gothic"/>
                <a:cs typeface="Franklin Gothic"/>
                <a:sym typeface="Franklin Gothic"/>
              </a:rPr>
              <a:t>Team Leader Name: </a:t>
            </a:r>
            <a:r>
              <a:rPr lang="en-US" sz="1700">
                <a:solidFill>
                  <a:schemeClr val="dk1"/>
                </a:solidFill>
                <a:latin typeface="Franklin Gothic"/>
                <a:ea typeface="Franklin Gothic"/>
                <a:cs typeface="Franklin Gothic"/>
                <a:sym typeface="Franklin Gothic"/>
              </a:rPr>
              <a:t>Nupur Parmar</a:t>
            </a:r>
            <a:endParaRPr sz="1700">
              <a:solidFill>
                <a:schemeClr val="dk1"/>
              </a:solidFill>
            </a:endParaRPr>
          </a:p>
          <a:p>
            <a:pPr indent="0" lvl="0" marL="0" rtl="0" algn="l">
              <a:lnSpc>
                <a:spcPct val="90000"/>
              </a:lnSpc>
              <a:spcBef>
                <a:spcPts val="1000"/>
              </a:spcBef>
              <a:spcAft>
                <a:spcPts val="0"/>
              </a:spcAft>
              <a:buClr>
                <a:schemeClr val="lt2"/>
              </a:buClr>
              <a:buSzPts val="1800"/>
              <a:buNone/>
            </a:pPr>
            <a:br>
              <a:rPr lang="en-US" sz="1700">
                <a:latin typeface="Franklin Gothic"/>
                <a:ea typeface="Franklin Gothic"/>
                <a:cs typeface="Franklin Gothic"/>
                <a:sym typeface="Franklin Gothic"/>
              </a:rPr>
            </a:br>
            <a:r>
              <a:rPr lang="en-US" sz="1700">
                <a:latin typeface="Franklin Gothic"/>
                <a:ea typeface="Franklin Gothic"/>
                <a:cs typeface="Franklin Gothic"/>
                <a:sym typeface="Franklin Gothic"/>
              </a:rPr>
              <a:t>Institute Code (AISHE): </a:t>
            </a:r>
            <a:r>
              <a:rPr lang="en-US" sz="1700">
                <a:solidFill>
                  <a:schemeClr val="dk1"/>
                </a:solidFill>
                <a:latin typeface="Franklin Gothic"/>
                <a:ea typeface="Franklin Gothic"/>
                <a:cs typeface="Franklin Gothic"/>
                <a:sym typeface="Franklin Gothic"/>
              </a:rPr>
              <a:t>U-1056</a:t>
            </a:r>
            <a:endParaRPr sz="1700">
              <a:solidFill>
                <a:schemeClr val="dk1"/>
              </a:solidFill>
            </a:endParaRPr>
          </a:p>
          <a:p>
            <a:pPr indent="0" lvl="0" marL="0" rtl="0" algn="l">
              <a:lnSpc>
                <a:spcPct val="90000"/>
              </a:lnSpc>
              <a:spcBef>
                <a:spcPts val="1000"/>
              </a:spcBef>
              <a:spcAft>
                <a:spcPts val="0"/>
              </a:spcAft>
              <a:buClr>
                <a:schemeClr val="lt2"/>
              </a:buClr>
              <a:buSzPts val="1800"/>
              <a:buNone/>
            </a:pPr>
            <a:br>
              <a:rPr lang="en-US" sz="1700">
                <a:latin typeface="Franklin Gothic"/>
                <a:ea typeface="Franklin Gothic"/>
                <a:cs typeface="Franklin Gothic"/>
                <a:sym typeface="Franklin Gothic"/>
              </a:rPr>
            </a:br>
            <a:r>
              <a:rPr lang="en-US" sz="1700">
                <a:latin typeface="Franklin Gothic"/>
                <a:ea typeface="Franklin Gothic"/>
                <a:cs typeface="Franklin Gothic"/>
                <a:sym typeface="Franklin Gothic"/>
              </a:rPr>
              <a:t>Institute Name: </a:t>
            </a:r>
            <a:r>
              <a:rPr lang="en-US" sz="1700">
                <a:solidFill>
                  <a:schemeClr val="dk1"/>
                </a:solidFill>
                <a:latin typeface="Franklin Gothic"/>
                <a:ea typeface="Franklin Gothic"/>
                <a:cs typeface="Franklin Gothic"/>
                <a:sym typeface="Franklin Gothic"/>
              </a:rPr>
              <a:t>Netaji Subhas University of Technology</a:t>
            </a:r>
            <a:endParaRPr sz="1700">
              <a:solidFill>
                <a:schemeClr val="dk1"/>
              </a:solidFill>
            </a:endParaRPr>
          </a:p>
          <a:p>
            <a:pPr indent="0" lvl="0" marL="0" rtl="0" algn="l">
              <a:lnSpc>
                <a:spcPct val="90000"/>
              </a:lnSpc>
              <a:spcBef>
                <a:spcPts val="1000"/>
              </a:spcBef>
              <a:spcAft>
                <a:spcPts val="0"/>
              </a:spcAft>
              <a:buClr>
                <a:schemeClr val="lt2"/>
              </a:buClr>
              <a:buSzPts val="1800"/>
              <a:buNone/>
            </a:pPr>
            <a:r>
              <a:t/>
            </a:r>
            <a:endParaRPr sz="1700">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r>
              <a:rPr lang="en-US" sz="1700">
                <a:latin typeface="Franklin Gothic"/>
                <a:ea typeface="Franklin Gothic"/>
                <a:cs typeface="Franklin Gothic"/>
                <a:sym typeface="Franklin Gothic"/>
              </a:rPr>
              <a:t>Theme Name: </a:t>
            </a:r>
            <a:r>
              <a:rPr lang="en-US" sz="1700">
                <a:solidFill>
                  <a:schemeClr val="dk1"/>
                </a:solidFill>
                <a:latin typeface="Franklin Gothic"/>
                <a:ea typeface="Franklin Gothic"/>
                <a:cs typeface="Franklin Gothic"/>
                <a:sym typeface="Franklin Gothic"/>
              </a:rPr>
              <a:t>Smart Education </a:t>
            </a:r>
            <a:endParaRPr sz="1700">
              <a:solidFill>
                <a:schemeClr val="dk1"/>
              </a:solidFill>
            </a:endParaRPr>
          </a:p>
        </p:txBody>
      </p:sp>
      <p:pic>
        <p:nvPicPr>
          <p:cNvPr id="212" name="Google Shape;212;p1"/>
          <p:cNvPicPr preferRelativeResize="0"/>
          <p:nvPr/>
        </p:nvPicPr>
        <p:blipFill rotWithShape="1">
          <a:blip r:embed="rId3">
            <a:alphaModFix/>
          </a:blip>
          <a:srcRect b="0" l="0" r="0" t="0"/>
          <a:stretch/>
        </p:blipFill>
        <p:spPr>
          <a:xfrm>
            <a:off x="1036320" y="252207"/>
            <a:ext cx="3431177"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
          <p:cNvSpPr txBox="1"/>
          <p:nvPr>
            <p:ph type="title"/>
          </p:nvPr>
        </p:nvSpPr>
        <p:spPr>
          <a:xfrm>
            <a:off x="971548" y="380988"/>
            <a:ext cx="5534400" cy="6108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8" name="Google Shape;218;p2"/>
          <p:cNvSpPr txBox="1"/>
          <p:nvPr>
            <p:ph idx="1" type="body"/>
          </p:nvPr>
        </p:nvSpPr>
        <p:spPr>
          <a:xfrm>
            <a:off x="736000" y="1594700"/>
            <a:ext cx="7821000" cy="3406200"/>
          </a:xfrm>
          <a:prstGeom prst="rect">
            <a:avLst/>
          </a:pr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rPr lang="en-US" sz="1800">
                <a:solidFill>
                  <a:schemeClr val="lt2"/>
                </a:solidFill>
                <a:latin typeface="Franklin Gothic"/>
                <a:ea typeface="Franklin Gothic"/>
                <a:cs typeface="Franklin Gothic"/>
                <a:sym typeface="Franklin Gothic"/>
              </a:rPr>
              <a:t>Describe your idea/Solution/Prototype here:</a:t>
            </a:r>
            <a:endParaRPr/>
          </a:p>
          <a:p>
            <a:pPr indent="0" lvl="0" marL="0" rtl="0" algn="l">
              <a:lnSpc>
                <a:spcPct val="100000"/>
              </a:lnSpc>
              <a:spcBef>
                <a:spcPts val="1000"/>
              </a:spcBef>
              <a:spcAft>
                <a:spcPts val="0"/>
              </a:spcAft>
              <a:buClr>
                <a:schemeClr val="dk1"/>
              </a:buClr>
              <a:buSzPts val="1100"/>
              <a:buFont typeface="Arial"/>
              <a:buNone/>
            </a:pPr>
            <a:r>
              <a:rPr lang="en-US" sz="1100">
                <a:latin typeface="Arial"/>
                <a:ea typeface="Arial"/>
                <a:cs typeface="Arial"/>
                <a:sym typeface="Arial"/>
              </a:rPr>
              <a:t>➢ </a:t>
            </a:r>
            <a:r>
              <a:rPr lang="en-US" sz="1200">
                <a:latin typeface="Arial"/>
                <a:ea typeface="Arial"/>
                <a:cs typeface="Arial"/>
                <a:sym typeface="Arial"/>
              </a:rPr>
              <a:t> </a:t>
            </a:r>
            <a:r>
              <a:rPr b="1" lang="en-US" sz="1200">
                <a:latin typeface="Arial"/>
                <a:ea typeface="Arial"/>
                <a:cs typeface="Arial"/>
                <a:sym typeface="Arial"/>
              </a:rPr>
              <a:t>Exhibit </a:t>
            </a:r>
            <a:r>
              <a:rPr lang="en-US" sz="1200">
                <a:latin typeface="Arial"/>
                <a:ea typeface="Arial"/>
                <a:cs typeface="Arial"/>
                <a:sym typeface="Arial"/>
              </a:rPr>
              <a:t>is a a place “to showcase, collaborate and get inspired”. It ​is a platform that welcomes all levels across different domains. Any college student who wants to learn and get experience by application, or is interested in sharing their projects in a community is welcome to do so. Professors can also share relevant research opportunities which students can apply to.</a:t>
            </a:r>
            <a:endParaRPr sz="1200">
              <a:latin typeface="Arial"/>
              <a:ea typeface="Arial"/>
              <a:cs typeface="Arial"/>
              <a:sym typeface="Arial"/>
            </a:endParaRPr>
          </a:p>
          <a:p>
            <a:pPr indent="0" lvl="0" marL="0" rtl="0" algn="l">
              <a:lnSpc>
                <a:spcPct val="115000"/>
              </a:lnSpc>
              <a:spcBef>
                <a:spcPts val="0"/>
              </a:spcBef>
              <a:spcAft>
                <a:spcPts val="0"/>
              </a:spcAft>
              <a:buNone/>
            </a:pPr>
            <a:r>
              <a:rPr lang="en-US" sz="1200">
                <a:latin typeface="Arial"/>
                <a:ea typeface="Arial"/>
                <a:cs typeface="Arial"/>
                <a:sym typeface="Arial"/>
              </a:rPr>
              <a:t>								</a:t>
            </a:r>
            <a:r>
              <a:rPr lang="en-US" sz="1200">
                <a:latin typeface="Arial"/>
                <a:ea typeface="Arial"/>
                <a:cs typeface="Arial"/>
                <a:sym typeface="Arial"/>
              </a:rPr>
              <a:t> 								</a:t>
            </a:r>
            <a:br>
              <a:rPr lang="en-US" sz="1200">
                <a:latin typeface="Arial"/>
                <a:ea typeface="Arial"/>
                <a:cs typeface="Arial"/>
                <a:sym typeface="Arial"/>
              </a:rPr>
            </a:br>
            <a:r>
              <a:rPr lang="en-US" sz="1200">
                <a:latin typeface="Arial"/>
                <a:ea typeface="Arial"/>
                <a:cs typeface="Arial"/>
                <a:sym typeface="Arial"/>
              </a:rPr>
              <a:t>➢  </a:t>
            </a:r>
            <a:r>
              <a:rPr b="1" lang="en-US" sz="1200">
                <a:latin typeface="Arial"/>
                <a:ea typeface="Arial"/>
                <a:cs typeface="Arial"/>
                <a:sym typeface="Arial"/>
              </a:rPr>
              <a:t>Exhibit </a:t>
            </a:r>
            <a:r>
              <a:rPr lang="en-US" sz="1200">
                <a:latin typeface="Arial"/>
                <a:ea typeface="Arial"/>
                <a:cs typeface="Arial"/>
                <a:sym typeface="Arial"/>
              </a:rPr>
              <a:t>​hosts different </a:t>
            </a:r>
            <a:r>
              <a:rPr b="1" lang="en-US" sz="1200">
                <a:latin typeface="Arial"/>
                <a:ea typeface="Arial"/>
                <a:cs typeface="Arial"/>
                <a:sym typeface="Arial"/>
              </a:rPr>
              <a:t>​</a:t>
            </a:r>
            <a:r>
              <a:rPr b="1" i="1" lang="en-US" sz="1200">
                <a:latin typeface="Arial"/>
                <a:ea typeface="Arial"/>
                <a:cs typeface="Arial"/>
                <a:sym typeface="Arial"/>
              </a:rPr>
              <a:t>Kernels</a:t>
            </a:r>
            <a:r>
              <a:rPr b="1" lang="en-US" sz="1200">
                <a:latin typeface="Arial"/>
                <a:ea typeface="Arial"/>
                <a:cs typeface="Arial"/>
                <a:sym typeface="Arial"/>
              </a:rPr>
              <a:t>​</a:t>
            </a:r>
            <a:r>
              <a:rPr lang="en-US" sz="1200">
                <a:latin typeface="Arial"/>
                <a:ea typeface="Arial"/>
                <a:cs typeface="Arial"/>
                <a:sym typeface="Arial"/>
              </a:rPr>
              <a:t> which cater to different fields. Since a domain like Music can have multiple subdomains in it like composing, production, etc, each</a:t>
            </a:r>
            <a:r>
              <a:rPr b="1" lang="en-US" sz="1200">
                <a:latin typeface="Arial"/>
                <a:ea typeface="Arial"/>
                <a:cs typeface="Arial"/>
                <a:sym typeface="Arial"/>
              </a:rPr>
              <a:t> ​</a:t>
            </a:r>
            <a:r>
              <a:rPr b="1" i="1" lang="en-US" sz="1200">
                <a:latin typeface="Arial"/>
                <a:ea typeface="Arial"/>
                <a:cs typeface="Arial"/>
                <a:sym typeface="Arial"/>
              </a:rPr>
              <a:t>Kernel </a:t>
            </a:r>
            <a:r>
              <a:rPr lang="en-US" sz="1200">
                <a:latin typeface="Arial"/>
                <a:ea typeface="Arial"/>
                <a:cs typeface="Arial"/>
                <a:sym typeface="Arial"/>
              </a:rPr>
              <a:t>​is divided into specific ​</a:t>
            </a:r>
            <a:r>
              <a:rPr b="1" i="1" lang="en-US" sz="1200">
                <a:latin typeface="Arial"/>
                <a:ea typeface="Arial"/>
                <a:cs typeface="Arial"/>
                <a:sym typeface="Arial"/>
              </a:rPr>
              <a:t>Subkernels. </a:t>
            </a:r>
            <a:r>
              <a:rPr b="1" lang="en-US" sz="1200">
                <a:latin typeface="Arial"/>
                <a:ea typeface="Arial"/>
                <a:cs typeface="Arial"/>
                <a:sym typeface="Arial"/>
              </a:rPr>
              <a:t>Praise(s) </a:t>
            </a:r>
            <a:r>
              <a:rPr lang="en-US" sz="1200">
                <a:latin typeface="Arial"/>
                <a:ea typeface="Arial"/>
                <a:cs typeface="Arial"/>
                <a:sym typeface="Arial"/>
              </a:rPr>
              <a:t>can be given to posts.</a:t>
            </a:r>
            <a:endParaRPr sz="1200">
              <a:latin typeface="Arial"/>
              <a:ea typeface="Arial"/>
              <a:cs typeface="Arial"/>
              <a:sym typeface="Arial"/>
            </a:endParaRPr>
          </a:p>
          <a:p>
            <a:pPr indent="0" lvl="0" marL="0" rtl="0" algn="l">
              <a:lnSpc>
                <a:spcPct val="115000"/>
              </a:lnSpc>
              <a:spcBef>
                <a:spcPts val="0"/>
              </a:spcBef>
              <a:spcAft>
                <a:spcPts val="0"/>
              </a:spcAft>
              <a:buNone/>
            </a:pPr>
            <a:r>
              <a:rPr lang="en-US" sz="1200">
                <a:latin typeface="Arial"/>
                <a:ea typeface="Arial"/>
                <a:cs typeface="Arial"/>
                <a:sym typeface="Arial"/>
              </a:rPr>
              <a:t> 						 		</a:t>
            </a:r>
            <a:r>
              <a:rPr lang="en-US" sz="1200">
                <a:latin typeface="Arial"/>
                <a:ea typeface="Arial"/>
                <a:cs typeface="Arial"/>
                <a:sym typeface="Arial"/>
              </a:rPr>
              <a:t>		</a:t>
            </a:r>
            <a:br>
              <a:rPr lang="en-US" sz="1200">
                <a:latin typeface="Arial"/>
                <a:ea typeface="Arial"/>
                <a:cs typeface="Arial"/>
                <a:sym typeface="Arial"/>
              </a:rPr>
            </a:br>
            <a:r>
              <a:rPr lang="en-US" sz="1200">
                <a:latin typeface="Arial"/>
                <a:ea typeface="Arial"/>
                <a:cs typeface="Arial"/>
                <a:sym typeface="Arial"/>
              </a:rPr>
              <a:t>➢ </a:t>
            </a:r>
            <a:r>
              <a:rPr lang="en-US" sz="1200">
                <a:latin typeface="Arial"/>
                <a:ea typeface="Arial"/>
                <a:cs typeface="Arial"/>
                <a:sym typeface="Arial"/>
              </a:rPr>
              <a:t>Members of</a:t>
            </a:r>
            <a:r>
              <a:rPr b="1" lang="en-US" sz="1200">
                <a:latin typeface="Arial"/>
                <a:ea typeface="Arial"/>
                <a:cs typeface="Arial"/>
                <a:sym typeface="Arial"/>
              </a:rPr>
              <a:t> ​</a:t>
            </a:r>
            <a:r>
              <a:rPr b="1" i="1" lang="en-US" sz="1200">
                <a:latin typeface="Arial"/>
                <a:ea typeface="Arial"/>
                <a:cs typeface="Arial"/>
                <a:sym typeface="Arial"/>
              </a:rPr>
              <a:t>Subkernels </a:t>
            </a:r>
            <a:r>
              <a:rPr b="1" lang="en-US" sz="1200">
                <a:latin typeface="Arial"/>
                <a:ea typeface="Arial"/>
                <a:cs typeface="Arial"/>
                <a:sym typeface="Arial"/>
              </a:rPr>
              <a:t>​</a:t>
            </a:r>
            <a:r>
              <a:rPr lang="en-US" sz="1200">
                <a:latin typeface="Arial"/>
                <a:ea typeface="Arial"/>
                <a:cs typeface="Arial"/>
                <a:sym typeface="Arial"/>
              </a:rPr>
              <a:t>can post their projects/ideas with relevant</a:t>
            </a:r>
            <a:r>
              <a:rPr b="1" lang="en-US" sz="1200">
                <a:latin typeface="Arial"/>
                <a:ea typeface="Arial"/>
                <a:cs typeface="Arial"/>
                <a:sym typeface="Arial"/>
              </a:rPr>
              <a:t> tags</a:t>
            </a:r>
            <a:r>
              <a:rPr lang="en-US" sz="1200">
                <a:latin typeface="Arial"/>
                <a:ea typeface="Arial"/>
                <a:cs typeface="Arial"/>
                <a:sym typeface="Arial"/>
              </a:rPr>
              <a:t> such as difficulty of project and time taken to complete it. However, to keep spamming in check, the number of posts per user per day will depend on the level (Role-Based Access Control) of the user.</a:t>
            </a:r>
            <a:endParaRPr sz="1200">
              <a:latin typeface="Arial"/>
              <a:ea typeface="Arial"/>
              <a:cs typeface="Arial"/>
              <a:sym typeface="Arial"/>
            </a:endParaRPr>
          </a:p>
          <a:p>
            <a:pPr indent="0" lvl="0" marL="0" rtl="0" algn="l">
              <a:lnSpc>
                <a:spcPct val="115000"/>
              </a:lnSpc>
              <a:spcBef>
                <a:spcPts val="0"/>
              </a:spcBef>
              <a:spcAft>
                <a:spcPts val="0"/>
              </a:spcAft>
              <a:buNone/>
            </a:pPr>
            <a:r>
              <a:t/>
            </a:r>
            <a:endParaRPr sz="1200">
              <a:latin typeface="Arial"/>
              <a:ea typeface="Arial"/>
              <a:cs typeface="Arial"/>
              <a:sym typeface="Arial"/>
            </a:endParaRPr>
          </a:p>
          <a:p>
            <a:pPr indent="0" lvl="0" marL="0" rtl="0" algn="l">
              <a:lnSpc>
                <a:spcPct val="115000"/>
              </a:lnSpc>
              <a:spcBef>
                <a:spcPts val="0"/>
              </a:spcBef>
              <a:spcAft>
                <a:spcPts val="0"/>
              </a:spcAft>
              <a:buNone/>
            </a:pPr>
            <a:r>
              <a:rPr b="1" lang="en-US" sz="1200">
                <a:latin typeface="Arial"/>
                <a:ea typeface="Arial"/>
                <a:cs typeface="Arial"/>
                <a:sym typeface="Arial"/>
              </a:rPr>
              <a:t>Machine Learning</a:t>
            </a:r>
            <a:r>
              <a:rPr lang="en-US" sz="1200">
                <a:latin typeface="Arial"/>
                <a:ea typeface="Arial"/>
                <a:cs typeface="Arial"/>
                <a:sym typeface="Arial"/>
              </a:rPr>
              <a:t> will be used to give recommendations of posts to users based on tags as well as to filter feed to show most relevant posts.	</a:t>
            </a:r>
            <a:r>
              <a:rPr lang="en-US" sz="1000">
                <a:latin typeface="Arial"/>
                <a:ea typeface="Arial"/>
                <a:cs typeface="Arial"/>
                <a:sym typeface="Arial"/>
              </a:rPr>
              <a:t>	</a:t>
            </a:r>
            <a:r>
              <a:rPr lang="en-US" sz="1100">
                <a:latin typeface="Arial"/>
                <a:ea typeface="Arial"/>
                <a:cs typeface="Arial"/>
                <a:sym typeface="Arial"/>
              </a:rPr>
              <a:t>	 				</a:t>
            </a:r>
            <a:br>
              <a:rPr lang="en-US" sz="1100">
                <a:latin typeface="Arial"/>
                <a:ea typeface="Arial"/>
                <a:cs typeface="Arial"/>
                <a:sym typeface="Arial"/>
              </a:rPr>
            </a:br>
            <a:r>
              <a:rPr lang="en-US" sz="1100">
                <a:latin typeface="Arial"/>
                <a:ea typeface="Arial"/>
                <a:cs typeface="Arial"/>
                <a:sym typeface="Arial"/>
              </a:rPr>
              <a:t> 			</a:t>
            </a:r>
            <a:r>
              <a:rPr lang="en-US" sz="1200">
                <a:latin typeface="Arial"/>
                <a:ea typeface="Arial"/>
                <a:cs typeface="Arial"/>
                <a:sym typeface="Arial"/>
              </a:rPr>
              <a:t>				</a:t>
            </a:r>
            <a:endParaRPr sz="12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200">
                <a:latin typeface="Arial"/>
                <a:ea typeface="Arial"/>
                <a:cs typeface="Arial"/>
                <a:sym typeface="Arial"/>
              </a:rPr>
              <a:t>						 </a:t>
            </a:r>
            <a:r>
              <a:rPr lang="en-US" sz="1100">
                <a:latin typeface="Arial"/>
                <a:ea typeface="Arial"/>
                <a:cs typeface="Arial"/>
                <a:sym typeface="Arial"/>
              </a:rPr>
              <a:t>					</a:t>
            </a:r>
            <a:endParaRPr sz="1100">
              <a:latin typeface="Arial"/>
              <a:ea typeface="Arial"/>
              <a:cs typeface="Arial"/>
              <a:sym typeface="Arial"/>
            </a:endParaRPr>
          </a:p>
          <a:p>
            <a:pPr indent="0" lvl="0" marL="0" rtl="0" algn="l">
              <a:lnSpc>
                <a:spcPct val="100000"/>
              </a:lnSpc>
              <a:spcBef>
                <a:spcPts val="100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lnSpc>
                <a:spcPct val="100000"/>
              </a:lnSpc>
              <a:spcBef>
                <a:spcPts val="100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lnSpc>
                <a:spcPct val="100000"/>
              </a:lnSpc>
              <a:spcBef>
                <a:spcPts val="100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lnSpc>
                <a:spcPct val="100000"/>
              </a:lnSpc>
              <a:spcBef>
                <a:spcPts val="1000"/>
              </a:spcBef>
              <a:spcAft>
                <a:spcPts val="0"/>
              </a:spcAft>
              <a:buNone/>
            </a:pPr>
            <a:r>
              <a:t/>
            </a:r>
            <a:endParaRPr sz="1100"/>
          </a:p>
          <a:p>
            <a:pPr indent="-184150" lvl="0" marL="285750" rtl="0" algn="l">
              <a:lnSpc>
                <a:spcPct val="100000"/>
              </a:lnSpc>
              <a:spcBef>
                <a:spcPts val="1000"/>
              </a:spcBef>
              <a:spcAft>
                <a:spcPts val="0"/>
              </a:spcAft>
              <a:buClr>
                <a:schemeClr val="dk1"/>
              </a:buClr>
              <a:buSzPts val="1600"/>
              <a:buFont typeface="Noto Sans Symbols"/>
              <a:buNone/>
            </a:pPr>
            <a:r>
              <a:t/>
            </a:r>
            <a:endParaRPr/>
          </a:p>
        </p:txBody>
      </p:sp>
      <p:sp>
        <p:nvSpPr>
          <p:cNvPr id="219" name="Google Shape;219;p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220" name="Google Shape;220;p2"/>
          <p:cNvSpPr txBox="1"/>
          <p:nvPr/>
        </p:nvSpPr>
        <p:spPr>
          <a:xfrm>
            <a:off x="971550" y="5152900"/>
            <a:ext cx="7585500" cy="1427100"/>
          </a:xfrm>
          <a:prstGeom prst="rect">
            <a:avLst/>
          </a:pr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2"/>
              </a:buClr>
              <a:buSzPts val="1800"/>
              <a:buFont typeface="Arial"/>
              <a:buNone/>
            </a:pPr>
            <a:r>
              <a:rPr b="0" i="0" lang="en-US" sz="1800" u="none" cap="none" strike="noStrike">
                <a:solidFill>
                  <a:schemeClr val="lt2"/>
                </a:solidFill>
                <a:latin typeface="Franklin Gothic"/>
                <a:ea typeface="Franklin Gothic"/>
                <a:cs typeface="Franklin Gothic"/>
                <a:sym typeface="Franklin Gothic"/>
              </a:rPr>
              <a:t>De</a:t>
            </a:r>
            <a:r>
              <a:rPr b="0" i="0" lang="en-US" sz="1800" u="none" cap="none" strike="noStrike">
                <a:solidFill>
                  <a:schemeClr val="lt2"/>
                </a:solidFill>
                <a:latin typeface="Franklin Gothic"/>
                <a:ea typeface="Franklin Gothic"/>
                <a:cs typeface="Franklin Gothic"/>
                <a:sym typeface="Franklin Gothic"/>
              </a:rPr>
              <a:t>sc</a:t>
            </a:r>
            <a:r>
              <a:rPr b="0" i="0" lang="en-US" sz="1800" u="none" cap="none" strike="noStrike">
                <a:solidFill>
                  <a:schemeClr val="lt2"/>
                </a:solidFill>
                <a:latin typeface="Franklin Gothic"/>
                <a:ea typeface="Franklin Gothic"/>
                <a:cs typeface="Franklin Gothic"/>
                <a:sym typeface="Franklin Gothic"/>
              </a:rPr>
              <a:t>ribe your Technology stack here</a:t>
            </a:r>
            <a:r>
              <a:rPr b="0" i="0" lang="en-US" sz="1600" u="none" cap="none" strike="noStrike">
                <a:solidFill>
                  <a:schemeClr val="dk1"/>
                </a:solidFill>
                <a:latin typeface="Libre Franklin"/>
                <a:ea typeface="Libre Franklin"/>
                <a:cs typeface="Libre Franklin"/>
                <a:sym typeface="Libre Franklin"/>
              </a:rPr>
              <a:t>:</a:t>
            </a:r>
            <a:endParaRPr b="0" i="0" sz="1400" u="none" cap="none" strike="noStrike">
              <a:solidFill>
                <a:srgbClr val="000000"/>
              </a:solidFill>
              <a:latin typeface="Arial"/>
              <a:ea typeface="Arial"/>
              <a:cs typeface="Arial"/>
              <a:sym typeface="Arial"/>
            </a:endParaRPr>
          </a:p>
          <a:p>
            <a:pPr indent="-330200" lvl="0" marL="457200" marR="0" rtl="0" algn="l">
              <a:lnSpc>
                <a:spcPct val="100000"/>
              </a:lnSpc>
              <a:spcBef>
                <a:spcPts val="100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React, Nest.js</a:t>
            </a:r>
            <a:endParaRPr sz="1600">
              <a:solidFill>
                <a:schemeClr val="dk1"/>
              </a:solidFill>
              <a:latin typeface="Libre Franklin"/>
              <a:ea typeface="Libre Franklin"/>
              <a:cs typeface="Libre Franklin"/>
              <a:sym typeface="Libre Franklin"/>
            </a:endParaRPr>
          </a:p>
          <a:p>
            <a:pPr indent="-330200" lvl="0" marL="457200" marR="0" rtl="0" algn="l">
              <a:lnSpc>
                <a:spcPct val="10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Postgres + TypeORM</a:t>
            </a:r>
            <a:endParaRPr sz="1600">
              <a:solidFill>
                <a:schemeClr val="dk1"/>
              </a:solidFill>
              <a:latin typeface="Libre Franklin"/>
              <a:ea typeface="Libre Franklin"/>
              <a:cs typeface="Libre Franklin"/>
              <a:sym typeface="Libre Franklin"/>
            </a:endParaRPr>
          </a:p>
          <a:p>
            <a:pPr indent="-330200" lvl="0" marL="457200" marR="0" rtl="0" algn="l">
              <a:lnSpc>
                <a:spcPct val="10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Python </a:t>
            </a:r>
            <a:endParaRPr b="0" i="0" sz="1600" u="none" cap="none" strike="noStrike">
              <a:solidFill>
                <a:schemeClr val="dk1"/>
              </a:solidFill>
              <a:latin typeface="Libre Franklin"/>
              <a:ea typeface="Libre Franklin"/>
              <a:cs typeface="Libre Franklin"/>
              <a:sym typeface="Libre Franklin"/>
            </a:endParaRPr>
          </a:p>
        </p:txBody>
      </p:sp>
      <p:pic>
        <p:nvPicPr>
          <p:cNvPr id="221" name="Google Shape;221;p2"/>
          <p:cNvPicPr preferRelativeResize="0"/>
          <p:nvPr/>
        </p:nvPicPr>
        <p:blipFill>
          <a:blip r:embed="rId3">
            <a:alphaModFix/>
          </a:blip>
          <a:stretch>
            <a:fillRect/>
          </a:stretch>
        </p:blipFill>
        <p:spPr>
          <a:xfrm>
            <a:off x="9089276" y="392062"/>
            <a:ext cx="2721730" cy="60738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
          <p:cNvSpPr txBox="1"/>
          <p:nvPr>
            <p:ph type="title"/>
          </p:nvPr>
        </p:nvSpPr>
        <p:spPr>
          <a:xfrm>
            <a:off x="952499" y="1096346"/>
            <a:ext cx="5780809"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7" name="Google Shape;227;p3"/>
          <p:cNvSpPr txBox="1"/>
          <p:nvPr>
            <p:ph idx="2" type="body"/>
          </p:nvPr>
        </p:nvSpPr>
        <p:spPr>
          <a:xfrm>
            <a:off x="593100" y="2036100"/>
            <a:ext cx="4838700" cy="3159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2"/>
              </a:buClr>
              <a:buSzPts val="1800"/>
              <a:buNone/>
            </a:pPr>
            <a:r>
              <a:rPr lang="en-US" sz="1800"/>
              <a:t>Describe your Use Cases here</a:t>
            </a:r>
            <a:endParaRPr/>
          </a:p>
        </p:txBody>
      </p:sp>
      <p:sp>
        <p:nvSpPr>
          <p:cNvPr id="228" name="Google Shape;228;p3"/>
          <p:cNvSpPr txBox="1"/>
          <p:nvPr>
            <p:ph idx="1" type="body"/>
          </p:nvPr>
        </p:nvSpPr>
        <p:spPr>
          <a:xfrm>
            <a:off x="593100" y="2352000"/>
            <a:ext cx="4838700" cy="4053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23850" lvl="0" marL="457200" rtl="0" algn="l">
              <a:lnSpc>
                <a:spcPct val="90000"/>
              </a:lnSpc>
              <a:spcBef>
                <a:spcPts val="0"/>
              </a:spcBef>
              <a:spcAft>
                <a:spcPts val="0"/>
              </a:spcAft>
              <a:buSzPts val="1500"/>
              <a:buChar char="⮚"/>
            </a:pPr>
            <a:r>
              <a:rPr lang="en-US" sz="1500"/>
              <a:t>H</a:t>
            </a:r>
            <a:r>
              <a:rPr lang="en-US" sz="1500"/>
              <a:t>elp the student community to take up unique/innovative projects </a:t>
            </a:r>
            <a:r>
              <a:rPr lang="en-US" sz="1500"/>
              <a:t>from a huge archive based on their expertise level.</a:t>
            </a:r>
            <a:endParaRPr sz="1500"/>
          </a:p>
          <a:p>
            <a:pPr indent="0" lvl="0" marL="914400" rtl="0" algn="l">
              <a:lnSpc>
                <a:spcPct val="90000"/>
              </a:lnSpc>
              <a:spcBef>
                <a:spcPts val="0"/>
              </a:spcBef>
              <a:spcAft>
                <a:spcPts val="0"/>
              </a:spcAft>
              <a:buNone/>
            </a:pPr>
            <a:r>
              <a:t/>
            </a:r>
            <a:endParaRPr sz="1500"/>
          </a:p>
          <a:p>
            <a:pPr indent="-323850" lvl="0" marL="457200" rtl="0" algn="l">
              <a:lnSpc>
                <a:spcPct val="90000"/>
              </a:lnSpc>
              <a:spcBef>
                <a:spcPts val="0"/>
              </a:spcBef>
              <a:spcAft>
                <a:spcPts val="0"/>
              </a:spcAft>
              <a:buSzPts val="1500"/>
              <a:buChar char="⮚"/>
            </a:pPr>
            <a:r>
              <a:rPr lang="en-US" sz="1500"/>
              <a:t>Promote cross-functional research between various universities.</a:t>
            </a:r>
            <a:endParaRPr sz="1500"/>
          </a:p>
          <a:p>
            <a:pPr indent="0" lvl="0" marL="914400" rtl="0" algn="l">
              <a:lnSpc>
                <a:spcPct val="90000"/>
              </a:lnSpc>
              <a:spcBef>
                <a:spcPts val="0"/>
              </a:spcBef>
              <a:spcAft>
                <a:spcPts val="0"/>
              </a:spcAft>
              <a:buNone/>
            </a:pPr>
            <a:r>
              <a:t/>
            </a:r>
            <a:endParaRPr sz="1500"/>
          </a:p>
          <a:p>
            <a:pPr indent="-323850" lvl="0" marL="457200" rtl="0" algn="l">
              <a:lnSpc>
                <a:spcPct val="90000"/>
              </a:lnSpc>
              <a:spcBef>
                <a:spcPts val="0"/>
              </a:spcBef>
              <a:spcAft>
                <a:spcPts val="0"/>
              </a:spcAft>
              <a:buSzPts val="1500"/>
              <a:buChar char="⮚"/>
            </a:pPr>
            <a:r>
              <a:rPr lang="en-US" sz="1500"/>
              <a:t>Hands-on experience by exploring specific projects.</a:t>
            </a:r>
            <a:endParaRPr sz="1500"/>
          </a:p>
          <a:p>
            <a:pPr indent="0" lvl="0" marL="914400" rtl="0" algn="l">
              <a:lnSpc>
                <a:spcPct val="90000"/>
              </a:lnSpc>
              <a:spcBef>
                <a:spcPts val="0"/>
              </a:spcBef>
              <a:spcAft>
                <a:spcPts val="0"/>
              </a:spcAft>
              <a:buNone/>
            </a:pPr>
            <a:r>
              <a:t/>
            </a:r>
            <a:endParaRPr sz="1500"/>
          </a:p>
          <a:p>
            <a:pPr indent="-323850" lvl="0" marL="457200" rtl="0" algn="l">
              <a:lnSpc>
                <a:spcPct val="90000"/>
              </a:lnSpc>
              <a:spcBef>
                <a:spcPts val="0"/>
              </a:spcBef>
              <a:spcAft>
                <a:spcPts val="0"/>
              </a:spcAft>
              <a:buSzPts val="1500"/>
              <a:buChar char="⮚"/>
            </a:pPr>
            <a:r>
              <a:rPr lang="en-US" sz="1500"/>
              <a:t>Keep up with technology and innovations in multiple domains.</a:t>
            </a:r>
            <a:endParaRPr sz="1500"/>
          </a:p>
          <a:p>
            <a:pPr indent="0" lvl="0" marL="914400" rtl="0" algn="l">
              <a:lnSpc>
                <a:spcPct val="90000"/>
              </a:lnSpc>
              <a:spcBef>
                <a:spcPts val="0"/>
              </a:spcBef>
              <a:spcAft>
                <a:spcPts val="0"/>
              </a:spcAft>
              <a:buNone/>
            </a:pPr>
            <a:r>
              <a:t/>
            </a:r>
            <a:endParaRPr sz="1500"/>
          </a:p>
          <a:p>
            <a:pPr indent="-323850" lvl="0" marL="457200" rtl="0" algn="l">
              <a:lnSpc>
                <a:spcPct val="90000"/>
              </a:lnSpc>
              <a:spcBef>
                <a:spcPts val="0"/>
              </a:spcBef>
              <a:spcAft>
                <a:spcPts val="0"/>
              </a:spcAft>
              <a:buSzPts val="1500"/>
              <a:buChar char="⮚"/>
            </a:pPr>
            <a:r>
              <a:rPr lang="en-US" sz="1500"/>
              <a:t>Students/Professors can go </a:t>
            </a:r>
            <a:r>
              <a:rPr lang="en-US" sz="1500"/>
              <a:t>through </a:t>
            </a:r>
            <a:r>
              <a:rPr b="1" lang="en-US" sz="1500"/>
              <a:t>Exhibit </a:t>
            </a:r>
            <a:r>
              <a:rPr lang="en-US" sz="1500"/>
              <a:t>to look for potential people to collaborate on a project.</a:t>
            </a:r>
            <a:endParaRPr sz="1500"/>
          </a:p>
          <a:p>
            <a:pPr indent="0" lvl="0" marL="457200" rtl="0" algn="l">
              <a:lnSpc>
                <a:spcPct val="90000"/>
              </a:lnSpc>
              <a:spcBef>
                <a:spcPts val="0"/>
              </a:spcBef>
              <a:spcAft>
                <a:spcPts val="0"/>
              </a:spcAft>
              <a:buNone/>
            </a:pPr>
            <a:r>
              <a:t/>
            </a:r>
            <a:endParaRPr sz="1500"/>
          </a:p>
          <a:p>
            <a:pPr indent="-323850" lvl="0" marL="457200" rtl="0" algn="l">
              <a:lnSpc>
                <a:spcPct val="90000"/>
              </a:lnSpc>
              <a:spcBef>
                <a:spcPts val="0"/>
              </a:spcBef>
              <a:spcAft>
                <a:spcPts val="0"/>
              </a:spcAft>
              <a:buSzPts val="1500"/>
              <a:buChar char="⮚"/>
            </a:pPr>
            <a:r>
              <a:rPr lang="en-US" sz="1500"/>
              <a:t>Professors can collaborate with students on research based projects</a:t>
            </a:r>
            <a:endParaRPr sz="1500"/>
          </a:p>
        </p:txBody>
      </p:sp>
      <p:sp>
        <p:nvSpPr>
          <p:cNvPr id="229" name="Google Shape;229;p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230" name="Google Shape;230;p3"/>
          <p:cNvSpPr txBox="1"/>
          <p:nvPr/>
        </p:nvSpPr>
        <p:spPr>
          <a:xfrm>
            <a:off x="5736600" y="2036100"/>
            <a:ext cx="5862300" cy="3159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2"/>
              </a:buClr>
              <a:buSzPts val="1800"/>
              <a:buFont typeface="Arial"/>
              <a:buNone/>
            </a:pPr>
            <a:r>
              <a:rPr lang="en-US" sz="1800">
                <a:solidFill>
                  <a:schemeClr val="lt2"/>
                </a:solidFill>
                <a:latin typeface="Franklin Gothic"/>
                <a:ea typeface="Franklin Gothic"/>
                <a:cs typeface="Franklin Gothic"/>
                <a:sym typeface="Franklin Gothic"/>
              </a:rPr>
              <a:t> </a:t>
            </a:r>
            <a:r>
              <a:rPr b="0" i="0" lang="en-US" sz="1800" u="none" cap="none" strike="noStrike">
                <a:solidFill>
                  <a:schemeClr val="lt2"/>
                </a:solidFill>
                <a:latin typeface="Franklin Gothic"/>
                <a:ea typeface="Franklin Gothic"/>
                <a:cs typeface="Franklin Gothic"/>
                <a:sym typeface="Franklin Gothic"/>
              </a:rPr>
              <a:t>Describe your Dependencies/Show stopper here</a:t>
            </a:r>
            <a:endParaRPr b="0" i="0" sz="1400" u="none" cap="none" strike="noStrike">
              <a:solidFill>
                <a:srgbClr val="000000"/>
              </a:solidFill>
              <a:latin typeface="Arial"/>
              <a:ea typeface="Arial"/>
              <a:cs typeface="Arial"/>
              <a:sym typeface="Arial"/>
            </a:endParaRPr>
          </a:p>
        </p:txBody>
      </p:sp>
      <p:sp>
        <p:nvSpPr>
          <p:cNvPr id="231" name="Google Shape;231;p3"/>
          <p:cNvSpPr txBox="1"/>
          <p:nvPr>
            <p:ph idx="1" type="body"/>
          </p:nvPr>
        </p:nvSpPr>
        <p:spPr>
          <a:xfrm>
            <a:off x="5895350" y="2352000"/>
            <a:ext cx="5366700" cy="42279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23850" lvl="0" marL="457200" rtl="0" algn="l">
              <a:lnSpc>
                <a:spcPct val="100000"/>
              </a:lnSpc>
              <a:spcBef>
                <a:spcPts val="0"/>
              </a:spcBef>
              <a:spcAft>
                <a:spcPts val="0"/>
              </a:spcAft>
              <a:buSzPts val="1500"/>
              <a:buChar char="⮚"/>
            </a:pPr>
            <a:r>
              <a:rPr lang="en-US" sz="1500"/>
              <a:t>A big enough community needs to be built for the app to become useful: </a:t>
            </a:r>
            <a:endParaRPr sz="1500"/>
          </a:p>
          <a:p>
            <a:pPr indent="-323850" lvl="1" marL="914400" rtl="0" algn="l">
              <a:lnSpc>
                <a:spcPct val="100000"/>
              </a:lnSpc>
              <a:spcBef>
                <a:spcPts val="0"/>
              </a:spcBef>
              <a:spcAft>
                <a:spcPts val="0"/>
              </a:spcAft>
              <a:buSzPts val="1500"/>
              <a:buChar char="•"/>
            </a:pPr>
            <a:r>
              <a:rPr lang="en-US" sz="1500"/>
              <a:t>We are using a Role Based Access Control (RBAC) methodology here, where the users have control depending on their contribution and praise garnered, eliminating the need for any admin authority. </a:t>
            </a:r>
            <a:endParaRPr sz="1500"/>
          </a:p>
          <a:p>
            <a:pPr indent="0" lvl="0" marL="914400" rtl="0" algn="l">
              <a:lnSpc>
                <a:spcPct val="100000"/>
              </a:lnSpc>
              <a:spcBef>
                <a:spcPts val="0"/>
              </a:spcBef>
              <a:spcAft>
                <a:spcPts val="0"/>
              </a:spcAft>
              <a:buNone/>
            </a:pPr>
            <a:r>
              <a:t/>
            </a:r>
            <a:endParaRPr sz="1500"/>
          </a:p>
          <a:p>
            <a:pPr indent="-323850" lvl="1" marL="914400" rtl="0" algn="l">
              <a:lnSpc>
                <a:spcPct val="100000"/>
              </a:lnSpc>
              <a:spcBef>
                <a:spcPts val="0"/>
              </a:spcBef>
              <a:spcAft>
                <a:spcPts val="0"/>
              </a:spcAft>
              <a:buSzPts val="1500"/>
              <a:buChar char="•"/>
            </a:pPr>
            <a:r>
              <a:rPr lang="en-US" sz="1500"/>
              <a:t>However an admin entity would be required before the user base reaches a certain number. </a:t>
            </a:r>
            <a:endParaRPr sz="1500"/>
          </a:p>
          <a:p>
            <a:pPr indent="0" lvl="0" marL="914400" rtl="0" algn="l">
              <a:lnSpc>
                <a:spcPct val="100000"/>
              </a:lnSpc>
              <a:spcBef>
                <a:spcPts val="0"/>
              </a:spcBef>
              <a:spcAft>
                <a:spcPts val="0"/>
              </a:spcAft>
              <a:buNone/>
            </a:pPr>
            <a:r>
              <a:t/>
            </a:r>
            <a:endParaRPr sz="1500"/>
          </a:p>
          <a:p>
            <a:pPr indent="-323850" lvl="1" marL="914400" rtl="0" algn="l">
              <a:lnSpc>
                <a:spcPct val="100000"/>
              </a:lnSpc>
              <a:spcBef>
                <a:spcPts val="0"/>
              </a:spcBef>
              <a:spcAft>
                <a:spcPts val="0"/>
              </a:spcAft>
              <a:buSzPts val="1500"/>
              <a:buChar char="•"/>
            </a:pPr>
            <a:r>
              <a:rPr lang="en-US" sz="1500"/>
              <a:t>Exhibit will aim to completely shift to user based self-governance using RBAC. If a sub-kernel reaches ~1k users, we will fully roll out all the privileges of users of different levels. </a:t>
            </a:r>
            <a:endParaRPr sz="1500"/>
          </a:p>
          <a:p>
            <a:pPr indent="0" lvl="0" marL="457200" rtl="0" algn="l">
              <a:lnSpc>
                <a:spcPct val="100000"/>
              </a:lnSpc>
              <a:spcBef>
                <a:spcPts val="0"/>
              </a:spcBef>
              <a:spcAft>
                <a:spcPts val="0"/>
              </a:spcAft>
              <a:buNone/>
            </a:pPr>
            <a:r>
              <a:t/>
            </a:r>
            <a:endParaRPr sz="1500"/>
          </a:p>
          <a:p>
            <a:pPr indent="-323850" lvl="0" marL="457200" rtl="0" algn="l">
              <a:lnSpc>
                <a:spcPct val="100000"/>
              </a:lnSpc>
              <a:spcBef>
                <a:spcPts val="0"/>
              </a:spcBef>
              <a:spcAft>
                <a:spcPts val="0"/>
              </a:spcAft>
              <a:buSzPts val="1500"/>
              <a:buFont typeface="Libre Franklin"/>
              <a:buChar char="⮚"/>
            </a:pPr>
            <a:r>
              <a:rPr lang="en-US" sz="1500"/>
              <a:t>Tags need to be correct to ensure the usefulness of filtering and sorting in the app. </a:t>
            </a:r>
            <a:endParaRPr sz="1500"/>
          </a:p>
          <a:p>
            <a:pPr indent="0" lvl="0" marL="457200" rtl="0" algn="l">
              <a:lnSpc>
                <a:spcPct val="90000"/>
              </a:lnSpc>
              <a:spcBef>
                <a:spcPts val="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g1205f13f963_5_1"/>
          <p:cNvPicPr preferRelativeResize="0"/>
          <p:nvPr/>
        </p:nvPicPr>
        <p:blipFill>
          <a:blip r:embed="rId3">
            <a:alphaModFix/>
          </a:blip>
          <a:stretch>
            <a:fillRect/>
          </a:stretch>
        </p:blipFill>
        <p:spPr>
          <a:xfrm>
            <a:off x="8791563" y="0"/>
            <a:ext cx="3400425" cy="3181350"/>
          </a:xfrm>
          <a:prstGeom prst="rect">
            <a:avLst/>
          </a:prstGeom>
          <a:noFill/>
          <a:ln>
            <a:noFill/>
          </a:ln>
        </p:spPr>
      </p:pic>
      <p:sp>
        <p:nvSpPr>
          <p:cNvPr id="237" name="Google Shape;237;g1205f13f963_5_1"/>
          <p:cNvSpPr txBox="1"/>
          <p:nvPr>
            <p:ph type="title"/>
          </p:nvPr>
        </p:nvSpPr>
        <p:spPr>
          <a:xfrm>
            <a:off x="964023" y="879063"/>
            <a:ext cx="4941600" cy="6108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t/>
            </a:r>
            <a:endParaRPr/>
          </a:p>
          <a:p>
            <a:pPr indent="0" lvl="0" marL="0" rtl="0" algn="l">
              <a:lnSpc>
                <a:spcPct val="90000"/>
              </a:lnSpc>
              <a:spcBef>
                <a:spcPts val="0"/>
              </a:spcBef>
              <a:spcAft>
                <a:spcPts val="0"/>
              </a:spcAft>
              <a:buClr>
                <a:schemeClr val="dk1"/>
              </a:buClr>
              <a:buSzPct val="100000"/>
              <a:buFont typeface="Franklin Gothic"/>
              <a:buNone/>
            </a:pPr>
            <a:r>
              <a:t/>
            </a:r>
            <a:endParaRPr/>
          </a:p>
        </p:txBody>
      </p:sp>
      <p:sp>
        <p:nvSpPr>
          <p:cNvPr id="238" name="Google Shape;238;g1205f13f963_5_1"/>
          <p:cNvSpPr txBox="1"/>
          <p:nvPr/>
        </p:nvSpPr>
        <p:spPr>
          <a:xfrm>
            <a:off x="665998" y="202038"/>
            <a:ext cx="66174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None/>
            </a:pPr>
            <a:r>
              <a:rPr b="1" lang="en-US" sz="3500">
                <a:solidFill>
                  <a:srgbClr val="000000"/>
                </a:solidFill>
                <a:latin typeface="Franklin Gothic"/>
                <a:ea typeface="Franklin Gothic"/>
                <a:cs typeface="Franklin Gothic"/>
                <a:sym typeface="Franklin Gothic"/>
              </a:rPr>
              <a:t>Team Member Details </a:t>
            </a:r>
            <a:endParaRPr b="1" sz="3500">
              <a:solidFill>
                <a:srgbClr val="000000"/>
              </a:solidFill>
              <a:latin typeface="Franklin Gothic"/>
              <a:ea typeface="Franklin Gothic"/>
              <a:cs typeface="Franklin Gothic"/>
              <a:sym typeface="Franklin Gothic"/>
            </a:endParaRPr>
          </a:p>
        </p:txBody>
      </p:sp>
      <p:sp>
        <p:nvSpPr>
          <p:cNvPr id="239" name="Google Shape;239;g1205f13f963_5_1"/>
          <p:cNvSpPr txBox="1"/>
          <p:nvPr/>
        </p:nvSpPr>
        <p:spPr>
          <a:xfrm>
            <a:off x="666000" y="879075"/>
            <a:ext cx="11145000" cy="5916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a:solidFill>
                  <a:srgbClr val="5D7C3F"/>
                </a:solidFill>
                <a:latin typeface="Libre Franklin"/>
                <a:ea typeface="Libre Franklin"/>
                <a:cs typeface="Libre Franklin"/>
                <a:sym typeface="Libre Franklin"/>
              </a:rPr>
              <a:t>Team Leader Name:  Nupur Parmar</a:t>
            </a:r>
            <a:endParaRPr>
              <a:solidFill>
                <a:srgbClr val="000000"/>
              </a:solidFill>
              <a:latin typeface="Libre Franklin"/>
              <a:ea typeface="Libre Franklin"/>
              <a:cs typeface="Libre Franklin"/>
              <a:sym typeface="Libre Franklin"/>
            </a:endParaRPr>
          </a:p>
          <a:p>
            <a:pPr indent="0" lvl="0" marL="0" rtl="0" algn="l">
              <a:lnSpc>
                <a:spcPct val="90000"/>
              </a:lnSpc>
              <a:spcBef>
                <a:spcPts val="1000"/>
              </a:spcBef>
              <a:spcAft>
                <a:spcPts val="0"/>
              </a:spcAft>
              <a:buNone/>
            </a:pPr>
            <a:r>
              <a:rPr lang="en-US">
                <a:solidFill>
                  <a:srgbClr val="000000"/>
                </a:solidFill>
                <a:latin typeface="Libre Franklin"/>
                <a:ea typeface="Libre Franklin"/>
                <a:cs typeface="Libre Franklin"/>
                <a:sym typeface="Libre Franklin"/>
              </a:rPr>
              <a:t>Branch</a:t>
            </a:r>
            <a:r>
              <a:rPr lang="en-US">
                <a:solidFill>
                  <a:srgbClr val="000000"/>
                </a:solidFill>
                <a:latin typeface="Libre Franklin"/>
                <a:ea typeface="Libre Franklin"/>
                <a:cs typeface="Libre Franklin"/>
                <a:sym typeface="Libre Franklin"/>
              </a:rPr>
              <a:t> :</a:t>
            </a:r>
            <a:r>
              <a:rPr lang="en-US">
                <a:solidFill>
                  <a:srgbClr val="000000"/>
                </a:solidFill>
                <a:latin typeface="Libre Franklin"/>
                <a:ea typeface="Libre Franklin"/>
                <a:cs typeface="Libre Franklin"/>
                <a:sym typeface="Libre Franklin"/>
              </a:rPr>
              <a:t>	BE		Stream</a:t>
            </a:r>
            <a:r>
              <a:rPr lang="en-US">
                <a:latin typeface="Libre Franklin"/>
                <a:ea typeface="Libre Franklin"/>
                <a:cs typeface="Libre Franklin"/>
                <a:sym typeface="Libre Franklin"/>
              </a:rPr>
              <a:t>:</a:t>
            </a:r>
            <a:r>
              <a:rPr lang="en-US">
                <a:solidFill>
                  <a:srgbClr val="000000"/>
                </a:solidFill>
                <a:latin typeface="Libre Franklin"/>
                <a:ea typeface="Libre Franklin"/>
                <a:cs typeface="Libre Franklin"/>
                <a:sym typeface="Libre Franklin"/>
              </a:rPr>
              <a:t>  ECE			Year:  IV</a:t>
            </a:r>
            <a:endParaRPr>
              <a:solidFill>
                <a:srgbClr val="000000"/>
              </a:solidFill>
              <a:latin typeface="Libre Franklin"/>
              <a:ea typeface="Libre Franklin"/>
              <a:cs typeface="Libre Franklin"/>
              <a:sym typeface="Libre Franklin"/>
            </a:endParaRPr>
          </a:p>
          <a:p>
            <a:pPr indent="0" lvl="0" marL="0" rtl="0" algn="l">
              <a:lnSpc>
                <a:spcPct val="90000"/>
              </a:lnSpc>
              <a:spcBef>
                <a:spcPts val="1000"/>
              </a:spcBef>
              <a:spcAft>
                <a:spcPts val="0"/>
              </a:spcAft>
              <a:buNone/>
            </a:pPr>
            <a:r>
              <a:rPr b="1" lang="en-US">
                <a:solidFill>
                  <a:srgbClr val="5D7C3F"/>
                </a:solidFill>
                <a:latin typeface="Libre Franklin"/>
                <a:ea typeface="Libre Franklin"/>
                <a:cs typeface="Libre Franklin"/>
                <a:sym typeface="Libre Franklin"/>
              </a:rPr>
              <a:t>Team Member 1 Name: Khushi Prerak</a:t>
            </a:r>
            <a:endParaRPr>
              <a:solidFill>
                <a:srgbClr val="000000"/>
              </a:solidFill>
              <a:latin typeface="Libre Franklin"/>
              <a:ea typeface="Libre Franklin"/>
              <a:cs typeface="Libre Franklin"/>
              <a:sym typeface="Libre Franklin"/>
            </a:endParaRPr>
          </a:p>
          <a:p>
            <a:pPr indent="0" lvl="0" marL="0" rtl="0" algn="l">
              <a:lnSpc>
                <a:spcPct val="90000"/>
              </a:lnSpc>
              <a:spcBef>
                <a:spcPts val="1000"/>
              </a:spcBef>
              <a:spcAft>
                <a:spcPts val="0"/>
              </a:spcAft>
              <a:buNone/>
            </a:pPr>
            <a:r>
              <a:rPr lang="en-US">
                <a:solidFill>
                  <a:srgbClr val="000000"/>
                </a:solidFill>
                <a:latin typeface="Libre Franklin"/>
                <a:ea typeface="Libre Franklin"/>
                <a:cs typeface="Libre Franklin"/>
                <a:sym typeface="Libre Franklin"/>
              </a:rPr>
              <a:t>Br</a:t>
            </a:r>
            <a:r>
              <a:rPr lang="en-US">
                <a:solidFill>
                  <a:srgbClr val="000000"/>
                </a:solidFill>
                <a:latin typeface="Libre Franklin"/>
                <a:ea typeface="Libre Franklin"/>
                <a:cs typeface="Libre Franklin"/>
                <a:sym typeface="Libre Franklin"/>
              </a:rPr>
              <a:t>anch:	BE		Stream :  ECE	</a:t>
            </a:r>
            <a:r>
              <a:rPr lang="en-US">
                <a:solidFill>
                  <a:srgbClr val="000000"/>
                </a:solidFill>
                <a:latin typeface="Libre Franklin"/>
                <a:ea typeface="Libre Franklin"/>
                <a:cs typeface="Libre Franklin"/>
                <a:sym typeface="Libre Franklin"/>
              </a:rPr>
              <a:t>		Year:  IV</a:t>
            </a:r>
            <a:endParaRPr>
              <a:solidFill>
                <a:srgbClr val="000000"/>
              </a:solidFill>
              <a:latin typeface="Libre Franklin"/>
              <a:ea typeface="Libre Franklin"/>
              <a:cs typeface="Libre Franklin"/>
              <a:sym typeface="Libre Franklin"/>
            </a:endParaRPr>
          </a:p>
          <a:p>
            <a:pPr indent="0" lvl="0" marL="0" rtl="0" algn="l">
              <a:lnSpc>
                <a:spcPct val="90000"/>
              </a:lnSpc>
              <a:spcBef>
                <a:spcPts val="1000"/>
              </a:spcBef>
              <a:spcAft>
                <a:spcPts val="0"/>
              </a:spcAft>
              <a:buNone/>
            </a:pPr>
            <a:r>
              <a:rPr b="1" lang="en-US">
                <a:solidFill>
                  <a:srgbClr val="5D7C3F"/>
                </a:solidFill>
                <a:latin typeface="Libre Franklin"/>
                <a:ea typeface="Libre Franklin"/>
                <a:cs typeface="Libre Franklin"/>
                <a:sym typeface="Libre Franklin"/>
              </a:rPr>
              <a:t>Team Member 2 Name: Saumya Singh</a:t>
            </a:r>
            <a:endParaRPr>
              <a:solidFill>
                <a:srgbClr val="000000"/>
              </a:solidFill>
              <a:latin typeface="Libre Franklin"/>
              <a:ea typeface="Libre Franklin"/>
              <a:cs typeface="Libre Franklin"/>
              <a:sym typeface="Libre Franklin"/>
            </a:endParaRPr>
          </a:p>
          <a:p>
            <a:pPr indent="0" lvl="0" marL="0" rtl="0" algn="l">
              <a:lnSpc>
                <a:spcPct val="90000"/>
              </a:lnSpc>
              <a:spcBef>
                <a:spcPts val="1000"/>
              </a:spcBef>
              <a:spcAft>
                <a:spcPts val="0"/>
              </a:spcAft>
              <a:buNone/>
            </a:pPr>
            <a:r>
              <a:rPr lang="en-US">
                <a:solidFill>
                  <a:srgbClr val="000000"/>
                </a:solidFill>
                <a:latin typeface="Libre Franklin"/>
                <a:ea typeface="Libre Franklin"/>
                <a:cs typeface="Libre Franklin"/>
                <a:sym typeface="Libre Franklin"/>
              </a:rPr>
              <a:t>Branc</a:t>
            </a:r>
            <a:r>
              <a:rPr lang="en-US">
                <a:latin typeface="Libre Franklin"/>
                <a:ea typeface="Libre Franklin"/>
                <a:cs typeface="Libre Franklin"/>
                <a:sym typeface="Libre Franklin"/>
              </a:rPr>
              <a:t>h</a:t>
            </a:r>
            <a:r>
              <a:rPr lang="en-US">
                <a:solidFill>
                  <a:srgbClr val="000000"/>
                </a:solidFill>
                <a:latin typeface="Libre Franklin"/>
                <a:ea typeface="Libre Franklin"/>
                <a:cs typeface="Libre Franklin"/>
                <a:sym typeface="Libre Franklin"/>
              </a:rPr>
              <a:t>:	BE		Stream:  ECE			Year :  IV</a:t>
            </a:r>
            <a:endParaRPr>
              <a:solidFill>
                <a:srgbClr val="000000"/>
              </a:solidFill>
              <a:latin typeface="Libre Franklin"/>
              <a:ea typeface="Libre Franklin"/>
              <a:cs typeface="Libre Franklin"/>
              <a:sym typeface="Libre Franklin"/>
            </a:endParaRPr>
          </a:p>
          <a:p>
            <a:pPr indent="0" lvl="0" marL="0" rtl="0" algn="l">
              <a:lnSpc>
                <a:spcPct val="90000"/>
              </a:lnSpc>
              <a:spcBef>
                <a:spcPts val="1000"/>
              </a:spcBef>
              <a:spcAft>
                <a:spcPts val="0"/>
              </a:spcAft>
              <a:buNone/>
            </a:pPr>
            <a:r>
              <a:rPr b="1" lang="en-US">
                <a:solidFill>
                  <a:srgbClr val="5D7C3F"/>
                </a:solidFill>
                <a:latin typeface="Libre Franklin"/>
                <a:ea typeface="Libre Franklin"/>
                <a:cs typeface="Libre Franklin"/>
                <a:sym typeface="Libre Franklin"/>
              </a:rPr>
              <a:t>Team Member 3 Name: Ayush Kumar Singh</a:t>
            </a:r>
            <a:endParaRPr>
              <a:solidFill>
                <a:srgbClr val="000000"/>
              </a:solidFill>
              <a:latin typeface="Libre Franklin"/>
              <a:ea typeface="Libre Franklin"/>
              <a:cs typeface="Libre Franklin"/>
              <a:sym typeface="Libre Franklin"/>
            </a:endParaRPr>
          </a:p>
          <a:p>
            <a:pPr indent="0" lvl="0" marL="0" rtl="0" algn="l">
              <a:lnSpc>
                <a:spcPct val="90000"/>
              </a:lnSpc>
              <a:spcBef>
                <a:spcPts val="1000"/>
              </a:spcBef>
              <a:spcAft>
                <a:spcPts val="0"/>
              </a:spcAft>
              <a:buNone/>
            </a:pPr>
            <a:r>
              <a:rPr lang="en-US">
                <a:solidFill>
                  <a:srgbClr val="000000"/>
                </a:solidFill>
                <a:latin typeface="Libre Franklin"/>
                <a:ea typeface="Libre Franklin"/>
                <a:cs typeface="Libre Franklin"/>
                <a:sym typeface="Libre Franklin"/>
              </a:rPr>
              <a:t>Branch :	BE		Stream:  IT				Year:  IV</a:t>
            </a:r>
            <a:endParaRPr>
              <a:solidFill>
                <a:srgbClr val="000000"/>
              </a:solidFill>
              <a:latin typeface="Libre Franklin"/>
              <a:ea typeface="Libre Franklin"/>
              <a:cs typeface="Libre Franklin"/>
              <a:sym typeface="Libre Franklin"/>
            </a:endParaRPr>
          </a:p>
          <a:p>
            <a:pPr indent="0" lvl="0" marL="0" rtl="0" algn="l">
              <a:lnSpc>
                <a:spcPct val="90000"/>
              </a:lnSpc>
              <a:spcBef>
                <a:spcPts val="1000"/>
              </a:spcBef>
              <a:spcAft>
                <a:spcPts val="0"/>
              </a:spcAft>
              <a:buNone/>
            </a:pPr>
            <a:r>
              <a:rPr b="1" lang="en-US">
                <a:solidFill>
                  <a:srgbClr val="5D7C3F"/>
                </a:solidFill>
                <a:latin typeface="Libre Franklin"/>
                <a:ea typeface="Libre Franklin"/>
                <a:cs typeface="Libre Franklin"/>
                <a:sym typeface="Libre Franklin"/>
              </a:rPr>
              <a:t>Team Member 4 Name: Pallav Bhardwaj </a:t>
            </a:r>
            <a:endParaRPr>
              <a:solidFill>
                <a:srgbClr val="000000"/>
              </a:solidFill>
              <a:latin typeface="Libre Franklin"/>
              <a:ea typeface="Libre Franklin"/>
              <a:cs typeface="Libre Franklin"/>
              <a:sym typeface="Libre Franklin"/>
            </a:endParaRPr>
          </a:p>
          <a:p>
            <a:pPr indent="0" lvl="0" marL="0" rtl="0" algn="l">
              <a:lnSpc>
                <a:spcPct val="90000"/>
              </a:lnSpc>
              <a:spcBef>
                <a:spcPts val="1000"/>
              </a:spcBef>
              <a:spcAft>
                <a:spcPts val="0"/>
              </a:spcAft>
              <a:buNone/>
            </a:pPr>
            <a:r>
              <a:rPr lang="en-US">
                <a:solidFill>
                  <a:srgbClr val="000000"/>
                </a:solidFill>
                <a:latin typeface="Libre Franklin"/>
                <a:ea typeface="Libre Franklin"/>
                <a:cs typeface="Libre Franklin"/>
                <a:sym typeface="Libre Franklin"/>
              </a:rPr>
              <a:t>Branch:	BE		Stream</a:t>
            </a:r>
            <a:r>
              <a:rPr lang="en-US">
                <a:latin typeface="Libre Franklin"/>
                <a:ea typeface="Libre Franklin"/>
                <a:cs typeface="Libre Franklin"/>
                <a:sym typeface="Libre Franklin"/>
              </a:rPr>
              <a:t>:</a:t>
            </a:r>
            <a:r>
              <a:rPr lang="en-US">
                <a:solidFill>
                  <a:srgbClr val="000000"/>
                </a:solidFill>
                <a:latin typeface="Libre Franklin"/>
                <a:ea typeface="Libre Franklin"/>
                <a:cs typeface="Libre Franklin"/>
                <a:sym typeface="Libre Franklin"/>
              </a:rPr>
              <a:t>  IT				Year :  IV</a:t>
            </a:r>
            <a:endParaRPr>
              <a:solidFill>
                <a:srgbClr val="000000"/>
              </a:solidFill>
              <a:latin typeface="Libre Franklin"/>
              <a:ea typeface="Libre Franklin"/>
              <a:cs typeface="Libre Franklin"/>
              <a:sym typeface="Libre Franklin"/>
            </a:endParaRPr>
          </a:p>
          <a:p>
            <a:pPr indent="0" lvl="0" marL="0" rtl="0" algn="l">
              <a:lnSpc>
                <a:spcPct val="90000"/>
              </a:lnSpc>
              <a:spcBef>
                <a:spcPts val="1000"/>
              </a:spcBef>
              <a:spcAft>
                <a:spcPts val="0"/>
              </a:spcAft>
              <a:buNone/>
            </a:pPr>
            <a:r>
              <a:rPr b="1" lang="en-US">
                <a:solidFill>
                  <a:srgbClr val="5D7C3F"/>
                </a:solidFill>
                <a:latin typeface="Libre Franklin"/>
                <a:ea typeface="Libre Franklin"/>
                <a:cs typeface="Libre Franklin"/>
                <a:sym typeface="Libre Franklin"/>
              </a:rPr>
              <a:t>Team Member 5 Name: Vishesh Bhaskar</a:t>
            </a:r>
            <a:endParaRPr>
              <a:solidFill>
                <a:srgbClr val="000000"/>
              </a:solidFill>
              <a:latin typeface="Libre Franklin"/>
              <a:ea typeface="Libre Franklin"/>
              <a:cs typeface="Libre Franklin"/>
              <a:sym typeface="Libre Franklin"/>
            </a:endParaRPr>
          </a:p>
          <a:p>
            <a:pPr indent="0" lvl="0" marL="0" rtl="0" algn="l">
              <a:lnSpc>
                <a:spcPct val="90000"/>
              </a:lnSpc>
              <a:spcBef>
                <a:spcPts val="1000"/>
              </a:spcBef>
              <a:spcAft>
                <a:spcPts val="0"/>
              </a:spcAft>
              <a:buNone/>
            </a:pPr>
            <a:r>
              <a:rPr lang="en-US">
                <a:solidFill>
                  <a:srgbClr val="000000"/>
                </a:solidFill>
                <a:latin typeface="Libre Franklin"/>
                <a:ea typeface="Libre Franklin"/>
                <a:cs typeface="Libre Franklin"/>
                <a:sym typeface="Libre Franklin"/>
              </a:rPr>
              <a:t>Branch</a:t>
            </a:r>
            <a:r>
              <a:rPr lang="en-US">
                <a:latin typeface="Libre Franklin"/>
                <a:ea typeface="Libre Franklin"/>
                <a:cs typeface="Libre Franklin"/>
                <a:sym typeface="Libre Franklin"/>
              </a:rPr>
              <a:t>:</a:t>
            </a:r>
            <a:r>
              <a:rPr lang="en-US">
                <a:solidFill>
                  <a:srgbClr val="000000"/>
                </a:solidFill>
                <a:latin typeface="Libre Franklin"/>
                <a:ea typeface="Libre Franklin"/>
                <a:cs typeface="Libre Franklin"/>
                <a:sym typeface="Libre Franklin"/>
              </a:rPr>
              <a:t>	BE		Stream:  COE			Year:  IV</a:t>
            </a:r>
            <a:endParaRPr>
              <a:solidFill>
                <a:srgbClr val="000000"/>
              </a:solidFill>
              <a:latin typeface="Libre Franklin"/>
              <a:ea typeface="Libre Franklin"/>
              <a:cs typeface="Libre Franklin"/>
              <a:sym typeface="Libre Franklin"/>
            </a:endParaRPr>
          </a:p>
          <a:p>
            <a:pPr indent="0" lvl="0" marL="0" rtl="0" algn="l">
              <a:lnSpc>
                <a:spcPct val="90000"/>
              </a:lnSpc>
              <a:spcBef>
                <a:spcPts val="1000"/>
              </a:spcBef>
              <a:spcAft>
                <a:spcPts val="0"/>
              </a:spcAft>
              <a:buNone/>
            </a:pPr>
            <a:r>
              <a:rPr b="1" lang="en-US">
                <a:solidFill>
                  <a:srgbClr val="804160"/>
                </a:solidFill>
                <a:latin typeface="Libre Franklin"/>
                <a:ea typeface="Libre Franklin"/>
                <a:cs typeface="Libre Franklin"/>
                <a:sym typeface="Libre Franklin"/>
              </a:rPr>
              <a:t>Team Mentor 1 Name:  MPS Bhatia</a:t>
            </a:r>
            <a:endParaRPr>
              <a:solidFill>
                <a:srgbClr val="000000"/>
              </a:solidFill>
              <a:latin typeface="Libre Franklin"/>
              <a:ea typeface="Libre Franklin"/>
              <a:cs typeface="Libre Franklin"/>
              <a:sym typeface="Libre Franklin"/>
            </a:endParaRPr>
          </a:p>
          <a:p>
            <a:pPr indent="0" lvl="0" marL="0" rtl="0" algn="l">
              <a:lnSpc>
                <a:spcPct val="90000"/>
              </a:lnSpc>
              <a:spcBef>
                <a:spcPts val="1000"/>
              </a:spcBef>
              <a:spcAft>
                <a:spcPts val="0"/>
              </a:spcAft>
              <a:buNone/>
            </a:pPr>
            <a:r>
              <a:rPr lang="en-US">
                <a:solidFill>
                  <a:srgbClr val="000000"/>
                </a:solidFill>
                <a:latin typeface="Libre Franklin"/>
                <a:ea typeface="Libre Franklin"/>
                <a:cs typeface="Libre Franklin"/>
                <a:sym typeface="Libre Franklin"/>
              </a:rPr>
              <a:t>Category: 	Software Engineering		Expertise : 	Operating Systems, Design software, Backend Engineering </a:t>
            </a:r>
            <a:endParaRPr>
              <a:solidFill>
                <a:srgbClr val="000000"/>
              </a:solidFill>
              <a:latin typeface="Libre Franklin"/>
              <a:ea typeface="Libre Franklin"/>
              <a:cs typeface="Libre Franklin"/>
              <a:sym typeface="Libre Franklin"/>
            </a:endParaRPr>
          </a:p>
          <a:p>
            <a:pPr indent="0" lvl="0" marL="0" rtl="0" algn="l">
              <a:lnSpc>
                <a:spcPct val="90000"/>
              </a:lnSpc>
              <a:spcBef>
                <a:spcPts val="1000"/>
              </a:spcBef>
              <a:spcAft>
                <a:spcPts val="0"/>
              </a:spcAft>
              <a:buNone/>
            </a:pPr>
            <a:r>
              <a:rPr lang="en-US">
                <a:solidFill>
                  <a:srgbClr val="000000"/>
                </a:solidFill>
                <a:latin typeface="Libre Franklin"/>
                <a:ea typeface="Libre Franklin"/>
                <a:cs typeface="Libre Franklin"/>
                <a:sym typeface="Libre Franklin"/>
              </a:rPr>
              <a:t>Domain Experience (in years):    30+ y</a:t>
            </a:r>
            <a:r>
              <a:rPr lang="en-US">
                <a:latin typeface="Libre Franklin"/>
                <a:ea typeface="Libre Franklin"/>
                <a:cs typeface="Libre Franklin"/>
                <a:sym typeface="Libre Franklin"/>
              </a:rPr>
              <a:t>ears</a:t>
            </a:r>
            <a:endParaRPr>
              <a:solidFill>
                <a:srgbClr val="000000"/>
              </a:solidFill>
              <a:latin typeface="Libre Franklin"/>
              <a:ea typeface="Libre Franklin"/>
              <a:cs typeface="Libre Franklin"/>
              <a:sym typeface="Libre Franklin"/>
            </a:endParaRPr>
          </a:p>
          <a:p>
            <a:pPr indent="0" lvl="0" marL="0" rtl="0" algn="l">
              <a:lnSpc>
                <a:spcPct val="90000"/>
              </a:lnSpc>
              <a:spcBef>
                <a:spcPts val="1000"/>
              </a:spcBef>
              <a:spcAft>
                <a:spcPts val="0"/>
              </a:spcAft>
              <a:buNone/>
            </a:pPr>
            <a:r>
              <a:rPr b="1" lang="en-US">
                <a:solidFill>
                  <a:srgbClr val="804160"/>
                </a:solidFill>
                <a:latin typeface="Libre Franklin"/>
                <a:ea typeface="Libre Franklin"/>
                <a:cs typeface="Libre Franklin"/>
                <a:sym typeface="Libre Franklin"/>
              </a:rPr>
              <a:t>Team Mentor 2 Name:  Manu Sheel Gupta</a:t>
            </a:r>
            <a:endParaRPr>
              <a:solidFill>
                <a:srgbClr val="000000"/>
              </a:solidFill>
              <a:latin typeface="Libre Franklin"/>
              <a:ea typeface="Libre Franklin"/>
              <a:cs typeface="Libre Franklin"/>
              <a:sym typeface="Libre Franklin"/>
            </a:endParaRPr>
          </a:p>
          <a:p>
            <a:pPr indent="0" lvl="0" marL="0" rtl="0" algn="l">
              <a:lnSpc>
                <a:spcPct val="90000"/>
              </a:lnSpc>
              <a:spcBef>
                <a:spcPts val="1000"/>
              </a:spcBef>
              <a:spcAft>
                <a:spcPts val="0"/>
              </a:spcAft>
              <a:buNone/>
            </a:pPr>
            <a:r>
              <a:rPr lang="en-US">
                <a:solidFill>
                  <a:srgbClr val="000000"/>
                </a:solidFill>
                <a:latin typeface="Libre Franklin"/>
                <a:ea typeface="Libre Franklin"/>
                <a:cs typeface="Libre Franklin"/>
                <a:sym typeface="Libre Franklin"/>
              </a:rPr>
              <a:t>Category :	</a:t>
            </a:r>
            <a:r>
              <a:rPr lang="en-US">
                <a:solidFill>
                  <a:schemeClr val="dk1"/>
                </a:solidFill>
                <a:latin typeface="Libre Franklin"/>
                <a:ea typeface="Libre Franklin"/>
                <a:cs typeface="Libre Franklin"/>
                <a:sym typeface="Libre Franklin"/>
              </a:rPr>
              <a:t>Software Engineering</a:t>
            </a:r>
            <a:r>
              <a:rPr lang="en-US">
                <a:solidFill>
                  <a:srgbClr val="000000"/>
                </a:solidFill>
                <a:latin typeface="Libre Franklin"/>
                <a:ea typeface="Libre Franklin"/>
                <a:cs typeface="Libre Franklin"/>
                <a:sym typeface="Libre Franklin"/>
              </a:rPr>
              <a:t>	 	Expertise: 	</a:t>
            </a:r>
            <a:r>
              <a:rPr lang="en-US">
                <a:solidFill>
                  <a:schemeClr val="dk1"/>
                </a:solidFill>
                <a:latin typeface="Libre Franklin"/>
                <a:ea typeface="Libre Franklin"/>
                <a:cs typeface="Libre Franklin"/>
                <a:sym typeface="Libre Franklin"/>
              </a:rPr>
              <a:t>UI/UX, </a:t>
            </a:r>
            <a:r>
              <a:rPr lang="en-US">
                <a:solidFill>
                  <a:srgbClr val="000000"/>
                </a:solidFill>
                <a:latin typeface="Libre Franklin"/>
                <a:ea typeface="Libre Franklin"/>
                <a:cs typeface="Libre Franklin"/>
                <a:sym typeface="Libre Franklin"/>
              </a:rPr>
              <a:t>Agile Software Engineering and Sustainable Design and Development, PACS automation	</a:t>
            </a:r>
            <a:endParaRPr>
              <a:solidFill>
                <a:srgbClr val="000000"/>
              </a:solidFill>
              <a:latin typeface="Libre Franklin"/>
              <a:ea typeface="Libre Franklin"/>
              <a:cs typeface="Libre Franklin"/>
              <a:sym typeface="Libre Franklin"/>
            </a:endParaRPr>
          </a:p>
          <a:p>
            <a:pPr indent="0" lvl="0" marL="0" rtl="0" algn="l">
              <a:lnSpc>
                <a:spcPct val="90000"/>
              </a:lnSpc>
              <a:spcBef>
                <a:spcPts val="1000"/>
              </a:spcBef>
              <a:spcAft>
                <a:spcPts val="0"/>
              </a:spcAft>
              <a:buNone/>
            </a:pPr>
            <a:r>
              <a:rPr lang="en-US">
                <a:solidFill>
                  <a:srgbClr val="000000"/>
                </a:solidFill>
                <a:latin typeface="Libre Franklin"/>
                <a:ea typeface="Libre Franklin"/>
                <a:cs typeface="Libre Franklin"/>
                <a:sym typeface="Libre Franklin"/>
              </a:rPr>
              <a:t>Domain Experience (in years):    15+ years</a:t>
            </a:r>
            <a:endParaRPr>
              <a:solidFill>
                <a:srgbClr val="000000"/>
              </a:solidFill>
              <a:latin typeface="Libre Franklin"/>
              <a:ea typeface="Libre Franklin"/>
              <a:cs typeface="Libre Franklin"/>
              <a:sym typeface="Libre Franklin"/>
            </a:endParaRPr>
          </a:p>
        </p:txBody>
      </p:sp>
      <p:sp>
        <p:nvSpPr>
          <p:cNvPr id="240" name="Google Shape;240;g1205f13f963_5_1"/>
          <p:cNvSpPr txBox="1"/>
          <p:nvPr>
            <p:ph idx="12" type="sldNum"/>
          </p:nvPr>
        </p:nvSpPr>
        <p:spPr>
          <a:xfrm>
            <a:off x="971550" y="6332220"/>
            <a:ext cx="523200" cy="24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5"/>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Important Pointers</a:t>
            </a:r>
            <a:endParaRPr/>
          </a:p>
        </p:txBody>
      </p:sp>
      <p:sp>
        <p:nvSpPr>
          <p:cNvPr id="246" name="Google Shape;246;p5"/>
          <p:cNvSpPr txBox="1"/>
          <p:nvPr>
            <p:ph idx="2" type="body"/>
          </p:nvPr>
        </p:nvSpPr>
        <p:spPr>
          <a:xfrm>
            <a:off x="952500" y="2286000"/>
            <a:ext cx="4838700" cy="31591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2"/>
              </a:buClr>
              <a:buSzPts val="1800"/>
              <a:buNone/>
            </a:pPr>
            <a:r>
              <a:rPr lang="en-US"/>
              <a:t>Please ensure below pointers are met while  </a:t>
            </a:r>
            <a:endParaRPr/>
          </a:p>
        </p:txBody>
      </p:sp>
      <p:sp>
        <p:nvSpPr>
          <p:cNvPr id="247" name="Google Shape;247;p5"/>
          <p:cNvSpPr txBox="1"/>
          <p:nvPr>
            <p:ph idx="1" type="body"/>
          </p:nvPr>
        </p:nvSpPr>
        <p:spPr>
          <a:xfrm>
            <a:off x="952499" y="2656903"/>
            <a:ext cx="10572561" cy="3922968"/>
          </a:xfrm>
          <a:prstGeom prst="rect">
            <a:avLst/>
          </a:prstGeom>
          <a:noFill/>
          <a:ln>
            <a:noFill/>
          </a:ln>
        </p:spPr>
        <p:txBody>
          <a:bodyPr anchorCtr="0" anchor="t" bIns="45700" lIns="91425" spcFirstLastPara="1" rIns="91425" wrap="square" tIns="45700">
            <a:noAutofit/>
          </a:bodyPr>
          <a:lstStyle/>
          <a:p>
            <a:pPr indent="-285750" lvl="0" marL="285750" rtl="0" algn="l">
              <a:lnSpc>
                <a:spcPct val="90000"/>
              </a:lnSpc>
              <a:spcBef>
                <a:spcPts val="0"/>
              </a:spcBef>
              <a:spcAft>
                <a:spcPts val="0"/>
              </a:spcAft>
              <a:buClr>
                <a:schemeClr val="dk1"/>
              </a:buClr>
              <a:buSzPts val="1600"/>
              <a:buFont typeface="Noto Sans Symbols"/>
              <a:buChar char="⮚"/>
            </a:pPr>
            <a:r>
              <a:rPr lang="en-US"/>
              <a:t>Kindly keep the maximum slides limit to 4 pages</a:t>
            </a:r>
            <a:endParaRPr/>
          </a:p>
          <a:p>
            <a:pPr indent="-285750" lvl="0" marL="285750" rtl="0" algn="l">
              <a:lnSpc>
                <a:spcPct val="90000"/>
              </a:lnSpc>
              <a:spcBef>
                <a:spcPts val="1000"/>
              </a:spcBef>
              <a:spcAft>
                <a:spcPts val="0"/>
              </a:spcAft>
              <a:buClr>
                <a:schemeClr val="dk1"/>
              </a:buClr>
              <a:buSzPts val="1600"/>
              <a:buFont typeface="Noto Sans Symbols"/>
              <a:buChar char="⮚"/>
            </a:pPr>
            <a:r>
              <a:rPr lang="en-US"/>
              <a:t>All the topics should be utilized for description of your idea</a:t>
            </a:r>
            <a:endParaRPr/>
          </a:p>
          <a:p>
            <a:pPr indent="-285750" lvl="0" marL="285750" rtl="0" algn="l">
              <a:lnSpc>
                <a:spcPct val="90000"/>
              </a:lnSpc>
              <a:spcBef>
                <a:spcPts val="1000"/>
              </a:spcBef>
              <a:spcAft>
                <a:spcPts val="0"/>
              </a:spcAft>
              <a:buClr>
                <a:schemeClr val="dk1"/>
              </a:buClr>
              <a:buSzPts val="1600"/>
              <a:buFont typeface="Noto Sans Symbols"/>
              <a:buChar char="⮚"/>
            </a:pPr>
            <a:r>
              <a:rPr lang="en-US"/>
              <a:t>Try to avoid paragraphs and post your idea in points</a:t>
            </a:r>
            <a:endParaRPr/>
          </a:p>
          <a:p>
            <a:pPr indent="-285750" lvl="0" marL="285750" rtl="0" algn="l">
              <a:lnSpc>
                <a:spcPct val="90000"/>
              </a:lnSpc>
              <a:spcBef>
                <a:spcPts val="1000"/>
              </a:spcBef>
              <a:spcAft>
                <a:spcPts val="0"/>
              </a:spcAft>
              <a:buClr>
                <a:schemeClr val="dk1"/>
              </a:buClr>
              <a:buSzPts val="1600"/>
              <a:buFont typeface="Noto Sans Symbols"/>
              <a:buChar char="⮚"/>
            </a:pPr>
            <a:r>
              <a:rPr lang="en-US"/>
              <a:t>Keep your explanation precisely and easy to understand</a:t>
            </a:r>
            <a:endParaRPr/>
          </a:p>
          <a:p>
            <a:pPr indent="-285750" lvl="0" marL="285750" rtl="0" algn="l">
              <a:lnSpc>
                <a:spcPct val="90000"/>
              </a:lnSpc>
              <a:spcBef>
                <a:spcPts val="1000"/>
              </a:spcBef>
              <a:spcAft>
                <a:spcPts val="0"/>
              </a:spcAft>
              <a:buClr>
                <a:schemeClr val="dk1"/>
              </a:buClr>
              <a:buSzPts val="1600"/>
              <a:buFont typeface="Noto Sans Symbols"/>
              <a:buChar char="⮚"/>
            </a:pPr>
            <a:r>
              <a:rPr lang="en-US"/>
              <a:t>Idea should be unique and novel. If it has a business potential more weightage will be given. </a:t>
            </a:r>
            <a:endParaRPr/>
          </a:p>
          <a:p>
            <a:pPr indent="-285750" lvl="0" marL="285750" rtl="0" algn="l">
              <a:lnSpc>
                <a:spcPct val="90000"/>
              </a:lnSpc>
              <a:spcBef>
                <a:spcPts val="1000"/>
              </a:spcBef>
              <a:spcAft>
                <a:spcPts val="0"/>
              </a:spcAft>
              <a:buClr>
                <a:schemeClr val="dk1"/>
              </a:buClr>
              <a:buSzPts val="1600"/>
              <a:buFont typeface="Noto Sans Symbols"/>
              <a:buChar char="⮚"/>
            </a:pPr>
            <a:r>
              <a:rPr lang="en-US"/>
              <a:t>Apart from this PPT abstract of your idea will be asked separately while submitting</a:t>
            </a:r>
            <a:endParaRPr/>
          </a:p>
          <a:p>
            <a:pPr indent="-285750" lvl="0" marL="285750" rtl="0" algn="l">
              <a:lnSpc>
                <a:spcPct val="90000"/>
              </a:lnSpc>
              <a:spcBef>
                <a:spcPts val="1000"/>
              </a:spcBef>
              <a:spcAft>
                <a:spcPts val="0"/>
              </a:spcAft>
              <a:buClr>
                <a:schemeClr val="dk1"/>
              </a:buClr>
              <a:buSzPts val="1600"/>
              <a:buFont typeface="Noto Sans Symbols"/>
              <a:buChar char="⮚"/>
            </a:pPr>
            <a:r>
              <a:rPr lang="en-US"/>
              <a:t>You need to save the file in PDF and upload the same on portal. No PPT, Word Doc or any other format will be supported</a:t>
            </a:r>
            <a:endParaRPr/>
          </a:p>
          <a:p>
            <a:pPr indent="-285750" lvl="0" marL="285750" rtl="0" algn="l">
              <a:lnSpc>
                <a:spcPct val="90000"/>
              </a:lnSpc>
              <a:spcBef>
                <a:spcPts val="1000"/>
              </a:spcBef>
              <a:spcAft>
                <a:spcPts val="0"/>
              </a:spcAft>
              <a:buClr>
                <a:schemeClr val="dk1"/>
              </a:buClr>
              <a:buSzPts val="1600"/>
              <a:buFont typeface="Noto Sans Symbols"/>
              <a:buChar char="⮚"/>
            </a:pPr>
            <a:r>
              <a:rPr lang="en-US"/>
              <a:t>You can delete this slide (Important Pointers) when you upload the details of your idea on SIH portal.</a:t>
            </a:r>
            <a:endParaRPr/>
          </a:p>
        </p:txBody>
      </p:sp>
      <p:sp>
        <p:nvSpPr>
          <p:cNvPr id="248" name="Google Shape;248;p5"/>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2022-02-11T07:14:46Z</dcterms:created>
  <dc:creator>Sarim Moin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