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B948-731A-488C-80C9-49FD0A79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5530"/>
            <a:ext cx="7766936" cy="1524738"/>
          </a:xfrm>
        </p:spPr>
        <p:txBody>
          <a:bodyPr/>
          <a:lstStyle/>
          <a:p>
            <a:pPr algn="ctr"/>
            <a:r>
              <a:rPr lang="en-IN" sz="2800" dirty="0"/>
              <a:t>BLUETOOTH OPERATED AUTOMATED MINI VACUUM CLEANER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CC06-0107-424C-9F3C-B62EFE4B0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84924"/>
          </a:xfrm>
        </p:spPr>
        <p:txBody>
          <a:bodyPr>
            <a:noAutofit/>
          </a:bodyPr>
          <a:lstStyle/>
          <a:p>
            <a:endParaRPr lang="en-IN" sz="1400" dirty="0"/>
          </a:p>
          <a:p>
            <a:r>
              <a:rPr lang="en-IN" sz="2800" dirty="0"/>
              <a:t>Submitted by</a:t>
            </a:r>
          </a:p>
          <a:p>
            <a:r>
              <a:rPr lang="en-IN" sz="1400" dirty="0"/>
              <a:t>PALLAVI  </a:t>
            </a:r>
          </a:p>
          <a:p>
            <a:r>
              <a:rPr lang="en-IN" sz="1400" dirty="0"/>
              <a:t>SANJANA</a:t>
            </a:r>
          </a:p>
          <a:p>
            <a:r>
              <a:rPr lang="en-IN" sz="1400" dirty="0"/>
              <a:t>KOMAL </a:t>
            </a:r>
          </a:p>
        </p:txBody>
      </p:sp>
    </p:spTree>
    <p:extLst>
      <p:ext uri="{BB962C8B-B14F-4D97-AF65-F5344CB8AC3E}">
        <p14:creationId xmlns:p14="http://schemas.microsoft.com/office/powerpoint/2010/main" val="149421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6339-4EB8-48E3-8C11-5AB42F4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u="sng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4206-1057-40B3-A95E-24A39E4C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Through this project, the developer is able to play, improve and be tested in multiple number of areas.</a:t>
            </a:r>
          </a:p>
          <a:p>
            <a:r>
              <a:rPr lang="en-IN" sz="2000" dirty="0"/>
              <a:t> You can say it is a "multiple knowledge" project, because you will need abilities and to learn in the fields of mechanical, electrical engineering, computer programming and calculus / numerical methods in general.</a:t>
            </a:r>
          </a:p>
          <a:p>
            <a:r>
              <a:rPr lang="en-IN" sz="2000" dirty="0"/>
              <a:t> Your capacity of solving problems will be tested, and to be successful you will need also a certain dose of creativity.</a:t>
            </a:r>
          </a:p>
          <a:p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402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85D-8C5A-437C-B22E-695BE6A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6651-FBE8-4A8D-9088-87ED1006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2WD robot, one motor for each wheel;</a:t>
            </a:r>
          </a:p>
          <a:p>
            <a:r>
              <a:rPr lang="en-IN" dirty="0"/>
              <a:t>Cleaning is done using a carpet sweeper ;</a:t>
            </a:r>
          </a:p>
          <a:p>
            <a:r>
              <a:rPr lang="en-IN" dirty="0"/>
              <a:t>Motors are controlled separately through two H-bridges;</a:t>
            </a:r>
          </a:p>
          <a:p>
            <a:r>
              <a:rPr lang="en-IN" dirty="0"/>
              <a:t>Uses PID control method, implemented via Arduino;</a:t>
            </a:r>
          </a:p>
          <a:p>
            <a:r>
              <a:rPr lang="en-IN" dirty="0"/>
              <a:t>Rechargeable battery capable of running around for about an hour;</a:t>
            </a:r>
          </a:p>
          <a:p>
            <a:r>
              <a:rPr lang="en-IN" dirty="0"/>
              <a:t>Bluetooth Module</a:t>
            </a:r>
          </a:p>
        </p:txBody>
      </p:sp>
    </p:spTree>
    <p:extLst>
      <p:ext uri="{BB962C8B-B14F-4D97-AF65-F5344CB8AC3E}">
        <p14:creationId xmlns:p14="http://schemas.microsoft.com/office/powerpoint/2010/main" val="10290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1F8C-2B05-4A81-992B-83C723B4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Step 1: What Do You Need?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D115-889B-411B-94DF-ED7BA894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u="sng" dirty="0"/>
              <a:t>THE PARTS:</a:t>
            </a:r>
          </a:p>
          <a:p>
            <a:r>
              <a:rPr lang="en-IN" dirty="0"/>
              <a:t>2WD car chassis</a:t>
            </a:r>
          </a:p>
          <a:p>
            <a:r>
              <a:rPr lang="en-IN" dirty="0"/>
              <a:t>HC-06 Bluetooth module</a:t>
            </a:r>
          </a:p>
          <a:p>
            <a:r>
              <a:rPr lang="en-IN" dirty="0"/>
              <a:t>2 x Dual H-bridges </a:t>
            </a:r>
          </a:p>
          <a:p>
            <a:r>
              <a:rPr lang="en-IN" dirty="0"/>
              <a:t>Rechargeable battery above 5V</a:t>
            </a:r>
          </a:p>
          <a:p>
            <a:r>
              <a:rPr lang="en-IN" dirty="0"/>
              <a:t>An extra 12V motor</a:t>
            </a:r>
          </a:p>
          <a:p>
            <a:r>
              <a:rPr lang="en-IN" dirty="0"/>
              <a:t>Carpet Sweeper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7476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F9B6-E2AE-4EFB-A616-CC15ABB3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Step 2: Soldering the </a:t>
            </a:r>
            <a:r>
              <a:rPr lang="en-IN" b="1" dirty="0" err="1"/>
              <a:t>Eletronics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A8742-B229-41FC-8507-C2CECBF77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656" y="2160588"/>
            <a:ext cx="6928726" cy="3881437"/>
          </a:xfrm>
        </p:spPr>
      </p:pic>
    </p:spTree>
    <p:extLst>
      <p:ext uri="{BB962C8B-B14F-4D97-AF65-F5344CB8AC3E}">
        <p14:creationId xmlns:p14="http://schemas.microsoft.com/office/powerpoint/2010/main" val="112760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A22-236E-489D-A3AC-6753DB1E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32523"/>
            <a:ext cx="8596668" cy="662607"/>
          </a:xfrm>
        </p:spPr>
        <p:txBody>
          <a:bodyPr>
            <a:normAutofit fontScale="90000"/>
          </a:bodyPr>
          <a:lstStyle/>
          <a:p>
            <a:r>
              <a:rPr lang="en-IN" i="1" u="sng" dirty="0"/>
              <a:t>WHAT YOU NEED TO KNOW: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2C0E3-5026-498F-A116-89DBB00F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033670"/>
            <a:ext cx="8596668" cy="4354178"/>
          </a:xfrm>
        </p:spPr>
        <p:txBody>
          <a:bodyPr/>
          <a:lstStyle/>
          <a:p>
            <a:r>
              <a:rPr lang="en-IN" dirty="0"/>
              <a:t>Before starting to solder, you need to observe the figure above.</a:t>
            </a:r>
          </a:p>
          <a:p>
            <a:r>
              <a:rPr lang="en-IN" dirty="0"/>
              <a:t>Relative to the H-bridge, you have to connect enable A and enable B to the positive pin (which is by its side, just use a jumper) otherwise the motors wont run. </a:t>
            </a:r>
          </a:p>
          <a:p>
            <a:r>
              <a:rPr lang="en-IN" dirty="0"/>
              <a:t>Then, connect each motor to a terminal positive and negative from the H-bridge (the side pins with the screws), and the three connectors remaining with screws are: the ground, which will go to the </a:t>
            </a:r>
            <a:r>
              <a:rPr lang="en-IN" dirty="0" err="1"/>
              <a:t>arduino</a:t>
            </a:r>
            <a:r>
              <a:rPr lang="en-IN" dirty="0"/>
              <a:t> and all other devices, including the battery, the positive 9V-12V that comes exclusively from the battery, and the 5V out that will supply all other devices that are not the DC motors. </a:t>
            </a:r>
          </a:p>
          <a:p>
            <a:r>
              <a:rPr lang="en-IN" dirty="0"/>
              <a:t>The for remaining connectors are two pairs of logic signals to control the direction and power given to each motor.</a:t>
            </a:r>
          </a:p>
        </p:txBody>
      </p:sp>
    </p:spTree>
    <p:extLst>
      <p:ext uri="{BB962C8B-B14F-4D97-AF65-F5344CB8AC3E}">
        <p14:creationId xmlns:p14="http://schemas.microsoft.com/office/powerpoint/2010/main" val="389561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ED8C-E4BB-4576-821E-1F52C197D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007165"/>
          </a:xfrm>
        </p:spPr>
        <p:txBody>
          <a:bodyPr/>
          <a:lstStyle/>
          <a:p>
            <a:pPr algn="ctr"/>
            <a:r>
              <a:rPr lang="en-IN" i="1" u="sng" dirty="0"/>
              <a:t>THE PINOUT: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F5E7E-6AAE-41BA-9B47-7FBD5590C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577009"/>
            <a:ext cx="7766936" cy="3570723"/>
          </a:xfrm>
        </p:spPr>
        <p:txBody>
          <a:bodyPr/>
          <a:lstStyle/>
          <a:p>
            <a:pPr algn="ctr"/>
            <a:r>
              <a:rPr lang="en-IN" sz="2400" dirty="0"/>
              <a:t>HC-06 Bluetooth;</a:t>
            </a:r>
          </a:p>
          <a:p>
            <a:pPr algn="ctr"/>
            <a:r>
              <a:rPr lang="en-IN" dirty="0"/>
              <a:t>PIN 0 - RX &gt;&gt;&gt; Arduino Digital Pin 0;</a:t>
            </a:r>
          </a:p>
          <a:p>
            <a:pPr algn="ctr"/>
            <a:r>
              <a:rPr lang="en-IN" dirty="0"/>
              <a:t>PIN 1 - TX &gt;&gt;&gt; Arduino Digital Pin 1;</a:t>
            </a:r>
          </a:p>
          <a:p>
            <a:pPr algn="l"/>
            <a:r>
              <a:rPr lang="en-IN" dirty="0"/>
              <a:t>                             PIN 2 - GND&gt;&gt;&gt; GND;</a:t>
            </a:r>
          </a:p>
          <a:p>
            <a:pPr algn="l"/>
            <a:r>
              <a:rPr lang="en-IN" dirty="0"/>
              <a:t>                             PIN 3 - VCC&gt;&gt;&gt; VCC 5V;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88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1F49-D5B5-46BB-95B9-09EC704C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17443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Dual H-bridge;</a:t>
            </a:r>
            <a:br>
              <a:rPr lang="en-IN" dirty="0"/>
            </a:br>
            <a:br>
              <a:rPr lang="en-IN" dirty="0"/>
            </a:br>
            <a:r>
              <a:rPr lang="en-IN" sz="2200" dirty="0"/>
              <a:t>PIN 0 &gt;&gt;&gt; Arduino Digital Pin 4;</a:t>
            </a:r>
            <a:br>
              <a:rPr lang="en-IN" sz="2200" dirty="0"/>
            </a:br>
            <a:r>
              <a:rPr lang="en-IN" sz="2200" dirty="0"/>
              <a:t>PIN 1 &gt;&gt;&gt; Arduino Digital Pin 5;</a:t>
            </a:r>
            <a:br>
              <a:rPr lang="en-IN" sz="2200" dirty="0"/>
            </a:br>
            <a:r>
              <a:rPr lang="en-IN" sz="2200" dirty="0"/>
              <a:t>PIN 2 &gt;&gt;&gt; Arduino Digital Pin 6;</a:t>
            </a:r>
            <a:br>
              <a:rPr lang="en-IN" sz="2200" dirty="0"/>
            </a:br>
            <a:r>
              <a:rPr lang="en-IN" sz="2200" dirty="0"/>
              <a:t>PIN 3 &gt;&gt;&gt; Arduino Digital Pin 7;</a:t>
            </a:r>
            <a:br>
              <a:rPr lang="en-IN" sz="2200" dirty="0"/>
            </a:br>
            <a:r>
              <a:rPr lang="en-IN" sz="2200" dirty="0"/>
              <a:t>Enable A &gt;&gt;&gt; VCC;</a:t>
            </a:r>
            <a:br>
              <a:rPr lang="en-IN" sz="2200" dirty="0"/>
            </a:br>
            <a:r>
              <a:rPr lang="en-IN" sz="2200" dirty="0"/>
              <a:t>Enable B &gt;&gt;&gt; VCC;</a:t>
            </a:r>
            <a:br>
              <a:rPr lang="en-IN" sz="2200" dirty="0"/>
            </a:br>
            <a:r>
              <a:rPr lang="en-IN" sz="2200" dirty="0"/>
              <a:t>Power &gt;&gt;&gt; Battery Positive 9 - 12V;</a:t>
            </a:r>
            <a:br>
              <a:rPr lang="en-IN" sz="2200" dirty="0"/>
            </a:br>
            <a:r>
              <a:rPr lang="en-IN" sz="2200" dirty="0"/>
              <a:t>GND &gt;&gt;&gt; Battery GND IC GND;</a:t>
            </a:r>
            <a:br>
              <a:rPr lang="en-IN" sz="2200" dirty="0"/>
            </a:br>
            <a:r>
              <a:rPr lang="en-IN" sz="2200" dirty="0"/>
              <a:t>+5V OUT &gt;&gt;&gt; IC VCC;</a:t>
            </a:r>
            <a:br>
              <a:rPr lang="en-IN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06870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460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BLUETOOTH OPERATED AUTOMATED MINI VACUUM CLEANER</vt:lpstr>
      <vt:lpstr>INTRODUCTION</vt:lpstr>
      <vt:lpstr>COMPONENTS</vt:lpstr>
      <vt:lpstr>Step 1: What Do You Need?  </vt:lpstr>
      <vt:lpstr>Step 2: Soldering the Eletronics  </vt:lpstr>
      <vt:lpstr>WHAT YOU NEED TO KNOW:</vt:lpstr>
      <vt:lpstr>THE PINOUT:</vt:lpstr>
      <vt:lpstr>Dual H-bridge;  PIN 0 &gt;&gt;&gt; Arduino Digital Pin 4; PIN 1 &gt;&gt;&gt; Arduino Digital Pin 5; PIN 2 &gt;&gt;&gt; Arduino Digital Pin 6; PIN 3 &gt;&gt;&gt; Arduino Digital Pin 7; Enable A &gt;&gt;&gt; VCC; Enable B &gt;&gt;&gt; VCC; Power &gt;&gt;&gt; Battery Positive 9 - 12V; GND &gt;&gt;&gt; Battery GND IC GND; +5V OUT &gt;&gt;&gt; IC VCC;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OPERATED AUTOMATED MINI VACUUM CLEANER</dc:title>
  <dc:creator>PALLAVI</dc:creator>
  <cp:lastModifiedBy>PALLAVI</cp:lastModifiedBy>
  <cp:revision>7</cp:revision>
  <dcterms:created xsi:type="dcterms:W3CDTF">2019-04-12T18:54:42Z</dcterms:created>
  <dcterms:modified xsi:type="dcterms:W3CDTF">2021-04-29T20:29:38Z</dcterms:modified>
</cp:coreProperties>
</file>