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2" r:id="rId7"/>
    <p:sldId id="263" r:id="rId8"/>
    <p:sldId id="260"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663300"/>
    <a:srgbClr val="660066"/>
    <a:srgbClr val="6600CC"/>
    <a:srgbClr val="008000"/>
    <a:srgbClr val="800000"/>
    <a:srgbClr val="990000"/>
    <a:srgbClr val="990033"/>
    <a:srgbClr val="FF0066"/>
    <a:srgbClr val="724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06:12:28.413"/>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06:12:54.647"/>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06:14:23.72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06:14:33.980"/>
    </inkml:context>
    <inkml:brush xml:id="br0">
      <inkml:brushProperty name="width" value="0.35" units="cm"/>
      <inkml:brushProperty name="height" value="0.35" units="cm"/>
      <inkml:brushProperty name="color" value="#FFFFFF"/>
    </inkml:brush>
  </inkml:definitions>
  <inkml:trace contextRef="#ctx0" brushRef="#br0">1817 818 24575,'-176'199'0,"56"-59"0,-28 18 0,226-253 0,479-511 0,-427 488 0,-109 101 0,1 1 0,1 1 0,0 1 0,30-13 0,-49 26 0,25-14 0,-28 15 0,-1-1 0,1 1 0,-1 0 0,1 0 0,0-1 0,-1 1 0,1 0 0,-1-1 0,0 1 0,1-1 0,-1 1 0,1-1 0,-1 1 0,0-1 0,1 1 0,-1-1 0,0 1 0,1-1 0,-1 1 0,0-1 0,0 1 0,0-1 0,1 0 0,-1 1 0,0-1 0,0 0 0,0 1 0,0-1 0,0 1 0,0-1 0,0 0 0,0 1 0,0-1 0,-1 1 0,1-1 0,0 0 0,0 1 0,0-1 0,-1 1 0,0-2 0,0 2 0,0-1 0,-1 1 0,1 0 0,-1-1 0,1 1 0,-1 0 0,1 0 0,-1 0 0,1 0 0,-1 0 0,1 0 0,-1 0 0,1 0 0,-1 1 0,1-1 0,-1 1 0,1-1 0,0 1 0,-1-1 0,1 1 0,-1 0 0,-1 1 0,0 0 0,-68 34 0,2 4 0,-78 58 0,14-8 0,3 0 0,55-36 0,74-53 0,0 0 0,-1 0 0,1 0 0,-1 0 0,1 0 0,-1-1 0,1 1 0,-1 0 0,1-1 0,-1 1 0,0-1 0,1 1 0,-1-1 0,-2 0 0,3 0 0,1 0 0,0 0 0,-1-1 0,1 1 0,0 0 0,-1 0 0,1-1 0,0 1 0,-1 0 0,1-1 0,0 1 0,0-1 0,-1 1 0,1 0 0,0-1 0,0 1 0,0-1 0,-1 1 0,1 0 0,0-1 0,0 1 0,0-1 0,0 1 0,0-1 0,0 1 0,0-1 0,0 1 0,0 0 0,0-1 0,0 1 0,0-1 0,1 0 0,1-6 0,0-1 0,0 1 0,1 0 0,0 0 0,4-7 0,10-14 0,2 1 0,1 0 0,26-25 0,23-32 0,-40 51 0,-23 26 0,1 0 0,-1 0 0,0 0 0,-1-1 0,9-16 0,-13 24 0,-1-1 0,0 1 0,0-1 0,0 1 0,0-1 0,0 1 0,0-1 0,0 1 0,1-1 0,-1 1 0,-1-1 0,1 0 0,0 1 0,0-1 0,0 1 0,0-1 0,0 1 0,0-1 0,-1 1 0,1-1 0,0 1 0,0-1 0,-1 1 0,1 0 0,0-1 0,-1 1 0,1-1 0,0 1 0,-1 0 0,1-1 0,-1 1 0,1 0 0,-1-1 0,1 1 0,-1 0 0,1 0 0,-1-1 0,1 1 0,-1 0 0,1 0 0,-1 0 0,1 0 0,-1 0 0,1 0 0,-1 0 0,1 0 0,-1 0 0,1 0 0,-1 0 0,0 0 0,1 0 0,-1 0 0,1 0 0,-1 1 0,-34 6 0,-34 23 0,-99 58 0,71-35 0,-236 144 0,331-196 0,6-5 0,17-16 0,34-27 0,444-306 0,-79 62 0,-406 281 0,-10 7 0,1 0 0,-1 1 0,0-2 0,1 1 0,-1 0 0,-1-1 0,1 0 0,-1 0 0,1 0 0,-1 0 0,3-5 0,-6 8 0,0 1 0,0 0 0,0 0 0,0-1 0,0 1 0,0 0 0,0 0 0,0-1 0,0 1 0,0 0 0,0 0 0,0-1 0,-1 1 0,1 0 0,0 0 0,0 0 0,0-1 0,0 1 0,0 0 0,0 0 0,0 0 0,-1-1 0,1 1 0,0 0 0,0 0 0,0 0 0,-1 0 0,1-1 0,0 1 0,0 0 0,0 0 0,-1 0 0,1 0 0,0 0 0,0 0 0,-1 0 0,1 0 0,0 0 0,0 0 0,-1 0 0,-15 0 0,-13 7 0,-52 24 0,-109 57 0,-68 58 0,245-139 0,-141 94 0,128-81 0,1 1 0,1 2 0,-35 39 0,177-153 0,-99 76 0,-27 17 0,-36 23 0,-65 43 0,-229 106 0,189-108 0,-69 28 0,192-83 0,-81 35 0,51-21 0,56-25 0,0 0 0,0 1 0,-1-1 0,1 0 0,0 0 0,0 0 0,-1 0 0,1 1 0,0-1 0,0 0 0,-1 0 0,1 0 0,0 0 0,0 0 0,-1 0 0,1 0 0,0 0 0,-1 0 0,1 0 0,0 1 0,0-2 0,-1 1 0,1 0 0,0 0 0,-1 0 0,1 0 0,0 0 0,0 0 0,-1 0 0,1 0 0,0 0 0,-1 0 0,1-1 0,0 1 0,0 0 0,0 0 0,-1 0 0,1 0 0,0-1 0,0 1 0,-1 0 0,1-1 0,22-20 0,456-330 0,-248 187 0,57-46 0,-271 199 0,-1-2 0,-1 0 0,0-1 0,11-16 0,-51 42 0,-213 159 0,159-119 0,-95 46 0,150-86 0,-13 6 0,0 2 0,-50 36 0,46-29 0,-1-1 0,-74 33 0,1-1 0,52-29 0,51-24 0,0 0 0,0 1 0,1 0 0,0 1 0,0 1 0,-13 10 0,-26 22 0,37-30 0,0 1 0,1 0 0,0 0 0,-18 23 0,10-9 0,-43 40 0,58-60 0,4-2 0,0-1 0,0 1 0,0 0 0,1 0 0,-1 0 0,1 0 0,-1 0 0,1 0 0,0 0 0,0 1 0,1-1 0,-1 0 0,1 0 0,-1 5 0,2 53 0,0-38 0,1 15 0,-1 1 0,-3-1 0,-1 0 0,-1 0 0,-12 42 0,12-61 0,0 0 0,2 0 0,-1 35 0,3-38 0,0 0 0,-1 0 0,-1 1 0,-1-1 0,-1-1 0,-5 19 0,0-13 0,2 1 0,-6 22 0,12-38 0,0 0 0,0 0 0,0 0 0,1 0 0,0 1 0,0-1 0,0 0 0,1 0 0,0 0 0,0 0 0,0 0 0,5 10 0,-5-14 0,1 0 0,-1 0 0,1 0 0,0 0 0,-1 0 0,1-1 0,0 1 0,0-1 0,0 1 0,1-1 0,-1 0 0,0 1 0,0-1 0,1-1 0,-1 1 0,0 0 0,1 0 0,-1-1 0,1 0 0,-1 1 0,4-1 0,10 1 0,0-1 0,21-2 0,-13 0 0,-10 1 0,0-1 0,-1 0 0,1-1 0,-1-1 0,0 0 0,0-1 0,0 0 0,-1-1 0,1 0 0,-1-1 0,17-13 0,39-18 0,-52 31 0,0-1 0,-1-1 0,17-13 0,-15 11 0,0 0 0,0 2 0,1-1 0,26-8 0,-24 10 0,-1 0 0,0-1 0,35-24 0,-36 21 0,1 0 0,1 1 0,0 1 0,24-8 0,-8 3 0,1 1 0,48-12 0,29-10 0,98-42 0,-161 52 0,-36 17 0,1 1 0,22-8 0,-21 9 0,-1-1 0,0 0 0,22-16 0,-4 4 0,-17 10 0,44-25 0,-2-2 0,72-59 0,-104 74 0,43-30 0,-69 52 0,-1 0 0,1 0 0,-1 0 0,1-1 0,0 1 0,-1 0 0,1 0 0,-1-1 0,1 1 0,-1 0 0,1-1 0,-1 1 0,0-1 0,1 1 0,-1-1 0,1 1 0,-1-1 0,0 1 0,1-1 0,-1 1 0,0-1 0,0 1 0,0-1 0,1 1 0,-1-1 0,0 1 0,0-1 0,0 0 0,0 1 0,0-1 0,0 1 0,0-1 0,0 0 0,0 1 0,0-1 0,0 1 0,0-1 0,0 0 0,-1 1 0,1-1 0,0 1 0,0-1 0,-1 1 0,1-1 0,0 1 0,-1-1 0,1 1 0,-1-1 0,1 1 0,0 0 0,-1-1 0,1 1 0,-1-1 0,1 1 0,-1 0 0,1 0 0,-1-1 0,1 1 0,-1 0 0,0 0 0,0-1 0,-4-1 0,0 0 0,0 0 0,0 0 0,0 1 0,-10-2 0,-29 0 0,0 1 0,-1 3 0,1 1 0,0 2 0,-65 15 0,62-8 0,20-6 0,0 2 0,-30 11 0,35-10 0,-38 8 0,37-11 0,-33 13 0,8-1 0,-86 17 0,-25 9 0,129-33 0,11-3 0,-1 0 0,-23 13 0,9-3 0,-2-1 0,-64 20 0,-14 8 0,23 8 0,9-5 0,69-40 0,0 2 0,1-1 0,0 2 0,-16 14 0,-27 21 0,54-44-114,-1 0 1,1 0-1,-1 0 0,1-1 0,-1 1 1,1 0-1,-1-1 0,0 1 0,1-1 1,-1 0-1,-2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06:14:45.527"/>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06:14:48.02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395306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EAF7E-E09C-4314-A767-09B4DF5AC209}"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409383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24177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8318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69656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DEAF7E-E09C-4314-A767-09B4DF5AC209}" type="datetimeFigureOut">
              <a:rPr lang="en-IN" smtClean="0"/>
              <a:t>26-11-2023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1222362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DEAF7E-E09C-4314-A767-09B4DF5AC209}" type="datetimeFigureOut">
              <a:rPr lang="en-IN" smtClean="0"/>
              <a:t>26-11-2023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3361969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24584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200713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81244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414700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EAF7E-E09C-4314-A767-09B4DF5AC209}"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218585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EAF7E-E09C-4314-A767-09B4DF5AC209}"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152935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291373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428970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7DEAF7E-E09C-4314-A767-09B4DF5AC209}" type="datetimeFigureOut">
              <a:rPr lang="en-IN" smtClean="0"/>
              <a:t>26-11-2023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232051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EAF7E-E09C-4314-A767-09B4DF5AC209}"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AD060-33B2-482A-B908-AEA1EA0EC4A7}" type="slidenum">
              <a:rPr lang="en-IN" smtClean="0"/>
              <a:t>‹#›</a:t>
            </a:fld>
            <a:endParaRPr lang="en-IN"/>
          </a:p>
        </p:txBody>
      </p:sp>
    </p:spTree>
    <p:extLst>
      <p:ext uri="{BB962C8B-B14F-4D97-AF65-F5344CB8AC3E}">
        <p14:creationId xmlns:p14="http://schemas.microsoft.com/office/powerpoint/2010/main" val="14318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
              <a:schemeClr val="accent1">
                <a:lumMod val="5000"/>
                <a:lumOff val="95000"/>
              </a:schemeClr>
            </a:gs>
            <a:gs pos="48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DEAF7E-E09C-4314-A767-09B4DF5AC209}" type="datetimeFigureOut">
              <a:rPr lang="en-IN" smtClean="0"/>
              <a:t>26-11-2023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4AD060-33B2-482A-B908-AEA1EA0EC4A7}" type="slidenum">
              <a:rPr lang="en-IN" smtClean="0"/>
              <a:t>‹#›</a:t>
            </a:fld>
            <a:endParaRPr lang="en-IN"/>
          </a:p>
        </p:txBody>
      </p:sp>
    </p:spTree>
    <p:extLst>
      <p:ext uri="{BB962C8B-B14F-4D97-AF65-F5344CB8AC3E}">
        <p14:creationId xmlns:p14="http://schemas.microsoft.com/office/powerpoint/2010/main" val="370398385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jpg"/><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11.png"/><Relationship Id="rId10" Type="http://schemas.openxmlformats.org/officeDocument/2006/relationships/image" Target="../media/image13.png"/><Relationship Id="rId4" Type="http://schemas.openxmlformats.org/officeDocument/2006/relationships/customXml" Target="../ink/ink1.xml"/><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D837-911E-03D9-242E-E47FC0C1C088}"/>
              </a:ext>
            </a:extLst>
          </p:cNvPr>
          <p:cNvSpPr>
            <a:spLocks noGrp="1"/>
          </p:cNvSpPr>
          <p:nvPr>
            <p:ph type="ctrTitle"/>
          </p:nvPr>
        </p:nvSpPr>
        <p:spPr>
          <a:xfrm rot="10800000" flipV="1">
            <a:off x="5567654" y="2709862"/>
            <a:ext cx="6281446" cy="161925"/>
          </a:xfrm>
        </p:spPr>
        <p:txBody>
          <a:bodyPr>
            <a:normAutofit fontScale="90000"/>
          </a:bodyPr>
          <a:lstStyle/>
          <a:p>
            <a:r>
              <a:rPr lang="en-US" sz="8000" b="1" u="sng" dirty="0">
                <a:solidFill>
                  <a:schemeClr val="bg2">
                    <a:lumMod val="10000"/>
                  </a:schemeClr>
                </a:solidFill>
                <a:latin typeface="Algerian" panose="04020705040A02060702" pitchFamily="82" charset="0"/>
              </a:rPr>
              <a:t>LENS ON WILD</a:t>
            </a:r>
            <a:endParaRPr lang="en-IN" sz="8000" b="1" u="sng" dirty="0">
              <a:solidFill>
                <a:schemeClr val="bg2">
                  <a:lumMod val="1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DCCE040B-7E39-9DC3-2946-A710F571162D}"/>
              </a:ext>
            </a:extLst>
          </p:cNvPr>
          <p:cNvSpPr>
            <a:spLocks noGrp="1"/>
          </p:cNvSpPr>
          <p:nvPr>
            <p:ph type="subTitle" idx="1"/>
          </p:nvPr>
        </p:nvSpPr>
        <p:spPr>
          <a:xfrm>
            <a:off x="9016482" y="4441792"/>
            <a:ext cx="2534816" cy="1688419"/>
          </a:xfrm>
        </p:spPr>
        <p:txBody>
          <a:bodyPr>
            <a:normAutofit fontScale="85000" lnSpcReduction="20000"/>
          </a:bodyPr>
          <a:lstStyle/>
          <a:p>
            <a:pPr algn="l"/>
            <a:endParaRPr lang="en-US" dirty="0">
              <a:latin typeface="Aptos" panose="020B0004020202020204" pitchFamily="34" charset="0"/>
            </a:endParaRPr>
          </a:p>
          <a:p>
            <a:pPr algn="l"/>
            <a:r>
              <a:rPr lang="en-US" sz="1900" dirty="0">
                <a:latin typeface="Aptos" panose="020B0004020202020204" pitchFamily="34" charset="0"/>
              </a:rPr>
              <a:t>- Pallavi</a:t>
            </a:r>
          </a:p>
          <a:p>
            <a:pPr algn="l"/>
            <a:r>
              <a:rPr lang="en-US" sz="1900" dirty="0">
                <a:latin typeface="Aptos" panose="020B0004020202020204" pitchFamily="34" charset="0"/>
              </a:rPr>
              <a:t>  4PA21CS098</a:t>
            </a:r>
          </a:p>
          <a:p>
            <a:pPr algn="l"/>
            <a:r>
              <a:rPr lang="en-US" sz="1900" dirty="0">
                <a:latin typeface="Aptos" panose="020B0004020202020204" pitchFamily="34" charset="0"/>
              </a:rPr>
              <a:t>   3</a:t>
            </a:r>
            <a:r>
              <a:rPr lang="en-US" sz="1900" baseline="30000" dirty="0">
                <a:latin typeface="Aptos" panose="020B0004020202020204" pitchFamily="34" charset="0"/>
              </a:rPr>
              <a:t>rd</a:t>
            </a:r>
            <a:r>
              <a:rPr lang="en-US" sz="1900" dirty="0">
                <a:latin typeface="Aptos" panose="020B0004020202020204" pitchFamily="34" charset="0"/>
              </a:rPr>
              <a:t> Year CSE</a:t>
            </a:r>
          </a:p>
          <a:p>
            <a:pPr algn="l"/>
            <a:r>
              <a:rPr lang="en-US" sz="1900" dirty="0">
                <a:latin typeface="Aptos" panose="020B0004020202020204" pitchFamily="34" charset="0"/>
              </a:rPr>
              <a:t>  PACE , MANGALORE</a:t>
            </a:r>
            <a:endParaRPr lang="en-IN" sz="1900" dirty="0">
              <a:latin typeface="Aptos" panose="020B0004020202020204" pitchFamily="34" charset="0"/>
            </a:endParaRPr>
          </a:p>
        </p:txBody>
      </p:sp>
      <p:pic>
        <p:nvPicPr>
          <p:cNvPr id="7" name="Picture 6">
            <a:extLst>
              <a:ext uri="{FF2B5EF4-FFF2-40B4-BE49-F238E27FC236}">
                <a16:creationId xmlns:a16="http://schemas.microsoft.com/office/drawing/2014/main" id="{31C2C7F5-4044-F735-8FF4-24B1447BAA23}"/>
              </a:ext>
            </a:extLst>
          </p:cNvPr>
          <p:cNvPicPr>
            <a:picLocks noChangeAspect="1"/>
          </p:cNvPicPr>
          <p:nvPr/>
        </p:nvPicPr>
        <p:blipFill rotWithShape="1">
          <a:blip r:embed="rId2">
            <a:extLst>
              <a:ext uri="{28A0092B-C50C-407E-A947-70E740481C1C}">
                <a14:useLocalDpi xmlns:a14="http://schemas.microsoft.com/office/drawing/2010/main" val="0"/>
              </a:ext>
            </a:extLst>
          </a:blip>
          <a:srcRect t="-19732" b="8927"/>
          <a:stretch/>
        </p:blipFill>
        <p:spPr>
          <a:xfrm>
            <a:off x="-352425" y="-1485900"/>
            <a:ext cx="5484452" cy="8343900"/>
          </a:xfrm>
          <a:prstGeom prst="rect">
            <a:avLst/>
          </a:prstGeom>
        </p:spPr>
      </p:pic>
    </p:spTree>
    <p:extLst>
      <p:ext uri="{BB962C8B-B14F-4D97-AF65-F5344CB8AC3E}">
        <p14:creationId xmlns:p14="http://schemas.microsoft.com/office/powerpoint/2010/main" val="61060800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8140-EF6B-CEE6-B86C-200656D5E58B}"/>
              </a:ext>
            </a:extLst>
          </p:cNvPr>
          <p:cNvSpPr>
            <a:spLocks noGrp="1"/>
          </p:cNvSpPr>
          <p:nvPr>
            <p:ph type="title"/>
          </p:nvPr>
        </p:nvSpPr>
        <p:spPr>
          <a:xfrm>
            <a:off x="4638675" y="4429001"/>
            <a:ext cx="2476500" cy="1073150"/>
          </a:xfrm>
        </p:spPr>
        <p:txBody>
          <a:bodyPr/>
          <a:lstStyle/>
          <a:p>
            <a:r>
              <a:rPr lang="en-US" dirty="0">
                <a:latin typeface="Freestyle Script" panose="030804020302050B0404" pitchFamily="66" charset="0"/>
              </a:rPr>
              <a:t>THANK YOU</a:t>
            </a:r>
            <a:endParaRPr lang="en-IN" dirty="0">
              <a:latin typeface="Freestyle Script" panose="030804020302050B0404" pitchFamily="66" charset="0"/>
            </a:endParaRPr>
          </a:p>
        </p:txBody>
      </p:sp>
      <p:pic>
        <p:nvPicPr>
          <p:cNvPr id="5" name="Picture 4">
            <a:extLst>
              <a:ext uri="{FF2B5EF4-FFF2-40B4-BE49-F238E27FC236}">
                <a16:creationId xmlns:a16="http://schemas.microsoft.com/office/drawing/2014/main" id="{A4ECD789-9D8E-92E0-E7F9-37B956EE6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887" y="857374"/>
            <a:ext cx="3974675" cy="3352552"/>
          </a:xfrm>
          <a:prstGeom prst="rect">
            <a:avLst/>
          </a:prstGeom>
        </p:spPr>
      </p:pic>
    </p:spTree>
    <p:extLst>
      <p:ext uri="{BB962C8B-B14F-4D97-AF65-F5344CB8AC3E}">
        <p14:creationId xmlns:p14="http://schemas.microsoft.com/office/powerpoint/2010/main" val="230272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F79C-30A1-F989-840F-E406838C71CE}"/>
              </a:ext>
            </a:extLst>
          </p:cNvPr>
          <p:cNvSpPr>
            <a:spLocks noGrp="1"/>
          </p:cNvSpPr>
          <p:nvPr>
            <p:ph type="title"/>
          </p:nvPr>
        </p:nvSpPr>
        <p:spPr/>
        <p:txBody>
          <a:bodyPr/>
          <a:lstStyle/>
          <a:p>
            <a:r>
              <a:rPr lang="en-US" u="sng" dirty="0">
                <a:solidFill>
                  <a:schemeClr val="accent1">
                    <a:lumMod val="75000"/>
                  </a:schemeClr>
                </a:solidFill>
                <a:effectLst>
                  <a:outerShdw blurRad="38100" dist="38100" dir="2700000" algn="tl">
                    <a:srgbClr val="000000">
                      <a:alpha val="43137"/>
                    </a:srgbClr>
                  </a:outerShdw>
                </a:effectLst>
                <a:latin typeface="Sitka Heading Semibold" pitchFamily="2" charset="0"/>
              </a:rPr>
              <a:t>Introduction</a:t>
            </a:r>
            <a:endParaRPr lang="en-IN" u="sng" dirty="0">
              <a:solidFill>
                <a:schemeClr val="accent1">
                  <a:lumMod val="75000"/>
                </a:schemeClr>
              </a:solidFill>
              <a:effectLst>
                <a:outerShdw blurRad="38100" dist="38100" dir="2700000" algn="tl">
                  <a:srgbClr val="000000">
                    <a:alpha val="43137"/>
                  </a:srgbClr>
                </a:outerShdw>
              </a:effectLst>
              <a:latin typeface="Sitka Heading Semibold" pitchFamily="2" charset="0"/>
            </a:endParaRPr>
          </a:p>
        </p:txBody>
      </p:sp>
      <p:sp>
        <p:nvSpPr>
          <p:cNvPr id="3" name="Content Placeholder 2">
            <a:extLst>
              <a:ext uri="{FF2B5EF4-FFF2-40B4-BE49-F238E27FC236}">
                <a16:creationId xmlns:a16="http://schemas.microsoft.com/office/drawing/2014/main" id="{707A6F9D-9809-A2C8-77E9-26DDF7B3A9FC}"/>
              </a:ext>
            </a:extLst>
          </p:cNvPr>
          <p:cNvSpPr>
            <a:spLocks noGrp="1"/>
          </p:cNvSpPr>
          <p:nvPr>
            <p:ph idx="1"/>
          </p:nvPr>
        </p:nvSpPr>
        <p:spPr/>
        <p:txBody>
          <a:bodyPr>
            <a:normAutofit fontScale="92500"/>
          </a:bodyPr>
          <a:lstStyle/>
          <a:p>
            <a:pPr>
              <a:buFont typeface="Courier New" panose="02070309020205020404" pitchFamily="49" charset="0"/>
              <a:buChar char="o"/>
            </a:pPr>
            <a:r>
              <a:rPr lang="en-IN" b="1" dirty="0">
                <a:solidFill>
                  <a:srgbClr val="59373F"/>
                </a:solidFill>
                <a:latin typeface="+mj-lt"/>
                <a:ea typeface="Calibri" panose="020F0502020204030204" pitchFamily="34" charset="0"/>
              </a:rPr>
              <a:t> </a:t>
            </a:r>
            <a:r>
              <a:rPr lang="en-IN" b="1" dirty="0">
                <a:solidFill>
                  <a:srgbClr val="59373F"/>
                </a:solidFill>
                <a:effectLst/>
                <a:latin typeface="+mj-lt"/>
                <a:ea typeface="Calibri" panose="020F0502020204030204" pitchFamily="34" charset="0"/>
              </a:rPr>
              <a:t>Embarking on the adventure of wildlife photography is both exciting and a bit tricky. </a:t>
            </a:r>
          </a:p>
          <a:p>
            <a:pPr>
              <a:buFont typeface="Courier New" panose="02070309020205020404" pitchFamily="49" charset="0"/>
              <a:buChar char="o"/>
            </a:pPr>
            <a:endParaRPr lang="en-IN" b="1" dirty="0">
              <a:solidFill>
                <a:srgbClr val="59373F"/>
              </a:solidFill>
              <a:effectLst/>
              <a:latin typeface="+mj-lt"/>
              <a:ea typeface="Calibri" panose="020F0502020204030204" pitchFamily="34" charset="0"/>
            </a:endParaRPr>
          </a:p>
          <a:p>
            <a:pPr>
              <a:buFont typeface="Courier New" panose="02070309020205020404" pitchFamily="49" charset="0"/>
              <a:buChar char="o"/>
            </a:pPr>
            <a:r>
              <a:rPr lang="en-IN" b="1" dirty="0">
                <a:solidFill>
                  <a:srgbClr val="59373F"/>
                </a:solidFill>
                <a:effectLst/>
                <a:latin typeface="+mj-lt"/>
                <a:ea typeface="Calibri" panose="020F0502020204030204" pitchFamily="34" charset="0"/>
              </a:rPr>
              <a:t> Many beginners face challenges in capturing the beauty of the wild. </a:t>
            </a:r>
          </a:p>
          <a:p>
            <a:pPr>
              <a:buFont typeface="Courier New" panose="02070309020205020404" pitchFamily="49" charset="0"/>
              <a:buChar char="o"/>
            </a:pPr>
            <a:endParaRPr lang="en-IN" b="1" dirty="0">
              <a:solidFill>
                <a:srgbClr val="59373F"/>
              </a:solidFill>
              <a:effectLst/>
              <a:latin typeface="+mj-lt"/>
              <a:ea typeface="Calibri" panose="020F0502020204030204" pitchFamily="34" charset="0"/>
            </a:endParaRPr>
          </a:p>
          <a:p>
            <a:pPr>
              <a:buFont typeface="Courier New" panose="02070309020205020404" pitchFamily="49" charset="0"/>
              <a:buChar char="o"/>
            </a:pPr>
            <a:r>
              <a:rPr lang="en-IN" b="1" dirty="0">
                <a:solidFill>
                  <a:srgbClr val="59373F"/>
                </a:solidFill>
                <a:effectLst/>
                <a:latin typeface="+mj-lt"/>
                <a:ea typeface="Calibri" panose="020F0502020204030204" pitchFamily="34" charset="0"/>
              </a:rPr>
              <a:t> This project aims to help aspiring photographers, especially those who are just starting and may not know much about wildlife photography.</a:t>
            </a:r>
          </a:p>
          <a:p>
            <a:pPr>
              <a:buFont typeface="Courier New" panose="02070309020205020404" pitchFamily="49" charset="0"/>
              <a:buChar char="o"/>
            </a:pPr>
            <a:endParaRPr lang="en-IN" b="1" dirty="0">
              <a:solidFill>
                <a:srgbClr val="59373F"/>
              </a:solidFill>
              <a:effectLst/>
              <a:latin typeface="+mj-lt"/>
              <a:ea typeface="Calibri" panose="020F0502020204030204" pitchFamily="34" charset="0"/>
            </a:endParaRPr>
          </a:p>
          <a:p>
            <a:pPr>
              <a:buFont typeface="Courier New" panose="02070309020205020404" pitchFamily="49" charset="0"/>
              <a:buChar char="o"/>
            </a:pPr>
            <a:r>
              <a:rPr lang="en-IN" b="1" dirty="0">
                <a:solidFill>
                  <a:srgbClr val="59373F"/>
                </a:solidFill>
                <a:effectLst/>
                <a:latin typeface="+mj-lt"/>
                <a:ea typeface="Calibri" panose="020F0502020204030204" pitchFamily="34" charset="0"/>
              </a:rPr>
              <a:t> Additionally, also supporting the “Wild Animals Donation Fund”. Your contribution helps protect and preserve the habitats of these incredible creatures </a:t>
            </a:r>
            <a:endParaRPr lang="en-IN" b="1" dirty="0">
              <a:solidFill>
                <a:srgbClr val="59373F"/>
              </a:solidFill>
              <a:latin typeface="+mj-lt"/>
            </a:endParaRPr>
          </a:p>
        </p:txBody>
      </p:sp>
    </p:spTree>
    <p:extLst>
      <p:ext uri="{BB962C8B-B14F-4D97-AF65-F5344CB8AC3E}">
        <p14:creationId xmlns:p14="http://schemas.microsoft.com/office/powerpoint/2010/main" val="123022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33D-A87B-828D-C9EB-8D16903ACE01}"/>
              </a:ext>
            </a:extLst>
          </p:cNvPr>
          <p:cNvSpPr>
            <a:spLocks noGrp="1"/>
          </p:cNvSpPr>
          <p:nvPr>
            <p:ph type="title"/>
          </p:nvPr>
        </p:nvSpPr>
        <p:spPr>
          <a:xfrm>
            <a:off x="590550" y="1089025"/>
            <a:ext cx="10515600" cy="492125"/>
          </a:xfrm>
        </p:spPr>
        <p:txBody>
          <a:bodyPr>
            <a:normAutofit fontScale="90000"/>
          </a:bodyPr>
          <a:lstStyle/>
          <a:p>
            <a:r>
              <a:rPr lang="en-IN" sz="4900" b="1" i="0" u="sng" dirty="0">
                <a:solidFill>
                  <a:schemeClr val="accent1">
                    <a:lumMod val="50000"/>
                  </a:schemeClr>
                </a:solidFill>
                <a:effectLst>
                  <a:outerShdw blurRad="38100" dist="38100" dir="2700000" algn="tl">
                    <a:srgbClr val="000000">
                      <a:alpha val="43137"/>
                    </a:srgbClr>
                  </a:outerShdw>
                </a:effectLst>
                <a:latin typeface="Sitka Heading Semibold" pitchFamily="2" charset="0"/>
              </a:rPr>
              <a:t>Our Community</a:t>
            </a:r>
            <a:br>
              <a:rPr lang="en-IN" b="0" i="0" dirty="0">
                <a:effectLst/>
                <a:latin typeface="Söhne"/>
              </a:rPr>
            </a:br>
            <a:br>
              <a:rPr lang="en-IN" b="0" i="0" dirty="0">
                <a:effectLst/>
                <a:latin typeface="Söhne"/>
              </a:rPr>
            </a:br>
            <a:endParaRPr lang="en-IN" dirty="0"/>
          </a:p>
        </p:txBody>
      </p:sp>
      <p:sp>
        <p:nvSpPr>
          <p:cNvPr id="3" name="Content Placeholder 2">
            <a:extLst>
              <a:ext uri="{FF2B5EF4-FFF2-40B4-BE49-F238E27FC236}">
                <a16:creationId xmlns:a16="http://schemas.microsoft.com/office/drawing/2014/main" id="{29D565CE-0824-C82F-82B2-9C3F7A95CFAC}"/>
              </a:ext>
            </a:extLst>
          </p:cNvPr>
          <p:cNvSpPr>
            <a:spLocks noGrp="1"/>
          </p:cNvSpPr>
          <p:nvPr>
            <p:ph idx="1"/>
          </p:nvPr>
        </p:nvSpPr>
        <p:spPr/>
        <p:txBody>
          <a:bodyPr/>
          <a:lstStyle/>
          <a:p>
            <a:pPr algn="l">
              <a:buFont typeface="Arial" panose="020B0604020202020204" pitchFamily="34" charset="0"/>
              <a:buChar char="•"/>
            </a:pPr>
            <a:r>
              <a:rPr lang="en-US" b="0" i="0" dirty="0">
                <a:solidFill>
                  <a:schemeClr val="bg1"/>
                </a:solidFill>
                <a:effectLst/>
                <a:latin typeface="Söhne"/>
              </a:rPr>
              <a:t>Highlight different photography styles within the association, ranging from wildlife portraits and action shots to macro photography and landscape compositions.</a:t>
            </a: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r>
              <a:rPr lang="en-US" b="0" i="0" dirty="0">
                <a:solidFill>
                  <a:schemeClr val="bg1"/>
                </a:solidFill>
                <a:effectLst/>
                <a:latin typeface="Söhne"/>
              </a:rPr>
              <a:t>Illustrate the versatility and creativity of the photographers contributing to the association's gallery.</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solidFill>
                  <a:srgbClr val="0F0F0F"/>
                </a:solidFill>
                <a:effectLst/>
                <a:latin typeface="Söhne"/>
              </a:rPr>
              <a:t>Encourage viewers to explore more by visiting the association's website or gallery section.</a:t>
            </a:r>
            <a:endParaRPr lang="en-US" b="0" i="0" dirty="0">
              <a:effectLst/>
              <a:latin typeface="Söhne"/>
            </a:endParaRPr>
          </a:p>
          <a:p>
            <a:pPr marL="0" indent="0">
              <a:buNone/>
            </a:pPr>
            <a:endParaRPr lang="en-IN" dirty="0"/>
          </a:p>
        </p:txBody>
      </p:sp>
    </p:spTree>
    <p:extLst>
      <p:ext uri="{BB962C8B-B14F-4D97-AF65-F5344CB8AC3E}">
        <p14:creationId xmlns:p14="http://schemas.microsoft.com/office/powerpoint/2010/main" val="1469644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ED98-65F8-0195-6D40-29A69F8B9E3A}"/>
              </a:ext>
            </a:extLst>
          </p:cNvPr>
          <p:cNvSpPr>
            <a:spLocks noGrp="1"/>
          </p:cNvSpPr>
          <p:nvPr>
            <p:ph type="title"/>
          </p:nvPr>
        </p:nvSpPr>
        <p:spPr/>
        <p:txBody>
          <a:bodyPr/>
          <a:lstStyle/>
          <a:p>
            <a:r>
              <a:rPr lang="en-US" u="sng" dirty="0">
                <a:solidFill>
                  <a:srgbClr val="724412"/>
                </a:solidFill>
                <a:effectLst>
                  <a:outerShdw blurRad="38100" dist="38100" dir="2700000" algn="tl">
                    <a:srgbClr val="000000">
                      <a:alpha val="43137"/>
                    </a:srgbClr>
                  </a:outerShdw>
                </a:effectLst>
                <a:latin typeface="Sitka Heading Semibold" pitchFamily="2" charset="0"/>
              </a:rPr>
              <a:t>Experience section:</a:t>
            </a:r>
            <a:endParaRPr lang="en-IN" u="sng" dirty="0">
              <a:solidFill>
                <a:srgbClr val="724412"/>
              </a:solidFill>
              <a:effectLst>
                <a:outerShdw blurRad="38100" dist="38100" dir="2700000" algn="tl">
                  <a:srgbClr val="000000">
                    <a:alpha val="43137"/>
                  </a:srgbClr>
                </a:outerShdw>
              </a:effectLst>
              <a:latin typeface="Sitka Heading Semibold" pitchFamily="2" charset="0"/>
            </a:endParaRPr>
          </a:p>
        </p:txBody>
      </p:sp>
      <p:sp>
        <p:nvSpPr>
          <p:cNvPr id="3" name="Content Placeholder 2">
            <a:extLst>
              <a:ext uri="{FF2B5EF4-FFF2-40B4-BE49-F238E27FC236}">
                <a16:creationId xmlns:a16="http://schemas.microsoft.com/office/drawing/2014/main" id="{5F0F35B8-E339-4215-5927-0A49DB3AC18A}"/>
              </a:ext>
            </a:extLst>
          </p:cNvPr>
          <p:cNvSpPr>
            <a:spLocks noGrp="1"/>
          </p:cNvSpPr>
          <p:nvPr>
            <p:ph idx="1"/>
          </p:nvPr>
        </p:nvSpPr>
        <p:spPr/>
        <p:txBody>
          <a:bodyPr>
            <a:normAutofit/>
          </a:bodyPr>
          <a:lstStyle/>
          <a:p>
            <a:pPr marL="0" indent="0">
              <a:buNone/>
            </a:pPr>
            <a:r>
              <a:rPr lang="en-US" b="0" i="0" dirty="0">
                <a:solidFill>
                  <a:srgbClr val="0F0F0F"/>
                </a:solidFill>
                <a:effectLst/>
                <a:latin typeface="Sitka Banner Semibold" pitchFamily="2" charset="0"/>
              </a:rPr>
              <a:t>This content structure aims to provide a comprehensive and visually engaging overview of the association's journey, milestones, and the collective impact it has made over time. </a:t>
            </a:r>
          </a:p>
          <a:p>
            <a:pPr marL="0" indent="0">
              <a:buNone/>
            </a:pPr>
            <a:endParaRPr lang="en-US" dirty="0">
              <a:solidFill>
                <a:srgbClr val="0F0F0F"/>
              </a:solidFill>
              <a:latin typeface="Sitka Banner Semibold" pitchFamily="2" charset="0"/>
            </a:endParaRPr>
          </a:p>
          <a:p>
            <a:pPr marL="0" indent="0">
              <a:buNone/>
            </a:pPr>
            <a:r>
              <a:rPr lang="en-US" b="0" i="0" dirty="0">
                <a:solidFill>
                  <a:srgbClr val="0F0F0F"/>
                </a:solidFill>
                <a:effectLst/>
                <a:latin typeface="Sitka Banner Semibold" pitchFamily="2" charset="0"/>
              </a:rPr>
              <a:t>Through compelling visuals and narratives, we invite you to delve into the heart of our collective journey, celebrating the passion, dedication, and collaborative spirit that have fueled our community's growth.</a:t>
            </a:r>
          </a:p>
          <a:p>
            <a:pPr marL="0" indent="0">
              <a:buNone/>
            </a:pPr>
            <a:endParaRPr lang="en-US" b="0" i="0" dirty="0">
              <a:solidFill>
                <a:srgbClr val="0F0F0F"/>
              </a:solidFill>
              <a:effectLst/>
              <a:latin typeface="Sitka Banner Semibold" pitchFamily="2" charset="0"/>
            </a:endParaRPr>
          </a:p>
          <a:p>
            <a:pPr marL="0" indent="0">
              <a:buNone/>
            </a:pPr>
            <a:r>
              <a:rPr lang="en-US" b="0" i="0" dirty="0">
                <a:solidFill>
                  <a:srgbClr val="0F0F0F"/>
                </a:solidFill>
                <a:effectLst/>
                <a:latin typeface="Sitka Banner Semibold" pitchFamily="2" charset="0"/>
              </a:rPr>
              <a:t> Adjust the details based on the specific experiences and achievements of our wildlife photography association, and join us as we continue to shape a future where conservation and creativity intersect seamlessly</a:t>
            </a:r>
            <a:r>
              <a:rPr lang="en-US" b="0" i="0" dirty="0">
                <a:solidFill>
                  <a:srgbClr val="0F0F0F"/>
                </a:solidFill>
                <a:effectLst/>
                <a:latin typeface="Söhne"/>
              </a:rPr>
              <a:t>.</a:t>
            </a:r>
            <a:endParaRPr lang="en-IN" dirty="0"/>
          </a:p>
        </p:txBody>
      </p:sp>
    </p:spTree>
    <p:extLst>
      <p:ext uri="{BB962C8B-B14F-4D97-AF65-F5344CB8AC3E}">
        <p14:creationId xmlns:p14="http://schemas.microsoft.com/office/powerpoint/2010/main" val="21068491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B585-3C82-2FCC-6AE9-892F9E6B0004}"/>
              </a:ext>
            </a:extLst>
          </p:cNvPr>
          <p:cNvSpPr>
            <a:spLocks noGrp="1"/>
          </p:cNvSpPr>
          <p:nvPr>
            <p:ph type="title"/>
          </p:nvPr>
        </p:nvSpPr>
        <p:spPr/>
        <p:txBody>
          <a:bodyPr/>
          <a:lstStyle/>
          <a:p>
            <a:r>
              <a:rPr lang="en-US" u="sng" dirty="0">
                <a:solidFill>
                  <a:srgbClr val="008000"/>
                </a:solidFill>
                <a:effectLst>
                  <a:outerShdw blurRad="38100" dist="38100" dir="2700000" algn="tl">
                    <a:srgbClr val="000000">
                      <a:alpha val="43137"/>
                    </a:srgbClr>
                  </a:outerShdw>
                </a:effectLst>
                <a:latin typeface="Sitka Heading Semibold" pitchFamily="2" charset="0"/>
              </a:rPr>
              <a:t>Donation:</a:t>
            </a:r>
            <a:endParaRPr lang="en-IN" u="sng" dirty="0">
              <a:solidFill>
                <a:srgbClr val="008000"/>
              </a:solidFill>
              <a:effectLst>
                <a:outerShdw blurRad="38100" dist="38100" dir="2700000" algn="tl">
                  <a:srgbClr val="000000">
                    <a:alpha val="43137"/>
                  </a:srgbClr>
                </a:outerShdw>
              </a:effectLst>
              <a:latin typeface="Sitka Heading Semibold" pitchFamily="2" charset="0"/>
            </a:endParaRPr>
          </a:p>
        </p:txBody>
      </p:sp>
      <p:sp>
        <p:nvSpPr>
          <p:cNvPr id="3" name="Content Placeholder 2">
            <a:extLst>
              <a:ext uri="{FF2B5EF4-FFF2-40B4-BE49-F238E27FC236}">
                <a16:creationId xmlns:a16="http://schemas.microsoft.com/office/drawing/2014/main" id="{2D2D74EB-BE9A-65B8-6E10-EBD56033578A}"/>
              </a:ext>
            </a:extLst>
          </p:cNvPr>
          <p:cNvSpPr>
            <a:spLocks noGrp="1"/>
          </p:cNvSpPr>
          <p:nvPr>
            <p:ph idx="1"/>
          </p:nvPr>
        </p:nvSpPr>
        <p:spPr/>
        <p:txBody>
          <a:bodyPr/>
          <a:lstStyle/>
          <a:p>
            <a:pPr marL="0" indent="0">
              <a:buNone/>
            </a:pPr>
            <a:r>
              <a:rPr lang="en-US" dirty="0">
                <a:latin typeface="Sitka Banner Semibold" pitchFamily="2" charset="0"/>
              </a:rPr>
              <a:t>	</a:t>
            </a:r>
            <a:r>
              <a:rPr lang="en-US" dirty="0">
                <a:solidFill>
                  <a:schemeClr val="bg1"/>
                </a:solidFill>
                <a:latin typeface="Sitka Banner Semibold" pitchFamily="2" charset="0"/>
              </a:rPr>
              <a:t>This content structure aims to inspire and inform potential donors about the wildlife sanctuary's mission, the impact of their contributions, and the various ways they can support ongoing conservation efforts. </a:t>
            </a:r>
          </a:p>
          <a:p>
            <a:pPr marL="0" indent="0">
              <a:buNone/>
            </a:pPr>
            <a:r>
              <a:rPr lang="en-US" dirty="0">
                <a:solidFill>
                  <a:schemeClr val="bg1"/>
                </a:solidFill>
                <a:latin typeface="Sitka Banner Semibold" pitchFamily="2" charset="0"/>
              </a:rPr>
              <a:t>	Adjust the details to align with the specific initiatives and goals of the wildlife sanctuary you are promoting. </a:t>
            </a:r>
            <a:endParaRPr lang="en-IN" dirty="0">
              <a:solidFill>
                <a:schemeClr val="bg1"/>
              </a:solidFill>
              <a:latin typeface="Sitka Banner Semibold" pitchFamily="2" charset="0"/>
            </a:endParaRPr>
          </a:p>
        </p:txBody>
      </p:sp>
      <p:pic>
        <p:nvPicPr>
          <p:cNvPr id="11" name="Picture 10">
            <a:extLst>
              <a:ext uri="{FF2B5EF4-FFF2-40B4-BE49-F238E27FC236}">
                <a16:creationId xmlns:a16="http://schemas.microsoft.com/office/drawing/2014/main" id="{ACF4EF8B-AC0C-9A5A-01AE-3E7067E5B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913" y="5338762"/>
            <a:ext cx="1846514" cy="701675"/>
          </a:xfrm>
          <a:prstGeom prst="rect">
            <a:avLst/>
          </a:prstGeom>
        </p:spPr>
      </p:pic>
      <p:pic>
        <p:nvPicPr>
          <p:cNvPr id="13" name="Picture 12">
            <a:extLst>
              <a:ext uri="{FF2B5EF4-FFF2-40B4-BE49-F238E27FC236}">
                <a16:creationId xmlns:a16="http://schemas.microsoft.com/office/drawing/2014/main" id="{785A1B10-C309-9767-AAE2-48FA4B347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0" y="5089524"/>
            <a:ext cx="2100263" cy="1200150"/>
          </a:xfrm>
          <a:prstGeom prst="rect">
            <a:avLst/>
          </a:prstGeom>
        </p:spPr>
      </p:pic>
    </p:spTree>
    <p:extLst>
      <p:ext uri="{BB962C8B-B14F-4D97-AF65-F5344CB8AC3E}">
        <p14:creationId xmlns:p14="http://schemas.microsoft.com/office/powerpoint/2010/main" val="12318219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A15A-736B-2A29-5DA2-672F3D28024C}"/>
              </a:ext>
            </a:extLst>
          </p:cNvPr>
          <p:cNvSpPr>
            <a:spLocks noGrp="1"/>
          </p:cNvSpPr>
          <p:nvPr>
            <p:ph type="title"/>
          </p:nvPr>
        </p:nvSpPr>
        <p:spPr/>
        <p:txBody>
          <a:bodyPr/>
          <a:lstStyle/>
          <a:p>
            <a:r>
              <a:rPr lang="en-US" u="sng" dirty="0">
                <a:solidFill>
                  <a:srgbClr val="660066"/>
                </a:solidFill>
                <a:effectLst>
                  <a:outerShdw blurRad="38100" dist="38100" dir="2700000" algn="tl">
                    <a:srgbClr val="000000">
                      <a:alpha val="43137"/>
                    </a:srgbClr>
                  </a:outerShdw>
                </a:effectLst>
                <a:latin typeface="Sitka Heading Semibold" pitchFamily="2" charset="0"/>
              </a:rPr>
              <a:t>Top Locations:</a:t>
            </a:r>
            <a:endParaRPr lang="en-IN" u="sng" dirty="0">
              <a:solidFill>
                <a:srgbClr val="660066"/>
              </a:solidFill>
              <a:effectLst>
                <a:outerShdw blurRad="38100" dist="38100" dir="2700000" algn="tl">
                  <a:srgbClr val="000000">
                    <a:alpha val="43137"/>
                  </a:srgbClr>
                </a:outerShdw>
              </a:effectLst>
              <a:latin typeface="Sitka Heading Semibold" pitchFamily="2" charset="0"/>
            </a:endParaRPr>
          </a:p>
        </p:txBody>
      </p:sp>
      <p:sp>
        <p:nvSpPr>
          <p:cNvPr id="3" name="Content Placeholder 2">
            <a:extLst>
              <a:ext uri="{FF2B5EF4-FFF2-40B4-BE49-F238E27FC236}">
                <a16:creationId xmlns:a16="http://schemas.microsoft.com/office/drawing/2014/main" id="{1E50A385-FA90-830B-4986-FC81EBBE41FE}"/>
              </a:ext>
            </a:extLst>
          </p:cNvPr>
          <p:cNvSpPr>
            <a:spLocks noGrp="1"/>
          </p:cNvSpPr>
          <p:nvPr>
            <p:ph idx="1"/>
          </p:nvPr>
        </p:nvSpPr>
        <p:spPr/>
        <p:txBody>
          <a:bodyPr/>
          <a:lstStyle/>
          <a:p>
            <a:pPr marL="0" indent="0">
              <a:buNone/>
            </a:pPr>
            <a:r>
              <a:rPr lang="en-US" b="0" i="0" dirty="0">
                <a:solidFill>
                  <a:srgbClr val="0F0F0F"/>
                </a:solidFill>
                <a:effectLst/>
                <a:latin typeface="Sitka Banner Semibold" pitchFamily="2" charset="0"/>
              </a:rPr>
              <a:t>Wildlife locations often have official websites that serve as valuable resources for wildlife photographers. These websites typically provide essential information, updates, and guidelines that can help photographers plan and execute successful trips.</a:t>
            </a:r>
          </a:p>
          <a:p>
            <a:pPr marL="0" indent="0">
              <a:buNone/>
            </a:pPr>
            <a:endParaRPr lang="en-US" b="0" i="0" dirty="0">
              <a:solidFill>
                <a:srgbClr val="0F0F0F"/>
              </a:solidFill>
              <a:effectLst/>
              <a:latin typeface="Sitka Banner Semibold" pitchFamily="2" charset="0"/>
            </a:endParaRPr>
          </a:p>
          <a:p>
            <a:pPr marL="0" indent="0">
              <a:buNone/>
            </a:pPr>
            <a:r>
              <a:rPr lang="en-US" dirty="0">
                <a:solidFill>
                  <a:srgbClr val="0F0F0F"/>
                </a:solidFill>
                <a:latin typeface="Sitka Banner Semibold" pitchFamily="2" charset="0"/>
              </a:rPr>
              <a:t>It helps to:</a:t>
            </a:r>
          </a:p>
          <a:p>
            <a:pPr>
              <a:buFont typeface="Wingdings" panose="05000000000000000000" pitchFamily="2" charset="2"/>
              <a:buChar char="ü"/>
            </a:pPr>
            <a:r>
              <a:rPr lang="en-IN" sz="2000" b="1" i="0" dirty="0">
                <a:solidFill>
                  <a:srgbClr val="663300"/>
                </a:solidFill>
                <a:effectLst/>
                <a:latin typeface="Sitka Banner Semibold" pitchFamily="2" charset="0"/>
              </a:rPr>
              <a:t>Trail and Safari Information</a:t>
            </a:r>
            <a:endParaRPr lang="en-US" sz="2000" dirty="0">
              <a:solidFill>
                <a:srgbClr val="663300"/>
              </a:solidFill>
              <a:latin typeface="Sitka Banner Semibold" pitchFamily="2" charset="0"/>
            </a:endParaRPr>
          </a:p>
          <a:p>
            <a:pPr>
              <a:buFont typeface="Wingdings" panose="05000000000000000000" pitchFamily="2" charset="2"/>
              <a:buChar char="ü"/>
            </a:pPr>
            <a:r>
              <a:rPr lang="en-IN" sz="2000" b="1" i="0" dirty="0">
                <a:solidFill>
                  <a:srgbClr val="663300"/>
                </a:solidFill>
                <a:effectLst/>
                <a:latin typeface="Sitka Banner Semibold" pitchFamily="2" charset="0"/>
              </a:rPr>
              <a:t>Weather and Climate Details</a:t>
            </a:r>
            <a:endParaRPr lang="en-US" sz="2000" b="1" i="0" dirty="0">
              <a:solidFill>
                <a:srgbClr val="663300"/>
              </a:solidFill>
              <a:effectLst/>
              <a:latin typeface="Sitka Banner Semibold" pitchFamily="2" charset="0"/>
            </a:endParaRPr>
          </a:p>
          <a:p>
            <a:pPr>
              <a:buFont typeface="Wingdings" panose="05000000000000000000" pitchFamily="2" charset="2"/>
              <a:buChar char="ü"/>
            </a:pPr>
            <a:r>
              <a:rPr lang="en-IN" sz="2000" b="1" i="0" dirty="0">
                <a:solidFill>
                  <a:srgbClr val="663300"/>
                </a:solidFill>
                <a:effectLst/>
                <a:latin typeface="Sitka Banner Semibold" pitchFamily="2" charset="0"/>
              </a:rPr>
              <a:t>Conservation Initiatives</a:t>
            </a:r>
            <a:endParaRPr lang="en-US" sz="2000" b="1" dirty="0">
              <a:solidFill>
                <a:srgbClr val="663300"/>
              </a:solidFill>
              <a:latin typeface="Sitka Banner Semibold" pitchFamily="2" charset="0"/>
            </a:endParaRPr>
          </a:p>
          <a:p>
            <a:pPr>
              <a:buFont typeface="Wingdings" panose="05000000000000000000" pitchFamily="2" charset="2"/>
              <a:buChar char="ü"/>
            </a:pPr>
            <a:r>
              <a:rPr lang="en-IN" sz="2000" b="1" i="0" dirty="0">
                <a:solidFill>
                  <a:srgbClr val="663300"/>
                </a:solidFill>
                <a:effectLst/>
                <a:latin typeface="Sitka Banner Semibold" pitchFamily="2" charset="0"/>
              </a:rPr>
              <a:t>Contact and Emergency Information</a:t>
            </a:r>
            <a:endParaRPr lang="en-US" sz="2000" b="0" i="0" dirty="0">
              <a:solidFill>
                <a:srgbClr val="663300"/>
              </a:solidFill>
              <a:effectLst/>
              <a:latin typeface="Sitka Banner Semibold" pitchFamily="2" charset="0"/>
            </a:endParaRPr>
          </a:p>
          <a:p>
            <a:pPr marL="0" indent="0">
              <a:buNone/>
            </a:pPr>
            <a:endParaRPr lang="en-IN" dirty="0">
              <a:latin typeface="Sitka Banner Semibold" pitchFamily="2" charset="0"/>
            </a:endParaRPr>
          </a:p>
        </p:txBody>
      </p:sp>
    </p:spTree>
    <p:extLst>
      <p:ext uri="{BB962C8B-B14F-4D97-AF65-F5344CB8AC3E}">
        <p14:creationId xmlns:p14="http://schemas.microsoft.com/office/powerpoint/2010/main" val="3201637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CA5F-78AF-5919-19F2-8D362629AE1B}"/>
              </a:ext>
            </a:extLst>
          </p:cNvPr>
          <p:cNvSpPr>
            <a:spLocks noGrp="1"/>
          </p:cNvSpPr>
          <p:nvPr>
            <p:ph type="title"/>
          </p:nvPr>
        </p:nvSpPr>
        <p:spPr/>
        <p:txBody>
          <a:bodyPr/>
          <a:lstStyle/>
          <a:p>
            <a:r>
              <a:rPr lang="en-US" u="sng" dirty="0">
                <a:solidFill>
                  <a:srgbClr val="663300"/>
                </a:solidFill>
                <a:effectLst>
                  <a:outerShdw blurRad="38100" dist="38100" dir="2700000" algn="tl">
                    <a:srgbClr val="000000">
                      <a:alpha val="43137"/>
                    </a:srgbClr>
                  </a:outerShdw>
                </a:effectLst>
                <a:latin typeface="Sitka Heading Semibold" pitchFamily="2" charset="0"/>
              </a:rPr>
              <a:t>Advantages:</a:t>
            </a:r>
            <a:endParaRPr lang="en-IN" u="sng" dirty="0">
              <a:solidFill>
                <a:srgbClr val="663300"/>
              </a:solidFill>
              <a:effectLst>
                <a:outerShdw blurRad="38100" dist="38100" dir="2700000" algn="tl">
                  <a:srgbClr val="000000">
                    <a:alpha val="43137"/>
                  </a:srgbClr>
                </a:outerShdw>
              </a:effectLst>
              <a:latin typeface="Sitka Heading Semibold" pitchFamily="2" charset="0"/>
            </a:endParaRPr>
          </a:p>
        </p:txBody>
      </p:sp>
      <p:sp>
        <p:nvSpPr>
          <p:cNvPr id="3" name="Content Placeholder 2">
            <a:extLst>
              <a:ext uri="{FF2B5EF4-FFF2-40B4-BE49-F238E27FC236}">
                <a16:creationId xmlns:a16="http://schemas.microsoft.com/office/drawing/2014/main" id="{BF2E2396-8E15-D9ED-1325-23DDACC9A446}"/>
              </a:ext>
            </a:extLst>
          </p:cNvPr>
          <p:cNvSpPr>
            <a:spLocks noGrp="1"/>
          </p:cNvSpPr>
          <p:nvPr>
            <p:ph idx="1"/>
          </p:nvPr>
        </p:nvSpPr>
        <p:spPr>
          <a:xfrm>
            <a:off x="550506" y="2052918"/>
            <a:ext cx="9499347" cy="5085000"/>
          </a:xfrm>
        </p:spPr>
        <p:txBody>
          <a:bodyPr/>
          <a:lstStyle/>
          <a:p>
            <a:pPr>
              <a:buFont typeface="Wingdings" panose="05000000000000000000" pitchFamily="2" charset="2"/>
              <a:buChar char="§"/>
            </a:pPr>
            <a:r>
              <a:rPr lang="en-US" i="0" dirty="0">
                <a:solidFill>
                  <a:srgbClr val="006666"/>
                </a:solidFill>
                <a:effectLst/>
                <a:latin typeface="Söhne"/>
              </a:rPr>
              <a:t>Connecting with the Photography Community</a:t>
            </a:r>
          </a:p>
          <a:p>
            <a:pPr>
              <a:buFont typeface="Wingdings" panose="05000000000000000000" pitchFamily="2" charset="2"/>
              <a:buChar char="§"/>
            </a:pPr>
            <a:r>
              <a:rPr lang="en-IN" i="0" dirty="0">
                <a:solidFill>
                  <a:srgbClr val="006666"/>
                </a:solidFill>
                <a:effectLst/>
                <a:latin typeface="Söhne"/>
              </a:rPr>
              <a:t>Showcasing Photography Portfolio</a:t>
            </a:r>
          </a:p>
          <a:p>
            <a:pPr>
              <a:buFont typeface="Wingdings" panose="05000000000000000000" pitchFamily="2" charset="2"/>
              <a:buChar char="§"/>
            </a:pPr>
            <a:r>
              <a:rPr lang="en-IN" i="0" dirty="0">
                <a:solidFill>
                  <a:srgbClr val="006666"/>
                </a:solidFill>
                <a:effectLst/>
                <a:latin typeface="Söhne"/>
              </a:rPr>
              <a:t>Showcasing Experience and Behind-the-Scenes content</a:t>
            </a:r>
          </a:p>
          <a:p>
            <a:pPr>
              <a:buFont typeface="Wingdings" panose="05000000000000000000" pitchFamily="2" charset="2"/>
              <a:buChar char="§"/>
            </a:pPr>
            <a:r>
              <a:rPr lang="en-IN" i="0" dirty="0">
                <a:solidFill>
                  <a:srgbClr val="006666"/>
                </a:solidFill>
                <a:effectLst/>
                <a:latin typeface="Söhne"/>
              </a:rPr>
              <a:t>Client Interaction and Inquiries</a:t>
            </a:r>
            <a:endParaRPr lang="en-IN" dirty="0">
              <a:solidFill>
                <a:srgbClr val="006666"/>
              </a:solidFill>
              <a:latin typeface="Söhne"/>
            </a:endParaRPr>
          </a:p>
          <a:p>
            <a:pPr>
              <a:buFont typeface="Wingdings" panose="05000000000000000000" pitchFamily="2" charset="2"/>
              <a:buChar char="§"/>
            </a:pPr>
            <a:r>
              <a:rPr lang="en-IN" i="0" dirty="0">
                <a:solidFill>
                  <a:srgbClr val="006666"/>
                </a:solidFill>
                <a:effectLst/>
                <a:latin typeface="Söhne"/>
              </a:rPr>
              <a:t>Promoting Conservation and Awareness</a:t>
            </a:r>
          </a:p>
          <a:p>
            <a:pPr>
              <a:buFont typeface="Wingdings" panose="05000000000000000000" pitchFamily="2" charset="2"/>
              <a:buChar char="§"/>
            </a:pPr>
            <a:r>
              <a:rPr lang="en-IN" i="0" dirty="0">
                <a:solidFill>
                  <a:srgbClr val="006666"/>
                </a:solidFill>
                <a:effectLst/>
                <a:latin typeface="Söhne"/>
              </a:rPr>
              <a:t>Social Media Integration</a:t>
            </a:r>
            <a:endParaRPr lang="en-IN" dirty="0">
              <a:solidFill>
                <a:srgbClr val="006666"/>
              </a:solidFill>
              <a:latin typeface="Söhne"/>
            </a:endParaRPr>
          </a:p>
          <a:p>
            <a:endParaRPr lang="en-IN" dirty="0"/>
          </a:p>
        </p:txBody>
      </p:sp>
    </p:spTree>
    <p:extLst>
      <p:ext uri="{BB962C8B-B14F-4D97-AF65-F5344CB8AC3E}">
        <p14:creationId xmlns:p14="http://schemas.microsoft.com/office/powerpoint/2010/main" val="16663096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CB92-2300-2CE0-2E87-DF682EE77A1D}"/>
              </a:ext>
            </a:extLst>
          </p:cNvPr>
          <p:cNvSpPr>
            <a:spLocks noGrp="1"/>
          </p:cNvSpPr>
          <p:nvPr>
            <p:ph type="title"/>
          </p:nvPr>
        </p:nvSpPr>
        <p:spPr/>
        <p:txBody>
          <a:bodyPr/>
          <a:lstStyle/>
          <a:p>
            <a:r>
              <a:rPr lang="en-US" u="sng" dirty="0">
                <a:solidFill>
                  <a:srgbClr val="990033"/>
                </a:solidFill>
                <a:effectLst>
                  <a:outerShdw blurRad="38100" dist="38100" dir="2700000" algn="tl">
                    <a:srgbClr val="000000">
                      <a:alpha val="43137"/>
                    </a:srgbClr>
                  </a:outerShdw>
                </a:effectLst>
                <a:latin typeface="Sitka Heading Semibold" pitchFamily="2" charset="0"/>
              </a:rPr>
              <a:t>Software Requirements:</a:t>
            </a:r>
            <a:endParaRPr lang="en-IN" u="sng" dirty="0">
              <a:solidFill>
                <a:srgbClr val="990033"/>
              </a:solidFill>
              <a:effectLst>
                <a:outerShdw blurRad="38100" dist="38100" dir="2700000" algn="tl">
                  <a:srgbClr val="000000">
                    <a:alpha val="43137"/>
                  </a:srgbClr>
                </a:outerShdw>
              </a:effectLst>
              <a:latin typeface="Sitka Heading Semibold" pitchFamily="2" charset="0"/>
            </a:endParaRPr>
          </a:p>
        </p:txBody>
      </p:sp>
      <p:pic>
        <p:nvPicPr>
          <p:cNvPr id="5" name="Content Placeholder 4">
            <a:extLst>
              <a:ext uri="{FF2B5EF4-FFF2-40B4-BE49-F238E27FC236}">
                <a16:creationId xmlns:a16="http://schemas.microsoft.com/office/drawing/2014/main" id="{2A950FE2-35CD-E3DD-4AE6-476D48ED9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0" y="2016126"/>
            <a:ext cx="3028156" cy="3028156"/>
          </a:xfrm>
        </p:spPr>
      </p:pic>
      <p:pic>
        <p:nvPicPr>
          <p:cNvPr id="7" name="Picture 6">
            <a:extLst>
              <a:ext uri="{FF2B5EF4-FFF2-40B4-BE49-F238E27FC236}">
                <a16:creationId xmlns:a16="http://schemas.microsoft.com/office/drawing/2014/main" id="{3F1E7878-5674-1D22-9C22-B296A8BDC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699" y="1560700"/>
            <a:ext cx="5838825" cy="4932175"/>
          </a:xfrm>
          <a:prstGeom prst="rect">
            <a:avLst/>
          </a:prstGeom>
        </p:spPr>
      </p:pic>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BFE952F2-11FA-1374-2B54-6F35C6326BDE}"/>
                  </a:ext>
                </a:extLst>
              </p14:cNvPr>
              <p14:cNvContentPartPr/>
              <p14:nvPr/>
            </p14:nvContentPartPr>
            <p14:xfrm>
              <a:off x="2057220" y="3362205"/>
              <a:ext cx="360" cy="360"/>
            </p14:xfrm>
          </p:contentPart>
        </mc:Choice>
        <mc:Fallback>
          <p:pic>
            <p:nvPicPr>
              <p:cNvPr id="12" name="Ink 11">
                <a:extLst>
                  <a:ext uri="{FF2B5EF4-FFF2-40B4-BE49-F238E27FC236}">
                    <a16:creationId xmlns:a16="http://schemas.microsoft.com/office/drawing/2014/main" id="{BFE952F2-11FA-1374-2B54-6F35C6326BDE}"/>
                  </a:ext>
                </a:extLst>
              </p:cNvPr>
              <p:cNvPicPr/>
              <p:nvPr/>
            </p:nvPicPr>
            <p:blipFill>
              <a:blip r:embed="rId5"/>
              <a:stretch>
                <a:fillRect/>
              </a:stretch>
            </p:blipFill>
            <p:spPr>
              <a:xfrm>
                <a:off x="2039220" y="3344565"/>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1B171923-AAE1-C053-DDE5-C67EC23EE472}"/>
                  </a:ext>
                </a:extLst>
              </p14:cNvPr>
              <p14:cNvContentPartPr/>
              <p14:nvPr/>
            </p14:nvContentPartPr>
            <p14:xfrm>
              <a:off x="2151696" y="3254904"/>
              <a:ext cx="360" cy="360"/>
            </p14:xfrm>
          </p:contentPart>
        </mc:Choice>
        <mc:Fallback>
          <p:pic>
            <p:nvPicPr>
              <p:cNvPr id="14" name="Ink 13">
                <a:extLst>
                  <a:ext uri="{FF2B5EF4-FFF2-40B4-BE49-F238E27FC236}">
                    <a16:creationId xmlns:a16="http://schemas.microsoft.com/office/drawing/2014/main" id="{1B171923-AAE1-C053-DDE5-C67EC23EE472}"/>
                  </a:ext>
                </a:extLst>
              </p:cNvPr>
              <p:cNvPicPr/>
              <p:nvPr/>
            </p:nvPicPr>
            <p:blipFill>
              <a:blip r:embed="rId5"/>
              <a:stretch>
                <a:fillRect/>
              </a:stretch>
            </p:blipFill>
            <p:spPr>
              <a:xfrm>
                <a:off x="2133696" y="32372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98E1DA65-B0F9-EA2E-CC6E-42C2806646A4}"/>
                  </a:ext>
                </a:extLst>
              </p14:cNvPr>
              <p14:cNvContentPartPr/>
              <p14:nvPr/>
            </p14:nvContentPartPr>
            <p14:xfrm>
              <a:off x="2395776" y="1810224"/>
              <a:ext cx="360" cy="360"/>
            </p14:xfrm>
          </p:contentPart>
        </mc:Choice>
        <mc:Fallback>
          <p:pic>
            <p:nvPicPr>
              <p:cNvPr id="16" name="Ink 15">
                <a:extLst>
                  <a:ext uri="{FF2B5EF4-FFF2-40B4-BE49-F238E27FC236}">
                    <a16:creationId xmlns:a16="http://schemas.microsoft.com/office/drawing/2014/main" id="{98E1DA65-B0F9-EA2E-CC6E-42C2806646A4}"/>
                  </a:ext>
                </a:extLst>
              </p:cNvPr>
              <p:cNvPicPr/>
              <p:nvPr/>
            </p:nvPicPr>
            <p:blipFill>
              <a:blip r:embed="rId8"/>
              <a:stretch>
                <a:fillRect/>
              </a:stretch>
            </p:blipFill>
            <p:spPr>
              <a:xfrm>
                <a:off x="2332776" y="1747584"/>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950B5D04-27F5-DE20-C01E-1CE97A9D358C}"/>
                  </a:ext>
                </a:extLst>
              </p14:cNvPr>
              <p14:cNvContentPartPr/>
              <p14:nvPr/>
            </p14:nvContentPartPr>
            <p14:xfrm>
              <a:off x="1516296" y="3082824"/>
              <a:ext cx="836280" cy="662040"/>
            </p14:xfrm>
          </p:contentPart>
        </mc:Choice>
        <mc:Fallback>
          <p:pic>
            <p:nvPicPr>
              <p:cNvPr id="17" name="Ink 16">
                <a:extLst>
                  <a:ext uri="{FF2B5EF4-FFF2-40B4-BE49-F238E27FC236}">
                    <a16:creationId xmlns:a16="http://schemas.microsoft.com/office/drawing/2014/main" id="{950B5D04-27F5-DE20-C01E-1CE97A9D358C}"/>
                  </a:ext>
                </a:extLst>
              </p:cNvPr>
              <p:cNvPicPr/>
              <p:nvPr/>
            </p:nvPicPr>
            <p:blipFill>
              <a:blip r:embed="rId10"/>
              <a:stretch>
                <a:fillRect/>
              </a:stretch>
            </p:blipFill>
            <p:spPr>
              <a:xfrm>
                <a:off x="1453656" y="3020184"/>
                <a:ext cx="961920" cy="787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5AEA12C0-6825-1BA8-0D37-38948D8EFFD3}"/>
                  </a:ext>
                </a:extLst>
              </p14:cNvPr>
              <p14:cNvContentPartPr/>
              <p14:nvPr/>
            </p14:nvContentPartPr>
            <p14:xfrm>
              <a:off x="8479416" y="1414224"/>
              <a:ext cx="360" cy="360"/>
            </p14:xfrm>
          </p:contentPart>
        </mc:Choice>
        <mc:Fallback>
          <p:pic>
            <p:nvPicPr>
              <p:cNvPr id="18" name="Ink 17">
                <a:extLst>
                  <a:ext uri="{FF2B5EF4-FFF2-40B4-BE49-F238E27FC236}">
                    <a16:creationId xmlns:a16="http://schemas.microsoft.com/office/drawing/2014/main" id="{5AEA12C0-6825-1BA8-0D37-38948D8EFFD3}"/>
                  </a:ext>
                </a:extLst>
              </p:cNvPr>
              <p:cNvPicPr/>
              <p:nvPr/>
            </p:nvPicPr>
            <p:blipFill>
              <a:blip r:embed="rId8"/>
              <a:stretch>
                <a:fillRect/>
              </a:stretch>
            </p:blipFill>
            <p:spPr>
              <a:xfrm>
                <a:off x="8416416" y="1351224"/>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07BA3DE3-9043-41CF-8695-3FDC0081FBB9}"/>
                  </a:ext>
                </a:extLst>
              </p14:cNvPr>
              <p14:cNvContentPartPr/>
              <p14:nvPr/>
            </p14:nvContentPartPr>
            <p14:xfrm>
              <a:off x="6095856" y="2273904"/>
              <a:ext cx="360" cy="360"/>
            </p14:xfrm>
          </p:contentPart>
        </mc:Choice>
        <mc:Fallback>
          <p:pic>
            <p:nvPicPr>
              <p:cNvPr id="19" name="Ink 18">
                <a:extLst>
                  <a:ext uri="{FF2B5EF4-FFF2-40B4-BE49-F238E27FC236}">
                    <a16:creationId xmlns:a16="http://schemas.microsoft.com/office/drawing/2014/main" id="{07BA3DE3-9043-41CF-8695-3FDC0081FBB9}"/>
                  </a:ext>
                </a:extLst>
              </p:cNvPr>
              <p:cNvPicPr/>
              <p:nvPr/>
            </p:nvPicPr>
            <p:blipFill>
              <a:blip r:embed="rId8"/>
              <a:stretch>
                <a:fillRect/>
              </a:stretch>
            </p:blipFill>
            <p:spPr>
              <a:xfrm>
                <a:off x="6032856" y="2210904"/>
                <a:ext cx="126000" cy="126000"/>
              </a:xfrm>
              <a:prstGeom prst="rect">
                <a:avLst/>
              </a:prstGeom>
            </p:spPr>
          </p:pic>
        </mc:Fallback>
      </mc:AlternateContent>
    </p:spTree>
    <p:extLst>
      <p:ext uri="{BB962C8B-B14F-4D97-AF65-F5344CB8AC3E}">
        <p14:creationId xmlns:p14="http://schemas.microsoft.com/office/powerpoint/2010/main" val="106455792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5CE6F-6E3E-3CAD-FF1A-F36006B0B8BC}"/>
              </a:ext>
            </a:extLst>
          </p:cNvPr>
          <p:cNvSpPr>
            <a:spLocks noGrp="1"/>
          </p:cNvSpPr>
          <p:nvPr>
            <p:ph idx="1"/>
          </p:nvPr>
        </p:nvSpPr>
        <p:spPr>
          <a:xfrm>
            <a:off x="3324226" y="838497"/>
            <a:ext cx="8077200" cy="647403"/>
          </a:xfrm>
        </p:spPr>
        <p:txBody>
          <a:bodyPr>
            <a:normAutofit/>
          </a:bodyPr>
          <a:lstStyle/>
          <a:p>
            <a:pPr marL="0" indent="0">
              <a:buNone/>
            </a:pPr>
            <a:r>
              <a:rPr lang="en-US" sz="2400" dirty="0">
                <a:solidFill>
                  <a:srgbClr val="660066"/>
                </a:solidFill>
                <a:latin typeface="Algerian" panose="04020705040A02060702" pitchFamily="82" charset="0"/>
              </a:rPr>
              <a:t>SHOOT ANIMALS WITH CAMERA NOT WITH GUN : )</a:t>
            </a:r>
          </a:p>
        </p:txBody>
      </p:sp>
      <p:pic>
        <p:nvPicPr>
          <p:cNvPr id="5" name="Picture 4">
            <a:extLst>
              <a:ext uri="{FF2B5EF4-FFF2-40B4-BE49-F238E27FC236}">
                <a16:creationId xmlns:a16="http://schemas.microsoft.com/office/drawing/2014/main" id="{B206A607-7A89-699C-1790-51EC5A7B3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613" y="1590675"/>
            <a:ext cx="3381375" cy="4205585"/>
          </a:xfrm>
          <a:prstGeom prst="rect">
            <a:avLst/>
          </a:prstGeom>
        </p:spPr>
      </p:pic>
      <p:sp>
        <p:nvSpPr>
          <p:cNvPr id="6" name="TextBox 5">
            <a:extLst>
              <a:ext uri="{FF2B5EF4-FFF2-40B4-BE49-F238E27FC236}">
                <a16:creationId xmlns:a16="http://schemas.microsoft.com/office/drawing/2014/main" id="{1093A823-DB78-9C25-3093-84E2BCB10946}"/>
              </a:ext>
            </a:extLst>
          </p:cNvPr>
          <p:cNvSpPr txBox="1"/>
          <p:nvPr/>
        </p:nvSpPr>
        <p:spPr>
          <a:xfrm>
            <a:off x="5005388" y="5971581"/>
            <a:ext cx="2895600" cy="1477328"/>
          </a:xfrm>
          <a:prstGeom prst="rect">
            <a:avLst/>
          </a:prstGeom>
          <a:noFill/>
        </p:spPr>
        <p:txBody>
          <a:bodyPr wrap="square" rtlCol="0">
            <a:spAutoFit/>
          </a:bodyPr>
          <a:lstStyle/>
          <a:p>
            <a:pPr marL="0" indent="0">
              <a:buNone/>
            </a:pPr>
            <a:r>
              <a:rPr lang="en-US" b="1" dirty="0">
                <a:solidFill>
                  <a:schemeClr val="bg1">
                    <a:lumMod val="65000"/>
                    <a:lumOff val="35000"/>
                  </a:schemeClr>
                </a:solidFill>
                <a:latin typeface="Javanese Text" panose="02000000000000000000" pitchFamily="2" charset="0"/>
              </a:rPr>
              <a:t>#DOSUPPORT</a:t>
            </a:r>
          </a:p>
          <a:p>
            <a:pPr marL="0" indent="0">
              <a:buNone/>
            </a:pPr>
            <a:r>
              <a:rPr lang="en-US" b="1" dirty="0">
                <a:solidFill>
                  <a:schemeClr val="bg1">
                    <a:lumMod val="65000"/>
                    <a:lumOff val="35000"/>
                  </a:schemeClr>
                </a:solidFill>
                <a:latin typeface="Javanese Text" panose="02000000000000000000" pitchFamily="2" charset="0"/>
              </a:rPr>
              <a:t>#LENSONWILD</a:t>
            </a:r>
          </a:p>
          <a:p>
            <a:r>
              <a:rPr lang="en-US" b="1" dirty="0">
                <a:solidFill>
                  <a:schemeClr val="bg1">
                    <a:lumMod val="65000"/>
                    <a:lumOff val="35000"/>
                  </a:schemeClr>
                </a:solidFill>
                <a:latin typeface="Javanese Text" panose="02000000000000000000" pitchFamily="2" charset="0"/>
              </a:rPr>
              <a:t>#SAVEWILDANIMALS</a:t>
            </a:r>
          </a:p>
          <a:p>
            <a:pPr marL="0" indent="0">
              <a:buNone/>
            </a:pPr>
            <a:endParaRPr lang="en-US" b="1" dirty="0">
              <a:solidFill>
                <a:schemeClr val="bg1">
                  <a:lumMod val="65000"/>
                  <a:lumOff val="35000"/>
                </a:schemeClr>
              </a:solidFill>
              <a:latin typeface="Javanese Text" panose="02000000000000000000" pitchFamily="2" charset="0"/>
            </a:endParaRPr>
          </a:p>
          <a:p>
            <a:endParaRPr lang="en-IN" dirty="0"/>
          </a:p>
        </p:txBody>
      </p:sp>
    </p:spTree>
    <p:extLst>
      <p:ext uri="{BB962C8B-B14F-4D97-AF65-F5344CB8AC3E}">
        <p14:creationId xmlns:p14="http://schemas.microsoft.com/office/powerpoint/2010/main" val="1965700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20</TotalTime>
  <Words>407</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Algerian</vt:lpstr>
      <vt:lpstr>Aptos</vt:lpstr>
      <vt:lpstr>Arial</vt:lpstr>
      <vt:lpstr>Century Gothic</vt:lpstr>
      <vt:lpstr>Courier New</vt:lpstr>
      <vt:lpstr>Freestyle Script</vt:lpstr>
      <vt:lpstr>Javanese Text</vt:lpstr>
      <vt:lpstr>Sitka Banner Semibold</vt:lpstr>
      <vt:lpstr>Sitka Heading Semibold</vt:lpstr>
      <vt:lpstr>Söhne</vt:lpstr>
      <vt:lpstr>Wingdings</vt:lpstr>
      <vt:lpstr>Wingdings 3</vt:lpstr>
      <vt:lpstr>Ion</vt:lpstr>
      <vt:lpstr>LENS ON WILD</vt:lpstr>
      <vt:lpstr>Introduction</vt:lpstr>
      <vt:lpstr>Our Community  </vt:lpstr>
      <vt:lpstr>Experience section:</vt:lpstr>
      <vt:lpstr>Donation:</vt:lpstr>
      <vt:lpstr>Top Locations:</vt:lpstr>
      <vt:lpstr>Advantages:</vt:lpstr>
      <vt:lpstr>Software Requirements: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LENS ON WILD</dc:title>
  <dc:creator>pallavi shettigar</dc:creator>
  <cp:lastModifiedBy>pallavi shettigar</cp:lastModifiedBy>
  <cp:revision>1</cp:revision>
  <dcterms:created xsi:type="dcterms:W3CDTF">2023-11-26T06:52:54Z</dcterms:created>
  <dcterms:modified xsi:type="dcterms:W3CDTF">2023-11-26T07:13:09Z</dcterms:modified>
</cp:coreProperties>
</file>