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19" r:id="rId2"/>
    <p:sldId id="420" r:id="rId3"/>
    <p:sldId id="421" r:id="rId4"/>
    <p:sldId id="422" r:id="rId5"/>
    <p:sldId id="423" r:id="rId6"/>
    <p:sldId id="444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52" r:id="rId17"/>
    <p:sldId id="453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7" r:id="rId29"/>
    <p:sldId id="448" r:id="rId30"/>
    <p:sldId id="450" r:id="rId31"/>
    <p:sldId id="449" r:id="rId32"/>
    <p:sldId id="451" r:id="rId33"/>
    <p:sldId id="443" r:id="rId34"/>
    <p:sldId id="445" r:id="rId35"/>
    <p:sldId id="446" r:id="rId36"/>
    <p:sldId id="256" r:id="rId37"/>
    <p:sldId id="257" r:id="rId38"/>
    <p:sldId id="263" r:id="rId39"/>
    <p:sldId id="454" r:id="rId40"/>
    <p:sldId id="455" r:id="rId41"/>
    <p:sldId id="456" r:id="rId42"/>
    <p:sldId id="45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30763-C41D-4B86-B219-CA16D0B3B628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68F5-6235-488A-8FAD-385DB4203B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586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944d368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944d368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947d50e8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947d50e8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4F11-D948-4A82-3B3D-166DA24D0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84252-4B03-C4F6-43AC-13E185B89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C591-5F3C-43DF-AACA-E7A933E3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2C6B-876E-4401-8556-D2FED8E4214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55446-94C0-294D-393C-18DBCD66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DEEC5-7161-5DCA-420C-0F4C98F5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2A6-53D1-493B-867E-80859A654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25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3185-A8C5-62BD-C301-23D30B3C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6B647-BC3A-F19F-BB9B-3F9679B21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250C9-AEA2-A6E6-5804-982D45F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2C6B-876E-4401-8556-D2FED8E4214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40539-E92A-0DFB-3E34-245F5BF8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BFCD-0935-22AC-25F7-93FCD3D4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2A6-53D1-493B-867E-80859A654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8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8DC9A-0C32-2869-EE3C-F27EA35FD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442E7-C202-DF33-027A-E94960784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4F46-4BC1-FBA1-D6E2-D1ED073A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2C6B-876E-4401-8556-D2FED8E4214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FA59-E853-19F9-5A0E-048CA12B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F989-801D-C90A-9E26-A51FFE6E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2A6-53D1-493B-867E-80859A654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39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pend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940-50EC-43D3-9C9B-E9788D5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C71D8-186F-46AE-BE09-9C5F8A974C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5" y="1547446"/>
            <a:ext cx="11077575" cy="4572367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05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5E0F-88F7-6B19-F35E-BE216439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C09C-FD4C-FA5B-61EC-14356227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3A8EF-3098-707D-3A6E-9F3FC620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2C6B-876E-4401-8556-D2FED8E4214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74EC9-AB28-AEEF-DA13-B2DB9DAD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1DA67-4159-1873-4390-5050DEF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2A6-53D1-493B-867E-80859A654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5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BEF3-8974-D9E4-725C-D4BE8741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A3E48-3E90-B046-663D-5DC99D04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107D-F722-7A03-DA0D-57BA247D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2C6B-876E-4401-8556-D2FED8E4214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1D15-1994-E043-E7C2-6D3FE78E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A0E0-C4A1-F966-BB81-B1485B97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2A6-53D1-493B-867E-80859A654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4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C329-E16F-0DCE-B973-38093DB6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5C3D-D769-1591-9268-9D12CBEB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5ABEA-6AB1-81E0-0F33-FF34DB2A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1025E-F93C-ECE4-691A-8D338FFD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2C6B-876E-4401-8556-D2FED8E4214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3A39D-2C6D-DBE2-109D-BD9EFF70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2591-472F-58CE-8B1B-21F4CA65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2A6-53D1-493B-867E-80859A654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75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262B-5C55-365E-6366-65137E04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8634A-9EC1-45CF-6E1C-50FDCF7F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7E74B-9D95-EB74-69EB-6724B57F3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96785-EE0F-B8D9-5EAA-DAD42F0CD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88E99-9EF8-03E4-06E2-1EDF08C10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3FE7E-B0B6-7AE9-E30F-A8430429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2C6B-876E-4401-8556-D2FED8E4214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3B21F-DD2A-7C11-E74C-A39814D8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2E83C-AB8D-DE20-671D-763B5C08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2A6-53D1-493B-867E-80859A654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6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4F57-728C-26B3-FE7B-631D2CBF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6BDCD-A4F6-38A7-A5AA-7AEEAB5E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2C6B-876E-4401-8556-D2FED8E4214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44EF5-5C1D-9E2F-49A4-E1488D15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5D65C-B269-B3F0-CB1F-1B904CEE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2A6-53D1-493B-867E-80859A654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4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0AE52-2ADD-0B7F-91C7-DE5CD3CA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2C6B-876E-4401-8556-D2FED8E4214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773AC-7DFA-C718-E0D9-35A41C32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94B7D-97C2-B5AD-B951-B5EA1121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2A6-53D1-493B-867E-80859A654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7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CE2A-9DC0-DA22-0D1F-A64013B1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31B4-63E9-D07D-6AA9-22D9C07D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AE9C0-DC10-B836-0EAE-964B7C75A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06969-3907-1381-1819-F8CDFD0C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2C6B-876E-4401-8556-D2FED8E4214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49D84-95E9-F9E3-855C-BBB7BCFC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22D2B-E467-15F7-BBCD-0590EA0E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2A6-53D1-493B-867E-80859A654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0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B6F3-371F-42F9-0AAF-FC13A801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7A701-6444-6C36-57D6-57A6357BA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3DCED-3171-D8B8-A80E-9BCB0495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116EE-7A1D-E017-C5BB-01512CFB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2C6B-876E-4401-8556-D2FED8E4214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A6742-1E7C-8082-DA10-A9685EDD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AABB-0C93-381E-7FC5-99F72BD6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92A6-53D1-493B-867E-80859A654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3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8660A-6AC9-D0DF-D01C-81DDE0DC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4BFC-ED20-520C-427C-C106F5CB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EB6B-5461-B478-E835-A18689A13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C2C6B-876E-4401-8556-D2FED8E4214F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73D4-170F-FAAF-0DF0-36917F494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AB1C-FF90-E8C0-7D17-1D2AC4D18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A92A6-53D1-493B-867E-80859A654A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lammar.github.io/illustrated-transformer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uggingface/transformers/tree/master/examples/distillation" TargetMode="External"/><Relationship Id="rId3" Type="http://schemas.openxmlformats.org/officeDocument/2006/relationships/hyperlink" Target="https://blog.openai.com/better-language-models/" TargetMode="External"/><Relationship Id="rId7" Type="http://schemas.openxmlformats.org/officeDocument/2006/relationships/hyperlink" Target="https://github.com/facebookresearch/XLM/" TargetMode="External"/><Relationship Id="rId2" Type="http://schemas.openxmlformats.org/officeDocument/2006/relationships/hyperlink" Target="https://github.com/google-research/ber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pytorch/fairseq/tree/master/examples/roberta" TargetMode="External"/><Relationship Id="rId5" Type="http://schemas.openxmlformats.org/officeDocument/2006/relationships/hyperlink" Target="https://github.com/zihangdai/xlnet/" TargetMode="External"/><Relationship Id="rId4" Type="http://schemas.openxmlformats.org/officeDocument/2006/relationships/hyperlink" Target="https://github.com/kimiyoung/transformer-x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huggingface.co/facebook/bart-larg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423CCF-DA47-7844-E684-59E9B6C92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36402" y="3041838"/>
            <a:ext cx="9309420" cy="774323"/>
          </a:xfrm>
        </p:spPr>
        <p:txBody>
          <a:bodyPr>
            <a:noAutofit/>
          </a:bodyPr>
          <a:lstStyle/>
          <a:p>
            <a:r>
              <a:rPr lang="en-IN" sz="5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</a:t>
            </a:r>
          </a:p>
          <a:p>
            <a:r>
              <a:rPr lang="en-IN" sz="24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Encoders Decoders 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5B46D-9DE2-1B9D-3769-9A51FFB0401E}"/>
              </a:ext>
            </a:extLst>
          </p:cNvPr>
          <p:cNvSpPr txBox="1"/>
          <p:nvPr/>
        </p:nvSpPr>
        <p:spPr>
          <a:xfrm>
            <a:off x="8113993" y="5816050"/>
            <a:ext cx="3730137" cy="7018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b="1" dirty="0">
                <a:solidFill>
                  <a:srgbClr val="013CB2"/>
                </a:solidFill>
                <a:latin typeface="+mj-lt"/>
                <a:ea typeface="+mj-ea"/>
                <a:cs typeface="+mj-cs"/>
              </a:rPr>
              <a:t>Dr Raju </a:t>
            </a:r>
            <a:r>
              <a:rPr lang="en-US" b="1" dirty="0" err="1">
                <a:solidFill>
                  <a:srgbClr val="013CB2"/>
                </a:solidFill>
                <a:latin typeface="+mj-lt"/>
                <a:ea typeface="+mj-ea"/>
                <a:cs typeface="+mj-cs"/>
              </a:rPr>
              <a:t>Nadimpalli</a:t>
            </a:r>
            <a:endParaRPr lang="en-US" sz="1400" b="1" kern="1200" dirty="0">
              <a:solidFill>
                <a:srgbClr val="013CB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C6D0D-9035-7D60-77DF-AAEAFD729F6D}"/>
              </a:ext>
            </a:extLst>
          </p:cNvPr>
          <p:cNvSpPr txBox="1"/>
          <p:nvPr/>
        </p:nvSpPr>
        <p:spPr>
          <a:xfrm>
            <a:off x="2017993" y="563138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https://jalammar.github.io/illustrated-transformer/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44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B3BC0-ABFF-861A-7BED-7E290E68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0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A2E281-7841-402F-CF84-116AB9ED2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16032"/>
            <a:ext cx="10905066" cy="362593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0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D6046-E913-A211-7ACF-9407C93CF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79" y="643467"/>
            <a:ext cx="9058642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5325AD-FA53-86BD-6922-03E42CC1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67" y="643467"/>
            <a:ext cx="964686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5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69BEC-8A55-A50B-674B-FF34578CC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76" y="643467"/>
            <a:ext cx="6547569" cy="4619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27CCE-5D2E-AD67-6902-BFEEF3627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43" y="5346878"/>
            <a:ext cx="7816914" cy="86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6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F4833-A715-45C8-118D-F61BFD39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20" r="2846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DC6E96-F99E-3158-2471-11AABB34F1B6}"/>
              </a:ext>
            </a:extLst>
          </p:cNvPr>
          <p:cNvSpPr txBox="1"/>
          <p:nvPr/>
        </p:nvSpPr>
        <p:spPr>
          <a:xfrm>
            <a:off x="8153400" y="2543365"/>
            <a:ext cx="3434180" cy="50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Self Attention Step 1</a:t>
            </a:r>
          </a:p>
        </p:txBody>
      </p:sp>
    </p:spTree>
    <p:extLst>
      <p:ext uri="{BB962C8B-B14F-4D97-AF65-F5344CB8AC3E}">
        <p14:creationId xmlns:p14="http://schemas.microsoft.com/office/powerpoint/2010/main" val="132947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aper with writing on it&#10;&#10;Description automatically generated">
            <a:extLst>
              <a:ext uri="{FF2B5EF4-FFF2-40B4-BE49-F238E27FC236}">
                <a16:creationId xmlns:a16="http://schemas.microsoft.com/office/drawing/2014/main" id="{36FCAA30-6C7F-80E3-C250-11BA4233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84" y="145407"/>
            <a:ext cx="4317924" cy="656718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5C54D-AE22-FFF2-CB15-15D72BB9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370" y="643467"/>
            <a:ext cx="4763260" cy="5571065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58CA6-B2C3-CF03-06E1-FFC9F72B7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32" y="643467"/>
            <a:ext cx="936313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2DFD2-47D8-EB32-FE2D-B64D1FC9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36" y="643467"/>
            <a:ext cx="745292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B57B-0B12-7E55-846A-9DD1D947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Model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1A67F-0CB5-5572-DE4B-0861FB1B2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transformer model is a </a:t>
            </a:r>
            <a:r>
              <a:rPr lang="en-US" sz="22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that learns context and thus meaning by tracking relationships in sequential data like the words in this sentence.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Transformer models apply </a:t>
            </a:r>
            <a:r>
              <a:rPr lang="en-US" sz="22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 evolving set of mathematical techniques</a:t>
            </a:r>
            <a:r>
              <a:rPr lang="en-US" sz="2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called </a:t>
            </a:r>
            <a:r>
              <a:rPr lang="en-US" sz="2200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attention or self-attention, to detect subtle ways even distant data elements in a series influence and depend on each other.</a:t>
            </a:r>
            <a:endParaRPr lang="en-US" sz="2200" b="0" dirty="0">
              <a:solidFill>
                <a:schemeClr val="accent6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 described in </a:t>
            </a:r>
            <a:r>
              <a:rPr lang="en-US" sz="2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2017 paper</a:t>
            </a:r>
            <a:r>
              <a:rPr lang="en-US" sz="22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from Google, transformers are among the newest and one of the most powerful classes of models invented to date.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https://arxiv.org/abs/1706.03762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037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F2AB3-9F1C-E349-8AE8-6626A765D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071" y="643467"/>
            <a:ext cx="687785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011E8-AF0C-1858-EF8D-C0C51304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15" y="643467"/>
            <a:ext cx="66919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41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789A6-BA24-4C5D-52A4-B9370416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1018838"/>
            <a:ext cx="982164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451858-DE5F-57C3-CE41-B38386C9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90" y="0"/>
            <a:ext cx="8305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71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6ABE1-9FE0-61F1-0288-FDDD769C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6" y="643467"/>
            <a:ext cx="10870368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0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9CC1A-8C7F-D8DA-F271-E65BCC28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33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250C76-B740-5E05-62FA-7ED4B298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3" y="643467"/>
            <a:ext cx="1061155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86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94663-DD29-2179-A736-F9D3AD34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78" y="0"/>
            <a:ext cx="8152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94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E896C9-7132-F340-8880-247EA124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1628523"/>
            <a:ext cx="11974596" cy="3600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6ACFC2-6664-7C74-0E38-4DF082E3EDDD}"/>
              </a:ext>
            </a:extLst>
          </p:cNvPr>
          <p:cNvSpPr txBox="1"/>
          <p:nvPr/>
        </p:nvSpPr>
        <p:spPr>
          <a:xfrm>
            <a:off x="1445342" y="1052052"/>
            <a:ext cx="280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9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52410-0014-03A5-F6EA-62E8108B5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266" y="643467"/>
            <a:ext cx="10467468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4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nsformers models dubbed foundation models in Stanford paper">
            <a:extLst>
              <a:ext uri="{FF2B5EF4-FFF2-40B4-BE49-F238E27FC236}">
                <a16:creationId xmlns:a16="http://schemas.microsoft.com/office/drawing/2014/main" id="{FF1B246F-7CAB-19D8-39A0-2714035FD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4632" y="643466"/>
            <a:ext cx="816273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15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ED56C1-1660-FF6E-C803-492D86374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199" y="643467"/>
            <a:ext cx="9409601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55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41F34-E5FD-0F23-DD45-1E5DD5F2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21" y="643467"/>
            <a:ext cx="932395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6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CD717-FA56-55E4-EF12-B4AFCE10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0" y="749172"/>
            <a:ext cx="11195419" cy="5660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929B0-B62F-E3BF-CD2B-7461AA9ED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7" y="447888"/>
            <a:ext cx="1946787" cy="1105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2F63BC-D46A-BDD3-8C42-B1C06629A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641" y="749172"/>
            <a:ext cx="72400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14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8A8ED-2A12-5102-FB99-12BFE4E7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05" y="643467"/>
            <a:ext cx="773759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80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B3C9C-64A2-12A3-3DA2-5662FF4C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2" y="643467"/>
            <a:ext cx="1003795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E0D4B-CB42-D5C5-54BF-9B22B062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81" y="123363"/>
            <a:ext cx="10831437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57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Hugging Face Introduction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203200"/>
            <a:ext cx="11785605" cy="6082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568" y="23967"/>
            <a:ext cx="3163033" cy="681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1866" y="23967"/>
            <a:ext cx="3223516" cy="681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8867" y="2102267"/>
            <a:ext cx="3047900" cy="34739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471967" y="383334"/>
            <a:ext cx="4882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Model Card and Datasets</a:t>
            </a:r>
            <a:endParaRPr sz="24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74A2-7BCC-F85F-DBB4-BCCC12D0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3651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1A97-4E53-FA4C-75BF-BADAF9274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74" y="1690688"/>
            <a:ext cx="11186652" cy="4946086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summarizer does exactly what its name suggests. 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takes a large block of text and condenses it into a shorter version. </a:t>
            </a:r>
          </a:p>
          <a:p>
            <a:pPr lvl="1" algn="just" fontAlgn="base">
              <a:lnSpc>
                <a:spcPct val="150000"/>
              </a:lnSpc>
            </a:pPr>
            <a:r>
              <a:rPr lang="en-US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shorter version keeps only the key points. 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Think of it as the difference between reading a whole novel and glancing at its back cover. 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save time while still getting the essence of the content.</a:t>
            </a:r>
          </a:p>
          <a:p>
            <a:pPr lvl="1">
              <a:lnSpc>
                <a:spcPct val="200000"/>
              </a:lnSpc>
            </a:pP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Extractive: extract the most relevant information from a document.</a:t>
            </a:r>
          </a:p>
          <a:p>
            <a:pPr lvl="1">
              <a:lnSpc>
                <a:spcPct val="200000"/>
              </a:lnSpc>
            </a:pPr>
            <a:r>
              <a:rPr lang="en-US" sz="22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Abstractive: generate new text that captures the most relevant information.</a:t>
            </a:r>
          </a:p>
          <a:p>
            <a:pPr algn="just" fontAlgn="base">
              <a:lnSpc>
                <a:spcPct val="150000"/>
              </a:lnSpc>
            </a:pPr>
            <a:endParaRPr lang="en-US" sz="24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64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0CF0-7509-7ED3-14E3-2056E16A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transformers by Hugging face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67579-0A31-D147-E7DC-09FCE35392C9}"/>
              </a:ext>
            </a:extLst>
          </p:cNvPr>
          <p:cNvSpPr txBox="1"/>
          <p:nvPr/>
        </p:nvSpPr>
        <p:spPr>
          <a:xfrm>
            <a:off x="2630310" y="1395078"/>
            <a:ext cx="7936089" cy="4922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en-IN" sz="2000" u="sng" kern="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BERT</a:t>
            </a:r>
            <a:r>
              <a:rPr lang="en-IN" sz="2000" kern="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(from Google);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en-IN" sz="2000" u="sng" kern="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GPT-2</a:t>
            </a:r>
            <a:r>
              <a:rPr lang="en-IN" sz="2000" kern="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(from OpenAI);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en-IN" sz="2000" u="sng" kern="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Transformer-XL</a:t>
            </a:r>
            <a:r>
              <a:rPr lang="en-IN" sz="2000" kern="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(from Google/CMU);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en-IN" sz="2000" u="sng" kern="10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XLNet</a:t>
            </a:r>
            <a:r>
              <a:rPr lang="en-IN" sz="2000" kern="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(from Google/CMU);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en-IN" sz="2000" u="sng" kern="10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RoBERTa</a:t>
            </a:r>
            <a:r>
              <a:rPr lang="en-IN" sz="2000" kern="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(from Facebook);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en-IN" sz="2000" u="sng" kern="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XLM</a:t>
            </a:r>
            <a:r>
              <a:rPr lang="en-IN" sz="2000" kern="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(from Facebook);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en-IN" sz="2000" u="sng" kern="10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DistilBERT</a:t>
            </a:r>
            <a:r>
              <a:rPr lang="en-IN" sz="2000" kern="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(from </a:t>
            </a:r>
            <a:r>
              <a:rPr lang="en-IN" sz="2000" kern="100" dirty="0" err="1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HuggingFace</a:t>
            </a:r>
            <a:r>
              <a:rPr lang="en-IN" sz="2000" kern="1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1589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1A6B-D7D5-4CF0-F2C9-2429B39A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D0B0E-C9D9-85A4-007A-6CF54AFD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91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pipeline to implement summarization model using </a:t>
            </a:r>
            <a:r>
              <a:rPr lang="en-US" sz="2400" b="0" i="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Facebook’s Bart model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BART model is pre-trained in the English language.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sequence-to-sequence model and is great for text generation (such as summarization and translation).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works well for comprehension tasks (for example, text classification and question answering).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C59F7-9D2D-0582-6F2D-975EDED7A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4994787"/>
            <a:ext cx="9202434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90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C63B-DD48-DFD0-F09C-0E7223C2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324464"/>
            <a:ext cx="11166987" cy="6533535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function provided by the Hugging Face transformers library to make it easy to apply different types of Natural Language Processing (NLP) tasks.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"summarization"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argument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pipeline function and specifies the 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task you want the pipeline to perform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"summarization" means that the pipeline will be configured to summarize text.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bart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-large-</a:t>
            </a:r>
            <a:r>
              <a:rPr lang="en-US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argument specifies the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 to be used for the summarization task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-large-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refers to a specific model that has been trained on a large dataset to perform text summarization.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is provided by Facebook and is based on the BART (Bidirectional and Auto-Regressive Transformers) architecture, which is effective for tasks that require understanding and generating natural language.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</a:t>
            </a:r>
            <a:r>
              <a:rPr lang="en-US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 indicates that this particular model variant is optimized for summarization tasks.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5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6FFE-384D-ECF0-5FBB-ADE302DD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041C2-99EA-F1F9-209D-BE7796D7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is the object initialized previously with the pipeline function.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the input text that you want to summarize.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max_length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parameter specifies the maximum length of the summary in terms of the number of tokens (words and punctuation marks).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min_length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Similarly, this parameter sets the minimum length of the summary.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72883-3968-BE65-9380-9FB1ADAB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04" y="1215432"/>
            <a:ext cx="936438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606ED-2F6C-77A4-B89D-2418D6BE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642" b="1149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2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B02C5-2253-1386-C734-C47B08CE4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832" y="179622"/>
            <a:ext cx="5642641" cy="60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1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8B37A-53A3-497A-2717-47B6B288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06760"/>
            <a:ext cx="10905066" cy="2644478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9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FEBBB-E303-D72E-9ED9-2950E015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8" y="643467"/>
            <a:ext cx="1041320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6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71DFF-3458-1056-FDAC-93065370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17" y="643467"/>
            <a:ext cx="83461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7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558</Words>
  <Application>Microsoft Office PowerPoint</Application>
  <PresentationFormat>Widescreen</PresentationFormat>
  <Paragraphs>52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Aptos Display</vt:lpstr>
      <vt:lpstr>Arial</vt:lpstr>
      <vt:lpstr>Symbol</vt:lpstr>
      <vt:lpstr>Times New Roman</vt:lpstr>
      <vt:lpstr>Verdana</vt:lpstr>
      <vt:lpstr>Office Theme</vt:lpstr>
      <vt:lpstr>PowerPoint Presentation</vt:lpstr>
      <vt:lpstr>Transformer Model</vt:lpstr>
      <vt:lpstr>PowerPoint Presentation</vt:lpstr>
      <vt:lpstr>Various transformers by Hugging 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Hugging Face Introduction</vt:lpstr>
      <vt:lpstr>PowerPoint Presentation</vt:lpstr>
      <vt:lpstr>PowerPoint Presentation</vt:lpstr>
      <vt:lpstr>Summarization</vt:lpstr>
      <vt:lpstr>Summarization</vt:lpstr>
      <vt:lpstr>PowerPoint Presentation</vt:lpstr>
      <vt:lpstr>Summarization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Ganapathi Raju</dc:creator>
  <cp:lastModifiedBy>Ganapathi Raju</cp:lastModifiedBy>
  <cp:revision>40</cp:revision>
  <dcterms:created xsi:type="dcterms:W3CDTF">2024-07-19T04:06:40Z</dcterms:created>
  <dcterms:modified xsi:type="dcterms:W3CDTF">2024-11-25T06:12:49Z</dcterms:modified>
</cp:coreProperties>
</file>