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1"/>
  </p:notesMasterIdLst>
  <p:sldIdLst>
    <p:sldId id="419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xam1" initials="e" lastIdx="1" clrIdx="0">
    <p:extLst>
      <p:ext uri="{19B8F6BF-5375-455C-9EA6-DF929625EA0E}">
        <p15:presenceInfo xmlns:p15="http://schemas.microsoft.com/office/powerpoint/2012/main" userId="exam1" providerId="None"/>
      </p:ext>
    </p:extLst>
  </p:cmAuthor>
  <p:cmAuthor id="2" name="Neehu" initials="N" lastIdx="3" clrIdx="1">
    <p:extLst>
      <p:ext uri="{19B8F6BF-5375-455C-9EA6-DF929625EA0E}">
        <p15:presenceInfo xmlns:p15="http://schemas.microsoft.com/office/powerpoint/2012/main" userId="Nee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C9"/>
    <a:srgbClr val="D4E6B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993" autoAdjust="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1529C52-4572-4BBD-86E9-19258B1ED0A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901F075-8AB0-44E2-8E63-CB004BFA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D97C-087E-4643-B4D2-0DE9F4E8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A708-A191-4075-BEEB-27676FD6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3FDC-0535-4197-89BC-8EEE49A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6A02-4146-4373-8B1E-0DB6DA8386C9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E016-B63C-4C92-B055-A60D7E03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9CBD-15A9-4F9F-BC83-310FD49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1FE-91DD-4716-8447-B5F1D214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7545-20F7-41BE-A206-EB444C24A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0B21-646A-4441-A40B-253EE1B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D3B-EEA3-4B29-A65A-9EE45E6B5D0B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3AFB-DCF5-4700-B128-467BBE6A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18B9-4D1D-4678-84D3-ED247937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4699-2157-4B90-ADA3-A3F16447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55B6-9B45-4031-BA0F-3266E041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EBCD-A859-4038-B2D2-DC9DA5C3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265-A1A6-4D35-B82B-787EBFAE4C47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EFCF-08C3-4EDE-881E-73A8E009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2579-9445-41E0-A6B7-CCCA381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pend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940-50EC-43D3-9C9B-E9788D5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71D8-186F-46AE-BE09-9C5F8A974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" y="1547446"/>
            <a:ext cx="11077575" cy="4572367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9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6CF5-94F8-463F-9037-9CE3FF8B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7A11-301A-4A77-9543-40078DF6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1FE2-CD94-40D7-B6AA-5674C8EB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DE8-E564-4514-A3B6-2048D1BE75FC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81DE-33A4-4AB6-9C60-4A5FCFCA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019A-D442-41B1-BB2F-BB7C7F95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5BD-C897-48CB-925F-D3ED3BA5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750B-F8D6-4028-84A7-19793FD5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3967-A82E-4EB4-A3B5-2089097D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813E-BD2D-4B6F-ABE1-E74335B08B5E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96-E1CE-435E-BA52-2D77B10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CF35-36E2-4F35-96D9-CFA6A2E4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9685-863F-40F5-B50C-288EE5D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80F9-185E-4BC2-8479-01009FCB5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C79C-A0E2-4890-9D8F-1F0E0CE0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5544-BD59-4E2E-A1EF-EEF97234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6376-FA85-4AFF-A358-04A545323D28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DD96-D637-4C60-BF63-8FDEEFB4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6787-BBCE-4689-A817-331D35E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0E7F-5194-465B-9CF9-C6FD5BAF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ED80-B606-4D16-9E87-70DF1F0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E7DFA-8345-4D98-86D5-3F66DF1B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90DA-88C7-474A-A711-8C8500AE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3A081-B7D6-4FA8-BD0F-B964C416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FC50-05F7-40F5-9EBB-696C9702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B72C-CB94-4AD0-B129-2118517B0CB0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40948-299D-46F3-8E9F-E1CB373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C6562-BEDD-4BCF-BA37-9B7B4B7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17A5-941E-4151-83C3-C4BE6706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C18F-13EA-44D4-95E3-F65BA80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51BC-2A2E-4A71-9E41-32624C6ECD18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107F-1566-4502-8459-B07BE1E5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95764-DE35-468B-B0B1-43988C68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EC58A-22F7-4E59-B2B8-E539F21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DF88-1CAB-44D5-B642-2F2A94BA1132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056B-0BC1-4122-9DCB-347C429C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A0F7D-8D4E-4EE9-807C-0760B735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01D-0A35-4DF0-84BD-E5F37480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7022-5761-489D-BE5C-366636FA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4663-A69B-44CC-A4F6-25AA0A40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C645-9B6F-46E3-B305-18EA6090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5A8E-B41C-4C11-87F2-AB95E20E58C0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17D4-113D-46D8-B224-4742E60C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95338-7637-4C65-A662-67FC59CD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A556-52A2-44B4-9766-3A081C5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9B669-C4BF-4AC1-8820-94842B94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A9F53-B837-4CF2-BF40-44FEB8E1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0E1F-0F9F-4128-8C1F-C6B2DA07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92E-C885-4E62-9BF4-D582509135B1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95FA-8076-4287-BD77-C5B411CF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5702-1103-47AB-A998-F8EFD08C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5AE73-C663-46ED-BC99-76085775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B1BE-C2DA-4311-A4CA-0496D112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2AAC-8F64-4905-8E98-64EC945AD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9425-CBC4-467C-BFEC-2871198B5660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BD5-242F-4F6D-BD28-07CFFD539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A44B-2716-4DFA-95BA-F207F71C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5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423CCF-DA47-7844-E684-59E9B6C92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8751" y="3758163"/>
            <a:ext cx="9309420" cy="77432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Natural Language Processing</a:t>
            </a:r>
          </a:p>
          <a:p>
            <a:pPr algn="ctr"/>
            <a:endParaRPr lang="en-IN" sz="3600" dirty="0"/>
          </a:p>
          <a:p>
            <a:pPr algn="ctr"/>
            <a:endParaRPr lang="en-US" sz="3300" dirty="0">
              <a:solidFill>
                <a:srgbClr val="013CB2"/>
              </a:solidFill>
            </a:endParaRPr>
          </a:p>
          <a:p>
            <a:pPr algn="ctr"/>
            <a:endParaRPr lang="en-US" sz="4400" dirty="0">
              <a:solidFill>
                <a:srgbClr val="013CB2"/>
              </a:solidFill>
            </a:endParaRPr>
          </a:p>
        </p:txBody>
      </p:sp>
      <p:pic>
        <p:nvPicPr>
          <p:cNvPr id="3" name="Picture 2" descr="A picture containing LEGO, toy, red, farm machine&#10;&#10;Description automatically generated">
            <a:extLst>
              <a:ext uri="{FF2B5EF4-FFF2-40B4-BE49-F238E27FC236}">
                <a16:creationId xmlns:a16="http://schemas.microsoft.com/office/drawing/2014/main" id="{22293EB7-A2D1-58C1-AF29-2843CA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59" y="3758163"/>
            <a:ext cx="1025772" cy="7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694F5585-CD4C-FAFB-CD02-07429111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5" y="-25761"/>
            <a:ext cx="5504958" cy="6838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97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14EE3-8A89-85D4-68BD-7FC131BD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7AA3-6E35-81B9-CE6C-041586D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10" y="-42839"/>
            <a:ext cx="5777379" cy="669841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DDE5E-758B-ADD5-14F4-C6281D36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DB72-0C88-C25D-2650-0CB9DAD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0502"/>
            <a:ext cx="10905066" cy="32169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49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DCA4-B393-65C4-D312-7FD69529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07972-CD84-8D3B-4A94-99826428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7" y="-156486"/>
            <a:ext cx="5058831" cy="71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FCECC-7ED5-9B61-7E02-702FD9E2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775A9-520D-0852-93D9-8B06892C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2" y="66172"/>
            <a:ext cx="5271281" cy="65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B391C-5FD9-3D47-8BFC-4F254E5E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F67E0-FD2E-EFC9-4FC6-5628C3CD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76" y="423617"/>
            <a:ext cx="4663526" cy="60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53315-CC3F-E568-84D1-7960D7AE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C5D0B-25AA-4706-477F-62484D89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87" y="613097"/>
            <a:ext cx="8238550" cy="53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1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D78C9-5EF4-1BD2-D8D1-273BA9C5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15" y="1706084"/>
            <a:ext cx="5939369" cy="28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5268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exam1</dc:creator>
  <cp:lastModifiedBy>Ganapathi Raju</cp:lastModifiedBy>
  <cp:revision>718</cp:revision>
  <cp:lastPrinted>2020-06-19T09:26:58Z</cp:lastPrinted>
  <dcterms:created xsi:type="dcterms:W3CDTF">2020-06-10T15:47:11Z</dcterms:created>
  <dcterms:modified xsi:type="dcterms:W3CDTF">2024-11-25T05:36:09Z</dcterms:modified>
</cp:coreProperties>
</file>