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9" userDrawn="1">
          <p15:clr>
            <a:srgbClr val="A4A3A4"/>
          </p15:clr>
        </p15:guide>
        <p15:guide id="2" pos="21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9"/>
        <p:guide pos="21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C7C3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C7C3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C7C3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701772" y="372929"/>
            <a:ext cx="270510" cy="219075"/>
          </a:xfrm>
          <a:custGeom>
            <a:avLst/>
            <a:gdLst/>
            <a:ahLst/>
            <a:cxnLst/>
            <a:rect l="l" t="t" r="r" b="b"/>
            <a:pathLst>
              <a:path w="270509" h="219075">
                <a:moveTo>
                  <a:pt x="202824" y="0"/>
                </a:moveTo>
                <a:lnTo>
                  <a:pt x="163417" y="14169"/>
                </a:lnTo>
                <a:lnTo>
                  <a:pt x="132715" y="49457"/>
                </a:lnTo>
                <a:lnTo>
                  <a:pt x="104104" y="95038"/>
                </a:lnTo>
                <a:lnTo>
                  <a:pt x="70971" y="140084"/>
                </a:lnTo>
                <a:lnTo>
                  <a:pt x="63364" y="162624"/>
                </a:lnTo>
                <a:lnTo>
                  <a:pt x="47863" y="182016"/>
                </a:lnTo>
                <a:lnTo>
                  <a:pt x="26174" y="196416"/>
                </a:lnTo>
                <a:lnTo>
                  <a:pt x="0" y="203980"/>
                </a:lnTo>
                <a:lnTo>
                  <a:pt x="8787" y="210227"/>
                </a:lnTo>
                <a:lnTo>
                  <a:pt x="21096" y="214784"/>
                </a:lnTo>
                <a:lnTo>
                  <a:pt x="36268" y="217574"/>
                </a:lnTo>
                <a:lnTo>
                  <a:pt x="53648" y="218522"/>
                </a:lnTo>
                <a:lnTo>
                  <a:pt x="87992" y="216013"/>
                </a:lnTo>
                <a:lnTo>
                  <a:pt x="122607" y="208435"/>
                </a:lnTo>
                <a:lnTo>
                  <a:pt x="154206" y="195712"/>
                </a:lnTo>
                <a:lnTo>
                  <a:pt x="179502" y="177766"/>
                </a:lnTo>
                <a:lnTo>
                  <a:pt x="154104" y="173773"/>
                </a:lnTo>
                <a:lnTo>
                  <a:pt x="134468" y="162099"/>
                </a:lnTo>
                <a:lnTo>
                  <a:pt x="121409" y="144128"/>
                </a:lnTo>
                <a:lnTo>
                  <a:pt x="115741" y="121242"/>
                </a:lnTo>
                <a:lnTo>
                  <a:pt x="129843" y="135373"/>
                </a:lnTo>
                <a:lnTo>
                  <a:pt x="144967" y="144897"/>
                </a:lnTo>
                <a:lnTo>
                  <a:pt x="161211" y="150272"/>
                </a:lnTo>
                <a:lnTo>
                  <a:pt x="178677" y="151962"/>
                </a:lnTo>
                <a:lnTo>
                  <a:pt x="214455" y="144727"/>
                </a:lnTo>
                <a:lnTo>
                  <a:pt x="243330" y="125108"/>
                </a:lnTo>
                <a:lnTo>
                  <a:pt x="262727" y="96236"/>
                </a:lnTo>
                <a:lnTo>
                  <a:pt x="270073" y="61242"/>
                </a:lnTo>
                <a:lnTo>
                  <a:pt x="265977" y="42597"/>
                </a:lnTo>
                <a:lnTo>
                  <a:pt x="256176" y="22554"/>
                </a:lnTo>
                <a:lnTo>
                  <a:pt x="236511" y="6544"/>
                </a:lnTo>
                <a:lnTo>
                  <a:pt x="202824" y="0"/>
                </a:lnTo>
                <a:close/>
              </a:path>
            </a:pathLst>
          </a:custGeom>
          <a:solidFill>
            <a:srgbClr val="00A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561470" y="215029"/>
            <a:ext cx="410845" cy="343535"/>
          </a:xfrm>
          <a:custGeom>
            <a:avLst/>
            <a:gdLst/>
            <a:ahLst/>
            <a:cxnLst/>
            <a:rect l="l" t="t" r="r" b="b"/>
            <a:pathLst>
              <a:path w="410845" h="343534">
                <a:moveTo>
                  <a:pt x="219523" y="0"/>
                </a:moveTo>
                <a:lnTo>
                  <a:pt x="191902" y="24458"/>
                </a:lnTo>
                <a:lnTo>
                  <a:pt x="154529" y="48728"/>
                </a:lnTo>
                <a:lnTo>
                  <a:pt x="112508" y="74451"/>
                </a:lnTo>
                <a:lnTo>
                  <a:pt x="70940" y="103267"/>
                </a:lnTo>
                <a:lnTo>
                  <a:pt x="34931" y="136815"/>
                </a:lnTo>
                <a:lnTo>
                  <a:pt x="9583" y="176735"/>
                </a:lnTo>
                <a:lnTo>
                  <a:pt x="0" y="224668"/>
                </a:lnTo>
                <a:lnTo>
                  <a:pt x="5470" y="259661"/>
                </a:lnTo>
                <a:lnTo>
                  <a:pt x="44653" y="317285"/>
                </a:lnTo>
                <a:lnTo>
                  <a:pt x="94807" y="341073"/>
                </a:lnTo>
                <a:lnTo>
                  <a:pt x="114304" y="343192"/>
                </a:lnTo>
                <a:lnTo>
                  <a:pt x="133802" y="341854"/>
                </a:lnTo>
                <a:lnTo>
                  <a:pt x="184995" y="321227"/>
                </a:lnTo>
                <a:lnTo>
                  <a:pt x="244291" y="252937"/>
                </a:lnTo>
                <a:lnTo>
                  <a:pt x="272862" y="207357"/>
                </a:lnTo>
                <a:lnTo>
                  <a:pt x="303603" y="172068"/>
                </a:lnTo>
                <a:lnTo>
                  <a:pt x="343126" y="157899"/>
                </a:lnTo>
                <a:lnTo>
                  <a:pt x="398401" y="157899"/>
                </a:lnTo>
                <a:lnTo>
                  <a:pt x="390263" y="136500"/>
                </a:lnTo>
                <a:lnTo>
                  <a:pt x="368160" y="102267"/>
                </a:lnTo>
                <a:lnTo>
                  <a:pt x="339396" y="71682"/>
                </a:lnTo>
                <a:lnTo>
                  <a:pt x="287337" y="33103"/>
                </a:lnTo>
                <a:lnTo>
                  <a:pt x="229233" y="3889"/>
                </a:lnTo>
                <a:lnTo>
                  <a:pt x="222822" y="1228"/>
                </a:lnTo>
                <a:lnTo>
                  <a:pt x="219523" y="0"/>
                </a:lnTo>
                <a:close/>
              </a:path>
              <a:path w="410845" h="343534">
                <a:moveTo>
                  <a:pt x="398401" y="157899"/>
                </a:moveTo>
                <a:lnTo>
                  <a:pt x="343126" y="157899"/>
                </a:lnTo>
                <a:lnTo>
                  <a:pt x="376813" y="164443"/>
                </a:lnTo>
                <a:lnTo>
                  <a:pt x="396478" y="180453"/>
                </a:lnTo>
                <a:lnTo>
                  <a:pt x="406280" y="200496"/>
                </a:lnTo>
                <a:lnTo>
                  <a:pt x="410376" y="219141"/>
                </a:lnTo>
                <a:lnTo>
                  <a:pt x="410169" y="217708"/>
                </a:lnTo>
                <a:lnTo>
                  <a:pt x="410169" y="215456"/>
                </a:lnTo>
                <a:lnTo>
                  <a:pt x="404626" y="174268"/>
                </a:lnTo>
                <a:lnTo>
                  <a:pt x="398401" y="157899"/>
                </a:lnTo>
                <a:close/>
              </a:path>
            </a:pathLst>
          </a:custGeom>
          <a:solidFill>
            <a:srgbClr val="0075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896" y="299973"/>
            <a:ext cx="1155420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C7C3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875" y="1056329"/>
            <a:ext cx="11382248" cy="323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67057" y="6588110"/>
            <a:ext cx="20764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E7E7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apgemini.com/optimize-your-business-and-it-operation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29132" y="0"/>
            <a:ext cx="11062970" cy="6855459"/>
          </a:xfrm>
          <a:custGeom>
            <a:avLst/>
            <a:gdLst/>
            <a:ahLst/>
            <a:cxnLst/>
            <a:rect l="l" t="t" r="r" b="b"/>
            <a:pathLst>
              <a:path w="11062970" h="6855459">
                <a:moveTo>
                  <a:pt x="0" y="0"/>
                </a:moveTo>
                <a:lnTo>
                  <a:pt x="11062866" y="0"/>
                </a:lnTo>
                <a:lnTo>
                  <a:pt x="11062866" y="6854948"/>
                </a:lnTo>
                <a:lnTo>
                  <a:pt x="6589896" y="6854948"/>
                </a:lnTo>
                <a:lnTo>
                  <a:pt x="5315373" y="5890940"/>
                </a:lnTo>
                <a:lnTo>
                  <a:pt x="5339937" y="5848009"/>
                </a:lnTo>
                <a:lnTo>
                  <a:pt x="5363702" y="5805461"/>
                </a:lnTo>
                <a:lnTo>
                  <a:pt x="5386674" y="5763292"/>
                </a:lnTo>
                <a:lnTo>
                  <a:pt x="5408855" y="5721498"/>
                </a:lnTo>
                <a:lnTo>
                  <a:pt x="5430248" y="5680075"/>
                </a:lnTo>
                <a:lnTo>
                  <a:pt x="5450856" y="5639022"/>
                </a:lnTo>
                <a:lnTo>
                  <a:pt x="5470684" y="5598333"/>
                </a:lnTo>
                <a:lnTo>
                  <a:pt x="5489734" y="5558005"/>
                </a:lnTo>
                <a:lnTo>
                  <a:pt x="5508009" y="5518035"/>
                </a:lnTo>
                <a:lnTo>
                  <a:pt x="5525514" y="5478419"/>
                </a:lnTo>
                <a:lnTo>
                  <a:pt x="5542250" y="5439155"/>
                </a:lnTo>
                <a:lnTo>
                  <a:pt x="5558222" y="5400238"/>
                </a:lnTo>
                <a:lnTo>
                  <a:pt x="5573433" y="5361664"/>
                </a:lnTo>
                <a:lnTo>
                  <a:pt x="5587886" y="5323431"/>
                </a:lnTo>
                <a:lnTo>
                  <a:pt x="5601584" y="5285535"/>
                </a:lnTo>
                <a:lnTo>
                  <a:pt x="5614530" y="5247973"/>
                </a:lnTo>
                <a:lnTo>
                  <a:pt x="5626729" y="5210740"/>
                </a:lnTo>
                <a:lnTo>
                  <a:pt x="5638183" y="5173834"/>
                </a:lnTo>
                <a:lnTo>
                  <a:pt x="5648895" y="5137250"/>
                </a:lnTo>
                <a:lnTo>
                  <a:pt x="5668108" y="5065039"/>
                </a:lnTo>
                <a:lnTo>
                  <a:pt x="5684395" y="4994077"/>
                </a:lnTo>
                <a:lnTo>
                  <a:pt x="5697781" y="4924337"/>
                </a:lnTo>
                <a:lnTo>
                  <a:pt x="5708294" y="4855791"/>
                </a:lnTo>
                <a:lnTo>
                  <a:pt x="5715959" y="4788411"/>
                </a:lnTo>
                <a:lnTo>
                  <a:pt x="5720803" y="4722169"/>
                </a:lnTo>
                <a:lnTo>
                  <a:pt x="5722852" y="4657037"/>
                </a:lnTo>
                <a:lnTo>
                  <a:pt x="5722837" y="4624879"/>
                </a:lnTo>
                <a:lnTo>
                  <a:pt x="5720743" y="4561360"/>
                </a:lnTo>
                <a:lnTo>
                  <a:pt x="5715921" y="4498882"/>
                </a:lnTo>
                <a:lnTo>
                  <a:pt x="5708396" y="4437416"/>
                </a:lnTo>
                <a:lnTo>
                  <a:pt x="5698195" y="4376935"/>
                </a:lnTo>
                <a:lnTo>
                  <a:pt x="5685344" y="4317410"/>
                </a:lnTo>
                <a:lnTo>
                  <a:pt x="5669869" y="4258814"/>
                </a:lnTo>
                <a:lnTo>
                  <a:pt x="5651798" y="4201118"/>
                </a:lnTo>
                <a:lnTo>
                  <a:pt x="5631155" y="4144295"/>
                </a:lnTo>
                <a:lnTo>
                  <a:pt x="5607968" y="4088317"/>
                </a:lnTo>
                <a:lnTo>
                  <a:pt x="5582263" y="4033156"/>
                </a:lnTo>
                <a:lnTo>
                  <a:pt x="5554066" y="3978784"/>
                </a:lnTo>
                <a:lnTo>
                  <a:pt x="5523404" y="3925173"/>
                </a:lnTo>
                <a:lnTo>
                  <a:pt x="5490303" y="3872295"/>
                </a:lnTo>
                <a:lnTo>
                  <a:pt x="5454789" y="3820122"/>
                </a:lnTo>
                <a:lnTo>
                  <a:pt x="5416888" y="3768627"/>
                </a:lnTo>
                <a:lnTo>
                  <a:pt x="5376628" y="3717781"/>
                </a:lnTo>
                <a:lnTo>
                  <a:pt x="5334034" y="3667556"/>
                </a:lnTo>
                <a:lnTo>
                  <a:pt x="5289132" y="3617924"/>
                </a:lnTo>
                <a:lnTo>
                  <a:pt x="5241950" y="3568858"/>
                </a:lnTo>
                <a:lnTo>
                  <a:pt x="5192513" y="3520330"/>
                </a:lnTo>
                <a:lnTo>
                  <a:pt x="5140847" y="3472311"/>
                </a:lnTo>
                <a:lnTo>
                  <a:pt x="5086980" y="3424774"/>
                </a:lnTo>
                <a:lnTo>
                  <a:pt x="5030937" y="3377691"/>
                </a:lnTo>
                <a:lnTo>
                  <a:pt x="4972745" y="3331033"/>
                </a:lnTo>
                <a:lnTo>
                  <a:pt x="4912430" y="3284773"/>
                </a:lnTo>
                <a:lnTo>
                  <a:pt x="4881484" y="3261784"/>
                </a:lnTo>
                <a:lnTo>
                  <a:pt x="4850018" y="3238884"/>
                </a:lnTo>
                <a:lnTo>
                  <a:pt x="4818034" y="3216069"/>
                </a:lnTo>
                <a:lnTo>
                  <a:pt x="4785536" y="3193336"/>
                </a:lnTo>
                <a:lnTo>
                  <a:pt x="4752527" y="3170682"/>
                </a:lnTo>
                <a:lnTo>
                  <a:pt x="4719011" y="3148103"/>
                </a:lnTo>
                <a:lnTo>
                  <a:pt x="4684990" y="3125595"/>
                </a:lnTo>
                <a:lnTo>
                  <a:pt x="4650468" y="3103155"/>
                </a:lnTo>
                <a:lnTo>
                  <a:pt x="4615448" y="3080780"/>
                </a:lnTo>
                <a:lnTo>
                  <a:pt x="4579933" y="3058466"/>
                </a:lnTo>
                <a:lnTo>
                  <a:pt x="4507434" y="3014007"/>
                </a:lnTo>
                <a:lnTo>
                  <a:pt x="4432997" y="2969751"/>
                </a:lnTo>
                <a:lnTo>
                  <a:pt x="4356647" y="2925669"/>
                </a:lnTo>
                <a:lnTo>
                  <a:pt x="4278412" y="2881733"/>
                </a:lnTo>
                <a:lnTo>
                  <a:pt x="4198317" y="2837916"/>
                </a:lnTo>
                <a:lnTo>
                  <a:pt x="4074746" y="2772352"/>
                </a:lnTo>
                <a:lnTo>
                  <a:pt x="3947139" y="2706897"/>
                </a:lnTo>
                <a:lnTo>
                  <a:pt x="3770873" y="2619632"/>
                </a:lnTo>
                <a:lnTo>
                  <a:pt x="3540996" y="2510249"/>
                </a:lnTo>
                <a:lnTo>
                  <a:pt x="3202087" y="2355766"/>
                </a:lnTo>
                <a:lnTo>
                  <a:pt x="1727861" y="1724360"/>
                </a:lnTo>
                <a:lnTo>
                  <a:pt x="205217" y="603949"/>
                </a:lnTo>
                <a:lnTo>
                  <a:pt x="0" y="0"/>
                </a:lnTo>
                <a:close/>
              </a:path>
            </a:pathLst>
          </a:custGeom>
          <a:solidFill>
            <a:srgbClr val="2B09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8770" y="299720"/>
            <a:ext cx="11554460" cy="20675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6598920" algn="ctr">
              <a:lnSpc>
                <a:spcPct val="100000"/>
              </a:lnSpc>
              <a:spcBef>
                <a:spcPts val="100"/>
              </a:spcBef>
            </a:pPr>
            <a:br>
              <a:rPr spc="-10" dirty="0"/>
            </a:br>
            <a:r>
              <a:rPr spc="-10" dirty="0"/>
              <a:t>GROUP</a:t>
            </a:r>
            <a:r>
              <a:rPr spc="-25" dirty="0"/>
              <a:t> </a:t>
            </a:r>
            <a:r>
              <a:rPr lang="en-IN" spc="-25" dirty="0"/>
              <a:t>11</a:t>
            </a:r>
            <a:r>
              <a:rPr spc="-1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5" dirty="0"/>
              <a:t>Group</a:t>
            </a:r>
            <a:r>
              <a:rPr spc="-25" dirty="0"/>
              <a:t> </a:t>
            </a:r>
            <a:r>
              <a:rPr spc="-15" dirty="0"/>
              <a:t>Project</a:t>
            </a:r>
            <a:endParaRPr spc="-15" dirty="0"/>
          </a:p>
          <a:p>
            <a:pPr marL="5399405" algn="ctr">
              <a:lnSpc>
                <a:spcPct val="100000"/>
              </a:lnSpc>
            </a:pPr>
            <a:r>
              <a:rPr sz="1800" b="1" spc="-5" dirty="0">
                <a:solidFill>
                  <a:srgbClr val="8FAADC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1800" b="1" spc="-25" dirty="0">
                <a:solidFill>
                  <a:srgbClr val="8FAAD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8FAADC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1800" b="1" dirty="0">
                <a:solidFill>
                  <a:srgbClr val="8FAAD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8FAADC"/>
                </a:solidFill>
                <a:latin typeface="Verdana" panose="020B0604030504040204"/>
                <a:cs typeface="Verdana" panose="020B0604030504040204"/>
              </a:rPr>
              <a:t>PLACEMENT</a:t>
            </a:r>
            <a:r>
              <a:rPr sz="1800" b="1" spc="-20" dirty="0">
                <a:solidFill>
                  <a:srgbClr val="8FAAD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8FAADC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1800" b="1" spc="-10" dirty="0">
                <a:solidFill>
                  <a:srgbClr val="8FAAD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8FAADC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674" y="2544572"/>
            <a:ext cx="3330575" cy="4156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Franklin Gothic Medium" panose="020B0603020102020204"/>
                <a:cs typeface="Franklin Gothic Medium" panose="020B0603020102020204"/>
              </a:rPr>
              <a:t>Group</a:t>
            </a:r>
            <a:r>
              <a:rPr sz="2800" spc="-90" dirty="0">
                <a:latin typeface="Franklin Gothic Medium" panose="020B0603020102020204"/>
                <a:cs typeface="Franklin Gothic Medium" panose="020B0603020102020204"/>
              </a:rPr>
              <a:t> </a:t>
            </a:r>
            <a:r>
              <a:rPr sz="2800" spc="-20" dirty="0">
                <a:latin typeface="Franklin Gothic Medium" panose="020B0603020102020204"/>
                <a:cs typeface="Franklin Gothic Medium" panose="020B0603020102020204"/>
              </a:rPr>
              <a:t>Members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4320"/>
              </a:lnSpc>
              <a:spcBef>
                <a:spcPts val="470"/>
              </a:spcBef>
            </a:pPr>
            <a:r>
              <a:rPr lang="en-IN" sz="1800" dirty="0">
                <a:latin typeface="Calibri" panose="020F0502020204030204"/>
                <a:cs typeface="Calibri" panose="020F0502020204030204"/>
              </a:rPr>
              <a:t>KavitaSri Dhanalakota,T050601829</a:t>
            </a:r>
            <a:endParaRPr lang="en-IN" sz="1800" dirty="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4320"/>
              </a:lnSpc>
              <a:spcBef>
                <a:spcPts val="470"/>
              </a:spcBef>
            </a:pPr>
            <a:r>
              <a:rPr lang="en-IN" sz="1800" dirty="0">
                <a:latin typeface="Calibri" panose="020F0502020204030204"/>
                <a:cs typeface="Calibri" panose="020F0502020204030204"/>
              </a:rPr>
              <a:t>Mounika Bobbala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T05060</a:t>
            </a:r>
            <a:r>
              <a:rPr lang="en-IN" sz="1800" spc="-5" dirty="0">
                <a:latin typeface="Calibri" panose="020F0502020204030204"/>
                <a:cs typeface="Calibri" panose="020F0502020204030204"/>
              </a:rPr>
              <a:t>1815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lang="en-IN" sz="1800" spc="-15" dirty="0">
                <a:latin typeface="Calibri" panose="020F0502020204030204"/>
                <a:cs typeface="Calibri" panose="020F0502020204030204"/>
              </a:rPr>
              <a:t>allavi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Dubba,T050601</a:t>
            </a:r>
            <a:r>
              <a:rPr lang="en-IN" sz="1800" spc="-5" dirty="0">
                <a:latin typeface="Calibri" panose="020F0502020204030204"/>
                <a:cs typeface="Calibri" panose="020F0502020204030204"/>
              </a:rPr>
              <a:t>824</a:t>
            </a:r>
            <a:endParaRPr lang="en-IN" sz="1800" spc="-5" dirty="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4320"/>
              </a:lnSpc>
              <a:spcBef>
                <a:spcPts val="470"/>
              </a:spcBef>
            </a:pPr>
            <a:r>
              <a:rPr lang="en-IN" sz="1800" spc="-5" dirty="0">
                <a:latin typeface="Calibri" panose="020F0502020204030204"/>
                <a:cs typeface="Calibri" panose="020F0502020204030204"/>
              </a:rPr>
              <a:t>Pooja Cheripelli,T050601840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lang="en-IN" sz="1800" spc="-5" dirty="0">
                <a:latin typeface="Calibri" panose="020F0502020204030204"/>
                <a:cs typeface="Calibri" panose="020F0502020204030204"/>
              </a:rPr>
              <a:t>Shilpa Dhanavath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,T050601</a:t>
            </a:r>
            <a:r>
              <a:rPr lang="en-IN" sz="1800" spc="-5" dirty="0">
                <a:latin typeface="Calibri" panose="020F0502020204030204"/>
                <a:cs typeface="Calibri" panose="020F0502020204030204"/>
              </a:rPr>
              <a:t>8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lang="en-IN" sz="1800" spc="-5" dirty="0">
                <a:latin typeface="Calibri" panose="020F0502020204030204"/>
                <a:cs typeface="Calibri" panose="020F0502020204030204"/>
              </a:rPr>
              <a:t>9 </a:t>
            </a:r>
            <a:endParaRPr lang="en-IN" sz="1800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endParaRPr lang="en-IN" sz="1800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endParaRPr lang="en-IN" sz="1800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endParaRPr lang="en-IN" sz="1800" spc="-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59" y="5907023"/>
            <a:ext cx="2659380" cy="774700"/>
          </a:xfrm>
          <a:custGeom>
            <a:avLst/>
            <a:gdLst/>
            <a:ahLst/>
            <a:cxnLst/>
            <a:rect l="l" t="t" r="r" b="b"/>
            <a:pathLst>
              <a:path w="2659380" h="774700">
                <a:moveTo>
                  <a:pt x="2659380" y="0"/>
                </a:moveTo>
                <a:lnTo>
                  <a:pt x="0" y="0"/>
                </a:lnTo>
                <a:lnTo>
                  <a:pt x="0" y="774191"/>
                </a:lnTo>
                <a:lnTo>
                  <a:pt x="2659380" y="774191"/>
                </a:lnTo>
                <a:lnTo>
                  <a:pt x="265938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 lang="en-IN"/>
          </a:p>
          <a:p>
            <a:r>
              <a:rPr lang="en-IN"/>
              <a:t>Sneha Soma,T050601859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24943" cy="3352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3105910"/>
            <a:ext cx="12192000" cy="3752215"/>
            <a:chOff x="0" y="3105910"/>
            <a:chExt cx="12192000" cy="37522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8800" y="3105910"/>
              <a:ext cx="6553200" cy="36850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00983"/>
              <a:ext cx="5679947" cy="35570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6690" y="59563"/>
            <a:ext cx="3588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J</a:t>
            </a:r>
            <a:r>
              <a:rPr sz="4400" spc="-390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4400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4400" spc="-105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-80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4400" spc="-105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4400" spc="-30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4400" spc="-20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j</a:t>
            </a:r>
            <a:r>
              <a:rPr sz="4400" spc="-45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4400" spc="-40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4400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400" spc="-80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-25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4400" spc="-15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4400" spc="-65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4400" dirty="0">
                <a:solidFill>
                  <a:srgbClr val="BE90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32297" y="1191355"/>
            <a:ext cx="6328822" cy="15547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2768" y="1801495"/>
            <a:ext cx="53530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1700" spc="5" dirty="0">
                <a:latin typeface="Calibri" panose="020F0502020204030204"/>
                <a:cs typeface="Calibri" panose="020F0502020204030204"/>
              </a:rPr>
              <a:t>l</a:t>
            </a:r>
            <a:r>
              <a:rPr sz="1700" dirty="0">
                <a:latin typeface="Calibri" panose="020F0502020204030204"/>
                <a:cs typeface="Calibri" panose="020F0502020204030204"/>
              </a:rPr>
              <a:t>i</a:t>
            </a:r>
            <a:r>
              <a:rPr sz="17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7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700" dirty="0">
                <a:latin typeface="Calibri" panose="020F0502020204030204"/>
                <a:cs typeface="Calibri" panose="020F0502020204030204"/>
              </a:rPr>
              <a:t>t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7958" y="1801495"/>
            <a:ext cx="6572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libri" panose="020F0502020204030204"/>
                <a:cs typeface="Calibri" panose="020F0502020204030204"/>
              </a:rPr>
              <a:t>Se</a:t>
            </a:r>
            <a:r>
              <a:rPr sz="1700" spc="15" dirty="0">
                <a:latin typeface="Calibri" panose="020F0502020204030204"/>
                <a:cs typeface="Calibri" panose="020F0502020204030204"/>
              </a:rPr>
              <a:t>r</a:t>
            </a:r>
            <a:r>
              <a:rPr sz="1700" dirty="0">
                <a:latin typeface="Calibri" panose="020F0502020204030204"/>
                <a:cs typeface="Calibri" panose="020F0502020204030204"/>
              </a:rPr>
              <a:t>vice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8786" y="1801495"/>
            <a:ext cx="9702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libri" panose="020F0502020204030204"/>
                <a:cs typeface="Calibri" panose="020F0502020204030204"/>
              </a:rPr>
              <a:t>Repository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8192" y="1801495"/>
            <a:ext cx="6826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7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700" dirty="0">
                <a:latin typeface="Calibri" panose="020F0502020204030204"/>
                <a:cs typeface="Calibri" panose="020F0502020204030204"/>
              </a:rPr>
              <a:t>ti</a:t>
            </a:r>
            <a:r>
              <a:rPr sz="17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700" dirty="0">
                <a:latin typeface="Calibri" panose="020F0502020204030204"/>
                <a:cs typeface="Calibri" panose="020F0502020204030204"/>
              </a:rPr>
              <a:t>i</a:t>
            </a:r>
            <a:r>
              <a:rPr sz="17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700" dirty="0">
                <a:latin typeface="Calibri" panose="020F0502020204030204"/>
                <a:cs typeface="Calibri" panose="020F0502020204030204"/>
              </a:rPr>
              <a:t>s</a:t>
            </a:r>
            <a:endParaRPr sz="17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95929" y="3428746"/>
            <a:ext cx="5389880" cy="3128010"/>
            <a:chOff x="2995929" y="3428746"/>
            <a:chExt cx="5389880" cy="3128010"/>
          </a:xfrm>
        </p:grpSpPr>
        <p:sp>
          <p:nvSpPr>
            <p:cNvPr id="9" name="object 9"/>
            <p:cNvSpPr/>
            <p:nvPr/>
          </p:nvSpPr>
          <p:spPr>
            <a:xfrm>
              <a:off x="3002280" y="3435095"/>
              <a:ext cx="5377180" cy="1557655"/>
            </a:xfrm>
            <a:custGeom>
              <a:avLst/>
              <a:gdLst/>
              <a:ahLst/>
              <a:cxnLst/>
              <a:rect l="l" t="t" r="r" b="b"/>
              <a:pathLst>
                <a:path w="5377180" h="1557654">
                  <a:moveTo>
                    <a:pt x="5376672" y="259588"/>
                  </a:moveTo>
                  <a:lnTo>
                    <a:pt x="5372481" y="212928"/>
                  </a:lnTo>
                  <a:lnTo>
                    <a:pt x="5360428" y="169011"/>
                  </a:lnTo>
                  <a:lnTo>
                    <a:pt x="5341226" y="128562"/>
                  </a:lnTo>
                  <a:lnTo>
                    <a:pt x="5315623" y="92341"/>
                  </a:lnTo>
                  <a:lnTo>
                    <a:pt x="5284330" y="61048"/>
                  </a:lnTo>
                  <a:lnTo>
                    <a:pt x="5248110" y="35445"/>
                  </a:lnTo>
                  <a:lnTo>
                    <a:pt x="5207660" y="16243"/>
                  </a:lnTo>
                  <a:lnTo>
                    <a:pt x="5163744" y="4191"/>
                  </a:lnTo>
                  <a:lnTo>
                    <a:pt x="5117084" y="0"/>
                  </a:lnTo>
                  <a:lnTo>
                    <a:pt x="2688336" y="0"/>
                  </a:lnTo>
                  <a:lnTo>
                    <a:pt x="259575" y="0"/>
                  </a:lnTo>
                  <a:lnTo>
                    <a:pt x="212915" y="4191"/>
                  </a:lnTo>
                  <a:lnTo>
                    <a:pt x="168998" y="16243"/>
                  </a:lnTo>
                  <a:lnTo>
                    <a:pt x="128549" y="35445"/>
                  </a:lnTo>
                  <a:lnTo>
                    <a:pt x="92329" y="61048"/>
                  </a:lnTo>
                  <a:lnTo>
                    <a:pt x="61036" y="92341"/>
                  </a:lnTo>
                  <a:lnTo>
                    <a:pt x="35433" y="128562"/>
                  </a:lnTo>
                  <a:lnTo>
                    <a:pt x="16230" y="169011"/>
                  </a:lnTo>
                  <a:lnTo>
                    <a:pt x="4178" y="212928"/>
                  </a:lnTo>
                  <a:lnTo>
                    <a:pt x="0" y="259588"/>
                  </a:lnTo>
                  <a:lnTo>
                    <a:pt x="0" y="1557528"/>
                  </a:lnTo>
                  <a:lnTo>
                    <a:pt x="2688336" y="1557528"/>
                  </a:lnTo>
                  <a:lnTo>
                    <a:pt x="5376672" y="1557528"/>
                  </a:lnTo>
                  <a:lnTo>
                    <a:pt x="5376672" y="25958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90615" y="3435096"/>
              <a:ext cx="2688590" cy="1557655"/>
            </a:xfrm>
            <a:custGeom>
              <a:avLst/>
              <a:gdLst/>
              <a:ahLst/>
              <a:cxnLst/>
              <a:rect l="l" t="t" r="r" b="b"/>
              <a:pathLst>
                <a:path w="2688590" h="1557654">
                  <a:moveTo>
                    <a:pt x="0" y="0"/>
                  </a:moveTo>
                  <a:lnTo>
                    <a:pt x="2428748" y="0"/>
                  </a:lnTo>
                  <a:lnTo>
                    <a:pt x="2475413" y="4181"/>
                  </a:lnTo>
                  <a:lnTo>
                    <a:pt x="2519333" y="16238"/>
                  </a:lnTo>
                  <a:lnTo>
                    <a:pt x="2559774" y="35437"/>
                  </a:lnTo>
                  <a:lnTo>
                    <a:pt x="2596004" y="61046"/>
                  </a:lnTo>
                  <a:lnTo>
                    <a:pt x="2627289" y="92331"/>
                  </a:lnTo>
                  <a:lnTo>
                    <a:pt x="2652898" y="128561"/>
                  </a:lnTo>
                  <a:lnTo>
                    <a:pt x="2672097" y="169002"/>
                  </a:lnTo>
                  <a:lnTo>
                    <a:pt x="2684154" y="212922"/>
                  </a:lnTo>
                  <a:lnTo>
                    <a:pt x="2688336" y="259587"/>
                  </a:lnTo>
                  <a:lnTo>
                    <a:pt x="2688336" y="1557527"/>
                  </a:lnTo>
                  <a:lnTo>
                    <a:pt x="0" y="155752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02279" y="4992624"/>
              <a:ext cx="2688590" cy="1557655"/>
            </a:xfrm>
            <a:custGeom>
              <a:avLst/>
              <a:gdLst/>
              <a:ahLst/>
              <a:cxnLst/>
              <a:rect l="l" t="t" r="r" b="b"/>
              <a:pathLst>
                <a:path w="2688590" h="1557654">
                  <a:moveTo>
                    <a:pt x="2688335" y="0"/>
                  </a:moveTo>
                  <a:lnTo>
                    <a:pt x="0" y="0"/>
                  </a:lnTo>
                  <a:lnTo>
                    <a:pt x="0" y="1297939"/>
                  </a:lnTo>
                  <a:lnTo>
                    <a:pt x="4181" y="1344598"/>
                  </a:lnTo>
                  <a:lnTo>
                    <a:pt x="16238" y="1388515"/>
                  </a:lnTo>
                  <a:lnTo>
                    <a:pt x="35437" y="1428955"/>
                  </a:lnTo>
                  <a:lnTo>
                    <a:pt x="61046" y="1465185"/>
                  </a:lnTo>
                  <a:lnTo>
                    <a:pt x="92331" y="1496473"/>
                  </a:lnTo>
                  <a:lnTo>
                    <a:pt x="128561" y="1522084"/>
                  </a:lnTo>
                  <a:lnTo>
                    <a:pt x="169002" y="1541286"/>
                  </a:lnTo>
                  <a:lnTo>
                    <a:pt x="212922" y="1553345"/>
                  </a:lnTo>
                  <a:lnTo>
                    <a:pt x="259587" y="1557528"/>
                  </a:lnTo>
                  <a:lnTo>
                    <a:pt x="2688335" y="1557528"/>
                  </a:lnTo>
                  <a:lnTo>
                    <a:pt x="268833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02279" y="4992624"/>
              <a:ext cx="2688590" cy="1557655"/>
            </a:xfrm>
            <a:custGeom>
              <a:avLst/>
              <a:gdLst/>
              <a:ahLst/>
              <a:cxnLst/>
              <a:rect l="l" t="t" r="r" b="b"/>
              <a:pathLst>
                <a:path w="2688590" h="1557654">
                  <a:moveTo>
                    <a:pt x="2688335" y="1557528"/>
                  </a:moveTo>
                  <a:lnTo>
                    <a:pt x="259587" y="1557528"/>
                  </a:lnTo>
                  <a:lnTo>
                    <a:pt x="212922" y="1553345"/>
                  </a:lnTo>
                  <a:lnTo>
                    <a:pt x="169002" y="1541286"/>
                  </a:lnTo>
                  <a:lnTo>
                    <a:pt x="128561" y="1522084"/>
                  </a:lnTo>
                  <a:lnTo>
                    <a:pt x="92331" y="1496473"/>
                  </a:lnTo>
                  <a:lnTo>
                    <a:pt x="61046" y="1465185"/>
                  </a:lnTo>
                  <a:lnTo>
                    <a:pt x="35437" y="1428955"/>
                  </a:lnTo>
                  <a:lnTo>
                    <a:pt x="16238" y="1388515"/>
                  </a:lnTo>
                  <a:lnTo>
                    <a:pt x="4181" y="1344598"/>
                  </a:lnTo>
                  <a:lnTo>
                    <a:pt x="0" y="1297939"/>
                  </a:lnTo>
                  <a:lnTo>
                    <a:pt x="0" y="0"/>
                  </a:lnTo>
                  <a:lnTo>
                    <a:pt x="2688335" y="0"/>
                  </a:lnTo>
                  <a:lnTo>
                    <a:pt x="2688335" y="155752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90615" y="4992624"/>
              <a:ext cx="2688590" cy="1557655"/>
            </a:xfrm>
            <a:custGeom>
              <a:avLst/>
              <a:gdLst/>
              <a:ahLst/>
              <a:cxnLst/>
              <a:rect l="l" t="t" r="r" b="b"/>
              <a:pathLst>
                <a:path w="2688590" h="1557654">
                  <a:moveTo>
                    <a:pt x="2688336" y="0"/>
                  </a:moveTo>
                  <a:lnTo>
                    <a:pt x="0" y="0"/>
                  </a:lnTo>
                  <a:lnTo>
                    <a:pt x="0" y="1557528"/>
                  </a:lnTo>
                  <a:lnTo>
                    <a:pt x="2428748" y="1557528"/>
                  </a:lnTo>
                  <a:lnTo>
                    <a:pt x="2475413" y="1553345"/>
                  </a:lnTo>
                  <a:lnTo>
                    <a:pt x="2519333" y="1541286"/>
                  </a:lnTo>
                  <a:lnTo>
                    <a:pt x="2559774" y="1522084"/>
                  </a:lnTo>
                  <a:lnTo>
                    <a:pt x="2596004" y="1496473"/>
                  </a:lnTo>
                  <a:lnTo>
                    <a:pt x="2627289" y="1465185"/>
                  </a:lnTo>
                  <a:lnTo>
                    <a:pt x="2652898" y="1428955"/>
                  </a:lnTo>
                  <a:lnTo>
                    <a:pt x="2672097" y="1388515"/>
                  </a:lnTo>
                  <a:lnTo>
                    <a:pt x="2684154" y="1344598"/>
                  </a:lnTo>
                  <a:lnTo>
                    <a:pt x="2688336" y="1297939"/>
                  </a:lnTo>
                  <a:lnTo>
                    <a:pt x="26883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90615" y="4992624"/>
              <a:ext cx="2688590" cy="1557655"/>
            </a:xfrm>
            <a:custGeom>
              <a:avLst/>
              <a:gdLst/>
              <a:ahLst/>
              <a:cxnLst/>
              <a:rect l="l" t="t" r="r" b="b"/>
              <a:pathLst>
                <a:path w="2688590" h="1557654">
                  <a:moveTo>
                    <a:pt x="2688336" y="0"/>
                  </a:moveTo>
                  <a:lnTo>
                    <a:pt x="2688336" y="1297939"/>
                  </a:lnTo>
                  <a:lnTo>
                    <a:pt x="2684154" y="1344598"/>
                  </a:lnTo>
                  <a:lnTo>
                    <a:pt x="2672097" y="1388515"/>
                  </a:lnTo>
                  <a:lnTo>
                    <a:pt x="2652898" y="1428955"/>
                  </a:lnTo>
                  <a:lnTo>
                    <a:pt x="2627289" y="1465185"/>
                  </a:lnTo>
                  <a:lnTo>
                    <a:pt x="2596004" y="1496473"/>
                  </a:lnTo>
                  <a:lnTo>
                    <a:pt x="2559774" y="1522084"/>
                  </a:lnTo>
                  <a:lnTo>
                    <a:pt x="2519333" y="1541286"/>
                  </a:lnTo>
                  <a:lnTo>
                    <a:pt x="2475413" y="1553345"/>
                  </a:lnTo>
                  <a:lnTo>
                    <a:pt x="2428748" y="1557528"/>
                  </a:lnTo>
                  <a:lnTo>
                    <a:pt x="0" y="1557528"/>
                  </a:lnTo>
                  <a:lnTo>
                    <a:pt x="0" y="0"/>
                  </a:lnTo>
                  <a:lnTo>
                    <a:pt x="268833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72939" y="4393692"/>
              <a:ext cx="2435860" cy="1196340"/>
            </a:xfrm>
            <a:custGeom>
              <a:avLst/>
              <a:gdLst/>
              <a:ahLst/>
              <a:cxnLst/>
              <a:rect l="l" t="t" r="r" b="b"/>
              <a:pathLst>
                <a:path w="2435859" h="1196339">
                  <a:moveTo>
                    <a:pt x="2235962" y="0"/>
                  </a:moveTo>
                  <a:lnTo>
                    <a:pt x="199389" y="0"/>
                  </a:lnTo>
                  <a:lnTo>
                    <a:pt x="153675" y="5266"/>
                  </a:lnTo>
                  <a:lnTo>
                    <a:pt x="111708" y="20268"/>
                  </a:lnTo>
                  <a:lnTo>
                    <a:pt x="74686" y="43807"/>
                  </a:lnTo>
                  <a:lnTo>
                    <a:pt x="43807" y="74686"/>
                  </a:lnTo>
                  <a:lnTo>
                    <a:pt x="20268" y="111708"/>
                  </a:lnTo>
                  <a:lnTo>
                    <a:pt x="5266" y="153675"/>
                  </a:lnTo>
                  <a:lnTo>
                    <a:pt x="0" y="199389"/>
                  </a:lnTo>
                  <a:lnTo>
                    <a:pt x="0" y="996949"/>
                  </a:lnTo>
                  <a:lnTo>
                    <a:pt x="5266" y="1042664"/>
                  </a:lnTo>
                  <a:lnTo>
                    <a:pt x="20268" y="1084631"/>
                  </a:lnTo>
                  <a:lnTo>
                    <a:pt x="43807" y="1121653"/>
                  </a:lnTo>
                  <a:lnTo>
                    <a:pt x="74686" y="1152532"/>
                  </a:lnTo>
                  <a:lnTo>
                    <a:pt x="111708" y="1176071"/>
                  </a:lnTo>
                  <a:lnTo>
                    <a:pt x="153675" y="1191073"/>
                  </a:lnTo>
                  <a:lnTo>
                    <a:pt x="199389" y="1196339"/>
                  </a:lnTo>
                  <a:lnTo>
                    <a:pt x="2235962" y="1196339"/>
                  </a:lnTo>
                  <a:lnTo>
                    <a:pt x="2281676" y="1191073"/>
                  </a:lnTo>
                  <a:lnTo>
                    <a:pt x="2323643" y="1176071"/>
                  </a:lnTo>
                  <a:lnTo>
                    <a:pt x="2360665" y="1152532"/>
                  </a:lnTo>
                  <a:lnTo>
                    <a:pt x="2391544" y="1121653"/>
                  </a:lnTo>
                  <a:lnTo>
                    <a:pt x="2415083" y="1084631"/>
                  </a:lnTo>
                  <a:lnTo>
                    <a:pt x="2430085" y="1042664"/>
                  </a:lnTo>
                  <a:lnTo>
                    <a:pt x="2435352" y="996949"/>
                  </a:lnTo>
                  <a:lnTo>
                    <a:pt x="2435352" y="199389"/>
                  </a:lnTo>
                  <a:lnTo>
                    <a:pt x="2430085" y="153675"/>
                  </a:lnTo>
                  <a:lnTo>
                    <a:pt x="2415083" y="111708"/>
                  </a:lnTo>
                  <a:lnTo>
                    <a:pt x="2391544" y="74686"/>
                  </a:lnTo>
                  <a:lnTo>
                    <a:pt x="2360665" y="43807"/>
                  </a:lnTo>
                  <a:lnTo>
                    <a:pt x="2323643" y="20268"/>
                  </a:lnTo>
                  <a:lnTo>
                    <a:pt x="2281676" y="5266"/>
                  </a:lnTo>
                  <a:lnTo>
                    <a:pt x="2235962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72939" y="4393692"/>
              <a:ext cx="2435860" cy="1196340"/>
            </a:xfrm>
            <a:custGeom>
              <a:avLst/>
              <a:gdLst/>
              <a:ahLst/>
              <a:cxnLst/>
              <a:rect l="l" t="t" r="r" b="b"/>
              <a:pathLst>
                <a:path w="2435859" h="1196339">
                  <a:moveTo>
                    <a:pt x="0" y="199389"/>
                  </a:moveTo>
                  <a:lnTo>
                    <a:pt x="5266" y="153675"/>
                  </a:lnTo>
                  <a:lnTo>
                    <a:pt x="20268" y="111708"/>
                  </a:lnTo>
                  <a:lnTo>
                    <a:pt x="43807" y="74686"/>
                  </a:lnTo>
                  <a:lnTo>
                    <a:pt x="74686" y="43807"/>
                  </a:lnTo>
                  <a:lnTo>
                    <a:pt x="111708" y="20268"/>
                  </a:lnTo>
                  <a:lnTo>
                    <a:pt x="153675" y="5266"/>
                  </a:lnTo>
                  <a:lnTo>
                    <a:pt x="199389" y="0"/>
                  </a:lnTo>
                  <a:lnTo>
                    <a:pt x="2235962" y="0"/>
                  </a:lnTo>
                  <a:lnTo>
                    <a:pt x="2281676" y="5266"/>
                  </a:lnTo>
                  <a:lnTo>
                    <a:pt x="2323643" y="20268"/>
                  </a:lnTo>
                  <a:lnTo>
                    <a:pt x="2360665" y="43807"/>
                  </a:lnTo>
                  <a:lnTo>
                    <a:pt x="2391544" y="74686"/>
                  </a:lnTo>
                  <a:lnTo>
                    <a:pt x="2415083" y="111708"/>
                  </a:lnTo>
                  <a:lnTo>
                    <a:pt x="2430085" y="153675"/>
                  </a:lnTo>
                  <a:lnTo>
                    <a:pt x="2435352" y="199389"/>
                  </a:lnTo>
                  <a:lnTo>
                    <a:pt x="2435352" y="996949"/>
                  </a:lnTo>
                  <a:lnTo>
                    <a:pt x="2430085" y="1042664"/>
                  </a:lnTo>
                  <a:lnTo>
                    <a:pt x="2415083" y="1084631"/>
                  </a:lnTo>
                  <a:lnTo>
                    <a:pt x="2391544" y="1121653"/>
                  </a:lnTo>
                  <a:lnTo>
                    <a:pt x="2360665" y="1152532"/>
                  </a:lnTo>
                  <a:lnTo>
                    <a:pt x="2323643" y="1176071"/>
                  </a:lnTo>
                  <a:lnTo>
                    <a:pt x="2281676" y="1191073"/>
                  </a:lnTo>
                  <a:lnTo>
                    <a:pt x="2235962" y="1196339"/>
                  </a:lnTo>
                  <a:lnTo>
                    <a:pt x="199389" y="1196339"/>
                  </a:lnTo>
                  <a:lnTo>
                    <a:pt x="153675" y="1191073"/>
                  </a:lnTo>
                  <a:lnTo>
                    <a:pt x="111708" y="1176071"/>
                  </a:lnTo>
                  <a:lnTo>
                    <a:pt x="74686" y="1152532"/>
                  </a:lnTo>
                  <a:lnTo>
                    <a:pt x="43807" y="1121653"/>
                  </a:lnTo>
                  <a:lnTo>
                    <a:pt x="20268" y="1084631"/>
                  </a:lnTo>
                  <a:lnTo>
                    <a:pt x="5266" y="1042664"/>
                  </a:lnTo>
                  <a:lnTo>
                    <a:pt x="0" y="996949"/>
                  </a:lnTo>
                  <a:lnTo>
                    <a:pt x="0" y="19938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765930" y="3733927"/>
            <a:ext cx="3830320" cy="243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  <a:tabLst>
                <a:tab pos="2722245" algn="l"/>
              </a:tabLst>
            </a:pPr>
            <a:r>
              <a:rPr sz="3000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3000" spc="-4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spc="-3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3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00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e	</a:t>
            </a:r>
            <a:r>
              <a:rPr sz="3000" spc="-4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000" spc="-2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00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tri</a:t>
            </a:r>
            <a:r>
              <a:rPr sz="3000" spc="-3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300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alibri" panose="020F0502020204030204"/>
              <a:cs typeface="Calibri" panose="020F0502020204030204"/>
            </a:endParaRPr>
          </a:p>
          <a:p>
            <a:pPr marL="930275" marR="902970" indent="549910">
              <a:lnSpc>
                <a:spcPts val="3290"/>
              </a:lnSpc>
            </a:pPr>
            <a:r>
              <a:rPr sz="3000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CRUD </a:t>
            </a:r>
            <a:r>
              <a:rPr sz="300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00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OPER</a:t>
            </a:r>
            <a:r>
              <a:rPr sz="3000" spc="-23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3000" spc="-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3000" spc="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000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NS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  <a:tabLst>
                <a:tab pos="2763520" algn="l"/>
              </a:tabLst>
            </a:pPr>
            <a:r>
              <a:rPr sz="3000" spc="-15" dirty="0">
                <a:solidFill>
                  <a:srgbClr val="0D0D0D"/>
                </a:solidFill>
                <a:latin typeface="Calibri" panose="020F0502020204030204"/>
                <a:cs typeface="Calibri" panose="020F0502020204030204"/>
              </a:rPr>
              <a:t>Update	Delete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1948" y="3121151"/>
            <a:ext cx="1887220" cy="772795"/>
          </a:xfrm>
          <a:custGeom>
            <a:avLst/>
            <a:gdLst/>
            <a:ahLst/>
            <a:cxnLst/>
            <a:rect l="l" t="t" r="r" b="b"/>
            <a:pathLst>
              <a:path w="1887220" h="772795">
                <a:moveTo>
                  <a:pt x="0" y="386334"/>
                </a:moveTo>
                <a:lnTo>
                  <a:pt x="9368" y="331678"/>
                </a:lnTo>
                <a:lnTo>
                  <a:pt x="36624" y="279377"/>
                </a:lnTo>
                <a:lnTo>
                  <a:pt x="80487" y="229955"/>
                </a:lnTo>
                <a:lnTo>
                  <a:pt x="139682" y="183934"/>
                </a:lnTo>
                <a:lnTo>
                  <a:pt x="174629" y="162363"/>
                </a:lnTo>
                <a:lnTo>
                  <a:pt x="212930" y="141838"/>
                </a:lnTo>
                <a:lnTo>
                  <a:pt x="254425" y="122426"/>
                </a:lnTo>
                <a:lnTo>
                  <a:pt x="298954" y="104190"/>
                </a:lnTo>
                <a:lnTo>
                  <a:pt x="346357" y="87197"/>
                </a:lnTo>
                <a:lnTo>
                  <a:pt x="396475" y="71512"/>
                </a:lnTo>
                <a:lnTo>
                  <a:pt x="449149" y="57201"/>
                </a:lnTo>
                <a:lnTo>
                  <a:pt x="504217" y="44328"/>
                </a:lnTo>
                <a:lnTo>
                  <a:pt x="561522" y="32960"/>
                </a:lnTo>
                <a:lnTo>
                  <a:pt x="620902" y="23161"/>
                </a:lnTo>
                <a:lnTo>
                  <a:pt x="682199" y="14997"/>
                </a:lnTo>
                <a:lnTo>
                  <a:pt x="745253" y="8534"/>
                </a:lnTo>
                <a:lnTo>
                  <a:pt x="809903" y="3836"/>
                </a:lnTo>
                <a:lnTo>
                  <a:pt x="875990" y="970"/>
                </a:lnTo>
                <a:lnTo>
                  <a:pt x="943355" y="0"/>
                </a:lnTo>
                <a:lnTo>
                  <a:pt x="1010721" y="970"/>
                </a:lnTo>
                <a:lnTo>
                  <a:pt x="1076808" y="3836"/>
                </a:lnTo>
                <a:lnTo>
                  <a:pt x="1141458" y="8534"/>
                </a:lnTo>
                <a:lnTo>
                  <a:pt x="1204512" y="14997"/>
                </a:lnTo>
                <a:lnTo>
                  <a:pt x="1265809" y="23161"/>
                </a:lnTo>
                <a:lnTo>
                  <a:pt x="1325189" y="32960"/>
                </a:lnTo>
                <a:lnTo>
                  <a:pt x="1382494" y="44328"/>
                </a:lnTo>
                <a:lnTo>
                  <a:pt x="1437562" y="57201"/>
                </a:lnTo>
                <a:lnTo>
                  <a:pt x="1490236" y="71512"/>
                </a:lnTo>
                <a:lnTo>
                  <a:pt x="1540354" y="87197"/>
                </a:lnTo>
                <a:lnTo>
                  <a:pt x="1587757" y="104190"/>
                </a:lnTo>
                <a:lnTo>
                  <a:pt x="1632286" y="122426"/>
                </a:lnTo>
                <a:lnTo>
                  <a:pt x="1673781" y="141838"/>
                </a:lnTo>
                <a:lnTo>
                  <a:pt x="1712082" y="162363"/>
                </a:lnTo>
                <a:lnTo>
                  <a:pt x="1747029" y="183934"/>
                </a:lnTo>
                <a:lnTo>
                  <a:pt x="1778463" y="206487"/>
                </a:lnTo>
                <a:lnTo>
                  <a:pt x="1830152" y="254274"/>
                </a:lnTo>
                <a:lnTo>
                  <a:pt x="1865871" y="305200"/>
                </a:lnTo>
                <a:lnTo>
                  <a:pt x="1884343" y="358744"/>
                </a:lnTo>
                <a:lnTo>
                  <a:pt x="1886712" y="386334"/>
                </a:lnTo>
                <a:lnTo>
                  <a:pt x="1884343" y="413923"/>
                </a:lnTo>
                <a:lnTo>
                  <a:pt x="1865871" y="467467"/>
                </a:lnTo>
                <a:lnTo>
                  <a:pt x="1830152" y="518393"/>
                </a:lnTo>
                <a:lnTo>
                  <a:pt x="1778463" y="566180"/>
                </a:lnTo>
                <a:lnTo>
                  <a:pt x="1747029" y="588733"/>
                </a:lnTo>
                <a:lnTo>
                  <a:pt x="1712082" y="610304"/>
                </a:lnTo>
                <a:lnTo>
                  <a:pt x="1673781" y="630829"/>
                </a:lnTo>
                <a:lnTo>
                  <a:pt x="1632286" y="650241"/>
                </a:lnTo>
                <a:lnTo>
                  <a:pt x="1587757" y="668477"/>
                </a:lnTo>
                <a:lnTo>
                  <a:pt x="1540354" y="685470"/>
                </a:lnTo>
                <a:lnTo>
                  <a:pt x="1490236" y="701155"/>
                </a:lnTo>
                <a:lnTo>
                  <a:pt x="1437562" y="715466"/>
                </a:lnTo>
                <a:lnTo>
                  <a:pt x="1382494" y="728339"/>
                </a:lnTo>
                <a:lnTo>
                  <a:pt x="1325189" y="739707"/>
                </a:lnTo>
                <a:lnTo>
                  <a:pt x="1265809" y="749506"/>
                </a:lnTo>
                <a:lnTo>
                  <a:pt x="1204512" y="757670"/>
                </a:lnTo>
                <a:lnTo>
                  <a:pt x="1141458" y="764133"/>
                </a:lnTo>
                <a:lnTo>
                  <a:pt x="1076808" y="768831"/>
                </a:lnTo>
                <a:lnTo>
                  <a:pt x="1010721" y="771697"/>
                </a:lnTo>
                <a:lnTo>
                  <a:pt x="943355" y="772668"/>
                </a:lnTo>
                <a:lnTo>
                  <a:pt x="875990" y="771697"/>
                </a:lnTo>
                <a:lnTo>
                  <a:pt x="809903" y="768831"/>
                </a:lnTo>
                <a:lnTo>
                  <a:pt x="745253" y="764133"/>
                </a:lnTo>
                <a:lnTo>
                  <a:pt x="682199" y="757670"/>
                </a:lnTo>
                <a:lnTo>
                  <a:pt x="620902" y="749506"/>
                </a:lnTo>
                <a:lnTo>
                  <a:pt x="561522" y="739707"/>
                </a:lnTo>
                <a:lnTo>
                  <a:pt x="504217" y="728339"/>
                </a:lnTo>
                <a:lnTo>
                  <a:pt x="449149" y="715466"/>
                </a:lnTo>
                <a:lnTo>
                  <a:pt x="396475" y="701155"/>
                </a:lnTo>
                <a:lnTo>
                  <a:pt x="346357" y="685470"/>
                </a:lnTo>
                <a:lnTo>
                  <a:pt x="298954" y="668477"/>
                </a:lnTo>
                <a:lnTo>
                  <a:pt x="254425" y="650241"/>
                </a:lnTo>
                <a:lnTo>
                  <a:pt x="212930" y="630829"/>
                </a:lnTo>
                <a:lnTo>
                  <a:pt x="174629" y="610304"/>
                </a:lnTo>
                <a:lnTo>
                  <a:pt x="139682" y="588733"/>
                </a:lnTo>
                <a:lnTo>
                  <a:pt x="108248" y="566180"/>
                </a:lnTo>
                <a:lnTo>
                  <a:pt x="56559" y="518393"/>
                </a:lnTo>
                <a:lnTo>
                  <a:pt x="20840" y="467467"/>
                </a:lnTo>
                <a:lnTo>
                  <a:pt x="2368" y="413923"/>
                </a:lnTo>
                <a:lnTo>
                  <a:pt x="0" y="3863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6247" y="3323614"/>
            <a:ext cx="657860" cy="35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295">
              <a:lnSpc>
                <a:spcPct val="107000"/>
              </a:lnSpc>
              <a:spcBef>
                <a:spcPts val="100"/>
              </a:spcBef>
            </a:pPr>
            <a:r>
              <a:rPr sz="1000" b="1" spc="-10" dirty="0">
                <a:latin typeface="Verdana" panose="020B0604030504040204"/>
                <a:cs typeface="Verdana" panose="020B0604030504040204"/>
              </a:rPr>
              <a:t>Search </a:t>
            </a:r>
            <a:r>
              <a:rPr sz="1000" b="1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10" dirty="0">
                <a:latin typeface="Verdana" panose="020B0604030504040204"/>
                <a:cs typeface="Verdana" panose="020B0604030504040204"/>
              </a:rPr>
              <a:t>Students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94503" y="3040379"/>
            <a:ext cx="1315720" cy="772795"/>
          </a:xfrm>
          <a:custGeom>
            <a:avLst/>
            <a:gdLst/>
            <a:ahLst/>
            <a:cxnLst/>
            <a:rect l="l" t="t" r="r" b="b"/>
            <a:pathLst>
              <a:path w="1315720" h="772795">
                <a:moveTo>
                  <a:pt x="0" y="386334"/>
                </a:moveTo>
                <a:lnTo>
                  <a:pt x="10593" y="316891"/>
                </a:lnTo>
                <a:lnTo>
                  <a:pt x="41137" y="251532"/>
                </a:lnTo>
                <a:lnTo>
                  <a:pt x="89774" y="191346"/>
                </a:lnTo>
                <a:lnTo>
                  <a:pt x="120298" y="163535"/>
                </a:lnTo>
                <a:lnTo>
                  <a:pt x="154649" y="137426"/>
                </a:lnTo>
                <a:lnTo>
                  <a:pt x="192595" y="113156"/>
                </a:lnTo>
                <a:lnTo>
                  <a:pt x="233904" y="90863"/>
                </a:lnTo>
                <a:lnTo>
                  <a:pt x="278345" y="70680"/>
                </a:lnTo>
                <a:lnTo>
                  <a:pt x="325684" y="52747"/>
                </a:lnTo>
                <a:lnTo>
                  <a:pt x="375690" y="37198"/>
                </a:lnTo>
                <a:lnTo>
                  <a:pt x="428132" y="24170"/>
                </a:lnTo>
                <a:lnTo>
                  <a:pt x="482776" y="13800"/>
                </a:lnTo>
                <a:lnTo>
                  <a:pt x="539391" y="6224"/>
                </a:lnTo>
                <a:lnTo>
                  <a:pt x="597745" y="1578"/>
                </a:lnTo>
                <a:lnTo>
                  <a:pt x="657606" y="0"/>
                </a:lnTo>
                <a:lnTo>
                  <a:pt x="717466" y="1578"/>
                </a:lnTo>
                <a:lnTo>
                  <a:pt x="775820" y="6224"/>
                </a:lnTo>
                <a:lnTo>
                  <a:pt x="832435" y="13800"/>
                </a:lnTo>
                <a:lnTo>
                  <a:pt x="887079" y="24170"/>
                </a:lnTo>
                <a:lnTo>
                  <a:pt x="939521" y="37198"/>
                </a:lnTo>
                <a:lnTo>
                  <a:pt x="989527" y="52747"/>
                </a:lnTo>
                <a:lnTo>
                  <a:pt x="1036866" y="70680"/>
                </a:lnTo>
                <a:lnTo>
                  <a:pt x="1081307" y="90863"/>
                </a:lnTo>
                <a:lnTo>
                  <a:pt x="1122616" y="113156"/>
                </a:lnTo>
                <a:lnTo>
                  <a:pt x="1160562" y="137426"/>
                </a:lnTo>
                <a:lnTo>
                  <a:pt x="1194913" y="163535"/>
                </a:lnTo>
                <a:lnTo>
                  <a:pt x="1225437" y="191346"/>
                </a:lnTo>
                <a:lnTo>
                  <a:pt x="1251901" y="220724"/>
                </a:lnTo>
                <a:lnTo>
                  <a:pt x="1291724" y="283633"/>
                </a:lnTo>
                <a:lnTo>
                  <a:pt x="1312524" y="351170"/>
                </a:lnTo>
                <a:lnTo>
                  <a:pt x="1315212" y="386334"/>
                </a:lnTo>
                <a:lnTo>
                  <a:pt x="1312524" y="421497"/>
                </a:lnTo>
                <a:lnTo>
                  <a:pt x="1291724" y="489034"/>
                </a:lnTo>
                <a:lnTo>
                  <a:pt x="1251901" y="551943"/>
                </a:lnTo>
                <a:lnTo>
                  <a:pt x="1225437" y="581321"/>
                </a:lnTo>
                <a:lnTo>
                  <a:pt x="1194913" y="609132"/>
                </a:lnTo>
                <a:lnTo>
                  <a:pt x="1160562" y="635241"/>
                </a:lnTo>
                <a:lnTo>
                  <a:pt x="1122616" y="659511"/>
                </a:lnTo>
                <a:lnTo>
                  <a:pt x="1081307" y="681804"/>
                </a:lnTo>
                <a:lnTo>
                  <a:pt x="1036866" y="701987"/>
                </a:lnTo>
                <a:lnTo>
                  <a:pt x="989527" y="719920"/>
                </a:lnTo>
                <a:lnTo>
                  <a:pt x="939521" y="735469"/>
                </a:lnTo>
                <a:lnTo>
                  <a:pt x="887079" y="748497"/>
                </a:lnTo>
                <a:lnTo>
                  <a:pt x="832435" y="758867"/>
                </a:lnTo>
                <a:lnTo>
                  <a:pt x="775820" y="766443"/>
                </a:lnTo>
                <a:lnTo>
                  <a:pt x="717466" y="771089"/>
                </a:lnTo>
                <a:lnTo>
                  <a:pt x="657606" y="772668"/>
                </a:lnTo>
                <a:lnTo>
                  <a:pt x="597745" y="771089"/>
                </a:lnTo>
                <a:lnTo>
                  <a:pt x="539391" y="766443"/>
                </a:lnTo>
                <a:lnTo>
                  <a:pt x="482776" y="758867"/>
                </a:lnTo>
                <a:lnTo>
                  <a:pt x="428132" y="748497"/>
                </a:lnTo>
                <a:lnTo>
                  <a:pt x="375690" y="735469"/>
                </a:lnTo>
                <a:lnTo>
                  <a:pt x="325684" y="719920"/>
                </a:lnTo>
                <a:lnTo>
                  <a:pt x="278345" y="701987"/>
                </a:lnTo>
                <a:lnTo>
                  <a:pt x="233904" y="681804"/>
                </a:lnTo>
                <a:lnTo>
                  <a:pt x="192595" y="659510"/>
                </a:lnTo>
                <a:lnTo>
                  <a:pt x="154649" y="635241"/>
                </a:lnTo>
                <a:lnTo>
                  <a:pt x="120298" y="609132"/>
                </a:lnTo>
                <a:lnTo>
                  <a:pt x="89774" y="581321"/>
                </a:lnTo>
                <a:lnTo>
                  <a:pt x="63310" y="551943"/>
                </a:lnTo>
                <a:lnTo>
                  <a:pt x="23487" y="489034"/>
                </a:lnTo>
                <a:lnTo>
                  <a:pt x="2687" y="421497"/>
                </a:lnTo>
                <a:lnTo>
                  <a:pt x="0" y="3863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88711" y="3161436"/>
            <a:ext cx="527685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7000"/>
              </a:lnSpc>
              <a:spcBef>
                <a:spcPts val="100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Update </a:t>
            </a:r>
            <a:r>
              <a:rPr sz="1000" spc="-34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S</a:t>
            </a:r>
            <a:r>
              <a:rPr sz="1000" dirty="0">
                <a:latin typeface="Verdana" panose="020B0604030504040204"/>
                <a:cs typeface="Verdana" panose="020B0604030504040204"/>
              </a:rPr>
              <a:t>tu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d</a:t>
            </a:r>
            <a:r>
              <a:rPr sz="10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1000" dirty="0">
                <a:latin typeface="Verdana" panose="020B0604030504040204"/>
                <a:cs typeface="Verdana" panose="020B0604030504040204"/>
              </a:rPr>
              <a:t>n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t 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Data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5503" y="1821179"/>
            <a:ext cx="1506220" cy="723900"/>
          </a:xfrm>
          <a:custGeom>
            <a:avLst/>
            <a:gdLst/>
            <a:ahLst/>
            <a:cxnLst/>
            <a:rect l="l" t="t" r="r" b="b"/>
            <a:pathLst>
              <a:path w="1506220" h="723900">
                <a:moveTo>
                  <a:pt x="0" y="361950"/>
                </a:moveTo>
                <a:lnTo>
                  <a:pt x="10902" y="300227"/>
                </a:lnTo>
                <a:lnTo>
                  <a:pt x="42406" y="241889"/>
                </a:lnTo>
                <a:lnTo>
                  <a:pt x="92702" y="187806"/>
                </a:lnTo>
                <a:lnTo>
                  <a:pt x="124332" y="162632"/>
                </a:lnTo>
                <a:lnTo>
                  <a:pt x="159983" y="138847"/>
                </a:lnTo>
                <a:lnTo>
                  <a:pt x="199428" y="116560"/>
                </a:lnTo>
                <a:lnTo>
                  <a:pt x="242442" y="95881"/>
                </a:lnTo>
                <a:lnTo>
                  <a:pt x="288798" y="76916"/>
                </a:lnTo>
                <a:lnTo>
                  <a:pt x="338270" y="59776"/>
                </a:lnTo>
                <a:lnTo>
                  <a:pt x="390633" y="44569"/>
                </a:lnTo>
                <a:lnTo>
                  <a:pt x="445660" y="31403"/>
                </a:lnTo>
                <a:lnTo>
                  <a:pt x="503126" y="20388"/>
                </a:lnTo>
                <a:lnTo>
                  <a:pt x="562805" y="11631"/>
                </a:lnTo>
                <a:lnTo>
                  <a:pt x="624470" y="5241"/>
                </a:lnTo>
                <a:lnTo>
                  <a:pt x="687895" y="1328"/>
                </a:lnTo>
                <a:lnTo>
                  <a:pt x="752856" y="0"/>
                </a:lnTo>
                <a:lnTo>
                  <a:pt x="817816" y="1328"/>
                </a:lnTo>
                <a:lnTo>
                  <a:pt x="881241" y="5241"/>
                </a:lnTo>
                <a:lnTo>
                  <a:pt x="942906" y="11631"/>
                </a:lnTo>
                <a:lnTo>
                  <a:pt x="1002585" y="20388"/>
                </a:lnTo>
                <a:lnTo>
                  <a:pt x="1060051" y="31403"/>
                </a:lnTo>
                <a:lnTo>
                  <a:pt x="1115078" y="44569"/>
                </a:lnTo>
                <a:lnTo>
                  <a:pt x="1167441" y="59776"/>
                </a:lnTo>
                <a:lnTo>
                  <a:pt x="1216913" y="76916"/>
                </a:lnTo>
                <a:lnTo>
                  <a:pt x="1263269" y="95881"/>
                </a:lnTo>
                <a:lnTo>
                  <a:pt x="1306283" y="116560"/>
                </a:lnTo>
                <a:lnTo>
                  <a:pt x="1345728" y="138847"/>
                </a:lnTo>
                <a:lnTo>
                  <a:pt x="1381379" y="162632"/>
                </a:lnTo>
                <a:lnTo>
                  <a:pt x="1413009" y="187806"/>
                </a:lnTo>
                <a:lnTo>
                  <a:pt x="1463305" y="241889"/>
                </a:lnTo>
                <a:lnTo>
                  <a:pt x="1494809" y="300227"/>
                </a:lnTo>
                <a:lnTo>
                  <a:pt x="1505712" y="361950"/>
                </a:lnTo>
                <a:lnTo>
                  <a:pt x="1502948" y="393180"/>
                </a:lnTo>
                <a:lnTo>
                  <a:pt x="1481519" y="453319"/>
                </a:lnTo>
                <a:lnTo>
                  <a:pt x="1440393" y="509637"/>
                </a:lnTo>
                <a:lnTo>
                  <a:pt x="1381379" y="561267"/>
                </a:lnTo>
                <a:lnTo>
                  <a:pt x="1345728" y="585052"/>
                </a:lnTo>
                <a:lnTo>
                  <a:pt x="1306283" y="607339"/>
                </a:lnTo>
                <a:lnTo>
                  <a:pt x="1263269" y="628018"/>
                </a:lnTo>
                <a:lnTo>
                  <a:pt x="1216913" y="646983"/>
                </a:lnTo>
                <a:lnTo>
                  <a:pt x="1167441" y="664123"/>
                </a:lnTo>
                <a:lnTo>
                  <a:pt x="1115078" y="679330"/>
                </a:lnTo>
                <a:lnTo>
                  <a:pt x="1060051" y="692496"/>
                </a:lnTo>
                <a:lnTo>
                  <a:pt x="1002585" y="703511"/>
                </a:lnTo>
                <a:lnTo>
                  <a:pt x="942906" y="712268"/>
                </a:lnTo>
                <a:lnTo>
                  <a:pt x="881241" y="718658"/>
                </a:lnTo>
                <a:lnTo>
                  <a:pt x="817816" y="722571"/>
                </a:lnTo>
                <a:lnTo>
                  <a:pt x="752856" y="723900"/>
                </a:lnTo>
                <a:lnTo>
                  <a:pt x="687895" y="722571"/>
                </a:lnTo>
                <a:lnTo>
                  <a:pt x="624470" y="718658"/>
                </a:lnTo>
                <a:lnTo>
                  <a:pt x="562805" y="712268"/>
                </a:lnTo>
                <a:lnTo>
                  <a:pt x="503126" y="703511"/>
                </a:lnTo>
                <a:lnTo>
                  <a:pt x="445660" y="692496"/>
                </a:lnTo>
                <a:lnTo>
                  <a:pt x="390633" y="679330"/>
                </a:lnTo>
                <a:lnTo>
                  <a:pt x="338270" y="664123"/>
                </a:lnTo>
                <a:lnTo>
                  <a:pt x="288798" y="646983"/>
                </a:lnTo>
                <a:lnTo>
                  <a:pt x="242442" y="628018"/>
                </a:lnTo>
                <a:lnTo>
                  <a:pt x="199428" y="607339"/>
                </a:lnTo>
                <a:lnTo>
                  <a:pt x="159983" y="585052"/>
                </a:lnTo>
                <a:lnTo>
                  <a:pt x="124332" y="561267"/>
                </a:lnTo>
                <a:lnTo>
                  <a:pt x="92702" y="536093"/>
                </a:lnTo>
                <a:lnTo>
                  <a:pt x="42406" y="482010"/>
                </a:lnTo>
                <a:lnTo>
                  <a:pt x="10902" y="423672"/>
                </a:lnTo>
                <a:lnTo>
                  <a:pt x="0" y="361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68272" y="1982571"/>
            <a:ext cx="90106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005" marR="5080" indent="-281940">
              <a:lnSpc>
                <a:spcPct val="107000"/>
              </a:lnSpc>
              <a:spcBef>
                <a:spcPts val="9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Lo</a:t>
            </a:r>
            <a:r>
              <a:rPr sz="1100" b="1" spc="-10" dirty="0">
                <a:latin typeface="Verdana" panose="020B0604030504040204"/>
                <a:cs typeface="Verdana" panose="020B0604030504040204"/>
              </a:rPr>
              <a:t>gi</a:t>
            </a:r>
            <a:r>
              <a:rPr sz="1100" b="1" dirty="0">
                <a:latin typeface="Verdana" panose="020B0604030504040204"/>
                <a:cs typeface="Verdana" panose="020B0604030504040204"/>
              </a:rPr>
              <a:t>n</a:t>
            </a:r>
            <a:r>
              <a:rPr sz="1100" b="1" spc="-5" dirty="0">
                <a:latin typeface="Verdana" panose="020B0604030504040204"/>
                <a:cs typeface="Verdana" panose="020B0604030504040204"/>
              </a:rPr>
              <a:t>/Reg</a:t>
            </a:r>
            <a:r>
              <a:rPr sz="1100" b="1" dirty="0">
                <a:latin typeface="Verdana" panose="020B0604030504040204"/>
                <a:cs typeface="Verdana" panose="020B0604030504040204"/>
              </a:rPr>
              <a:t>i  </a:t>
            </a:r>
            <a:r>
              <a:rPr sz="1100" b="1" dirty="0">
                <a:latin typeface="Verdana" panose="020B0604030504040204"/>
                <a:cs typeface="Verdana" panose="020B0604030504040204"/>
              </a:rPr>
              <a:t>ster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2915" y="1231391"/>
            <a:ext cx="1038225" cy="771525"/>
          </a:xfrm>
          <a:custGeom>
            <a:avLst/>
            <a:gdLst/>
            <a:ahLst/>
            <a:cxnLst/>
            <a:rect l="l" t="t" r="r" b="b"/>
            <a:pathLst>
              <a:path w="1038225" h="771525">
                <a:moveTo>
                  <a:pt x="0" y="385572"/>
                </a:moveTo>
                <a:lnTo>
                  <a:pt x="2678" y="346143"/>
                </a:lnTo>
                <a:lnTo>
                  <a:pt x="10540" y="307856"/>
                </a:lnTo>
                <a:lnTo>
                  <a:pt x="23325" y="270902"/>
                </a:lnTo>
                <a:lnTo>
                  <a:pt x="40772" y="235475"/>
                </a:lnTo>
                <a:lnTo>
                  <a:pt x="62621" y="201770"/>
                </a:lnTo>
                <a:lnTo>
                  <a:pt x="88611" y="169980"/>
                </a:lnTo>
                <a:lnTo>
                  <a:pt x="118481" y="140298"/>
                </a:lnTo>
                <a:lnTo>
                  <a:pt x="151971" y="112918"/>
                </a:lnTo>
                <a:lnTo>
                  <a:pt x="188820" y="88035"/>
                </a:lnTo>
                <a:lnTo>
                  <a:pt x="228767" y="65840"/>
                </a:lnTo>
                <a:lnTo>
                  <a:pt x="271552" y="46529"/>
                </a:lnTo>
                <a:lnTo>
                  <a:pt x="316914" y="30295"/>
                </a:lnTo>
                <a:lnTo>
                  <a:pt x="364593" y="17331"/>
                </a:lnTo>
                <a:lnTo>
                  <a:pt x="414327" y="7832"/>
                </a:lnTo>
                <a:lnTo>
                  <a:pt x="465857" y="1990"/>
                </a:lnTo>
                <a:lnTo>
                  <a:pt x="518922" y="0"/>
                </a:lnTo>
                <a:lnTo>
                  <a:pt x="571986" y="1990"/>
                </a:lnTo>
                <a:lnTo>
                  <a:pt x="623516" y="7832"/>
                </a:lnTo>
                <a:lnTo>
                  <a:pt x="673250" y="17331"/>
                </a:lnTo>
                <a:lnTo>
                  <a:pt x="720929" y="30295"/>
                </a:lnTo>
                <a:lnTo>
                  <a:pt x="766291" y="46529"/>
                </a:lnTo>
                <a:lnTo>
                  <a:pt x="809076" y="65840"/>
                </a:lnTo>
                <a:lnTo>
                  <a:pt x="849023" y="88035"/>
                </a:lnTo>
                <a:lnTo>
                  <a:pt x="885872" y="112918"/>
                </a:lnTo>
                <a:lnTo>
                  <a:pt x="919362" y="140298"/>
                </a:lnTo>
                <a:lnTo>
                  <a:pt x="949232" y="169980"/>
                </a:lnTo>
                <a:lnTo>
                  <a:pt x="975222" y="201770"/>
                </a:lnTo>
                <a:lnTo>
                  <a:pt x="997071" y="235475"/>
                </a:lnTo>
                <a:lnTo>
                  <a:pt x="1014518" y="270902"/>
                </a:lnTo>
                <a:lnTo>
                  <a:pt x="1027303" y="307856"/>
                </a:lnTo>
                <a:lnTo>
                  <a:pt x="1035165" y="346143"/>
                </a:lnTo>
                <a:lnTo>
                  <a:pt x="1037844" y="385572"/>
                </a:lnTo>
                <a:lnTo>
                  <a:pt x="1035165" y="425000"/>
                </a:lnTo>
                <a:lnTo>
                  <a:pt x="1027303" y="463287"/>
                </a:lnTo>
                <a:lnTo>
                  <a:pt x="1014518" y="500241"/>
                </a:lnTo>
                <a:lnTo>
                  <a:pt x="997071" y="535668"/>
                </a:lnTo>
                <a:lnTo>
                  <a:pt x="975222" y="569373"/>
                </a:lnTo>
                <a:lnTo>
                  <a:pt x="949232" y="601163"/>
                </a:lnTo>
                <a:lnTo>
                  <a:pt x="919362" y="630845"/>
                </a:lnTo>
                <a:lnTo>
                  <a:pt x="885872" y="658225"/>
                </a:lnTo>
                <a:lnTo>
                  <a:pt x="849023" y="683108"/>
                </a:lnTo>
                <a:lnTo>
                  <a:pt x="809076" y="705303"/>
                </a:lnTo>
                <a:lnTo>
                  <a:pt x="766291" y="724614"/>
                </a:lnTo>
                <a:lnTo>
                  <a:pt x="720929" y="740848"/>
                </a:lnTo>
                <a:lnTo>
                  <a:pt x="673250" y="753812"/>
                </a:lnTo>
                <a:lnTo>
                  <a:pt x="623516" y="763311"/>
                </a:lnTo>
                <a:lnTo>
                  <a:pt x="571986" y="769153"/>
                </a:lnTo>
                <a:lnTo>
                  <a:pt x="518922" y="771144"/>
                </a:lnTo>
                <a:lnTo>
                  <a:pt x="465857" y="769153"/>
                </a:lnTo>
                <a:lnTo>
                  <a:pt x="414327" y="763311"/>
                </a:lnTo>
                <a:lnTo>
                  <a:pt x="364593" y="753812"/>
                </a:lnTo>
                <a:lnTo>
                  <a:pt x="316914" y="740848"/>
                </a:lnTo>
                <a:lnTo>
                  <a:pt x="271552" y="724614"/>
                </a:lnTo>
                <a:lnTo>
                  <a:pt x="228767" y="705303"/>
                </a:lnTo>
                <a:lnTo>
                  <a:pt x="188820" y="683108"/>
                </a:lnTo>
                <a:lnTo>
                  <a:pt x="151971" y="658225"/>
                </a:lnTo>
                <a:lnTo>
                  <a:pt x="118481" y="630845"/>
                </a:lnTo>
                <a:lnTo>
                  <a:pt x="88611" y="601163"/>
                </a:lnTo>
                <a:lnTo>
                  <a:pt x="62621" y="569373"/>
                </a:lnTo>
                <a:lnTo>
                  <a:pt x="40772" y="535668"/>
                </a:lnTo>
                <a:lnTo>
                  <a:pt x="23325" y="500241"/>
                </a:lnTo>
                <a:lnTo>
                  <a:pt x="10540" y="463287"/>
                </a:lnTo>
                <a:lnTo>
                  <a:pt x="2678" y="425000"/>
                </a:lnTo>
                <a:lnTo>
                  <a:pt x="0" y="3855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86247" y="1351636"/>
            <a:ext cx="551180" cy="514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270" algn="ctr">
              <a:lnSpc>
                <a:spcPct val="107000"/>
              </a:lnSpc>
              <a:spcBef>
                <a:spcPts val="95"/>
              </a:spcBef>
            </a:pPr>
            <a:r>
              <a:rPr sz="1000" spc="-5" dirty="0">
                <a:latin typeface="Verdana" panose="020B0604030504040204"/>
                <a:cs typeface="Verdana" panose="020B0604030504040204"/>
              </a:rPr>
              <a:t>Upload </a:t>
            </a:r>
            <a:r>
              <a:rPr sz="100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C</a:t>
            </a:r>
            <a:r>
              <a:rPr sz="1000" spc="-15" dirty="0">
                <a:latin typeface="Verdana" panose="020B0604030504040204"/>
                <a:cs typeface="Verdana" panose="020B0604030504040204"/>
              </a:rPr>
              <a:t>er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1000" spc="10" dirty="0">
                <a:latin typeface="Verdana" panose="020B0604030504040204"/>
                <a:cs typeface="Verdana" panose="020B0604030504040204"/>
              </a:rPr>
              <a:t>i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f</a:t>
            </a:r>
            <a:r>
              <a:rPr sz="10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c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a  </a:t>
            </a:r>
            <a:r>
              <a:rPr sz="1000" spc="-5" dirty="0">
                <a:latin typeface="Verdana" panose="020B0604030504040204"/>
                <a:cs typeface="Verdana" panose="020B0604030504040204"/>
              </a:rPr>
              <a:t>te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71216" y="1266444"/>
            <a:ext cx="1714500" cy="772795"/>
          </a:xfrm>
          <a:custGeom>
            <a:avLst/>
            <a:gdLst/>
            <a:ahLst/>
            <a:cxnLst/>
            <a:rect l="l" t="t" r="r" b="b"/>
            <a:pathLst>
              <a:path w="1714500" h="772794">
                <a:moveTo>
                  <a:pt x="0" y="386333"/>
                </a:moveTo>
                <a:lnTo>
                  <a:pt x="9294" y="329245"/>
                </a:lnTo>
                <a:lnTo>
                  <a:pt x="36294" y="274757"/>
                </a:lnTo>
                <a:lnTo>
                  <a:pt x="79673" y="223468"/>
                </a:lnTo>
                <a:lnTo>
                  <a:pt x="138105" y="175973"/>
                </a:lnTo>
                <a:lnTo>
                  <a:pt x="172552" y="153836"/>
                </a:lnTo>
                <a:lnTo>
                  <a:pt x="210265" y="132873"/>
                </a:lnTo>
                <a:lnTo>
                  <a:pt x="251079" y="113156"/>
                </a:lnTo>
                <a:lnTo>
                  <a:pt x="294827" y="94763"/>
                </a:lnTo>
                <a:lnTo>
                  <a:pt x="341343" y="77766"/>
                </a:lnTo>
                <a:lnTo>
                  <a:pt x="390464" y="62242"/>
                </a:lnTo>
                <a:lnTo>
                  <a:pt x="442021" y="48264"/>
                </a:lnTo>
                <a:lnTo>
                  <a:pt x="495850" y="35907"/>
                </a:lnTo>
                <a:lnTo>
                  <a:pt x="551785" y="25247"/>
                </a:lnTo>
                <a:lnTo>
                  <a:pt x="609661" y="16357"/>
                </a:lnTo>
                <a:lnTo>
                  <a:pt x="669311" y="9313"/>
                </a:lnTo>
                <a:lnTo>
                  <a:pt x="730569" y="4188"/>
                </a:lnTo>
                <a:lnTo>
                  <a:pt x="793271" y="1059"/>
                </a:lnTo>
                <a:lnTo>
                  <a:pt x="857249" y="0"/>
                </a:lnTo>
                <a:lnTo>
                  <a:pt x="921228" y="1059"/>
                </a:lnTo>
                <a:lnTo>
                  <a:pt x="983930" y="4188"/>
                </a:lnTo>
                <a:lnTo>
                  <a:pt x="1045188" y="9313"/>
                </a:lnTo>
                <a:lnTo>
                  <a:pt x="1104838" y="16357"/>
                </a:lnTo>
                <a:lnTo>
                  <a:pt x="1162714" y="25247"/>
                </a:lnTo>
                <a:lnTo>
                  <a:pt x="1218649" y="35907"/>
                </a:lnTo>
                <a:lnTo>
                  <a:pt x="1272478" y="48264"/>
                </a:lnTo>
                <a:lnTo>
                  <a:pt x="1324035" y="62242"/>
                </a:lnTo>
                <a:lnTo>
                  <a:pt x="1373156" y="77766"/>
                </a:lnTo>
                <a:lnTo>
                  <a:pt x="1419672" y="94763"/>
                </a:lnTo>
                <a:lnTo>
                  <a:pt x="1463420" y="113157"/>
                </a:lnTo>
                <a:lnTo>
                  <a:pt x="1504234" y="132873"/>
                </a:lnTo>
                <a:lnTo>
                  <a:pt x="1541947" y="153836"/>
                </a:lnTo>
                <a:lnTo>
                  <a:pt x="1576394" y="175973"/>
                </a:lnTo>
                <a:lnTo>
                  <a:pt x="1607409" y="199209"/>
                </a:lnTo>
                <a:lnTo>
                  <a:pt x="1658480" y="248675"/>
                </a:lnTo>
                <a:lnTo>
                  <a:pt x="1693835" y="301639"/>
                </a:lnTo>
                <a:lnTo>
                  <a:pt x="1712148" y="357502"/>
                </a:lnTo>
                <a:lnTo>
                  <a:pt x="1714499" y="386333"/>
                </a:lnTo>
                <a:lnTo>
                  <a:pt x="1712148" y="415165"/>
                </a:lnTo>
                <a:lnTo>
                  <a:pt x="1693835" y="471028"/>
                </a:lnTo>
                <a:lnTo>
                  <a:pt x="1658480" y="523992"/>
                </a:lnTo>
                <a:lnTo>
                  <a:pt x="1607409" y="573458"/>
                </a:lnTo>
                <a:lnTo>
                  <a:pt x="1576394" y="596694"/>
                </a:lnTo>
                <a:lnTo>
                  <a:pt x="1541947" y="618831"/>
                </a:lnTo>
                <a:lnTo>
                  <a:pt x="1504234" y="639794"/>
                </a:lnTo>
                <a:lnTo>
                  <a:pt x="1463420" y="659510"/>
                </a:lnTo>
                <a:lnTo>
                  <a:pt x="1419672" y="677904"/>
                </a:lnTo>
                <a:lnTo>
                  <a:pt x="1373156" y="694901"/>
                </a:lnTo>
                <a:lnTo>
                  <a:pt x="1324035" y="710425"/>
                </a:lnTo>
                <a:lnTo>
                  <a:pt x="1272478" y="724403"/>
                </a:lnTo>
                <a:lnTo>
                  <a:pt x="1218649" y="736760"/>
                </a:lnTo>
                <a:lnTo>
                  <a:pt x="1162714" y="747420"/>
                </a:lnTo>
                <a:lnTo>
                  <a:pt x="1104838" y="756310"/>
                </a:lnTo>
                <a:lnTo>
                  <a:pt x="1045188" y="763354"/>
                </a:lnTo>
                <a:lnTo>
                  <a:pt x="983930" y="768479"/>
                </a:lnTo>
                <a:lnTo>
                  <a:pt x="921228" y="771608"/>
                </a:lnTo>
                <a:lnTo>
                  <a:pt x="857249" y="772667"/>
                </a:lnTo>
                <a:lnTo>
                  <a:pt x="793271" y="771608"/>
                </a:lnTo>
                <a:lnTo>
                  <a:pt x="730569" y="768479"/>
                </a:lnTo>
                <a:lnTo>
                  <a:pt x="669311" y="763354"/>
                </a:lnTo>
                <a:lnTo>
                  <a:pt x="609661" y="756310"/>
                </a:lnTo>
                <a:lnTo>
                  <a:pt x="551785" y="747420"/>
                </a:lnTo>
                <a:lnTo>
                  <a:pt x="495850" y="736760"/>
                </a:lnTo>
                <a:lnTo>
                  <a:pt x="442021" y="724403"/>
                </a:lnTo>
                <a:lnTo>
                  <a:pt x="390464" y="710425"/>
                </a:lnTo>
                <a:lnTo>
                  <a:pt x="341343" y="694901"/>
                </a:lnTo>
                <a:lnTo>
                  <a:pt x="294827" y="677904"/>
                </a:lnTo>
                <a:lnTo>
                  <a:pt x="251079" y="659510"/>
                </a:lnTo>
                <a:lnTo>
                  <a:pt x="210265" y="639794"/>
                </a:lnTo>
                <a:lnTo>
                  <a:pt x="172552" y="618831"/>
                </a:lnTo>
                <a:lnTo>
                  <a:pt x="138105" y="596694"/>
                </a:lnTo>
                <a:lnTo>
                  <a:pt x="107090" y="573458"/>
                </a:lnTo>
                <a:lnTo>
                  <a:pt x="56019" y="523992"/>
                </a:lnTo>
                <a:lnTo>
                  <a:pt x="20664" y="471028"/>
                </a:lnTo>
                <a:lnTo>
                  <a:pt x="2351" y="415165"/>
                </a:lnTo>
                <a:lnTo>
                  <a:pt x="0" y="3863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37992" y="1450426"/>
            <a:ext cx="980440" cy="3860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100" b="1" spc="-5" dirty="0">
                <a:latin typeface="Verdana" panose="020B0604030504040204"/>
                <a:cs typeface="Verdana" panose="020B0604030504040204"/>
              </a:rPr>
              <a:t>Add</a:t>
            </a:r>
            <a:r>
              <a:rPr sz="1100" b="1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b="1" dirty="0">
                <a:latin typeface="Verdana" panose="020B0604030504040204"/>
                <a:cs typeface="Verdana" panose="020B0604030504040204"/>
              </a:rPr>
              <a:t>student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Verdana" panose="020B0604030504040204"/>
                <a:cs typeface="Verdana" panose="020B0604030504040204"/>
              </a:rPr>
              <a:t>data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39697" y="871474"/>
            <a:ext cx="5100320" cy="3136900"/>
            <a:chOff x="1139697" y="871474"/>
            <a:chExt cx="5100320" cy="313690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55236" y="3383788"/>
              <a:ext cx="239649" cy="826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2725" y="1821180"/>
              <a:ext cx="213741" cy="185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94026" y="1612772"/>
              <a:ext cx="2548255" cy="1609090"/>
            </a:xfrm>
            <a:custGeom>
              <a:avLst/>
              <a:gdLst/>
              <a:ahLst/>
              <a:cxnLst/>
              <a:rect l="l" t="t" r="r" b="b"/>
              <a:pathLst>
                <a:path w="2548254" h="1609089">
                  <a:moveTo>
                    <a:pt x="472059" y="1608963"/>
                  </a:moveTo>
                  <a:lnTo>
                    <a:pt x="466585" y="1559052"/>
                  </a:lnTo>
                  <a:lnTo>
                    <a:pt x="462788" y="1524254"/>
                  </a:lnTo>
                  <a:lnTo>
                    <a:pt x="436067" y="1541487"/>
                  </a:lnTo>
                  <a:lnTo>
                    <a:pt x="10668" y="881634"/>
                  </a:lnTo>
                  <a:lnTo>
                    <a:pt x="0" y="888492"/>
                  </a:lnTo>
                  <a:lnTo>
                    <a:pt x="425411" y="1548358"/>
                  </a:lnTo>
                  <a:lnTo>
                    <a:pt x="398780" y="1565529"/>
                  </a:lnTo>
                  <a:lnTo>
                    <a:pt x="472059" y="1608963"/>
                  </a:lnTo>
                  <a:close/>
                </a:path>
                <a:path w="2548254" h="1609089">
                  <a:moveTo>
                    <a:pt x="2548128" y="30099"/>
                  </a:moveTo>
                  <a:lnTo>
                    <a:pt x="2468372" y="0"/>
                  </a:lnTo>
                  <a:lnTo>
                    <a:pt x="2471636" y="31534"/>
                  </a:lnTo>
                  <a:lnTo>
                    <a:pt x="2109343" y="68834"/>
                  </a:lnTo>
                  <a:lnTo>
                    <a:pt x="2110613" y="81534"/>
                  </a:lnTo>
                  <a:lnTo>
                    <a:pt x="2472956" y="44234"/>
                  </a:lnTo>
                  <a:lnTo>
                    <a:pt x="2476246" y="75819"/>
                  </a:lnTo>
                  <a:lnTo>
                    <a:pt x="2547924" y="30226"/>
                  </a:lnTo>
                  <a:lnTo>
                    <a:pt x="2548128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46047" y="877824"/>
              <a:ext cx="5087620" cy="3124200"/>
            </a:xfrm>
            <a:custGeom>
              <a:avLst/>
              <a:gdLst/>
              <a:ahLst/>
              <a:cxnLst/>
              <a:rect l="l" t="t" r="r" b="b"/>
              <a:pathLst>
                <a:path w="5087620" h="3124200">
                  <a:moveTo>
                    <a:pt x="0" y="3124200"/>
                  </a:moveTo>
                  <a:lnTo>
                    <a:pt x="5087112" y="3124200"/>
                  </a:lnTo>
                  <a:lnTo>
                    <a:pt x="5087112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12700">
              <a:solidFill>
                <a:srgbClr val="0050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65703" y="2212848"/>
              <a:ext cx="2230120" cy="771525"/>
            </a:xfrm>
            <a:custGeom>
              <a:avLst/>
              <a:gdLst/>
              <a:ahLst/>
              <a:cxnLst/>
              <a:rect l="l" t="t" r="r" b="b"/>
              <a:pathLst>
                <a:path w="2230120" h="771525">
                  <a:moveTo>
                    <a:pt x="0" y="385572"/>
                  </a:moveTo>
                  <a:lnTo>
                    <a:pt x="8060" y="338961"/>
                  </a:lnTo>
                  <a:lnTo>
                    <a:pt x="31619" y="294003"/>
                  </a:lnTo>
                  <a:lnTo>
                    <a:pt x="69744" y="251019"/>
                  </a:lnTo>
                  <a:lnTo>
                    <a:pt x="121502" y="210332"/>
                  </a:lnTo>
                  <a:lnTo>
                    <a:pt x="185960" y="172265"/>
                  </a:lnTo>
                  <a:lnTo>
                    <a:pt x="222661" y="154314"/>
                  </a:lnTo>
                  <a:lnTo>
                    <a:pt x="262186" y="137139"/>
                  </a:lnTo>
                  <a:lnTo>
                    <a:pt x="304420" y="120779"/>
                  </a:lnTo>
                  <a:lnTo>
                    <a:pt x="349246" y="105276"/>
                  </a:lnTo>
                  <a:lnTo>
                    <a:pt x="396548" y="90670"/>
                  </a:lnTo>
                  <a:lnTo>
                    <a:pt x="446208" y="77001"/>
                  </a:lnTo>
                  <a:lnTo>
                    <a:pt x="498111" y="64309"/>
                  </a:lnTo>
                  <a:lnTo>
                    <a:pt x="552139" y="52634"/>
                  </a:lnTo>
                  <a:lnTo>
                    <a:pt x="608176" y="42017"/>
                  </a:lnTo>
                  <a:lnTo>
                    <a:pt x="666106" y="32498"/>
                  </a:lnTo>
                  <a:lnTo>
                    <a:pt x="725811" y="24118"/>
                  </a:lnTo>
                  <a:lnTo>
                    <a:pt x="787176" y="16916"/>
                  </a:lnTo>
                  <a:lnTo>
                    <a:pt x="850083" y="10934"/>
                  </a:lnTo>
                  <a:lnTo>
                    <a:pt x="914416" y="6210"/>
                  </a:lnTo>
                  <a:lnTo>
                    <a:pt x="980059" y="2787"/>
                  </a:lnTo>
                  <a:lnTo>
                    <a:pt x="1046894" y="703"/>
                  </a:lnTo>
                  <a:lnTo>
                    <a:pt x="1114806" y="0"/>
                  </a:lnTo>
                  <a:lnTo>
                    <a:pt x="1182717" y="703"/>
                  </a:lnTo>
                  <a:lnTo>
                    <a:pt x="1249552" y="2787"/>
                  </a:lnTo>
                  <a:lnTo>
                    <a:pt x="1315195" y="6210"/>
                  </a:lnTo>
                  <a:lnTo>
                    <a:pt x="1379528" y="10934"/>
                  </a:lnTo>
                  <a:lnTo>
                    <a:pt x="1442435" y="16916"/>
                  </a:lnTo>
                  <a:lnTo>
                    <a:pt x="1503800" y="24118"/>
                  </a:lnTo>
                  <a:lnTo>
                    <a:pt x="1563505" y="32498"/>
                  </a:lnTo>
                  <a:lnTo>
                    <a:pt x="1621435" y="42017"/>
                  </a:lnTo>
                  <a:lnTo>
                    <a:pt x="1677472" y="52634"/>
                  </a:lnTo>
                  <a:lnTo>
                    <a:pt x="1731500" y="64309"/>
                  </a:lnTo>
                  <a:lnTo>
                    <a:pt x="1783403" y="77001"/>
                  </a:lnTo>
                  <a:lnTo>
                    <a:pt x="1833063" y="90670"/>
                  </a:lnTo>
                  <a:lnTo>
                    <a:pt x="1880365" y="105276"/>
                  </a:lnTo>
                  <a:lnTo>
                    <a:pt x="1925191" y="120779"/>
                  </a:lnTo>
                  <a:lnTo>
                    <a:pt x="1967425" y="137139"/>
                  </a:lnTo>
                  <a:lnTo>
                    <a:pt x="2006950" y="154314"/>
                  </a:lnTo>
                  <a:lnTo>
                    <a:pt x="2043651" y="172265"/>
                  </a:lnTo>
                  <a:lnTo>
                    <a:pt x="2077409" y="190951"/>
                  </a:lnTo>
                  <a:lnTo>
                    <a:pt x="2135634" y="230369"/>
                  </a:lnTo>
                  <a:lnTo>
                    <a:pt x="2180692" y="272244"/>
                  </a:lnTo>
                  <a:lnTo>
                    <a:pt x="2211651" y="316256"/>
                  </a:lnTo>
                  <a:lnTo>
                    <a:pt x="2227577" y="362080"/>
                  </a:lnTo>
                  <a:lnTo>
                    <a:pt x="2229611" y="385572"/>
                  </a:lnTo>
                  <a:lnTo>
                    <a:pt x="2227577" y="409063"/>
                  </a:lnTo>
                  <a:lnTo>
                    <a:pt x="2211651" y="454887"/>
                  </a:lnTo>
                  <a:lnTo>
                    <a:pt x="2180692" y="498899"/>
                  </a:lnTo>
                  <a:lnTo>
                    <a:pt x="2135634" y="540774"/>
                  </a:lnTo>
                  <a:lnTo>
                    <a:pt x="2077409" y="580192"/>
                  </a:lnTo>
                  <a:lnTo>
                    <a:pt x="2043651" y="598878"/>
                  </a:lnTo>
                  <a:lnTo>
                    <a:pt x="2006950" y="616829"/>
                  </a:lnTo>
                  <a:lnTo>
                    <a:pt x="1967425" y="634004"/>
                  </a:lnTo>
                  <a:lnTo>
                    <a:pt x="1925191" y="650364"/>
                  </a:lnTo>
                  <a:lnTo>
                    <a:pt x="1880365" y="665867"/>
                  </a:lnTo>
                  <a:lnTo>
                    <a:pt x="1833063" y="680473"/>
                  </a:lnTo>
                  <a:lnTo>
                    <a:pt x="1783403" y="694142"/>
                  </a:lnTo>
                  <a:lnTo>
                    <a:pt x="1731500" y="706834"/>
                  </a:lnTo>
                  <a:lnTo>
                    <a:pt x="1677472" y="718509"/>
                  </a:lnTo>
                  <a:lnTo>
                    <a:pt x="1621435" y="729126"/>
                  </a:lnTo>
                  <a:lnTo>
                    <a:pt x="1563505" y="738645"/>
                  </a:lnTo>
                  <a:lnTo>
                    <a:pt x="1503800" y="747025"/>
                  </a:lnTo>
                  <a:lnTo>
                    <a:pt x="1442435" y="754227"/>
                  </a:lnTo>
                  <a:lnTo>
                    <a:pt x="1379528" y="760209"/>
                  </a:lnTo>
                  <a:lnTo>
                    <a:pt x="1315195" y="764933"/>
                  </a:lnTo>
                  <a:lnTo>
                    <a:pt x="1249552" y="768356"/>
                  </a:lnTo>
                  <a:lnTo>
                    <a:pt x="1182717" y="770440"/>
                  </a:lnTo>
                  <a:lnTo>
                    <a:pt x="1114806" y="771143"/>
                  </a:lnTo>
                  <a:lnTo>
                    <a:pt x="1046894" y="770440"/>
                  </a:lnTo>
                  <a:lnTo>
                    <a:pt x="980059" y="768356"/>
                  </a:lnTo>
                  <a:lnTo>
                    <a:pt x="914416" y="764933"/>
                  </a:lnTo>
                  <a:lnTo>
                    <a:pt x="850083" y="760209"/>
                  </a:lnTo>
                  <a:lnTo>
                    <a:pt x="787176" y="754227"/>
                  </a:lnTo>
                  <a:lnTo>
                    <a:pt x="725811" y="747025"/>
                  </a:lnTo>
                  <a:lnTo>
                    <a:pt x="666106" y="738645"/>
                  </a:lnTo>
                  <a:lnTo>
                    <a:pt x="608176" y="729126"/>
                  </a:lnTo>
                  <a:lnTo>
                    <a:pt x="552139" y="718509"/>
                  </a:lnTo>
                  <a:lnTo>
                    <a:pt x="498111" y="706834"/>
                  </a:lnTo>
                  <a:lnTo>
                    <a:pt x="446208" y="694142"/>
                  </a:lnTo>
                  <a:lnTo>
                    <a:pt x="396548" y="680473"/>
                  </a:lnTo>
                  <a:lnTo>
                    <a:pt x="349246" y="665867"/>
                  </a:lnTo>
                  <a:lnTo>
                    <a:pt x="304420" y="650364"/>
                  </a:lnTo>
                  <a:lnTo>
                    <a:pt x="262186" y="634004"/>
                  </a:lnTo>
                  <a:lnTo>
                    <a:pt x="222661" y="616829"/>
                  </a:lnTo>
                  <a:lnTo>
                    <a:pt x="185960" y="598878"/>
                  </a:lnTo>
                  <a:lnTo>
                    <a:pt x="152202" y="580192"/>
                  </a:lnTo>
                  <a:lnTo>
                    <a:pt x="93977" y="540774"/>
                  </a:lnTo>
                  <a:lnTo>
                    <a:pt x="48919" y="498899"/>
                  </a:lnTo>
                  <a:lnTo>
                    <a:pt x="17960" y="454887"/>
                  </a:lnTo>
                  <a:lnTo>
                    <a:pt x="2034" y="409063"/>
                  </a:lnTo>
                  <a:lnTo>
                    <a:pt x="0" y="385572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484879" y="2414168"/>
            <a:ext cx="1191260" cy="35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1620">
              <a:lnSpc>
                <a:spcPct val="107000"/>
              </a:lnSpc>
              <a:spcBef>
                <a:spcPts val="100"/>
              </a:spcBef>
            </a:pPr>
            <a:r>
              <a:rPr sz="1000" b="1" spc="-10" dirty="0">
                <a:latin typeface="Verdana" panose="020B0604030504040204"/>
                <a:cs typeface="Verdana" panose="020B0604030504040204"/>
              </a:rPr>
              <a:t>Schedule </a:t>
            </a:r>
            <a:r>
              <a:rPr sz="1000" b="1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10" dirty="0">
                <a:latin typeface="Verdana" panose="020B0604030504040204"/>
                <a:cs typeface="Verdana" panose="020B0604030504040204"/>
              </a:rPr>
              <a:t>Placement</a:t>
            </a:r>
            <a:r>
              <a:rPr sz="1000" b="1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10" dirty="0">
                <a:latin typeface="Verdana" panose="020B0604030504040204"/>
                <a:cs typeface="Verdana" panose="020B0604030504040204"/>
              </a:rPr>
              <a:t>Drive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5075" y="2172207"/>
            <a:ext cx="2241550" cy="194945"/>
          </a:xfrm>
          <a:custGeom>
            <a:avLst/>
            <a:gdLst/>
            <a:ahLst/>
            <a:cxnLst/>
            <a:rect l="l" t="t" r="r" b="b"/>
            <a:pathLst>
              <a:path w="2241550" h="194944">
                <a:moveTo>
                  <a:pt x="429285" y="29972"/>
                </a:moveTo>
                <a:lnTo>
                  <a:pt x="349529" y="0"/>
                </a:lnTo>
                <a:lnTo>
                  <a:pt x="352869" y="31686"/>
                </a:lnTo>
                <a:lnTo>
                  <a:pt x="0" y="68707"/>
                </a:lnTo>
                <a:lnTo>
                  <a:pt x="1320" y="81407"/>
                </a:lnTo>
                <a:lnTo>
                  <a:pt x="354190" y="44259"/>
                </a:lnTo>
                <a:lnTo>
                  <a:pt x="357530" y="75819"/>
                </a:lnTo>
                <a:lnTo>
                  <a:pt x="428688" y="30353"/>
                </a:lnTo>
                <a:lnTo>
                  <a:pt x="429285" y="29972"/>
                </a:lnTo>
                <a:close/>
              </a:path>
              <a:path w="2241550" h="194944">
                <a:moveTo>
                  <a:pt x="2240940" y="192659"/>
                </a:moveTo>
                <a:lnTo>
                  <a:pt x="2224163" y="171450"/>
                </a:lnTo>
                <a:lnTo>
                  <a:pt x="2188108" y="125857"/>
                </a:lnTo>
                <a:lnTo>
                  <a:pt x="2174583" y="154647"/>
                </a:lnTo>
                <a:lnTo>
                  <a:pt x="1938807" y="44069"/>
                </a:lnTo>
                <a:lnTo>
                  <a:pt x="1933473" y="55499"/>
                </a:lnTo>
                <a:lnTo>
                  <a:pt x="2169223" y="166052"/>
                </a:lnTo>
                <a:lnTo>
                  <a:pt x="2155723" y="194818"/>
                </a:lnTo>
                <a:lnTo>
                  <a:pt x="2240940" y="192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294" y="1917593"/>
            <a:ext cx="249606" cy="26437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32663" y="2275688"/>
            <a:ext cx="65595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475" marR="5080" indent="-105410">
              <a:lnSpc>
                <a:spcPct val="107000"/>
              </a:lnSpc>
              <a:spcBef>
                <a:spcPts val="9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dirty="0">
                <a:latin typeface="Calibri" panose="020F0502020204030204"/>
                <a:cs typeface="Calibri" panose="020F0502020204030204"/>
              </a:rPr>
              <a:t>iv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rsity/  </a:t>
            </a:r>
            <a:r>
              <a:rPr sz="1100" dirty="0">
                <a:latin typeface="Calibri" panose="020F0502020204030204"/>
                <a:cs typeface="Calibri" panose="020F0502020204030204"/>
              </a:rPr>
              <a:t>College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4625" y="4314825"/>
            <a:ext cx="3035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 panose="020F0502020204030204"/>
                <a:cs typeface="Calibri" panose="020F0502020204030204"/>
              </a:rPr>
              <a:t>Use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diagram</a:t>
            </a:r>
            <a:r>
              <a:rPr sz="14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14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University/Colleges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99704" y="4584191"/>
            <a:ext cx="1714500" cy="972819"/>
          </a:xfrm>
          <a:custGeom>
            <a:avLst/>
            <a:gdLst/>
            <a:ahLst/>
            <a:cxnLst/>
            <a:rect l="l" t="t" r="r" b="b"/>
            <a:pathLst>
              <a:path w="1714500" h="972820">
                <a:moveTo>
                  <a:pt x="0" y="486155"/>
                </a:moveTo>
                <a:lnTo>
                  <a:pt x="8512" y="417380"/>
                </a:lnTo>
                <a:lnTo>
                  <a:pt x="33277" y="351567"/>
                </a:lnTo>
                <a:lnTo>
                  <a:pt x="73133" y="289376"/>
                </a:lnTo>
                <a:lnTo>
                  <a:pt x="98357" y="259844"/>
                </a:lnTo>
                <a:lnTo>
                  <a:pt x="126920" y="231465"/>
                </a:lnTo>
                <a:lnTo>
                  <a:pt x="158675" y="204320"/>
                </a:lnTo>
                <a:lnTo>
                  <a:pt x="193477" y="178492"/>
                </a:lnTo>
                <a:lnTo>
                  <a:pt x="231183" y="154062"/>
                </a:lnTo>
                <a:lnTo>
                  <a:pt x="271646" y="131115"/>
                </a:lnTo>
                <a:lnTo>
                  <a:pt x="314721" y="109731"/>
                </a:lnTo>
                <a:lnTo>
                  <a:pt x="360263" y="89993"/>
                </a:lnTo>
                <a:lnTo>
                  <a:pt x="408129" y="71983"/>
                </a:lnTo>
                <a:lnTo>
                  <a:pt x="458171" y="55784"/>
                </a:lnTo>
                <a:lnTo>
                  <a:pt x="510246" y="41478"/>
                </a:lnTo>
                <a:lnTo>
                  <a:pt x="564208" y="29147"/>
                </a:lnTo>
                <a:lnTo>
                  <a:pt x="619912" y="18873"/>
                </a:lnTo>
                <a:lnTo>
                  <a:pt x="677213" y="10739"/>
                </a:lnTo>
                <a:lnTo>
                  <a:pt x="735967" y="4828"/>
                </a:lnTo>
                <a:lnTo>
                  <a:pt x="796027" y="1220"/>
                </a:lnTo>
                <a:lnTo>
                  <a:pt x="857250" y="0"/>
                </a:lnTo>
                <a:lnTo>
                  <a:pt x="918472" y="1220"/>
                </a:lnTo>
                <a:lnTo>
                  <a:pt x="978532" y="4828"/>
                </a:lnTo>
                <a:lnTo>
                  <a:pt x="1037286" y="10739"/>
                </a:lnTo>
                <a:lnTo>
                  <a:pt x="1094587" y="18873"/>
                </a:lnTo>
                <a:lnTo>
                  <a:pt x="1150291" y="29147"/>
                </a:lnTo>
                <a:lnTo>
                  <a:pt x="1204253" y="41478"/>
                </a:lnTo>
                <a:lnTo>
                  <a:pt x="1256328" y="55784"/>
                </a:lnTo>
                <a:lnTo>
                  <a:pt x="1306370" y="71983"/>
                </a:lnTo>
                <a:lnTo>
                  <a:pt x="1354236" y="89993"/>
                </a:lnTo>
                <a:lnTo>
                  <a:pt x="1399778" y="109731"/>
                </a:lnTo>
                <a:lnTo>
                  <a:pt x="1442853" y="131115"/>
                </a:lnTo>
                <a:lnTo>
                  <a:pt x="1483316" y="154062"/>
                </a:lnTo>
                <a:lnTo>
                  <a:pt x="1521022" y="178492"/>
                </a:lnTo>
                <a:lnTo>
                  <a:pt x="1555824" y="204320"/>
                </a:lnTo>
                <a:lnTo>
                  <a:pt x="1587579" y="231465"/>
                </a:lnTo>
                <a:lnTo>
                  <a:pt x="1616142" y="259844"/>
                </a:lnTo>
                <a:lnTo>
                  <a:pt x="1641366" y="289376"/>
                </a:lnTo>
                <a:lnTo>
                  <a:pt x="1681222" y="351567"/>
                </a:lnTo>
                <a:lnTo>
                  <a:pt x="1705987" y="417380"/>
                </a:lnTo>
                <a:lnTo>
                  <a:pt x="1714500" y="486155"/>
                </a:lnTo>
                <a:lnTo>
                  <a:pt x="1712347" y="520873"/>
                </a:lnTo>
                <a:lnTo>
                  <a:pt x="1695563" y="588249"/>
                </a:lnTo>
                <a:lnTo>
                  <a:pt x="1663108" y="652333"/>
                </a:lnTo>
                <a:lnTo>
                  <a:pt x="1616142" y="712467"/>
                </a:lnTo>
                <a:lnTo>
                  <a:pt x="1587579" y="740846"/>
                </a:lnTo>
                <a:lnTo>
                  <a:pt x="1555824" y="767991"/>
                </a:lnTo>
                <a:lnTo>
                  <a:pt x="1521022" y="793819"/>
                </a:lnTo>
                <a:lnTo>
                  <a:pt x="1483316" y="818249"/>
                </a:lnTo>
                <a:lnTo>
                  <a:pt x="1442853" y="841196"/>
                </a:lnTo>
                <a:lnTo>
                  <a:pt x="1399778" y="862580"/>
                </a:lnTo>
                <a:lnTo>
                  <a:pt x="1354236" y="882318"/>
                </a:lnTo>
                <a:lnTo>
                  <a:pt x="1306370" y="900328"/>
                </a:lnTo>
                <a:lnTo>
                  <a:pt x="1256328" y="916527"/>
                </a:lnTo>
                <a:lnTo>
                  <a:pt x="1204253" y="930833"/>
                </a:lnTo>
                <a:lnTo>
                  <a:pt x="1150291" y="943164"/>
                </a:lnTo>
                <a:lnTo>
                  <a:pt x="1094587" y="953438"/>
                </a:lnTo>
                <a:lnTo>
                  <a:pt x="1037286" y="961572"/>
                </a:lnTo>
                <a:lnTo>
                  <a:pt x="978532" y="967483"/>
                </a:lnTo>
                <a:lnTo>
                  <a:pt x="918472" y="971091"/>
                </a:lnTo>
                <a:lnTo>
                  <a:pt x="857250" y="972311"/>
                </a:lnTo>
                <a:lnTo>
                  <a:pt x="796027" y="971091"/>
                </a:lnTo>
                <a:lnTo>
                  <a:pt x="735967" y="967483"/>
                </a:lnTo>
                <a:lnTo>
                  <a:pt x="677213" y="961572"/>
                </a:lnTo>
                <a:lnTo>
                  <a:pt x="619912" y="953438"/>
                </a:lnTo>
                <a:lnTo>
                  <a:pt x="564208" y="943164"/>
                </a:lnTo>
                <a:lnTo>
                  <a:pt x="510246" y="930833"/>
                </a:lnTo>
                <a:lnTo>
                  <a:pt x="458171" y="916527"/>
                </a:lnTo>
                <a:lnTo>
                  <a:pt x="408129" y="900328"/>
                </a:lnTo>
                <a:lnTo>
                  <a:pt x="360263" y="882318"/>
                </a:lnTo>
                <a:lnTo>
                  <a:pt x="314721" y="862580"/>
                </a:lnTo>
                <a:lnTo>
                  <a:pt x="271646" y="841196"/>
                </a:lnTo>
                <a:lnTo>
                  <a:pt x="231183" y="818249"/>
                </a:lnTo>
                <a:lnTo>
                  <a:pt x="193477" y="793819"/>
                </a:lnTo>
                <a:lnTo>
                  <a:pt x="158675" y="767991"/>
                </a:lnTo>
                <a:lnTo>
                  <a:pt x="126920" y="740846"/>
                </a:lnTo>
                <a:lnTo>
                  <a:pt x="98357" y="712467"/>
                </a:lnTo>
                <a:lnTo>
                  <a:pt x="73133" y="682935"/>
                </a:lnTo>
                <a:lnTo>
                  <a:pt x="33277" y="620744"/>
                </a:lnTo>
                <a:lnTo>
                  <a:pt x="8512" y="554931"/>
                </a:lnTo>
                <a:lnTo>
                  <a:pt x="0" y="4861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642095" y="4805324"/>
            <a:ext cx="1035685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7000"/>
              </a:lnSpc>
              <a:spcBef>
                <a:spcPts val="100"/>
              </a:spcBef>
            </a:pPr>
            <a:r>
              <a:rPr sz="1000" b="1" spc="-10" dirty="0">
                <a:latin typeface="Verdana" panose="020B0604030504040204"/>
                <a:cs typeface="Verdana" panose="020B0604030504040204"/>
              </a:rPr>
              <a:t>Search</a:t>
            </a:r>
            <a:r>
              <a:rPr sz="1000" b="1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10" dirty="0">
                <a:latin typeface="Verdana" panose="020B0604030504040204"/>
                <a:cs typeface="Verdana" panose="020B0604030504040204"/>
              </a:rPr>
              <a:t>for </a:t>
            </a:r>
            <a:r>
              <a:rPr sz="1000" b="1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5" dirty="0">
                <a:latin typeface="Verdana" panose="020B0604030504040204"/>
                <a:cs typeface="Verdana" panose="020B0604030504040204"/>
              </a:rPr>
              <a:t>Co</a:t>
            </a:r>
            <a:r>
              <a:rPr sz="1000" b="1" spc="-10" dirty="0">
                <a:latin typeface="Verdana" panose="020B0604030504040204"/>
                <a:cs typeface="Verdana" panose="020B0604030504040204"/>
              </a:rPr>
              <a:t>lle</a:t>
            </a:r>
            <a:r>
              <a:rPr sz="1000" b="1" spc="-5" dirty="0">
                <a:latin typeface="Verdana" panose="020B0604030504040204"/>
                <a:cs typeface="Verdana" panose="020B0604030504040204"/>
              </a:rPr>
              <a:t>g</a:t>
            </a:r>
            <a:r>
              <a:rPr sz="1000" b="1" spc="-10" dirty="0">
                <a:latin typeface="Verdana" panose="020B0604030504040204"/>
                <a:cs typeface="Verdana" panose="020B0604030504040204"/>
              </a:rPr>
              <a:t>e/Uni</a:t>
            </a:r>
            <a:r>
              <a:rPr sz="1000" b="1" spc="-5" dirty="0">
                <a:latin typeface="Verdana" panose="020B0604030504040204"/>
                <a:cs typeface="Verdana" panose="020B0604030504040204"/>
              </a:rPr>
              <a:t>ve  </a:t>
            </a:r>
            <a:r>
              <a:rPr sz="1000" b="1" spc="-10" dirty="0">
                <a:latin typeface="Verdana" panose="020B0604030504040204"/>
                <a:cs typeface="Verdana" panose="020B0604030504040204"/>
              </a:rPr>
              <a:t>rsity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62216" y="3831335"/>
            <a:ext cx="1000125" cy="848994"/>
          </a:xfrm>
          <a:custGeom>
            <a:avLst/>
            <a:gdLst/>
            <a:ahLst/>
            <a:cxnLst/>
            <a:rect l="l" t="t" r="r" b="b"/>
            <a:pathLst>
              <a:path w="1000125" h="848995">
                <a:moveTo>
                  <a:pt x="0" y="424433"/>
                </a:moveTo>
                <a:lnTo>
                  <a:pt x="2580" y="381032"/>
                </a:lnTo>
                <a:lnTo>
                  <a:pt x="10154" y="338886"/>
                </a:lnTo>
                <a:lnTo>
                  <a:pt x="22471" y="298207"/>
                </a:lnTo>
                <a:lnTo>
                  <a:pt x="39278" y="259210"/>
                </a:lnTo>
                <a:lnTo>
                  <a:pt x="60326" y="222108"/>
                </a:lnTo>
                <a:lnTo>
                  <a:pt x="85363" y="187114"/>
                </a:lnTo>
                <a:lnTo>
                  <a:pt x="114137" y="154440"/>
                </a:lnTo>
                <a:lnTo>
                  <a:pt x="146399" y="124301"/>
                </a:lnTo>
                <a:lnTo>
                  <a:pt x="181896" y="96909"/>
                </a:lnTo>
                <a:lnTo>
                  <a:pt x="220377" y="72477"/>
                </a:lnTo>
                <a:lnTo>
                  <a:pt x="261591" y="51220"/>
                </a:lnTo>
                <a:lnTo>
                  <a:pt x="305288" y="33349"/>
                </a:lnTo>
                <a:lnTo>
                  <a:pt x="351215" y="19078"/>
                </a:lnTo>
                <a:lnTo>
                  <a:pt x="399122" y="8621"/>
                </a:lnTo>
                <a:lnTo>
                  <a:pt x="448758" y="2190"/>
                </a:lnTo>
                <a:lnTo>
                  <a:pt x="499872" y="0"/>
                </a:lnTo>
                <a:lnTo>
                  <a:pt x="550985" y="2190"/>
                </a:lnTo>
                <a:lnTo>
                  <a:pt x="600621" y="8621"/>
                </a:lnTo>
                <a:lnTo>
                  <a:pt x="648528" y="19078"/>
                </a:lnTo>
                <a:lnTo>
                  <a:pt x="694455" y="33349"/>
                </a:lnTo>
                <a:lnTo>
                  <a:pt x="738152" y="51220"/>
                </a:lnTo>
                <a:lnTo>
                  <a:pt x="779366" y="72477"/>
                </a:lnTo>
                <a:lnTo>
                  <a:pt x="817847" y="96909"/>
                </a:lnTo>
                <a:lnTo>
                  <a:pt x="853344" y="124301"/>
                </a:lnTo>
                <a:lnTo>
                  <a:pt x="885606" y="154440"/>
                </a:lnTo>
                <a:lnTo>
                  <a:pt x="914380" y="187114"/>
                </a:lnTo>
                <a:lnTo>
                  <a:pt x="939417" y="222108"/>
                </a:lnTo>
                <a:lnTo>
                  <a:pt x="960465" y="259210"/>
                </a:lnTo>
                <a:lnTo>
                  <a:pt x="977272" y="298207"/>
                </a:lnTo>
                <a:lnTo>
                  <a:pt x="989589" y="338886"/>
                </a:lnTo>
                <a:lnTo>
                  <a:pt x="997163" y="381032"/>
                </a:lnTo>
                <a:lnTo>
                  <a:pt x="999743" y="424433"/>
                </a:lnTo>
                <a:lnTo>
                  <a:pt x="997163" y="467835"/>
                </a:lnTo>
                <a:lnTo>
                  <a:pt x="989589" y="509981"/>
                </a:lnTo>
                <a:lnTo>
                  <a:pt x="977272" y="550660"/>
                </a:lnTo>
                <a:lnTo>
                  <a:pt x="960465" y="589657"/>
                </a:lnTo>
                <a:lnTo>
                  <a:pt x="939417" y="626759"/>
                </a:lnTo>
                <a:lnTo>
                  <a:pt x="914380" y="661753"/>
                </a:lnTo>
                <a:lnTo>
                  <a:pt x="885606" y="694427"/>
                </a:lnTo>
                <a:lnTo>
                  <a:pt x="853344" y="724566"/>
                </a:lnTo>
                <a:lnTo>
                  <a:pt x="817847" y="751958"/>
                </a:lnTo>
                <a:lnTo>
                  <a:pt x="779366" y="776390"/>
                </a:lnTo>
                <a:lnTo>
                  <a:pt x="738152" y="797647"/>
                </a:lnTo>
                <a:lnTo>
                  <a:pt x="694455" y="815518"/>
                </a:lnTo>
                <a:lnTo>
                  <a:pt x="648528" y="829789"/>
                </a:lnTo>
                <a:lnTo>
                  <a:pt x="600621" y="840246"/>
                </a:lnTo>
                <a:lnTo>
                  <a:pt x="550985" y="846677"/>
                </a:lnTo>
                <a:lnTo>
                  <a:pt x="499872" y="848868"/>
                </a:lnTo>
                <a:lnTo>
                  <a:pt x="448758" y="846677"/>
                </a:lnTo>
                <a:lnTo>
                  <a:pt x="399122" y="840246"/>
                </a:lnTo>
                <a:lnTo>
                  <a:pt x="351215" y="829789"/>
                </a:lnTo>
                <a:lnTo>
                  <a:pt x="305288" y="815518"/>
                </a:lnTo>
                <a:lnTo>
                  <a:pt x="261591" y="797647"/>
                </a:lnTo>
                <a:lnTo>
                  <a:pt x="220377" y="776390"/>
                </a:lnTo>
                <a:lnTo>
                  <a:pt x="181896" y="751958"/>
                </a:lnTo>
                <a:lnTo>
                  <a:pt x="146399" y="724566"/>
                </a:lnTo>
                <a:lnTo>
                  <a:pt x="114137" y="694427"/>
                </a:lnTo>
                <a:lnTo>
                  <a:pt x="85363" y="661753"/>
                </a:lnTo>
                <a:lnTo>
                  <a:pt x="60326" y="626759"/>
                </a:lnTo>
                <a:lnTo>
                  <a:pt x="39278" y="589657"/>
                </a:lnTo>
                <a:lnTo>
                  <a:pt x="22471" y="550660"/>
                </a:lnTo>
                <a:lnTo>
                  <a:pt x="10154" y="509981"/>
                </a:lnTo>
                <a:lnTo>
                  <a:pt x="2580" y="467835"/>
                </a:lnTo>
                <a:lnTo>
                  <a:pt x="0" y="4244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302245" y="3875379"/>
            <a:ext cx="520700" cy="7435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100" b="1" spc="-5" dirty="0">
                <a:latin typeface="Verdana" panose="020B0604030504040204"/>
                <a:cs typeface="Verdana" panose="020B0604030504040204"/>
              </a:rPr>
              <a:t>Login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ct val="107000"/>
              </a:lnSpc>
              <a:spcBef>
                <a:spcPts val="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/ </a:t>
            </a:r>
            <a:r>
              <a:rPr sz="1100" b="1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5" dirty="0">
                <a:latin typeface="Verdana" panose="020B0604030504040204"/>
                <a:cs typeface="Verdana" panose="020B0604030504040204"/>
              </a:rPr>
              <a:t>Reg</a:t>
            </a:r>
            <a:r>
              <a:rPr sz="1100" b="1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1100" b="1" dirty="0">
                <a:latin typeface="Verdana" panose="020B0604030504040204"/>
                <a:cs typeface="Verdana" panose="020B0604030504040204"/>
              </a:rPr>
              <a:t>st  </a:t>
            </a:r>
            <a:r>
              <a:rPr sz="1100" b="1" spc="-5" dirty="0">
                <a:latin typeface="Verdana" panose="020B0604030504040204"/>
                <a:cs typeface="Verdana" panose="020B0604030504040204"/>
              </a:rPr>
              <a:t>er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509504" y="3735323"/>
            <a:ext cx="1268095" cy="772795"/>
          </a:xfrm>
          <a:custGeom>
            <a:avLst/>
            <a:gdLst/>
            <a:ahLst/>
            <a:cxnLst/>
            <a:rect l="l" t="t" r="r" b="b"/>
            <a:pathLst>
              <a:path w="1268095" h="772795">
                <a:moveTo>
                  <a:pt x="0" y="386333"/>
                </a:moveTo>
                <a:lnTo>
                  <a:pt x="10214" y="316891"/>
                </a:lnTo>
                <a:lnTo>
                  <a:pt x="39663" y="251532"/>
                </a:lnTo>
                <a:lnTo>
                  <a:pt x="86557" y="191346"/>
                </a:lnTo>
                <a:lnTo>
                  <a:pt x="115986" y="163535"/>
                </a:lnTo>
                <a:lnTo>
                  <a:pt x="149105" y="137426"/>
                </a:lnTo>
                <a:lnTo>
                  <a:pt x="185689" y="113156"/>
                </a:lnTo>
                <a:lnTo>
                  <a:pt x="225516" y="90863"/>
                </a:lnTo>
                <a:lnTo>
                  <a:pt x="268361" y="70680"/>
                </a:lnTo>
                <a:lnTo>
                  <a:pt x="314000" y="52747"/>
                </a:lnTo>
                <a:lnTo>
                  <a:pt x="362210" y="37198"/>
                </a:lnTo>
                <a:lnTo>
                  <a:pt x="412766" y="24170"/>
                </a:lnTo>
                <a:lnTo>
                  <a:pt x="465446" y="13800"/>
                </a:lnTo>
                <a:lnTo>
                  <a:pt x="520024" y="6224"/>
                </a:lnTo>
                <a:lnTo>
                  <a:pt x="576278" y="1578"/>
                </a:lnTo>
                <a:lnTo>
                  <a:pt x="633984" y="0"/>
                </a:lnTo>
                <a:lnTo>
                  <a:pt x="691689" y="1578"/>
                </a:lnTo>
                <a:lnTo>
                  <a:pt x="747943" y="6224"/>
                </a:lnTo>
                <a:lnTo>
                  <a:pt x="802521" y="13800"/>
                </a:lnTo>
                <a:lnTo>
                  <a:pt x="855201" y="24170"/>
                </a:lnTo>
                <a:lnTo>
                  <a:pt x="905757" y="37198"/>
                </a:lnTo>
                <a:lnTo>
                  <a:pt x="953967" y="52747"/>
                </a:lnTo>
                <a:lnTo>
                  <a:pt x="999606" y="70680"/>
                </a:lnTo>
                <a:lnTo>
                  <a:pt x="1042451" y="90863"/>
                </a:lnTo>
                <a:lnTo>
                  <a:pt x="1082278" y="113157"/>
                </a:lnTo>
                <a:lnTo>
                  <a:pt x="1118862" y="137426"/>
                </a:lnTo>
                <a:lnTo>
                  <a:pt x="1151981" y="163535"/>
                </a:lnTo>
                <a:lnTo>
                  <a:pt x="1181410" y="191346"/>
                </a:lnTo>
                <a:lnTo>
                  <a:pt x="1206926" y="220724"/>
                </a:lnTo>
                <a:lnTo>
                  <a:pt x="1245321" y="283633"/>
                </a:lnTo>
                <a:lnTo>
                  <a:pt x="1265377" y="351170"/>
                </a:lnTo>
                <a:lnTo>
                  <a:pt x="1267968" y="386333"/>
                </a:lnTo>
                <a:lnTo>
                  <a:pt x="1265377" y="421497"/>
                </a:lnTo>
                <a:lnTo>
                  <a:pt x="1245321" y="489034"/>
                </a:lnTo>
                <a:lnTo>
                  <a:pt x="1206926" y="551943"/>
                </a:lnTo>
                <a:lnTo>
                  <a:pt x="1181410" y="581321"/>
                </a:lnTo>
                <a:lnTo>
                  <a:pt x="1151981" y="609132"/>
                </a:lnTo>
                <a:lnTo>
                  <a:pt x="1118862" y="635241"/>
                </a:lnTo>
                <a:lnTo>
                  <a:pt x="1082278" y="659511"/>
                </a:lnTo>
                <a:lnTo>
                  <a:pt x="1042451" y="681804"/>
                </a:lnTo>
                <a:lnTo>
                  <a:pt x="999606" y="701987"/>
                </a:lnTo>
                <a:lnTo>
                  <a:pt x="953967" y="719920"/>
                </a:lnTo>
                <a:lnTo>
                  <a:pt x="905757" y="735469"/>
                </a:lnTo>
                <a:lnTo>
                  <a:pt x="855201" y="748497"/>
                </a:lnTo>
                <a:lnTo>
                  <a:pt x="802521" y="758867"/>
                </a:lnTo>
                <a:lnTo>
                  <a:pt x="747943" y="766443"/>
                </a:lnTo>
                <a:lnTo>
                  <a:pt x="691689" y="771089"/>
                </a:lnTo>
                <a:lnTo>
                  <a:pt x="633984" y="772668"/>
                </a:lnTo>
                <a:lnTo>
                  <a:pt x="576278" y="771089"/>
                </a:lnTo>
                <a:lnTo>
                  <a:pt x="520024" y="766443"/>
                </a:lnTo>
                <a:lnTo>
                  <a:pt x="465446" y="758867"/>
                </a:lnTo>
                <a:lnTo>
                  <a:pt x="412766" y="748497"/>
                </a:lnTo>
                <a:lnTo>
                  <a:pt x="362210" y="735469"/>
                </a:lnTo>
                <a:lnTo>
                  <a:pt x="314000" y="719920"/>
                </a:lnTo>
                <a:lnTo>
                  <a:pt x="268361" y="701987"/>
                </a:lnTo>
                <a:lnTo>
                  <a:pt x="225516" y="681804"/>
                </a:lnTo>
                <a:lnTo>
                  <a:pt x="185689" y="659510"/>
                </a:lnTo>
                <a:lnTo>
                  <a:pt x="149105" y="635241"/>
                </a:lnTo>
                <a:lnTo>
                  <a:pt x="115986" y="609132"/>
                </a:lnTo>
                <a:lnTo>
                  <a:pt x="86557" y="581321"/>
                </a:lnTo>
                <a:lnTo>
                  <a:pt x="61041" y="551943"/>
                </a:lnTo>
                <a:lnTo>
                  <a:pt x="22646" y="489034"/>
                </a:lnTo>
                <a:lnTo>
                  <a:pt x="2590" y="421497"/>
                </a:lnTo>
                <a:lnTo>
                  <a:pt x="0" y="3863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816843" y="3831183"/>
            <a:ext cx="655955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7000"/>
              </a:lnSpc>
              <a:spcBef>
                <a:spcPts val="95"/>
              </a:spcBef>
            </a:pPr>
            <a:r>
              <a:rPr sz="1100" spc="-5" dirty="0">
                <a:latin typeface="Verdana" panose="020B0604030504040204"/>
                <a:cs typeface="Verdana" panose="020B0604030504040204"/>
              </a:rPr>
              <a:t>View </a:t>
            </a:r>
            <a:r>
              <a:rPr sz="110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Cer</a:t>
            </a:r>
            <a:r>
              <a:rPr sz="1100" dirty="0">
                <a:latin typeface="Verdana" panose="020B0604030504040204"/>
                <a:cs typeface="Verdana" panose="020B0604030504040204"/>
              </a:rPr>
              <a:t>t</a:t>
            </a:r>
            <a:r>
              <a:rPr sz="11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1100" spc="-5" dirty="0">
                <a:latin typeface="Verdana" panose="020B0604030504040204"/>
                <a:cs typeface="Verdana" panose="020B0604030504040204"/>
              </a:rPr>
              <a:t>f</a:t>
            </a:r>
            <a:r>
              <a:rPr sz="11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100" dirty="0">
                <a:latin typeface="Verdana" panose="020B0604030504040204"/>
                <a:cs typeface="Verdana" panose="020B0604030504040204"/>
              </a:rPr>
              <a:t>cat  </a:t>
            </a:r>
            <a:r>
              <a:rPr sz="1100" dirty="0">
                <a:latin typeface="Verdana" panose="020B0604030504040204"/>
                <a:cs typeface="Verdana" panose="020B0604030504040204"/>
              </a:rPr>
              <a:t>e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24671" y="3124200"/>
            <a:ext cx="1714500" cy="771525"/>
          </a:xfrm>
          <a:custGeom>
            <a:avLst/>
            <a:gdLst/>
            <a:ahLst/>
            <a:cxnLst/>
            <a:rect l="l" t="t" r="r" b="b"/>
            <a:pathLst>
              <a:path w="1714500" h="771525">
                <a:moveTo>
                  <a:pt x="0" y="385572"/>
                </a:moveTo>
                <a:lnTo>
                  <a:pt x="9294" y="328587"/>
                </a:lnTo>
                <a:lnTo>
                  <a:pt x="36294" y="274201"/>
                </a:lnTo>
                <a:lnTo>
                  <a:pt x="79673" y="223010"/>
                </a:lnTo>
                <a:lnTo>
                  <a:pt x="138105" y="175609"/>
                </a:lnTo>
                <a:lnTo>
                  <a:pt x="172552" y="153516"/>
                </a:lnTo>
                <a:lnTo>
                  <a:pt x="210265" y="132594"/>
                </a:lnTo>
                <a:lnTo>
                  <a:pt x="251078" y="112918"/>
                </a:lnTo>
                <a:lnTo>
                  <a:pt x="294827" y="94562"/>
                </a:lnTo>
                <a:lnTo>
                  <a:pt x="341343" y="77601"/>
                </a:lnTo>
                <a:lnTo>
                  <a:pt x="390464" y="62109"/>
                </a:lnTo>
                <a:lnTo>
                  <a:pt x="442021" y="48161"/>
                </a:lnTo>
                <a:lnTo>
                  <a:pt x="495850" y="35830"/>
                </a:lnTo>
                <a:lnTo>
                  <a:pt x="551785" y="25192"/>
                </a:lnTo>
                <a:lnTo>
                  <a:pt x="609661" y="16322"/>
                </a:lnTo>
                <a:lnTo>
                  <a:pt x="669311" y="9292"/>
                </a:lnTo>
                <a:lnTo>
                  <a:pt x="730569" y="4179"/>
                </a:lnTo>
                <a:lnTo>
                  <a:pt x="793271" y="1057"/>
                </a:lnTo>
                <a:lnTo>
                  <a:pt x="857250" y="0"/>
                </a:lnTo>
                <a:lnTo>
                  <a:pt x="921228" y="1057"/>
                </a:lnTo>
                <a:lnTo>
                  <a:pt x="983930" y="4179"/>
                </a:lnTo>
                <a:lnTo>
                  <a:pt x="1045188" y="9292"/>
                </a:lnTo>
                <a:lnTo>
                  <a:pt x="1104838" y="16322"/>
                </a:lnTo>
                <a:lnTo>
                  <a:pt x="1162714" y="25192"/>
                </a:lnTo>
                <a:lnTo>
                  <a:pt x="1218649" y="35830"/>
                </a:lnTo>
                <a:lnTo>
                  <a:pt x="1272478" y="48161"/>
                </a:lnTo>
                <a:lnTo>
                  <a:pt x="1324035" y="62109"/>
                </a:lnTo>
                <a:lnTo>
                  <a:pt x="1373156" y="77601"/>
                </a:lnTo>
                <a:lnTo>
                  <a:pt x="1419672" y="94562"/>
                </a:lnTo>
                <a:lnTo>
                  <a:pt x="1463421" y="112918"/>
                </a:lnTo>
                <a:lnTo>
                  <a:pt x="1504234" y="132594"/>
                </a:lnTo>
                <a:lnTo>
                  <a:pt x="1541947" y="153516"/>
                </a:lnTo>
                <a:lnTo>
                  <a:pt x="1576394" y="175609"/>
                </a:lnTo>
                <a:lnTo>
                  <a:pt x="1607409" y="198798"/>
                </a:lnTo>
                <a:lnTo>
                  <a:pt x="1658480" y="248169"/>
                </a:lnTo>
                <a:lnTo>
                  <a:pt x="1693835" y="301032"/>
                </a:lnTo>
                <a:lnTo>
                  <a:pt x="1712148" y="356792"/>
                </a:lnTo>
                <a:lnTo>
                  <a:pt x="1714500" y="385572"/>
                </a:lnTo>
                <a:lnTo>
                  <a:pt x="1712148" y="414351"/>
                </a:lnTo>
                <a:lnTo>
                  <a:pt x="1693835" y="470111"/>
                </a:lnTo>
                <a:lnTo>
                  <a:pt x="1658480" y="522974"/>
                </a:lnTo>
                <a:lnTo>
                  <a:pt x="1607409" y="572345"/>
                </a:lnTo>
                <a:lnTo>
                  <a:pt x="1576394" y="595534"/>
                </a:lnTo>
                <a:lnTo>
                  <a:pt x="1541947" y="617627"/>
                </a:lnTo>
                <a:lnTo>
                  <a:pt x="1504234" y="638549"/>
                </a:lnTo>
                <a:lnTo>
                  <a:pt x="1463421" y="658225"/>
                </a:lnTo>
                <a:lnTo>
                  <a:pt x="1419672" y="676581"/>
                </a:lnTo>
                <a:lnTo>
                  <a:pt x="1373156" y="693542"/>
                </a:lnTo>
                <a:lnTo>
                  <a:pt x="1324035" y="709034"/>
                </a:lnTo>
                <a:lnTo>
                  <a:pt x="1272478" y="722982"/>
                </a:lnTo>
                <a:lnTo>
                  <a:pt x="1218649" y="735313"/>
                </a:lnTo>
                <a:lnTo>
                  <a:pt x="1162714" y="745951"/>
                </a:lnTo>
                <a:lnTo>
                  <a:pt x="1104838" y="754821"/>
                </a:lnTo>
                <a:lnTo>
                  <a:pt x="1045188" y="761851"/>
                </a:lnTo>
                <a:lnTo>
                  <a:pt x="983930" y="766964"/>
                </a:lnTo>
                <a:lnTo>
                  <a:pt x="921228" y="770086"/>
                </a:lnTo>
                <a:lnTo>
                  <a:pt x="857250" y="771144"/>
                </a:lnTo>
                <a:lnTo>
                  <a:pt x="793271" y="770086"/>
                </a:lnTo>
                <a:lnTo>
                  <a:pt x="730569" y="766964"/>
                </a:lnTo>
                <a:lnTo>
                  <a:pt x="669311" y="761851"/>
                </a:lnTo>
                <a:lnTo>
                  <a:pt x="609661" y="754821"/>
                </a:lnTo>
                <a:lnTo>
                  <a:pt x="551785" y="745951"/>
                </a:lnTo>
                <a:lnTo>
                  <a:pt x="495850" y="735313"/>
                </a:lnTo>
                <a:lnTo>
                  <a:pt x="442021" y="722982"/>
                </a:lnTo>
                <a:lnTo>
                  <a:pt x="390464" y="709034"/>
                </a:lnTo>
                <a:lnTo>
                  <a:pt x="341343" y="693542"/>
                </a:lnTo>
                <a:lnTo>
                  <a:pt x="294827" y="676581"/>
                </a:lnTo>
                <a:lnTo>
                  <a:pt x="251078" y="658225"/>
                </a:lnTo>
                <a:lnTo>
                  <a:pt x="210265" y="638549"/>
                </a:lnTo>
                <a:lnTo>
                  <a:pt x="172552" y="617627"/>
                </a:lnTo>
                <a:lnTo>
                  <a:pt x="138105" y="595534"/>
                </a:lnTo>
                <a:lnTo>
                  <a:pt x="107090" y="572345"/>
                </a:lnTo>
                <a:lnTo>
                  <a:pt x="56019" y="522974"/>
                </a:lnTo>
                <a:lnTo>
                  <a:pt x="20664" y="470111"/>
                </a:lnTo>
                <a:lnTo>
                  <a:pt x="2351" y="414351"/>
                </a:lnTo>
                <a:lnTo>
                  <a:pt x="0" y="3855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959722" y="3308308"/>
            <a:ext cx="644525" cy="3867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00"/>
              </a:spcBef>
            </a:pPr>
            <a:r>
              <a:rPr sz="1100" b="1" spc="-5" dirty="0">
                <a:latin typeface="Verdana" panose="020B0604030504040204"/>
                <a:cs typeface="Verdana" panose="020B0604030504040204"/>
              </a:rPr>
              <a:t>Search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Verdana" panose="020B0604030504040204"/>
                <a:cs typeface="Verdana" panose="020B0604030504040204"/>
              </a:rPr>
              <a:t>S</a:t>
            </a:r>
            <a:r>
              <a:rPr sz="1100" b="1" dirty="0">
                <a:latin typeface="Verdana" panose="020B0604030504040204"/>
                <a:cs typeface="Verdana" panose="020B0604030504040204"/>
              </a:rPr>
              <a:t>t</a:t>
            </a:r>
            <a:r>
              <a:rPr sz="1100" b="1" spc="5" dirty="0">
                <a:latin typeface="Verdana" panose="020B0604030504040204"/>
                <a:cs typeface="Verdana" panose="020B0604030504040204"/>
              </a:rPr>
              <a:t>u</a:t>
            </a:r>
            <a:r>
              <a:rPr sz="1100" b="1" spc="-5" dirty="0">
                <a:latin typeface="Verdana" panose="020B0604030504040204"/>
                <a:cs typeface="Verdana" panose="020B0604030504040204"/>
              </a:rPr>
              <a:t>de</a:t>
            </a:r>
            <a:r>
              <a:rPr sz="1100" b="1" dirty="0">
                <a:latin typeface="Verdana" panose="020B0604030504040204"/>
                <a:cs typeface="Verdana" panose="020B0604030504040204"/>
              </a:rPr>
              <a:t>nt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608953" y="2881629"/>
            <a:ext cx="5327650" cy="3136900"/>
            <a:chOff x="6608953" y="2881629"/>
            <a:chExt cx="5327650" cy="3136900"/>
          </a:xfrm>
        </p:grpSpPr>
        <p:sp>
          <p:nvSpPr>
            <p:cNvPr id="32" name="object 32"/>
            <p:cNvSpPr/>
            <p:nvPr/>
          </p:nvSpPr>
          <p:spPr>
            <a:xfrm>
              <a:off x="7999857" y="3579113"/>
              <a:ext cx="2625090" cy="1263015"/>
            </a:xfrm>
            <a:custGeom>
              <a:avLst/>
              <a:gdLst/>
              <a:ahLst/>
              <a:cxnLst/>
              <a:rect l="l" t="t" r="r" b="b"/>
              <a:pathLst>
                <a:path w="2625090" h="1263014">
                  <a:moveTo>
                    <a:pt x="394716" y="1262634"/>
                  </a:moveTo>
                  <a:lnTo>
                    <a:pt x="379603" y="1225550"/>
                  </a:lnTo>
                  <a:lnTo>
                    <a:pt x="362585" y="1183767"/>
                  </a:lnTo>
                  <a:lnTo>
                    <a:pt x="341617" y="1207655"/>
                  </a:lnTo>
                  <a:lnTo>
                    <a:pt x="8382" y="914908"/>
                  </a:lnTo>
                  <a:lnTo>
                    <a:pt x="0" y="924560"/>
                  </a:lnTo>
                  <a:lnTo>
                    <a:pt x="333235" y="1217193"/>
                  </a:lnTo>
                  <a:lnTo>
                    <a:pt x="312293" y="1241044"/>
                  </a:lnTo>
                  <a:lnTo>
                    <a:pt x="394716" y="1262634"/>
                  </a:lnTo>
                  <a:close/>
                </a:path>
                <a:path w="2625090" h="1263014">
                  <a:moveTo>
                    <a:pt x="490728" y="108966"/>
                  </a:moveTo>
                  <a:lnTo>
                    <a:pt x="408686" y="132080"/>
                  </a:lnTo>
                  <a:lnTo>
                    <a:pt x="430149" y="155625"/>
                  </a:lnTo>
                  <a:lnTo>
                    <a:pt x="57785" y="494792"/>
                  </a:lnTo>
                  <a:lnTo>
                    <a:pt x="66421" y="504190"/>
                  </a:lnTo>
                  <a:lnTo>
                    <a:pt x="438696" y="164998"/>
                  </a:lnTo>
                  <a:lnTo>
                    <a:pt x="460121" y="188468"/>
                  </a:lnTo>
                  <a:lnTo>
                    <a:pt x="476059" y="147066"/>
                  </a:lnTo>
                  <a:lnTo>
                    <a:pt x="490728" y="108966"/>
                  </a:lnTo>
                  <a:close/>
                </a:path>
                <a:path w="2625090" h="1263014">
                  <a:moveTo>
                    <a:pt x="2625090" y="319659"/>
                  </a:moveTo>
                  <a:lnTo>
                    <a:pt x="2607856" y="290449"/>
                  </a:lnTo>
                  <a:lnTo>
                    <a:pt x="2581783" y="246253"/>
                  </a:lnTo>
                  <a:lnTo>
                    <a:pt x="2564536" y="272910"/>
                  </a:lnTo>
                  <a:lnTo>
                    <a:pt x="2142744" y="0"/>
                  </a:lnTo>
                  <a:lnTo>
                    <a:pt x="2135886" y="10680"/>
                  </a:lnTo>
                  <a:lnTo>
                    <a:pt x="2557653" y="283552"/>
                  </a:lnTo>
                  <a:lnTo>
                    <a:pt x="2540381" y="310261"/>
                  </a:lnTo>
                  <a:lnTo>
                    <a:pt x="2625090" y="319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842760" y="2887979"/>
              <a:ext cx="5087620" cy="3124200"/>
            </a:xfrm>
            <a:custGeom>
              <a:avLst/>
              <a:gdLst/>
              <a:ahLst/>
              <a:cxnLst/>
              <a:rect l="l" t="t" r="r" b="b"/>
              <a:pathLst>
                <a:path w="5087620" h="3124200">
                  <a:moveTo>
                    <a:pt x="0" y="3124200"/>
                  </a:moveTo>
                  <a:lnTo>
                    <a:pt x="5087111" y="3124200"/>
                  </a:lnTo>
                  <a:lnTo>
                    <a:pt x="5087111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12700">
              <a:solidFill>
                <a:srgbClr val="0050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608953" y="4321047"/>
              <a:ext cx="429259" cy="81915"/>
            </a:xfrm>
            <a:custGeom>
              <a:avLst/>
              <a:gdLst/>
              <a:ahLst/>
              <a:cxnLst/>
              <a:rect l="l" t="t" r="r" b="b"/>
              <a:pathLst>
                <a:path w="429259" h="81914">
                  <a:moveTo>
                    <a:pt x="352845" y="31668"/>
                  </a:moveTo>
                  <a:lnTo>
                    <a:pt x="0" y="68706"/>
                  </a:lnTo>
                  <a:lnTo>
                    <a:pt x="1270" y="81406"/>
                  </a:lnTo>
                  <a:lnTo>
                    <a:pt x="354173" y="44252"/>
                  </a:lnTo>
                  <a:lnTo>
                    <a:pt x="352845" y="31668"/>
                  </a:lnTo>
                  <a:close/>
                </a:path>
                <a:path w="429259" h="81914">
                  <a:moveTo>
                    <a:pt x="428663" y="30352"/>
                  </a:moveTo>
                  <a:lnTo>
                    <a:pt x="365378" y="30352"/>
                  </a:lnTo>
                  <a:lnTo>
                    <a:pt x="366775" y="42925"/>
                  </a:lnTo>
                  <a:lnTo>
                    <a:pt x="354173" y="44252"/>
                  </a:lnTo>
                  <a:lnTo>
                    <a:pt x="357504" y="75818"/>
                  </a:lnTo>
                  <a:lnTo>
                    <a:pt x="428663" y="30352"/>
                  </a:lnTo>
                  <a:close/>
                </a:path>
                <a:path w="429259" h="81914">
                  <a:moveTo>
                    <a:pt x="365378" y="30352"/>
                  </a:moveTo>
                  <a:lnTo>
                    <a:pt x="352845" y="31668"/>
                  </a:lnTo>
                  <a:lnTo>
                    <a:pt x="354173" y="44252"/>
                  </a:lnTo>
                  <a:lnTo>
                    <a:pt x="366775" y="42925"/>
                  </a:lnTo>
                  <a:lnTo>
                    <a:pt x="365378" y="30352"/>
                  </a:lnTo>
                  <a:close/>
                </a:path>
                <a:path w="429259" h="81914">
                  <a:moveTo>
                    <a:pt x="349503" y="0"/>
                  </a:moveTo>
                  <a:lnTo>
                    <a:pt x="352845" y="31668"/>
                  </a:lnTo>
                  <a:lnTo>
                    <a:pt x="365378" y="30352"/>
                  </a:lnTo>
                  <a:lnTo>
                    <a:pt x="428663" y="30352"/>
                  </a:lnTo>
                  <a:lnTo>
                    <a:pt x="429260" y="29971"/>
                  </a:lnTo>
                  <a:lnTo>
                    <a:pt x="349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4622" y="4293629"/>
            <a:ext cx="249606" cy="265657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930265" y="4710176"/>
            <a:ext cx="6057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dirty="0">
                <a:latin typeface="Calibri" panose="020F0502020204030204"/>
                <a:cs typeface="Calibri" panose="020F0502020204030204"/>
              </a:rPr>
              <a:t>rate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6958965" y="2446401"/>
            <a:ext cx="23387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 panose="020F0502020204030204"/>
                <a:cs typeface="Calibri" panose="020F0502020204030204"/>
              </a:rPr>
              <a:t>Use</a:t>
            </a:r>
            <a:r>
              <a:rPr sz="14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14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diagram</a:t>
            </a:r>
            <a:r>
              <a:rPr sz="14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1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Corporate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23594" y="360375"/>
            <a:ext cx="13957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 panose="020F0502020204030204"/>
                <a:cs typeface="Calibri" panose="020F0502020204030204"/>
              </a:rPr>
              <a:t>Use</a:t>
            </a:r>
            <a:r>
              <a:rPr sz="14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14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Diagrams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1911" y="3424428"/>
            <a:ext cx="1885314" cy="818515"/>
          </a:xfrm>
          <a:custGeom>
            <a:avLst/>
            <a:gdLst/>
            <a:ahLst/>
            <a:cxnLst/>
            <a:rect l="l" t="t" r="r" b="b"/>
            <a:pathLst>
              <a:path w="1885315" h="818514">
                <a:moveTo>
                  <a:pt x="0" y="409194"/>
                </a:moveTo>
                <a:lnTo>
                  <a:pt x="8604" y="353681"/>
                </a:lnTo>
                <a:lnTo>
                  <a:pt x="33670" y="300434"/>
                </a:lnTo>
                <a:lnTo>
                  <a:pt x="74074" y="249941"/>
                </a:lnTo>
                <a:lnTo>
                  <a:pt x="128693" y="202692"/>
                </a:lnTo>
                <a:lnTo>
                  <a:pt x="160982" y="180435"/>
                </a:lnTo>
                <a:lnTo>
                  <a:pt x="196403" y="159172"/>
                </a:lnTo>
                <a:lnTo>
                  <a:pt x="234816" y="138964"/>
                </a:lnTo>
                <a:lnTo>
                  <a:pt x="276082" y="119872"/>
                </a:lnTo>
                <a:lnTo>
                  <a:pt x="320058" y="101956"/>
                </a:lnTo>
                <a:lnTo>
                  <a:pt x="366606" y="85278"/>
                </a:lnTo>
                <a:lnTo>
                  <a:pt x="415583" y="69899"/>
                </a:lnTo>
                <a:lnTo>
                  <a:pt x="466852" y="55880"/>
                </a:lnTo>
                <a:lnTo>
                  <a:pt x="520269" y="43281"/>
                </a:lnTo>
                <a:lnTo>
                  <a:pt x="575696" y="32164"/>
                </a:lnTo>
                <a:lnTo>
                  <a:pt x="632993" y="22590"/>
                </a:lnTo>
                <a:lnTo>
                  <a:pt x="692017" y="14620"/>
                </a:lnTo>
                <a:lnTo>
                  <a:pt x="752630" y="8315"/>
                </a:lnTo>
                <a:lnTo>
                  <a:pt x="814691" y="3736"/>
                </a:lnTo>
                <a:lnTo>
                  <a:pt x="878059" y="944"/>
                </a:lnTo>
                <a:lnTo>
                  <a:pt x="942593" y="0"/>
                </a:lnTo>
                <a:lnTo>
                  <a:pt x="1007128" y="944"/>
                </a:lnTo>
                <a:lnTo>
                  <a:pt x="1070496" y="3736"/>
                </a:lnTo>
                <a:lnTo>
                  <a:pt x="1132557" y="8315"/>
                </a:lnTo>
                <a:lnTo>
                  <a:pt x="1193170" y="14620"/>
                </a:lnTo>
                <a:lnTo>
                  <a:pt x="1252194" y="22590"/>
                </a:lnTo>
                <a:lnTo>
                  <a:pt x="1309491" y="32164"/>
                </a:lnTo>
                <a:lnTo>
                  <a:pt x="1364918" y="43281"/>
                </a:lnTo>
                <a:lnTo>
                  <a:pt x="1418336" y="55880"/>
                </a:lnTo>
                <a:lnTo>
                  <a:pt x="1469604" y="69899"/>
                </a:lnTo>
                <a:lnTo>
                  <a:pt x="1518581" y="85278"/>
                </a:lnTo>
                <a:lnTo>
                  <a:pt x="1565129" y="101956"/>
                </a:lnTo>
                <a:lnTo>
                  <a:pt x="1609105" y="119872"/>
                </a:lnTo>
                <a:lnTo>
                  <a:pt x="1650371" y="138964"/>
                </a:lnTo>
                <a:lnTo>
                  <a:pt x="1688784" y="159172"/>
                </a:lnTo>
                <a:lnTo>
                  <a:pt x="1724205" y="180435"/>
                </a:lnTo>
                <a:lnTo>
                  <a:pt x="1756494" y="202692"/>
                </a:lnTo>
                <a:lnTo>
                  <a:pt x="1811113" y="249941"/>
                </a:lnTo>
                <a:lnTo>
                  <a:pt x="1851517" y="300434"/>
                </a:lnTo>
                <a:lnTo>
                  <a:pt x="1876583" y="353681"/>
                </a:lnTo>
                <a:lnTo>
                  <a:pt x="1885188" y="409194"/>
                </a:lnTo>
                <a:lnTo>
                  <a:pt x="1883013" y="437203"/>
                </a:lnTo>
                <a:lnTo>
                  <a:pt x="1866037" y="491644"/>
                </a:lnTo>
                <a:lnTo>
                  <a:pt x="1833162" y="543574"/>
                </a:lnTo>
                <a:lnTo>
                  <a:pt x="1785510" y="592506"/>
                </a:lnTo>
                <a:lnTo>
                  <a:pt x="1724205" y="637952"/>
                </a:lnTo>
                <a:lnTo>
                  <a:pt x="1688784" y="659215"/>
                </a:lnTo>
                <a:lnTo>
                  <a:pt x="1650371" y="679423"/>
                </a:lnTo>
                <a:lnTo>
                  <a:pt x="1609105" y="698515"/>
                </a:lnTo>
                <a:lnTo>
                  <a:pt x="1565129" y="716431"/>
                </a:lnTo>
                <a:lnTo>
                  <a:pt x="1518581" y="733109"/>
                </a:lnTo>
                <a:lnTo>
                  <a:pt x="1469604" y="748488"/>
                </a:lnTo>
                <a:lnTo>
                  <a:pt x="1418336" y="762508"/>
                </a:lnTo>
                <a:lnTo>
                  <a:pt x="1364918" y="775106"/>
                </a:lnTo>
                <a:lnTo>
                  <a:pt x="1309491" y="786223"/>
                </a:lnTo>
                <a:lnTo>
                  <a:pt x="1252194" y="795797"/>
                </a:lnTo>
                <a:lnTo>
                  <a:pt x="1193170" y="803767"/>
                </a:lnTo>
                <a:lnTo>
                  <a:pt x="1132557" y="810072"/>
                </a:lnTo>
                <a:lnTo>
                  <a:pt x="1070496" y="814651"/>
                </a:lnTo>
                <a:lnTo>
                  <a:pt x="1007128" y="817443"/>
                </a:lnTo>
                <a:lnTo>
                  <a:pt x="942593" y="818388"/>
                </a:lnTo>
                <a:lnTo>
                  <a:pt x="878059" y="817443"/>
                </a:lnTo>
                <a:lnTo>
                  <a:pt x="814691" y="814651"/>
                </a:lnTo>
                <a:lnTo>
                  <a:pt x="752630" y="810072"/>
                </a:lnTo>
                <a:lnTo>
                  <a:pt x="692017" y="803767"/>
                </a:lnTo>
                <a:lnTo>
                  <a:pt x="632993" y="795797"/>
                </a:lnTo>
                <a:lnTo>
                  <a:pt x="575696" y="786223"/>
                </a:lnTo>
                <a:lnTo>
                  <a:pt x="520269" y="775106"/>
                </a:lnTo>
                <a:lnTo>
                  <a:pt x="466852" y="762507"/>
                </a:lnTo>
                <a:lnTo>
                  <a:pt x="415583" y="748488"/>
                </a:lnTo>
                <a:lnTo>
                  <a:pt x="366606" y="733109"/>
                </a:lnTo>
                <a:lnTo>
                  <a:pt x="320058" y="716431"/>
                </a:lnTo>
                <a:lnTo>
                  <a:pt x="276082" y="698515"/>
                </a:lnTo>
                <a:lnTo>
                  <a:pt x="234816" y="679423"/>
                </a:lnTo>
                <a:lnTo>
                  <a:pt x="196403" y="659215"/>
                </a:lnTo>
                <a:lnTo>
                  <a:pt x="160982" y="637952"/>
                </a:lnTo>
                <a:lnTo>
                  <a:pt x="128693" y="615695"/>
                </a:lnTo>
                <a:lnTo>
                  <a:pt x="74074" y="568446"/>
                </a:lnTo>
                <a:lnTo>
                  <a:pt x="33670" y="517953"/>
                </a:lnTo>
                <a:lnTo>
                  <a:pt x="8604" y="464706"/>
                </a:lnTo>
                <a:lnTo>
                  <a:pt x="0" y="4091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84545" y="3387978"/>
            <a:ext cx="901065" cy="614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7000"/>
              </a:lnSpc>
              <a:spcBef>
                <a:spcPts val="105"/>
              </a:spcBef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View</a:t>
            </a:r>
            <a:r>
              <a:rPr sz="900" b="1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Pending </a:t>
            </a:r>
            <a:r>
              <a:rPr sz="900" b="1" spc="-29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University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Registration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Requests</a:t>
            </a:r>
            <a:endParaRPr sz="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6655" y="2395727"/>
            <a:ext cx="1009015" cy="771525"/>
          </a:xfrm>
          <a:custGeom>
            <a:avLst/>
            <a:gdLst/>
            <a:ahLst/>
            <a:cxnLst/>
            <a:rect l="l" t="t" r="r" b="b"/>
            <a:pathLst>
              <a:path w="1009014" h="771525">
                <a:moveTo>
                  <a:pt x="0" y="385572"/>
                </a:moveTo>
                <a:lnTo>
                  <a:pt x="2959" y="343553"/>
                </a:lnTo>
                <a:lnTo>
                  <a:pt x="11632" y="302847"/>
                </a:lnTo>
                <a:lnTo>
                  <a:pt x="25712" y="263688"/>
                </a:lnTo>
                <a:lnTo>
                  <a:pt x="44891" y="226311"/>
                </a:lnTo>
                <a:lnTo>
                  <a:pt x="68862" y="190951"/>
                </a:lnTo>
                <a:lnTo>
                  <a:pt x="97316" y="157843"/>
                </a:lnTo>
                <a:lnTo>
                  <a:pt x="129947" y="127223"/>
                </a:lnTo>
                <a:lnTo>
                  <a:pt x="166446" y="99324"/>
                </a:lnTo>
                <a:lnTo>
                  <a:pt x="206508" y="74383"/>
                </a:lnTo>
                <a:lnTo>
                  <a:pt x="249823" y="52634"/>
                </a:lnTo>
                <a:lnTo>
                  <a:pt x="296084" y="34312"/>
                </a:lnTo>
                <a:lnTo>
                  <a:pt x="344984" y="19653"/>
                </a:lnTo>
                <a:lnTo>
                  <a:pt x="396216" y="8891"/>
                </a:lnTo>
                <a:lnTo>
                  <a:pt x="449472" y="2262"/>
                </a:lnTo>
                <a:lnTo>
                  <a:pt x="504444" y="0"/>
                </a:lnTo>
                <a:lnTo>
                  <a:pt x="559415" y="2262"/>
                </a:lnTo>
                <a:lnTo>
                  <a:pt x="612671" y="8891"/>
                </a:lnTo>
                <a:lnTo>
                  <a:pt x="663903" y="19653"/>
                </a:lnTo>
                <a:lnTo>
                  <a:pt x="712803" y="34312"/>
                </a:lnTo>
                <a:lnTo>
                  <a:pt x="759064" y="52634"/>
                </a:lnTo>
                <a:lnTo>
                  <a:pt x="802379" y="74383"/>
                </a:lnTo>
                <a:lnTo>
                  <a:pt x="842441" y="99324"/>
                </a:lnTo>
                <a:lnTo>
                  <a:pt x="878940" y="127223"/>
                </a:lnTo>
                <a:lnTo>
                  <a:pt x="911571" y="157843"/>
                </a:lnTo>
                <a:lnTo>
                  <a:pt x="940025" y="190951"/>
                </a:lnTo>
                <a:lnTo>
                  <a:pt x="963996" y="226311"/>
                </a:lnTo>
                <a:lnTo>
                  <a:pt x="983175" y="263688"/>
                </a:lnTo>
                <a:lnTo>
                  <a:pt x="997255" y="302847"/>
                </a:lnTo>
                <a:lnTo>
                  <a:pt x="1005928" y="343553"/>
                </a:lnTo>
                <a:lnTo>
                  <a:pt x="1008888" y="385572"/>
                </a:lnTo>
                <a:lnTo>
                  <a:pt x="1005928" y="427590"/>
                </a:lnTo>
                <a:lnTo>
                  <a:pt x="997255" y="468296"/>
                </a:lnTo>
                <a:lnTo>
                  <a:pt x="983175" y="507455"/>
                </a:lnTo>
                <a:lnTo>
                  <a:pt x="963996" y="544832"/>
                </a:lnTo>
                <a:lnTo>
                  <a:pt x="940025" y="580192"/>
                </a:lnTo>
                <a:lnTo>
                  <a:pt x="911571" y="613300"/>
                </a:lnTo>
                <a:lnTo>
                  <a:pt x="878940" y="643920"/>
                </a:lnTo>
                <a:lnTo>
                  <a:pt x="842441" y="671819"/>
                </a:lnTo>
                <a:lnTo>
                  <a:pt x="802379" y="696760"/>
                </a:lnTo>
                <a:lnTo>
                  <a:pt x="759064" y="718509"/>
                </a:lnTo>
                <a:lnTo>
                  <a:pt x="712803" y="736831"/>
                </a:lnTo>
                <a:lnTo>
                  <a:pt x="663903" y="751490"/>
                </a:lnTo>
                <a:lnTo>
                  <a:pt x="612671" y="762252"/>
                </a:lnTo>
                <a:lnTo>
                  <a:pt x="559415" y="768881"/>
                </a:lnTo>
                <a:lnTo>
                  <a:pt x="504444" y="771144"/>
                </a:lnTo>
                <a:lnTo>
                  <a:pt x="449472" y="768881"/>
                </a:lnTo>
                <a:lnTo>
                  <a:pt x="396216" y="762252"/>
                </a:lnTo>
                <a:lnTo>
                  <a:pt x="344984" y="751490"/>
                </a:lnTo>
                <a:lnTo>
                  <a:pt x="296084" y="736831"/>
                </a:lnTo>
                <a:lnTo>
                  <a:pt x="249823" y="718509"/>
                </a:lnTo>
                <a:lnTo>
                  <a:pt x="206508" y="696760"/>
                </a:lnTo>
                <a:lnTo>
                  <a:pt x="166446" y="671819"/>
                </a:lnTo>
                <a:lnTo>
                  <a:pt x="129947" y="643920"/>
                </a:lnTo>
                <a:lnTo>
                  <a:pt x="97316" y="613300"/>
                </a:lnTo>
                <a:lnTo>
                  <a:pt x="68862" y="580192"/>
                </a:lnTo>
                <a:lnTo>
                  <a:pt x="44891" y="544832"/>
                </a:lnTo>
                <a:lnTo>
                  <a:pt x="25712" y="507455"/>
                </a:lnTo>
                <a:lnTo>
                  <a:pt x="11632" y="468296"/>
                </a:lnTo>
                <a:lnTo>
                  <a:pt x="2959" y="427590"/>
                </a:lnTo>
                <a:lnTo>
                  <a:pt x="0" y="385572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15383" y="2490317"/>
            <a:ext cx="553085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7000"/>
              </a:lnSpc>
              <a:spcBef>
                <a:spcPts val="9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Lo</a:t>
            </a:r>
            <a:r>
              <a:rPr sz="1100" b="1" spc="-10" dirty="0">
                <a:latin typeface="Verdana" panose="020B0604030504040204"/>
                <a:cs typeface="Verdana" panose="020B0604030504040204"/>
              </a:rPr>
              <a:t>gi</a:t>
            </a:r>
            <a:r>
              <a:rPr sz="1100" b="1" dirty="0">
                <a:latin typeface="Verdana" panose="020B0604030504040204"/>
                <a:cs typeface="Verdana" panose="020B0604030504040204"/>
              </a:rPr>
              <a:t>n/  </a:t>
            </a:r>
            <a:r>
              <a:rPr sz="1100" b="1" spc="-5" dirty="0">
                <a:latin typeface="Verdana" panose="020B0604030504040204"/>
                <a:cs typeface="Verdana" panose="020B0604030504040204"/>
              </a:rPr>
              <a:t>Regist </a:t>
            </a:r>
            <a:r>
              <a:rPr sz="1100" b="1" spc="-365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5" dirty="0">
                <a:latin typeface="Verdana" panose="020B0604030504040204"/>
                <a:cs typeface="Verdana" panose="020B0604030504040204"/>
              </a:rPr>
              <a:t>er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77200" y="2299716"/>
            <a:ext cx="952500" cy="772795"/>
          </a:xfrm>
          <a:custGeom>
            <a:avLst/>
            <a:gdLst/>
            <a:ahLst/>
            <a:cxnLst/>
            <a:rect l="l" t="t" r="r" b="b"/>
            <a:pathLst>
              <a:path w="952500" h="772794">
                <a:moveTo>
                  <a:pt x="0" y="386334"/>
                </a:moveTo>
                <a:lnTo>
                  <a:pt x="2794" y="344239"/>
                </a:lnTo>
                <a:lnTo>
                  <a:pt x="10984" y="303458"/>
                </a:lnTo>
                <a:lnTo>
                  <a:pt x="24280" y="264225"/>
                </a:lnTo>
                <a:lnTo>
                  <a:pt x="42390" y="226775"/>
                </a:lnTo>
                <a:lnTo>
                  <a:pt x="65024" y="191346"/>
                </a:lnTo>
                <a:lnTo>
                  <a:pt x="91891" y="158172"/>
                </a:lnTo>
                <a:lnTo>
                  <a:pt x="122700" y="127490"/>
                </a:lnTo>
                <a:lnTo>
                  <a:pt x="157163" y="99534"/>
                </a:lnTo>
                <a:lnTo>
                  <a:pt x="194986" y="74541"/>
                </a:lnTo>
                <a:lnTo>
                  <a:pt x="235881" y="52747"/>
                </a:lnTo>
                <a:lnTo>
                  <a:pt x="279556" y="34386"/>
                </a:lnTo>
                <a:lnTo>
                  <a:pt x="325721" y="19696"/>
                </a:lnTo>
                <a:lnTo>
                  <a:pt x="374085" y="8910"/>
                </a:lnTo>
                <a:lnTo>
                  <a:pt x="424358" y="2267"/>
                </a:lnTo>
                <a:lnTo>
                  <a:pt x="476250" y="0"/>
                </a:lnTo>
                <a:lnTo>
                  <a:pt x="528141" y="2267"/>
                </a:lnTo>
                <a:lnTo>
                  <a:pt x="578414" y="8910"/>
                </a:lnTo>
                <a:lnTo>
                  <a:pt x="626778" y="19696"/>
                </a:lnTo>
                <a:lnTo>
                  <a:pt x="672943" y="34386"/>
                </a:lnTo>
                <a:lnTo>
                  <a:pt x="716618" y="52747"/>
                </a:lnTo>
                <a:lnTo>
                  <a:pt x="757513" y="74541"/>
                </a:lnTo>
                <a:lnTo>
                  <a:pt x="795336" y="99534"/>
                </a:lnTo>
                <a:lnTo>
                  <a:pt x="829799" y="127490"/>
                </a:lnTo>
                <a:lnTo>
                  <a:pt x="860608" y="158172"/>
                </a:lnTo>
                <a:lnTo>
                  <a:pt x="887476" y="191346"/>
                </a:lnTo>
                <a:lnTo>
                  <a:pt x="910109" y="226775"/>
                </a:lnTo>
                <a:lnTo>
                  <a:pt x="928219" y="264225"/>
                </a:lnTo>
                <a:lnTo>
                  <a:pt x="941515" y="303458"/>
                </a:lnTo>
                <a:lnTo>
                  <a:pt x="949705" y="344239"/>
                </a:lnTo>
                <a:lnTo>
                  <a:pt x="952500" y="386334"/>
                </a:lnTo>
                <a:lnTo>
                  <a:pt x="949705" y="428428"/>
                </a:lnTo>
                <a:lnTo>
                  <a:pt x="941515" y="469209"/>
                </a:lnTo>
                <a:lnTo>
                  <a:pt x="928219" y="508442"/>
                </a:lnTo>
                <a:lnTo>
                  <a:pt x="910109" y="545892"/>
                </a:lnTo>
                <a:lnTo>
                  <a:pt x="887476" y="581321"/>
                </a:lnTo>
                <a:lnTo>
                  <a:pt x="860608" y="614495"/>
                </a:lnTo>
                <a:lnTo>
                  <a:pt x="829799" y="645177"/>
                </a:lnTo>
                <a:lnTo>
                  <a:pt x="795336" y="673133"/>
                </a:lnTo>
                <a:lnTo>
                  <a:pt x="757513" y="698126"/>
                </a:lnTo>
                <a:lnTo>
                  <a:pt x="716618" y="719920"/>
                </a:lnTo>
                <a:lnTo>
                  <a:pt x="672943" y="738281"/>
                </a:lnTo>
                <a:lnTo>
                  <a:pt x="626778" y="752971"/>
                </a:lnTo>
                <a:lnTo>
                  <a:pt x="578414" y="763757"/>
                </a:lnTo>
                <a:lnTo>
                  <a:pt x="528141" y="770400"/>
                </a:lnTo>
                <a:lnTo>
                  <a:pt x="476250" y="772668"/>
                </a:lnTo>
                <a:lnTo>
                  <a:pt x="424358" y="770400"/>
                </a:lnTo>
                <a:lnTo>
                  <a:pt x="374085" y="763757"/>
                </a:lnTo>
                <a:lnTo>
                  <a:pt x="325721" y="752971"/>
                </a:lnTo>
                <a:lnTo>
                  <a:pt x="279556" y="738281"/>
                </a:lnTo>
                <a:lnTo>
                  <a:pt x="235881" y="719920"/>
                </a:lnTo>
                <a:lnTo>
                  <a:pt x="194986" y="698126"/>
                </a:lnTo>
                <a:lnTo>
                  <a:pt x="157163" y="673133"/>
                </a:lnTo>
                <a:lnTo>
                  <a:pt x="122700" y="645177"/>
                </a:lnTo>
                <a:lnTo>
                  <a:pt x="91891" y="614495"/>
                </a:lnTo>
                <a:lnTo>
                  <a:pt x="65024" y="581321"/>
                </a:lnTo>
                <a:lnTo>
                  <a:pt x="42390" y="545892"/>
                </a:lnTo>
                <a:lnTo>
                  <a:pt x="24280" y="508442"/>
                </a:lnTo>
                <a:lnTo>
                  <a:pt x="10984" y="469209"/>
                </a:lnTo>
                <a:lnTo>
                  <a:pt x="2794" y="428428"/>
                </a:lnTo>
                <a:lnTo>
                  <a:pt x="0" y="3863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05545" y="2298318"/>
            <a:ext cx="496570" cy="760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" algn="ctr">
              <a:lnSpc>
                <a:spcPct val="107000"/>
              </a:lnSpc>
              <a:spcBef>
                <a:spcPts val="110"/>
              </a:spcBef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Appro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v 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e/Reje </a:t>
            </a:r>
            <a:r>
              <a:rPr sz="900" b="1" spc="-29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ct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e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ques 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t</a:t>
            </a:r>
            <a:endParaRPr sz="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33288" y="1853183"/>
            <a:ext cx="1896110" cy="962025"/>
          </a:xfrm>
          <a:custGeom>
            <a:avLst/>
            <a:gdLst/>
            <a:ahLst/>
            <a:cxnLst/>
            <a:rect l="l" t="t" r="r" b="b"/>
            <a:pathLst>
              <a:path w="1896109" h="962025">
                <a:moveTo>
                  <a:pt x="0" y="480821"/>
                </a:moveTo>
                <a:lnTo>
                  <a:pt x="7982" y="418138"/>
                </a:lnTo>
                <a:lnTo>
                  <a:pt x="31263" y="357892"/>
                </a:lnTo>
                <a:lnTo>
                  <a:pt x="68844" y="300592"/>
                </a:lnTo>
                <a:lnTo>
                  <a:pt x="119724" y="246742"/>
                </a:lnTo>
                <a:lnTo>
                  <a:pt x="149839" y="221270"/>
                </a:lnTo>
                <a:lnTo>
                  <a:pt x="182904" y="196852"/>
                </a:lnTo>
                <a:lnTo>
                  <a:pt x="218794" y="173549"/>
                </a:lnTo>
                <a:lnTo>
                  <a:pt x="257385" y="151426"/>
                </a:lnTo>
                <a:lnTo>
                  <a:pt x="298550" y="130546"/>
                </a:lnTo>
                <a:lnTo>
                  <a:pt x="342166" y="110972"/>
                </a:lnTo>
                <a:lnTo>
                  <a:pt x="388107" y="92768"/>
                </a:lnTo>
                <a:lnTo>
                  <a:pt x="436249" y="75998"/>
                </a:lnTo>
                <a:lnTo>
                  <a:pt x="486466" y="60723"/>
                </a:lnTo>
                <a:lnTo>
                  <a:pt x="538634" y="47008"/>
                </a:lnTo>
                <a:lnTo>
                  <a:pt x="592627" y="34917"/>
                </a:lnTo>
                <a:lnTo>
                  <a:pt x="648321" y="24512"/>
                </a:lnTo>
                <a:lnTo>
                  <a:pt x="705591" y="15856"/>
                </a:lnTo>
                <a:lnTo>
                  <a:pt x="764311" y="9014"/>
                </a:lnTo>
                <a:lnTo>
                  <a:pt x="824357" y="4048"/>
                </a:lnTo>
                <a:lnTo>
                  <a:pt x="885605" y="1022"/>
                </a:lnTo>
                <a:lnTo>
                  <a:pt x="947928" y="0"/>
                </a:lnTo>
                <a:lnTo>
                  <a:pt x="1010250" y="1022"/>
                </a:lnTo>
                <a:lnTo>
                  <a:pt x="1071498" y="4048"/>
                </a:lnTo>
                <a:lnTo>
                  <a:pt x="1131544" y="9014"/>
                </a:lnTo>
                <a:lnTo>
                  <a:pt x="1190264" y="15856"/>
                </a:lnTo>
                <a:lnTo>
                  <a:pt x="1247534" y="24512"/>
                </a:lnTo>
                <a:lnTo>
                  <a:pt x="1303228" y="34917"/>
                </a:lnTo>
                <a:lnTo>
                  <a:pt x="1357221" y="47008"/>
                </a:lnTo>
                <a:lnTo>
                  <a:pt x="1409389" y="60723"/>
                </a:lnTo>
                <a:lnTo>
                  <a:pt x="1459606" y="75998"/>
                </a:lnTo>
                <a:lnTo>
                  <a:pt x="1507748" y="92768"/>
                </a:lnTo>
                <a:lnTo>
                  <a:pt x="1553689" y="110972"/>
                </a:lnTo>
                <a:lnTo>
                  <a:pt x="1597305" y="130546"/>
                </a:lnTo>
                <a:lnTo>
                  <a:pt x="1638470" y="151426"/>
                </a:lnTo>
                <a:lnTo>
                  <a:pt x="1677061" y="173549"/>
                </a:lnTo>
                <a:lnTo>
                  <a:pt x="1712951" y="196852"/>
                </a:lnTo>
                <a:lnTo>
                  <a:pt x="1746016" y="221270"/>
                </a:lnTo>
                <a:lnTo>
                  <a:pt x="1776131" y="246742"/>
                </a:lnTo>
                <a:lnTo>
                  <a:pt x="1827011" y="300592"/>
                </a:lnTo>
                <a:lnTo>
                  <a:pt x="1864592" y="357892"/>
                </a:lnTo>
                <a:lnTo>
                  <a:pt x="1887873" y="418138"/>
                </a:lnTo>
                <a:lnTo>
                  <a:pt x="1895856" y="480821"/>
                </a:lnTo>
                <a:lnTo>
                  <a:pt x="1893839" y="512436"/>
                </a:lnTo>
                <a:lnTo>
                  <a:pt x="1878082" y="573964"/>
                </a:lnTo>
                <a:lnTo>
                  <a:pt x="1847526" y="632801"/>
                </a:lnTo>
                <a:lnTo>
                  <a:pt x="1803171" y="688439"/>
                </a:lnTo>
                <a:lnTo>
                  <a:pt x="1746016" y="740373"/>
                </a:lnTo>
                <a:lnTo>
                  <a:pt x="1712951" y="764791"/>
                </a:lnTo>
                <a:lnTo>
                  <a:pt x="1677061" y="788094"/>
                </a:lnTo>
                <a:lnTo>
                  <a:pt x="1638470" y="810217"/>
                </a:lnTo>
                <a:lnTo>
                  <a:pt x="1597305" y="831097"/>
                </a:lnTo>
                <a:lnTo>
                  <a:pt x="1553689" y="850671"/>
                </a:lnTo>
                <a:lnTo>
                  <a:pt x="1507748" y="868875"/>
                </a:lnTo>
                <a:lnTo>
                  <a:pt x="1459606" y="885645"/>
                </a:lnTo>
                <a:lnTo>
                  <a:pt x="1409389" y="900920"/>
                </a:lnTo>
                <a:lnTo>
                  <a:pt x="1357221" y="914635"/>
                </a:lnTo>
                <a:lnTo>
                  <a:pt x="1303228" y="926726"/>
                </a:lnTo>
                <a:lnTo>
                  <a:pt x="1247534" y="937131"/>
                </a:lnTo>
                <a:lnTo>
                  <a:pt x="1190264" y="945787"/>
                </a:lnTo>
                <a:lnTo>
                  <a:pt x="1131544" y="952629"/>
                </a:lnTo>
                <a:lnTo>
                  <a:pt x="1071498" y="957595"/>
                </a:lnTo>
                <a:lnTo>
                  <a:pt x="1010250" y="960621"/>
                </a:lnTo>
                <a:lnTo>
                  <a:pt x="947928" y="961643"/>
                </a:lnTo>
                <a:lnTo>
                  <a:pt x="885605" y="960621"/>
                </a:lnTo>
                <a:lnTo>
                  <a:pt x="824357" y="957595"/>
                </a:lnTo>
                <a:lnTo>
                  <a:pt x="764311" y="952629"/>
                </a:lnTo>
                <a:lnTo>
                  <a:pt x="705591" y="945787"/>
                </a:lnTo>
                <a:lnTo>
                  <a:pt x="648321" y="937131"/>
                </a:lnTo>
                <a:lnTo>
                  <a:pt x="592627" y="926726"/>
                </a:lnTo>
                <a:lnTo>
                  <a:pt x="538634" y="914635"/>
                </a:lnTo>
                <a:lnTo>
                  <a:pt x="486466" y="900920"/>
                </a:lnTo>
                <a:lnTo>
                  <a:pt x="436249" y="885645"/>
                </a:lnTo>
                <a:lnTo>
                  <a:pt x="388107" y="868875"/>
                </a:lnTo>
                <a:lnTo>
                  <a:pt x="342166" y="850671"/>
                </a:lnTo>
                <a:lnTo>
                  <a:pt x="298550" y="831097"/>
                </a:lnTo>
                <a:lnTo>
                  <a:pt x="257385" y="810217"/>
                </a:lnTo>
                <a:lnTo>
                  <a:pt x="218794" y="788094"/>
                </a:lnTo>
                <a:lnTo>
                  <a:pt x="182904" y="764791"/>
                </a:lnTo>
                <a:lnTo>
                  <a:pt x="149839" y="740373"/>
                </a:lnTo>
                <a:lnTo>
                  <a:pt x="119724" y="714901"/>
                </a:lnTo>
                <a:lnTo>
                  <a:pt x="68844" y="661051"/>
                </a:lnTo>
                <a:lnTo>
                  <a:pt x="31263" y="603751"/>
                </a:lnTo>
                <a:lnTo>
                  <a:pt x="7982" y="543505"/>
                </a:lnTo>
                <a:lnTo>
                  <a:pt x="0" y="48082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30873" y="2019046"/>
            <a:ext cx="901065" cy="614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7000"/>
              </a:lnSpc>
              <a:spcBef>
                <a:spcPts val="105"/>
              </a:spcBef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View</a:t>
            </a:r>
            <a:r>
              <a:rPr sz="900" b="1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Pending </a:t>
            </a:r>
            <a:r>
              <a:rPr sz="900" b="1" spc="-29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10" dirty="0">
                <a:latin typeface="Verdana" panose="020B0604030504040204"/>
                <a:cs typeface="Verdana" panose="020B0604030504040204"/>
              </a:rPr>
              <a:t>Corporate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 Registration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Requests</a:t>
            </a:r>
            <a:endParaRPr sz="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03294" y="1446022"/>
            <a:ext cx="5100320" cy="3136900"/>
            <a:chOff x="4003294" y="1446022"/>
            <a:chExt cx="5100320" cy="3136900"/>
          </a:xfrm>
        </p:grpSpPr>
        <p:sp>
          <p:nvSpPr>
            <p:cNvPr id="11" name="object 11"/>
            <p:cNvSpPr/>
            <p:nvPr/>
          </p:nvSpPr>
          <p:spPr>
            <a:xfrm>
              <a:off x="5349113" y="2380360"/>
              <a:ext cx="2805430" cy="1487805"/>
            </a:xfrm>
            <a:custGeom>
              <a:avLst/>
              <a:gdLst/>
              <a:ahLst/>
              <a:cxnLst/>
              <a:rect l="l" t="t" r="r" b="b"/>
              <a:pathLst>
                <a:path w="2805429" h="1487804">
                  <a:moveTo>
                    <a:pt x="385699" y="1111123"/>
                  </a:moveTo>
                  <a:lnTo>
                    <a:pt x="373672" y="1068451"/>
                  </a:lnTo>
                  <a:lnTo>
                    <a:pt x="362585" y="1029081"/>
                  </a:lnTo>
                  <a:lnTo>
                    <a:pt x="339153" y="1050404"/>
                  </a:lnTo>
                  <a:lnTo>
                    <a:pt x="9398" y="687705"/>
                  </a:lnTo>
                  <a:lnTo>
                    <a:pt x="0" y="696341"/>
                  </a:lnTo>
                  <a:lnTo>
                    <a:pt x="329717" y="1058989"/>
                  </a:lnTo>
                  <a:lnTo>
                    <a:pt x="306197" y="1080389"/>
                  </a:lnTo>
                  <a:lnTo>
                    <a:pt x="385699" y="1111123"/>
                  </a:lnTo>
                  <a:close/>
                </a:path>
                <a:path w="2805429" h="1487804">
                  <a:moveTo>
                    <a:pt x="428879" y="3175"/>
                  </a:moveTo>
                  <a:lnTo>
                    <a:pt x="344297" y="13208"/>
                  </a:lnTo>
                  <a:lnTo>
                    <a:pt x="361721" y="39763"/>
                  </a:lnTo>
                  <a:lnTo>
                    <a:pt x="77470" y="226441"/>
                  </a:lnTo>
                  <a:lnTo>
                    <a:pt x="84328" y="237109"/>
                  </a:lnTo>
                  <a:lnTo>
                    <a:pt x="368668" y="50330"/>
                  </a:lnTo>
                  <a:lnTo>
                    <a:pt x="386080" y="76835"/>
                  </a:lnTo>
                  <a:lnTo>
                    <a:pt x="411683" y="32766"/>
                  </a:lnTo>
                  <a:lnTo>
                    <a:pt x="428879" y="3175"/>
                  </a:lnTo>
                  <a:close/>
                </a:path>
                <a:path w="2805429" h="1487804">
                  <a:moveTo>
                    <a:pt x="2328037" y="1405255"/>
                  </a:moveTo>
                  <a:lnTo>
                    <a:pt x="2245995" y="1382141"/>
                  </a:lnTo>
                  <a:lnTo>
                    <a:pt x="2251951" y="1413230"/>
                  </a:lnTo>
                  <a:lnTo>
                    <a:pt x="1926844" y="1475232"/>
                  </a:lnTo>
                  <a:lnTo>
                    <a:pt x="1929130" y="1487678"/>
                  </a:lnTo>
                  <a:lnTo>
                    <a:pt x="2254364" y="1425790"/>
                  </a:lnTo>
                  <a:lnTo>
                    <a:pt x="2260346" y="1456944"/>
                  </a:lnTo>
                  <a:lnTo>
                    <a:pt x="2320709" y="1410843"/>
                  </a:lnTo>
                  <a:lnTo>
                    <a:pt x="2328037" y="1405255"/>
                  </a:lnTo>
                  <a:close/>
                </a:path>
                <a:path w="2805429" h="1487804">
                  <a:moveTo>
                    <a:pt x="2805049" y="110998"/>
                  </a:moveTo>
                  <a:lnTo>
                    <a:pt x="2795778" y="103505"/>
                  </a:lnTo>
                  <a:lnTo>
                    <a:pt x="2738755" y="57404"/>
                  </a:lnTo>
                  <a:lnTo>
                    <a:pt x="2731960" y="88468"/>
                  </a:lnTo>
                  <a:lnTo>
                    <a:pt x="2330196" y="0"/>
                  </a:lnTo>
                  <a:lnTo>
                    <a:pt x="2327402" y="12446"/>
                  </a:lnTo>
                  <a:lnTo>
                    <a:pt x="2729268" y="100787"/>
                  </a:lnTo>
                  <a:lnTo>
                    <a:pt x="2722499" y="131826"/>
                  </a:lnTo>
                  <a:lnTo>
                    <a:pt x="2805049" y="110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09644" y="1452372"/>
              <a:ext cx="5087620" cy="3124200"/>
            </a:xfrm>
            <a:custGeom>
              <a:avLst/>
              <a:gdLst/>
              <a:ahLst/>
              <a:cxnLst/>
              <a:rect l="l" t="t" r="r" b="b"/>
              <a:pathLst>
                <a:path w="5087620" h="3124200">
                  <a:moveTo>
                    <a:pt x="0" y="3124200"/>
                  </a:moveTo>
                  <a:lnTo>
                    <a:pt x="5087111" y="3124200"/>
                  </a:lnTo>
                  <a:lnTo>
                    <a:pt x="5087111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12700">
              <a:solidFill>
                <a:srgbClr val="0050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25155" y="3424427"/>
              <a:ext cx="1351915" cy="771525"/>
            </a:xfrm>
            <a:custGeom>
              <a:avLst/>
              <a:gdLst/>
              <a:ahLst/>
              <a:cxnLst/>
              <a:rect l="l" t="t" r="r" b="b"/>
              <a:pathLst>
                <a:path w="1351915" h="771525">
                  <a:moveTo>
                    <a:pt x="0" y="385572"/>
                  </a:moveTo>
                  <a:lnTo>
                    <a:pt x="10890" y="316256"/>
                  </a:lnTo>
                  <a:lnTo>
                    <a:pt x="42289" y="251019"/>
                  </a:lnTo>
                  <a:lnTo>
                    <a:pt x="65082" y="220271"/>
                  </a:lnTo>
                  <a:lnTo>
                    <a:pt x="92286" y="190951"/>
                  </a:lnTo>
                  <a:lnTo>
                    <a:pt x="123662" y="163195"/>
                  </a:lnTo>
                  <a:lnTo>
                    <a:pt x="158972" y="137139"/>
                  </a:lnTo>
                  <a:lnTo>
                    <a:pt x="197977" y="112918"/>
                  </a:lnTo>
                  <a:lnTo>
                    <a:pt x="240437" y="90670"/>
                  </a:lnTo>
                  <a:lnTo>
                    <a:pt x="286115" y="70530"/>
                  </a:lnTo>
                  <a:lnTo>
                    <a:pt x="334772" y="52634"/>
                  </a:lnTo>
                  <a:lnTo>
                    <a:pt x="386168" y="37118"/>
                  </a:lnTo>
                  <a:lnTo>
                    <a:pt x="440065" y="24118"/>
                  </a:lnTo>
                  <a:lnTo>
                    <a:pt x="496226" y="13770"/>
                  </a:lnTo>
                  <a:lnTo>
                    <a:pt x="554409" y="6210"/>
                  </a:lnTo>
                  <a:lnTo>
                    <a:pt x="614378" y="1575"/>
                  </a:lnTo>
                  <a:lnTo>
                    <a:pt x="675894" y="0"/>
                  </a:lnTo>
                  <a:lnTo>
                    <a:pt x="737409" y="1575"/>
                  </a:lnTo>
                  <a:lnTo>
                    <a:pt x="797378" y="6210"/>
                  </a:lnTo>
                  <a:lnTo>
                    <a:pt x="855561" y="13770"/>
                  </a:lnTo>
                  <a:lnTo>
                    <a:pt x="911722" y="24118"/>
                  </a:lnTo>
                  <a:lnTo>
                    <a:pt x="965619" y="37118"/>
                  </a:lnTo>
                  <a:lnTo>
                    <a:pt x="1017015" y="52634"/>
                  </a:lnTo>
                  <a:lnTo>
                    <a:pt x="1065672" y="70530"/>
                  </a:lnTo>
                  <a:lnTo>
                    <a:pt x="1111350" y="90670"/>
                  </a:lnTo>
                  <a:lnTo>
                    <a:pt x="1153810" y="112918"/>
                  </a:lnTo>
                  <a:lnTo>
                    <a:pt x="1192815" y="137139"/>
                  </a:lnTo>
                  <a:lnTo>
                    <a:pt x="1228125" y="163195"/>
                  </a:lnTo>
                  <a:lnTo>
                    <a:pt x="1259501" y="190951"/>
                  </a:lnTo>
                  <a:lnTo>
                    <a:pt x="1286705" y="220271"/>
                  </a:lnTo>
                  <a:lnTo>
                    <a:pt x="1309498" y="251019"/>
                  </a:lnTo>
                  <a:lnTo>
                    <a:pt x="1340897" y="316256"/>
                  </a:lnTo>
                  <a:lnTo>
                    <a:pt x="1351788" y="385572"/>
                  </a:lnTo>
                  <a:lnTo>
                    <a:pt x="1349025" y="420671"/>
                  </a:lnTo>
                  <a:lnTo>
                    <a:pt x="1327642" y="488083"/>
                  </a:lnTo>
                  <a:lnTo>
                    <a:pt x="1286705" y="550872"/>
                  </a:lnTo>
                  <a:lnTo>
                    <a:pt x="1259501" y="580192"/>
                  </a:lnTo>
                  <a:lnTo>
                    <a:pt x="1228125" y="607948"/>
                  </a:lnTo>
                  <a:lnTo>
                    <a:pt x="1192815" y="634004"/>
                  </a:lnTo>
                  <a:lnTo>
                    <a:pt x="1153810" y="658225"/>
                  </a:lnTo>
                  <a:lnTo>
                    <a:pt x="1111350" y="680473"/>
                  </a:lnTo>
                  <a:lnTo>
                    <a:pt x="1065672" y="700613"/>
                  </a:lnTo>
                  <a:lnTo>
                    <a:pt x="1017015" y="718509"/>
                  </a:lnTo>
                  <a:lnTo>
                    <a:pt x="965619" y="734025"/>
                  </a:lnTo>
                  <a:lnTo>
                    <a:pt x="911722" y="747025"/>
                  </a:lnTo>
                  <a:lnTo>
                    <a:pt x="855561" y="757373"/>
                  </a:lnTo>
                  <a:lnTo>
                    <a:pt x="797378" y="764933"/>
                  </a:lnTo>
                  <a:lnTo>
                    <a:pt x="737409" y="769568"/>
                  </a:lnTo>
                  <a:lnTo>
                    <a:pt x="675894" y="771144"/>
                  </a:lnTo>
                  <a:lnTo>
                    <a:pt x="614378" y="769568"/>
                  </a:lnTo>
                  <a:lnTo>
                    <a:pt x="554409" y="764933"/>
                  </a:lnTo>
                  <a:lnTo>
                    <a:pt x="496226" y="757373"/>
                  </a:lnTo>
                  <a:lnTo>
                    <a:pt x="440065" y="747025"/>
                  </a:lnTo>
                  <a:lnTo>
                    <a:pt x="386168" y="734025"/>
                  </a:lnTo>
                  <a:lnTo>
                    <a:pt x="334772" y="718509"/>
                  </a:lnTo>
                  <a:lnTo>
                    <a:pt x="286115" y="700613"/>
                  </a:lnTo>
                  <a:lnTo>
                    <a:pt x="240437" y="680473"/>
                  </a:lnTo>
                  <a:lnTo>
                    <a:pt x="197977" y="658225"/>
                  </a:lnTo>
                  <a:lnTo>
                    <a:pt x="158972" y="634004"/>
                  </a:lnTo>
                  <a:lnTo>
                    <a:pt x="123662" y="607948"/>
                  </a:lnTo>
                  <a:lnTo>
                    <a:pt x="92286" y="580192"/>
                  </a:lnTo>
                  <a:lnTo>
                    <a:pt x="65082" y="550872"/>
                  </a:lnTo>
                  <a:lnTo>
                    <a:pt x="42289" y="520124"/>
                  </a:lnTo>
                  <a:lnTo>
                    <a:pt x="10890" y="454887"/>
                  </a:lnTo>
                  <a:lnTo>
                    <a:pt x="0" y="38557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037956" y="3568300"/>
            <a:ext cx="726440" cy="4686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107000"/>
              </a:lnSpc>
              <a:spcBef>
                <a:spcPts val="110"/>
              </a:spcBef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A</a:t>
            </a:r>
            <a:r>
              <a:rPr sz="900" b="1" spc="-10" dirty="0">
                <a:latin typeface="Verdana" panose="020B0604030504040204"/>
                <a:cs typeface="Verdana" panose="020B0604030504040204"/>
              </a:rPr>
              <a:t>pp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900" b="1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ve/R 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eject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Request</a:t>
            </a:r>
            <a:endParaRPr sz="9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65155" y="2781701"/>
            <a:ext cx="246561" cy="26437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320288" y="3194685"/>
            <a:ext cx="3981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dirty="0">
                <a:latin typeface="Calibri" panose="020F0502020204030204"/>
                <a:cs typeface="Calibri" panose="020F0502020204030204"/>
              </a:rPr>
              <a:t>min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94835" y="2810129"/>
            <a:ext cx="591185" cy="83820"/>
          </a:xfrm>
          <a:custGeom>
            <a:avLst/>
            <a:gdLst/>
            <a:ahLst/>
            <a:cxnLst/>
            <a:rect l="l" t="t" r="r" b="b"/>
            <a:pathLst>
              <a:path w="591185" h="83819">
                <a:moveTo>
                  <a:pt x="514619" y="31575"/>
                </a:moveTo>
                <a:lnTo>
                  <a:pt x="0" y="70866"/>
                </a:lnTo>
                <a:lnTo>
                  <a:pt x="1015" y="83566"/>
                </a:lnTo>
                <a:lnTo>
                  <a:pt x="515596" y="44268"/>
                </a:lnTo>
                <a:lnTo>
                  <a:pt x="514619" y="31575"/>
                </a:lnTo>
                <a:close/>
              </a:path>
              <a:path w="591185" h="83819">
                <a:moveTo>
                  <a:pt x="587317" y="30607"/>
                </a:moveTo>
                <a:lnTo>
                  <a:pt x="527303" y="30607"/>
                </a:lnTo>
                <a:lnTo>
                  <a:pt x="528192" y="43307"/>
                </a:lnTo>
                <a:lnTo>
                  <a:pt x="515596" y="44268"/>
                </a:lnTo>
                <a:lnTo>
                  <a:pt x="518033" y="75946"/>
                </a:lnTo>
                <a:lnTo>
                  <a:pt x="591058" y="32131"/>
                </a:lnTo>
                <a:lnTo>
                  <a:pt x="587317" y="30607"/>
                </a:lnTo>
                <a:close/>
              </a:path>
              <a:path w="591185" h="83819">
                <a:moveTo>
                  <a:pt x="527303" y="30607"/>
                </a:moveTo>
                <a:lnTo>
                  <a:pt x="514619" y="31575"/>
                </a:lnTo>
                <a:lnTo>
                  <a:pt x="515596" y="44268"/>
                </a:lnTo>
                <a:lnTo>
                  <a:pt x="528192" y="43307"/>
                </a:lnTo>
                <a:lnTo>
                  <a:pt x="527303" y="30607"/>
                </a:lnTo>
                <a:close/>
              </a:path>
              <a:path w="591185" h="83819">
                <a:moveTo>
                  <a:pt x="512190" y="0"/>
                </a:moveTo>
                <a:lnTo>
                  <a:pt x="514619" y="31575"/>
                </a:lnTo>
                <a:lnTo>
                  <a:pt x="527303" y="30607"/>
                </a:lnTo>
                <a:lnTo>
                  <a:pt x="587317" y="30607"/>
                </a:lnTo>
                <a:lnTo>
                  <a:pt x="512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22597" y="4946141"/>
            <a:ext cx="2084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 panose="020F0502020204030204"/>
                <a:cs typeface="Calibri" panose="020F0502020204030204"/>
              </a:rPr>
              <a:t>Use</a:t>
            </a:r>
            <a:r>
              <a:rPr sz="14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14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diagram</a:t>
            </a:r>
            <a:r>
              <a:rPr sz="14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14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Admin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123594" y="360375"/>
            <a:ext cx="13957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 panose="020F0502020204030204"/>
                <a:cs typeface="Calibri" panose="020F0502020204030204"/>
              </a:rPr>
              <a:t>Use</a:t>
            </a:r>
            <a:r>
              <a:rPr sz="14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14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Diagrams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blipFill rotWithShape="1">
            <a:blip r:embed="rId2"/>
            <a:tile tx="0" ty="0" sx="100000" sy="100000" flip="none" algn="tl"/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2700">
            <a:solidFill>
              <a:srgbClr val="002B4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Content Placeholder 18" descr="WhatsApp Image 2024-05-27 at 11.22.46 AM"/>
          <p:cNvPicPr>
            <a:picLocks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6381750" y="1148080"/>
            <a:ext cx="5533390" cy="249555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8896" y="299973"/>
            <a:ext cx="11554206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OUTPUT</a:t>
            </a:r>
            <a:r>
              <a:rPr sz="3200" b="1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200" b="1" spc="-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lang="en-IN" sz="24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ollege</a:t>
            </a:r>
            <a:endParaRPr lang="en-IN" sz="2400" spc="-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Content Placeholder 16" descr="WhatsApp Image 2024-05-27 at 11.22.33 AM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7200" y="1148080"/>
            <a:ext cx="5515610" cy="249555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20" name="Picture 19" descr="WhatsApp Image 2024-05-27 at 11.22.56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" y="4038600"/>
            <a:ext cx="5541645" cy="261366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21" name="Picture 20" descr="WhatsApp Image 2024-05-27 at 11.23.04 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0" y="4038600"/>
            <a:ext cx="5624195" cy="2614295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pattFill prst="pct5">
            <a:fgClr>
              <a:schemeClr val="accent6">
                <a:lumMod val="75000"/>
              </a:schemeClr>
            </a:fgClr>
            <a:bgClr>
              <a:schemeClr val="bg1">
                <a:lumMod val="50000"/>
              </a:schemeClr>
            </a:bgClr>
          </a:patt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002B4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Content Placeholder 11" descr="WhatsApp Image 2024-05-27 at 12.06.57 PM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6324600" y="1148715"/>
            <a:ext cx="5146675" cy="261112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8896" y="299973"/>
            <a:ext cx="11554206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0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OUTPUT</a:t>
            </a:r>
            <a:r>
              <a:rPr sz="3200" b="1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200" b="1" spc="-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24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Admin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Content Placeholder 9" descr="WhatsApp Image 2024-05-27 at 12.06.39 P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147445"/>
            <a:ext cx="5303520" cy="261239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13" name="Picture 12" descr="WhatsApp Image 2024-05-27 at 12.07.49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38600"/>
            <a:ext cx="5303520" cy="258826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14" name="Picture 13" descr="WhatsApp Image 2024-05-27 at 12.08.04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163695"/>
            <a:ext cx="5146040" cy="2463165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5157" y="6600810"/>
            <a:ext cx="13144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800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16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6804025"/>
            <a:chOff x="-6350" y="0"/>
            <a:chExt cx="12204700" cy="68040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791325"/>
            </a:xfrm>
            <a:custGeom>
              <a:avLst/>
              <a:gdLst/>
              <a:ahLst/>
              <a:cxnLst/>
              <a:rect l="l" t="t" r="r" b="b"/>
              <a:pathLst>
                <a:path w="12192000" h="6791325">
                  <a:moveTo>
                    <a:pt x="12192000" y="0"/>
                  </a:moveTo>
                  <a:lnTo>
                    <a:pt x="0" y="0"/>
                  </a:lnTo>
                  <a:lnTo>
                    <a:pt x="0" y="6790944"/>
                  </a:lnTo>
                  <a:lnTo>
                    <a:pt x="12192000" y="6790944"/>
                  </a:lnTo>
                  <a:lnTo>
                    <a:pt x="1219200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rgbClr val="035C7D"/>
                </a:gs>
              </a:gsLst>
              <a:lin ang="5400000" scaled="0"/>
            </a:gra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6791325"/>
            </a:xfrm>
            <a:custGeom>
              <a:avLst/>
              <a:gdLst/>
              <a:ahLst/>
              <a:cxnLst/>
              <a:rect l="l" t="t" r="r" b="b"/>
              <a:pathLst>
                <a:path w="12192000" h="6791325">
                  <a:moveTo>
                    <a:pt x="0" y="6790944"/>
                  </a:moveTo>
                  <a:lnTo>
                    <a:pt x="12192000" y="679094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790944"/>
                  </a:lnTo>
                  <a:close/>
                </a:path>
              </a:pathLst>
            </a:custGeom>
            <a:ln w="12700">
              <a:solidFill>
                <a:srgbClr val="002B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Content Placeholder 17" descr="Screenshot 2024-05-27 125644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6553200" y="914400"/>
            <a:ext cx="5303520" cy="2320925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896" y="299973"/>
            <a:ext cx="11554206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OUTPUT</a:t>
            </a:r>
            <a:r>
              <a:rPr sz="2800" b="1" spc="-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3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400" b="1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Student</a:t>
            </a:r>
            <a:endParaRPr lang="en-IN" sz="240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Content Placeholder 15" descr="Screenshot 2024-05-27 12512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914400"/>
            <a:ext cx="5303520" cy="2320925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19" name="Picture 18" descr="Screenshot 2024-05-27 1258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77895"/>
            <a:ext cx="5302885" cy="310896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20" name="Picture 19" descr="Screenshot 2024-05-27 1258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477895"/>
            <a:ext cx="5367020" cy="2983865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896" y="299973"/>
            <a:ext cx="11554206" cy="553720"/>
          </a:xfrm>
        </p:spPr>
        <p:txBody>
          <a:bodyPr/>
          <a:p>
            <a:r>
              <a:rPr b="1" spc="-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OUTPUT</a:t>
            </a:r>
            <a:r>
              <a:rPr b="1" spc="-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b="1" spc="35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-</a:t>
            </a:r>
            <a:r>
              <a:rPr b="1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  <a:sym typeface="+mn-ea"/>
              </a:rPr>
              <a:t>User</a:t>
            </a:r>
            <a:endParaRPr lang="en-US" sz="2400"/>
          </a:p>
        </p:txBody>
      </p:sp>
      <p:pic>
        <p:nvPicPr>
          <p:cNvPr id="5" name="Content Placeholder 4" descr="Screenshot 2024-05-27 13145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1066800"/>
            <a:ext cx="5340985" cy="2743835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6" name="Content Placeholder 5" descr="Screenshot 2024-05-27 131548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6324600" y="1066165"/>
            <a:ext cx="5303520" cy="2743835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7" name="Picture 6" descr="Screenshot 2024-05-27 1318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75" y="4190365"/>
            <a:ext cx="5300980" cy="244094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8" name="Picture 7" descr="Screenshot 2024-05-27 132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191000"/>
            <a:ext cx="5340985" cy="2492375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896" y="299973"/>
            <a:ext cx="11554206" cy="553720"/>
          </a:xfrm>
        </p:spPr>
        <p:txBody>
          <a:bodyPr/>
          <a:p>
            <a:r>
              <a:rPr b="1" spc="-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OUTPUT</a:t>
            </a:r>
            <a:r>
              <a:rPr b="1" spc="-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b="1" spc="35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-</a:t>
            </a:r>
            <a:r>
              <a:rPr b="1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  <a:sym typeface="+mn-ea"/>
              </a:rPr>
              <a:t>Placement</a:t>
            </a:r>
            <a:endParaRPr lang="en-US" sz="2400"/>
          </a:p>
        </p:txBody>
      </p:sp>
      <p:pic>
        <p:nvPicPr>
          <p:cNvPr id="5" name="Content Placeholder 4" descr="WhatsApp Image 2024-05-27 at 11.29.41 AM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1143000"/>
            <a:ext cx="5303520" cy="2635250"/>
          </a:xfrm>
          <a:prstGeom prst="rect">
            <a:avLst/>
          </a:prstGeom>
        </p:spPr>
      </p:pic>
      <p:pic>
        <p:nvPicPr>
          <p:cNvPr id="6" name="Content Placeholder 5" descr="WhatsApp Image 2024-05-27 at 11.29.41 AM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6569710" y="1143000"/>
            <a:ext cx="5303520" cy="2679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pic>
        <p:nvPicPr>
          <p:cNvPr id="7" name="Picture 6" descr="WhatsApp Image 2024-05-27 at 11.29.42 A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5" y="4114800"/>
            <a:ext cx="5302885" cy="2419985"/>
          </a:xfrm>
          <a:prstGeom prst="rect">
            <a:avLst/>
          </a:prstGeom>
        </p:spPr>
      </p:pic>
      <p:pic>
        <p:nvPicPr>
          <p:cNvPr id="8" name="Picture 7" descr="WhatsApp Image 2024-05-27 at 11.29.42 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710" y="4112260"/>
            <a:ext cx="5304155" cy="2426335"/>
          </a:xfrm>
          <a:prstGeom prst="rect">
            <a:avLst/>
          </a:prstGeom>
          <a:solidFill>
            <a:srgbClr val="CDEFFA"/>
          </a:solidFill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Content Placeholder 99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-15875" y="0"/>
            <a:ext cx="12207875" cy="6851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61470" y="215029"/>
            <a:ext cx="410845" cy="376555"/>
            <a:chOff x="11561470" y="215029"/>
            <a:chExt cx="410845" cy="376555"/>
          </a:xfrm>
        </p:grpSpPr>
        <p:sp>
          <p:nvSpPr>
            <p:cNvPr id="3" name="object 3"/>
            <p:cNvSpPr/>
            <p:nvPr/>
          </p:nvSpPr>
          <p:spPr>
            <a:xfrm>
              <a:off x="11701772" y="372929"/>
              <a:ext cx="270510" cy="219075"/>
            </a:xfrm>
            <a:custGeom>
              <a:avLst/>
              <a:gdLst/>
              <a:ahLst/>
              <a:cxnLst/>
              <a:rect l="l" t="t" r="r" b="b"/>
              <a:pathLst>
                <a:path w="270509" h="219075">
                  <a:moveTo>
                    <a:pt x="202824" y="0"/>
                  </a:moveTo>
                  <a:lnTo>
                    <a:pt x="163417" y="14169"/>
                  </a:lnTo>
                  <a:lnTo>
                    <a:pt x="132715" y="49457"/>
                  </a:lnTo>
                  <a:lnTo>
                    <a:pt x="104104" y="95038"/>
                  </a:lnTo>
                  <a:lnTo>
                    <a:pt x="70971" y="140084"/>
                  </a:lnTo>
                  <a:lnTo>
                    <a:pt x="63364" y="162624"/>
                  </a:lnTo>
                  <a:lnTo>
                    <a:pt x="47863" y="182016"/>
                  </a:lnTo>
                  <a:lnTo>
                    <a:pt x="26174" y="196416"/>
                  </a:lnTo>
                  <a:lnTo>
                    <a:pt x="0" y="203980"/>
                  </a:lnTo>
                  <a:lnTo>
                    <a:pt x="8787" y="210227"/>
                  </a:lnTo>
                  <a:lnTo>
                    <a:pt x="21096" y="214784"/>
                  </a:lnTo>
                  <a:lnTo>
                    <a:pt x="36268" y="217574"/>
                  </a:lnTo>
                  <a:lnTo>
                    <a:pt x="53648" y="218522"/>
                  </a:lnTo>
                  <a:lnTo>
                    <a:pt x="87992" y="216013"/>
                  </a:lnTo>
                  <a:lnTo>
                    <a:pt x="122607" y="208435"/>
                  </a:lnTo>
                  <a:lnTo>
                    <a:pt x="154206" y="195712"/>
                  </a:lnTo>
                  <a:lnTo>
                    <a:pt x="179502" y="177766"/>
                  </a:lnTo>
                  <a:lnTo>
                    <a:pt x="154104" y="173773"/>
                  </a:lnTo>
                  <a:lnTo>
                    <a:pt x="134468" y="162099"/>
                  </a:lnTo>
                  <a:lnTo>
                    <a:pt x="121409" y="144128"/>
                  </a:lnTo>
                  <a:lnTo>
                    <a:pt x="115741" y="121242"/>
                  </a:lnTo>
                  <a:lnTo>
                    <a:pt x="129843" y="135373"/>
                  </a:lnTo>
                  <a:lnTo>
                    <a:pt x="144967" y="144897"/>
                  </a:lnTo>
                  <a:lnTo>
                    <a:pt x="161211" y="150272"/>
                  </a:lnTo>
                  <a:lnTo>
                    <a:pt x="178677" y="151962"/>
                  </a:lnTo>
                  <a:lnTo>
                    <a:pt x="214455" y="144727"/>
                  </a:lnTo>
                  <a:lnTo>
                    <a:pt x="243330" y="125108"/>
                  </a:lnTo>
                  <a:lnTo>
                    <a:pt x="262727" y="96236"/>
                  </a:lnTo>
                  <a:lnTo>
                    <a:pt x="270073" y="61242"/>
                  </a:lnTo>
                  <a:lnTo>
                    <a:pt x="265977" y="42597"/>
                  </a:lnTo>
                  <a:lnTo>
                    <a:pt x="256176" y="22554"/>
                  </a:lnTo>
                  <a:lnTo>
                    <a:pt x="236511" y="6544"/>
                  </a:lnTo>
                  <a:lnTo>
                    <a:pt x="202824" y="0"/>
                  </a:lnTo>
                  <a:close/>
                </a:path>
              </a:pathLst>
            </a:custGeom>
            <a:solidFill>
              <a:srgbClr val="00A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561470" y="215029"/>
              <a:ext cx="410845" cy="343535"/>
            </a:xfrm>
            <a:custGeom>
              <a:avLst/>
              <a:gdLst/>
              <a:ahLst/>
              <a:cxnLst/>
              <a:rect l="l" t="t" r="r" b="b"/>
              <a:pathLst>
                <a:path w="410845" h="343534">
                  <a:moveTo>
                    <a:pt x="219523" y="0"/>
                  </a:moveTo>
                  <a:lnTo>
                    <a:pt x="191902" y="24458"/>
                  </a:lnTo>
                  <a:lnTo>
                    <a:pt x="154529" y="48728"/>
                  </a:lnTo>
                  <a:lnTo>
                    <a:pt x="112508" y="74451"/>
                  </a:lnTo>
                  <a:lnTo>
                    <a:pt x="70940" y="103267"/>
                  </a:lnTo>
                  <a:lnTo>
                    <a:pt x="34931" y="136815"/>
                  </a:lnTo>
                  <a:lnTo>
                    <a:pt x="9583" y="176735"/>
                  </a:lnTo>
                  <a:lnTo>
                    <a:pt x="0" y="224668"/>
                  </a:lnTo>
                  <a:lnTo>
                    <a:pt x="5470" y="259661"/>
                  </a:lnTo>
                  <a:lnTo>
                    <a:pt x="44653" y="317285"/>
                  </a:lnTo>
                  <a:lnTo>
                    <a:pt x="94807" y="341073"/>
                  </a:lnTo>
                  <a:lnTo>
                    <a:pt x="114304" y="343192"/>
                  </a:lnTo>
                  <a:lnTo>
                    <a:pt x="133802" y="341854"/>
                  </a:lnTo>
                  <a:lnTo>
                    <a:pt x="184995" y="321227"/>
                  </a:lnTo>
                  <a:lnTo>
                    <a:pt x="244291" y="252937"/>
                  </a:lnTo>
                  <a:lnTo>
                    <a:pt x="272862" y="207357"/>
                  </a:lnTo>
                  <a:lnTo>
                    <a:pt x="303603" y="172068"/>
                  </a:lnTo>
                  <a:lnTo>
                    <a:pt x="343126" y="157899"/>
                  </a:lnTo>
                  <a:lnTo>
                    <a:pt x="398401" y="157899"/>
                  </a:lnTo>
                  <a:lnTo>
                    <a:pt x="390263" y="136500"/>
                  </a:lnTo>
                  <a:lnTo>
                    <a:pt x="368160" y="102267"/>
                  </a:lnTo>
                  <a:lnTo>
                    <a:pt x="339396" y="71682"/>
                  </a:lnTo>
                  <a:lnTo>
                    <a:pt x="287337" y="33103"/>
                  </a:lnTo>
                  <a:lnTo>
                    <a:pt x="229233" y="3889"/>
                  </a:lnTo>
                  <a:lnTo>
                    <a:pt x="222822" y="1228"/>
                  </a:lnTo>
                  <a:lnTo>
                    <a:pt x="219523" y="0"/>
                  </a:lnTo>
                  <a:close/>
                </a:path>
                <a:path w="410845" h="343534">
                  <a:moveTo>
                    <a:pt x="398401" y="157899"/>
                  </a:moveTo>
                  <a:lnTo>
                    <a:pt x="343126" y="157899"/>
                  </a:lnTo>
                  <a:lnTo>
                    <a:pt x="376813" y="164443"/>
                  </a:lnTo>
                  <a:lnTo>
                    <a:pt x="396478" y="180453"/>
                  </a:lnTo>
                  <a:lnTo>
                    <a:pt x="406280" y="200496"/>
                  </a:lnTo>
                  <a:lnTo>
                    <a:pt x="410376" y="219141"/>
                  </a:lnTo>
                  <a:lnTo>
                    <a:pt x="410169" y="217708"/>
                  </a:lnTo>
                  <a:lnTo>
                    <a:pt x="410169" y="215456"/>
                  </a:lnTo>
                  <a:lnTo>
                    <a:pt x="404626" y="174268"/>
                  </a:lnTo>
                  <a:lnTo>
                    <a:pt x="398401" y="157899"/>
                  </a:lnTo>
                  <a:close/>
                </a:path>
              </a:pathLst>
            </a:custGeom>
            <a:solidFill>
              <a:srgbClr val="0075B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4439920" cy="6858000"/>
            </a:xfrm>
            <a:custGeom>
              <a:avLst/>
              <a:gdLst/>
              <a:ahLst/>
              <a:cxnLst/>
              <a:rect l="l" t="t" r="r" b="b"/>
              <a:pathLst>
                <a:path w="4439920" h="6858000">
                  <a:moveTo>
                    <a:pt x="443941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439412" y="6858000"/>
                  </a:lnTo>
                  <a:lnTo>
                    <a:pt x="4439412" y="0"/>
                  </a:lnTo>
                  <a:close/>
                </a:path>
              </a:pathLst>
            </a:custGeom>
            <a:solidFill>
              <a:srgbClr val="12AB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53484" y="0"/>
              <a:ext cx="7938515" cy="68579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858370" y="6588658"/>
            <a:ext cx="908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9282" y="6591706"/>
            <a:ext cx="20491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©</a:t>
            </a:r>
            <a:r>
              <a:rPr sz="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2017</a:t>
            </a:r>
            <a:r>
              <a:rPr sz="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Capgemini.</a:t>
            </a:r>
            <a:r>
              <a:rPr sz="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rights</a:t>
            </a:r>
            <a:r>
              <a:rPr sz="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reserved.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77870" y="67391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927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3247" y="6540103"/>
            <a:ext cx="1804035" cy="1905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P</a:t>
            </a:r>
            <a:r>
              <a:rPr sz="100" spc="-5" dirty="0">
                <a:latin typeface="Calibri" panose="020F0502020204030204"/>
                <a:cs typeface="Calibri" panose="020F0502020204030204"/>
                <a:hlinkClick r:id="rId2"/>
              </a:rPr>
              <a:t>r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ese</a:t>
            </a:r>
            <a:r>
              <a:rPr sz="100" dirty="0">
                <a:latin typeface="Calibri" panose="020F0502020204030204"/>
                <a:cs typeface="Calibri" panose="020F0502020204030204"/>
                <a:hlinkClick r:id="rId2"/>
              </a:rPr>
              <a:t>nt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a</a:t>
            </a:r>
            <a:r>
              <a:rPr sz="100" dirty="0">
                <a:latin typeface="Calibri" panose="020F0502020204030204"/>
                <a:cs typeface="Calibri" panose="020F0502020204030204"/>
                <a:hlinkClick r:id="rId2"/>
              </a:rPr>
              <a:t>tio</a:t>
            </a:r>
            <a:r>
              <a:rPr sz="100" spc="10" dirty="0">
                <a:latin typeface="Calibri" panose="020F0502020204030204"/>
                <a:cs typeface="Calibri" panose="020F0502020204030204"/>
                <a:hlinkClick r:id="rId2"/>
              </a:rPr>
              <a:t>n</a:t>
            </a:r>
            <a:r>
              <a:rPr sz="100" spc="-5" dirty="0"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T</a:t>
            </a:r>
            <a:r>
              <a:rPr sz="100" dirty="0">
                <a:latin typeface="Calibri" panose="020F0502020204030204"/>
                <a:cs typeface="Calibri" panose="020F0502020204030204"/>
                <a:hlinkClick r:id="rId2"/>
              </a:rPr>
              <a:t>itl</a:t>
            </a:r>
            <a:r>
              <a:rPr sz="100" spc="10" dirty="0">
                <a:latin typeface="Calibri" panose="020F0502020204030204"/>
                <a:cs typeface="Calibri" panose="020F0502020204030204"/>
                <a:hlinkClick r:id="rId2"/>
              </a:rPr>
              <a:t>e</a:t>
            </a:r>
            <a:r>
              <a:rPr sz="100" dirty="0"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|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00" spc="10" dirty="0">
                <a:latin typeface="Calibri" panose="020F0502020204030204"/>
                <a:cs typeface="Calibri" panose="020F0502020204030204"/>
                <a:hlinkClick r:id="rId2"/>
              </a:rPr>
              <a:t>A</a:t>
            </a:r>
            <a:r>
              <a:rPr sz="100" dirty="0">
                <a:latin typeface="Calibri" panose="020F0502020204030204"/>
                <a:cs typeface="Calibri" panose="020F0502020204030204"/>
                <a:hlinkClick r:id="rId2"/>
              </a:rPr>
              <a:t>utho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r</a:t>
            </a:r>
            <a:r>
              <a:rPr sz="100" spc="-5" dirty="0"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|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D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a</a:t>
            </a:r>
            <a:r>
              <a:rPr sz="100" dirty="0">
                <a:latin typeface="Calibri" panose="020F0502020204030204"/>
                <a:cs typeface="Calibri" panose="020F0502020204030204"/>
                <a:hlinkClick r:id="rId2"/>
              </a:rPr>
              <a:t>t</a:t>
            </a:r>
            <a:r>
              <a:rPr sz="100" spc="10" dirty="0">
                <a:latin typeface="Calibri" panose="020F0502020204030204"/>
                <a:cs typeface="Calibri" panose="020F0502020204030204"/>
                <a:hlinkClick r:id="rId2"/>
              </a:rPr>
              <a:t>e</a:t>
            </a:r>
            <a:endParaRPr sz="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">
              <a:latin typeface="Calibri" panose="020F0502020204030204"/>
              <a:cs typeface="Calibri" panose="020F0502020204030204"/>
            </a:endParaRPr>
          </a:p>
          <a:p>
            <a:pPr marL="74295">
              <a:lnSpc>
                <a:spcPct val="100000"/>
              </a:lnSpc>
            </a:pPr>
            <a:r>
              <a:rPr sz="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2"/>
              </a:rPr>
              <a:t>Presentation</a:t>
            </a:r>
            <a:r>
              <a:rPr sz="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2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2"/>
              </a:rPr>
              <a:t>Title</a:t>
            </a:r>
            <a:r>
              <a:rPr sz="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2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2"/>
              </a:rPr>
              <a:t>|</a:t>
            </a:r>
            <a:r>
              <a:rPr sz="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2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2"/>
              </a:rPr>
              <a:t>Author</a:t>
            </a:r>
            <a:r>
              <a:rPr sz="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2"/>
              </a:rPr>
              <a:t> </a:t>
            </a:r>
            <a:r>
              <a:rPr sz="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2"/>
              </a:rPr>
              <a:t>|</a:t>
            </a:r>
            <a:r>
              <a:rPr sz="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2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2"/>
              </a:rPr>
              <a:t>Date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427" y="1254658"/>
            <a:ext cx="5908675" cy="3941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10"/>
              </a:spcBef>
            </a:pP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purpose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1600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“WEB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160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PLACEMENT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MANAGEMENT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16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CERTIFICATE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AUTHENTICATOR”,</a:t>
            </a:r>
            <a:r>
              <a:rPr sz="1600" spc="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manual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work</a:t>
            </a:r>
            <a:r>
              <a:rPr sz="160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makes </a:t>
            </a:r>
            <a:r>
              <a:rPr sz="1600" spc="-3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</a:t>
            </a:r>
            <a:r>
              <a:rPr sz="1600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slow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other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problems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such as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inconsistency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ambiguity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operations.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order</a:t>
            </a:r>
            <a:r>
              <a:rPr sz="1600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avoid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this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web-based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placement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managed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system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proposed,</a:t>
            </a:r>
            <a:r>
              <a:rPr sz="1600" spc="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where</a:t>
            </a:r>
            <a:r>
              <a:rPr sz="1600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student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information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in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college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regard</a:t>
            </a:r>
            <a:r>
              <a:rPr sz="1600" spc="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placement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managed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efficiently.</a:t>
            </a: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intends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help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fast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fast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access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procedures</a:t>
            </a:r>
            <a:r>
              <a:rPr sz="1600" spc="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placement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related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activities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ensures</a:t>
            </a:r>
            <a:r>
              <a:rPr sz="16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maintain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details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6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student.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Students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logging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should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able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upload their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personal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 educational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information.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key 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feature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 this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16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 that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one-time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registration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enabled.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placement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cell calls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companies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select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their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students 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jobs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via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campus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interview.</a:t>
            </a:r>
            <a:r>
              <a:rPr sz="160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placement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cell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allows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companies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view </a:t>
            </a:r>
            <a:r>
              <a:rPr sz="1600" spc="-3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student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resumes</a:t>
            </a:r>
            <a:r>
              <a:rPr sz="160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selective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manner.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They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filter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students’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profile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per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their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requirement.</a:t>
            </a:r>
            <a:r>
              <a:rPr sz="1600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job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details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placed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students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will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provided</a:t>
            </a:r>
            <a:r>
              <a:rPr sz="16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administrator.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95427" y="459739"/>
            <a:ext cx="32365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556" y="6362700"/>
            <a:ext cx="5686425" cy="372110"/>
          </a:xfrm>
          <a:custGeom>
            <a:avLst/>
            <a:gdLst/>
            <a:ahLst/>
            <a:cxnLst/>
            <a:rect l="l" t="t" r="r" b="b"/>
            <a:pathLst>
              <a:path w="5686425" h="372109">
                <a:moveTo>
                  <a:pt x="5686044" y="0"/>
                </a:moveTo>
                <a:lnTo>
                  <a:pt x="0" y="0"/>
                </a:lnTo>
                <a:lnTo>
                  <a:pt x="0" y="371856"/>
                </a:lnTo>
                <a:lnTo>
                  <a:pt x="5686044" y="371856"/>
                </a:lnTo>
                <a:lnTo>
                  <a:pt x="5686044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688580" cy="6858000"/>
            </a:xfrm>
            <a:custGeom>
              <a:avLst/>
              <a:gdLst/>
              <a:ahLst/>
              <a:cxnLst/>
              <a:rect l="l" t="t" r="r" b="b"/>
              <a:pathLst>
                <a:path w="7688580" h="6858000">
                  <a:moveTo>
                    <a:pt x="7462901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2106376" y="6857998"/>
                  </a:lnTo>
                  <a:lnTo>
                    <a:pt x="3770503" y="5598312"/>
                  </a:lnTo>
                  <a:lnTo>
                    <a:pt x="3746175" y="5555715"/>
                  </a:lnTo>
                  <a:lnTo>
                    <a:pt x="3722962" y="5513649"/>
                  </a:lnTo>
                  <a:lnTo>
                    <a:pt x="3700858" y="5472107"/>
                  </a:lnTo>
                  <a:lnTo>
                    <a:pt x="3679855" y="5431082"/>
                  </a:lnTo>
                  <a:lnTo>
                    <a:pt x="3659948" y="5390568"/>
                  </a:lnTo>
                  <a:lnTo>
                    <a:pt x="3641129" y="5350557"/>
                  </a:lnTo>
                  <a:lnTo>
                    <a:pt x="3623393" y="5311044"/>
                  </a:lnTo>
                  <a:lnTo>
                    <a:pt x="3606733" y="5272020"/>
                  </a:lnTo>
                  <a:lnTo>
                    <a:pt x="3591142" y="5233479"/>
                  </a:lnTo>
                  <a:lnTo>
                    <a:pt x="3576613" y="5195415"/>
                  </a:lnTo>
                  <a:lnTo>
                    <a:pt x="3563141" y="5157820"/>
                  </a:lnTo>
                  <a:lnTo>
                    <a:pt x="3550719" y="5120687"/>
                  </a:lnTo>
                  <a:lnTo>
                    <a:pt x="3539340" y="5084010"/>
                  </a:lnTo>
                  <a:lnTo>
                    <a:pt x="3519685" y="5011997"/>
                  </a:lnTo>
                  <a:lnTo>
                    <a:pt x="3504124" y="4941724"/>
                  </a:lnTo>
                  <a:lnTo>
                    <a:pt x="3492606" y="4873137"/>
                  </a:lnTo>
                  <a:lnTo>
                    <a:pt x="3485078" y="4806181"/>
                  </a:lnTo>
                  <a:lnTo>
                    <a:pt x="3481488" y="4740802"/>
                  </a:lnTo>
                  <a:lnTo>
                    <a:pt x="3481154" y="4708687"/>
                  </a:lnTo>
                  <a:lnTo>
                    <a:pt x="3481784" y="4676945"/>
                  </a:lnTo>
                  <a:lnTo>
                    <a:pt x="3485914" y="4614554"/>
                  </a:lnTo>
                  <a:lnTo>
                    <a:pt x="3493825" y="4553576"/>
                  </a:lnTo>
                  <a:lnTo>
                    <a:pt x="3505466" y="4493955"/>
                  </a:lnTo>
                  <a:lnTo>
                    <a:pt x="3520784" y="4435637"/>
                  </a:lnTo>
                  <a:lnTo>
                    <a:pt x="3539727" y="4378567"/>
                  </a:lnTo>
                  <a:lnTo>
                    <a:pt x="3562243" y="4322690"/>
                  </a:lnTo>
                  <a:lnTo>
                    <a:pt x="3588280" y="4267952"/>
                  </a:lnTo>
                  <a:lnTo>
                    <a:pt x="3617785" y="4214297"/>
                  </a:lnTo>
                  <a:lnTo>
                    <a:pt x="3650707" y="4161672"/>
                  </a:lnTo>
                  <a:lnTo>
                    <a:pt x="3686993" y="4110020"/>
                  </a:lnTo>
                  <a:lnTo>
                    <a:pt x="3726591" y="4059288"/>
                  </a:lnTo>
                  <a:lnTo>
                    <a:pt x="3769450" y="4009421"/>
                  </a:lnTo>
                  <a:lnTo>
                    <a:pt x="3815516" y="3960363"/>
                  </a:lnTo>
                  <a:lnTo>
                    <a:pt x="3864738" y="3912061"/>
                  </a:lnTo>
                  <a:lnTo>
                    <a:pt x="3917063" y="3864459"/>
                  </a:lnTo>
                  <a:lnTo>
                    <a:pt x="3972440" y="3817503"/>
                  </a:lnTo>
                  <a:lnTo>
                    <a:pt x="4030816" y="3771137"/>
                  </a:lnTo>
                  <a:lnTo>
                    <a:pt x="4092139" y="3725308"/>
                  </a:lnTo>
                  <a:lnTo>
                    <a:pt x="4123889" y="3702577"/>
                  </a:lnTo>
                  <a:lnTo>
                    <a:pt x="4156357" y="3679960"/>
                  </a:lnTo>
                  <a:lnTo>
                    <a:pt x="4189535" y="3657450"/>
                  </a:lnTo>
                  <a:lnTo>
                    <a:pt x="4223418" y="3635039"/>
                  </a:lnTo>
                  <a:lnTo>
                    <a:pt x="4257998" y="3612721"/>
                  </a:lnTo>
                  <a:lnTo>
                    <a:pt x="4293269" y="3590490"/>
                  </a:lnTo>
                  <a:lnTo>
                    <a:pt x="4329225" y="3568337"/>
                  </a:lnTo>
                  <a:lnTo>
                    <a:pt x="4365859" y="3546257"/>
                  </a:lnTo>
                  <a:lnTo>
                    <a:pt x="4403165" y="3524243"/>
                  </a:lnTo>
                  <a:lnTo>
                    <a:pt x="4441135" y="3502288"/>
                  </a:lnTo>
                  <a:lnTo>
                    <a:pt x="4479764" y="3480384"/>
                  </a:lnTo>
                  <a:lnTo>
                    <a:pt x="4558972" y="3436705"/>
                  </a:lnTo>
                  <a:lnTo>
                    <a:pt x="4640736" y="3393151"/>
                  </a:lnTo>
                  <a:lnTo>
                    <a:pt x="4725003" y="3349669"/>
                  </a:lnTo>
                  <a:lnTo>
                    <a:pt x="4855984" y="3284457"/>
                  </a:lnTo>
                  <a:lnTo>
                    <a:pt x="4992306" y="3219097"/>
                  </a:lnTo>
                  <a:lnTo>
                    <a:pt x="5182070" y="3131399"/>
                  </a:lnTo>
                  <a:lnTo>
                    <a:pt x="5587472" y="2952472"/>
                  </a:lnTo>
                  <a:lnTo>
                    <a:pt x="6312408" y="2643886"/>
                  </a:lnTo>
                  <a:lnTo>
                    <a:pt x="7392927" y="1851499"/>
                  </a:lnTo>
                  <a:lnTo>
                    <a:pt x="7688326" y="984805"/>
                  </a:lnTo>
                  <a:lnTo>
                    <a:pt x="7583388" y="286680"/>
                  </a:lnTo>
                  <a:lnTo>
                    <a:pt x="7462901" y="0"/>
                  </a:lnTo>
                  <a:close/>
                </a:path>
              </a:pathLst>
            </a:custGeom>
            <a:solidFill>
              <a:srgbClr val="12AB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73807" y="0"/>
              <a:ext cx="9918192" cy="68579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041" y="781303"/>
            <a:ext cx="16529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Road</a:t>
            </a:r>
            <a:r>
              <a:rPr sz="2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Map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90" y="1762759"/>
            <a:ext cx="58718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Application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will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be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developed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in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following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Sprints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–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 panose="020B0604030504040204"/>
                <a:cs typeface="Verdana" panose="020B0604030504040204"/>
              </a:rPr>
              <a:t>POSTMAN-&gt;Spring</a:t>
            </a:r>
            <a:r>
              <a:rPr sz="1800" b="1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latin typeface="Verdana" panose="020B0604030504040204"/>
                <a:cs typeface="Verdana" panose="020B0604030504040204"/>
              </a:rPr>
              <a:t>REST</a:t>
            </a:r>
            <a:r>
              <a:rPr sz="1800" b="1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latin typeface="Verdana" panose="020B0604030504040204"/>
                <a:cs typeface="Verdana" panose="020B0604030504040204"/>
              </a:rPr>
              <a:t>Controller-&gt;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1800" b="1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latin typeface="Verdana" panose="020B0604030504040204"/>
                <a:cs typeface="Verdana" panose="020B0604030504040204"/>
              </a:rPr>
              <a:t>Layer-&gt;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121729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Verdana" panose="020B0604030504040204"/>
                <a:cs typeface="Verdana" panose="020B0604030504040204"/>
              </a:rPr>
              <a:t>Spring </a:t>
            </a:r>
            <a:r>
              <a:rPr sz="1800" b="1" spc="-5" dirty="0">
                <a:latin typeface="Verdana" panose="020B0604030504040204"/>
                <a:cs typeface="Verdana" panose="020B0604030504040204"/>
              </a:rPr>
              <a:t>Data JPA Repository </a:t>
            </a:r>
            <a:r>
              <a:rPr sz="1800" b="1" dirty="0">
                <a:latin typeface="Verdana" panose="020B0604030504040204"/>
                <a:cs typeface="Verdana" panose="020B0604030504040204"/>
              </a:rPr>
              <a:t>Layer-&gt; </a:t>
            </a:r>
            <a:r>
              <a:rPr sz="1800" b="1" spc="-6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latin typeface="Verdana" panose="020B0604030504040204"/>
                <a:cs typeface="Verdana" panose="020B0604030504040204"/>
              </a:rPr>
              <a:t>Database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82756" y="131063"/>
            <a:ext cx="662940" cy="523240"/>
          </a:xfrm>
          <a:custGeom>
            <a:avLst/>
            <a:gdLst/>
            <a:ahLst/>
            <a:cxnLst/>
            <a:rect l="l" t="t" r="r" b="b"/>
            <a:pathLst>
              <a:path w="662940" h="523240">
                <a:moveTo>
                  <a:pt x="662940" y="0"/>
                </a:moveTo>
                <a:lnTo>
                  <a:pt x="0" y="0"/>
                </a:lnTo>
                <a:lnTo>
                  <a:pt x="0" y="522731"/>
                </a:lnTo>
                <a:lnTo>
                  <a:pt x="662940" y="522731"/>
                </a:lnTo>
                <a:lnTo>
                  <a:pt x="66294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79493" y="3174"/>
              <a:ext cx="5913120" cy="2078989"/>
            </a:xfrm>
            <a:custGeom>
              <a:avLst/>
              <a:gdLst/>
              <a:ahLst/>
              <a:cxnLst/>
              <a:rect l="l" t="t" r="r" b="b"/>
              <a:pathLst>
                <a:path w="5913120" h="2078989">
                  <a:moveTo>
                    <a:pt x="0" y="0"/>
                  </a:moveTo>
                  <a:lnTo>
                    <a:pt x="22472" y="62102"/>
                  </a:lnTo>
                  <a:lnTo>
                    <a:pt x="50620" y="128393"/>
                  </a:lnTo>
                  <a:lnTo>
                    <a:pt x="82062" y="192304"/>
                  </a:lnTo>
                  <a:lnTo>
                    <a:pt x="116700" y="253892"/>
                  </a:lnTo>
                  <a:lnTo>
                    <a:pt x="154433" y="313213"/>
                  </a:lnTo>
                  <a:lnTo>
                    <a:pt x="195164" y="370322"/>
                  </a:lnTo>
                  <a:lnTo>
                    <a:pt x="238793" y="425278"/>
                  </a:lnTo>
                  <a:lnTo>
                    <a:pt x="285222" y="478135"/>
                  </a:lnTo>
                  <a:lnTo>
                    <a:pt x="334351" y="528951"/>
                  </a:lnTo>
                  <a:lnTo>
                    <a:pt x="386083" y="577782"/>
                  </a:lnTo>
                  <a:lnTo>
                    <a:pt x="440317" y="624684"/>
                  </a:lnTo>
                  <a:lnTo>
                    <a:pt x="496956" y="669713"/>
                  </a:lnTo>
                  <a:lnTo>
                    <a:pt x="555900" y="712927"/>
                  </a:lnTo>
                  <a:lnTo>
                    <a:pt x="617050" y="754381"/>
                  </a:lnTo>
                  <a:lnTo>
                    <a:pt x="680308" y="794132"/>
                  </a:lnTo>
                  <a:lnTo>
                    <a:pt x="745574" y="832237"/>
                  </a:lnTo>
                  <a:lnTo>
                    <a:pt x="778930" y="850689"/>
                  </a:lnTo>
                  <a:lnTo>
                    <a:pt x="812750" y="868751"/>
                  </a:lnTo>
                  <a:lnTo>
                    <a:pt x="847024" y="886429"/>
                  </a:lnTo>
                  <a:lnTo>
                    <a:pt x="881737" y="903731"/>
                  </a:lnTo>
                  <a:lnTo>
                    <a:pt x="916879" y="920664"/>
                  </a:lnTo>
                  <a:lnTo>
                    <a:pt x="952437" y="937234"/>
                  </a:lnTo>
                  <a:lnTo>
                    <a:pt x="988397" y="953449"/>
                  </a:lnTo>
                  <a:lnTo>
                    <a:pt x="1024749" y="969316"/>
                  </a:lnTo>
                  <a:lnTo>
                    <a:pt x="1061479" y="984842"/>
                  </a:lnTo>
                  <a:lnTo>
                    <a:pt x="1098576" y="1000034"/>
                  </a:lnTo>
                  <a:lnTo>
                    <a:pt x="1136026" y="1014898"/>
                  </a:lnTo>
                  <a:lnTo>
                    <a:pt x="1173818" y="1029443"/>
                  </a:lnTo>
                  <a:lnTo>
                    <a:pt x="1211939" y="1043675"/>
                  </a:lnTo>
                  <a:lnTo>
                    <a:pt x="1250377" y="1057600"/>
                  </a:lnTo>
                  <a:lnTo>
                    <a:pt x="1289119" y="1071227"/>
                  </a:lnTo>
                  <a:lnTo>
                    <a:pt x="1328154" y="1084563"/>
                  </a:lnTo>
                  <a:lnTo>
                    <a:pt x="1367468" y="1097613"/>
                  </a:lnTo>
                  <a:lnTo>
                    <a:pt x="1407049" y="1110386"/>
                  </a:lnTo>
                  <a:lnTo>
                    <a:pt x="1446886" y="1122888"/>
                  </a:lnTo>
                  <a:lnTo>
                    <a:pt x="1486965" y="1135126"/>
                  </a:lnTo>
                  <a:lnTo>
                    <a:pt x="1527274" y="1147108"/>
                  </a:lnTo>
                  <a:lnTo>
                    <a:pt x="1567801" y="1158841"/>
                  </a:lnTo>
                  <a:lnTo>
                    <a:pt x="1649460" y="1181586"/>
                  </a:lnTo>
                  <a:lnTo>
                    <a:pt x="1731843" y="1203417"/>
                  </a:lnTo>
                  <a:lnTo>
                    <a:pt x="1814850" y="1224392"/>
                  </a:lnTo>
                  <a:lnTo>
                    <a:pt x="1898382" y="1244566"/>
                  </a:lnTo>
                  <a:lnTo>
                    <a:pt x="2024450" y="1273450"/>
                  </a:lnTo>
                  <a:lnTo>
                    <a:pt x="2151145" y="1300850"/>
                  </a:lnTo>
                  <a:lnTo>
                    <a:pt x="2362790" y="1343737"/>
                  </a:lnTo>
                  <a:lnTo>
                    <a:pt x="3303065" y="1519724"/>
                  </a:lnTo>
                  <a:lnTo>
                    <a:pt x="3453890" y="1550821"/>
                  </a:lnTo>
                  <a:lnTo>
                    <a:pt x="3563242" y="1574980"/>
                  </a:lnTo>
                  <a:lnTo>
                    <a:pt x="3634164" y="1591590"/>
                  </a:lnTo>
                  <a:lnTo>
                    <a:pt x="3703387" y="1608668"/>
                  </a:lnTo>
                  <a:lnTo>
                    <a:pt x="3770812" y="1626272"/>
                  </a:lnTo>
                  <a:lnTo>
                    <a:pt x="3836341" y="1644458"/>
                  </a:lnTo>
                  <a:lnTo>
                    <a:pt x="3899874" y="1663281"/>
                  </a:lnTo>
                  <a:lnTo>
                    <a:pt x="3961313" y="1682799"/>
                  </a:lnTo>
                  <a:lnTo>
                    <a:pt x="4020559" y="1703068"/>
                  </a:lnTo>
                  <a:lnTo>
                    <a:pt x="4077513" y="1724145"/>
                  </a:lnTo>
                  <a:lnTo>
                    <a:pt x="4132076" y="1746085"/>
                  </a:lnTo>
                  <a:lnTo>
                    <a:pt x="4184150" y="1768945"/>
                  </a:lnTo>
                  <a:lnTo>
                    <a:pt x="4233634" y="1792782"/>
                  </a:lnTo>
                  <a:lnTo>
                    <a:pt x="4280432" y="1817652"/>
                  </a:lnTo>
                  <a:lnTo>
                    <a:pt x="4324443" y="1843611"/>
                  </a:lnTo>
                  <a:lnTo>
                    <a:pt x="4365569" y="1870716"/>
                  </a:lnTo>
                  <a:lnTo>
                    <a:pt x="4403711" y="1899024"/>
                  </a:lnTo>
                  <a:lnTo>
                    <a:pt x="4438770" y="1928590"/>
                  </a:lnTo>
                  <a:lnTo>
                    <a:pt x="4470647" y="1959471"/>
                  </a:lnTo>
                  <a:lnTo>
                    <a:pt x="4499243" y="1991723"/>
                  </a:lnTo>
                  <a:lnTo>
                    <a:pt x="4524460" y="2025404"/>
                  </a:lnTo>
                  <a:lnTo>
                    <a:pt x="4546199" y="2060569"/>
                  </a:lnTo>
                  <a:lnTo>
                    <a:pt x="4555733" y="2078725"/>
                  </a:lnTo>
                  <a:lnTo>
                    <a:pt x="5561045" y="1636275"/>
                  </a:lnTo>
                  <a:lnTo>
                    <a:pt x="5912506" y="726581"/>
                  </a:lnTo>
                  <a:lnTo>
                    <a:pt x="59125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F4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857990" y="6588658"/>
            <a:ext cx="908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247" y="6540103"/>
            <a:ext cx="1804035" cy="1905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P</a:t>
            </a:r>
            <a:r>
              <a:rPr sz="100" spc="-5" dirty="0">
                <a:latin typeface="Calibri" panose="020F0502020204030204"/>
                <a:cs typeface="Calibri" panose="020F0502020204030204"/>
                <a:hlinkClick r:id="rId2"/>
              </a:rPr>
              <a:t>r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ese</a:t>
            </a:r>
            <a:r>
              <a:rPr sz="100" dirty="0">
                <a:latin typeface="Calibri" panose="020F0502020204030204"/>
                <a:cs typeface="Calibri" panose="020F0502020204030204"/>
                <a:hlinkClick r:id="rId2"/>
              </a:rPr>
              <a:t>nt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a</a:t>
            </a:r>
            <a:r>
              <a:rPr sz="100" dirty="0">
                <a:latin typeface="Calibri" panose="020F0502020204030204"/>
                <a:cs typeface="Calibri" panose="020F0502020204030204"/>
                <a:hlinkClick r:id="rId2"/>
              </a:rPr>
              <a:t>tio</a:t>
            </a:r>
            <a:r>
              <a:rPr sz="100" spc="10" dirty="0">
                <a:latin typeface="Calibri" panose="020F0502020204030204"/>
                <a:cs typeface="Calibri" panose="020F0502020204030204"/>
                <a:hlinkClick r:id="rId2"/>
              </a:rPr>
              <a:t>n</a:t>
            </a:r>
            <a:r>
              <a:rPr sz="100" spc="-5" dirty="0"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T</a:t>
            </a:r>
            <a:r>
              <a:rPr sz="100" dirty="0">
                <a:latin typeface="Calibri" panose="020F0502020204030204"/>
                <a:cs typeface="Calibri" panose="020F0502020204030204"/>
                <a:hlinkClick r:id="rId2"/>
              </a:rPr>
              <a:t>itl</a:t>
            </a:r>
            <a:r>
              <a:rPr sz="100" spc="10" dirty="0">
                <a:latin typeface="Calibri" panose="020F0502020204030204"/>
                <a:cs typeface="Calibri" panose="020F0502020204030204"/>
                <a:hlinkClick r:id="rId2"/>
              </a:rPr>
              <a:t>e</a:t>
            </a:r>
            <a:r>
              <a:rPr sz="100" dirty="0"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|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00" spc="10" dirty="0">
                <a:latin typeface="Calibri" panose="020F0502020204030204"/>
                <a:cs typeface="Calibri" panose="020F0502020204030204"/>
                <a:hlinkClick r:id="rId2"/>
              </a:rPr>
              <a:t>A</a:t>
            </a:r>
            <a:r>
              <a:rPr sz="100" dirty="0">
                <a:latin typeface="Calibri" panose="020F0502020204030204"/>
                <a:cs typeface="Calibri" panose="020F0502020204030204"/>
                <a:hlinkClick r:id="rId2"/>
              </a:rPr>
              <a:t>utho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r</a:t>
            </a:r>
            <a:r>
              <a:rPr sz="100" spc="-5" dirty="0"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|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 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D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2"/>
              </a:rPr>
              <a:t>a</a:t>
            </a:r>
            <a:r>
              <a:rPr sz="100" dirty="0">
                <a:latin typeface="Calibri" panose="020F0502020204030204"/>
                <a:cs typeface="Calibri" panose="020F0502020204030204"/>
                <a:hlinkClick r:id="rId2"/>
              </a:rPr>
              <a:t>t</a:t>
            </a:r>
            <a:r>
              <a:rPr sz="100" spc="10" dirty="0">
                <a:latin typeface="Calibri" panose="020F0502020204030204"/>
                <a:cs typeface="Calibri" panose="020F0502020204030204"/>
                <a:hlinkClick r:id="rId2"/>
              </a:rPr>
              <a:t>e</a:t>
            </a:r>
            <a:endParaRPr sz="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">
              <a:latin typeface="Calibri" panose="020F0502020204030204"/>
              <a:cs typeface="Calibri" panose="020F0502020204030204"/>
            </a:endParaRPr>
          </a:p>
          <a:p>
            <a:pPr marL="74295">
              <a:lnSpc>
                <a:spcPct val="100000"/>
              </a:lnSpc>
            </a:pPr>
            <a:r>
              <a:rPr sz="800" spc="-5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2"/>
              </a:rPr>
              <a:t>Presentation</a:t>
            </a:r>
            <a:r>
              <a:rPr sz="8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2"/>
              </a:rPr>
              <a:t> </a:t>
            </a:r>
            <a:r>
              <a:rPr sz="800" spc="-5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2"/>
              </a:rPr>
              <a:t>Title</a:t>
            </a:r>
            <a:r>
              <a:rPr sz="800" spc="1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2"/>
              </a:rPr>
              <a:t> </a:t>
            </a:r>
            <a:r>
              <a:rPr sz="8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2"/>
              </a:rPr>
              <a:t>|</a:t>
            </a:r>
            <a:r>
              <a:rPr sz="800" spc="15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2"/>
              </a:rPr>
              <a:t> </a:t>
            </a:r>
            <a:r>
              <a:rPr sz="800" spc="-5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2"/>
              </a:rPr>
              <a:t>Author</a:t>
            </a:r>
            <a:r>
              <a:rPr sz="800" spc="1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2"/>
              </a:rPr>
              <a:t> </a:t>
            </a:r>
            <a:r>
              <a:rPr sz="8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2"/>
              </a:rPr>
              <a:t>|</a:t>
            </a:r>
            <a:r>
              <a:rPr sz="800" spc="5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2"/>
              </a:rPr>
              <a:t> </a:t>
            </a:r>
            <a:r>
              <a:rPr sz="800" spc="-5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2"/>
              </a:rPr>
              <a:t>Date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9282" y="6591706"/>
            <a:ext cx="20491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©</a:t>
            </a:r>
            <a:r>
              <a:rPr sz="800" spc="-5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2017</a:t>
            </a:r>
            <a:r>
              <a:rPr sz="800" spc="-25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Capgemini.</a:t>
            </a:r>
            <a:r>
              <a:rPr sz="800" spc="-10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800" spc="20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rights</a:t>
            </a:r>
            <a:r>
              <a:rPr sz="800" spc="-15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reserved.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5427" y="349757"/>
            <a:ext cx="7251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600" spc="10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600" dirty="0">
                <a:solidFill>
                  <a:srgbClr val="006FAC"/>
                </a:solidFill>
                <a:latin typeface="Verdana" panose="020B0604030504040204"/>
                <a:cs typeface="Verdana" panose="020B0604030504040204"/>
              </a:rPr>
              <a:t>an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875" y="1056329"/>
            <a:ext cx="5407660" cy="323215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436245" algn="l"/>
                <a:tab pos="436880" algn="l"/>
              </a:tabLst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Design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19150" lvl="1" indent="-344170">
              <a:lnSpc>
                <a:spcPct val="100000"/>
              </a:lnSpc>
              <a:spcBef>
                <a:spcPts val="690"/>
              </a:spcBef>
              <a:buClr>
                <a:srgbClr val="006FAC"/>
              </a:buClr>
              <a:buAutoNum type="arabicPeriod"/>
              <a:tabLst>
                <a:tab pos="818515" algn="l"/>
                <a:tab pos="819785" algn="l"/>
              </a:tabLst>
            </a:pPr>
            <a:r>
              <a:rPr sz="1400" spc="-5" dirty="0">
                <a:latin typeface="Verdana" panose="020B0604030504040204"/>
                <a:cs typeface="Verdana" panose="020B0604030504040204"/>
              </a:rPr>
              <a:t>Generate</a:t>
            </a:r>
            <a:r>
              <a:rPr sz="14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latin typeface="Verdana" panose="020B0604030504040204"/>
                <a:cs typeface="Verdana" panose="020B0604030504040204"/>
              </a:rPr>
              <a:t>the</a:t>
            </a:r>
            <a:r>
              <a:rPr sz="140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latin typeface="Verdana" panose="020B0604030504040204"/>
                <a:cs typeface="Verdana" panose="020B0604030504040204"/>
              </a:rPr>
              <a:t>skeleton</a:t>
            </a:r>
            <a:r>
              <a:rPr sz="14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latin typeface="Verdana" panose="020B0604030504040204"/>
                <a:cs typeface="Verdana" panose="020B0604030504040204"/>
              </a:rPr>
              <a:t>as</a:t>
            </a:r>
            <a:r>
              <a:rPr sz="14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latin typeface="Verdana" panose="020B0604030504040204"/>
                <a:cs typeface="Verdana" panose="020B0604030504040204"/>
              </a:rPr>
              <a:t>per class</a:t>
            </a:r>
            <a:r>
              <a:rPr sz="14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latin typeface="Verdana" panose="020B0604030504040204"/>
                <a:cs typeface="Verdana" panose="020B0604030504040204"/>
              </a:rPr>
              <a:t>design</a:t>
            </a:r>
            <a:r>
              <a:rPr sz="14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latin typeface="Verdana" panose="020B0604030504040204"/>
                <a:cs typeface="Verdana" panose="020B0604030504040204"/>
              </a:rPr>
              <a:t>provided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buAutoNum type="arabicPeriod"/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355600" lvl="1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TDD</a:t>
            </a:r>
            <a:r>
              <a:rPr sz="18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approach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19150" lvl="2" indent="-344170">
              <a:lnSpc>
                <a:spcPct val="100000"/>
              </a:lnSpc>
              <a:spcBef>
                <a:spcPts val="690"/>
              </a:spcBef>
              <a:buClr>
                <a:srgbClr val="006FAC"/>
              </a:buClr>
              <a:buAutoNum type="arabicPeriod"/>
              <a:tabLst>
                <a:tab pos="818515" algn="l"/>
                <a:tab pos="819785" algn="l"/>
              </a:tabLst>
            </a:pPr>
            <a:r>
              <a:rPr sz="1400" dirty="0">
                <a:latin typeface="Verdana" panose="020B0604030504040204"/>
                <a:cs typeface="Verdana" panose="020B0604030504040204"/>
              </a:rPr>
              <a:t>Identify</a:t>
            </a:r>
            <a:r>
              <a:rPr sz="14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latin typeface="Verdana" panose="020B0604030504040204"/>
                <a:cs typeface="Verdana" panose="020B0604030504040204"/>
              </a:rPr>
              <a:t>test</a:t>
            </a:r>
            <a:r>
              <a:rPr sz="14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latin typeface="Verdana" panose="020B0604030504040204"/>
                <a:cs typeface="Verdana" panose="020B0604030504040204"/>
              </a:rPr>
              <a:t>cases</a:t>
            </a:r>
            <a:r>
              <a:rPr sz="140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latin typeface="Verdana" panose="020B0604030504040204"/>
                <a:cs typeface="Verdana" panose="020B0604030504040204"/>
              </a:rPr>
              <a:t>for</a:t>
            </a:r>
            <a:r>
              <a:rPr sz="14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latin typeface="Verdana" panose="020B0604030504040204"/>
                <a:cs typeface="Verdana" panose="020B0604030504040204"/>
              </a:rPr>
              <a:t>each</a:t>
            </a:r>
            <a:r>
              <a:rPr sz="14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latin typeface="Verdana" panose="020B0604030504040204"/>
                <a:cs typeface="Verdana" panose="020B0604030504040204"/>
              </a:rPr>
              <a:t>module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819150" lvl="2" indent="-344170">
              <a:lnSpc>
                <a:spcPct val="100000"/>
              </a:lnSpc>
              <a:spcBef>
                <a:spcPts val="530"/>
              </a:spcBef>
              <a:buClr>
                <a:srgbClr val="006FAC"/>
              </a:buClr>
              <a:buAutoNum type="arabicPeriod"/>
              <a:tabLst>
                <a:tab pos="818515" algn="l"/>
                <a:tab pos="819785" algn="l"/>
              </a:tabLst>
            </a:pPr>
            <a:r>
              <a:rPr sz="1400" spc="-5" dirty="0">
                <a:latin typeface="Verdana" panose="020B0604030504040204"/>
                <a:cs typeface="Verdana" panose="020B0604030504040204"/>
              </a:rPr>
              <a:t>Write</a:t>
            </a:r>
            <a:r>
              <a:rPr sz="14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latin typeface="Verdana" panose="020B0604030504040204"/>
                <a:cs typeface="Verdana" panose="020B0604030504040204"/>
              </a:rPr>
              <a:t>Failing</a:t>
            </a:r>
            <a:r>
              <a:rPr sz="140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latin typeface="Verdana" panose="020B0604030504040204"/>
                <a:cs typeface="Verdana" panose="020B0604030504040204"/>
              </a:rPr>
              <a:t>Test</a:t>
            </a:r>
            <a:r>
              <a:rPr sz="14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latin typeface="Verdana" panose="020B0604030504040204"/>
                <a:cs typeface="Verdana" panose="020B0604030504040204"/>
              </a:rPr>
              <a:t>cases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819150" lvl="2" indent="-34417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AutoNum type="arabicPeriod"/>
              <a:tabLst>
                <a:tab pos="818515" algn="l"/>
                <a:tab pos="819785" algn="l"/>
              </a:tabLst>
            </a:pPr>
            <a:r>
              <a:rPr sz="1400" spc="-5" dirty="0">
                <a:latin typeface="Verdana" panose="020B0604030504040204"/>
                <a:cs typeface="Verdana" panose="020B0604030504040204"/>
              </a:rPr>
              <a:t>Convert</a:t>
            </a:r>
            <a:r>
              <a:rPr sz="14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latin typeface="Verdana" panose="020B0604030504040204"/>
                <a:cs typeface="Verdana" panose="020B0604030504040204"/>
              </a:rPr>
              <a:t>the</a:t>
            </a:r>
            <a:r>
              <a:rPr sz="14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latin typeface="Verdana" panose="020B0604030504040204"/>
                <a:cs typeface="Verdana" panose="020B0604030504040204"/>
              </a:rPr>
              <a:t>Test</a:t>
            </a:r>
            <a:r>
              <a:rPr sz="14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latin typeface="Verdana" panose="020B0604030504040204"/>
                <a:cs typeface="Verdana" panose="020B0604030504040204"/>
              </a:rPr>
              <a:t>Cases</a:t>
            </a:r>
            <a:r>
              <a:rPr sz="140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latin typeface="Verdana" panose="020B0604030504040204"/>
                <a:cs typeface="Verdana" panose="020B0604030504040204"/>
              </a:rPr>
              <a:t>in</a:t>
            </a:r>
            <a:r>
              <a:rPr sz="14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latin typeface="Verdana" panose="020B0604030504040204"/>
                <a:cs typeface="Verdana" panose="020B0604030504040204"/>
              </a:rPr>
              <a:t>GREEN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lvl="2">
              <a:lnSpc>
                <a:spcPct val="100000"/>
              </a:lnSpc>
              <a:buClr>
                <a:srgbClr val="006FAC"/>
              </a:buClr>
              <a:buFont typeface="Verdana" panose="020B0604030504040204"/>
              <a:buAutoNum type="arabicPeriod"/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355600" marR="306070" lvl="1" indent="-342900">
              <a:lnSpc>
                <a:spcPct val="102000"/>
              </a:lnSpc>
              <a:spcBef>
                <a:spcPts val="1150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Implement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case</a:t>
            </a:r>
            <a:r>
              <a:rPr sz="180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study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in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incremental </a:t>
            </a:r>
            <a:r>
              <a:rPr sz="1800" spc="-6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manner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11711" y="161544"/>
            <a:ext cx="619125" cy="647700"/>
          </a:xfrm>
          <a:custGeom>
            <a:avLst/>
            <a:gdLst/>
            <a:ahLst/>
            <a:cxnLst/>
            <a:rect l="l" t="t" r="r" b="b"/>
            <a:pathLst>
              <a:path w="619125" h="647700">
                <a:moveTo>
                  <a:pt x="618744" y="0"/>
                </a:moveTo>
                <a:lnTo>
                  <a:pt x="0" y="0"/>
                </a:lnTo>
                <a:lnTo>
                  <a:pt x="0" y="647700"/>
                </a:lnTo>
                <a:lnTo>
                  <a:pt x="618744" y="647700"/>
                </a:lnTo>
                <a:lnTo>
                  <a:pt x="618744" y="0"/>
                </a:lnTo>
                <a:close/>
              </a:path>
            </a:pathLst>
          </a:custGeom>
          <a:solidFill>
            <a:srgbClr val="FF2F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6511" y="6438900"/>
            <a:ext cx="5133340" cy="314325"/>
          </a:xfrm>
          <a:custGeom>
            <a:avLst/>
            <a:gdLst/>
            <a:ahLst/>
            <a:cxnLst/>
            <a:rect l="l" t="t" r="r" b="b"/>
            <a:pathLst>
              <a:path w="5133340" h="314325">
                <a:moveTo>
                  <a:pt x="5132832" y="0"/>
                </a:moveTo>
                <a:lnTo>
                  <a:pt x="0" y="0"/>
                </a:lnTo>
                <a:lnTo>
                  <a:pt x="0" y="313944"/>
                </a:lnTo>
                <a:lnTo>
                  <a:pt x="5132832" y="313944"/>
                </a:lnTo>
                <a:lnTo>
                  <a:pt x="5132832" y="0"/>
                </a:lnTo>
                <a:close/>
              </a:path>
            </a:pathLst>
          </a:custGeom>
          <a:solidFill>
            <a:srgbClr val="E8E9E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947" y="6559753"/>
            <a:ext cx="509016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"/>
              </a:lnSpc>
            </a:pPr>
            <a:r>
              <a:rPr sz="100" spc="5" dirty="0">
                <a:latin typeface="Calibri" panose="020F0502020204030204"/>
                <a:cs typeface="Calibri" panose="020F0502020204030204"/>
                <a:hlinkClick r:id="rId1"/>
              </a:rPr>
              <a:t>P</a:t>
            </a:r>
            <a:r>
              <a:rPr sz="100" spc="-5" dirty="0">
                <a:latin typeface="Calibri" panose="020F0502020204030204"/>
                <a:cs typeface="Calibri" panose="020F0502020204030204"/>
                <a:hlinkClick r:id="rId1"/>
              </a:rPr>
              <a:t>r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1"/>
              </a:rPr>
              <a:t>ese</a:t>
            </a:r>
            <a:r>
              <a:rPr sz="100" dirty="0">
                <a:latin typeface="Calibri" panose="020F0502020204030204"/>
                <a:cs typeface="Calibri" panose="020F0502020204030204"/>
                <a:hlinkClick r:id="rId1"/>
              </a:rPr>
              <a:t>nt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1"/>
              </a:rPr>
              <a:t>a</a:t>
            </a:r>
            <a:r>
              <a:rPr sz="100" dirty="0">
                <a:latin typeface="Calibri" panose="020F0502020204030204"/>
                <a:cs typeface="Calibri" panose="020F0502020204030204"/>
                <a:hlinkClick r:id="rId1"/>
              </a:rPr>
              <a:t>tio</a:t>
            </a:r>
            <a:r>
              <a:rPr sz="100" spc="10" dirty="0">
                <a:latin typeface="Calibri" panose="020F0502020204030204"/>
                <a:cs typeface="Calibri" panose="020F0502020204030204"/>
                <a:hlinkClick r:id="rId1"/>
              </a:rPr>
              <a:t>n</a:t>
            </a:r>
            <a:r>
              <a:rPr sz="100" spc="-5" dirty="0">
                <a:latin typeface="Calibri" panose="020F0502020204030204"/>
                <a:cs typeface="Calibri" panose="020F0502020204030204"/>
                <a:hlinkClick r:id="rId1"/>
              </a:rPr>
              <a:t> 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1"/>
              </a:rPr>
              <a:t>T</a:t>
            </a:r>
            <a:r>
              <a:rPr sz="100" dirty="0">
                <a:latin typeface="Calibri" panose="020F0502020204030204"/>
                <a:cs typeface="Calibri" panose="020F0502020204030204"/>
                <a:hlinkClick r:id="rId1"/>
              </a:rPr>
              <a:t>itl</a:t>
            </a:r>
            <a:r>
              <a:rPr sz="100" spc="10" dirty="0">
                <a:latin typeface="Calibri" panose="020F0502020204030204"/>
                <a:cs typeface="Calibri" panose="020F0502020204030204"/>
                <a:hlinkClick r:id="rId1"/>
              </a:rPr>
              <a:t>e</a:t>
            </a:r>
            <a:r>
              <a:rPr sz="100" dirty="0">
                <a:latin typeface="Calibri" panose="020F0502020204030204"/>
                <a:cs typeface="Calibri" panose="020F0502020204030204"/>
                <a:hlinkClick r:id="rId1"/>
              </a:rPr>
              <a:t> 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1"/>
              </a:rPr>
              <a:t>|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1"/>
              </a:rPr>
              <a:t> </a:t>
            </a:r>
            <a:r>
              <a:rPr sz="100" spc="10" dirty="0">
                <a:latin typeface="Calibri" panose="020F0502020204030204"/>
                <a:cs typeface="Calibri" panose="020F0502020204030204"/>
                <a:hlinkClick r:id="rId1"/>
              </a:rPr>
              <a:t>A</a:t>
            </a:r>
            <a:r>
              <a:rPr sz="100" dirty="0">
                <a:latin typeface="Calibri" panose="020F0502020204030204"/>
                <a:cs typeface="Calibri" panose="020F0502020204030204"/>
                <a:hlinkClick r:id="rId1"/>
              </a:rPr>
              <a:t>utho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1"/>
              </a:rPr>
              <a:t>r</a:t>
            </a:r>
            <a:r>
              <a:rPr sz="100" spc="-5" dirty="0">
                <a:latin typeface="Calibri" panose="020F0502020204030204"/>
                <a:cs typeface="Calibri" panose="020F0502020204030204"/>
                <a:hlinkClick r:id="rId1"/>
              </a:rPr>
              <a:t> 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1"/>
              </a:rPr>
              <a:t>|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1"/>
              </a:rPr>
              <a:t> 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1"/>
              </a:rPr>
              <a:t>D</a:t>
            </a:r>
            <a:r>
              <a:rPr sz="100" spc="5" dirty="0">
                <a:latin typeface="Calibri" panose="020F0502020204030204"/>
                <a:cs typeface="Calibri" panose="020F0502020204030204"/>
                <a:hlinkClick r:id="rId1"/>
              </a:rPr>
              <a:t>a</a:t>
            </a:r>
            <a:r>
              <a:rPr sz="100" dirty="0">
                <a:latin typeface="Calibri" panose="020F0502020204030204"/>
                <a:cs typeface="Calibri" panose="020F0502020204030204"/>
                <a:hlinkClick r:id="rId1"/>
              </a:rPr>
              <a:t>t</a:t>
            </a:r>
            <a:r>
              <a:rPr sz="100" spc="10" dirty="0">
                <a:latin typeface="Calibri" panose="020F0502020204030204"/>
                <a:cs typeface="Calibri" panose="020F0502020204030204"/>
                <a:hlinkClick r:id="rId1"/>
              </a:rPr>
              <a:t>e</a:t>
            </a:r>
            <a:endParaRPr sz="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00">
              <a:latin typeface="Calibri" panose="020F0502020204030204"/>
              <a:cs typeface="Calibri" panose="020F0502020204030204"/>
            </a:endParaRPr>
          </a:p>
          <a:p>
            <a:pPr marL="61595">
              <a:lnSpc>
                <a:spcPct val="100000"/>
              </a:lnSpc>
              <a:tabLst>
                <a:tab pos="3065780" algn="l"/>
              </a:tabLst>
            </a:pPr>
            <a:r>
              <a:rPr sz="1200" spc="-7" baseline="30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1"/>
              </a:rPr>
              <a:t>Presentation</a:t>
            </a:r>
            <a:r>
              <a:rPr sz="1200" spc="22" baseline="30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1"/>
              </a:rPr>
              <a:t> </a:t>
            </a:r>
            <a:r>
              <a:rPr sz="1200" spc="-7" baseline="30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1"/>
              </a:rPr>
              <a:t>Title</a:t>
            </a:r>
            <a:r>
              <a:rPr sz="1200" spc="37" baseline="30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1"/>
              </a:rPr>
              <a:t> </a:t>
            </a:r>
            <a:r>
              <a:rPr sz="1200" baseline="30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1"/>
              </a:rPr>
              <a:t>|</a:t>
            </a:r>
            <a:r>
              <a:rPr sz="1200" spc="37" baseline="30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1"/>
              </a:rPr>
              <a:t> </a:t>
            </a:r>
            <a:r>
              <a:rPr sz="1200" spc="-7" baseline="30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1"/>
              </a:rPr>
              <a:t>Author</a:t>
            </a:r>
            <a:r>
              <a:rPr sz="1200" spc="44" baseline="30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1"/>
              </a:rPr>
              <a:t> </a:t>
            </a:r>
            <a:r>
              <a:rPr sz="1200" baseline="30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1"/>
              </a:rPr>
              <a:t>|</a:t>
            </a:r>
            <a:r>
              <a:rPr sz="1200" spc="22" baseline="30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1"/>
              </a:rPr>
              <a:t> </a:t>
            </a:r>
            <a:r>
              <a:rPr sz="1200" spc="-7" baseline="30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  <a:hlinkClick r:id="rId1"/>
              </a:rPr>
              <a:t>Date</a:t>
            </a:r>
            <a:r>
              <a:rPr sz="1200" spc="-7" baseline="3000" dirty="0">
                <a:solidFill>
                  <a:srgbClr val="00458D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800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©</a:t>
            </a:r>
            <a:r>
              <a:rPr sz="800" spc="5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2017</a:t>
            </a:r>
            <a:r>
              <a:rPr sz="800" spc="-20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Capgemini. All</a:t>
            </a:r>
            <a:r>
              <a:rPr sz="800" spc="20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-5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rights </a:t>
            </a:r>
            <a:r>
              <a:rPr sz="800" dirty="0">
                <a:solidFill>
                  <a:srgbClr val="767676"/>
                </a:solidFill>
                <a:latin typeface="Verdana" panose="020B0604030504040204"/>
                <a:cs typeface="Verdana" panose="020B0604030504040204"/>
              </a:rPr>
              <a:t>reserved.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5455" y="372236"/>
            <a:ext cx="962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Modules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552" y="1030224"/>
            <a:ext cx="4063365" cy="1798320"/>
          </a:xfrm>
          <a:prstGeom prst="rect">
            <a:avLst/>
          </a:prstGeom>
          <a:solidFill>
            <a:srgbClr val="12ABDB"/>
          </a:solidFill>
          <a:ln w="12700">
            <a:solidFill>
              <a:srgbClr val="097CA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1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Login</a:t>
            </a:r>
            <a:r>
              <a:rPr sz="1400" b="1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Module: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90805" marR="239395">
              <a:lnSpc>
                <a:spcPct val="107000"/>
              </a:lnSpc>
              <a:spcBef>
                <a:spcPts val="810"/>
              </a:spcBef>
            </a:pP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university</a:t>
            </a:r>
            <a:r>
              <a:rPr sz="14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corporate</a:t>
            </a:r>
            <a:r>
              <a:rPr sz="1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must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login</a:t>
            </a:r>
            <a:r>
              <a:rPr sz="1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into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the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website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view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student</a:t>
            </a:r>
            <a:r>
              <a:rPr sz="1400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information,</a:t>
            </a:r>
            <a:r>
              <a:rPr sz="1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placement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schedule information.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All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user names and password </a:t>
            </a:r>
            <a:r>
              <a:rPr sz="1400" spc="-3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must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protected</a:t>
            </a:r>
            <a:r>
              <a:rPr sz="1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module, which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means</a:t>
            </a:r>
            <a:r>
              <a:rPr sz="1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1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user,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there</a:t>
            </a:r>
            <a:r>
              <a:rPr sz="14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must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be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unique </a:t>
            </a:r>
            <a:r>
              <a:rPr sz="1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username and password.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2367" y="1007363"/>
            <a:ext cx="2468880" cy="4272280"/>
          </a:xfrm>
          <a:custGeom>
            <a:avLst/>
            <a:gdLst/>
            <a:ahLst/>
            <a:cxnLst/>
            <a:rect l="l" t="t" r="r" b="b"/>
            <a:pathLst>
              <a:path w="2468879" h="4272280">
                <a:moveTo>
                  <a:pt x="2468880" y="0"/>
                </a:moveTo>
                <a:lnTo>
                  <a:pt x="0" y="0"/>
                </a:lnTo>
                <a:lnTo>
                  <a:pt x="0" y="4271772"/>
                </a:lnTo>
                <a:lnTo>
                  <a:pt x="2468880" y="4271772"/>
                </a:lnTo>
                <a:lnTo>
                  <a:pt x="246888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84696" y="1034288"/>
            <a:ext cx="1956435" cy="119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 panose="020F0502020204030204"/>
                <a:cs typeface="Calibri" panose="020F0502020204030204"/>
              </a:rPr>
              <a:t>Student</a:t>
            </a:r>
            <a:r>
              <a:rPr sz="12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process</a:t>
            </a:r>
            <a:r>
              <a:rPr sz="12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module: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In</a:t>
            </a:r>
            <a:r>
              <a:rPr sz="1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this</a:t>
            </a:r>
            <a:r>
              <a:rPr sz="1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module,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42265" marR="5080" indent="-342265">
              <a:lnSpc>
                <a:spcPct val="107000"/>
              </a:lnSpc>
              <a:spcBef>
                <a:spcPts val="815"/>
              </a:spcBef>
              <a:buFont typeface="Wingdings" panose="05000000000000000000"/>
              <a:buChar char=""/>
              <a:tabLst>
                <a:tab pos="342265" algn="l"/>
                <a:tab pos="342900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can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post </a:t>
            </a:r>
            <a:r>
              <a:rPr sz="1200" dirty="0">
                <a:latin typeface="Calibri" panose="020F0502020204030204"/>
                <a:cs typeface="Calibri" panose="020F0502020204030204"/>
              </a:rPr>
              <a:t>new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student</a:t>
            </a:r>
            <a:r>
              <a:rPr sz="1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data</a:t>
            </a:r>
            <a:r>
              <a:rPr sz="1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by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giving</a:t>
            </a:r>
            <a:r>
              <a:rPr sz="1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200" spc="-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following</a:t>
            </a:r>
            <a:r>
              <a:rPr sz="1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information,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696" y="2317750"/>
            <a:ext cx="2146300" cy="228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342265" algn="l"/>
                <a:tab pos="342900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Student</a:t>
            </a:r>
            <a:r>
              <a:rPr sz="1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name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42265" indent="-342265">
              <a:lnSpc>
                <a:spcPct val="100000"/>
              </a:lnSpc>
              <a:spcBef>
                <a:spcPts val="910"/>
              </a:spcBef>
              <a:buFont typeface="Symbol" panose="05050102010706020507"/>
              <a:buChar char=""/>
              <a:tabLst>
                <a:tab pos="342265" algn="l"/>
                <a:tab pos="342900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Qualification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42265" indent="-342265">
              <a:lnSpc>
                <a:spcPct val="100000"/>
              </a:lnSpc>
              <a:spcBef>
                <a:spcPts val="900"/>
              </a:spcBef>
              <a:buFont typeface="Symbol" panose="05050102010706020507"/>
              <a:buChar char=""/>
              <a:tabLst>
                <a:tab pos="342265" algn="l"/>
                <a:tab pos="342900" algn="l"/>
              </a:tabLst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Course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42265" indent="-342265">
              <a:lnSpc>
                <a:spcPct val="100000"/>
              </a:lnSpc>
              <a:spcBef>
                <a:spcPts val="900"/>
              </a:spcBef>
              <a:buFont typeface="Symbol" panose="05050102010706020507"/>
              <a:buChar char=""/>
              <a:tabLst>
                <a:tab pos="342265" algn="l"/>
                <a:tab pos="342900" algn="l"/>
              </a:tabLst>
            </a:pPr>
            <a:r>
              <a:rPr sz="1200" spc="-25" dirty="0">
                <a:latin typeface="Calibri" panose="020F0502020204030204"/>
                <a:cs typeface="Calibri" panose="020F0502020204030204"/>
              </a:rPr>
              <a:t>Year</a:t>
            </a:r>
            <a:r>
              <a:rPr sz="1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passing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42265" indent="-342265">
              <a:lnSpc>
                <a:spcPct val="100000"/>
              </a:lnSpc>
              <a:spcBef>
                <a:spcPts val="900"/>
              </a:spcBef>
              <a:buFont typeface="Symbol" panose="05050102010706020507"/>
              <a:buChar char=""/>
              <a:tabLst>
                <a:tab pos="342265" algn="l"/>
                <a:tab pos="342900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Certificate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42265" marR="5080" indent="-342265">
              <a:lnSpc>
                <a:spcPct val="107000"/>
              </a:lnSpc>
              <a:spcBef>
                <a:spcPts val="805"/>
              </a:spcBef>
              <a:buFont typeface="Wingdings" panose="05000000000000000000"/>
              <a:buChar char=""/>
              <a:tabLst>
                <a:tab pos="342265" algn="l"/>
                <a:tab pos="342900" algn="l"/>
              </a:tabLst>
            </a:pPr>
            <a:r>
              <a:rPr sz="1200" spc="-10" dirty="0">
                <a:latin typeface="Calibri" panose="020F0502020204030204"/>
                <a:cs typeface="Calibri" panose="020F0502020204030204"/>
              </a:rPr>
              <a:t>Corporate can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download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200" spc="-26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certificate of </a:t>
            </a:r>
            <a:r>
              <a:rPr sz="1200" dirty="0">
                <a:latin typeface="Calibri" panose="020F0502020204030204"/>
                <a:cs typeface="Calibri" panose="020F0502020204030204"/>
              </a:rPr>
              <a:t>a particular 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candidate</a:t>
            </a:r>
            <a:r>
              <a:rPr sz="1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by</a:t>
            </a:r>
            <a:r>
              <a:rPr sz="1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giving</a:t>
            </a:r>
            <a:r>
              <a:rPr sz="1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following </a:t>
            </a:r>
            <a:r>
              <a:rPr sz="1200" spc="-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information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4696" y="4689475"/>
            <a:ext cx="146431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342265" algn="l"/>
                <a:tab pos="342900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Student</a:t>
            </a:r>
            <a:r>
              <a:rPr sz="1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name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42265" indent="-342265">
              <a:lnSpc>
                <a:spcPct val="100000"/>
              </a:lnSpc>
              <a:spcBef>
                <a:spcPts val="900"/>
              </a:spcBef>
              <a:buFont typeface="Symbol" panose="05050102010706020507"/>
              <a:buChar char=""/>
              <a:tabLst>
                <a:tab pos="342265" algn="l"/>
                <a:tab pos="342900" algn="l"/>
              </a:tabLst>
            </a:pPr>
            <a:r>
              <a:rPr sz="1200" spc="-5" dirty="0">
                <a:latin typeface="Calibri" panose="020F0502020204030204"/>
                <a:cs typeface="Calibri" panose="020F0502020204030204"/>
              </a:rPr>
              <a:t>Hal</a:t>
            </a:r>
            <a:r>
              <a:rPr sz="1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ticket</a:t>
            </a:r>
            <a:r>
              <a:rPr sz="1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number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6508" y="3142488"/>
            <a:ext cx="4064635" cy="2106295"/>
          </a:xfrm>
          <a:custGeom>
            <a:avLst/>
            <a:gdLst/>
            <a:ahLst/>
            <a:cxnLst/>
            <a:rect l="l" t="t" r="r" b="b"/>
            <a:pathLst>
              <a:path w="4064635" h="2106295">
                <a:moveTo>
                  <a:pt x="4064508" y="0"/>
                </a:moveTo>
                <a:lnTo>
                  <a:pt x="0" y="0"/>
                </a:lnTo>
                <a:lnTo>
                  <a:pt x="0" y="2106168"/>
                </a:lnTo>
                <a:lnTo>
                  <a:pt x="4064508" y="2106168"/>
                </a:lnTo>
                <a:lnTo>
                  <a:pt x="4064508" y="0"/>
                </a:lnTo>
                <a:close/>
              </a:path>
            </a:pathLst>
          </a:custGeom>
          <a:solidFill>
            <a:srgbClr val="FF8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08557" y="3052541"/>
            <a:ext cx="3529329" cy="114236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20"/>
              </a:spcBef>
            </a:pPr>
            <a:r>
              <a:rPr sz="1400" b="1" spc="-5" dirty="0">
                <a:latin typeface="Calibri" panose="020F0502020204030204"/>
                <a:cs typeface="Calibri" panose="020F0502020204030204"/>
              </a:rPr>
              <a:t>Placement</a:t>
            </a:r>
            <a:r>
              <a:rPr sz="14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schedule</a:t>
            </a:r>
            <a:r>
              <a:rPr sz="14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module: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R="5080" indent="39370">
              <a:lnSpc>
                <a:spcPct val="107000"/>
              </a:lnSpc>
              <a:spcBef>
                <a:spcPts val="80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In this module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corporate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can schedule </a:t>
            </a:r>
            <a:r>
              <a:rPr sz="1400" dirty="0">
                <a:latin typeface="Calibri" panose="020F0502020204030204"/>
                <a:cs typeface="Calibri" panose="020F0502020204030204"/>
              </a:rPr>
              <a:t>a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campus </a:t>
            </a:r>
            <a:r>
              <a:rPr sz="1400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placement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in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particular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university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by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giving the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following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information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557" y="4171035"/>
            <a:ext cx="1374140" cy="101473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10"/>
              </a:spcBef>
              <a:buFont typeface="Symbol" panose="05050102010706020507"/>
              <a:buChar char=""/>
              <a:tabLst>
                <a:tab pos="342265" algn="l"/>
                <a:tab pos="343535" algn="l"/>
              </a:tabLst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Schedule</a:t>
            </a:r>
            <a:r>
              <a:rPr sz="1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date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42265" indent="-342265">
              <a:lnSpc>
                <a:spcPct val="100000"/>
              </a:lnSpc>
              <a:spcBef>
                <a:spcPts val="910"/>
              </a:spcBef>
              <a:buFont typeface="Symbol" panose="05050102010706020507"/>
              <a:buChar char=""/>
              <a:tabLst>
                <a:tab pos="342265" algn="l"/>
                <a:tab pos="343535" algn="l"/>
              </a:tabLst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Qualification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42265" indent="-342265">
              <a:lnSpc>
                <a:spcPct val="100000"/>
              </a:lnSpc>
              <a:spcBef>
                <a:spcPts val="925"/>
              </a:spcBef>
              <a:buFont typeface="Symbol" panose="05050102010706020507"/>
              <a:buChar char=""/>
              <a:tabLst>
                <a:tab pos="342265" algn="l"/>
                <a:tab pos="343535" algn="l"/>
              </a:tabLst>
            </a:pPr>
            <a:r>
              <a:rPr sz="1400" spc="-25" dirty="0">
                <a:latin typeface="Calibri" panose="020F0502020204030204"/>
                <a:cs typeface="Calibri" panose="020F0502020204030204"/>
              </a:rPr>
              <a:t>Year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743" y="6458711"/>
            <a:ext cx="5459095" cy="399415"/>
          </a:xfrm>
          <a:custGeom>
            <a:avLst/>
            <a:gdLst/>
            <a:ahLst/>
            <a:cxnLst/>
            <a:rect l="l" t="t" r="r" b="b"/>
            <a:pathLst>
              <a:path w="5459095" h="399415">
                <a:moveTo>
                  <a:pt x="5458967" y="0"/>
                </a:moveTo>
                <a:lnTo>
                  <a:pt x="0" y="0"/>
                </a:lnTo>
                <a:lnTo>
                  <a:pt x="0" y="399287"/>
                </a:lnTo>
                <a:lnTo>
                  <a:pt x="5458967" y="399287"/>
                </a:lnTo>
                <a:lnTo>
                  <a:pt x="5458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554" y="513715"/>
            <a:ext cx="1647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800" b="1" spc="-10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Design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554" y="949578"/>
            <a:ext cx="1038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POJO</a:t>
            </a:r>
            <a:r>
              <a:rPr sz="1400" b="1" u="sng" spc="-5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Classes: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6022" y="1240916"/>
          <a:ext cx="2658110" cy="1748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110"/>
              </a:tblGrid>
              <a:tr h="2946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latin typeface="Verdana" panose="020B0604030504040204"/>
                          <a:cs typeface="Verdana" panose="020B0604030504040204"/>
                        </a:rPr>
                        <a:t>Student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3207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-id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-name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-college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College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Verdana" panose="020B0604030504040204"/>
                          <a:cs typeface="Verdana" panose="020B0604030504040204"/>
                        </a:rPr>
                        <a:t>-roll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-qualification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Verdana" panose="020B0604030504040204"/>
                          <a:cs typeface="Verdana" panose="020B0604030504040204"/>
                        </a:rPr>
                        <a:t>-course</a:t>
                      </a:r>
                      <a:r>
                        <a:rPr sz="800" b="1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-year</a:t>
                      </a:r>
                      <a:r>
                        <a:rPr sz="800" b="1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-certificate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Certificate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-hallTicketNo</a:t>
                      </a:r>
                      <a:r>
                        <a:rPr sz="800" b="1" spc="-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507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577585" y="786130"/>
            <a:ext cx="2670810" cy="1727200"/>
            <a:chOff x="5577585" y="786130"/>
            <a:chExt cx="2670810" cy="1727200"/>
          </a:xfrm>
        </p:grpSpPr>
        <p:sp>
          <p:nvSpPr>
            <p:cNvPr id="7" name="object 7"/>
            <p:cNvSpPr/>
            <p:nvPr/>
          </p:nvSpPr>
          <p:spPr>
            <a:xfrm>
              <a:off x="5583935" y="801624"/>
              <a:ext cx="2658110" cy="1705610"/>
            </a:xfrm>
            <a:custGeom>
              <a:avLst/>
              <a:gdLst/>
              <a:ahLst/>
              <a:cxnLst/>
              <a:rect l="l" t="t" r="r" b="b"/>
              <a:pathLst>
                <a:path w="2658109" h="1705610">
                  <a:moveTo>
                    <a:pt x="0" y="1705355"/>
                  </a:moveTo>
                  <a:lnTo>
                    <a:pt x="2657856" y="1705355"/>
                  </a:lnTo>
                  <a:lnTo>
                    <a:pt x="2657856" y="0"/>
                  </a:lnTo>
                  <a:lnTo>
                    <a:pt x="0" y="0"/>
                  </a:lnTo>
                  <a:lnTo>
                    <a:pt x="0" y="1705355"/>
                  </a:lnTo>
                  <a:close/>
                </a:path>
              </a:pathLst>
            </a:custGeom>
            <a:ln w="12700">
              <a:solidFill>
                <a:srgbClr val="0050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83935" y="792480"/>
              <a:ext cx="2658110" cy="260985"/>
            </a:xfrm>
            <a:custGeom>
              <a:avLst/>
              <a:gdLst/>
              <a:ahLst/>
              <a:cxnLst/>
              <a:rect l="l" t="t" r="r" b="b"/>
              <a:pathLst>
                <a:path w="2658109" h="260984">
                  <a:moveTo>
                    <a:pt x="2657856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2657856" y="260603"/>
                  </a:lnTo>
                  <a:lnTo>
                    <a:pt x="2657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83935" y="792480"/>
              <a:ext cx="2658110" cy="260985"/>
            </a:xfrm>
            <a:custGeom>
              <a:avLst/>
              <a:gdLst/>
              <a:ahLst/>
              <a:cxnLst/>
              <a:rect l="l" t="t" r="r" b="b"/>
              <a:pathLst>
                <a:path w="2658109" h="260984">
                  <a:moveTo>
                    <a:pt x="0" y="260603"/>
                  </a:moveTo>
                  <a:lnTo>
                    <a:pt x="2657856" y="260603"/>
                  </a:lnTo>
                  <a:lnTo>
                    <a:pt x="2657856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590285" y="823721"/>
            <a:ext cx="26454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Verdana" panose="020B0604030504040204"/>
                <a:cs typeface="Verdana" panose="020B0604030504040204"/>
              </a:rPr>
              <a:t>College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4050" y="1066927"/>
            <a:ext cx="1421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Verdana" panose="020B0604030504040204"/>
                <a:cs typeface="Verdana" panose="020B0604030504040204"/>
              </a:rPr>
              <a:t>-Id</a:t>
            </a:r>
            <a:r>
              <a:rPr sz="900" b="1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long</a:t>
            </a:r>
            <a:endParaRPr sz="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-collegeAdmin</a:t>
            </a:r>
            <a:r>
              <a:rPr sz="900" b="1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User</a:t>
            </a:r>
            <a:endParaRPr sz="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-collegeName</a:t>
            </a:r>
            <a:r>
              <a:rPr sz="900" b="1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String</a:t>
            </a:r>
            <a:endParaRPr sz="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-location</a:t>
            </a:r>
            <a:r>
              <a:rPr sz="900" b="1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String</a:t>
            </a:r>
            <a:endParaRPr sz="9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45895" y="3453130"/>
          <a:ext cx="2658110" cy="2056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110"/>
              </a:tblGrid>
              <a:tr h="3086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Verdana" panose="020B0604030504040204"/>
                          <a:cs typeface="Verdana" panose="020B0604030504040204"/>
                        </a:rPr>
                        <a:t>Placement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43050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-id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-name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-college</a:t>
                      </a:r>
                      <a:r>
                        <a:rPr sz="800" b="1" spc="-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College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-date</a:t>
                      </a:r>
                      <a:r>
                        <a:rPr sz="800" b="1" spc="-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LocalDate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-qualification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-year</a:t>
                      </a:r>
                      <a:r>
                        <a:rPr sz="800" b="1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5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507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1452372" y="2333117"/>
            <a:ext cx="6792595" cy="1734820"/>
            <a:chOff x="1452372" y="2333117"/>
            <a:chExt cx="6792595" cy="1734820"/>
          </a:xfrm>
        </p:grpSpPr>
        <p:sp>
          <p:nvSpPr>
            <p:cNvPr id="14" name="object 14"/>
            <p:cNvSpPr/>
            <p:nvPr/>
          </p:nvSpPr>
          <p:spPr>
            <a:xfrm>
              <a:off x="5583936" y="2336292"/>
              <a:ext cx="2658110" cy="0"/>
            </a:xfrm>
            <a:custGeom>
              <a:avLst/>
              <a:gdLst/>
              <a:ahLst/>
              <a:cxnLst/>
              <a:rect l="l" t="t" r="r" b="b"/>
              <a:pathLst>
                <a:path w="2658109">
                  <a:moveTo>
                    <a:pt x="0" y="0"/>
                  </a:moveTo>
                  <a:lnTo>
                    <a:pt x="265772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52372" y="3805428"/>
              <a:ext cx="2658110" cy="262255"/>
            </a:xfrm>
            <a:custGeom>
              <a:avLst/>
              <a:gdLst/>
              <a:ahLst/>
              <a:cxnLst/>
              <a:rect l="l" t="t" r="r" b="b"/>
              <a:pathLst>
                <a:path w="2658110" h="262254">
                  <a:moveTo>
                    <a:pt x="2657855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2657855" y="262128"/>
                  </a:lnTo>
                  <a:lnTo>
                    <a:pt x="2657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5577585" y="4213605"/>
            <a:ext cx="2670810" cy="1729105"/>
            <a:chOff x="5577585" y="4213605"/>
            <a:chExt cx="2670810" cy="1729105"/>
          </a:xfrm>
        </p:grpSpPr>
        <p:sp>
          <p:nvSpPr>
            <p:cNvPr id="17" name="object 17"/>
            <p:cNvSpPr/>
            <p:nvPr/>
          </p:nvSpPr>
          <p:spPr>
            <a:xfrm>
              <a:off x="5583935" y="4229099"/>
              <a:ext cx="2658110" cy="1706880"/>
            </a:xfrm>
            <a:custGeom>
              <a:avLst/>
              <a:gdLst/>
              <a:ahLst/>
              <a:cxnLst/>
              <a:rect l="l" t="t" r="r" b="b"/>
              <a:pathLst>
                <a:path w="2658109" h="1706879">
                  <a:moveTo>
                    <a:pt x="0" y="1706880"/>
                  </a:moveTo>
                  <a:lnTo>
                    <a:pt x="2657856" y="1706880"/>
                  </a:lnTo>
                  <a:lnTo>
                    <a:pt x="2657856" y="0"/>
                  </a:lnTo>
                  <a:lnTo>
                    <a:pt x="0" y="0"/>
                  </a:lnTo>
                  <a:lnTo>
                    <a:pt x="0" y="1706880"/>
                  </a:lnTo>
                  <a:close/>
                </a:path>
              </a:pathLst>
            </a:custGeom>
            <a:ln w="12700">
              <a:solidFill>
                <a:srgbClr val="0050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83935" y="4219955"/>
              <a:ext cx="2658110" cy="262255"/>
            </a:xfrm>
            <a:custGeom>
              <a:avLst/>
              <a:gdLst/>
              <a:ahLst/>
              <a:cxnLst/>
              <a:rect l="l" t="t" r="r" b="b"/>
              <a:pathLst>
                <a:path w="2658109" h="262254">
                  <a:moveTo>
                    <a:pt x="2657856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2657856" y="262128"/>
                  </a:lnTo>
                  <a:lnTo>
                    <a:pt x="2657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83935" y="4219955"/>
              <a:ext cx="2658110" cy="262255"/>
            </a:xfrm>
            <a:custGeom>
              <a:avLst/>
              <a:gdLst/>
              <a:ahLst/>
              <a:cxnLst/>
              <a:rect l="l" t="t" r="r" b="b"/>
              <a:pathLst>
                <a:path w="2658109" h="262254">
                  <a:moveTo>
                    <a:pt x="0" y="262128"/>
                  </a:moveTo>
                  <a:lnTo>
                    <a:pt x="2657856" y="262128"/>
                  </a:lnTo>
                  <a:lnTo>
                    <a:pt x="2657856" y="0"/>
                  </a:lnTo>
                  <a:lnTo>
                    <a:pt x="0" y="0"/>
                  </a:lnTo>
                  <a:lnTo>
                    <a:pt x="0" y="2621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590285" y="4252086"/>
            <a:ext cx="26454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User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34050" y="4495545"/>
            <a:ext cx="121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Verdana" panose="020B0604030504040204"/>
                <a:cs typeface="Verdana" panose="020B0604030504040204"/>
              </a:rPr>
              <a:t>-id</a:t>
            </a:r>
            <a:r>
              <a:rPr sz="9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long</a:t>
            </a:r>
            <a:endParaRPr sz="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-name</a:t>
            </a:r>
            <a:r>
              <a:rPr sz="900" b="1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String</a:t>
            </a:r>
            <a:endParaRPr sz="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-type</a:t>
            </a:r>
            <a:r>
              <a:rPr sz="900" b="1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String</a:t>
            </a:r>
            <a:endParaRPr sz="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-password</a:t>
            </a:r>
            <a:r>
              <a:rPr sz="900" b="1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String</a:t>
            </a:r>
            <a:endParaRPr sz="9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044940" y="2307590"/>
          <a:ext cx="2658110" cy="1903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110"/>
              </a:tblGrid>
              <a:tr h="381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latin typeface="Verdana" panose="020B0604030504040204"/>
                          <a:cs typeface="Verdana" panose="020B0604030504040204"/>
                        </a:rPr>
                        <a:t>Certificate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3660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-id</a:t>
                      </a:r>
                      <a:r>
                        <a:rPr sz="9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-year</a:t>
                      </a:r>
                      <a:r>
                        <a:rPr sz="9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-college</a:t>
                      </a:r>
                      <a:r>
                        <a:rPr sz="9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College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507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5580760" y="2506979"/>
            <a:ext cx="6128385" cy="3260090"/>
            <a:chOff x="5580760" y="2506979"/>
            <a:chExt cx="6128385" cy="3260090"/>
          </a:xfrm>
        </p:grpSpPr>
        <p:sp>
          <p:nvSpPr>
            <p:cNvPr id="24" name="object 24"/>
            <p:cNvSpPr/>
            <p:nvPr/>
          </p:nvSpPr>
          <p:spPr>
            <a:xfrm>
              <a:off x="5583935" y="5763767"/>
              <a:ext cx="2658110" cy="0"/>
            </a:xfrm>
            <a:custGeom>
              <a:avLst/>
              <a:gdLst/>
              <a:ahLst/>
              <a:cxnLst/>
              <a:rect l="l" t="t" r="r" b="b"/>
              <a:pathLst>
                <a:path w="2658109">
                  <a:moveTo>
                    <a:pt x="0" y="0"/>
                  </a:moveTo>
                  <a:lnTo>
                    <a:pt x="265772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051035" y="2506979"/>
              <a:ext cx="2658110" cy="262255"/>
            </a:xfrm>
            <a:custGeom>
              <a:avLst/>
              <a:gdLst/>
              <a:ahLst/>
              <a:cxnLst/>
              <a:rect l="l" t="t" r="r" b="b"/>
              <a:pathLst>
                <a:path w="2658109" h="262255">
                  <a:moveTo>
                    <a:pt x="2657855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2657855" y="262127"/>
                  </a:lnTo>
                  <a:lnTo>
                    <a:pt x="2657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4110228" y="1153667"/>
            <a:ext cx="4940935" cy="3632200"/>
          </a:xfrm>
          <a:custGeom>
            <a:avLst/>
            <a:gdLst/>
            <a:ahLst/>
            <a:cxnLst/>
            <a:rect l="l" t="t" r="r" b="b"/>
            <a:pathLst>
              <a:path w="4940934" h="3632200">
                <a:moveTo>
                  <a:pt x="0" y="888746"/>
                </a:moveTo>
                <a:lnTo>
                  <a:pt x="1474089" y="0"/>
                </a:lnTo>
              </a:path>
              <a:path w="4940934" h="3632200">
                <a:moveTo>
                  <a:pt x="0" y="1530096"/>
                </a:moveTo>
                <a:lnTo>
                  <a:pt x="4940427" y="1788160"/>
                </a:lnTo>
              </a:path>
              <a:path w="4940934" h="3632200">
                <a:moveTo>
                  <a:pt x="0" y="3205226"/>
                </a:moveTo>
                <a:lnTo>
                  <a:pt x="1474089" y="501396"/>
                </a:lnTo>
              </a:path>
              <a:path w="4940934" h="3632200">
                <a:moveTo>
                  <a:pt x="4940173" y="2058924"/>
                </a:moveTo>
                <a:lnTo>
                  <a:pt x="4131564" y="230124"/>
                </a:lnTo>
              </a:path>
              <a:path w="4940934" h="3632200">
                <a:moveTo>
                  <a:pt x="1556512" y="204216"/>
                </a:moveTo>
                <a:lnTo>
                  <a:pt x="1327912" y="204216"/>
                </a:lnTo>
                <a:lnTo>
                  <a:pt x="1327912" y="3632073"/>
                </a:lnTo>
                <a:lnTo>
                  <a:pt x="1543812" y="363207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315458" y="1054734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20359" y="1813941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11573" y="2762250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76615" y="2943606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50122" y="1400301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14035" y="1660398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93970" y="4276090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17356" y="2392172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*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28286" y="4048759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*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83709" y="1682623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*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8954769" y="4419854"/>
          <a:ext cx="2658110" cy="1903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110"/>
              </a:tblGrid>
              <a:tr h="4489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latin typeface="Verdana" panose="020B0604030504040204"/>
                          <a:cs typeface="Verdana" panose="020B0604030504040204"/>
                        </a:rPr>
                        <a:t>Admin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3208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-id</a:t>
                      </a:r>
                      <a:r>
                        <a:rPr sz="9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2560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-name</a:t>
                      </a:r>
                      <a:r>
                        <a:rPr sz="900" b="1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2560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-password:</a:t>
                      </a:r>
                      <a:r>
                        <a:rPr sz="9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507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8961119" y="4619244"/>
            <a:ext cx="2658110" cy="260985"/>
          </a:xfrm>
          <a:custGeom>
            <a:avLst/>
            <a:gdLst/>
            <a:ahLst/>
            <a:cxnLst/>
            <a:rect l="l" t="t" r="r" b="b"/>
            <a:pathLst>
              <a:path w="2658109" h="260985">
                <a:moveTo>
                  <a:pt x="2657855" y="0"/>
                </a:moveTo>
                <a:lnTo>
                  <a:pt x="0" y="0"/>
                </a:lnTo>
                <a:lnTo>
                  <a:pt x="0" y="260603"/>
                </a:lnTo>
                <a:lnTo>
                  <a:pt x="2657855" y="260603"/>
                </a:lnTo>
                <a:lnTo>
                  <a:pt x="26578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270875" y="4857369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62492" y="5055870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45714" y="154673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24765" y="0"/>
                </a:moveTo>
                <a:lnTo>
                  <a:pt x="15162" y="1940"/>
                </a:lnTo>
                <a:lnTo>
                  <a:pt x="7286" y="7238"/>
                </a:lnTo>
                <a:lnTo>
                  <a:pt x="1958" y="15109"/>
                </a:lnTo>
                <a:lnTo>
                  <a:pt x="0" y="24764"/>
                </a:lnTo>
                <a:lnTo>
                  <a:pt x="1958" y="34367"/>
                </a:lnTo>
                <a:lnTo>
                  <a:pt x="7286" y="42243"/>
                </a:lnTo>
                <a:lnTo>
                  <a:pt x="15162" y="47571"/>
                </a:lnTo>
                <a:lnTo>
                  <a:pt x="24765" y="49529"/>
                </a:lnTo>
                <a:lnTo>
                  <a:pt x="34420" y="47571"/>
                </a:lnTo>
                <a:lnTo>
                  <a:pt x="42290" y="42243"/>
                </a:lnTo>
                <a:lnTo>
                  <a:pt x="47589" y="34367"/>
                </a:lnTo>
                <a:lnTo>
                  <a:pt x="49530" y="24764"/>
                </a:lnTo>
                <a:lnTo>
                  <a:pt x="47589" y="15109"/>
                </a:lnTo>
                <a:lnTo>
                  <a:pt x="42291" y="7238"/>
                </a:lnTo>
                <a:lnTo>
                  <a:pt x="34420" y="1940"/>
                </a:lnTo>
                <a:lnTo>
                  <a:pt x="24765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801986" y="299224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320" y="0"/>
                </a:moveTo>
                <a:lnTo>
                  <a:pt x="5842" y="0"/>
                </a:lnTo>
                <a:lnTo>
                  <a:pt x="0" y="5841"/>
                </a:lnTo>
                <a:lnTo>
                  <a:pt x="0" y="20319"/>
                </a:lnTo>
                <a:lnTo>
                  <a:pt x="5842" y="26288"/>
                </a:lnTo>
                <a:lnTo>
                  <a:pt x="20320" y="26288"/>
                </a:lnTo>
                <a:lnTo>
                  <a:pt x="26162" y="20319"/>
                </a:lnTo>
                <a:lnTo>
                  <a:pt x="26162" y="13080"/>
                </a:lnTo>
                <a:lnTo>
                  <a:pt x="26162" y="5841"/>
                </a:lnTo>
                <a:lnTo>
                  <a:pt x="20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/>
          <p:cNvGrpSpPr/>
          <p:nvPr/>
        </p:nvGrpSpPr>
        <p:grpSpPr>
          <a:xfrm>
            <a:off x="6777990" y="3315208"/>
            <a:ext cx="2221230" cy="1706880"/>
            <a:chOff x="6777990" y="3315208"/>
            <a:chExt cx="2221230" cy="1706880"/>
          </a:xfrm>
        </p:grpSpPr>
        <p:sp>
          <p:nvSpPr>
            <p:cNvPr id="44" name="object 44"/>
            <p:cNvSpPr/>
            <p:nvPr/>
          </p:nvSpPr>
          <p:spPr>
            <a:xfrm>
              <a:off x="8241792" y="4748784"/>
              <a:ext cx="754380" cy="269875"/>
            </a:xfrm>
            <a:custGeom>
              <a:avLst/>
              <a:gdLst/>
              <a:ahLst/>
              <a:cxnLst/>
              <a:rect l="l" t="t" r="r" b="b"/>
              <a:pathLst>
                <a:path w="754379" h="269875">
                  <a:moveTo>
                    <a:pt x="0" y="0"/>
                  </a:moveTo>
                  <a:lnTo>
                    <a:pt x="753872" y="26962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777990" y="3315208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20319" y="0"/>
                  </a:moveTo>
                  <a:lnTo>
                    <a:pt x="5841" y="0"/>
                  </a:lnTo>
                  <a:lnTo>
                    <a:pt x="0" y="5841"/>
                  </a:lnTo>
                  <a:lnTo>
                    <a:pt x="0" y="20319"/>
                  </a:lnTo>
                  <a:lnTo>
                    <a:pt x="5841" y="26162"/>
                  </a:lnTo>
                  <a:lnTo>
                    <a:pt x="20319" y="26162"/>
                  </a:lnTo>
                  <a:lnTo>
                    <a:pt x="26161" y="20319"/>
                  </a:lnTo>
                  <a:lnTo>
                    <a:pt x="26161" y="13080"/>
                  </a:lnTo>
                  <a:lnTo>
                    <a:pt x="26161" y="5841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554" y="513715"/>
            <a:ext cx="1647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800" b="1" spc="-10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Design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554" y="949578"/>
            <a:ext cx="1038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POJO</a:t>
            </a:r>
            <a:r>
              <a:rPr sz="1400" b="1" u="sng" spc="-5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Classes: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6022" y="1250441"/>
          <a:ext cx="2658110" cy="1951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110"/>
              </a:tblGrid>
              <a:tr h="497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latin typeface="Verdana" panose="020B0604030504040204"/>
                          <a:cs typeface="Verdana" panose="020B0604030504040204"/>
                        </a:rPr>
                        <a:t>Student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3207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-id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-name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-college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College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Verdana" panose="020B0604030504040204"/>
                          <a:cs typeface="Verdana" panose="020B0604030504040204"/>
                        </a:rPr>
                        <a:t>-roll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-qualification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Verdana" panose="020B0604030504040204"/>
                          <a:cs typeface="Verdana" panose="020B0604030504040204"/>
                        </a:rPr>
                        <a:t>-course</a:t>
                      </a:r>
                      <a:r>
                        <a:rPr sz="800" b="1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-year</a:t>
                      </a:r>
                      <a:r>
                        <a:rPr sz="800" b="1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-certificate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Certificate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-hallTicketNo</a:t>
                      </a:r>
                      <a:r>
                        <a:rPr sz="800" b="1" spc="-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507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452372" y="1498091"/>
            <a:ext cx="2658110" cy="260985"/>
          </a:xfrm>
          <a:custGeom>
            <a:avLst/>
            <a:gdLst/>
            <a:ahLst/>
            <a:cxnLst/>
            <a:rect l="l" t="t" r="r" b="b"/>
            <a:pathLst>
              <a:path w="2658110" h="260985">
                <a:moveTo>
                  <a:pt x="2657855" y="0"/>
                </a:moveTo>
                <a:lnTo>
                  <a:pt x="0" y="0"/>
                </a:lnTo>
                <a:lnTo>
                  <a:pt x="0" y="260603"/>
                </a:lnTo>
                <a:lnTo>
                  <a:pt x="2657855" y="260603"/>
                </a:lnTo>
                <a:lnTo>
                  <a:pt x="26578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577585" y="786130"/>
            <a:ext cx="2670810" cy="1727200"/>
            <a:chOff x="5577585" y="786130"/>
            <a:chExt cx="2670810" cy="1727200"/>
          </a:xfrm>
        </p:grpSpPr>
        <p:sp>
          <p:nvSpPr>
            <p:cNvPr id="7" name="object 7"/>
            <p:cNvSpPr/>
            <p:nvPr/>
          </p:nvSpPr>
          <p:spPr>
            <a:xfrm>
              <a:off x="5583935" y="801624"/>
              <a:ext cx="2658110" cy="1705610"/>
            </a:xfrm>
            <a:custGeom>
              <a:avLst/>
              <a:gdLst/>
              <a:ahLst/>
              <a:cxnLst/>
              <a:rect l="l" t="t" r="r" b="b"/>
              <a:pathLst>
                <a:path w="2658109" h="1705610">
                  <a:moveTo>
                    <a:pt x="0" y="1705355"/>
                  </a:moveTo>
                  <a:lnTo>
                    <a:pt x="2657856" y="1705355"/>
                  </a:lnTo>
                  <a:lnTo>
                    <a:pt x="2657856" y="0"/>
                  </a:lnTo>
                  <a:lnTo>
                    <a:pt x="0" y="0"/>
                  </a:lnTo>
                  <a:lnTo>
                    <a:pt x="0" y="1705355"/>
                  </a:lnTo>
                  <a:close/>
                </a:path>
              </a:pathLst>
            </a:custGeom>
            <a:ln w="12700">
              <a:solidFill>
                <a:srgbClr val="0050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83935" y="792480"/>
              <a:ext cx="2658110" cy="260985"/>
            </a:xfrm>
            <a:custGeom>
              <a:avLst/>
              <a:gdLst/>
              <a:ahLst/>
              <a:cxnLst/>
              <a:rect l="l" t="t" r="r" b="b"/>
              <a:pathLst>
                <a:path w="2658109" h="260984">
                  <a:moveTo>
                    <a:pt x="2657856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2657856" y="260603"/>
                  </a:lnTo>
                  <a:lnTo>
                    <a:pt x="2657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83935" y="792480"/>
              <a:ext cx="2658110" cy="260985"/>
            </a:xfrm>
            <a:custGeom>
              <a:avLst/>
              <a:gdLst/>
              <a:ahLst/>
              <a:cxnLst/>
              <a:rect l="l" t="t" r="r" b="b"/>
              <a:pathLst>
                <a:path w="2658109" h="260984">
                  <a:moveTo>
                    <a:pt x="0" y="260603"/>
                  </a:moveTo>
                  <a:lnTo>
                    <a:pt x="2657856" y="260603"/>
                  </a:lnTo>
                  <a:lnTo>
                    <a:pt x="2657856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590285" y="823721"/>
            <a:ext cx="26454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Verdana" panose="020B0604030504040204"/>
                <a:cs typeface="Verdana" panose="020B0604030504040204"/>
              </a:rPr>
              <a:t>College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4050" y="1066927"/>
            <a:ext cx="1421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Verdana" panose="020B0604030504040204"/>
                <a:cs typeface="Verdana" panose="020B0604030504040204"/>
              </a:rPr>
              <a:t>-Id</a:t>
            </a:r>
            <a:r>
              <a:rPr sz="900" b="1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long</a:t>
            </a:r>
            <a:endParaRPr sz="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-collegeAdmin</a:t>
            </a:r>
            <a:r>
              <a:rPr sz="900" b="1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User</a:t>
            </a:r>
            <a:endParaRPr sz="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-collegeName</a:t>
            </a:r>
            <a:r>
              <a:rPr sz="900" b="1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String</a:t>
            </a:r>
            <a:endParaRPr sz="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-location</a:t>
            </a:r>
            <a:r>
              <a:rPr sz="900" b="1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String</a:t>
            </a:r>
            <a:endParaRPr sz="9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46022" y="3799078"/>
          <a:ext cx="2677160" cy="1729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110"/>
              </a:tblGrid>
              <a:tr h="25679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Verdana" panose="020B0604030504040204"/>
                          <a:cs typeface="Verdana" panose="020B0604030504040204"/>
                        </a:rPr>
                        <a:t>Placement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3208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-id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-name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-college</a:t>
                      </a:r>
                      <a:r>
                        <a:rPr sz="800" b="1" spc="-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College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-date</a:t>
                      </a:r>
                      <a:r>
                        <a:rPr sz="800" b="1" spc="-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LocalDate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-qualification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-year</a:t>
                      </a:r>
                      <a:r>
                        <a:rPr sz="800" b="1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507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1452372" y="2333117"/>
            <a:ext cx="6792595" cy="1734820"/>
            <a:chOff x="1452372" y="2333117"/>
            <a:chExt cx="6792595" cy="1734820"/>
          </a:xfrm>
        </p:grpSpPr>
        <p:sp>
          <p:nvSpPr>
            <p:cNvPr id="14" name="object 14"/>
            <p:cNvSpPr/>
            <p:nvPr/>
          </p:nvSpPr>
          <p:spPr>
            <a:xfrm>
              <a:off x="5583936" y="2336292"/>
              <a:ext cx="2658110" cy="0"/>
            </a:xfrm>
            <a:custGeom>
              <a:avLst/>
              <a:gdLst/>
              <a:ahLst/>
              <a:cxnLst/>
              <a:rect l="l" t="t" r="r" b="b"/>
              <a:pathLst>
                <a:path w="2658109">
                  <a:moveTo>
                    <a:pt x="0" y="0"/>
                  </a:moveTo>
                  <a:lnTo>
                    <a:pt x="265772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52372" y="3805428"/>
              <a:ext cx="2658110" cy="262255"/>
            </a:xfrm>
            <a:custGeom>
              <a:avLst/>
              <a:gdLst/>
              <a:ahLst/>
              <a:cxnLst/>
              <a:rect l="l" t="t" r="r" b="b"/>
              <a:pathLst>
                <a:path w="2658110" h="262254">
                  <a:moveTo>
                    <a:pt x="2657855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2657855" y="262128"/>
                  </a:lnTo>
                  <a:lnTo>
                    <a:pt x="2657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IN"/>
                <a:t>placement</a:t>
              </a:r>
              <a:endParaRPr lang="en-IN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577585" y="4213605"/>
            <a:ext cx="2670810" cy="1729105"/>
            <a:chOff x="5577585" y="4213605"/>
            <a:chExt cx="2670810" cy="1729105"/>
          </a:xfrm>
        </p:grpSpPr>
        <p:sp>
          <p:nvSpPr>
            <p:cNvPr id="17" name="object 17"/>
            <p:cNvSpPr/>
            <p:nvPr/>
          </p:nvSpPr>
          <p:spPr>
            <a:xfrm>
              <a:off x="5583935" y="4229099"/>
              <a:ext cx="2658110" cy="1706880"/>
            </a:xfrm>
            <a:custGeom>
              <a:avLst/>
              <a:gdLst/>
              <a:ahLst/>
              <a:cxnLst/>
              <a:rect l="l" t="t" r="r" b="b"/>
              <a:pathLst>
                <a:path w="2658109" h="1706879">
                  <a:moveTo>
                    <a:pt x="0" y="1706880"/>
                  </a:moveTo>
                  <a:lnTo>
                    <a:pt x="2657856" y="1706880"/>
                  </a:lnTo>
                  <a:lnTo>
                    <a:pt x="2657856" y="0"/>
                  </a:lnTo>
                  <a:lnTo>
                    <a:pt x="0" y="0"/>
                  </a:lnTo>
                  <a:lnTo>
                    <a:pt x="0" y="1706880"/>
                  </a:lnTo>
                  <a:close/>
                </a:path>
              </a:pathLst>
            </a:custGeom>
            <a:ln w="12700">
              <a:solidFill>
                <a:srgbClr val="0050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83935" y="4219955"/>
              <a:ext cx="2658110" cy="262255"/>
            </a:xfrm>
            <a:custGeom>
              <a:avLst/>
              <a:gdLst/>
              <a:ahLst/>
              <a:cxnLst/>
              <a:rect l="l" t="t" r="r" b="b"/>
              <a:pathLst>
                <a:path w="2658109" h="262254">
                  <a:moveTo>
                    <a:pt x="2657856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2657856" y="262128"/>
                  </a:lnTo>
                  <a:lnTo>
                    <a:pt x="2657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83935" y="4219955"/>
              <a:ext cx="2658110" cy="262255"/>
            </a:xfrm>
            <a:custGeom>
              <a:avLst/>
              <a:gdLst/>
              <a:ahLst/>
              <a:cxnLst/>
              <a:rect l="l" t="t" r="r" b="b"/>
              <a:pathLst>
                <a:path w="2658109" h="262254">
                  <a:moveTo>
                    <a:pt x="0" y="262128"/>
                  </a:moveTo>
                  <a:lnTo>
                    <a:pt x="2657856" y="262128"/>
                  </a:lnTo>
                  <a:lnTo>
                    <a:pt x="2657856" y="0"/>
                  </a:lnTo>
                  <a:lnTo>
                    <a:pt x="0" y="0"/>
                  </a:lnTo>
                  <a:lnTo>
                    <a:pt x="0" y="2621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590285" y="4252086"/>
            <a:ext cx="26454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User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34050" y="4495545"/>
            <a:ext cx="121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Verdana" panose="020B0604030504040204"/>
                <a:cs typeface="Verdana" panose="020B0604030504040204"/>
              </a:rPr>
              <a:t>-id</a:t>
            </a:r>
            <a:r>
              <a:rPr sz="9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int</a:t>
            </a:r>
            <a:endParaRPr sz="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-name</a:t>
            </a:r>
            <a:r>
              <a:rPr sz="900" b="1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String</a:t>
            </a:r>
            <a:endParaRPr sz="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-type</a:t>
            </a:r>
            <a:r>
              <a:rPr sz="900" b="1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String</a:t>
            </a:r>
            <a:endParaRPr sz="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latin typeface="Verdana" panose="020B0604030504040204"/>
                <a:cs typeface="Verdana" panose="020B0604030504040204"/>
              </a:rPr>
              <a:t>-password</a:t>
            </a:r>
            <a:r>
              <a:rPr sz="900" b="1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dirty="0">
                <a:latin typeface="Verdana" panose="020B0604030504040204"/>
                <a:cs typeface="Verdana" panose="020B0604030504040204"/>
              </a:rPr>
              <a:t>:</a:t>
            </a:r>
            <a:r>
              <a:rPr sz="900" b="1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900" b="1" spc="-5" dirty="0">
                <a:latin typeface="Verdana" panose="020B0604030504040204"/>
                <a:cs typeface="Verdana" panose="020B0604030504040204"/>
              </a:rPr>
              <a:t>String</a:t>
            </a:r>
            <a:endParaRPr sz="9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044685" y="2066289"/>
          <a:ext cx="2658110" cy="214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110"/>
              </a:tblGrid>
              <a:tr h="6908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latin typeface="Verdana" panose="020B0604030504040204"/>
                          <a:cs typeface="Verdana" panose="020B0604030504040204"/>
                        </a:rPr>
                        <a:t>Certificate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3208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-id</a:t>
                      </a:r>
                      <a:r>
                        <a:rPr sz="9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-year</a:t>
                      </a:r>
                      <a:r>
                        <a:rPr sz="9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-college</a:t>
                      </a:r>
                      <a:r>
                        <a:rPr sz="9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College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507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5580760" y="2506979"/>
            <a:ext cx="6128385" cy="3260090"/>
            <a:chOff x="5580760" y="2506979"/>
            <a:chExt cx="6128385" cy="3260090"/>
          </a:xfrm>
        </p:grpSpPr>
        <p:sp>
          <p:nvSpPr>
            <p:cNvPr id="24" name="object 24"/>
            <p:cNvSpPr/>
            <p:nvPr/>
          </p:nvSpPr>
          <p:spPr>
            <a:xfrm>
              <a:off x="5583935" y="5763767"/>
              <a:ext cx="2658110" cy="0"/>
            </a:xfrm>
            <a:custGeom>
              <a:avLst/>
              <a:gdLst/>
              <a:ahLst/>
              <a:cxnLst/>
              <a:rect l="l" t="t" r="r" b="b"/>
              <a:pathLst>
                <a:path w="2658109">
                  <a:moveTo>
                    <a:pt x="0" y="0"/>
                  </a:moveTo>
                  <a:lnTo>
                    <a:pt x="265772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051035" y="2506979"/>
              <a:ext cx="2658110" cy="262255"/>
            </a:xfrm>
            <a:custGeom>
              <a:avLst/>
              <a:gdLst/>
              <a:ahLst/>
              <a:cxnLst/>
              <a:rect l="l" t="t" r="r" b="b"/>
              <a:pathLst>
                <a:path w="2658109" h="262255">
                  <a:moveTo>
                    <a:pt x="2657855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2657855" y="262127"/>
                  </a:lnTo>
                  <a:lnTo>
                    <a:pt x="2657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4110228" y="1153667"/>
            <a:ext cx="4940935" cy="3632200"/>
          </a:xfrm>
          <a:custGeom>
            <a:avLst/>
            <a:gdLst/>
            <a:ahLst/>
            <a:cxnLst/>
            <a:rect l="l" t="t" r="r" b="b"/>
            <a:pathLst>
              <a:path w="4940934" h="3632200">
                <a:moveTo>
                  <a:pt x="0" y="888746"/>
                </a:moveTo>
                <a:lnTo>
                  <a:pt x="1474089" y="0"/>
                </a:lnTo>
              </a:path>
              <a:path w="4940934" h="3632200">
                <a:moveTo>
                  <a:pt x="0" y="1530096"/>
                </a:moveTo>
                <a:lnTo>
                  <a:pt x="4940427" y="1788160"/>
                </a:lnTo>
              </a:path>
              <a:path w="4940934" h="3632200">
                <a:moveTo>
                  <a:pt x="0" y="3205226"/>
                </a:moveTo>
                <a:lnTo>
                  <a:pt x="1474089" y="501396"/>
                </a:lnTo>
              </a:path>
              <a:path w="4940934" h="3632200">
                <a:moveTo>
                  <a:pt x="4940173" y="2058924"/>
                </a:moveTo>
                <a:lnTo>
                  <a:pt x="4131564" y="230124"/>
                </a:lnTo>
              </a:path>
              <a:path w="4940934" h="3632200">
                <a:moveTo>
                  <a:pt x="1556512" y="204216"/>
                </a:moveTo>
                <a:lnTo>
                  <a:pt x="1327912" y="204216"/>
                </a:lnTo>
                <a:lnTo>
                  <a:pt x="1327912" y="3632073"/>
                </a:lnTo>
                <a:lnTo>
                  <a:pt x="1543812" y="363207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315458" y="1054734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20359" y="1813941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11573" y="2762250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76615" y="2943606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50122" y="1400301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14035" y="1660398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93970" y="4276090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17356" y="2392172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*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28286" y="4048759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*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83709" y="1682623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*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8954769" y="4352544"/>
          <a:ext cx="2658110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110"/>
              </a:tblGrid>
              <a:tr h="51625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latin typeface="Verdana" panose="020B0604030504040204"/>
                          <a:cs typeface="Verdana" panose="020B0604030504040204"/>
                        </a:rPr>
                        <a:t>Admin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3208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-id</a:t>
                      </a:r>
                      <a:r>
                        <a:rPr sz="9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2560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-name</a:t>
                      </a:r>
                      <a:r>
                        <a:rPr sz="900" b="1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2560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-password:</a:t>
                      </a:r>
                      <a:r>
                        <a:rPr sz="9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507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8961119" y="4619244"/>
            <a:ext cx="2658110" cy="260985"/>
          </a:xfrm>
          <a:custGeom>
            <a:avLst/>
            <a:gdLst/>
            <a:ahLst/>
            <a:cxnLst/>
            <a:rect l="l" t="t" r="r" b="b"/>
            <a:pathLst>
              <a:path w="2658109" h="260985">
                <a:moveTo>
                  <a:pt x="2657855" y="0"/>
                </a:moveTo>
                <a:lnTo>
                  <a:pt x="0" y="0"/>
                </a:lnTo>
                <a:lnTo>
                  <a:pt x="0" y="260603"/>
                </a:lnTo>
                <a:lnTo>
                  <a:pt x="2657855" y="260603"/>
                </a:lnTo>
                <a:lnTo>
                  <a:pt x="26578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270875" y="4857369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62492" y="5055870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45714" y="154673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24765" y="0"/>
                </a:moveTo>
                <a:lnTo>
                  <a:pt x="15162" y="1940"/>
                </a:lnTo>
                <a:lnTo>
                  <a:pt x="7286" y="7238"/>
                </a:lnTo>
                <a:lnTo>
                  <a:pt x="1958" y="15109"/>
                </a:lnTo>
                <a:lnTo>
                  <a:pt x="0" y="24764"/>
                </a:lnTo>
                <a:lnTo>
                  <a:pt x="1958" y="34367"/>
                </a:lnTo>
                <a:lnTo>
                  <a:pt x="7286" y="42243"/>
                </a:lnTo>
                <a:lnTo>
                  <a:pt x="15162" y="47571"/>
                </a:lnTo>
                <a:lnTo>
                  <a:pt x="24765" y="49529"/>
                </a:lnTo>
                <a:lnTo>
                  <a:pt x="34420" y="47571"/>
                </a:lnTo>
                <a:lnTo>
                  <a:pt x="42290" y="42243"/>
                </a:lnTo>
                <a:lnTo>
                  <a:pt x="47589" y="34367"/>
                </a:lnTo>
                <a:lnTo>
                  <a:pt x="49530" y="24764"/>
                </a:lnTo>
                <a:lnTo>
                  <a:pt x="47589" y="15109"/>
                </a:lnTo>
                <a:lnTo>
                  <a:pt x="42291" y="7238"/>
                </a:lnTo>
                <a:lnTo>
                  <a:pt x="34420" y="1940"/>
                </a:lnTo>
                <a:lnTo>
                  <a:pt x="24765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801986" y="299224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320" y="0"/>
                </a:moveTo>
                <a:lnTo>
                  <a:pt x="5842" y="0"/>
                </a:lnTo>
                <a:lnTo>
                  <a:pt x="0" y="5841"/>
                </a:lnTo>
                <a:lnTo>
                  <a:pt x="0" y="20319"/>
                </a:lnTo>
                <a:lnTo>
                  <a:pt x="5842" y="26288"/>
                </a:lnTo>
                <a:lnTo>
                  <a:pt x="20320" y="26288"/>
                </a:lnTo>
                <a:lnTo>
                  <a:pt x="26162" y="20319"/>
                </a:lnTo>
                <a:lnTo>
                  <a:pt x="26162" y="13080"/>
                </a:lnTo>
                <a:lnTo>
                  <a:pt x="26162" y="5841"/>
                </a:lnTo>
                <a:lnTo>
                  <a:pt x="20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/>
          <p:cNvGrpSpPr/>
          <p:nvPr/>
        </p:nvGrpSpPr>
        <p:grpSpPr>
          <a:xfrm>
            <a:off x="6777990" y="3315208"/>
            <a:ext cx="2221230" cy="1706880"/>
            <a:chOff x="6777990" y="3315208"/>
            <a:chExt cx="2221230" cy="1706880"/>
          </a:xfrm>
        </p:grpSpPr>
        <p:sp>
          <p:nvSpPr>
            <p:cNvPr id="44" name="object 44"/>
            <p:cNvSpPr/>
            <p:nvPr/>
          </p:nvSpPr>
          <p:spPr>
            <a:xfrm>
              <a:off x="8241792" y="4748784"/>
              <a:ext cx="754380" cy="269875"/>
            </a:xfrm>
            <a:custGeom>
              <a:avLst/>
              <a:gdLst/>
              <a:ahLst/>
              <a:cxnLst/>
              <a:rect l="l" t="t" r="r" b="b"/>
              <a:pathLst>
                <a:path w="754379" h="269875">
                  <a:moveTo>
                    <a:pt x="0" y="0"/>
                  </a:moveTo>
                  <a:lnTo>
                    <a:pt x="753872" y="26962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777990" y="3315208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20319" y="0"/>
                  </a:moveTo>
                  <a:lnTo>
                    <a:pt x="5841" y="0"/>
                  </a:lnTo>
                  <a:lnTo>
                    <a:pt x="0" y="5841"/>
                  </a:lnTo>
                  <a:lnTo>
                    <a:pt x="0" y="20319"/>
                  </a:lnTo>
                  <a:lnTo>
                    <a:pt x="5841" y="26162"/>
                  </a:lnTo>
                  <a:lnTo>
                    <a:pt x="20319" y="26162"/>
                  </a:lnTo>
                  <a:lnTo>
                    <a:pt x="26161" y="20319"/>
                  </a:lnTo>
                  <a:lnTo>
                    <a:pt x="26161" y="13080"/>
                  </a:lnTo>
                  <a:lnTo>
                    <a:pt x="26161" y="5841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6022" y="1240916"/>
          <a:ext cx="8952865" cy="196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110"/>
                <a:gridCol w="3636645"/>
                <a:gridCol w="2658110"/>
              </a:tblGrid>
              <a:tr h="5067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latin typeface="Verdana" panose="020B0604030504040204"/>
                          <a:cs typeface="Verdana" panose="020B0604030504040204"/>
                        </a:rPr>
                        <a:t>Student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latin typeface="Verdana" panose="020B0604030504040204"/>
                          <a:cs typeface="Verdana" panose="020B0604030504040204"/>
                        </a:rPr>
                        <a:t>Certificate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5397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-id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-name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-college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ts val="860"/>
                        </a:lnSpc>
                      </a:pPr>
                      <a:r>
                        <a:rPr sz="800" b="1" spc="-5" dirty="0">
                          <a:latin typeface="Verdana" panose="020B0604030504040204"/>
                          <a:cs typeface="Verdana" panose="020B0604030504040204"/>
                        </a:rPr>
                        <a:t>-roll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-id</a:t>
                      </a:r>
                      <a:r>
                        <a:rPr sz="9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-year</a:t>
                      </a:r>
                      <a:r>
                        <a:rPr sz="9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-college</a:t>
                      </a:r>
                      <a:r>
                        <a:rPr sz="9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161925">
                        <a:lnSpc>
                          <a:spcPts val="86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-qualification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</a:tcPr>
                </a:tc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</a:tcPr>
                </a:tc>
              </a:tr>
              <a:tr h="0">
                <a:tc vMerge="1"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Verdana" panose="020B0604030504040204"/>
                          <a:cs typeface="Verdana" panose="020B0604030504040204"/>
                        </a:rPr>
                        <a:t>-course</a:t>
                      </a:r>
                      <a:r>
                        <a:rPr sz="800" b="1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925">
                        <a:lnSpc>
                          <a:spcPts val="86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-year</a:t>
                      </a:r>
                      <a:r>
                        <a:rPr sz="800" b="1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3414395" algn="l"/>
                        </a:tabLst>
                      </a:pPr>
                      <a:r>
                        <a:rPr sz="1100" b="1" dirty="0">
                          <a:latin typeface="Verdana" panose="020B0604030504040204"/>
                          <a:cs typeface="Verdana" panose="020B0604030504040204"/>
                        </a:rPr>
                        <a:t>1	</a:t>
                      </a:r>
                      <a:r>
                        <a:rPr sz="1650" b="1" baseline="-25000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650" baseline="-25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</a:tcPr>
                </a:tc>
              </a:tr>
              <a:tr h="121919">
                <a:tc>
                  <a:txBody>
                    <a:bodyPr/>
                    <a:lstStyle/>
                    <a:p>
                      <a:pPr marL="161925">
                        <a:lnSpc>
                          <a:spcPts val="86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-certificate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Certificate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</a:tcPr>
                </a:tc>
              </a:tr>
              <a:tr h="280130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-hallTicketNo</a:t>
                      </a:r>
                      <a:r>
                        <a:rPr sz="800" b="1" spc="-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50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507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452372" y="1498091"/>
            <a:ext cx="2658110" cy="260985"/>
            <a:chOff x="1452372" y="1498091"/>
            <a:chExt cx="2658110" cy="260985"/>
          </a:xfrm>
        </p:grpSpPr>
        <p:sp>
          <p:nvSpPr>
            <p:cNvPr id="4" name="object 4"/>
            <p:cNvSpPr/>
            <p:nvPr/>
          </p:nvSpPr>
          <p:spPr>
            <a:xfrm>
              <a:off x="1452372" y="1498091"/>
              <a:ext cx="2658110" cy="260985"/>
            </a:xfrm>
            <a:custGeom>
              <a:avLst/>
              <a:gdLst/>
              <a:ahLst/>
              <a:cxnLst/>
              <a:rect l="l" t="t" r="r" b="b"/>
              <a:pathLst>
                <a:path w="2658110" h="260985">
                  <a:moveTo>
                    <a:pt x="2657855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2657855" y="260603"/>
                  </a:lnTo>
                  <a:lnTo>
                    <a:pt x="2657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5713" y="1546732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30">
                  <a:moveTo>
                    <a:pt x="24765" y="0"/>
                  </a:moveTo>
                  <a:lnTo>
                    <a:pt x="15162" y="1940"/>
                  </a:lnTo>
                  <a:lnTo>
                    <a:pt x="7286" y="7238"/>
                  </a:lnTo>
                  <a:lnTo>
                    <a:pt x="1958" y="15109"/>
                  </a:lnTo>
                  <a:lnTo>
                    <a:pt x="0" y="24764"/>
                  </a:lnTo>
                  <a:lnTo>
                    <a:pt x="1958" y="34367"/>
                  </a:lnTo>
                  <a:lnTo>
                    <a:pt x="7286" y="42243"/>
                  </a:lnTo>
                  <a:lnTo>
                    <a:pt x="15162" y="47571"/>
                  </a:lnTo>
                  <a:lnTo>
                    <a:pt x="24765" y="49529"/>
                  </a:lnTo>
                  <a:lnTo>
                    <a:pt x="34420" y="47571"/>
                  </a:lnTo>
                  <a:lnTo>
                    <a:pt x="42290" y="42243"/>
                  </a:lnTo>
                  <a:lnTo>
                    <a:pt x="47589" y="34367"/>
                  </a:lnTo>
                  <a:lnTo>
                    <a:pt x="49530" y="24764"/>
                  </a:lnTo>
                  <a:lnTo>
                    <a:pt x="47589" y="15109"/>
                  </a:lnTo>
                  <a:lnTo>
                    <a:pt x="42291" y="7238"/>
                  </a:lnTo>
                  <a:lnTo>
                    <a:pt x="34420" y="194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4F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7746492" y="1498091"/>
            <a:ext cx="2658110" cy="260985"/>
          </a:xfrm>
          <a:custGeom>
            <a:avLst/>
            <a:gdLst/>
            <a:ahLst/>
            <a:cxnLst/>
            <a:rect l="l" t="t" r="r" b="b"/>
            <a:pathLst>
              <a:path w="2658109" h="260985">
                <a:moveTo>
                  <a:pt x="2657855" y="0"/>
                </a:moveTo>
                <a:lnTo>
                  <a:pt x="0" y="0"/>
                </a:lnTo>
                <a:lnTo>
                  <a:pt x="0" y="260603"/>
                </a:lnTo>
                <a:lnTo>
                  <a:pt x="2657855" y="260603"/>
                </a:lnTo>
                <a:lnTo>
                  <a:pt x="26578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1806" y="1703058"/>
            <a:ext cx="259445" cy="2388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1619" y="3732276"/>
            <a:ext cx="2658110" cy="262255"/>
            <a:chOff x="1531619" y="3732276"/>
            <a:chExt cx="2658110" cy="262255"/>
          </a:xfrm>
        </p:grpSpPr>
        <p:sp>
          <p:nvSpPr>
            <p:cNvPr id="3" name="object 3"/>
            <p:cNvSpPr/>
            <p:nvPr/>
          </p:nvSpPr>
          <p:spPr>
            <a:xfrm>
              <a:off x="1531619" y="3732276"/>
              <a:ext cx="2658110" cy="262255"/>
            </a:xfrm>
            <a:custGeom>
              <a:avLst/>
              <a:gdLst/>
              <a:ahLst/>
              <a:cxnLst/>
              <a:rect l="l" t="t" r="r" b="b"/>
              <a:pathLst>
                <a:path w="2658110" h="262254">
                  <a:moveTo>
                    <a:pt x="2657856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2657856" y="262128"/>
                  </a:lnTo>
                  <a:lnTo>
                    <a:pt x="2657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24961" y="3781933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30" h="49529">
                  <a:moveTo>
                    <a:pt x="24764" y="0"/>
                  </a:moveTo>
                  <a:lnTo>
                    <a:pt x="15109" y="1940"/>
                  </a:lnTo>
                  <a:lnTo>
                    <a:pt x="7239" y="7239"/>
                  </a:lnTo>
                  <a:lnTo>
                    <a:pt x="1940" y="15109"/>
                  </a:lnTo>
                  <a:lnTo>
                    <a:pt x="0" y="24765"/>
                  </a:lnTo>
                  <a:lnTo>
                    <a:pt x="1940" y="34420"/>
                  </a:lnTo>
                  <a:lnTo>
                    <a:pt x="7238" y="42291"/>
                  </a:lnTo>
                  <a:lnTo>
                    <a:pt x="15109" y="47589"/>
                  </a:lnTo>
                  <a:lnTo>
                    <a:pt x="24764" y="49530"/>
                  </a:lnTo>
                  <a:lnTo>
                    <a:pt x="34420" y="47589"/>
                  </a:lnTo>
                  <a:lnTo>
                    <a:pt x="42290" y="42291"/>
                  </a:lnTo>
                  <a:lnTo>
                    <a:pt x="47589" y="34420"/>
                  </a:lnTo>
                  <a:lnTo>
                    <a:pt x="49530" y="24765"/>
                  </a:lnTo>
                  <a:lnTo>
                    <a:pt x="47589" y="15109"/>
                  </a:lnTo>
                  <a:lnTo>
                    <a:pt x="42290" y="7239"/>
                  </a:lnTo>
                  <a:lnTo>
                    <a:pt x="34420" y="194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4F8A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12765" y="845693"/>
          <a:ext cx="2658110" cy="198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110"/>
              </a:tblGrid>
              <a:tr h="5346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latin typeface="Verdana" panose="020B0604030504040204"/>
                          <a:cs typeface="Verdana" panose="020B0604030504040204"/>
                        </a:rPr>
                        <a:t>College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3208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-Id</a:t>
                      </a:r>
                      <a:r>
                        <a:rPr sz="900" b="1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-collegeAdmin</a:t>
                      </a:r>
                      <a:r>
                        <a:rPr sz="900" b="1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-collegeName</a:t>
                      </a:r>
                      <a:r>
                        <a:rPr sz="9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-location</a:t>
                      </a:r>
                      <a:r>
                        <a:rPr sz="9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507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119115" y="1130808"/>
            <a:ext cx="2658110" cy="260985"/>
          </a:xfrm>
          <a:custGeom>
            <a:avLst/>
            <a:gdLst/>
            <a:ahLst/>
            <a:cxnLst/>
            <a:rect l="l" t="t" r="r" b="b"/>
            <a:pathLst>
              <a:path w="2658109" h="260984">
                <a:moveTo>
                  <a:pt x="2657856" y="0"/>
                </a:moveTo>
                <a:lnTo>
                  <a:pt x="0" y="0"/>
                </a:lnTo>
                <a:lnTo>
                  <a:pt x="0" y="260603"/>
                </a:lnTo>
                <a:lnTo>
                  <a:pt x="2657856" y="260603"/>
                </a:lnTo>
                <a:lnTo>
                  <a:pt x="26578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61347" y="3745991"/>
            <a:ext cx="2658110" cy="260985"/>
          </a:xfrm>
          <a:custGeom>
            <a:avLst/>
            <a:gdLst/>
            <a:ahLst/>
            <a:cxnLst/>
            <a:rect l="l" t="t" r="r" b="b"/>
            <a:pathLst>
              <a:path w="2658109" h="260985">
                <a:moveTo>
                  <a:pt x="2657855" y="0"/>
                </a:moveTo>
                <a:lnTo>
                  <a:pt x="0" y="0"/>
                </a:lnTo>
                <a:lnTo>
                  <a:pt x="0" y="260604"/>
                </a:lnTo>
                <a:lnTo>
                  <a:pt x="2657855" y="260604"/>
                </a:lnTo>
                <a:lnTo>
                  <a:pt x="26578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25269" y="3725926"/>
          <a:ext cx="10407015" cy="1741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110"/>
                <a:gridCol w="5072380"/>
                <a:gridCol w="2658109"/>
              </a:tblGrid>
              <a:tr h="2564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b="1" dirty="0">
                          <a:latin typeface="Verdana" panose="020B0604030504040204"/>
                          <a:cs typeface="Verdana" panose="020B0604030504040204"/>
                        </a:rPr>
                        <a:t>Student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Verdana" panose="020B0604030504040204"/>
                          <a:cs typeface="Verdana" panose="020B0604030504040204"/>
                        </a:rPr>
                        <a:t>*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b="1" spc="-5" dirty="0">
                          <a:latin typeface="Verdana" panose="020B0604030504040204"/>
                          <a:cs typeface="Verdana" panose="020B0604030504040204"/>
                        </a:rPr>
                        <a:t>Certificate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0773"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-id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-name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-college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College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-roll</a:t>
                      </a:r>
                      <a:r>
                        <a:rPr sz="800" b="1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-qualification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Verdana" panose="020B0604030504040204"/>
                          <a:cs typeface="Verdana" panose="020B0604030504040204"/>
                        </a:rPr>
                        <a:t>-course</a:t>
                      </a:r>
                      <a:r>
                        <a:rPr sz="800" b="1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-year</a:t>
                      </a:r>
                      <a:r>
                        <a:rPr sz="800" b="1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-certificate</a:t>
                      </a:r>
                      <a:r>
                        <a:rPr sz="8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Certificate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-hallTicketNo</a:t>
                      </a:r>
                      <a:r>
                        <a:rPr sz="800" b="1" spc="-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800" b="1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800" b="1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-id</a:t>
                      </a:r>
                      <a:r>
                        <a:rPr sz="9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long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25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-year</a:t>
                      </a:r>
                      <a:r>
                        <a:rPr sz="900" b="1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62560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-college</a:t>
                      </a:r>
                      <a:r>
                        <a:rPr sz="900" b="1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sz="900" b="1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900" b="1" spc="-5" dirty="0">
                          <a:latin typeface="Verdana" panose="020B0604030504040204"/>
                          <a:cs typeface="Verdana" panose="020B0604030504040204"/>
                        </a:rPr>
                        <a:t>College</a:t>
                      </a:r>
                      <a:endParaRPr sz="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2434">
                <a:tc vMerge="1">
                  <a:tcPr marL="0" marR="0" marT="20955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79679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b="1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1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3302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507D"/>
                      </a:solidFill>
                      <a:prstDash val="solid"/>
                    </a:lnB>
                  </a:tcPr>
                </a:tc>
                <a:tc vMerge="1">
                  <a:tcPr marL="0" marR="0" marT="635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507D"/>
                      </a:solidFill>
                      <a:prstDash val="solid"/>
                    </a:lnL>
                    <a:lnR w="12700">
                      <a:solidFill>
                        <a:srgbClr val="00507D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507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7961376" y="1969007"/>
            <a:ext cx="1670050" cy="1699895"/>
          </a:xfrm>
          <a:custGeom>
            <a:avLst/>
            <a:gdLst/>
            <a:ahLst/>
            <a:cxnLst/>
            <a:rect l="l" t="t" r="r" b="b"/>
            <a:pathLst>
              <a:path w="1670050" h="1699895">
                <a:moveTo>
                  <a:pt x="1669669" y="1699386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54651" y="2152269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4414" y="1738630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8681" y="3438270"/>
            <a:ext cx="125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Verdana" panose="020B0604030504040204"/>
                <a:cs typeface="Verdana" panose="020B0604030504040204"/>
              </a:rPr>
              <a:t>*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01986" y="299224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0320" y="0"/>
                </a:moveTo>
                <a:lnTo>
                  <a:pt x="5842" y="0"/>
                </a:lnTo>
                <a:lnTo>
                  <a:pt x="0" y="5841"/>
                </a:lnTo>
                <a:lnTo>
                  <a:pt x="0" y="20319"/>
                </a:lnTo>
                <a:lnTo>
                  <a:pt x="5842" y="26288"/>
                </a:lnTo>
                <a:lnTo>
                  <a:pt x="20320" y="26288"/>
                </a:lnTo>
                <a:lnTo>
                  <a:pt x="26162" y="20319"/>
                </a:lnTo>
                <a:lnTo>
                  <a:pt x="26162" y="13080"/>
                </a:lnTo>
                <a:lnTo>
                  <a:pt x="26162" y="5841"/>
                </a:lnTo>
                <a:lnTo>
                  <a:pt x="20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77990" y="331520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0319" y="0"/>
                </a:moveTo>
                <a:lnTo>
                  <a:pt x="5841" y="0"/>
                </a:lnTo>
                <a:lnTo>
                  <a:pt x="0" y="5841"/>
                </a:lnTo>
                <a:lnTo>
                  <a:pt x="0" y="20319"/>
                </a:lnTo>
                <a:lnTo>
                  <a:pt x="5841" y="26162"/>
                </a:lnTo>
                <a:lnTo>
                  <a:pt x="20319" y="26162"/>
                </a:lnTo>
                <a:lnTo>
                  <a:pt x="26161" y="20319"/>
                </a:lnTo>
                <a:lnTo>
                  <a:pt x="26161" y="13080"/>
                </a:lnTo>
                <a:lnTo>
                  <a:pt x="26161" y="5841"/>
                </a:lnTo>
                <a:lnTo>
                  <a:pt x="20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28744" y="2464307"/>
            <a:ext cx="508000" cy="1409065"/>
          </a:xfrm>
          <a:custGeom>
            <a:avLst/>
            <a:gdLst/>
            <a:ahLst/>
            <a:cxnLst/>
            <a:rect l="l" t="t" r="r" b="b"/>
            <a:pathLst>
              <a:path w="508000" h="1409064">
                <a:moveTo>
                  <a:pt x="0" y="1408937"/>
                </a:moveTo>
                <a:lnTo>
                  <a:pt x="5077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08275" y="4310888"/>
            <a:ext cx="279400" cy="65405"/>
          </a:xfrm>
          <a:custGeom>
            <a:avLst/>
            <a:gdLst/>
            <a:ahLst/>
            <a:cxnLst/>
            <a:rect l="l" t="t" r="r" b="b"/>
            <a:pathLst>
              <a:path w="279400" h="65404">
                <a:moveTo>
                  <a:pt x="65511" y="15493"/>
                </a:moveTo>
                <a:lnTo>
                  <a:pt x="55749" y="17434"/>
                </a:lnTo>
                <a:lnTo>
                  <a:pt x="47879" y="22733"/>
                </a:lnTo>
                <a:lnTo>
                  <a:pt x="42580" y="30603"/>
                </a:lnTo>
                <a:lnTo>
                  <a:pt x="40639" y="40259"/>
                </a:lnTo>
                <a:lnTo>
                  <a:pt x="42580" y="49914"/>
                </a:lnTo>
                <a:lnTo>
                  <a:pt x="47879" y="57785"/>
                </a:lnTo>
                <a:lnTo>
                  <a:pt x="55749" y="63083"/>
                </a:lnTo>
                <a:lnTo>
                  <a:pt x="65405" y="65024"/>
                </a:lnTo>
                <a:lnTo>
                  <a:pt x="71247" y="65024"/>
                </a:lnTo>
                <a:lnTo>
                  <a:pt x="73532" y="64643"/>
                </a:lnTo>
                <a:lnTo>
                  <a:pt x="75692" y="64135"/>
                </a:lnTo>
                <a:lnTo>
                  <a:pt x="87586" y="60706"/>
                </a:lnTo>
                <a:lnTo>
                  <a:pt x="89788" y="60070"/>
                </a:lnTo>
                <a:lnTo>
                  <a:pt x="90916" y="60070"/>
                </a:lnTo>
                <a:lnTo>
                  <a:pt x="109347" y="56642"/>
                </a:lnTo>
                <a:lnTo>
                  <a:pt x="110489" y="56514"/>
                </a:lnTo>
                <a:lnTo>
                  <a:pt x="131318" y="51816"/>
                </a:lnTo>
                <a:lnTo>
                  <a:pt x="131952" y="51688"/>
                </a:lnTo>
                <a:lnTo>
                  <a:pt x="140401" y="49530"/>
                </a:lnTo>
                <a:lnTo>
                  <a:pt x="137413" y="49530"/>
                </a:lnTo>
                <a:lnTo>
                  <a:pt x="143382" y="48768"/>
                </a:lnTo>
                <a:lnTo>
                  <a:pt x="144488" y="48768"/>
                </a:lnTo>
                <a:lnTo>
                  <a:pt x="143637" y="48513"/>
                </a:lnTo>
                <a:lnTo>
                  <a:pt x="148306" y="48513"/>
                </a:lnTo>
                <a:lnTo>
                  <a:pt x="136669" y="38735"/>
                </a:lnTo>
                <a:lnTo>
                  <a:pt x="136144" y="38735"/>
                </a:lnTo>
                <a:lnTo>
                  <a:pt x="135762" y="37973"/>
                </a:lnTo>
                <a:lnTo>
                  <a:pt x="136028" y="37973"/>
                </a:lnTo>
                <a:lnTo>
                  <a:pt x="134184" y="25781"/>
                </a:lnTo>
                <a:lnTo>
                  <a:pt x="133476" y="25781"/>
                </a:lnTo>
                <a:lnTo>
                  <a:pt x="133857" y="23622"/>
                </a:lnTo>
                <a:lnTo>
                  <a:pt x="136033" y="23622"/>
                </a:lnTo>
                <a:lnTo>
                  <a:pt x="144604" y="16382"/>
                </a:lnTo>
                <a:lnTo>
                  <a:pt x="62356" y="16382"/>
                </a:lnTo>
                <a:lnTo>
                  <a:pt x="65511" y="15493"/>
                </a:lnTo>
                <a:close/>
              </a:path>
              <a:path w="279400" h="65404">
                <a:moveTo>
                  <a:pt x="144488" y="48768"/>
                </a:moveTo>
                <a:lnTo>
                  <a:pt x="143382" y="48768"/>
                </a:lnTo>
                <a:lnTo>
                  <a:pt x="131952" y="51688"/>
                </a:lnTo>
                <a:lnTo>
                  <a:pt x="131318" y="51816"/>
                </a:lnTo>
                <a:lnTo>
                  <a:pt x="110489" y="56514"/>
                </a:lnTo>
                <a:lnTo>
                  <a:pt x="109347" y="56642"/>
                </a:lnTo>
                <a:lnTo>
                  <a:pt x="87738" y="60662"/>
                </a:lnTo>
                <a:lnTo>
                  <a:pt x="75692" y="64135"/>
                </a:lnTo>
                <a:lnTo>
                  <a:pt x="73532" y="64643"/>
                </a:lnTo>
                <a:lnTo>
                  <a:pt x="71247" y="65024"/>
                </a:lnTo>
                <a:lnTo>
                  <a:pt x="109347" y="65024"/>
                </a:lnTo>
                <a:lnTo>
                  <a:pt x="113792" y="64643"/>
                </a:lnTo>
                <a:lnTo>
                  <a:pt x="137599" y="60325"/>
                </a:lnTo>
                <a:lnTo>
                  <a:pt x="135762" y="60325"/>
                </a:lnTo>
                <a:lnTo>
                  <a:pt x="139700" y="59943"/>
                </a:lnTo>
                <a:lnTo>
                  <a:pt x="155575" y="59943"/>
                </a:lnTo>
                <a:lnTo>
                  <a:pt x="175006" y="59181"/>
                </a:lnTo>
                <a:lnTo>
                  <a:pt x="179450" y="58674"/>
                </a:lnTo>
                <a:lnTo>
                  <a:pt x="197840" y="54610"/>
                </a:lnTo>
                <a:lnTo>
                  <a:pt x="157987" y="54610"/>
                </a:lnTo>
                <a:lnTo>
                  <a:pt x="166602" y="53054"/>
                </a:lnTo>
                <a:lnTo>
                  <a:pt x="170650" y="50673"/>
                </a:lnTo>
                <a:lnTo>
                  <a:pt x="150875" y="50673"/>
                </a:lnTo>
                <a:lnTo>
                  <a:pt x="144488" y="48768"/>
                </a:lnTo>
                <a:close/>
              </a:path>
              <a:path w="279400" h="65404">
                <a:moveTo>
                  <a:pt x="89788" y="60070"/>
                </a:moveTo>
                <a:lnTo>
                  <a:pt x="87502" y="60706"/>
                </a:lnTo>
                <a:lnTo>
                  <a:pt x="87738" y="60662"/>
                </a:lnTo>
                <a:lnTo>
                  <a:pt x="89788" y="60070"/>
                </a:lnTo>
                <a:close/>
              </a:path>
              <a:path w="279400" h="65404">
                <a:moveTo>
                  <a:pt x="87738" y="60662"/>
                </a:moveTo>
                <a:lnTo>
                  <a:pt x="87502" y="60706"/>
                </a:lnTo>
                <a:lnTo>
                  <a:pt x="87738" y="60662"/>
                </a:lnTo>
                <a:close/>
              </a:path>
              <a:path w="279400" h="65404">
                <a:moveTo>
                  <a:pt x="90916" y="60070"/>
                </a:moveTo>
                <a:lnTo>
                  <a:pt x="89788" y="60070"/>
                </a:lnTo>
                <a:lnTo>
                  <a:pt x="87738" y="60662"/>
                </a:lnTo>
                <a:lnTo>
                  <a:pt x="90916" y="60070"/>
                </a:lnTo>
                <a:close/>
              </a:path>
              <a:path w="279400" h="65404">
                <a:moveTo>
                  <a:pt x="139700" y="59943"/>
                </a:moveTo>
                <a:lnTo>
                  <a:pt x="135762" y="60325"/>
                </a:lnTo>
                <a:lnTo>
                  <a:pt x="137821" y="60284"/>
                </a:lnTo>
                <a:lnTo>
                  <a:pt x="139700" y="59943"/>
                </a:lnTo>
                <a:close/>
              </a:path>
              <a:path w="279400" h="65404">
                <a:moveTo>
                  <a:pt x="137821" y="60284"/>
                </a:moveTo>
                <a:lnTo>
                  <a:pt x="135762" y="60325"/>
                </a:lnTo>
                <a:lnTo>
                  <a:pt x="137599" y="60325"/>
                </a:lnTo>
                <a:lnTo>
                  <a:pt x="137821" y="60284"/>
                </a:lnTo>
                <a:close/>
              </a:path>
              <a:path w="279400" h="65404">
                <a:moveTo>
                  <a:pt x="155194" y="59943"/>
                </a:moveTo>
                <a:lnTo>
                  <a:pt x="139700" y="59943"/>
                </a:lnTo>
                <a:lnTo>
                  <a:pt x="137821" y="60284"/>
                </a:lnTo>
                <a:lnTo>
                  <a:pt x="155194" y="59943"/>
                </a:lnTo>
                <a:close/>
              </a:path>
              <a:path w="279400" h="65404">
                <a:moveTo>
                  <a:pt x="113726" y="5080"/>
                </a:moveTo>
                <a:lnTo>
                  <a:pt x="24764" y="5080"/>
                </a:lnTo>
                <a:lnTo>
                  <a:pt x="15109" y="7020"/>
                </a:lnTo>
                <a:lnTo>
                  <a:pt x="7238" y="12319"/>
                </a:lnTo>
                <a:lnTo>
                  <a:pt x="1940" y="20189"/>
                </a:lnTo>
                <a:lnTo>
                  <a:pt x="0" y="29844"/>
                </a:lnTo>
                <a:lnTo>
                  <a:pt x="1940" y="39447"/>
                </a:lnTo>
                <a:lnTo>
                  <a:pt x="7239" y="47323"/>
                </a:lnTo>
                <a:lnTo>
                  <a:pt x="15109" y="52651"/>
                </a:lnTo>
                <a:lnTo>
                  <a:pt x="24764" y="54610"/>
                </a:lnTo>
                <a:lnTo>
                  <a:pt x="45741" y="54610"/>
                </a:lnTo>
                <a:lnTo>
                  <a:pt x="42580" y="49914"/>
                </a:lnTo>
                <a:lnTo>
                  <a:pt x="40639" y="40259"/>
                </a:lnTo>
                <a:lnTo>
                  <a:pt x="42580" y="30603"/>
                </a:lnTo>
                <a:lnTo>
                  <a:pt x="47879" y="22733"/>
                </a:lnTo>
                <a:lnTo>
                  <a:pt x="55749" y="17434"/>
                </a:lnTo>
                <a:lnTo>
                  <a:pt x="65405" y="15493"/>
                </a:lnTo>
                <a:lnTo>
                  <a:pt x="76326" y="12445"/>
                </a:lnTo>
                <a:lnTo>
                  <a:pt x="78612" y="11937"/>
                </a:lnTo>
                <a:lnTo>
                  <a:pt x="100583" y="8000"/>
                </a:lnTo>
                <a:lnTo>
                  <a:pt x="113726" y="5080"/>
                </a:lnTo>
                <a:close/>
              </a:path>
              <a:path w="279400" h="65404">
                <a:moveTo>
                  <a:pt x="254381" y="4699"/>
                </a:moveTo>
                <a:lnTo>
                  <a:pt x="195452" y="4699"/>
                </a:lnTo>
                <a:lnTo>
                  <a:pt x="193675" y="4953"/>
                </a:lnTo>
                <a:lnTo>
                  <a:pt x="175857" y="8790"/>
                </a:lnTo>
                <a:lnTo>
                  <a:pt x="177037" y="9779"/>
                </a:lnTo>
                <a:lnTo>
                  <a:pt x="180086" y="15875"/>
                </a:lnTo>
                <a:lnTo>
                  <a:pt x="182752" y="21336"/>
                </a:lnTo>
                <a:lnTo>
                  <a:pt x="183514" y="26543"/>
                </a:lnTo>
                <a:lnTo>
                  <a:pt x="182752" y="31750"/>
                </a:lnTo>
                <a:lnTo>
                  <a:pt x="157987" y="54610"/>
                </a:lnTo>
                <a:lnTo>
                  <a:pt x="197840" y="54610"/>
                </a:lnTo>
                <a:lnTo>
                  <a:pt x="199564" y="54229"/>
                </a:lnTo>
                <a:lnTo>
                  <a:pt x="197231" y="54229"/>
                </a:lnTo>
                <a:lnTo>
                  <a:pt x="202437" y="53593"/>
                </a:lnTo>
                <a:lnTo>
                  <a:pt x="257540" y="53593"/>
                </a:lnTo>
                <a:lnTo>
                  <a:pt x="264036" y="52288"/>
                </a:lnTo>
                <a:lnTo>
                  <a:pt x="271906" y="46989"/>
                </a:lnTo>
                <a:lnTo>
                  <a:pt x="277205" y="39119"/>
                </a:lnTo>
                <a:lnTo>
                  <a:pt x="279145" y="29463"/>
                </a:lnTo>
                <a:lnTo>
                  <a:pt x="277205" y="19808"/>
                </a:lnTo>
                <a:lnTo>
                  <a:pt x="271906" y="11937"/>
                </a:lnTo>
                <a:lnTo>
                  <a:pt x="264036" y="6639"/>
                </a:lnTo>
                <a:lnTo>
                  <a:pt x="254381" y="4699"/>
                </a:lnTo>
                <a:close/>
              </a:path>
              <a:path w="279400" h="65404">
                <a:moveTo>
                  <a:pt x="202437" y="53593"/>
                </a:moveTo>
                <a:lnTo>
                  <a:pt x="197231" y="54229"/>
                </a:lnTo>
                <a:lnTo>
                  <a:pt x="199564" y="54229"/>
                </a:lnTo>
                <a:lnTo>
                  <a:pt x="202437" y="53593"/>
                </a:lnTo>
                <a:close/>
              </a:path>
              <a:path w="279400" h="65404">
                <a:moveTo>
                  <a:pt x="257540" y="53593"/>
                </a:moveTo>
                <a:lnTo>
                  <a:pt x="202437" y="53593"/>
                </a:lnTo>
                <a:lnTo>
                  <a:pt x="199564" y="54229"/>
                </a:lnTo>
                <a:lnTo>
                  <a:pt x="254381" y="54229"/>
                </a:lnTo>
                <a:lnTo>
                  <a:pt x="257540" y="53593"/>
                </a:lnTo>
                <a:close/>
              </a:path>
              <a:path w="279400" h="65404">
                <a:moveTo>
                  <a:pt x="143637" y="48513"/>
                </a:moveTo>
                <a:lnTo>
                  <a:pt x="150875" y="50673"/>
                </a:lnTo>
                <a:lnTo>
                  <a:pt x="149263" y="49317"/>
                </a:lnTo>
                <a:lnTo>
                  <a:pt x="143637" y="48513"/>
                </a:lnTo>
                <a:close/>
              </a:path>
              <a:path w="279400" h="65404">
                <a:moveTo>
                  <a:pt x="149263" y="49317"/>
                </a:moveTo>
                <a:lnTo>
                  <a:pt x="150875" y="50673"/>
                </a:lnTo>
                <a:lnTo>
                  <a:pt x="170650" y="50673"/>
                </a:lnTo>
                <a:lnTo>
                  <a:pt x="172593" y="49530"/>
                </a:lnTo>
                <a:lnTo>
                  <a:pt x="150749" y="49530"/>
                </a:lnTo>
                <a:lnTo>
                  <a:pt x="149263" y="49317"/>
                </a:lnTo>
                <a:close/>
              </a:path>
              <a:path w="279400" h="65404">
                <a:moveTo>
                  <a:pt x="143382" y="48768"/>
                </a:moveTo>
                <a:lnTo>
                  <a:pt x="137413" y="49530"/>
                </a:lnTo>
                <a:lnTo>
                  <a:pt x="140401" y="49530"/>
                </a:lnTo>
                <a:lnTo>
                  <a:pt x="143382" y="48768"/>
                </a:lnTo>
                <a:close/>
              </a:path>
              <a:path w="279400" h="65404">
                <a:moveTo>
                  <a:pt x="170832" y="9872"/>
                </a:moveTo>
                <a:lnTo>
                  <a:pt x="153797" y="10541"/>
                </a:lnTo>
                <a:lnTo>
                  <a:pt x="154177" y="10541"/>
                </a:lnTo>
                <a:lnTo>
                  <a:pt x="151480" y="10576"/>
                </a:lnTo>
                <a:lnTo>
                  <a:pt x="134104" y="25251"/>
                </a:lnTo>
                <a:lnTo>
                  <a:pt x="136067" y="38228"/>
                </a:lnTo>
                <a:lnTo>
                  <a:pt x="149263" y="49317"/>
                </a:lnTo>
                <a:lnTo>
                  <a:pt x="150749" y="49530"/>
                </a:lnTo>
                <a:lnTo>
                  <a:pt x="172593" y="49530"/>
                </a:lnTo>
                <a:lnTo>
                  <a:pt x="183514" y="26543"/>
                </a:lnTo>
                <a:lnTo>
                  <a:pt x="182752" y="21336"/>
                </a:lnTo>
                <a:lnTo>
                  <a:pt x="180086" y="15875"/>
                </a:lnTo>
                <a:lnTo>
                  <a:pt x="177292" y="10287"/>
                </a:lnTo>
                <a:lnTo>
                  <a:pt x="168910" y="10287"/>
                </a:lnTo>
                <a:lnTo>
                  <a:pt x="170832" y="9872"/>
                </a:lnTo>
                <a:close/>
              </a:path>
              <a:path w="279400" h="65404">
                <a:moveTo>
                  <a:pt x="148306" y="48513"/>
                </a:moveTo>
                <a:lnTo>
                  <a:pt x="143637" y="48513"/>
                </a:lnTo>
                <a:lnTo>
                  <a:pt x="149263" y="49317"/>
                </a:lnTo>
                <a:lnTo>
                  <a:pt x="148306" y="48513"/>
                </a:lnTo>
                <a:close/>
              </a:path>
              <a:path w="279400" h="65404">
                <a:moveTo>
                  <a:pt x="135762" y="37973"/>
                </a:moveTo>
                <a:lnTo>
                  <a:pt x="136144" y="38735"/>
                </a:lnTo>
                <a:lnTo>
                  <a:pt x="136067" y="38228"/>
                </a:lnTo>
                <a:lnTo>
                  <a:pt x="135762" y="37973"/>
                </a:lnTo>
                <a:close/>
              </a:path>
              <a:path w="279400" h="65404">
                <a:moveTo>
                  <a:pt x="136067" y="38228"/>
                </a:moveTo>
                <a:lnTo>
                  <a:pt x="136144" y="38735"/>
                </a:lnTo>
                <a:lnTo>
                  <a:pt x="136669" y="38735"/>
                </a:lnTo>
                <a:lnTo>
                  <a:pt x="136067" y="38228"/>
                </a:lnTo>
                <a:close/>
              </a:path>
              <a:path w="279400" h="65404">
                <a:moveTo>
                  <a:pt x="136028" y="37973"/>
                </a:moveTo>
                <a:lnTo>
                  <a:pt x="135762" y="37973"/>
                </a:lnTo>
                <a:lnTo>
                  <a:pt x="136067" y="38228"/>
                </a:lnTo>
                <a:lnTo>
                  <a:pt x="136028" y="37973"/>
                </a:lnTo>
                <a:close/>
              </a:path>
              <a:path w="279400" h="65404">
                <a:moveTo>
                  <a:pt x="133857" y="23622"/>
                </a:moveTo>
                <a:lnTo>
                  <a:pt x="133476" y="25781"/>
                </a:lnTo>
                <a:lnTo>
                  <a:pt x="134104" y="25251"/>
                </a:lnTo>
                <a:lnTo>
                  <a:pt x="133857" y="23622"/>
                </a:lnTo>
                <a:close/>
              </a:path>
              <a:path w="279400" h="65404">
                <a:moveTo>
                  <a:pt x="134104" y="25251"/>
                </a:moveTo>
                <a:lnTo>
                  <a:pt x="133476" y="25781"/>
                </a:lnTo>
                <a:lnTo>
                  <a:pt x="134184" y="25781"/>
                </a:lnTo>
                <a:lnTo>
                  <a:pt x="134104" y="25251"/>
                </a:lnTo>
                <a:close/>
              </a:path>
              <a:path w="279400" h="65404">
                <a:moveTo>
                  <a:pt x="136033" y="23622"/>
                </a:moveTo>
                <a:lnTo>
                  <a:pt x="133857" y="23622"/>
                </a:lnTo>
                <a:lnTo>
                  <a:pt x="134104" y="25251"/>
                </a:lnTo>
                <a:lnTo>
                  <a:pt x="136033" y="23622"/>
                </a:lnTo>
                <a:close/>
              </a:path>
              <a:path w="279400" h="65404">
                <a:moveTo>
                  <a:pt x="100583" y="8000"/>
                </a:moveTo>
                <a:lnTo>
                  <a:pt x="78612" y="11937"/>
                </a:lnTo>
                <a:lnTo>
                  <a:pt x="76326" y="12445"/>
                </a:lnTo>
                <a:lnTo>
                  <a:pt x="62356" y="16382"/>
                </a:lnTo>
                <a:lnTo>
                  <a:pt x="68961" y="15493"/>
                </a:lnTo>
                <a:lnTo>
                  <a:pt x="107002" y="15493"/>
                </a:lnTo>
                <a:lnTo>
                  <a:pt x="130810" y="11175"/>
                </a:lnTo>
                <a:lnTo>
                  <a:pt x="134747" y="10794"/>
                </a:lnTo>
                <a:lnTo>
                  <a:pt x="151480" y="10576"/>
                </a:lnTo>
                <a:lnTo>
                  <a:pt x="154228" y="8255"/>
                </a:lnTo>
                <a:lnTo>
                  <a:pt x="99568" y="8255"/>
                </a:lnTo>
                <a:lnTo>
                  <a:pt x="100583" y="8000"/>
                </a:lnTo>
                <a:close/>
              </a:path>
              <a:path w="279400" h="65404">
                <a:moveTo>
                  <a:pt x="107002" y="15493"/>
                </a:moveTo>
                <a:lnTo>
                  <a:pt x="68961" y="15493"/>
                </a:lnTo>
                <a:lnTo>
                  <a:pt x="62356" y="16382"/>
                </a:lnTo>
                <a:lnTo>
                  <a:pt x="144604" y="16382"/>
                </a:lnTo>
                <a:lnTo>
                  <a:pt x="145206" y="15875"/>
                </a:lnTo>
                <a:lnTo>
                  <a:pt x="104901" y="15875"/>
                </a:lnTo>
                <a:lnTo>
                  <a:pt x="107002" y="15493"/>
                </a:lnTo>
                <a:close/>
              </a:path>
              <a:path w="279400" h="65404">
                <a:moveTo>
                  <a:pt x="151480" y="10576"/>
                </a:moveTo>
                <a:lnTo>
                  <a:pt x="134747" y="10794"/>
                </a:lnTo>
                <a:lnTo>
                  <a:pt x="130810" y="11175"/>
                </a:lnTo>
                <a:lnTo>
                  <a:pt x="104901" y="15875"/>
                </a:lnTo>
                <a:lnTo>
                  <a:pt x="109347" y="15493"/>
                </a:lnTo>
                <a:lnTo>
                  <a:pt x="145657" y="15493"/>
                </a:lnTo>
                <a:lnTo>
                  <a:pt x="151480" y="10576"/>
                </a:lnTo>
                <a:close/>
              </a:path>
              <a:path w="279400" h="65404">
                <a:moveTo>
                  <a:pt x="145657" y="15493"/>
                </a:moveTo>
                <a:lnTo>
                  <a:pt x="109347" y="15493"/>
                </a:lnTo>
                <a:lnTo>
                  <a:pt x="104901" y="15875"/>
                </a:lnTo>
                <a:lnTo>
                  <a:pt x="145206" y="15875"/>
                </a:lnTo>
                <a:lnTo>
                  <a:pt x="145657" y="15493"/>
                </a:lnTo>
                <a:close/>
              </a:path>
              <a:path w="279400" h="65404">
                <a:moveTo>
                  <a:pt x="171172" y="5080"/>
                </a:moveTo>
                <a:lnTo>
                  <a:pt x="157987" y="5080"/>
                </a:lnTo>
                <a:lnTo>
                  <a:pt x="151480" y="10576"/>
                </a:lnTo>
                <a:lnTo>
                  <a:pt x="154177" y="10541"/>
                </a:lnTo>
                <a:lnTo>
                  <a:pt x="153797" y="10541"/>
                </a:lnTo>
                <a:lnTo>
                  <a:pt x="170832" y="9872"/>
                </a:lnTo>
                <a:lnTo>
                  <a:pt x="175857" y="8790"/>
                </a:lnTo>
                <a:lnTo>
                  <a:pt x="171576" y="5206"/>
                </a:lnTo>
                <a:lnTo>
                  <a:pt x="171172" y="5080"/>
                </a:lnTo>
                <a:close/>
              </a:path>
              <a:path w="279400" h="65404">
                <a:moveTo>
                  <a:pt x="173227" y="9779"/>
                </a:moveTo>
                <a:lnTo>
                  <a:pt x="170832" y="9872"/>
                </a:lnTo>
                <a:lnTo>
                  <a:pt x="168910" y="10287"/>
                </a:lnTo>
                <a:lnTo>
                  <a:pt x="173227" y="9779"/>
                </a:lnTo>
                <a:close/>
              </a:path>
              <a:path w="279400" h="65404">
                <a:moveTo>
                  <a:pt x="177037" y="9779"/>
                </a:moveTo>
                <a:lnTo>
                  <a:pt x="173227" y="9779"/>
                </a:lnTo>
                <a:lnTo>
                  <a:pt x="168910" y="10287"/>
                </a:lnTo>
                <a:lnTo>
                  <a:pt x="177292" y="10287"/>
                </a:lnTo>
                <a:lnTo>
                  <a:pt x="177037" y="9779"/>
                </a:lnTo>
                <a:close/>
              </a:path>
              <a:path w="279400" h="65404">
                <a:moveTo>
                  <a:pt x="175857" y="8790"/>
                </a:moveTo>
                <a:lnTo>
                  <a:pt x="170832" y="9872"/>
                </a:lnTo>
                <a:lnTo>
                  <a:pt x="173227" y="9779"/>
                </a:lnTo>
                <a:lnTo>
                  <a:pt x="177037" y="9779"/>
                </a:lnTo>
                <a:lnTo>
                  <a:pt x="175857" y="8790"/>
                </a:lnTo>
                <a:close/>
              </a:path>
              <a:path w="279400" h="65404">
                <a:moveTo>
                  <a:pt x="100700" y="8000"/>
                </a:moveTo>
                <a:lnTo>
                  <a:pt x="99568" y="8255"/>
                </a:lnTo>
                <a:lnTo>
                  <a:pt x="100700" y="8000"/>
                </a:lnTo>
                <a:close/>
              </a:path>
              <a:path w="279400" h="65404">
                <a:moveTo>
                  <a:pt x="166314" y="3556"/>
                </a:moveTo>
                <a:lnTo>
                  <a:pt x="120523" y="3556"/>
                </a:lnTo>
                <a:lnTo>
                  <a:pt x="99568" y="8255"/>
                </a:lnTo>
                <a:lnTo>
                  <a:pt x="154228" y="8255"/>
                </a:lnTo>
                <a:lnTo>
                  <a:pt x="157987" y="5080"/>
                </a:lnTo>
                <a:lnTo>
                  <a:pt x="171172" y="5080"/>
                </a:lnTo>
                <a:lnTo>
                  <a:pt x="166314" y="3556"/>
                </a:lnTo>
                <a:close/>
              </a:path>
              <a:path w="279400" h="65404">
                <a:moveTo>
                  <a:pt x="153162" y="0"/>
                </a:moveTo>
                <a:lnTo>
                  <a:pt x="135381" y="0"/>
                </a:lnTo>
                <a:lnTo>
                  <a:pt x="133350" y="254"/>
                </a:lnTo>
                <a:lnTo>
                  <a:pt x="131444" y="762"/>
                </a:lnTo>
                <a:lnTo>
                  <a:pt x="119887" y="3682"/>
                </a:lnTo>
                <a:lnTo>
                  <a:pt x="120523" y="3556"/>
                </a:lnTo>
                <a:lnTo>
                  <a:pt x="166314" y="3556"/>
                </a:lnTo>
                <a:lnTo>
                  <a:pt x="165100" y="3175"/>
                </a:lnTo>
                <a:lnTo>
                  <a:pt x="157861" y="1016"/>
                </a:lnTo>
                <a:lnTo>
                  <a:pt x="155575" y="381"/>
                </a:lnTo>
                <a:lnTo>
                  <a:pt x="153162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71125" y="4422219"/>
            <a:ext cx="82841" cy="70044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1420856" y="114300"/>
            <a:ext cx="657225" cy="571500"/>
          </a:xfrm>
          <a:custGeom>
            <a:avLst/>
            <a:gdLst/>
            <a:ahLst/>
            <a:cxnLst/>
            <a:rect l="l" t="t" r="r" b="b"/>
            <a:pathLst>
              <a:path w="657225" h="571500">
                <a:moveTo>
                  <a:pt x="328422" y="0"/>
                </a:moveTo>
                <a:lnTo>
                  <a:pt x="279896" y="3097"/>
                </a:lnTo>
                <a:lnTo>
                  <a:pt x="233579" y="12094"/>
                </a:lnTo>
                <a:lnTo>
                  <a:pt x="189979" y="26550"/>
                </a:lnTo>
                <a:lnTo>
                  <a:pt x="149604" y="46024"/>
                </a:lnTo>
                <a:lnTo>
                  <a:pt x="112963" y="70074"/>
                </a:lnTo>
                <a:lnTo>
                  <a:pt x="80565" y="98258"/>
                </a:lnTo>
                <a:lnTo>
                  <a:pt x="52917" y="130135"/>
                </a:lnTo>
                <a:lnTo>
                  <a:pt x="30528" y="165265"/>
                </a:lnTo>
                <a:lnTo>
                  <a:pt x="13907" y="203204"/>
                </a:lnTo>
                <a:lnTo>
                  <a:pt x="3561" y="243513"/>
                </a:lnTo>
                <a:lnTo>
                  <a:pt x="0" y="285750"/>
                </a:lnTo>
                <a:lnTo>
                  <a:pt x="3561" y="327986"/>
                </a:lnTo>
                <a:lnTo>
                  <a:pt x="13907" y="368295"/>
                </a:lnTo>
                <a:lnTo>
                  <a:pt x="30528" y="406234"/>
                </a:lnTo>
                <a:lnTo>
                  <a:pt x="52917" y="441364"/>
                </a:lnTo>
                <a:lnTo>
                  <a:pt x="80565" y="473241"/>
                </a:lnTo>
                <a:lnTo>
                  <a:pt x="112963" y="501425"/>
                </a:lnTo>
                <a:lnTo>
                  <a:pt x="149604" y="525475"/>
                </a:lnTo>
                <a:lnTo>
                  <a:pt x="189979" y="544949"/>
                </a:lnTo>
                <a:lnTo>
                  <a:pt x="233579" y="559405"/>
                </a:lnTo>
                <a:lnTo>
                  <a:pt x="279896" y="568402"/>
                </a:lnTo>
                <a:lnTo>
                  <a:pt x="328422" y="571500"/>
                </a:lnTo>
                <a:lnTo>
                  <a:pt x="376947" y="568402"/>
                </a:lnTo>
                <a:lnTo>
                  <a:pt x="423264" y="559405"/>
                </a:lnTo>
                <a:lnTo>
                  <a:pt x="466864" y="544949"/>
                </a:lnTo>
                <a:lnTo>
                  <a:pt x="507239" y="525475"/>
                </a:lnTo>
                <a:lnTo>
                  <a:pt x="543880" y="501425"/>
                </a:lnTo>
                <a:lnTo>
                  <a:pt x="576278" y="473241"/>
                </a:lnTo>
                <a:lnTo>
                  <a:pt x="603926" y="441364"/>
                </a:lnTo>
                <a:lnTo>
                  <a:pt x="626315" y="406234"/>
                </a:lnTo>
                <a:lnTo>
                  <a:pt x="642936" y="368295"/>
                </a:lnTo>
                <a:lnTo>
                  <a:pt x="653282" y="327986"/>
                </a:lnTo>
                <a:lnTo>
                  <a:pt x="656844" y="285750"/>
                </a:lnTo>
                <a:lnTo>
                  <a:pt x="653282" y="243513"/>
                </a:lnTo>
                <a:lnTo>
                  <a:pt x="642936" y="203204"/>
                </a:lnTo>
                <a:lnTo>
                  <a:pt x="626315" y="165265"/>
                </a:lnTo>
                <a:lnTo>
                  <a:pt x="603926" y="130135"/>
                </a:lnTo>
                <a:lnTo>
                  <a:pt x="576278" y="98258"/>
                </a:lnTo>
                <a:lnTo>
                  <a:pt x="543880" y="70074"/>
                </a:lnTo>
                <a:lnTo>
                  <a:pt x="507239" y="46024"/>
                </a:lnTo>
                <a:lnTo>
                  <a:pt x="466864" y="26550"/>
                </a:lnTo>
                <a:lnTo>
                  <a:pt x="423264" y="12094"/>
                </a:lnTo>
                <a:lnTo>
                  <a:pt x="376947" y="3097"/>
                </a:lnTo>
                <a:lnTo>
                  <a:pt x="3284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5190</Words>
  <Application>WPS Presentation</Application>
  <PresentationFormat>On-screen Show (4:3)</PresentationFormat>
  <Paragraphs>411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Verdana</vt:lpstr>
      <vt:lpstr>Franklin Gothic Medium</vt:lpstr>
      <vt:lpstr>Times New Roman</vt:lpstr>
      <vt:lpstr>Wingdings</vt:lpstr>
      <vt:lpstr>Symbol</vt:lpstr>
      <vt:lpstr>Calibri Light</vt:lpstr>
      <vt:lpstr>Arial</vt:lpstr>
      <vt:lpstr>Microsoft YaHei</vt:lpstr>
      <vt:lpstr>Arial Unicode MS</vt:lpstr>
      <vt:lpstr>Calibri</vt:lpstr>
      <vt:lpstr>Office Theme</vt:lpstr>
      <vt:lpstr>WEB BASED PLACEMENT MANAGEMENT SYSTEM</vt:lpstr>
      <vt:lpstr>Problem Statement</vt:lpstr>
      <vt:lpstr>Road Map</vt:lpstr>
      <vt:lpstr>Plan</vt:lpstr>
      <vt:lpstr>Modules</vt:lpstr>
      <vt:lpstr>Class Design</vt:lpstr>
      <vt:lpstr>Class Design</vt:lpstr>
      <vt:lpstr>PowerPoint 演示文稿</vt:lpstr>
      <vt:lpstr>PowerPoint 演示文稿</vt:lpstr>
      <vt:lpstr>PowerPoint 演示文稿</vt:lpstr>
      <vt:lpstr>JPA Project Flow</vt:lpstr>
      <vt:lpstr>PowerPoint 演示文稿</vt:lpstr>
      <vt:lpstr>PowerPoint 演示文稿</vt:lpstr>
      <vt:lpstr>OUTPUT - Certificate</vt:lpstr>
      <vt:lpstr>OUTPUT - Collage</vt:lpstr>
      <vt:lpstr>OUTPUT - Admins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_x000B_GROUP 11 – Group ProjectWEB BASED PLACEMENT MANAGEMENT SYSTEM</dc:title>
  <dc:creator>Ramanuj Das</dc:creator>
  <cp:lastModifiedBy>Pallavi</cp:lastModifiedBy>
  <cp:revision>3</cp:revision>
  <dcterms:created xsi:type="dcterms:W3CDTF">2024-05-27T08:20:06Z</dcterms:created>
  <dcterms:modified xsi:type="dcterms:W3CDTF">2024-05-27T10:32:28Z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2024-05-27T05:30:00Z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2024-05-27T05:30:00Z</vt:filetime>
  </property>
  <property fmtid="{D5CDD505-2E9C-101B-9397-08002B2CF9AE}" pid="5" name="ICV">
    <vt:lpwstr>6D20181C94A448CFB882C9C047D0E7D2_12</vt:lpwstr>
  </property>
  <property fmtid="{D5CDD505-2E9C-101B-9397-08002B2CF9AE}" pid="6" name="KSOProductBuildVer">
    <vt:lpwstr>1033-12.2.0.16909</vt:lpwstr>
  </property>
</Properties>
</file>