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4" r:id="rId6"/>
    <p:sldId id="268" r:id="rId7"/>
    <p:sldId id="267" r:id="rId8"/>
    <p:sldId id="265" r:id="rId9"/>
    <p:sldId id="266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4660"/>
  </p:normalViewPr>
  <p:slideViewPr>
    <p:cSldViewPr>
      <p:cViewPr>
        <p:scale>
          <a:sx n="70" d="100"/>
          <a:sy n="70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7AFD7-BC05-4A97-B61D-2865901597E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3A109-A5C7-4EBC-A830-EC2646463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4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3A109-A5C7-4EBC-A830-EC264646382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9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3674120-8DB9-4C43-B9F0-844C3173AE8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5D5B03-5A91-4989-AF2F-181C9ED84B7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4120-8DB9-4C43-B9F0-844C3173AE8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B03-5A91-4989-AF2F-181C9ED84B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4120-8DB9-4C43-B9F0-844C3173AE8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B03-5A91-4989-AF2F-181C9ED84B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3674120-8DB9-4C43-B9F0-844C3173AE8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5D5B03-5A91-4989-AF2F-181C9ED84B7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3674120-8DB9-4C43-B9F0-844C3173AE8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5D5B03-5A91-4989-AF2F-181C9ED84B7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4120-8DB9-4C43-B9F0-844C3173AE8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B03-5A91-4989-AF2F-181C9ED84B7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4120-8DB9-4C43-B9F0-844C3173AE8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B03-5A91-4989-AF2F-181C9ED84B7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674120-8DB9-4C43-B9F0-844C3173AE8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5D5B03-5A91-4989-AF2F-181C9ED84B7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4120-8DB9-4C43-B9F0-844C3173AE8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5B03-5A91-4989-AF2F-181C9ED84B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3674120-8DB9-4C43-B9F0-844C3173AE8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5D5B03-5A91-4989-AF2F-181C9ED84B7E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674120-8DB9-4C43-B9F0-844C3173AE8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5D5B03-5A91-4989-AF2F-181C9ED84B7E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3674120-8DB9-4C43-B9F0-844C3173AE85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5D5B03-5A91-4989-AF2F-181C9ED84B7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9592" y="3289413"/>
            <a:ext cx="7772400" cy="914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Aft>
                <a:spcPts val="120"/>
              </a:spcAft>
            </a:pP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 ON</a:t>
            </a:r>
            <a:b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ANALYTICS WITH PYTHON</a:t>
            </a:r>
            <a:endParaRPr lang="en-IN" sz="22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0963" y="1238133"/>
            <a:ext cx="9013037" cy="1447800"/>
          </a:xfrm>
          <a:prstGeom prst="rect">
            <a:avLst/>
          </a:prstGeom>
        </p:spPr>
        <p:txBody>
          <a:bodyPr vert="horz" anchor="b">
            <a:normAutofit fontScale="2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IN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MANGALORE INSTITUTE OF TECHNOLOGY &amp; ENGINEERING</a:t>
            </a:r>
          </a:p>
          <a:p>
            <a:pPr algn="ctr">
              <a:lnSpc>
                <a:spcPct val="120000"/>
              </a:lnSpc>
            </a:pPr>
            <a:r>
              <a:rPr lang="en-IN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(An ISO 9001:2015 Certified Institution)</a:t>
            </a:r>
          </a:p>
          <a:p>
            <a:pPr algn="ctr">
              <a:lnSpc>
                <a:spcPct val="120000"/>
              </a:lnSpc>
            </a:pPr>
            <a:r>
              <a:rPr lang="en-IN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BADAGA MIJAR, MOODABIDRI – 574225</a:t>
            </a:r>
          </a:p>
          <a:p>
            <a:pPr algn="ctr">
              <a:lnSpc>
                <a:spcPct val="120000"/>
              </a:lnSpc>
            </a:pPr>
            <a:r>
              <a:rPr lang="en-IN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>
              <a:lnSpc>
                <a:spcPct val="120000"/>
              </a:lnSpc>
            </a:pPr>
            <a:r>
              <a:rPr lang="en-IN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>
              <a:lnSpc>
                <a:spcPct val="120000"/>
              </a:lnSpc>
            </a:pPr>
            <a:r>
              <a:rPr lang="en-IN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(NBA Accredited)</a:t>
            </a:r>
          </a:p>
          <a:p>
            <a:pPr>
              <a:lnSpc>
                <a:spcPct val="120000"/>
              </a:lnSpc>
            </a:pPr>
            <a:r>
              <a:rPr lang="en-I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Oswald" charset="0"/>
                <a:cs typeface="Times New Roman" pitchFamily="18" charset="0"/>
              </a:rPr>
              <a:t> </a:t>
            </a:r>
          </a:p>
          <a:p>
            <a:pPr algn="ctr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Oswald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6" name="Picture 5" descr="MITE Logo(Original JPEG)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3301" y="2266833"/>
            <a:ext cx="848360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6176" y="4549146"/>
            <a:ext cx="3132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 the  guidance of</a:t>
            </a:r>
          </a:p>
          <a:p>
            <a:pPr algn="ctr"/>
            <a:r>
              <a:rPr lang="en-I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Mrs.Sumalatha</a:t>
            </a: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U.</a:t>
            </a:r>
          </a:p>
          <a:p>
            <a:pPr algn="ctr"/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algn="ctr"/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CS&amp;E</a:t>
            </a:r>
          </a:p>
          <a:p>
            <a:pPr algn="ctr"/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MITE, </a:t>
            </a:r>
            <a:r>
              <a:rPr lang="en-I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Moodbidri</a:t>
            </a:r>
            <a:endParaRPr lang="en-I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4883845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I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Pallavi</a:t>
            </a: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Sharma - </a:t>
            </a: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4MT17CS068</a:t>
            </a:r>
            <a:endParaRPr lang="en-I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467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REFERENCES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4031" y="1484784"/>
            <a:ext cx="792088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524031" y="1037940"/>
            <a:ext cx="7920880" cy="5703428"/>
          </a:xfrm>
        </p:spPr>
        <p:txBody>
          <a:bodyPr>
            <a:normAutofit/>
          </a:bodyPr>
          <a:lstStyle/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https://docs.python.org/3/contents.html</a:t>
            </a: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://docs.mongodb.com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angular.io/docs</a:t>
            </a: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https://getbootstrap.com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https://material.angular.io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https://flask.palletsprojects.com/en/2.0.x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24031" y="1484784"/>
            <a:ext cx="792088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524031" y="668753"/>
            <a:ext cx="7920880" cy="5703428"/>
          </a:xfrm>
        </p:spPr>
        <p:txBody>
          <a:bodyPr>
            <a:normAutofit/>
          </a:bodyPr>
          <a:lstStyle/>
          <a:p>
            <a:pPr marL="0" lvl="1" indent="0" algn="ctr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endParaRPr lang="en-IN" sz="7200" dirty="0" smtClean="0">
              <a:solidFill>
                <a:schemeClr val="accent1"/>
              </a:solidFill>
            </a:endParaRPr>
          </a:p>
          <a:p>
            <a:pPr marL="0" lvl="1" indent="0" algn="ctr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r>
              <a:rPr lang="en-IN" sz="7200" dirty="0" smtClean="0">
                <a:solidFill>
                  <a:schemeClr val="accent1"/>
                </a:solidFill>
              </a:rPr>
              <a:t>THANK YOU</a:t>
            </a:r>
            <a:endParaRPr lang="en-IN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CONTENTS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74676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Technologies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Covered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About Project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INTRODUCTION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792088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Internship was conducted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Heraizen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Technologies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Pvt.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Ltd.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internship program focused on the following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topics.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 Programming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NoSQL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DB and </a:t>
            </a:r>
            <a:r>
              <a:rPr lang="en-IN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PyMongo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Developing webpages using Angular with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RESTFul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 Services using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Flask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TECHNOLOGIES COVERED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4031" y="1484784"/>
            <a:ext cx="792088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7920880" cy="4873752"/>
          </a:xfrm>
        </p:spPr>
        <p:txBody>
          <a:bodyPr>
            <a:normAutofit/>
          </a:bodyPr>
          <a:lstStyle/>
          <a:p>
            <a:pPr marL="274320" lvl="1" algn="just">
              <a:lnSpc>
                <a:spcPct val="20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pPr marL="274320" lvl="1" algn="just">
              <a:lnSpc>
                <a:spcPct val="20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MongoDB</a:t>
            </a:r>
            <a:endParaRPr lang="en-IN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20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</a:t>
            </a:r>
          </a:p>
          <a:p>
            <a:pPr marL="274320" lvl="1" algn="just">
              <a:lnSpc>
                <a:spcPct val="20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Typescript</a:t>
            </a:r>
          </a:p>
          <a:p>
            <a:pPr marL="274320" lvl="1" algn="just">
              <a:lnSpc>
                <a:spcPct val="20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Flask</a:t>
            </a:r>
          </a:p>
          <a:p>
            <a:pPr marL="274320" lvl="1" algn="just">
              <a:lnSpc>
                <a:spcPct val="20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RESTFUL APIs</a:t>
            </a:r>
          </a:p>
          <a:p>
            <a:pPr marL="0" lvl="1" indent="0" algn="just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467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ABOUT PROJECT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4031" y="1484784"/>
            <a:ext cx="792088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524031" y="1037940"/>
            <a:ext cx="7920880" cy="5703428"/>
          </a:xfrm>
        </p:spPr>
        <p:txBody>
          <a:bodyPr>
            <a:normAutofit/>
          </a:bodyPr>
          <a:lstStyle/>
          <a:p>
            <a:pPr marL="274320" lvl="1" algn="just">
              <a:lnSpc>
                <a:spcPct val="16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project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part of the existing application called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DHI.</a:t>
            </a:r>
          </a:p>
          <a:p>
            <a:pPr marL="274320" lvl="1" algn="just">
              <a:lnSpc>
                <a:spcPct val="16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Identification of courses (top / bottom n) based on CO attainment scores at the course level, considering common rubrics (C3.2.2 A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6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Consists of 3 modules</a:t>
            </a:r>
          </a:p>
          <a:p>
            <a:pPr marL="560070" lvl="2" indent="-285750" algn="just">
              <a:lnSpc>
                <a:spcPct val="160000"/>
              </a:lnSpc>
              <a:spcBef>
                <a:spcPts val="600"/>
              </a:spcBef>
              <a:buSzPct val="70000"/>
              <a:buFont typeface="Wingdings" pitchFamily="2" charset="2"/>
              <a:buChar char="Ø"/>
            </a:pPr>
            <a:r>
              <a:rPr lang="en-IN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Faculty</a:t>
            </a:r>
          </a:p>
          <a:p>
            <a:pPr marL="560070" lvl="2" indent="-285750" algn="just">
              <a:lnSpc>
                <a:spcPct val="160000"/>
              </a:lnSpc>
              <a:spcBef>
                <a:spcPts val="600"/>
              </a:spcBef>
              <a:buSzPct val="70000"/>
              <a:buFont typeface="Wingdings" pitchFamily="2" charset="2"/>
              <a:buChar char="Ø"/>
            </a:pPr>
            <a:r>
              <a:rPr lang="en-IN" sz="2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HoD</a:t>
            </a:r>
            <a:endParaRPr lang="en-IN" sz="2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60070" lvl="2" indent="-285750" algn="just">
              <a:lnSpc>
                <a:spcPct val="160000"/>
              </a:lnSpc>
              <a:spcBef>
                <a:spcPts val="600"/>
              </a:spcBef>
              <a:buSzPct val="70000"/>
              <a:buFont typeface="Wingdings" pitchFamily="2" charset="2"/>
              <a:buChar char="Ø"/>
            </a:pPr>
            <a:r>
              <a:rPr lang="en-IN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</a:t>
            </a:r>
            <a:endParaRPr lang="en-IN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315416"/>
            <a:ext cx="7467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RESULTS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2718" y="836712"/>
            <a:ext cx="8009719" cy="61206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 the selection criteria entered by the Faculty, the COs of all the courses that the faculty has taken are displayed on a bar graph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 algn="ctr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r>
              <a:rPr lang="en-IN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 1: Bar graph of COs of all the courses.</a:t>
            </a:r>
          </a:p>
          <a:p>
            <a:pPr marL="0" lvl="1" indent="0" algn="just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 rotWithShape="1">
          <a:blip r:embed="rId3"/>
          <a:srcRect t="5557"/>
          <a:stretch/>
        </p:blipFill>
        <p:spPr bwMode="auto">
          <a:xfrm>
            <a:off x="827584" y="2420888"/>
            <a:ext cx="7488832" cy="39376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39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98811" y="116632"/>
            <a:ext cx="8009719" cy="65527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Clicking on any of the CO bars of a course displays a bar graph with additional details of all the COs of the selected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course.</a:t>
            </a: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 algn="ctr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r>
              <a:rPr lang="en-IN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 2: Bar graph showing details of all the Cos of selected course.</a:t>
            </a:r>
          </a:p>
          <a:p>
            <a:pPr marL="0" lvl="1" indent="0" algn="just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837" t="5411" r="847" b="1377"/>
          <a:stretch/>
        </p:blipFill>
        <p:spPr bwMode="auto">
          <a:xfrm>
            <a:off x="827584" y="1700808"/>
            <a:ext cx="7344816" cy="3160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/>
          <a:srcRect l="839" t="3734" r="787" b="7790"/>
          <a:stretch/>
        </p:blipFill>
        <p:spPr bwMode="auto">
          <a:xfrm>
            <a:off x="827584" y="4850476"/>
            <a:ext cx="7344816" cy="1314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93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315416"/>
            <a:ext cx="7467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RESULTS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2718" y="836712"/>
            <a:ext cx="8009719" cy="61206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clicking on any of the clustered bars of a CO of a course, further details of its attainment will be displayed as Accordion table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 algn="ctr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r>
              <a:rPr lang="en-IN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Fig 3: Accordion table showing detail of selected CO </a:t>
            </a:r>
          </a:p>
          <a:p>
            <a:pPr marL="0" lvl="1" indent="0" algn="just">
              <a:lnSpc>
                <a:spcPct val="150000"/>
              </a:lnSpc>
              <a:spcBef>
                <a:spcPts val="600"/>
              </a:spcBef>
              <a:buSzPct val="70000"/>
              <a:buNone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t="5557"/>
          <a:stretch/>
        </p:blipFill>
        <p:spPr bwMode="auto">
          <a:xfrm>
            <a:off x="827584" y="2420888"/>
            <a:ext cx="7200800" cy="38884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87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467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CONCLUSION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4031" y="1484784"/>
            <a:ext cx="792088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524031" y="1037940"/>
            <a:ext cx="7920880" cy="5703428"/>
          </a:xfrm>
        </p:spPr>
        <p:txBody>
          <a:bodyPr>
            <a:normAutofit/>
          </a:bodyPr>
          <a:lstStyle/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Internship was successful in providing a clear view into various concepts and methodologies used while developing Web Applications using Angular Framework as the front end framework. 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provided a view into the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MongoDB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database and the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NoSQL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paradigm. 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74320" lvl="1" algn="just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provided knowledge on how the application can be connected to the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MongoDB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perform HTTP request and response using flask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3052</TotalTime>
  <Words>364</Words>
  <Application>Microsoft Office PowerPoint</Application>
  <PresentationFormat>On-screen Show (4:3)</PresentationFormat>
  <Paragraphs>101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PowerPoint Presentation</vt:lpstr>
      <vt:lpstr>CONTENTS</vt:lpstr>
      <vt:lpstr>INTRODUCTION</vt:lpstr>
      <vt:lpstr>TECHNOLOGIES COVERED</vt:lpstr>
      <vt:lpstr>ABOUT PROJECT</vt:lpstr>
      <vt:lpstr>RESULTS</vt:lpstr>
      <vt:lpstr>PowerPoint Presentation</vt:lpstr>
      <vt:lpstr>RESULTS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</dc:creator>
  <cp:lastModifiedBy>Pallavi</cp:lastModifiedBy>
  <cp:revision>27</cp:revision>
  <dcterms:created xsi:type="dcterms:W3CDTF">2021-07-09T10:16:22Z</dcterms:created>
  <dcterms:modified xsi:type="dcterms:W3CDTF">2021-08-10T05:17:32Z</dcterms:modified>
</cp:coreProperties>
</file>