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5BC-024A-AB6C-07BB-4CBDD6E8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758B-70BB-D4D6-466F-A2BDFBA0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60AB-0AF6-7683-B66A-5040C41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EB72-0442-AD3D-5CBA-93D98DC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4356-3E5F-2644-4EF7-7EA65C6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6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78B-28EC-64F8-6346-25FB7E6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8D2A-9B9A-A7F4-66A5-C650E8D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572D-E980-1174-C3CF-951CBA3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9AB39-A455-72EF-2A28-965392C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34B2-1D8C-BB2A-F372-2A15CBB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786F8-1336-EECF-1DAE-8B7ABC887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BD1B-59C0-D06C-5464-4FC71291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AD34-73F7-1385-396C-F1B778C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F0E1-ABD4-3240-0038-C06EC376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6AC0-FBB6-C281-0F5F-EF611BCD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EE0-A11C-97FE-DBA6-C5F634F2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012E-85F5-7685-1E00-0AE785EC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E95A-C433-8472-D264-B2D9B830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32F9-F24B-4EEB-C2EA-C9EBE63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2B9D-0B8E-F79B-9E33-E138CED6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76D5-45C3-7E9B-D125-886854C3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AA97-3E52-B888-BA0A-F198723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494A-27F5-0AE2-5994-B9D424D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8933-7773-F893-209D-36A2AB0A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BD3A-2533-ABE7-9319-A823FB37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F3AF-E355-7852-D70B-F069FD7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4C5A-73CF-A277-DF82-A88F2F231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3CC29-A0EE-41F0-0BF6-2184FDF8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472B-1B12-F925-95BF-44589ED6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A3AF-45FE-360E-35D1-EF87E904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C7CB-672D-EE3A-C290-FAC33A1A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ABC3-31FB-F478-BFC2-BFB1A7A1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0299-301F-36CE-D3D0-51776933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0A6C2-12D9-D0A2-FCB4-68E15446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3DA2-90B5-A6D8-8B2C-40EF9271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E30BE-4528-2516-DEBD-89016FBC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70FA2-5F54-A4EE-A8D3-61B7A3B8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CF69F-F2EC-B237-4131-322B6C2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43060-5787-A207-0CBE-4809CB5E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3F8-C1C6-3745-E7EA-74BA4835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B731B-0AC8-6397-E06A-1820985E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085A9-5DCE-AC18-8592-DD7BA24E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4946-8823-FE51-587F-25EDE485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34FD-154C-3C7A-371C-7155D691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07B71-CF1A-5F8B-E120-8737AC3B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0BC6F-D3D2-9DC9-5B7C-24AA792B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1D75-B7D3-FFBE-01E2-BB16ECB4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625C-EA23-C0C3-8FCD-3728A647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7E720-C309-D33B-01C5-1952E2A2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63E0-0860-0596-28C4-CEF1CFA4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6A71-F6D2-C05B-9ABB-CC24CC99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6E61-DBD8-CE23-FC6E-DDB5A21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2B41-CECC-A5E2-2658-1F394386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3C66E-EB78-492F-0004-28EF9ED9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A7964-F8AB-C5D2-95D2-E6C85EEA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A5805-2C0A-FC01-FF0E-31937BB9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F281-86AE-33FF-3730-94DC98FD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ED609-1C76-93D7-1780-EEB32ABF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8ECDF-81FF-D2FD-D57C-29A4649E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BEBF2-6D1D-4519-8772-F4CA7C73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B851-D687-6D2E-342D-9867D274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8043-E799-43E8-AA3B-6862097FB48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A8F6-ADC5-1A59-869C-8D04FC064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DF07-7372-761E-939F-1DD2EF94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C29A-2B00-46DC-884D-6AC3A4C2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0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B47-2063-7987-7114-1BB51E712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Olympics Project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B6BDF-1C71-D73A-ACD5-8E4442F97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 Pallavi Bhandarkar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3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C64E8-7D7E-3300-E707-1C553E60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31845"/>
            <a:ext cx="10439400" cy="52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3B269-12F9-4E19-E4D6-B5E5530C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401217"/>
            <a:ext cx="11112760" cy="54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E897B-AF14-CCDE-BDF8-1203E7E9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57200"/>
            <a:ext cx="116967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E41EE-FE17-04E0-9EBD-AF160564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382555"/>
            <a:ext cx="10935478" cy="55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5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AA5D2-31FF-B79B-72DE-9535AA36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447869"/>
            <a:ext cx="11115675" cy="47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6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A02CE-3E54-9A62-A562-1E5C7805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91886"/>
            <a:ext cx="11858625" cy="54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FD74-7507-DE3D-EBC8-01EAD23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653143"/>
            <a:ext cx="9944100" cy="4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BE029-D52C-C2E2-5514-DB16A152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15821"/>
            <a:ext cx="10058400" cy="43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F194B-7F52-03D9-6FC9-29B82F15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41176"/>
            <a:ext cx="10687050" cy="51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B7A72-99EF-B6F4-7A07-21D91C53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382556"/>
            <a:ext cx="11700589" cy="5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5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68547-4B46-DE9F-5F69-5EEA4312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3894"/>
            <a:ext cx="11582400" cy="56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4A996D-A896-726F-7B4D-7EEC3436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75861"/>
            <a:ext cx="10953750" cy="51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4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9288A-D43B-CD7B-4305-3B7A421E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522515"/>
            <a:ext cx="10420350" cy="54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54B3D0-039B-5D89-9E4F-515CBC73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401216"/>
            <a:ext cx="11077575" cy="53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5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Olympics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3</cp:revision>
  <dcterms:created xsi:type="dcterms:W3CDTF">2023-10-24T13:54:59Z</dcterms:created>
  <dcterms:modified xsi:type="dcterms:W3CDTF">2023-10-30T04:58:45Z</dcterms:modified>
</cp:coreProperties>
</file>