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D9D9D9"/>
  </p:clrMru>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681" autoAdjust="0"/>
    <p:restoredTop sz="95033" autoAdjust="0"/>
  </p:normalViewPr>
  <p:slideViewPr>
    <p:cSldViewPr snapToGrid="0">
      <p:cViewPr varScale="1">
        <p:scale>
          <a:sx n="88" d="100"/>
          <a:sy n="88" d="100"/>
        </p:scale>
        <p:origin x="235" y="62"/>
      </p:cViewPr>
      <p:guideLst>
        <p:guide orient="horz" pos="1979"/>
        <p:guide pos="408"/>
        <p:guide orient="horz" pos="3912"/>
        <p:guide pos="7272"/>
        <p:guide orient="horz" pos="1656"/>
        <p:guide pos="3840"/>
        <p:guide orient="horz" pos="2160"/>
        <p:guide pos="3940"/>
        <p:guide pos="4040"/>
        <p:guide orient="horz" pos="2260"/>
        <p:guide orient="horz" pos="2360"/>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80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01"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EF1077DB-935E-4A0A-947A-D283B9F9F452}" type="datetimeFigureOut">
              <a:rPr lang="en-US" smtClean="0"/>
              <a:t>11/13/2022</a:t>
            </a:fld>
            <a:endParaRPr dirty="0" lang="en-US"/>
          </a:p>
        </p:txBody>
      </p:sp>
      <p:sp>
        <p:nvSpPr>
          <p:cNvPr id="1048802"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03"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682C0B10-7CAE-41E4-AB02-7E8B1FF2B898}"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2" name=""/>
        <p:cNvGrpSpPr/>
        <p:nvPr/>
      </p:nvGrpSpPr>
      <p:grpSpPr>
        <a:xfrm>
          <a:off x="0" y="0"/>
          <a:ext cx="0" cy="0"/>
          <a:chOff x="0" y="0"/>
          <a:chExt cx="0" cy="0"/>
        </a:xfrm>
      </p:grpSpPr>
      <p:sp>
        <p:nvSpPr>
          <p:cNvPr id="104879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noProof="0"/>
          </a:p>
        </p:txBody>
      </p:sp>
      <p:sp>
        <p:nvSpPr>
          <p:cNvPr id="104879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D9EC30E-1A71-4188-9BE7-E2A64929A436}" type="datetimeFigureOut">
              <a:rPr lang="en-US" noProof="0" smtClean="0"/>
              <a:t>11/13/2022</a:t>
            </a:fld>
            <a:endParaRPr dirty="0" lang="en-US" noProof="0"/>
          </a:p>
        </p:txBody>
      </p:sp>
      <p:sp>
        <p:nvSpPr>
          <p:cNvPr id="104879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noProof="0"/>
          </a:p>
        </p:txBody>
      </p:sp>
      <p:sp>
        <p:nvSpPr>
          <p:cNvPr id="104879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9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noProof="0"/>
          </a:p>
        </p:txBody>
      </p:sp>
      <p:sp>
        <p:nvSpPr>
          <p:cNvPr id="104879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530193B-564F-4854-8A52-728F3FB19C85}" type="slidenum">
              <a:rPr lang="en-US" noProof="0" smtClean="0"/>
              <a:t>‹#›</a:t>
            </a:fld>
            <a:endParaRPr dirty="0" lang="en-US" noProof="0"/>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US"/>
          </a:p>
        </p:txBody>
      </p:sp>
      <p:sp>
        <p:nvSpPr>
          <p:cNvPr id="1048636" name="Slide Number Placeholder 3"/>
          <p:cNvSpPr>
            <a:spLocks noGrp="1"/>
          </p:cNvSpPr>
          <p:nvPr>
            <p:ph type="sldNum" sz="quarter" idx="5"/>
          </p:nvPr>
        </p:nvSpPr>
        <p:spPr/>
        <p:txBody>
          <a:bodyPr/>
          <a:p>
            <a:fld id="{8530193B-564F-4854-8A52-728F3FB19C85}" type="slidenum">
              <a:rPr lang="en-US" noProof="0" smtClean="0"/>
              <a:t>3</a:t>
            </a:fld>
            <a:endParaRPr dirty="0" 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7" name=""/>
        <p:cNvGrpSpPr/>
        <p:nvPr/>
      </p:nvGrpSpPr>
      <p:grpSpPr>
        <a:xfrm>
          <a:off x="0" y="0"/>
          <a:ext cx="0" cy="0"/>
          <a:chOff x="0" y="0"/>
          <a:chExt cx="0" cy="0"/>
        </a:xfrm>
      </p:grpSpPr>
      <p:sp>
        <p:nvSpPr>
          <p:cNvPr id="1048609"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dirty="0" lang="en-US"/>
          </a:p>
        </p:txBody>
      </p:sp>
      <p:sp>
        <p:nvSpPr>
          <p:cNvPr id="1048610"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11" name="Date Placeholder 3"/>
          <p:cNvSpPr>
            <a:spLocks noGrp="1"/>
          </p:cNvSpPr>
          <p:nvPr>
            <p:ph type="dt" sz="half" idx="10"/>
          </p:nvPr>
        </p:nvSpPr>
        <p:spPr/>
        <p:txBody>
          <a:bodyPr/>
          <a:p>
            <a:fld id="{B61BEF0D-F0BB-DE4B-95CE-6DB70DBA9567}" type="datetimeFigureOut">
              <a:rPr lang="en-US" smtClean="0"/>
              <a:t>11/13/2022</a:t>
            </a:fld>
            <a:endParaRPr dirty="0" lang="en-US"/>
          </a:p>
        </p:txBody>
      </p:sp>
      <p:sp>
        <p:nvSpPr>
          <p:cNvPr id="1048612" name="Footer Placeholder 4"/>
          <p:cNvSpPr>
            <a:spLocks noGrp="1"/>
          </p:cNvSpPr>
          <p:nvPr>
            <p:ph type="ftr" sz="quarter" idx="11"/>
          </p:nvPr>
        </p:nvSpPr>
        <p:spPr/>
        <p:txBody>
          <a:bodyPr/>
          <a:p>
            <a:endParaRPr dirty="0" lang="en-US"/>
          </a:p>
        </p:txBody>
      </p:sp>
      <p:sp>
        <p:nvSpPr>
          <p:cNvPr id="1048613"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4" name="Slide Number Placeholder 5"/>
          <p:cNvSpPr>
            <a:spLocks noGrp="1"/>
          </p:cNvSpPr>
          <p:nvPr>
            <p:ph type="sldNum" sz="quarter" idx="12"/>
          </p:nvPr>
        </p:nvSpPr>
        <p:spPr>
          <a:xfrm>
            <a:off x="531812" y="4529540"/>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7" name=""/>
        <p:cNvGrpSpPr/>
        <p:nvPr/>
      </p:nvGrpSpPr>
      <p:grpSpPr>
        <a:xfrm>
          <a:off x="0" y="0"/>
          <a:ext cx="0" cy="0"/>
          <a:chOff x="0" y="0"/>
          <a:chExt cx="0" cy="0"/>
        </a:xfrm>
      </p:grpSpPr>
      <p:sp>
        <p:nvSpPr>
          <p:cNvPr id="1048761"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smtClean="0"/>
              <a:t>Click to edit Master title style</a:t>
            </a:r>
            <a:endParaRPr dirty="0" lang="en-US"/>
          </a:p>
        </p:txBody>
      </p:sp>
      <p:sp>
        <p:nvSpPr>
          <p:cNvPr id="1048762"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63" name="Date Placeholder 3"/>
          <p:cNvSpPr>
            <a:spLocks noGrp="1"/>
          </p:cNvSpPr>
          <p:nvPr>
            <p:ph type="dt" sz="half" idx="10"/>
          </p:nvPr>
        </p:nvSpPr>
        <p:spPr/>
        <p:txBody>
          <a:bodyPr/>
          <a:p>
            <a:fld id="{B61BEF0D-F0BB-DE4B-95CE-6DB70DBA9567}" type="datetimeFigureOut">
              <a:rPr lang="en-US" smtClean="0"/>
              <a:t>11/13/2022</a:t>
            </a:fld>
            <a:endParaRPr dirty="0" lang="en-US"/>
          </a:p>
        </p:txBody>
      </p:sp>
      <p:sp>
        <p:nvSpPr>
          <p:cNvPr id="1048764" name="Footer Placeholder 4"/>
          <p:cNvSpPr>
            <a:spLocks noGrp="1"/>
          </p:cNvSpPr>
          <p:nvPr>
            <p:ph type="ftr" sz="quarter" idx="11"/>
          </p:nvPr>
        </p:nvSpPr>
        <p:spPr/>
        <p:txBody>
          <a:bodyPr/>
          <a:p>
            <a:endParaRPr dirty="0" lang="en-US"/>
          </a:p>
        </p:txBody>
      </p:sp>
      <p:sp>
        <p:nvSpPr>
          <p:cNvPr id="1048765"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6" name="Slide Number Placeholder 5"/>
          <p:cNvSpPr>
            <a:spLocks noGrp="1"/>
          </p:cNvSpPr>
          <p:nvPr>
            <p:ph type="sldNum" sz="quarter" idx="12"/>
          </p:nvPr>
        </p:nvSpPr>
        <p:spPr>
          <a:xfrm>
            <a:off x="531812" y="3244139"/>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97"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98"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99"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00" name="Date Placeholder 3"/>
          <p:cNvSpPr>
            <a:spLocks noGrp="1"/>
          </p:cNvSpPr>
          <p:nvPr>
            <p:ph type="dt" sz="half" idx="10"/>
          </p:nvPr>
        </p:nvSpPr>
        <p:spPr/>
        <p:txBody>
          <a:bodyPr/>
          <a:p>
            <a:fld id="{B61BEF0D-F0BB-DE4B-95CE-6DB70DBA9567}" type="datetimeFigureOut">
              <a:rPr lang="en-US" smtClean="0"/>
              <a:t>11/13/2022</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3" name="Slide Number Placeholder 5"/>
          <p:cNvSpPr>
            <a:spLocks noGrp="1"/>
          </p:cNvSpPr>
          <p:nvPr>
            <p:ph type="sldNum" sz="quarter" idx="12"/>
          </p:nvPr>
        </p:nvSpPr>
        <p:spPr>
          <a:xfrm>
            <a:off x="531812" y="3244139"/>
            <a:ext cx="779767" cy="365125"/>
          </a:xfrm>
        </p:spPr>
        <p:txBody>
          <a:bodyPr/>
          <a:p>
            <a:fld id="{D57F1E4F-1CFF-5643-939E-217C01CDF565}" type="slidenum">
              <a:rPr lang="en-US" smtClean="0"/>
              <a:t>‹#›</a:t>
            </a:fld>
            <a:endParaRPr dirty="0" lang="en-US"/>
          </a:p>
        </p:txBody>
      </p:sp>
      <p:sp>
        <p:nvSpPr>
          <p:cNvPr id="1048704"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05"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hf dt="0" ftr="0" hdr="0" sldNum="1"/>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4" name=""/>
        <p:cNvGrpSpPr/>
        <p:nvPr/>
      </p:nvGrpSpPr>
      <p:grpSpPr>
        <a:xfrm>
          <a:off x="0" y="0"/>
          <a:ext cx="0" cy="0"/>
          <a:chOff x="0" y="0"/>
          <a:chExt cx="0" cy="0"/>
        </a:xfrm>
      </p:grpSpPr>
      <p:sp>
        <p:nvSpPr>
          <p:cNvPr id="1048742"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smtClean="0"/>
              <a:t>Click to edit Master title style</a:t>
            </a:r>
            <a:endParaRPr dirty="0" lang="en-US"/>
          </a:p>
        </p:txBody>
      </p:sp>
      <p:sp>
        <p:nvSpPr>
          <p:cNvPr id="1048743"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Edit Master text styles</a:t>
            </a:r>
          </a:p>
        </p:txBody>
      </p:sp>
      <p:sp>
        <p:nvSpPr>
          <p:cNvPr id="1048744" name="Date Placeholder 4"/>
          <p:cNvSpPr>
            <a:spLocks noGrp="1"/>
          </p:cNvSpPr>
          <p:nvPr>
            <p:ph type="dt" sz="half" idx="10"/>
          </p:nvPr>
        </p:nvSpPr>
        <p:spPr/>
        <p:txBody>
          <a:bodyPr/>
          <a:p>
            <a:fld id="{B61BEF0D-F0BB-DE4B-95CE-6DB70DBA9567}" type="datetimeFigureOut">
              <a:rPr lang="en-US" smtClean="0"/>
              <a:t>11/13/2022</a:t>
            </a:fld>
            <a:endParaRPr dirty="0" lang="en-US"/>
          </a:p>
        </p:txBody>
      </p:sp>
      <p:sp>
        <p:nvSpPr>
          <p:cNvPr id="1048745" name="Footer Placeholder 5"/>
          <p:cNvSpPr>
            <a:spLocks noGrp="1"/>
          </p:cNvSpPr>
          <p:nvPr>
            <p:ph type="ftr" sz="quarter" idx="11"/>
          </p:nvPr>
        </p:nvSpPr>
        <p:spPr/>
        <p:txBody>
          <a:bodyPr/>
          <a:p>
            <a:endParaRPr dirty="0" lang="en-US"/>
          </a:p>
        </p:txBody>
      </p:sp>
      <p:sp>
        <p:nvSpPr>
          <p:cNvPr id="1048746"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7"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88"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89"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90"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Edit Master text styles</a:t>
            </a:r>
          </a:p>
        </p:txBody>
      </p:sp>
      <p:sp>
        <p:nvSpPr>
          <p:cNvPr id="1048691" name="Date Placeholder 4"/>
          <p:cNvSpPr>
            <a:spLocks noGrp="1"/>
          </p:cNvSpPr>
          <p:nvPr>
            <p:ph type="dt" sz="half" idx="10"/>
          </p:nvPr>
        </p:nvSpPr>
        <p:spPr/>
        <p:txBody>
          <a:bodyPr/>
          <a:p>
            <a:fld id="{B61BEF0D-F0BB-DE4B-95CE-6DB70DBA9567}" type="datetimeFigureOut">
              <a:rPr lang="en-US" smtClean="0"/>
              <a:t>11/13/2022</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4"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
        <p:nvSpPr>
          <p:cNvPr id="1048695"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96"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hf dt="0" ftr="0" hdr="0" sldNum="1"/>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9" name=""/>
        <p:cNvGrpSpPr/>
        <p:nvPr/>
      </p:nvGrpSpPr>
      <p:grpSpPr>
        <a:xfrm>
          <a:off x="0" y="0"/>
          <a:ext cx="0" cy="0"/>
          <a:chOff x="0" y="0"/>
          <a:chExt cx="0" cy="0"/>
        </a:xfrm>
      </p:grpSpPr>
      <p:sp>
        <p:nvSpPr>
          <p:cNvPr id="1048774"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smtClean="0"/>
              <a:t>Click to edit Master title style</a:t>
            </a:r>
            <a:endParaRPr dirty="0" lang="en-US"/>
          </a:p>
        </p:txBody>
      </p:sp>
      <p:sp>
        <p:nvSpPr>
          <p:cNvPr id="1048775"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76"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Edit Master text styles</a:t>
            </a:r>
          </a:p>
        </p:txBody>
      </p:sp>
      <p:sp>
        <p:nvSpPr>
          <p:cNvPr id="1048777" name="Date Placeholder 4"/>
          <p:cNvSpPr>
            <a:spLocks noGrp="1"/>
          </p:cNvSpPr>
          <p:nvPr>
            <p:ph type="dt" sz="half" idx="10"/>
          </p:nvPr>
        </p:nvSpPr>
        <p:spPr/>
        <p:txBody>
          <a:bodyPr/>
          <a:p>
            <a:fld id="{B61BEF0D-F0BB-DE4B-95CE-6DB70DBA9567}" type="datetimeFigureOut">
              <a:rPr lang="en-US" smtClean="0"/>
              <a:t>11/13/2022</a:t>
            </a:fld>
            <a:endParaRPr dirty="0" lang="en-US"/>
          </a:p>
        </p:txBody>
      </p:sp>
      <p:sp>
        <p:nvSpPr>
          <p:cNvPr id="1048778" name="Footer Placeholder 5"/>
          <p:cNvSpPr>
            <a:spLocks noGrp="1"/>
          </p:cNvSpPr>
          <p:nvPr>
            <p:ph type="ftr" sz="quarter" idx="11"/>
          </p:nvPr>
        </p:nvSpPr>
        <p:spPr/>
        <p:txBody>
          <a:bodyPr/>
          <a:p>
            <a:endParaRPr dirty="0" lang="en-US"/>
          </a:p>
        </p:txBody>
      </p:sp>
      <p:sp>
        <p:nvSpPr>
          <p:cNvPr id="1048779"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80"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17" name="Title 1"/>
          <p:cNvSpPr>
            <a:spLocks noGrp="1"/>
          </p:cNvSpPr>
          <p:nvPr>
            <p:ph type="title"/>
          </p:nvPr>
        </p:nvSpPr>
        <p:spPr/>
        <p:txBody>
          <a:bodyPr/>
          <a:p>
            <a:r>
              <a:rPr lang="en-US" smtClean="0"/>
              <a:t>Click to edit Master title style</a:t>
            </a:r>
            <a:endParaRPr dirty="0" lang="en-US"/>
          </a:p>
        </p:txBody>
      </p:sp>
      <p:sp>
        <p:nvSpPr>
          <p:cNvPr id="1048718"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9" name="Date Placeholder 3"/>
          <p:cNvSpPr>
            <a:spLocks noGrp="1"/>
          </p:cNvSpPr>
          <p:nvPr>
            <p:ph type="dt" sz="half" idx="10"/>
          </p:nvPr>
        </p:nvSpPr>
        <p:spPr/>
        <p:txBody>
          <a:bodyPr/>
          <a:p>
            <a:fld id="{55C6B4A9-1611-4792-9094-5F34BCA07E0B}" type="datetimeFigureOut">
              <a:rPr lang="en-US" smtClean="0"/>
              <a:t>11/13/2022</a:t>
            </a:fld>
            <a:endParaRPr dirty="0" lang="en-US"/>
          </a:p>
        </p:txBody>
      </p:sp>
      <p:sp>
        <p:nvSpPr>
          <p:cNvPr id="1048720" name="Footer Placeholder 4"/>
          <p:cNvSpPr>
            <a:spLocks noGrp="1"/>
          </p:cNvSpPr>
          <p:nvPr>
            <p:ph type="ftr" sz="quarter" idx="11"/>
          </p:nvPr>
        </p:nvSpPr>
        <p:spPr/>
        <p:txBody>
          <a:bodyPr/>
          <a:p>
            <a:endParaRPr dirty="0" lang="en-US"/>
          </a:p>
        </p:txBody>
      </p:sp>
      <p:sp>
        <p:nvSpPr>
          <p:cNvPr id="104872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2" name="Slide Number Placeholder 5"/>
          <p:cNvSpPr>
            <a:spLocks noGrp="1"/>
          </p:cNvSpPr>
          <p:nvPr>
            <p:ph type="sldNum" sz="quarter" idx="12"/>
          </p:nvPr>
        </p:nvSpPr>
        <p:spPr/>
        <p:txBody>
          <a:bodyPr/>
          <a:p>
            <a:fld id="{89333C77-0158-454C-844F-B7AB9BD7DAD4}" type="slidenum">
              <a:rPr lang="en-US" smtClean="0"/>
              <a:t>‹#›</a:t>
            </a:fld>
            <a:endParaRPr dirty="0" lang="en-US"/>
          </a:p>
        </p:txBody>
      </p:sp>
    </p:spTree>
  </p:cSld>
  <p:clrMapOvr>
    <a:masterClrMapping/>
  </p:clrMapOvr>
  <p:hf dt="0" ftr="0" hdr="0" sldNum="1"/>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1" name=""/>
        <p:cNvGrpSpPr/>
        <p:nvPr/>
      </p:nvGrpSpPr>
      <p:grpSpPr>
        <a:xfrm>
          <a:off x="0" y="0"/>
          <a:ext cx="0" cy="0"/>
          <a:chOff x="0" y="0"/>
          <a:chExt cx="0" cy="0"/>
        </a:xfrm>
      </p:grpSpPr>
      <p:sp>
        <p:nvSpPr>
          <p:cNvPr id="1048788" name="Vertical Title 1"/>
          <p:cNvSpPr>
            <a:spLocks noGrp="1"/>
          </p:cNvSpPr>
          <p:nvPr>
            <p:ph type="title" orient="vert"/>
          </p:nvPr>
        </p:nvSpPr>
        <p:spPr>
          <a:xfrm>
            <a:off x="9294812" y="627405"/>
            <a:ext cx="2207601" cy="5283817"/>
          </a:xfrm>
        </p:spPr>
        <p:txBody>
          <a:bodyPr anchor="ctr" vert="eaVert"/>
          <a:p>
            <a:r>
              <a:rPr lang="en-US" smtClean="0"/>
              <a:t>Click to edit Master title style</a:t>
            </a:r>
            <a:endParaRPr dirty="0" lang="en-US"/>
          </a:p>
        </p:txBody>
      </p:sp>
      <p:sp>
        <p:nvSpPr>
          <p:cNvPr id="1048789" name="Vertical Text Placeholder 2"/>
          <p:cNvSpPr>
            <a:spLocks noGrp="1"/>
          </p:cNvSpPr>
          <p:nvPr>
            <p:ph type="body" orient="vert" idx="1"/>
          </p:nvPr>
        </p:nvSpPr>
        <p:spPr>
          <a:xfrm>
            <a:off x="2589212" y="627405"/>
            <a:ext cx="6477000" cy="5283817"/>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90" name="Date Placeholder 3"/>
          <p:cNvSpPr>
            <a:spLocks noGrp="1"/>
          </p:cNvSpPr>
          <p:nvPr>
            <p:ph type="dt" sz="half" idx="10"/>
          </p:nvPr>
        </p:nvSpPr>
        <p:spPr/>
        <p:txBody>
          <a:bodyPr/>
          <a:p>
            <a:fld id="{B61BEF0D-F0BB-DE4B-95CE-6DB70DBA9567}" type="datetimeFigureOut">
              <a:rPr lang="en-US" smtClean="0"/>
              <a:t>11/13/2022</a:t>
            </a:fld>
            <a:endParaRPr dirty="0" lang="en-US"/>
          </a:p>
        </p:txBody>
      </p:sp>
      <p:sp>
        <p:nvSpPr>
          <p:cNvPr id="1048791" name="Footer Placeholder 4"/>
          <p:cNvSpPr>
            <a:spLocks noGrp="1"/>
          </p:cNvSpPr>
          <p:nvPr>
            <p:ph type="ftr" sz="quarter" idx="11"/>
          </p:nvPr>
        </p:nvSpPr>
        <p:spPr/>
        <p:txBody>
          <a:bodyPr/>
          <a:p>
            <a:endParaRPr dirty="0" lang="en-US"/>
          </a:p>
        </p:txBody>
      </p:sp>
      <p:sp>
        <p:nvSpPr>
          <p:cNvPr id="104879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40" name=""/>
        <p:cNvGrpSpPr/>
        <p:nvPr/>
      </p:nvGrpSpPr>
      <p:grpSpPr>
        <a:xfrm>
          <a:off x="0" y="0"/>
          <a:ext cx="0" cy="0"/>
          <a:chOff x="0" y="0"/>
          <a:chExt cx="0" cy="0"/>
        </a:xfrm>
      </p:grpSpPr>
      <p:sp>
        <p:nvSpPr>
          <p:cNvPr id="1048619" name="Text Placeholder 26"/>
          <p:cNvSpPr>
            <a:spLocks noGrp="1"/>
          </p:cNvSpPr>
          <p:nvPr>
            <p:ph type="body" sz="quarter" idx="12"/>
          </p:nvPr>
        </p:nvSpPr>
        <p:spPr>
          <a:xfrm>
            <a:off x="660400" y="2044700"/>
            <a:ext cx="4275138" cy="3560763"/>
          </a:xfrm>
          <a:prstGeom prst="rect"/>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048620" name="Rectangle 18"/>
          <p:cNvSpPr/>
          <p:nvPr userDrawn="1"/>
        </p:nvSpPr>
        <p:spPr>
          <a:xfrm>
            <a:off x="9354457" y="5363987"/>
            <a:ext cx="457200" cy="457200"/>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21" name="Rectangle 20"/>
          <p:cNvSpPr/>
          <p:nvPr userDrawn="1"/>
        </p:nvSpPr>
        <p:spPr>
          <a:xfrm>
            <a:off x="6692791" y="1699889"/>
            <a:ext cx="319749" cy="319749"/>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22" name="Rectangle 22"/>
          <p:cNvSpPr/>
          <p:nvPr userDrawn="1"/>
        </p:nvSpPr>
        <p:spPr>
          <a:xfrm>
            <a:off x="9354457" y="5897738"/>
            <a:ext cx="179977" cy="179977"/>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23"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anchor="ctr" wrap="square">
            <a:noAutofit/>
          </a:bodyPr>
          <a:lstStyle>
            <a:lvl1pPr algn="ctr">
              <a:buNone/>
            </a:lvl1pPr>
          </a:lstStyle>
          <a:p>
            <a:r>
              <a:rPr lang="en-US"/>
              <a:t>Click icon to add picture</a:t>
            </a:r>
            <a:endParaRPr dirty="0" lang="en-US"/>
          </a:p>
        </p:txBody>
      </p:sp>
      <p:sp>
        <p:nvSpPr>
          <p:cNvPr id="1048624" name="Title 1"/>
          <p:cNvSpPr>
            <a:spLocks noGrp="1"/>
          </p:cNvSpPr>
          <p:nvPr>
            <p:ph type="title"/>
          </p:nvPr>
        </p:nvSpPr>
        <p:spPr>
          <a:xfrm>
            <a:off x="660400" y="805213"/>
            <a:ext cx="4275138" cy="830997"/>
          </a:xfrm>
          <a:prstGeom prst="rect"/>
        </p:spPr>
        <p:txBody>
          <a:bodyPr/>
          <a:lstStyle>
            <a:lvl1pPr>
              <a:defRPr b="1" sz="4800">
                <a:solidFill>
                  <a:schemeClr val="tx1"/>
                </a:solidFill>
              </a:defRPr>
            </a:lvl1pPr>
          </a:lstStyle>
          <a:p>
            <a:r>
              <a:rPr lang="en-US"/>
              <a:t>Click to edit Master title style</a:t>
            </a:r>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42" name=""/>
        <p:cNvGrpSpPr/>
        <p:nvPr/>
      </p:nvGrpSpPr>
      <p:grpSpPr>
        <a:xfrm>
          <a:off x="0" y="0"/>
          <a:ext cx="0" cy="0"/>
          <a:chOff x="0" y="0"/>
          <a:chExt cx="0" cy="0"/>
        </a:xfrm>
      </p:grpSpPr>
      <p:sp>
        <p:nvSpPr>
          <p:cNvPr id="1048626" name="Oval 9"/>
          <p:cNvSpPr/>
          <p:nvPr userDrawn="1"/>
        </p:nvSpPr>
        <p:spPr>
          <a:xfrm>
            <a:off x="7362825" y="443263"/>
            <a:ext cx="361950" cy="361950"/>
          </a:xfrm>
          <a:prstGeom prst="ellipse"/>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accent5"/>
              </a:solidFill>
            </a:endParaRPr>
          </a:p>
        </p:txBody>
      </p:sp>
      <p:sp>
        <p:nvSpPr>
          <p:cNvPr id="1048627" name="Oval 13"/>
          <p:cNvSpPr/>
          <p:nvPr userDrawn="1"/>
        </p:nvSpPr>
        <p:spPr>
          <a:xfrm>
            <a:off x="11007246" y="5605994"/>
            <a:ext cx="654227" cy="654227"/>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accent5"/>
              </a:solidFill>
            </a:endParaRPr>
          </a:p>
        </p:txBody>
      </p:sp>
      <p:sp>
        <p:nvSpPr>
          <p:cNvPr id="1048628" name="Oval 15"/>
          <p:cNvSpPr/>
          <p:nvPr userDrawn="1"/>
        </p:nvSpPr>
        <p:spPr>
          <a:xfrm>
            <a:off x="10683791" y="6132439"/>
            <a:ext cx="251152" cy="251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accent5"/>
              </a:solidFill>
            </a:endParaRPr>
          </a:p>
        </p:txBody>
      </p:sp>
      <p:sp>
        <p:nvSpPr>
          <p:cNvPr id="1048629"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anchor="ctr" wrap="square">
            <a:noAutofit/>
          </a:bodyPr>
          <a:lstStyle>
            <a:lvl1pPr algn="ctr">
              <a:buNone/>
            </a:lvl1pPr>
          </a:lstStyle>
          <a:p>
            <a:r>
              <a:rPr lang="en-US"/>
              <a:t>Click icon to add picture</a:t>
            </a:r>
            <a:endParaRPr dirty="0" lang="en-US"/>
          </a:p>
        </p:txBody>
      </p:sp>
      <p:sp>
        <p:nvSpPr>
          <p:cNvPr id="1048630" name="Text Placeholder 26"/>
          <p:cNvSpPr>
            <a:spLocks noGrp="1"/>
          </p:cNvSpPr>
          <p:nvPr>
            <p:ph type="body" sz="quarter" idx="12"/>
          </p:nvPr>
        </p:nvSpPr>
        <p:spPr>
          <a:xfrm>
            <a:off x="660400" y="2044700"/>
            <a:ext cx="4275138" cy="3560763"/>
          </a:xfrm>
          <a:prstGeom prst="rect"/>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1048631" name="Title 1"/>
          <p:cNvSpPr>
            <a:spLocks noGrp="1"/>
          </p:cNvSpPr>
          <p:nvPr>
            <p:ph type="title"/>
          </p:nvPr>
        </p:nvSpPr>
        <p:spPr>
          <a:xfrm>
            <a:off x="660400" y="805213"/>
            <a:ext cx="4275138" cy="830997"/>
          </a:xfrm>
          <a:prstGeom prst="rect"/>
        </p:spPr>
        <p:txBody>
          <a:bodyPr/>
          <a:lstStyle>
            <a:lvl1pPr>
              <a:defRPr b="1" sz="4800">
                <a:solidFill>
                  <a:schemeClr val="tx1"/>
                </a:solidFill>
              </a:defRPr>
            </a:lvl1pPr>
          </a:lstStyle>
          <a:p>
            <a:r>
              <a:rPr lang="en-US"/>
              <a:t>Click to edit Master title style</a:t>
            </a:r>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spTree>
      <p:nvGrpSpPr>
        <p:cNvPr id="53" name=""/>
        <p:cNvGrpSpPr/>
        <p:nvPr/>
      </p:nvGrpSpPr>
      <p:grpSpPr>
        <a:xfrm>
          <a:off x="0" y="0"/>
          <a:ext cx="0" cy="0"/>
          <a:chOff x="0" y="0"/>
          <a:chExt cx="0" cy="0"/>
        </a:xfrm>
      </p:grpSpPr>
      <p:sp>
        <p:nvSpPr>
          <p:cNvPr id="1048656"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anchor="ctr" wrap="square">
            <a:noAutofit/>
          </a:bodyPr>
          <a:lstStyle>
            <a:lvl1pPr algn="ctr">
              <a:buNone/>
            </a:lvl1pPr>
          </a:lstStyle>
          <a:p>
            <a:r>
              <a:rPr lang="en-US"/>
              <a:t>Click icon to add picture</a:t>
            </a:r>
            <a:endParaRPr dirty="0" lang="en-US"/>
          </a:p>
        </p:txBody>
      </p:sp>
      <p:sp>
        <p:nvSpPr>
          <p:cNvPr id="1048657"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anchor="ctr" wrap="square">
            <a:noAutofit/>
          </a:bodyPr>
          <a:lstStyle>
            <a:lvl1pPr algn="ctr">
              <a:buNone/>
            </a:lvl1pPr>
          </a:lstStyle>
          <a:p>
            <a:r>
              <a:rPr lang="en-US"/>
              <a:t>Click icon to add picture</a:t>
            </a:r>
            <a:endParaRPr dirty="0" lang="en-US"/>
          </a:p>
        </p:txBody>
      </p:sp>
      <p:sp>
        <p:nvSpPr>
          <p:cNvPr id="1048658"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anchor="ctr" wrap="square">
            <a:noAutofit/>
          </a:bodyPr>
          <a:lstStyle>
            <a:lvl1pPr algn="ctr">
              <a:buNone/>
            </a:lvl1pPr>
          </a:lstStyle>
          <a:p>
            <a:r>
              <a:rPr lang="en-US"/>
              <a:t>Click icon to add picture</a:t>
            </a:r>
            <a:endParaRPr dirty="0" lang="en-US"/>
          </a:p>
        </p:txBody>
      </p:sp>
      <p:sp>
        <p:nvSpPr>
          <p:cNvPr id="1048659"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anchor="ctr" wrap="square">
            <a:noAutofit/>
          </a:bodyPr>
          <a:lstStyle>
            <a:lvl1pPr algn="ctr">
              <a:buNone/>
            </a:lvl1pPr>
          </a:lstStyle>
          <a:p>
            <a:r>
              <a:rPr lang="en-US"/>
              <a:t>Click icon to add picture</a:t>
            </a:r>
            <a:endParaRPr dirty="0" lang="en-US"/>
          </a:p>
        </p:txBody>
      </p:sp>
      <p:sp>
        <p:nvSpPr>
          <p:cNvPr id="1048660" name="Title 1"/>
          <p:cNvSpPr>
            <a:spLocks noGrp="1"/>
          </p:cNvSpPr>
          <p:nvPr>
            <p:ph type="title"/>
          </p:nvPr>
        </p:nvSpPr>
        <p:spPr>
          <a:xfrm>
            <a:off x="432000" y="647700"/>
            <a:ext cx="11340000" cy="700114"/>
          </a:xfrm>
          <a:prstGeom prst="rect"/>
        </p:spPr>
        <p:txBody>
          <a:bodyPr anchor="ctr"/>
          <a:p>
            <a:pPr algn="ctr"/>
            <a:r>
              <a:rPr b="1" sz="4800" lang="en-US">
                <a:solidFill>
                  <a:schemeClr val="tx1"/>
                </a:solidFill>
              </a:rPr>
              <a:t>Click to edit Master title style</a:t>
            </a:r>
            <a:endParaRPr b="1" dirty="0" sz="4800" lang="en-US">
              <a:solidFill>
                <a:schemeClr val="tx1"/>
              </a:solidFill>
            </a:endParaRPr>
          </a:p>
        </p:txBody>
      </p:sp>
      <p:sp>
        <p:nvSpPr>
          <p:cNvPr id="1048661" name="Hexagon 8"/>
          <p:cNvSpPr/>
          <p:nvPr userDrawn="1"/>
        </p:nvSpPr>
        <p:spPr>
          <a:xfrm>
            <a:off x="546669" y="3467555"/>
            <a:ext cx="458268" cy="395059"/>
          </a:xfrm>
          <a:prstGeom prst="hexagon"/>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2" name="Hexagon 9"/>
          <p:cNvSpPr/>
          <p:nvPr userDrawn="1"/>
        </p:nvSpPr>
        <p:spPr>
          <a:xfrm>
            <a:off x="11113337" y="2394722"/>
            <a:ext cx="358391" cy="308958"/>
          </a:xfrm>
          <a:prstGeom prst="hexagon"/>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3" name="Hexagon 10"/>
          <p:cNvSpPr/>
          <p:nvPr userDrawn="1"/>
        </p:nvSpPr>
        <p:spPr>
          <a:xfrm>
            <a:off x="10882649" y="2202202"/>
            <a:ext cx="230688" cy="198869"/>
          </a:xfrm>
          <a:prstGeom prst="hexagon"/>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4" name="Text Placeholder 22"/>
          <p:cNvSpPr>
            <a:spLocks noGrp="1"/>
          </p:cNvSpPr>
          <p:nvPr>
            <p:ph type="body" sz="quarter" idx="10"/>
          </p:nvPr>
        </p:nvSpPr>
        <p:spPr>
          <a:xfrm>
            <a:off x="546668" y="4172761"/>
            <a:ext cx="2139696" cy="344312"/>
          </a:xfrm>
          <a:prstGeom prst="rect"/>
        </p:spPr>
        <p:txBody>
          <a:bodyPr/>
          <a:lstStyle>
            <a:lvl1pPr algn="ctr" indent="0" marL="0">
              <a:buNone/>
              <a:defRPr b="1" dirty="0" sz="2000" kern="1200" lang="en-US" smtClean="0">
                <a:solidFill>
                  <a:schemeClr val="accent4"/>
                </a:solidFill>
                <a:latin typeface="+mj-lt"/>
                <a:ea typeface="+mn-ea"/>
                <a:cs typeface="+mn-cs"/>
              </a:defRPr>
            </a:lvl1pPr>
          </a:lstStyle>
          <a:p>
            <a:pPr lvl="0"/>
            <a:r>
              <a:rPr lang="en-US"/>
              <a:t>Click to edit Master text styles</a:t>
            </a:r>
          </a:p>
        </p:txBody>
      </p:sp>
      <p:sp>
        <p:nvSpPr>
          <p:cNvPr id="1048665" name="Text Placeholder 22"/>
          <p:cNvSpPr>
            <a:spLocks noGrp="1"/>
          </p:cNvSpPr>
          <p:nvPr>
            <p:ph type="body" sz="quarter" idx="11"/>
          </p:nvPr>
        </p:nvSpPr>
        <p:spPr>
          <a:xfrm>
            <a:off x="556692" y="4588259"/>
            <a:ext cx="2139696" cy="344312"/>
          </a:xfrm>
          <a:prstGeom prst="rect"/>
        </p:spPr>
        <p:txBody>
          <a:bodyPr/>
          <a:lstStyle>
            <a:lvl1pPr algn="ctr" indent="0" marL="0">
              <a:buNone/>
              <a:defRPr dirty="0" sz="1600" kern="1200" lang="en-US" smtClean="0">
                <a:solidFill>
                  <a:schemeClr val="tx1"/>
                </a:solidFill>
                <a:latin typeface="+mn-lt"/>
                <a:ea typeface="+mn-ea"/>
                <a:cs typeface="+mn-cs"/>
              </a:defRPr>
            </a:lvl1pPr>
          </a:lstStyle>
          <a:p>
            <a:pPr lvl="0"/>
            <a:r>
              <a:rPr lang="en-US"/>
              <a:t>Click to edit Master text styles</a:t>
            </a:r>
          </a:p>
        </p:txBody>
      </p:sp>
      <p:sp>
        <p:nvSpPr>
          <p:cNvPr id="1048666" name="Text Placeholder 22"/>
          <p:cNvSpPr>
            <a:spLocks noGrp="1"/>
          </p:cNvSpPr>
          <p:nvPr>
            <p:ph type="body" sz="quarter" idx="12"/>
          </p:nvPr>
        </p:nvSpPr>
        <p:spPr>
          <a:xfrm>
            <a:off x="2789482" y="4172761"/>
            <a:ext cx="2139696" cy="344312"/>
          </a:xfrm>
          <a:prstGeom prst="rect"/>
        </p:spPr>
        <p:txBody>
          <a:bodyPr/>
          <a:lstStyle>
            <a:lvl1pPr algn="ctr" indent="0" marL="0">
              <a:buNone/>
              <a:defRPr b="1" dirty="0" sz="2000" kern="1200" lang="en-US" smtClean="0">
                <a:solidFill>
                  <a:schemeClr val="accent4"/>
                </a:solidFill>
                <a:latin typeface="+mj-lt"/>
                <a:ea typeface="+mn-ea"/>
                <a:cs typeface="+mn-cs"/>
              </a:defRPr>
            </a:lvl1pPr>
          </a:lstStyle>
          <a:p>
            <a:pPr lvl="0"/>
            <a:r>
              <a:rPr lang="en-US"/>
              <a:t>Click to edit Master text styles</a:t>
            </a:r>
          </a:p>
        </p:txBody>
      </p:sp>
      <p:sp>
        <p:nvSpPr>
          <p:cNvPr id="1048667" name="Text Placeholder 22"/>
          <p:cNvSpPr>
            <a:spLocks noGrp="1"/>
          </p:cNvSpPr>
          <p:nvPr>
            <p:ph type="body" sz="quarter" idx="13"/>
          </p:nvPr>
        </p:nvSpPr>
        <p:spPr>
          <a:xfrm>
            <a:off x="2789483" y="4588259"/>
            <a:ext cx="2139696" cy="344312"/>
          </a:xfrm>
          <a:prstGeom prst="rect"/>
        </p:spPr>
        <p:txBody>
          <a:bodyPr/>
          <a:lstStyle>
            <a:lvl1pPr algn="ctr" indent="0" marL="0">
              <a:buNone/>
              <a:defRPr dirty="0" sz="1600" kern="1200" lang="en-US" smtClean="0">
                <a:solidFill>
                  <a:schemeClr val="tx1"/>
                </a:solidFill>
                <a:latin typeface="+mn-lt"/>
                <a:ea typeface="+mn-ea"/>
                <a:cs typeface="+mn-cs"/>
              </a:defRPr>
            </a:lvl1pPr>
          </a:lstStyle>
          <a:p>
            <a:pPr lvl="0"/>
            <a:r>
              <a:rPr lang="en-US"/>
              <a:t>Click to edit Master text styles</a:t>
            </a:r>
          </a:p>
        </p:txBody>
      </p:sp>
      <p:sp>
        <p:nvSpPr>
          <p:cNvPr id="1048668" name="Text Placeholder 22"/>
          <p:cNvSpPr>
            <a:spLocks noGrp="1"/>
          </p:cNvSpPr>
          <p:nvPr>
            <p:ph type="body" sz="quarter" idx="14"/>
          </p:nvPr>
        </p:nvSpPr>
        <p:spPr>
          <a:xfrm>
            <a:off x="5032296" y="4172761"/>
            <a:ext cx="2139696" cy="344312"/>
          </a:xfrm>
          <a:prstGeom prst="rect"/>
        </p:spPr>
        <p:txBody>
          <a:bodyPr/>
          <a:lstStyle>
            <a:lvl1pPr algn="ctr" indent="0" marL="0">
              <a:buNone/>
              <a:defRPr b="1" dirty="0" sz="2000" kern="1200" lang="en-US" smtClean="0">
                <a:solidFill>
                  <a:schemeClr val="accent4"/>
                </a:solidFill>
                <a:latin typeface="+mj-lt"/>
                <a:ea typeface="+mn-ea"/>
                <a:cs typeface="+mn-cs"/>
              </a:defRPr>
            </a:lvl1pPr>
          </a:lstStyle>
          <a:p>
            <a:pPr lvl="0"/>
            <a:r>
              <a:rPr lang="en-US"/>
              <a:t>Click to edit Master text styles</a:t>
            </a:r>
          </a:p>
        </p:txBody>
      </p:sp>
      <p:sp>
        <p:nvSpPr>
          <p:cNvPr id="1048669" name="Text Placeholder 22"/>
          <p:cNvSpPr>
            <a:spLocks noGrp="1"/>
          </p:cNvSpPr>
          <p:nvPr>
            <p:ph type="body" sz="quarter" idx="15"/>
          </p:nvPr>
        </p:nvSpPr>
        <p:spPr>
          <a:xfrm>
            <a:off x="5029201" y="4588259"/>
            <a:ext cx="2139696" cy="344312"/>
          </a:xfrm>
          <a:prstGeom prst="rect"/>
        </p:spPr>
        <p:txBody>
          <a:bodyPr/>
          <a:lstStyle>
            <a:lvl1pPr algn="ctr" indent="0" marL="0">
              <a:buNone/>
              <a:defRPr dirty="0" sz="1600" kern="1200" lang="en-US" smtClean="0">
                <a:solidFill>
                  <a:schemeClr val="tx1"/>
                </a:solidFill>
                <a:latin typeface="+mn-lt"/>
                <a:ea typeface="+mn-ea"/>
                <a:cs typeface="+mn-cs"/>
              </a:defRPr>
            </a:lvl1pPr>
          </a:lstStyle>
          <a:p>
            <a:pPr lvl="0"/>
            <a:r>
              <a:rPr lang="en-US"/>
              <a:t>Click to edit Master text styles</a:t>
            </a:r>
          </a:p>
        </p:txBody>
      </p:sp>
      <p:sp>
        <p:nvSpPr>
          <p:cNvPr id="1048670" name="Text Placeholder 22"/>
          <p:cNvSpPr>
            <a:spLocks noGrp="1"/>
          </p:cNvSpPr>
          <p:nvPr>
            <p:ph type="body" sz="quarter" idx="16"/>
          </p:nvPr>
        </p:nvSpPr>
        <p:spPr>
          <a:xfrm>
            <a:off x="7275110" y="4172761"/>
            <a:ext cx="2139696" cy="344312"/>
          </a:xfrm>
          <a:prstGeom prst="rect"/>
        </p:spPr>
        <p:txBody>
          <a:bodyPr/>
          <a:lstStyle>
            <a:lvl1pPr algn="ctr" indent="0" marL="0">
              <a:buNone/>
              <a:defRPr b="1" dirty="0" sz="2000" kern="1200" lang="en-US" smtClean="0">
                <a:solidFill>
                  <a:schemeClr val="accent4"/>
                </a:solidFill>
                <a:latin typeface="+mj-lt"/>
                <a:ea typeface="+mn-ea"/>
                <a:cs typeface="+mn-cs"/>
              </a:defRPr>
            </a:lvl1pPr>
          </a:lstStyle>
          <a:p>
            <a:pPr lvl="0"/>
            <a:r>
              <a:rPr lang="en-US"/>
              <a:t>Click to edit Master text styles</a:t>
            </a:r>
          </a:p>
        </p:txBody>
      </p:sp>
      <p:sp>
        <p:nvSpPr>
          <p:cNvPr id="1048671" name="Text Placeholder 22"/>
          <p:cNvSpPr>
            <a:spLocks noGrp="1"/>
          </p:cNvSpPr>
          <p:nvPr>
            <p:ph type="body" sz="quarter" idx="17"/>
          </p:nvPr>
        </p:nvSpPr>
        <p:spPr>
          <a:xfrm>
            <a:off x="7275111" y="4588259"/>
            <a:ext cx="2139696" cy="344312"/>
          </a:xfrm>
          <a:prstGeom prst="rect"/>
        </p:spPr>
        <p:txBody>
          <a:bodyPr/>
          <a:lstStyle>
            <a:lvl1pPr algn="ctr" indent="0" marL="0">
              <a:buNone/>
              <a:defRPr dirty="0" sz="1600" kern="1200" lang="en-US" smtClean="0">
                <a:solidFill>
                  <a:schemeClr val="tx1"/>
                </a:solidFill>
                <a:latin typeface="+mn-lt"/>
                <a:ea typeface="+mn-ea"/>
                <a:cs typeface="+mn-cs"/>
              </a:defRPr>
            </a:lvl1pPr>
          </a:lstStyle>
          <a:p>
            <a:pPr lvl="0"/>
            <a:r>
              <a:rPr lang="en-US"/>
              <a:t>Click to edit Master text styles</a:t>
            </a:r>
          </a:p>
        </p:txBody>
      </p:sp>
      <p:sp>
        <p:nvSpPr>
          <p:cNvPr id="1048672" name="Text Placeholder 22"/>
          <p:cNvSpPr>
            <a:spLocks noGrp="1"/>
          </p:cNvSpPr>
          <p:nvPr>
            <p:ph type="body" sz="quarter" idx="18"/>
          </p:nvPr>
        </p:nvSpPr>
        <p:spPr>
          <a:xfrm>
            <a:off x="9517923" y="4172761"/>
            <a:ext cx="2139696" cy="344312"/>
          </a:xfrm>
          <a:prstGeom prst="rect"/>
        </p:spPr>
        <p:txBody>
          <a:bodyPr/>
          <a:lstStyle>
            <a:lvl1pPr algn="ctr" indent="0" marL="0">
              <a:buNone/>
              <a:defRPr b="1" dirty="0" sz="2000" kern="1200" lang="en-US" smtClean="0">
                <a:solidFill>
                  <a:schemeClr val="accent4"/>
                </a:solidFill>
                <a:latin typeface="+mj-lt"/>
                <a:ea typeface="+mn-ea"/>
                <a:cs typeface="+mn-cs"/>
              </a:defRPr>
            </a:lvl1pPr>
          </a:lstStyle>
          <a:p>
            <a:pPr lvl="0"/>
            <a:r>
              <a:rPr lang="en-US"/>
              <a:t>Click to edit Master text styles</a:t>
            </a:r>
          </a:p>
        </p:txBody>
      </p:sp>
      <p:sp>
        <p:nvSpPr>
          <p:cNvPr id="1048673" name="Text Placeholder 22"/>
          <p:cNvSpPr>
            <a:spLocks noGrp="1"/>
          </p:cNvSpPr>
          <p:nvPr>
            <p:ph type="body" sz="quarter" idx="19"/>
          </p:nvPr>
        </p:nvSpPr>
        <p:spPr>
          <a:xfrm>
            <a:off x="9517923" y="4588259"/>
            <a:ext cx="2139696" cy="344312"/>
          </a:xfrm>
          <a:prstGeom prst="rect"/>
        </p:spPr>
        <p:txBody>
          <a:bodyPr/>
          <a:lstStyle>
            <a:lvl1pPr algn="ctr" indent="0" marL="0">
              <a:buNone/>
              <a:defRPr dirty="0" sz="1600" kern="1200" lang="en-US" smtClean="0">
                <a:solidFill>
                  <a:schemeClr val="tx1"/>
                </a:solidFill>
                <a:latin typeface="+mn-lt"/>
                <a:ea typeface="+mn-ea"/>
                <a:cs typeface="+mn-cs"/>
              </a:defRPr>
            </a:lvl1pPr>
          </a:lstStyle>
          <a:p>
            <a:pPr lvl="0"/>
            <a:r>
              <a:rPr lang="en-US"/>
              <a:t>Click to edit Master text styles</a:t>
            </a:r>
          </a:p>
        </p:txBody>
      </p:sp>
      <p:sp>
        <p:nvSpPr>
          <p:cNvPr id="1048674"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anchor="ctr" wrap="square">
            <a:noAutofit/>
          </a:bodyPr>
          <a:lstStyle>
            <a:lvl1pPr algn="ctr">
              <a:buNone/>
            </a:lvl1pPr>
          </a:lstStyle>
          <a:p>
            <a:r>
              <a:rPr lang="en-US"/>
              <a:t>Click icon to add picture</a:t>
            </a:r>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5" name=""/>
        <p:cNvGrpSpPr/>
        <p:nvPr/>
      </p:nvGrpSpPr>
      <p:grpSpPr>
        <a:xfrm>
          <a:off x="0" y="0"/>
          <a:ext cx="0" cy="0"/>
          <a:chOff x="0" y="0"/>
          <a:chExt cx="0" cy="0"/>
        </a:xfrm>
      </p:grpSpPr>
      <p:sp>
        <p:nvSpPr>
          <p:cNvPr id="1048748" name="Title 1"/>
          <p:cNvSpPr>
            <a:spLocks noGrp="1"/>
          </p:cNvSpPr>
          <p:nvPr>
            <p:ph type="title"/>
          </p:nvPr>
        </p:nvSpPr>
        <p:spPr>
          <a:xfrm>
            <a:off x="2592925" y="624110"/>
            <a:ext cx="8911687" cy="1280890"/>
          </a:xfrm>
        </p:spPr>
        <p:txBody>
          <a:bodyPr/>
          <a:p>
            <a:r>
              <a:rPr lang="en-US" smtClean="0"/>
              <a:t>Click to edit Master title style</a:t>
            </a:r>
            <a:endParaRPr dirty="0" lang="en-US"/>
          </a:p>
        </p:txBody>
      </p:sp>
      <p:sp>
        <p:nvSpPr>
          <p:cNvPr id="1048749" name="Content Placeholder 2"/>
          <p:cNvSpPr>
            <a:spLocks noGrp="1"/>
          </p:cNvSpPr>
          <p:nvPr>
            <p:ph idx="1"/>
          </p:nvPr>
        </p:nvSpPr>
        <p:spPr>
          <a:xfrm>
            <a:off x="2589212" y="2133600"/>
            <a:ext cx="8915400" cy="377762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0" name="Date Placeholder 3"/>
          <p:cNvSpPr>
            <a:spLocks noGrp="1"/>
          </p:cNvSpPr>
          <p:nvPr>
            <p:ph type="dt" sz="half" idx="10"/>
          </p:nvPr>
        </p:nvSpPr>
        <p:spPr/>
        <p:txBody>
          <a:bodyPr/>
          <a:p>
            <a:fld id="{B61BEF0D-F0BB-DE4B-95CE-6DB70DBA9567}" type="datetimeFigureOut">
              <a:rPr lang="en-US" smtClean="0"/>
              <a:t>11/13/2022</a:t>
            </a:fld>
            <a:endParaRPr dirty="0" lang="en-US"/>
          </a:p>
        </p:txBody>
      </p:sp>
      <p:sp>
        <p:nvSpPr>
          <p:cNvPr id="1048751" name="Footer Placeholder 4"/>
          <p:cNvSpPr>
            <a:spLocks noGrp="1"/>
          </p:cNvSpPr>
          <p:nvPr>
            <p:ph type="ftr" sz="quarter" idx="11"/>
          </p:nvPr>
        </p:nvSpPr>
        <p:spPr/>
        <p:txBody>
          <a:bodyPr/>
          <a:p>
            <a:endParaRPr dirty="0" lang="en-US"/>
          </a:p>
        </p:txBody>
      </p:sp>
      <p:sp>
        <p:nvSpPr>
          <p:cNvPr id="104875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66" name=""/>
        <p:cNvGrpSpPr/>
        <p:nvPr/>
      </p:nvGrpSpPr>
      <p:grpSpPr>
        <a:xfrm>
          <a:off x="0" y="0"/>
          <a:ext cx="0" cy="0"/>
          <a:chOff x="0" y="0"/>
          <a:chExt cx="0" cy="0"/>
        </a:xfrm>
      </p:grpSpPr>
      <p:sp>
        <p:nvSpPr>
          <p:cNvPr id="1048754" name="Text Placeholder 10"/>
          <p:cNvSpPr>
            <a:spLocks noGrp="1"/>
          </p:cNvSpPr>
          <p:nvPr>
            <p:ph type="body" sz="quarter" idx="11"/>
          </p:nvPr>
        </p:nvSpPr>
        <p:spPr>
          <a:xfrm>
            <a:off x="6312871" y="4141999"/>
            <a:ext cx="4220845" cy="861497"/>
          </a:xfrm>
          <a:prstGeom prst="rect"/>
        </p:spPr>
        <p:txBody>
          <a:bodyPr/>
          <a:lstStyle>
            <a:lvl1pPr indent="0" marL="0">
              <a:buNone/>
              <a:defRPr b="1" sz="2000">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048755" name="Hexagon 14"/>
          <p:cNvSpPr/>
          <p:nvPr userDrawn="1"/>
        </p:nvSpPr>
        <p:spPr>
          <a:xfrm>
            <a:off x="740309" y="1382809"/>
            <a:ext cx="1229566" cy="1059971"/>
          </a:xfrm>
          <a:prstGeom prst="hexagon"/>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56" name="Hexagon 15"/>
          <p:cNvSpPr/>
          <p:nvPr userDrawn="1"/>
        </p:nvSpPr>
        <p:spPr>
          <a:xfrm>
            <a:off x="3755031" y="1194620"/>
            <a:ext cx="1666162" cy="1436347"/>
          </a:xfrm>
          <a:prstGeom prst="hexagon"/>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57" name="Hexagon 16"/>
          <p:cNvSpPr/>
          <p:nvPr userDrawn="1"/>
        </p:nvSpPr>
        <p:spPr>
          <a:xfrm>
            <a:off x="3804994" y="5233183"/>
            <a:ext cx="718261" cy="619191"/>
          </a:xfrm>
          <a:prstGeom prst="hexagon"/>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58" name="Hexagon 17"/>
          <p:cNvSpPr/>
          <p:nvPr userDrawn="1"/>
        </p:nvSpPr>
        <p:spPr>
          <a:xfrm>
            <a:off x="1837838" y="1101306"/>
            <a:ext cx="651613" cy="561736"/>
          </a:xfrm>
          <a:prstGeom prst="hexagon"/>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5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anchor="ctr" wrap="square">
            <a:noAutofit/>
          </a:bodyPr>
          <a:lstStyle>
            <a:lvl1pPr algn="ctr">
              <a:buNone/>
            </a:lvl1pPr>
          </a:lstStyle>
          <a:p>
            <a:r>
              <a:rPr lang="en-US"/>
              <a:t>Click icon to add picture</a:t>
            </a:r>
            <a:endParaRPr dirty="0" lang="en-US"/>
          </a:p>
        </p:txBody>
      </p:sp>
      <p:sp>
        <p:nvSpPr>
          <p:cNvPr id="1048760" name="Title 1"/>
          <p:cNvSpPr>
            <a:spLocks noGrp="1"/>
          </p:cNvSpPr>
          <p:nvPr>
            <p:ph type="title"/>
          </p:nvPr>
        </p:nvSpPr>
        <p:spPr>
          <a:xfrm>
            <a:off x="6312871" y="2050552"/>
            <a:ext cx="4998720" cy="1748983"/>
          </a:xfrm>
          <a:prstGeom prst="rect"/>
        </p:spPr>
        <p:txBody>
          <a:bodyPr/>
          <a:lstStyle>
            <a:lvl1pPr>
              <a:defRPr sz="2800">
                <a:solidFill>
                  <a:schemeClr val="tx1"/>
                </a:solidFill>
                <a:latin typeface="+mn-lt"/>
              </a:defRPr>
            </a:lvl1pPr>
          </a:lstStyle>
          <a:p>
            <a:r>
              <a:rPr lang="en-US"/>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spTree>
      <p:nvGrpSpPr>
        <p:cNvPr id="58" name=""/>
        <p:cNvGrpSpPr/>
        <p:nvPr/>
      </p:nvGrpSpPr>
      <p:grpSpPr>
        <a:xfrm>
          <a:off x="0" y="0"/>
          <a:ext cx="0" cy="0"/>
          <a:chOff x="0" y="0"/>
          <a:chExt cx="0" cy="0"/>
        </a:xfrm>
      </p:grpSpPr>
      <p:sp>
        <p:nvSpPr>
          <p:cNvPr id="1048706" name="Picture Placeholder 21"/>
          <p:cNvSpPr>
            <a:spLocks noGrp="1"/>
          </p:cNvSpPr>
          <p:nvPr>
            <p:ph type="pic" sz="quarter" idx="10"/>
          </p:nvPr>
        </p:nvSpPr>
        <p:spPr>
          <a:xfrm>
            <a:off x="0" y="0"/>
            <a:ext cx="12192000" cy="6858000"/>
          </a:xfrm>
          <a:prstGeom prst="rect"/>
        </p:spPr>
        <p:txBody>
          <a:bodyPr/>
          <a:p>
            <a:r>
              <a:rPr lang="en-US"/>
              <a:t>Click icon to add picture</a:t>
            </a:r>
            <a:endParaRPr dirty="0" lang="en-US"/>
          </a:p>
        </p:txBody>
      </p:sp>
      <p:sp>
        <p:nvSpPr>
          <p:cNvPr id="1048707" name="Rectangle 1" descr="Tall office building looking up"/>
          <p:cNvSpPr/>
          <p:nvPr userDrawn="1"/>
        </p:nvSpPr>
        <p:spPr>
          <a:xfrm>
            <a:off x="3718560" y="1181123"/>
            <a:ext cx="4754880" cy="4495754"/>
          </a:xfrm>
          <a:prstGeom prst="rect"/>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08" name="Text Placeholder 23"/>
          <p:cNvSpPr>
            <a:spLocks noGrp="1"/>
          </p:cNvSpPr>
          <p:nvPr>
            <p:ph type="body" sz="quarter" idx="11" hasCustomPrompt="1"/>
          </p:nvPr>
        </p:nvSpPr>
        <p:spPr>
          <a:xfrm>
            <a:off x="4149139" y="4859469"/>
            <a:ext cx="3924934" cy="490538"/>
          </a:xfrm>
          <a:prstGeom prst="rect"/>
        </p:spPr>
        <p:txBody>
          <a:bodyPr/>
          <a:lstStyle>
            <a:lvl1pPr algn="r">
              <a:buNone/>
              <a:defRPr b="1" dirty="0" sz="2400" kern="1200" lang="en-US" smtClean="0">
                <a:solidFill>
                  <a:schemeClr val="accent4"/>
                </a:solidFill>
                <a:latin typeface="Calibri" panose="020F0502020204030204" pitchFamily="34" charset="0"/>
                <a:ea typeface="+mn-ea"/>
                <a:cs typeface="Calibri" panose="020F0502020204030204" pitchFamily="34" charset="0"/>
              </a:defRPr>
            </a:lvl1pPr>
            <a:lvl2pPr>
              <a:buNone/>
            </a:lvl2pPr>
          </a:lstStyle>
          <a:p>
            <a:pPr lvl="0"/>
            <a:r>
              <a:rPr dirty="0" lang="en-US"/>
              <a:t>Click to edit text</a:t>
            </a:r>
          </a:p>
        </p:txBody>
      </p:sp>
      <p:sp>
        <p:nvSpPr>
          <p:cNvPr id="1048709" name="Title 1"/>
          <p:cNvSpPr>
            <a:spLocks noGrp="1"/>
          </p:cNvSpPr>
          <p:nvPr>
            <p:ph type="title"/>
          </p:nvPr>
        </p:nvSpPr>
        <p:spPr>
          <a:xfrm>
            <a:off x="4149139" y="1529685"/>
            <a:ext cx="3924934" cy="1695637"/>
          </a:xfrm>
          <a:prstGeom prst="rect"/>
        </p:spPr>
        <p:txBody>
          <a:bodyPr/>
          <a:lstStyle>
            <a:lvl1pPr>
              <a:spcBef>
                <a:spcPts val="1000"/>
              </a:spcBef>
              <a:defRPr b="1" sz="4800">
                <a:solidFill>
                  <a:schemeClr val="bg1"/>
                </a:solidFill>
              </a:defRPr>
            </a:lvl1pPr>
          </a:lstStyle>
          <a:p>
            <a:r>
              <a:rPr lang="en-US"/>
              <a:t>Click to edit Master title style</a:t>
            </a:r>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723" name="Title 1"/>
          <p:cNvSpPr>
            <a:spLocks noGrp="1"/>
          </p:cNvSpPr>
          <p:nvPr>
            <p:ph type="title"/>
          </p:nvPr>
        </p:nvSpPr>
        <p:spPr>
          <a:xfrm>
            <a:off x="2589212" y="2058750"/>
            <a:ext cx="8915399" cy="1468800"/>
          </a:xfrm>
        </p:spPr>
        <p:txBody>
          <a:bodyPr anchor="b"/>
          <a:lstStyle>
            <a:lvl1pPr algn="l">
              <a:defRPr b="0" cap="none" sz="4000"/>
            </a:lvl1pPr>
          </a:lstStyle>
          <a:p>
            <a:r>
              <a:rPr lang="en-US" smtClean="0"/>
              <a:t>Click to edit Master title style</a:t>
            </a:r>
            <a:endParaRPr dirty="0" lang="en-US"/>
          </a:p>
        </p:txBody>
      </p:sp>
      <p:sp>
        <p:nvSpPr>
          <p:cNvPr id="1048724"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5" name="Date Placeholder 3"/>
          <p:cNvSpPr>
            <a:spLocks noGrp="1"/>
          </p:cNvSpPr>
          <p:nvPr>
            <p:ph type="dt" sz="half" idx="10"/>
          </p:nvPr>
        </p:nvSpPr>
        <p:spPr/>
        <p:txBody>
          <a:bodyPr/>
          <a:p>
            <a:fld id="{B61BEF0D-F0BB-DE4B-95CE-6DB70DBA9567}" type="datetimeFigureOut">
              <a:rPr lang="en-US" smtClean="0"/>
              <a:t>11/13/2022</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8" name="Slide Number Placeholder 5"/>
          <p:cNvSpPr>
            <a:spLocks noGrp="1"/>
          </p:cNvSpPr>
          <p:nvPr>
            <p:ph type="sldNum" sz="quarter" idx="12"/>
          </p:nvPr>
        </p:nvSpPr>
        <p:spPr>
          <a:xfrm>
            <a:off x="531812" y="3244139"/>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767" name="Title 7"/>
          <p:cNvSpPr>
            <a:spLocks noGrp="1"/>
          </p:cNvSpPr>
          <p:nvPr>
            <p:ph type="title"/>
          </p:nvPr>
        </p:nvSpPr>
        <p:spPr/>
        <p:txBody>
          <a:bodyPr/>
          <a:p>
            <a:r>
              <a:rPr lang="en-US" smtClean="0"/>
              <a:t>Click to edit Master title style</a:t>
            </a:r>
            <a:endParaRPr dirty="0" lang="en-US"/>
          </a:p>
        </p:txBody>
      </p:sp>
      <p:sp>
        <p:nvSpPr>
          <p:cNvPr id="1048768" name="Content Placeholder 2"/>
          <p:cNvSpPr>
            <a:spLocks noGrp="1"/>
          </p:cNvSpPr>
          <p:nvPr>
            <p:ph sz="half" idx="1"/>
          </p:nvPr>
        </p:nvSpPr>
        <p:spPr>
          <a:xfrm>
            <a:off x="2589212" y="2133600"/>
            <a:ext cx="4313864" cy="3777622"/>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69" name="Content Placeholder 3"/>
          <p:cNvSpPr>
            <a:spLocks noGrp="1"/>
          </p:cNvSpPr>
          <p:nvPr>
            <p:ph sz="half" idx="2"/>
          </p:nvPr>
        </p:nvSpPr>
        <p:spPr>
          <a:xfrm>
            <a:off x="7190747" y="2126222"/>
            <a:ext cx="4313864" cy="3777622"/>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0" name="Date Placeholder 4"/>
          <p:cNvSpPr>
            <a:spLocks noGrp="1"/>
          </p:cNvSpPr>
          <p:nvPr>
            <p:ph type="dt" sz="half" idx="10"/>
          </p:nvPr>
        </p:nvSpPr>
        <p:spPr/>
        <p:txBody>
          <a:bodyPr/>
          <a:p>
            <a:fld id="{EB712588-04B1-427B-82EE-E8DB90309F08}" type="datetimeFigureOut">
              <a:rPr lang="en-US" smtClean="0"/>
              <a:t>11/13/2022</a:t>
            </a:fld>
            <a:endParaRPr dirty="0" lang="en-US"/>
          </a:p>
        </p:txBody>
      </p:sp>
      <p:sp>
        <p:nvSpPr>
          <p:cNvPr id="1048771" name="Footer Placeholder 5"/>
          <p:cNvSpPr>
            <a:spLocks noGrp="1"/>
          </p:cNvSpPr>
          <p:nvPr>
            <p:ph type="ftr" sz="quarter" idx="11"/>
          </p:nvPr>
        </p:nvSpPr>
        <p:spPr/>
        <p:txBody>
          <a:bodyPr/>
          <a:p>
            <a:endParaRPr dirty="0" lang="en-US"/>
          </a:p>
        </p:txBody>
      </p:sp>
      <p:sp>
        <p:nvSpPr>
          <p:cNvPr id="104877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3" name="Slide Number Placeholder 5"/>
          <p:cNvSpPr>
            <a:spLocks noGrp="1"/>
          </p:cNvSpPr>
          <p:nvPr>
            <p:ph type="sldNum" sz="quarter" idx="12"/>
          </p:nvPr>
        </p:nvSpPr>
        <p:spPr>
          <a:xfrm>
            <a:off x="531812" y="787782"/>
            <a:ext cx="779767" cy="365125"/>
          </a:xfrm>
        </p:spPr>
        <p:txBody>
          <a:bodyPr/>
          <a:p>
            <a:fld id="{6FF9F0C5-380F-41C2-899A-BAC0F0927E16}" type="slidenum">
              <a:rPr lang="en-US" smtClean="0"/>
              <a:t>‹#›</a:t>
            </a:fld>
            <a:endParaRPr dirty="0" lang="en-US"/>
          </a:p>
        </p:txBody>
      </p:sp>
    </p:spTree>
  </p:cSld>
  <p:clrMapOvr>
    <a:masterClrMapping/>
  </p:clrMapOvr>
  <p:hf dt="0" ftr="0" hdr="0" sldNum="1"/>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729" name="Title 9"/>
          <p:cNvSpPr>
            <a:spLocks noGrp="1"/>
          </p:cNvSpPr>
          <p:nvPr>
            <p:ph type="title"/>
          </p:nvPr>
        </p:nvSpPr>
        <p:spPr/>
        <p:txBody>
          <a:bodyPr/>
          <a:p>
            <a:r>
              <a:rPr lang="en-US" smtClean="0"/>
              <a:t>Click to edit Master title style</a:t>
            </a:r>
            <a:endParaRPr dirty="0" lang="en-US"/>
          </a:p>
        </p:txBody>
      </p:sp>
      <p:sp>
        <p:nvSpPr>
          <p:cNvPr id="1048730"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31" name="Content Placeholder 3"/>
          <p:cNvSpPr>
            <a:spLocks noGrp="1"/>
          </p:cNvSpPr>
          <p:nvPr>
            <p:ph sz="half" idx="2"/>
          </p:nvPr>
        </p:nvSpPr>
        <p:spPr>
          <a:xfrm>
            <a:off x="2589212" y="2548966"/>
            <a:ext cx="4342893" cy="335406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2"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33" name="Content Placeholder 5"/>
          <p:cNvSpPr>
            <a:spLocks noGrp="1"/>
          </p:cNvSpPr>
          <p:nvPr>
            <p:ph sz="quarter" idx="4"/>
          </p:nvPr>
        </p:nvSpPr>
        <p:spPr>
          <a:xfrm>
            <a:off x="7166957" y="2545738"/>
            <a:ext cx="4338674" cy="335406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4" name="Date Placeholder 6"/>
          <p:cNvSpPr>
            <a:spLocks noGrp="1"/>
          </p:cNvSpPr>
          <p:nvPr>
            <p:ph type="dt" sz="half" idx="10"/>
          </p:nvPr>
        </p:nvSpPr>
        <p:spPr/>
        <p:txBody>
          <a:bodyPr/>
          <a:p>
            <a:fld id="{B61BEF0D-F0BB-DE4B-95CE-6DB70DBA9567}" type="datetimeFigureOut">
              <a:rPr lang="en-US" smtClean="0"/>
              <a:t>11/13/2022</a:t>
            </a:fld>
            <a:endParaRPr dirty="0" lang="en-US"/>
          </a:p>
        </p:txBody>
      </p:sp>
      <p:sp>
        <p:nvSpPr>
          <p:cNvPr id="1048735" name="Footer Placeholder 7"/>
          <p:cNvSpPr>
            <a:spLocks noGrp="1"/>
          </p:cNvSpPr>
          <p:nvPr>
            <p:ph type="ftr" sz="quarter" idx="11"/>
          </p:nvPr>
        </p:nvSpPr>
        <p:spPr/>
        <p:txBody>
          <a:bodyPr/>
          <a:p>
            <a:endParaRPr dirty="0" lang="en-US"/>
          </a:p>
        </p:txBody>
      </p:sp>
      <p:sp>
        <p:nvSpPr>
          <p:cNvPr id="104873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7" name="Slide Number Placeholder 5"/>
          <p:cNvSpPr>
            <a:spLocks noGrp="1"/>
          </p:cNvSpPr>
          <p:nvPr>
            <p:ph type="sldNum" sz="quarter" idx="12"/>
          </p:nvPr>
        </p:nvSpPr>
        <p:spPr>
          <a:xfrm>
            <a:off x="531812" y="787782"/>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83" name="Title 1"/>
          <p:cNvSpPr>
            <a:spLocks noGrp="1"/>
          </p:cNvSpPr>
          <p:nvPr>
            <p:ph type="title"/>
          </p:nvPr>
        </p:nvSpPr>
        <p:spPr/>
        <p:txBody>
          <a:bodyPr/>
          <a:p>
            <a:r>
              <a:rPr lang="en-US" smtClean="0"/>
              <a:t>Click to edit Master title style</a:t>
            </a:r>
            <a:endParaRPr dirty="0" lang="en-US"/>
          </a:p>
        </p:txBody>
      </p:sp>
      <p:sp>
        <p:nvSpPr>
          <p:cNvPr id="1048684" name="Date Placeholder 2"/>
          <p:cNvSpPr>
            <a:spLocks noGrp="1"/>
          </p:cNvSpPr>
          <p:nvPr>
            <p:ph type="dt" sz="half" idx="10"/>
          </p:nvPr>
        </p:nvSpPr>
        <p:spPr/>
        <p:txBody>
          <a:bodyPr/>
          <a:p>
            <a:fld id="{B61BEF0D-F0BB-DE4B-95CE-6DB70DBA9567}" type="datetimeFigureOut">
              <a:rPr lang="en-US" smtClean="0"/>
              <a:t>11/13/2022</a:t>
            </a:fld>
            <a:endParaRPr dirty="0" lang="en-US"/>
          </a:p>
        </p:txBody>
      </p:sp>
      <p:sp>
        <p:nvSpPr>
          <p:cNvPr id="1048685" name="Footer Placeholder 3"/>
          <p:cNvSpPr>
            <a:spLocks noGrp="1"/>
          </p:cNvSpPr>
          <p:nvPr>
            <p:ph type="ftr" sz="quarter" idx="11"/>
          </p:nvPr>
        </p:nvSpPr>
        <p:spPr/>
        <p:txBody>
          <a:bodyPr/>
          <a:p>
            <a:endParaRPr dirty="0" lang="en-US"/>
          </a:p>
        </p:txBody>
      </p:sp>
      <p:sp>
        <p:nvSpPr>
          <p:cNvPr id="104868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738" name="Date Placeholder 1"/>
          <p:cNvSpPr>
            <a:spLocks noGrp="1"/>
          </p:cNvSpPr>
          <p:nvPr>
            <p:ph type="dt" sz="half" idx="10"/>
          </p:nvPr>
        </p:nvSpPr>
        <p:spPr/>
        <p:txBody>
          <a:bodyPr/>
          <a:p>
            <a:fld id="{B61BEF0D-F0BB-DE4B-95CE-6DB70DBA9567}" type="datetimeFigureOut">
              <a:rPr lang="en-US" smtClean="0"/>
              <a:t>11/13/2022</a:t>
            </a:fld>
            <a:endParaRPr dirty="0" lang="en-US"/>
          </a:p>
        </p:txBody>
      </p:sp>
      <p:sp>
        <p:nvSpPr>
          <p:cNvPr id="1048739" name="Footer Placeholder 2"/>
          <p:cNvSpPr>
            <a:spLocks noGrp="1"/>
          </p:cNvSpPr>
          <p:nvPr>
            <p:ph type="ftr" sz="quarter" idx="11"/>
          </p:nvPr>
        </p:nvSpPr>
        <p:spPr/>
        <p:txBody>
          <a:bodyPr/>
          <a:p>
            <a:endParaRPr dirty="0" lang="en-US"/>
          </a:p>
        </p:txBody>
      </p:sp>
      <p:sp>
        <p:nvSpPr>
          <p:cNvPr id="104874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1"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1"/>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781" name="Title 1"/>
          <p:cNvSpPr>
            <a:spLocks noGrp="1"/>
          </p:cNvSpPr>
          <p:nvPr>
            <p:ph type="title"/>
          </p:nvPr>
        </p:nvSpPr>
        <p:spPr>
          <a:xfrm>
            <a:off x="2589212" y="446088"/>
            <a:ext cx="3505199" cy="976312"/>
          </a:xfrm>
        </p:spPr>
        <p:txBody>
          <a:bodyPr anchor="b"/>
          <a:lstStyle>
            <a:lvl1pPr algn="l">
              <a:defRPr b="0" sz="2000"/>
            </a:lvl1pPr>
          </a:lstStyle>
          <a:p>
            <a:r>
              <a:rPr lang="en-US" smtClean="0"/>
              <a:t>Click to edit Master title style</a:t>
            </a:r>
            <a:endParaRPr dirty="0" lang="en-US"/>
          </a:p>
        </p:txBody>
      </p:sp>
      <p:sp>
        <p:nvSpPr>
          <p:cNvPr id="1048782" name="Content Placeholder 2"/>
          <p:cNvSpPr>
            <a:spLocks noGrp="1"/>
          </p:cNvSpPr>
          <p:nvPr>
            <p:ph idx="1"/>
          </p:nvPr>
        </p:nvSpPr>
        <p:spPr>
          <a:xfrm>
            <a:off x="6323012" y="446088"/>
            <a:ext cx="5181600" cy="5414963"/>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3"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84" name="Date Placeholder 4"/>
          <p:cNvSpPr>
            <a:spLocks noGrp="1"/>
          </p:cNvSpPr>
          <p:nvPr>
            <p:ph type="dt" sz="half" idx="10"/>
          </p:nvPr>
        </p:nvSpPr>
        <p:spPr/>
        <p:txBody>
          <a:bodyPr/>
          <a:p>
            <a:fld id="{42A54C80-263E-416B-A8E0-580EDEADCBDC}" type="datetimeFigureOut">
              <a:rPr lang="en-US" smtClean="0"/>
              <a:t>11/13/2022</a:t>
            </a:fld>
            <a:endParaRPr dirty="0" lang="en-US"/>
          </a:p>
        </p:txBody>
      </p:sp>
      <p:sp>
        <p:nvSpPr>
          <p:cNvPr id="1048785" name="Footer Placeholder 5"/>
          <p:cNvSpPr>
            <a:spLocks noGrp="1"/>
          </p:cNvSpPr>
          <p:nvPr>
            <p:ph type="ftr" sz="quarter" idx="11"/>
          </p:nvPr>
        </p:nvSpPr>
        <p:spPr/>
        <p:txBody>
          <a:bodyPr/>
          <a:p>
            <a:endParaRPr dirty="0" lang="en-US"/>
          </a:p>
        </p:txBody>
      </p:sp>
      <p:sp>
        <p:nvSpPr>
          <p:cNvPr id="104878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87" name="Slide Number Placeholder 6"/>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hf dt="0" ftr="0" hdr="0" sldNum="1"/>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710" name="Title 1"/>
          <p:cNvSpPr>
            <a:spLocks noGrp="1"/>
          </p:cNvSpPr>
          <p:nvPr>
            <p:ph type="title"/>
          </p:nvPr>
        </p:nvSpPr>
        <p:spPr>
          <a:xfrm>
            <a:off x="2589213" y="4800600"/>
            <a:ext cx="8915400" cy="566738"/>
          </a:xfrm>
        </p:spPr>
        <p:txBody>
          <a:bodyPr anchor="b">
            <a:normAutofit/>
          </a:bodyPr>
          <a:lstStyle>
            <a:lvl1pPr algn="l">
              <a:defRPr b="0" sz="2400"/>
            </a:lvl1pPr>
          </a:lstStyle>
          <a:p>
            <a:r>
              <a:rPr lang="en-US" smtClean="0"/>
              <a:t>Click to edit Master title style</a:t>
            </a:r>
            <a:endParaRPr dirty="0" lang="en-US"/>
          </a:p>
        </p:txBody>
      </p:sp>
      <p:sp>
        <p:nvSpPr>
          <p:cNvPr id="1048711"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12"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13" name="Date Placeholder 4"/>
          <p:cNvSpPr>
            <a:spLocks noGrp="1"/>
          </p:cNvSpPr>
          <p:nvPr>
            <p:ph type="dt" sz="half" idx="10"/>
          </p:nvPr>
        </p:nvSpPr>
        <p:spPr/>
        <p:txBody>
          <a:bodyPr/>
          <a:p>
            <a:fld id="{B61BEF0D-F0BB-DE4B-95CE-6DB70DBA9567}" type="datetimeFigureOut">
              <a:rPr lang="en-US" smtClean="0"/>
              <a:t>11/13/2022</a:t>
            </a:fld>
            <a:endParaRPr dirty="0" lang="en-US"/>
          </a:p>
        </p:txBody>
      </p:sp>
      <p:sp>
        <p:nvSpPr>
          <p:cNvPr id="1048714" name="Footer Placeholder 5"/>
          <p:cNvSpPr>
            <a:spLocks noGrp="1"/>
          </p:cNvSpPr>
          <p:nvPr>
            <p:ph type="ftr" sz="quarter" idx="11"/>
          </p:nvPr>
        </p:nvSpPr>
        <p:spPr/>
        <p:txBody>
          <a:bodyPr/>
          <a:p>
            <a:endParaRPr dirty="0" lang="en-US"/>
          </a:p>
        </p:txBody>
      </p:sp>
      <p:sp>
        <p:nvSpPr>
          <p:cNvPr id="104871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6"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Tree>
  </p:cSld>
  <p:clrMapOvr>
    <a:masterClrMapping/>
  </p:clrMapOvr>
  <p:hf dt="0" ftr="0" hdr="0" sldNum="1"/>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3" name=""/>
        <p:cNvGrpSpPr/>
        <p:nvPr/>
      </p:nvGrpSpPr>
      <p:grpSpPr>
        <a:xfrm>
          <a:off x="0" y="0"/>
          <a:ext cx="0" cy="0"/>
          <a:chOff x="0" y="0"/>
          <a:chExt cx="0" cy="0"/>
        </a:xfrm>
      </p:grpSpPr>
      <p:grpSp>
        <p:nvGrpSpPr>
          <p:cNvPr id="14" name="Group 22"/>
          <p:cNvGrpSpPr/>
          <p:nvPr/>
        </p:nvGrpSpPr>
        <p:grpSpPr>
          <a:xfrm>
            <a:off x="1" y="228600"/>
            <a:ext cx="2851516" cy="6638628"/>
            <a:chOff x="2487613" y="285750"/>
            <a:chExt cx="2428875" cy="5654676"/>
          </a:xfrm>
          <a:solidFill>
            <a:schemeClr val="accent1">
              <a:lumMod val="75000"/>
              <a:alpha val="40000"/>
            </a:schemeClr>
          </a:solidFill>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5" name="Group 9"/>
          <p:cNvGrpSpPr/>
          <p:nvPr/>
        </p:nvGrpSpPr>
        <p:grpSpPr>
          <a:xfrm>
            <a:off x="27221" y="-30"/>
            <a:ext cx="2356674" cy="6853283"/>
            <a:chOff x="6627813" y="195452"/>
            <a:chExt cx="1952625" cy="5678299"/>
          </a:xfrm>
          <a:solidFill>
            <a:schemeClr val="accent1"/>
          </a:solidFill>
        </p:grpSpPr>
        <p:sp>
          <p:nvSpPr>
            <p:cNvPr id="1048588" name="Freeform 27"/>
            <p:cNvSpPr/>
            <p:nvPr/>
          </p:nvSpPr>
          <p:spPr bwMode="auto">
            <a:xfrm>
              <a:off x="6627813" y="195452"/>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048600" name="Rectangle 6"/>
          <p:cNvSpPr/>
          <p:nvPr/>
        </p:nvSpPr>
        <p:spPr>
          <a:xfrm>
            <a:off x="0" y="0"/>
            <a:ext cx="182880" cy="685800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smtClean="0"/>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lang="en-US" smtClean="0"/>
              <a:t>11/13/2022</a:t>
            </a:fld>
            <a:endParaRPr dirty="0"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bwMode="gray">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57F1E4F-1CFF-5643-939E-217C01CDF565}" type="slidenum">
              <a:rPr lang="en-US" smtClean="0"/>
              <a:t>‹#›</a:t>
            </a:fld>
            <a:endParaRPr dirty="0" lang="en-US"/>
          </a:p>
        </p:txBody>
      </p:sp>
      <p:sp>
        <p:nvSpPr>
          <p:cNvPr id="1048606" name="Date Placeholder 3"/>
          <p:cNvSpPr txBox="1"/>
          <p:nvPr userDrawn="1"/>
        </p:nvSpPr>
        <p:spPr>
          <a:xfrm>
            <a:off x="660396" y="6378906"/>
            <a:ext cx="2743200" cy="365125"/>
          </a:xfrm>
          <a:prstGeom prst="rect"/>
        </p:spPr>
        <p:txBody>
          <a:bodyPr anchor="ct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57BD5F78-1C10-49D6-8616-C9F20406C112}" type="datetime1">
              <a:rPr sz="1100" lang="en-US" smtClean="0">
                <a:solidFill>
                  <a:schemeClr val="accent2"/>
                </a:solidFill>
              </a:rPr>
              <a:t>11/13/2022</a:t>
            </a:fld>
            <a:endParaRPr dirty="0" sz="1100" lang="en-US">
              <a:solidFill>
                <a:schemeClr val="accent2"/>
              </a:solidFill>
            </a:endParaRPr>
          </a:p>
        </p:txBody>
      </p:sp>
      <p:sp>
        <p:nvSpPr>
          <p:cNvPr id="1048607" name="Footer Placeholder 4"/>
          <p:cNvSpPr txBox="1"/>
          <p:nvPr userDrawn="1"/>
        </p:nvSpPr>
        <p:spPr>
          <a:xfrm>
            <a:off x="1445526" y="6378906"/>
            <a:ext cx="4114800" cy="365125"/>
          </a:xfrm>
          <a:prstGeom prst="rect"/>
        </p:spPr>
        <p:txBody>
          <a:bodyPr anchor="ct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a:r>
              <a:rPr b="1" dirty="0" sz="1100" lang="en-US">
                <a:solidFill>
                  <a:schemeClr val="accent2"/>
                </a:solidFill>
              </a:rPr>
              <a:t>Annual Review</a:t>
            </a:r>
          </a:p>
        </p:txBody>
      </p:sp>
      <p:sp>
        <p:nvSpPr>
          <p:cNvPr id="1048608" name="Slide Number Placeholder 5"/>
          <p:cNvSpPr txBox="1"/>
          <p:nvPr userDrawn="1"/>
        </p:nvSpPr>
        <p:spPr>
          <a:xfrm>
            <a:off x="8805338" y="6378906"/>
            <a:ext cx="2743200" cy="365125"/>
          </a:xfrm>
          <a:prstGeom prst="rect"/>
        </p:spPr>
        <p:txBody>
          <a:bodyPr anchor="ct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fld id="{2C18C1E5-FB55-42F5-BD6D-9CC153FCDBE6}" type="slidenum">
              <a:rPr sz="1100" lang="en-US" smtClean="0">
                <a:solidFill>
                  <a:schemeClr val="accent4"/>
                </a:solidFill>
              </a:rPr>
              <a:pPr algn="r"/>
              <a:t>‹#›</a:t>
            </a:fld>
            <a:endParaRPr dirty="0" sz="1100" lang="en-US">
              <a:solidFill>
                <a:schemeClr val="accent4"/>
              </a:solidFill>
            </a:endParaRPr>
          </a:p>
        </p:txBody>
      </p:sp>
    </p:spTree>
  </p:cSld>
  <p:clrMap accent1="accent1" accent2="accent2" accent3="accent3" accent4="accent4" accent5="accent5" accent6="accent6" bg1="dk1" bg2="dk2" tx1="lt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dt="0" ftr="0" hdr="0" sldNum="1"/>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abc" TargetMode="External"/><Relationship Id="rId3"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8.jpeg"/><Relationship Id="rId3"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8.xml"/><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jpeg"/><Relationship Id="rId3"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1.jpeg"/><Relationship Id="rId3"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ext Placeholder 1"/>
          <p:cNvSpPr txBox="1"/>
          <p:nvPr/>
        </p:nvSpPr>
        <p:spPr>
          <a:xfrm>
            <a:off x="5294811" y="2792342"/>
            <a:ext cx="4824548" cy="861497"/>
          </a:xfrm>
          <a:prstGeom prst="rect"/>
        </p:spPr>
        <p:txBody>
          <a:bodyPr bIns="45720" lIns="91440" rIns="91440" rtlCol="0" tIns="45720" vert="horz">
            <a:noAutofit/>
          </a:bodyPr>
          <a:lstStyle>
            <a:lvl1pPr algn="l" defTabSz="457200" eaLnBrk="1" hangingPunct="1" indent="0" latinLnBrk="0" marL="0" rtl="0">
              <a:spcBef>
                <a:spcPts val="1000"/>
              </a:spcBef>
              <a:spcAft>
                <a:spcPts val="0"/>
              </a:spcAft>
              <a:buClr>
                <a:schemeClr val="accent1"/>
              </a:buClr>
              <a:buSzPct val="80000"/>
              <a:buFont typeface="Wingdings 3" charset="2"/>
              <a:buNone/>
              <a:defRPr b="1" sz="2000" kern="1200">
                <a:solidFill>
                  <a:schemeClr val="accent4"/>
                </a:solidFill>
                <a:latin typeface="+mj-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dirty="0" sz="4800" lang="en-GB" smtClean="0">
                <a:solidFill>
                  <a:schemeClr val="tx1">
                    <a:lumMod val="50000"/>
                  </a:schemeClr>
                </a:solidFill>
                <a:latin typeface="Arial Black" panose="020B0A04020102020204" pitchFamily="34" charset="0"/>
              </a:rPr>
              <a:t>Final Project</a:t>
            </a:r>
            <a:endParaRPr dirty="0" sz="4800" lang="en-GB">
              <a:solidFill>
                <a:schemeClr val="tx1">
                  <a:lumMod val="50000"/>
                </a:schemeClr>
              </a:solidFill>
              <a:latin typeface="Arial Black" panose="020B0A04020102020204" pitchFamily="34" charset="0"/>
            </a:endParaRPr>
          </a:p>
        </p:txBody>
      </p:sp>
      <p:sp>
        <p:nvSpPr>
          <p:cNvPr id="1048616" name="Rectangle 12"/>
          <p:cNvSpPr/>
          <p:nvPr/>
        </p:nvSpPr>
        <p:spPr>
          <a:xfrm>
            <a:off x="3866606" y="647924"/>
            <a:ext cx="7036527" cy="830997"/>
          </a:xfrm>
          <a:prstGeom prst="rect"/>
        </p:spPr>
        <p:txBody>
          <a:bodyPr wrap="square">
            <a:spAutoFit/>
          </a:bodyPr>
          <a:p>
            <a:pPr algn="ctr"/>
            <a:r>
              <a:rPr dirty="0" sz="4800" lang="en-GB">
                <a:solidFill>
                  <a:schemeClr val="tx1">
                    <a:lumMod val="65000"/>
                  </a:schemeClr>
                </a:solidFill>
                <a:latin typeface="Arial Black" panose="020B0A04020102020204" pitchFamily="34" charset="0"/>
              </a:rPr>
              <a:t>Team Name</a:t>
            </a:r>
            <a:endParaRPr dirty="0" sz="4800" lang="en-IN">
              <a:solidFill>
                <a:schemeClr val="tx1">
                  <a:lumMod val="65000"/>
                </a:schemeClr>
              </a:solidFill>
              <a:latin typeface="Arial Black" panose="020B0A04020102020204" pitchFamily="34" charset="0"/>
            </a:endParaRPr>
          </a:p>
        </p:txBody>
      </p:sp>
      <p:sp>
        <p:nvSpPr>
          <p:cNvPr id="1048617" name="TextBox 1"/>
          <p:cNvSpPr txBox="1"/>
          <p:nvPr/>
        </p:nvSpPr>
        <p:spPr>
          <a:xfrm flipH="1">
            <a:off x="3666309" y="1820091"/>
            <a:ext cx="6827518" cy="523220"/>
          </a:xfrm>
          <a:prstGeom prst="rect"/>
          <a:noFill/>
        </p:spPr>
        <p:txBody>
          <a:bodyPr rtlCol="0" wrap="square">
            <a:spAutoFit/>
          </a:bodyPr>
          <a:p>
            <a:pPr algn="ctr" lvl="3"/>
            <a:r>
              <a:rPr dirty="0" sz="2800" lang="en-US" smtClean="0"/>
              <a:t>- PALLAVI BORSE</a:t>
            </a:r>
            <a:endParaRPr dirty="0" sz="2800" lang="en-IN"/>
          </a:p>
        </p:txBody>
      </p:sp>
      <p:sp>
        <p:nvSpPr>
          <p:cNvPr id="1048618" name="TextBox 2"/>
          <p:cNvSpPr txBox="1"/>
          <p:nvPr/>
        </p:nvSpPr>
        <p:spPr>
          <a:xfrm>
            <a:off x="2734491" y="3979759"/>
            <a:ext cx="9727475" cy="954107"/>
          </a:xfrm>
          <a:prstGeom prst="rect"/>
          <a:noFill/>
        </p:spPr>
        <p:txBody>
          <a:bodyPr rtlCol="0" wrap="square">
            <a:spAutoFit/>
          </a:bodyPr>
          <a:p>
            <a:pPr lvl="8"/>
            <a:r>
              <a:rPr dirty="0" sz="2800" lang="en-US" smtClean="0"/>
              <a:t>- STUDENT MENTAL </a:t>
            </a:r>
          </a:p>
          <a:p>
            <a:pPr lvl="8"/>
            <a:r>
              <a:rPr dirty="0" sz="2800" lang="en-US"/>
              <a:t> </a:t>
            </a:r>
            <a:r>
              <a:rPr dirty="0" sz="2800" lang="en-US" smtClean="0"/>
              <a:t> HEALTH</a:t>
            </a:r>
            <a:endParaRPr dirty="0" sz="28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15"/>
                                        </p:tgtEl>
                                        <p:attrNameLst>
                                          <p:attrName>style.visibility</p:attrName>
                                        </p:attrNameLst>
                                      </p:cBhvr>
                                      <p:to>
                                        <p:strVal val="visible"/>
                                      </p:to>
                                    </p:set>
                                    <p:anim calcmode="lin" valueType="num">
                                      <p:cBhvr>
                                        <p:cTn dur="500" fill="hold" id="7"/>
                                        <p:tgtEl>
                                          <p:spTgt spid="1048615"/>
                                        </p:tgtEl>
                                        <p:attrNameLst>
                                          <p:attrName>ppt_w</p:attrName>
                                        </p:attrNameLst>
                                      </p:cBhvr>
                                      <p:tavLst>
                                        <p:tav tm="0">
                                          <p:val>
                                            <p:fltVal val="0.0"/>
                                          </p:val>
                                        </p:tav>
                                        <p:tav tm="100000">
                                          <p:val>
                                            <p:strVal val="#ppt_w"/>
                                          </p:val>
                                        </p:tav>
                                      </p:tavLst>
                                    </p:anim>
                                    <p:anim calcmode="lin" valueType="num">
                                      <p:cBhvr>
                                        <p:cTn dur="500" fill="hold" id="8"/>
                                        <p:tgtEl>
                                          <p:spTgt spid="1048615"/>
                                        </p:tgtEl>
                                        <p:attrNameLst>
                                          <p:attrName>ppt_h</p:attrName>
                                        </p:attrNameLst>
                                      </p:cBhvr>
                                      <p:tavLst>
                                        <p:tav tm="0">
                                          <p:val>
                                            <p:fltVal val="0.0"/>
                                          </p:val>
                                        </p:tav>
                                        <p:tav tm="100000">
                                          <p:val>
                                            <p:strVal val="#ppt_h"/>
                                          </p:val>
                                        </p:tav>
                                      </p:tavLst>
                                    </p:anim>
                                    <p:animEffect transition="in" filter="fade">
                                      <p:cBhvr>
                                        <p:cTn dur="500" id="9"/>
                                        <p:tgtEl>
                                          <p:spTgt spid="104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4" name="Picture 4"/>
          <p:cNvPicPr>
            <a:picLocks noChangeAspect="1"/>
          </p:cNvPicPr>
          <p:nvPr/>
        </p:nvPicPr>
        <p:blipFill rotWithShape="1">
          <a:blip xmlns:r="http://schemas.openxmlformats.org/officeDocument/2006/relationships" r:embed="rId1"/>
          <a:srcRect t="96181"/>
          <a:stretch>
            <a:fillRect/>
          </a:stretch>
        </p:blipFill>
        <p:spPr>
          <a:xfrm>
            <a:off x="675957" y="6471920"/>
            <a:ext cx="2143125" cy="193040"/>
          </a:xfrm>
          <a:prstGeom prst="rect"/>
        </p:spPr>
      </p:pic>
      <p:sp>
        <p:nvSpPr>
          <p:cNvPr id="1048651" name="Text Placeholder 1"/>
          <p:cNvSpPr>
            <a:spLocks noGrp="1"/>
          </p:cNvSpPr>
          <p:nvPr>
            <p:ph type="body" sz="quarter" idx="12"/>
          </p:nvPr>
        </p:nvSpPr>
        <p:spPr>
          <a:xfrm>
            <a:off x="533400" y="1590675"/>
            <a:ext cx="9239250" cy="5467349"/>
          </a:xfrm>
        </p:spPr>
        <p:txBody>
          <a:bodyPr/>
          <a:p>
            <a:pPr indent="-457200" marL="457200">
              <a:buFont typeface="+mj-lt"/>
              <a:buAutoNum type="arabicPeriod"/>
            </a:pPr>
            <a:r>
              <a:rPr dirty="0" lang="en-US" smtClean="0"/>
              <a:t>To evaluate the model’s performances on the validation dataset, we used F1-score and Accuracy metrics.</a:t>
            </a:r>
          </a:p>
          <a:p>
            <a:pPr indent="-457200" marL="457200">
              <a:buFont typeface="+mj-lt"/>
              <a:buAutoNum type="arabicPeriod"/>
            </a:pPr>
            <a:r>
              <a:rPr dirty="0" lang="en-US" smtClean="0"/>
              <a:t>KNN model performance evaluation scores with 80% accuracy.</a:t>
            </a:r>
          </a:p>
          <a:p>
            <a:pPr indent="-457200" marL="457200">
              <a:buFont typeface="+mj-lt"/>
              <a:buAutoNum type="arabicPeriod"/>
            </a:pPr>
            <a:r>
              <a:rPr dirty="0" lang="en-US" smtClean="0"/>
              <a:t>Dicision Tree model performance evaluation scores with 100% accuracy.</a:t>
            </a:r>
          </a:p>
          <a:p>
            <a:pPr indent="-457200" marL="457200">
              <a:buFont typeface="+mj-lt"/>
              <a:buAutoNum type="arabicPeriod"/>
            </a:pPr>
            <a:r>
              <a:rPr dirty="0" lang="en-US" smtClean="0"/>
              <a:t>Logistic Regression model performance evaluation scores with 89% accuracy.</a:t>
            </a:r>
          </a:p>
          <a:p>
            <a:pPr indent="-457200" marL="457200">
              <a:buFont typeface="+mj-lt"/>
              <a:buAutoNum type="arabicPeriod"/>
            </a:pPr>
            <a:r>
              <a:rPr dirty="0" lang="en-US" smtClean="0"/>
              <a:t>Linear Regression model performance evaluation variance score is 0.7337.</a:t>
            </a:r>
          </a:p>
          <a:p>
            <a:pPr indent="-457200" marL="457200">
              <a:buFont typeface="+mj-lt"/>
              <a:buAutoNum type="arabicPeriod"/>
            </a:pPr>
            <a:endParaRPr dirty="0" lang="en-US" smtClean="0"/>
          </a:p>
          <a:p>
            <a:endParaRPr dirty="0" lang="en-IN"/>
          </a:p>
        </p:txBody>
      </p:sp>
      <p:sp>
        <p:nvSpPr>
          <p:cNvPr id="1048652" name="Title 3"/>
          <p:cNvSpPr>
            <a:spLocks noGrp="1"/>
          </p:cNvSpPr>
          <p:nvPr>
            <p:ph type="title"/>
          </p:nvPr>
        </p:nvSpPr>
        <p:spPr>
          <a:xfrm>
            <a:off x="981075" y="370589"/>
            <a:ext cx="2676525" cy="830997"/>
          </a:xfrm>
        </p:spPr>
        <p:txBody>
          <a:bodyPr>
            <a:normAutofit/>
          </a:bodyPr>
          <a:p>
            <a:r>
              <a:rPr dirty="0" lang="en-GB"/>
              <a:t>RESULTS </a:t>
            </a:r>
            <a:endParaRPr dirty="0" lang="en-IN"/>
          </a:p>
        </p:txBody>
      </p:sp>
      <p:sp>
        <p:nvSpPr>
          <p:cNvPr id="1048653" name="Text Placeholder 30"/>
          <p:cNvSpPr txBox="1"/>
          <p:nvPr/>
        </p:nvSpPr>
        <p:spPr>
          <a:xfrm>
            <a:off x="320982" y="1275371"/>
            <a:ext cx="3343561" cy="666078"/>
          </a:xfrm>
          <a:prstGeom prst="rect"/>
        </p:spPr>
        <p:txBody>
          <a:bodyPr bIns="45720" lIns="91440" rIns="91440" rtlCol="0" tIns="45720" vert="horz">
            <a:normAutofit/>
          </a:bodyPr>
          <a:lstStyle>
            <a:lvl1pPr algn="ctr" defTabSz="457200" eaLnBrk="1" hangingPunct="1" indent="0" latinLnBrk="0" marL="0" rtl="0">
              <a:spcBef>
                <a:spcPts val="1000"/>
              </a:spcBef>
              <a:spcAft>
                <a:spcPts val="0"/>
              </a:spcAft>
              <a:buClr>
                <a:schemeClr val="accent1"/>
              </a:buClr>
              <a:buSzPct val="80000"/>
              <a:buFont typeface="Wingdings 3" charset="2"/>
              <a:buNone/>
              <a:defRPr dirty="0" sz="1600" kern="1200" lang="en-US" smtClean="0">
                <a:solidFill>
                  <a:schemeClr val="tx1"/>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dirty="0" sz="2000" lang="en-GB"/>
          </a:p>
        </p:txBody>
      </p:sp>
      <p:sp>
        <p:nvSpPr>
          <p:cNvPr id="1048654" name="Text Placeholder 30"/>
          <p:cNvSpPr txBox="1"/>
          <p:nvPr/>
        </p:nvSpPr>
        <p:spPr>
          <a:xfrm>
            <a:off x="4345694" y="1275371"/>
            <a:ext cx="3343561" cy="666078"/>
          </a:xfrm>
          <a:prstGeom prst="rect"/>
        </p:spPr>
        <p:txBody>
          <a:bodyPr bIns="45720" lIns="91440" rIns="91440" rtlCol="0" tIns="45720" vert="horz">
            <a:normAutofit/>
          </a:bodyPr>
          <a:lstStyle>
            <a:lvl1pPr algn="ctr" defTabSz="457200" eaLnBrk="1" hangingPunct="1" indent="0" latinLnBrk="0" marL="0" rtl="0">
              <a:spcBef>
                <a:spcPts val="1000"/>
              </a:spcBef>
              <a:spcAft>
                <a:spcPts val="0"/>
              </a:spcAft>
              <a:buClr>
                <a:schemeClr val="accent1"/>
              </a:buClr>
              <a:buSzPct val="80000"/>
              <a:buFont typeface="Wingdings 3" charset="2"/>
              <a:buNone/>
              <a:defRPr dirty="0" sz="1600" kern="1200" lang="en-US" smtClean="0">
                <a:solidFill>
                  <a:schemeClr val="tx1"/>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dirty="0" sz="2000" lang="en-GB"/>
          </a:p>
        </p:txBody>
      </p:sp>
      <p:sp>
        <p:nvSpPr>
          <p:cNvPr id="1048655" name="Title 3"/>
          <p:cNvSpPr txBox="1"/>
          <p:nvPr/>
        </p:nvSpPr>
        <p:spPr>
          <a:xfrm>
            <a:off x="422959" y="5737443"/>
            <a:ext cx="2981643" cy="830997"/>
          </a:xfrm>
          <a:prstGeom prst="rect"/>
        </p:spPr>
        <p:txBody>
          <a:bodyPr anchor="t" bIns="45720" lIns="91440" rIns="91440" rtlCol="0" tIns="45720" vert="horz">
            <a:normAutofit/>
          </a:bodyPr>
          <a:lstStyle>
            <a:lvl1pPr algn="l" defTabSz="457200" eaLnBrk="1" hangingPunct="1" latinLnBrk="0" rtl="0">
              <a:spcBef>
                <a:spcPct val="0"/>
              </a:spcBef>
              <a:buNone/>
              <a:defRPr b="1" sz="4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dirty="0" lang="en-GB"/>
              <a:t> </a:t>
            </a:r>
            <a:r>
              <a:rPr b="0" dirty="0" sz="2000" lang="en-GB" u="sng">
                <a:solidFill>
                  <a:srgbClr val="0070C0"/>
                </a:solidFill>
                <a:hlinkClick r:id="rId2" action="ppaction://hlinkfile"/>
              </a:rPr>
              <a:t>Demo Link</a:t>
            </a:r>
            <a:endParaRPr b="0" dirty="0" lang="en-IN" u="sng">
              <a:solidFill>
                <a:srgbClr val="0070C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52"/>
                                        </p:tgtEl>
                                        <p:attrNameLst>
                                          <p:attrName>style.visibility</p:attrName>
                                        </p:attrNameLst>
                                      </p:cBhvr>
                                      <p:to>
                                        <p:strVal val="visible"/>
                                      </p:to>
                                    </p:set>
                                    <p:anim calcmode="lin" valueType="num">
                                      <p:cBhvr>
                                        <p:cTn dur="500" fill="hold" id="7"/>
                                        <p:tgtEl>
                                          <p:spTgt spid="1048652"/>
                                        </p:tgtEl>
                                        <p:attrNameLst>
                                          <p:attrName>ppt_w</p:attrName>
                                        </p:attrNameLst>
                                      </p:cBhvr>
                                      <p:tavLst>
                                        <p:tav tm="0">
                                          <p:val>
                                            <p:fltVal val="0.0"/>
                                          </p:val>
                                        </p:tav>
                                        <p:tav tm="100000">
                                          <p:val>
                                            <p:strVal val="#ppt_w"/>
                                          </p:val>
                                        </p:tav>
                                      </p:tavLst>
                                    </p:anim>
                                    <p:anim calcmode="lin" valueType="num">
                                      <p:cBhvr>
                                        <p:cTn dur="500" fill="hold" id="8"/>
                                        <p:tgtEl>
                                          <p:spTgt spid="1048652"/>
                                        </p:tgtEl>
                                        <p:attrNameLst>
                                          <p:attrName>ppt_h</p:attrName>
                                        </p:attrNameLst>
                                      </p:cBhvr>
                                      <p:tavLst>
                                        <p:tav tm="0">
                                          <p:val>
                                            <p:fltVal val="0.0"/>
                                          </p:val>
                                        </p:tav>
                                        <p:tav tm="100000">
                                          <p:val>
                                            <p:strVal val="#ppt_h"/>
                                          </p:val>
                                        </p:tav>
                                      </p:tavLst>
                                    </p:anim>
                                    <p:animEffect transition="in" filter="fade">
                                      <p:cBhvr>
                                        <p:cTn dur="500" id="9"/>
                                        <p:tgtEl>
                                          <p:spTgt spid="1048652"/>
                                        </p:tgtEl>
                                      </p:cBhvr>
                                    </p:animEffect>
                                  </p:childTnLst>
                                </p:cTn>
                              </p:par>
                            </p:childTnLst>
                          </p:cTn>
                        </p:par>
                      </p:childTnLst>
                    </p:cTn>
                  </p:par>
                  <p:par>
                    <p:cTn fill="hold" id="10">
                      <p:stCondLst>
                        <p:cond delay="indefinite"/>
                      </p:stCondLst>
                      <p:childTnLst>
                        <p:par>
                          <p:cTn fill="hold" id="11">
                            <p:stCondLst>
                              <p:cond delay="0"/>
                            </p:stCondLst>
                            <p:childTnLst>
                              <p:par>
                                <p:cTn fill="hold" grpId="0" id="12" nodePh="1" nodeType="clickEffect" presetClass="entr" presetID="42" presetSubtype="0">
                                  <p:stCondLst>
                                    <p:cond delay="0"/>
                                  </p:stCondLst>
                                  <p:endCondLst>
                                    <p:cond evt="begin" delay="0">
                                      <p:tn val="12"/>
                                    </p:cond>
                                  </p:endCondLst>
                                  <p:childTnLst>
                                    <p:set>
                                      <p:cBhvr>
                                        <p:cTn dur="1" fill="hold" id="13">
                                          <p:stCondLst>
                                            <p:cond delay="0"/>
                                          </p:stCondLst>
                                        </p:cTn>
                                        <p:tgtEl>
                                          <p:spTgt spid="1048653"/>
                                        </p:tgtEl>
                                        <p:attrNameLst>
                                          <p:attrName>style.visibility</p:attrName>
                                        </p:attrNameLst>
                                      </p:cBhvr>
                                      <p:to>
                                        <p:strVal val="visible"/>
                                      </p:to>
                                    </p:set>
                                    <p:animEffect transition="in" filter="fade">
                                      <p:cBhvr>
                                        <p:cTn dur="1000" id="14"/>
                                        <p:tgtEl>
                                          <p:spTgt spid="1048653"/>
                                        </p:tgtEl>
                                      </p:cBhvr>
                                    </p:animEffect>
                                    <p:anim calcmode="lin" valueType="num">
                                      <p:cBhvr>
                                        <p:cTn dur="1000" fill="hold" id="15"/>
                                        <p:tgtEl>
                                          <p:spTgt spid="1048653"/>
                                        </p:tgtEl>
                                        <p:attrNameLst>
                                          <p:attrName>ppt_x</p:attrName>
                                        </p:attrNameLst>
                                      </p:cBhvr>
                                      <p:tavLst>
                                        <p:tav tm="0">
                                          <p:val>
                                            <p:strVal val="#ppt_x"/>
                                          </p:val>
                                        </p:tav>
                                        <p:tav tm="100000">
                                          <p:val>
                                            <p:strVal val="#ppt_x"/>
                                          </p:val>
                                        </p:tav>
                                      </p:tavLst>
                                    </p:anim>
                                    <p:anim calcmode="lin" valueType="num">
                                      <p:cBhvr>
                                        <p:cTn dur="1000" fill="hold" id="16"/>
                                        <p:tgtEl>
                                          <p:spTgt spid="1048653"/>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Ph="1" nodeType="clickEffect" presetClass="entr" presetID="42" presetSubtype="0">
                                  <p:stCondLst>
                                    <p:cond delay="0"/>
                                  </p:stCondLst>
                                  <p:endCondLst>
                                    <p:cond evt="begin" delay="0">
                                      <p:tn val="19"/>
                                    </p:cond>
                                  </p:endCondLst>
                                  <p:childTnLst>
                                    <p:set>
                                      <p:cBhvr>
                                        <p:cTn dur="1" fill="hold" id="20">
                                          <p:stCondLst>
                                            <p:cond delay="0"/>
                                          </p:stCondLst>
                                        </p:cTn>
                                        <p:tgtEl>
                                          <p:spTgt spid="1048654"/>
                                        </p:tgtEl>
                                        <p:attrNameLst>
                                          <p:attrName>style.visibility</p:attrName>
                                        </p:attrNameLst>
                                      </p:cBhvr>
                                      <p:to>
                                        <p:strVal val="visible"/>
                                      </p:to>
                                    </p:set>
                                    <p:animEffect transition="in" filter="fade">
                                      <p:cBhvr>
                                        <p:cTn dur="1000" id="21"/>
                                        <p:tgtEl>
                                          <p:spTgt spid="1048654"/>
                                        </p:tgtEl>
                                      </p:cBhvr>
                                    </p:animEffect>
                                    <p:anim calcmode="lin" valueType="num">
                                      <p:cBhvr>
                                        <p:cTn dur="1000" fill="hold" id="22"/>
                                        <p:tgtEl>
                                          <p:spTgt spid="1048654"/>
                                        </p:tgtEl>
                                        <p:attrNameLst>
                                          <p:attrName>ppt_x</p:attrName>
                                        </p:attrNameLst>
                                      </p:cBhvr>
                                      <p:tavLst>
                                        <p:tav tm="0">
                                          <p:val>
                                            <p:strVal val="#ppt_x"/>
                                          </p:val>
                                        </p:tav>
                                        <p:tav tm="100000">
                                          <p:val>
                                            <p:strVal val="#ppt_x"/>
                                          </p:val>
                                        </p:tav>
                                      </p:tavLst>
                                    </p:anim>
                                    <p:anim calcmode="lin" valueType="num">
                                      <p:cBhvr>
                                        <p:cTn dur="1000" fill="hold" id="23"/>
                                        <p:tgtEl>
                                          <p:spTgt spid="1048654"/>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51">
                                            <p:txEl>
                                              <p:pRg st="0" end="0"/>
                                            </p:txEl>
                                          </p:spTgt>
                                        </p:tgtEl>
                                        <p:attrNameLst>
                                          <p:attrName>style.visibility</p:attrName>
                                        </p:attrNameLst>
                                      </p:cBhvr>
                                      <p:to>
                                        <p:strVal val="visible"/>
                                      </p:to>
                                    </p:set>
                                    <p:animEffect transition="in" filter="fade">
                                      <p:cBhvr>
                                        <p:cTn dur="1000" id="28"/>
                                        <p:tgtEl>
                                          <p:spTgt spid="1048651">
                                            <p:txEl>
                                              <p:pRg st="0" end="0"/>
                                            </p:txEl>
                                          </p:spTgt>
                                        </p:tgtEl>
                                      </p:cBhvr>
                                    </p:animEffect>
                                    <p:anim calcmode="lin" valueType="num">
                                      <p:cBhvr>
                                        <p:cTn dur="1000" fill="hold" id="29"/>
                                        <p:tgtEl>
                                          <p:spTgt spid="1048651">
                                            <p:txEl>
                                              <p:pRg st="0" end="0"/>
                                            </p:txEl>
                                          </p:spTgt>
                                        </p:tgtEl>
                                        <p:attrNameLst>
                                          <p:attrName>ppt_x</p:attrName>
                                        </p:attrNameLst>
                                      </p:cBhvr>
                                      <p:tavLst>
                                        <p:tav tm="0">
                                          <p:val>
                                            <p:strVal val="#ppt_x"/>
                                          </p:val>
                                        </p:tav>
                                        <p:tav tm="100000">
                                          <p:val>
                                            <p:strVal val="#ppt_x"/>
                                          </p:val>
                                        </p:tav>
                                      </p:tavLst>
                                    </p:anim>
                                    <p:anim calcmode="lin" valueType="num">
                                      <p:cBhvr>
                                        <p:cTn dur="1000" fill="hold" id="30"/>
                                        <p:tgtEl>
                                          <p:spTgt spid="10486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651">
                                            <p:txEl>
                                              <p:pRg st="1" end="1"/>
                                            </p:txEl>
                                          </p:spTgt>
                                        </p:tgtEl>
                                        <p:attrNameLst>
                                          <p:attrName>style.visibility</p:attrName>
                                        </p:attrNameLst>
                                      </p:cBhvr>
                                      <p:to>
                                        <p:strVal val="visible"/>
                                      </p:to>
                                    </p:set>
                                    <p:animEffect transition="in" filter="fade">
                                      <p:cBhvr>
                                        <p:cTn dur="1000" id="35"/>
                                        <p:tgtEl>
                                          <p:spTgt spid="1048651">
                                            <p:txEl>
                                              <p:pRg st="1" end="1"/>
                                            </p:txEl>
                                          </p:spTgt>
                                        </p:tgtEl>
                                      </p:cBhvr>
                                    </p:animEffect>
                                    <p:anim calcmode="lin" valueType="num">
                                      <p:cBhvr>
                                        <p:cTn dur="1000" fill="hold" id="36"/>
                                        <p:tgtEl>
                                          <p:spTgt spid="1048651">
                                            <p:txEl>
                                              <p:pRg st="1" end="1"/>
                                            </p:txEl>
                                          </p:spTgt>
                                        </p:tgtEl>
                                        <p:attrNameLst>
                                          <p:attrName>ppt_x</p:attrName>
                                        </p:attrNameLst>
                                      </p:cBhvr>
                                      <p:tavLst>
                                        <p:tav tm="0">
                                          <p:val>
                                            <p:strVal val="#ppt_x"/>
                                          </p:val>
                                        </p:tav>
                                        <p:tav tm="100000">
                                          <p:val>
                                            <p:strVal val="#ppt_x"/>
                                          </p:val>
                                        </p:tav>
                                      </p:tavLst>
                                    </p:anim>
                                    <p:anim calcmode="lin" valueType="num">
                                      <p:cBhvr>
                                        <p:cTn dur="1000" fill="hold" id="37"/>
                                        <p:tgtEl>
                                          <p:spTgt spid="1048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651">
                                            <p:txEl>
                                              <p:pRg st="2" end="2"/>
                                            </p:txEl>
                                          </p:spTgt>
                                        </p:tgtEl>
                                        <p:attrNameLst>
                                          <p:attrName>style.visibility</p:attrName>
                                        </p:attrNameLst>
                                      </p:cBhvr>
                                      <p:to>
                                        <p:strVal val="visible"/>
                                      </p:to>
                                    </p:set>
                                    <p:animEffect transition="in" filter="fade">
                                      <p:cBhvr>
                                        <p:cTn dur="1000" id="42"/>
                                        <p:tgtEl>
                                          <p:spTgt spid="1048651">
                                            <p:txEl>
                                              <p:pRg st="2" end="2"/>
                                            </p:txEl>
                                          </p:spTgt>
                                        </p:tgtEl>
                                      </p:cBhvr>
                                    </p:animEffect>
                                    <p:anim calcmode="lin" valueType="num">
                                      <p:cBhvr>
                                        <p:cTn dur="1000" fill="hold" id="43"/>
                                        <p:tgtEl>
                                          <p:spTgt spid="1048651">
                                            <p:txEl>
                                              <p:pRg st="2" end="2"/>
                                            </p:txEl>
                                          </p:spTgt>
                                        </p:tgtEl>
                                        <p:attrNameLst>
                                          <p:attrName>ppt_x</p:attrName>
                                        </p:attrNameLst>
                                      </p:cBhvr>
                                      <p:tavLst>
                                        <p:tav tm="0">
                                          <p:val>
                                            <p:strVal val="#ppt_x"/>
                                          </p:val>
                                        </p:tav>
                                        <p:tav tm="100000">
                                          <p:val>
                                            <p:strVal val="#ppt_x"/>
                                          </p:val>
                                        </p:tav>
                                      </p:tavLst>
                                    </p:anim>
                                    <p:anim calcmode="lin" valueType="num">
                                      <p:cBhvr>
                                        <p:cTn dur="1000" fill="hold" id="44"/>
                                        <p:tgtEl>
                                          <p:spTgt spid="10486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8651">
                                            <p:txEl>
                                              <p:pRg st="3" end="3"/>
                                            </p:txEl>
                                          </p:spTgt>
                                        </p:tgtEl>
                                        <p:attrNameLst>
                                          <p:attrName>style.visibility</p:attrName>
                                        </p:attrNameLst>
                                      </p:cBhvr>
                                      <p:to>
                                        <p:strVal val="visible"/>
                                      </p:to>
                                    </p:set>
                                    <p:animEffect transition="in" filter="fade">
                                      <p:cBhvr>
                                        <p:cTn dur="1000" id="49"/>
                                        <p:tgtEl>
                                          <p:spTgt spid="1048651">
                                            <p:txEl>
                                              <p:pRg st="3" end="3"/>
                                            </p:txEl>
                                          </p:spTgt>
                                        </p:tgtEl>
                                      </p:cBhvr>
                                    </p:animEffect>
                                    <p:anim calcmode="lin" valueType="num">
                                      <p:cBhvr>
                                        <p:cTn dur="1000" fill="hold" id="50"/>
                                        <p:tgtEl>
                                          <p:spTgt spid="1048651">
                                            <p:txEl>
                                              <p:pRg st="3" end="3"/>
                                            </p:txEl>
                                          </p:spTgt>
                                        </p:tgtEl>
                                        <p:attrNameLst>
                                          <p:attrName>ppt_x</p:attrName>
                                        </p:attrNameLst>
                                      </p:cBhvr>
                                      <p:tavLst>
                                        <p:tav tm="0">
                                          <p:val>
                                            <p:strVal val="#ppt_x"/>
                                          </p:val>
                                        </p:tav>
                                        <p:tav tm="100000">
                                          <p:val>
                                            <p:strVal val="#ppt_x"/>
                                          </p:val>
                                        </p:tav>
                                      </p:tavLst>
                                    </p:anim>
                                    <p:anim calcmode="lin" valueType="num">
                                      <p:cBhvr>
                                        <p:cTn dur="1000" fill="hold" id="51"/>
                                        <p:tgtEl>
                                          <p:spTgt spid="10486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42" presetSubtype="0">
                                  <p:stCondLst>
                                    <p:cond delay="0"/>
                                  </p:stCondLst>
                                  <p:childTnLst>
                                    <p:set>
                                      <p:cBhvr>
                                        <p:cTn dur="1" fill="hold" id="55">
                                          <p:stCondLst>
                                            <p:cond delay="0"/>
                                          </p:stCondLst>
                                        </p:cTn>
                                        <p:tgtEl>
                                          <p:spTgt spid="1048651">
                                            <p:txEl>
                                              <p:pRg st="4" end="4"/>
                                            </p:txEl>
                                          </p:spTgt>
                                        </p:tgtEl>
                                        <p:attrNameLst>
                                          <p:attrName>style.visibility</p:attrName>
                                        </p:attrNameLst>
                                      </p:cBhvr>
                                      <p:to>
                                        <p:strVal val="visible"/>
                                      </p:to>
                                    </p:set>
                                    <p:animEffect transition="in" filter="fade">
                                      <p:cBhvr>
                                        <p:cTn dur="1000" id="56"/>
                                        <p:tgtEl>
                                          <p:spTgt spid="1048651">
                                            <p:txEl>
                                              <p:pRg st="4" end="4"/>
                                            </p:txEl>
                                          </p:spTgt>
                                        </p:tgtEl>
                                      </p:cBhvr>
                                    </p:animEffect>
                                    <p:anim calcmode="lin" valueType="num">
                                      <p:cBhvr>
                                        <p:cTn dur="1000" fill="hold" id="57"/>
                                        <p:tgtEl>
                                          <p:spTgt spid="1048651">
                                            <p:txEl>
                                              <p:pRg st="4" end="4"/>
                                            </p:txEl>
                                          </p:spTgt>
                                        </p:tgtEl>
                                        <p:attrNameLst>
                                          <p:attrName>ppt_x</p:attrName>
                                        </p:attrNameLst>
                                      </p:cBhvr>
                                      <p:tavLst>
                                        <p:tav tm="0">
                                          <p:val>
                                            <p:strVal val="#ppt_x"/>
                                          </p:val>
                                        </p:tav>
                                        <p:tav tm="100000">
                                          <p:val>
                                            <p:strVal val="#ppt_x"/>
                                          </p:val>
                                        </p:tav>
                                      </p:tavLst>
                                    </p:anim>
                                    <p:anim calcmode="lin" valueType="num">
                                      <p:cBhvr>
                                        <p:cTn dur="1000" fill="hold" id="58"/>
                                        <p:tgtEl>
                                          <p:spTgt spid="10486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build="p"/>
      <p:bldP spid="1048652" grpId="0"/>
      <p:bldP spid="1048653" grpId="0"/>
      <p:bldP spid="10486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7" name="Text Placeholder 30"/>
          <p:cNvSpPr>
            <a:spLocks noGrp="1"/>
          </p:cNvSpPr>
          <p:nvPr>
            <p:ph type="body" sz="quarter" idx="11"/>
          </p:nvPr>
        </p:nvSpPr>
        <p:spPr>
          <a:xfrm>
            <a:off x="3727865" y="4641925"/>
            <a:ext cx="2139695" cy="1108635"/>
          </a:xfrm>
        </p:spPr>
        <p:txBody>
          <a:bodyPr>
            <a:normAutofit/>
          </a:bodyPr>
          <a:p>
            <a:r>
              <a:rPr dirty="0" lang="en-US"/>
              <a:t>.</a:t>
            </a:r>
          </a:p>
        </p:txBody>
      </p:sp>
      <p:sp>
        <p:nvSpPr>
          <p:cNvPr id="1048682" name="Text Placeholder 30"/>
          <p:cNvSpPr txBox="1"/>
          <p:nvPr/>
        </p:nvSpPr>
        <p:spPr>
          <a:xfrm>
            <a:off x="8591363" y="4641925"/>
            <a:ext cx="2139695" cy="1108635"/>
          </a:xfrm>
          <a:prstGeom prst="rect"/>
        </p:spPr>
        <p:txBody>
          <a:bodyPr bIns="45720" lIns="91440" rIns="91440" rtlCol="0" tIns="45720" vert="horz">
            <a:normAutofit/>
          </a:bodyPr>
          <a:lstStyle>
            <a:lvl1pPr algn="ctr" defTabSz="457200" eaLnBrk="1" hangingPunct="1" indent="0" latinLnBrk="0" marL="0" rtl="0">
              <a:spcBef>
                <a:spcPts val="1000"/>
              </a:spcBef>
              <a:spcAft>
                <a:spcPts val="0"/>
              </a:spcAft>
              <a:buClr>
                <a:schemeClr val="accent1"/>
              </a:buClr>
              <a:buSzPct val="80000"/>
              <a:buFont typeface="Wingdings 3" charset="2"/>
              <a:buNone/>
              <a:defRPr dirty="0" sz="1600" kern="1200" lang="en-US" smtClean="0">
                <a:solidFill>
                  <a:schemeClr val="tx1"/>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dirty="0" lang="en-GB"/>
              <a:t>.</a:t>
            </a:r>
          </a:p>
        </p:txBody>
      </p:sp>
      <p:pic>
        <p:nvPicPr>
          <p:cNvPr id="2097165" name="Picture 14"/>
          <p:cNvPicPr>
            <a:picLocks noChangeAspect="1"/>
          </p:cNvPicPr>
          <p:nvPr/>
        </p:nvPicPr>
        <p:blipFill rotWithShape="1">
          <a:blip xmlns:r="http://schemas.openxmlformats.org/officeDocument/2006/relationships" r:embed="rId1"/>
          <a:srcRect t="96181"/>
          <a:stretch>
            <a:fillRect/>
          </a:stretch>
        </p:blipFill>
        <p:spPr>
          <a:xfrm>
            <a:off x="675957" y="6471920"/>
            <a:ext cx="2143125" cy="193040"/>
          </a:xfrm>
          <a:prstGeom prst="rect"/>
        </p:spPr>
      </p:pic>
      <p:pic>
        <p:nvPicPr>
          <p:cNvPr id="2097166" name="Picture 4"/>
          <p:cNvPicPr>
            <a:picLocks noChangeAspect="1"/>
          </p:cNvPicPr>
          <p:nvPr/>
        </p:nvPicPr>
        <p:blipFill>
          <a:blip xmlns:r="http://schemas.openxmlformats.org/officeDocument/2006/relationships" r:embed="rId2"/>
          <a:stretch>
            <a:fillRect/>
          </a:stretch>
        </p:blipFill>
        <p:spPr>
          <a:xfrm>
            <a:off x="5632780" y="624454"/>
            <a:ext cx="1338420" cy="1710214"/>
          </a:xfrm>
          <a:prstGeom prst="rect"/>
        </p:spPr>
      </p:pic>
      <p:sp>
        <p:nvSpPr>
          <p:cNvPr id="1048810" name=""/>
          <p:cNvSpPr txBox="1"/>
          <p:nvPr/>
        </p:nvSpPr>
        <p:spPr>
          <a:xfrm>
            <a:off x="3689608" y="3219450"/>
            <a:ext cx="4406391" cy="510540"/>
          </a:xfrm>
          <a:prstGeom prst="rect"/>
        </p:spPr>
        <p:txBody>
          <a:bodyPr rtlCol="0" wrap="square">
            <a:spAutoFit/>
          </a:bodyPr>
          <a:p>
            <a:r>
              <a:rPr sz="2800" lang="en-US">
                <a:solidFill>
                  <a:srgbClr val="000000"/>
                </a:solidFill>
              </a:rPr>
              <a:t>P</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a</a:t>
            </a:r>
            <a:r>
              <a:rPr sz="2800" lang="en-US">
                <a:solidFill>
                  <a:srgbClr val="000000"/>
                </a:solidFill>
              </a:rPr>
              <a:t>v</a:t>
            </a:r>
            <a:r>
              <a:rPr sz="2800" lang="en-US">
                <a:solidFill>
                  <a:srgbClr val="000000"/>
                </a:solidFill>
              </a:rPr>
              <a:t>i</a:t>
            </a:r>
            <a:r>
              <a:rPr sz="2800" lang="en-US">
                <a:solidFill>
                  <a:srgbClr val="000000"/>
                </a:solidFill>
              </a:rPr>
              <a:t> </a:t>
            </a:r>
            <a:r>
              <a:rPr sz="2800" lang="en-US">
                <a:solidFill>
                  <a:srgbClr val="000000"/>
                </a:solidFill>
              </a:rPr>
              <a:t>B</a:t>
            </a:r>
            <a:r>
              <a:rPr sz="2800" lang="en-US">
                <a:solidFill>
                  <a:srgbClr val="000000"/>
                </a:solidFill>
              </a:rPr>
              <a:t>o</a:t>
            </a:r>
            <a:r>
              <a:rPr sz="2800" lang="en-US">
                <a:solidFill>
                  <a:srgbClr val="000000"/>
                </a:solidFill>
              </a:rPr>
              <a:t>r</a:t>
            </a:r>
            <a:r>
              <a:rPr sz="2800" lang="en-US">
                <a:solidFill>
                  <a:srgbClr val="000000"/>
                </a:solidFill>
              </a:rPr>
              <a:t>s</a:t>
            </a:r>
            <a:r>
              <a:rPr sz="2800" lang="en-US">
                <a:solidFill>
                  <a:srgbClr val="000000"/>
                </a:solidFill>
              </a:rPr>
              <a:t>e</a:t>
            </a:r>
            <a:r>
              <a:rPr sz="2800" lang="en-US">
                <a:solidFill>
                  <a:srgbClr val="000000"/>
                </a:solidFill>
              </a:rPr>
              <a:t> </a:t>
            </a:r>
            <a:endParaRPr sz="2800" lang="en-IN">
              <a:solidFill>
                <a:srgbClr val="000000"/>
              </a:solidFill>
            </a:endParaRPr>
          </a:p>
        </p:txBody>
      </p:sp>
      <p:sp>
        <p:nvSpPr>
          <p:cNvPr id="1048811" name=""/>
          <p:cNvSpPr txBox="1"/>
          <p:nvPr/>
        </p:nvSpPr>
        <p:spPr>
          <a:xfrm>
            <a:off x="1867065" y="2709986"/>
            <a:ext cx="8869850" cy="1869439"/>
          </a:xfrm>
          <a:prstGeom prst="rect"/>
        </p:spPr>
        <p:txBody>
          <a:bodyPr rtlCol="0" wrap="square">
            <a:spAutoFit/>
          </a:bodyPr>
          <a:p>
            <a:pPr algn="ctr"/>
            <a:r>
              <a:rPr sz="2400" lang="en-US">
                <a:solidFill>
                  <a:srgbClr val="FFFFFF"/>
                </a:solidFill>
              </a:rPr>
              <a:t>P</a:t>
            </a:r>
            <a:r>
              <a:rPr sz="2400" lang="en-US">
                <a:solidFill>
                  <a:srgbClr val="FFFFFF"/>
                </a:solidFill>
              </a:rPr>
              <a:t>a</a:t>
            </a:r>
            <a:r>
              <a:rPr sz="2400" lang="en-US">
                <a:solidFill>
                  <a:srgbClr val="FFFFFF"/>
                </a:solidFill>
              </a:rPr>
              <a:t>l</a:t>
            </a:r>
            <a:r>
              <a:rPr sz="2400" lang="en-US">
                <a:solidFill>
                  <a:srgbClr val="FFFFFF"/>
                </a:solidFill>
              </a:rPr>
              <a:t>l</a:t>
            </a:r>
            <a:r>
              <a:rPr sz="2400" lang="en-US">
                <a:solidFill>
                  <a:srgbClr val="FFFFFF"/>
                </a:solidFill>
              </a:rPr>
              <a:t>a</a:t>
            </a:r>
            <a:r>
              <a:rPr sz="2400" lang="en-US">
                <a:solidFill>
                  <a:srgbClr val="FFFFFF"/>
                </a:solidFill>
              </a:rPr>
              <a:t>vi </a:t>
            </a:r>
            <a:r>
              <a:rPr sz="2400" lang="en-US">
                <a:solidFill>
                  <a:srgbClr val="FFFFFF"/>
                </a:solidFill>
              </a:rPr>
              <a:t>B</a:t>
            </a:r>
            <a:r>
              <a:rPr sz="2400" lang="en-US">
                <a:solidFill>
                  <a:srgbClr val="FFFFFF"/>
                </a:solidFill>
              </a:rPr>
              <a:t>o</a:t>
            </a:r>
            <a:r>
              <a:rPr sz="2400" lang="en-US">
                <a:solidFill>
                  <a:srgbClr val="FFFFFF"/>
                </a:solidFill>
              </a:rPr>
              <a:t>r</a:t>
            </a:r>
            <a:r>
              <a:rPr sz="2400" lang="en-US">
                <a:solidFill>
                  <a:srgbClr val="FFFFFF"/>
                </a:solidFill>
              </a:rPr>
              <a:t>s</a:t>
            </a:r>
            <a:r>
              <a:rPr sz="2400" lang="en-US">
                <a:solidFill>
                  <a:srgbClr val="FFFFFF"/>
                </a:solidFill>
              </a:rPr>
              <a:t>e</a:t>
            </a:r>
            <a:endParaRPr sz="2400" lang="en-IN">
              <a:solidFill>
                <a:srgbClr val="FFFFFF"/>
              </a:solidFill>
            </a:endParaRPr>
          </a:p>
          <a:p>
            <a:pPr algn="ctr"/>
            <a:r>
              <a:rPr sz="2400" lang="en-US">
                <a:solidFill>
                  <a:srgbClr val="FFFFFF"/>
                </a:solidFill>
              </a:rPr>
              <a:t>D</a:t>
            </a:r>
            <a:r>
              <a:rPr sz="2400" lang="en-US">
                <a:solidFill>
                  <a:srgbClr val="FFFFFF"/>
                </a:solidFill>
              </a:rPr>
              <a:t>e</a:t>
            </a:r>
            <a:r>
              <a:rPr sz="2400" lang="en-US">
                <a:solidFill>
                  <a:srgbClr val="FFFFFF"/>
                </a:solidFill>
              </a:rPr>
              <a:t>p</a:t>
            </a:r>
            <a:r>
              <a:rPr sz="2400" lang="en-US">
                <a:solidFill>
                  <a:srgbClr val="FFFFFF"/>
                </a:solidFill>
              </a:rPr>
              <a:t>a</a:t>
            </a:r>
            <a:r>
              <a:rPr sz="2400" lang="en-US">
                <a:solidFill>
                  <a:srgbClr val="FFFFFF"/>
                </a:solidFill>
              </a:rPr>
              <a:t>r</a:t>
            </a:r>
            <a:r>
              <a:rPr sz="2400" lang="en-US">
                <a:solidFill>
                  <a:srgbClr val="FFFFFF"/>
                </a:solidFill>
              </a:rPr>
              <a:t>t</a:t>
            </a:r>
            <a:r>
              <a:rPr sz="2400" lang="en-US">
                <a:solidFill>
                  <a:srgbClr val="FFFFFF"/>
                </a:solidFill>
              </a:rPr>
              <a:t>ment </a:t>
            </a:r>
            <a:r>
              <a:rPr sz="2400" lang="en-US">
                <a:solidFill>
                  <a:srgbClr val="FFFFFF"/>
                </a:solidFill>
              </a:rPr>
              <a:t>of </a:t>
            </a:r>
            <a:r>
              <a:rPr sz="2400" lang="en-US">
                <a:solidFill>
                  <a:srgbClr val="FFFFFF"/>
                </a:solidFill>
              </a:rPr>
              <a:t>I</a:t>
            </a:r>
            <a:r>
              <a:rPr sz="2400" lang="en-US">
                <a:solidFill>
                  <a:srgbClr val="FFFFFF"/>
                </a:solidFill>
              </a:rPr>
              <a:t>n</a:t>
            </a:r>
            <a:r>
              <a:rPr sz="2400" lang="en-US">
                <a:solidFill>
                  <a:srgbClr val="FFFFFF"/>
                </a:solidFill>
              </a:rPr>
              <a:t>f</a:t>
            </a:r>
            <a:r>
              <a:rPr sz="2400" lang="en-US">
                <a:solidFill>
                  <a:srgbClr val="FFFFFF"/>
                </a:solidFill>
              </a:rPr>
              <a:t>ormation </a:t>
            </a:r>
            <a:r>
              <a:rPr sz="2400" lang="en-US">
                <a:solidFill>
                  <a:srgbClr val="FFFFFF"/>
                </a:solidFill>
              </a:rPr>
              <a:t>T</a:t>
            </a:r>
            <a:r>
              <a:rPr sz="2400" lang="en-US">
                <a:solidFill>
                  <a:srgbClr val="FFFFFF"/>
                </a:solidFill>
              </a:rPr>
              <a:t>e</a:t>
            </a:r>
            <a:r>
              <a:rPr sz="2400" lang="en-US">
                <a:solidFill>
                  <a:srgbClr val="FFFFFF"/>
                </a:solidFill>
              </a:rPr>
              <a:t>c</a:t>
            </a:r>
            <a:r>
              <a:rPr sz="2400" lang="en-US">
                <a:solidFill>
                  <a:srgbClr val="FFFFFF"/>
                </a:solidFill>
              </a:rPr>
              <a:t>h</a:t>
            </a:r>
            <a:r>
              <a:rPr sz="2400" lang="en-US">
                <a:solidFill>
                  <a:srgbClr val="FFFFFF"/>
                </a:solidFill>
              </a:rPr>
              <a:t>n</a:t>
            </a:r>
            <a:r>
              <a:rPr sz="2400" lang="en-US">
                <a:solidFill>
                  <a:srgbClr val="FFFFFF"/>
                </a:solidFill>
              </a:rPr>
              <a:t>o</a:t>
            </a:r>
            <a:r>
              <a:rPr sz="2400" lang="en-US">
                <a:solidFill>
                  <a:srgbClr val="FFFFFF"/>
                </a:solidFill>
              </a:rPr>
              <a:t>l</a:t>
            </a:r>
            <a:r>
              <a:rPr sz="2400" lang="en-US">
                <a:solidFill>
                  <a:srgbClr val="FFFFFF"/>
                </a:solidFill>
              </a:rPr>
              <a:t>ogy</a:t>
            </a:r>
            <a:endParaRPr sz="2400" lang="en-IN">
              <a:solidFill>
                <a:srgbClr val="FFFFFF"/>
              </a:solidFill>
            </a:endParaRPr>
          </a:p>
          <a:p>
            <a:pPr algn="ctr"/>
            <a:r>
              <a:rPr sz="2400" lang="en-US">
                <a:solidFill>
                  <a:srgbClr val="FFFFFF"/>
                </a:solidFill>
              </a:rPr>
              <a:t>S</a:t>
            </a:r>
            <a:r>
              <a:rPr sz="2400" lang="en-US">
                <a:solidFill>
                  <a:srgbClr val="FFFFFF"/>
                </a:solidFill>
              </a:rPr>
              <a:t>h</a:t>
            </a:r>
            <a:r>
              <a:rPr sz="2400" lang="en-US">
                <a:solidFill>
                  <a:srgbClr val="FFFFFF"/>
                </a:solidFill>
              </a:rPr>
              <a:t>r</a:t>
            </a:r>
            <a:r>
              <a:rPr sz="2400" lang="en-US">
                <a:solidFill>
                  <a:srgbClr val="FFFFFF"/>
                </a:solidFill>
              </a:rPr>
              <a:t>i</a:t>
            </a:r>
            <a:r>
              <a:rPr sz="2400" lang="en-US">
                <a:solidFill>
                  <a:srgbClr val="FFFFFF"/>
                </a:solidFill>
              </a:rPr>
              <a:t> </a:t>
            </a:r>
            <a:r>
              <a:rPr sz="2400" lang="en-US">
                <a:solidFill>
                  <a:srgbClr val="FFFFFF"/>
                </a:solidFill>
              </a:rPr>
              <a:t>S</a:t>
            </a:r>
            <a:r>
              <a:rPr sz="2400" lang="en-US">
                <a:solidFill>
                  <a:srgbClr val="FFFFFF"/>
                </a:solidFill>
              </a:rPr>
              <a:t>a</a:t>
            </a:r>
            <a:r>
              <a:rPr sz="2400" lang="en-US">
                <a:solidFill>
                  <a:srgbClr val="FFFFFF"/>
                </a:solidFill>
              </a:rPr>
              <a:t>n</a:t>
            </a:r>
            <a:r>
              <a:rPr sz="2400" lang="en-US">
                <a:solidFill>
                  <a:srgbClr val="FFFFFF"/>
                </a:solidFill>
              </a:rPr>
              <a:t>t</a:t>
            </a:r>
            <a:r>
              <a:rPr sz="2400" lang="en-US">
                <a:solidFill>
                  <a:srgbClr val="FFFFFF"/>
                </a:solidFill>
              </a:rPr>
              <a:t> </a:t>
            </a:r>
            <a:r>
              <a:rPr sz="2400" lang="en-US">
                <a:solidFill>
                  <a:srgbClr val="FFFFFF"/>
                </a:solidFill>
              </a:rPr>
              <a:t>Gajanan </a:t>
            </a:r>
            <a:r>
              <a:rPr sz="2400" lang="en-US">
                <a:solidFill>
                  <a:srgbClr val="FFFFFF"/>
                </a:solidFill>
              </a:rPr>
              <a:t>Maharaj </a:t>
            </a:r>
            <a:r>
              <a:rPr sz="2400" lang="en-US">
                <a:solidFill>
                  <a:srgbClr val="FFFFFF"/>
                </a:solidFill>
              </a:rPr>
              <a:t>College </a:t>
            </a:r>
            <a:r>
              <a:rPr sz="2400" lang="en-US">
                <a:solidFill>
                  <a:srgbClr val="FFFFFF"/>
                </a:solidFill>
              </a:rPr>
              <a:t>of </a:t>
            </a:r>
            <a:r>
              <a:rPr sz="2400" lang="en-US">
                <a:solidFill>
                  <a:srgbClr val="FFFFFF"/>
                </a:solidFill>
              </a:rPr>
              <a:t>engineering</a:t>
            </a:r>
            <a:r>
              <a:rPr sz="2400" lang="en-US">
                <a:solidFill>
                  <a:srgbClr val="FFFFFF"/>
                </a:solidFill>
              </a:rPr>
              <a:t>,</a:t>
            </a:r>
            <a:r>
              <a:rPr sz="2400" lang="en-US">
                <a:solidFill>
                  <a:srgbClr val="FFFFFF"/>
                </a:solidFill>
              </a:rPr>
              <a:t> shegaon</a:t>
            </a:r>
            <a:endParaRPr sz="2400" lang="en-IN">
              <a:solidFill>
                <a:srgbClr val="FFFFFF"/>
              </a:solidFill>
            </a:endParaRPr>
          </a:p>
          <a:p>
            <a:pPr algn="ctr"/>
            <a:r>
              <a:rPr sz="2400" lang="en-US">
                <a:solidFill>
                  <a:srgbClr val="FFFFFF"/>
                </a:solidFill>
              </a:rPr>
              <a:t>S</a:t>
            </a:r>
            <a:r>
              <a:rPr sz="2400" lang="en-US">
                <a:solidFill>
                  <a:srgbClr val="FFFFFF"/>
                </a:solidFill>
              </a:rPr>
              <a:t>G</a:t>
            </a:r>
            <a:r>
              <a:rPr sz="2400" lang="en-US">
                <a:solidFill>
                  <a:srgbClr val="FFFFFF"/>
                </a:solidFill>
              </a:rPr>
              <a:t>B</a:t>
            </a:r>
            <a:r>
              <a:rPr sz="2400" lang="en-US">
                <a:solidFill>
                  <a:srgbClr val="FFFFFF"/>
                </a:solidFill>
              </a:rPr>
              <a:t>A</a:t>
            </a:r>
            <a:r>
              <a:rPr sz="2400" lang="en-US">
                <a:solidFill>
                  <a:srgbClr val="FFFFFF"/>
                </a:solidFill>
              </a:rPr>
              <a:t>U</a:t>
            </a:r>
            <a:r>
              <a:rPr sz="2400" lang="en-US">
                <a:solidFill>
                  <a:srgbClr val="FFFFFF"/>
                </a:solidFill>
              </a:rPr>
              <a:t>,</a:t>
            </a:r>
            <a:r>
              <a:rPr sz="2400" lang="en-US">
                <a:solidFill>
                  <a:srgbClr val="FFFFFF"/>
                </a:solidFill>
              </a:rPr>
              <a:t> </a:t>
            </a:r>
            <a:r>
              <a:rPr sz="2400" lang="en-US">
                <a:solidFill>
                  <a:srgbClr val="FFFFFF"/>
                </a:solidFill>
              </a:rPr>
              <a:t>I</a:t>
            </a:r>
            <a:r>
              <a:rPr sz="2400" lang="en-US">
                <a:solidFill>
                  <a:srgbClr val="FFFFFF"/>
                </a:solidFill>
              </a:rPr>
              <a:t>n</a:t>
            </a:r>
            <a:r>
              <a:rPr sz="2400" lang="en-US">
                <a:solidFill>
                  <a:srgbClr val="FFFFFF"/>
                </a:solidFill>
              </a:rPr>
              <a:t>d</a:t>
            </a:r>
            <a:r>
              <a:rPr sz="2400" lang="en-US">
                <a:solidFill>
                  <a:srgbClr val="FFFFFF"/>
                </a:solidFill>
              </a:rPr>
              <a:t>i</a:t>
            </a:r>
            <a:r>
              <a:rPr sz="2400" lang="en-US">
                <a:solidFill>
                  <a:srgbClr val="FFFFFF"/>
                </a:solidFill>
              </a:rPr>
              <a:t>a</a:t>
            </a:r>
            <a:endParaRPr sz="2400" lang="en-IN">
              <a:solidFill>
                <a:srgbClr val="FFFFFF"/>
              </a:solidFill>
            </a:endParaRPr>
          </a:p>
          <a:p>
            <a:pPr algn="ctr"/>
            <a:r>
              <a:rPr sz="2400" lang="en-US">
                <a:solidFill>
                  <a:srgbClr val="FFFFFF"/>
                </a:solidFill>
              </a:rPr>
              <a:t>pallaviborse6568@gmail.com</a:t>
            </a:r>
            <a:r>
              <a:rPr sz="2400" lang="en-US">
                <a:solidFill>
                  <a:srgbClr val="FFFFFF"/>
                </a:solidFill>
              </a:rPr>
              <a:t> </a:t>
            </a:r>
            <a:endParaRPr sz="2400" lang="en-IN">
              <a:solidFill>
                <a:srgbClr val="FFFFFF"/>
              </a:solidFill>
            </a:endParaRPr>
          </a:p>
        </p:txBody>
      </p:sp>
    </p:spTree>
  </p:cSld>
  <p:clrMapOvr>
    <a:masterClrMapping/>
  </p:clrMapOvr>
  <p:timing>
    <p:tnLst>
      <p:par>
        <p:cTn dur="indefinite" id="1" nodeType="tmRoot" restart="never">
          <p:childTnLst>
            <p:seq concurrent="1" nextAc="seek">
              <p:cTn dur="indefinite" id="2" nodeType="mainSeq">
                <p:childTnLst>
                  <p:par>
                    <p:cTn fill="hold" id="16">
                      <p:stCondLst>
                        <p:cond delay="indefinite"/>
                      </p:stCondLst>
                      <p:childTnLst>
                        <p:par>
                          <p:cTn fill="hold" id="17">
                            <p:stCondLst>
                              <p:cond delay="0"/>
                            </p:stCondLst>
                            <p:childTnLst>
                              <p:par>
                                <p:cTn fill="hold" grpId="0" id="18" nodeType="clickEffect" presetClass="entr" presetID="12" presetSubtype="4">
                                  <p:stCondLst>
                                    <p:cond delay="0"/>
                                  </p:stCondLst>
                                  <p:childTnLst>
                                    <p:set>
                                      <p:cBhvr>
                                        <p:cTn dur="1" fill="hold" id="19">
                                          <p:stCondLst>
                                            <p:cond delay="0"/>
                                          </p:stCondLst>
                                        </p:cTn>
                                        <p:tgtEl>
                                          <p:spTgt spid="1048677">
                                            <p:txEl>
                                              <p:pRg st="0" end="0"/>
                                            </p:txEl>
                                          </p:spTgt>
                                        </p:tgtEl>
                                        <p:attrNameLst>
                                          <p:attrName>style.visibility</p:attrName>
                                        </p:attrNameLst>
                                      </p:cBhvr>
                                      <p:to>
                                        <p:strVal val="visible"/>
                                      </p:to>
                                    </p:set>
                                    <p:anim calcmode="lin" valueType="num">
                                      <p:cBhvr additive="base">
                                        <p:cTn dur="500" id="20"/>
                                        <p:tgtEl>
                                          <p:spTgt spid="1048677">
                                            <p:txEl>
                                              <p:pRg st="0" end="0"/>
                                            </p:txEl>
                                          </p:spTgt>
                                        </p:tgtEl>
                                        <p:attrNameLst>
                                          <p:attrName>ppt_y</p:attrName>
                                        </p:attrNameLst>
                                      </p:cBhvr>
                                      <p:tavLst>
                                        <p:tav tm="0">
                                          <p:val>
                                            <p:strVal val="#ppt_y+#ppt_h*1.125000"/>
                                          </p:val>
                                        </p:tav>
                                        <p:tav tm="100000">
                                          <p:val>
                                            <p:strVal val="#ppt_y"/>
                                          </p:val>
                                        </p:tav>
                                      </p:tavLst>
                                    </p:anim>
                                    <p:animEffect transition="in" filter="wipe(up)">
                                      <p:cBhvr>
                                        <p:cTn dur="500" id="21"/>
                                        <p:tgtEl>
                                          <p:spTgt spid="1048677">
                                            <p:txEl>
                                              <p:pRg st="0" end="0"/>
                                            </p:txEl>
                                          </p:spTgt>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12" presetSubtype="4">
                                  <p:stCondLst>
                                    <p:cond delay="0"/>
                                  </p:stCondLst>
                                  <p:childTnLst>
                                    <p:set>
                                      <p:cBhvr>
                                        <p:cTn dur="1" fill="hold" id="43">
                                          <p:stCondLst>
                                            <p:cond delay="0"/>
                                          </p:stCondLst>
                                        </p:cTn>
                                        <p:tgtEl>
                                          <p:spTgt spid="1048682"/>
                                        </p:tgtEl>
                                        <p:attrNameLst>
                                          <p:attrName>style.visibility</p:attrName>
                                        </p:attrNameLst>
                                      </p:cBhvr>
                                      <p:to>
                                        <p:strVal val="visible"/>
                                      </p:to>
                                    </p:set>
                                    <p:anim calcmode="lin" valueType="num">
                                      <p:cBhvr additive="base">
                                        <p:cTn dur="500" id="44"/>
                                        <p:tgtEl>
                                          <p:spTgt spid="1048682"/>
                                        </p:tgtEl>
                                        <p:attrNameLst>
                                          <p:attrName>ppt_y</p:attrName>
                                        </p:attrNameLst>
                                      </p:cBhvr>
                                      <p:tavLst>
                                        <p:tav tm="0">
                                          <p:val>
                                            <p:strVal val="#ppt_y+#ppt_h*1.125000"/>
                                          </p:val>
                                        </p:tav>
                                        <p:tav tm="100000">
                                          <p:val>
                                            <p:strVal val="#ppt_y"/>
                                          </p:val>
                                        </p:tav>
                                      </p:tavLst>
                                    </p:anim>
                                    <p:animEffect transition="in" filter="wipe(up)">
                                      <p:cBhvr>
                                        <p:cTn dur="500" id="45"/>
                                        <p:tgtEl>
                                          <p:spTgt spid="104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7" grpId="0" build="p"/>
      <p:bldP spid="10486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5" name="Title 2"/>
          <p:cNvSpPr>
            <a:spLocks noGrp="1"/>
          </p:cNvSpPr>
          <p:nvPr>
            <p:ph type="title"/>
          </p:nvPr>
        </p:nvSpPr>
        <p:spPr>
          <a:xfrm>
            <a:off x="3010671" y="1663338"/>
            <a:ext cx="7378655" cy="1663336"/>
          </a:xfrm>
        </p:spPr>
        <p:txBody>
          <a:bodyPr>
            <a:noAutofit/>
          </a:bodyPr>
          <a:p>
            <a:pPr>
              <a:lnSpc>
                <a:spcPct val="300000"/>
              </a:lnSpc>
            </a:pPr>
            <a:r>
              <a:rPr dirty="0" lang="en-GB" smtClean="0">
                <a:solidFill>
                  <a:schemeClr val="tx1">
                    <a:lumMod val="95000"/>
                  </a:schemeClr>
                </a:solidFill>
                <a:latin typeface="Aharoni" panose="02010803020104030203" pitchFamily="2" charset="-79"/>
                <a:cs typeface="Aharoni" panose="02010803020104030203" pitchFamily="2" charset="-79"/>
              </a:rPr>
              <a:t>Student Mental Health</a:t>
            </a:r>
            <a:endParaRPr dirty="0" lang="en-IN">
              <a:solidFill>
                <a:schemeClr val="tx1">
                  <a:lumMod val="95000"/>
                </a:schemeClr>
              </a:solidFill>
              <a:latin typeface="Aharoni" panose="02010803020104030203" pitchFamily="2" charset="-79"/>
              <a:cs typeface="Aharoni" panose="02010803020104030203" pitchFamily="2" charset="-79"/>
            </a:endParaRPr>
          </a:p>
        </p:txBody>
      </p:sp>
      <p:pic>
        <p:nvPicPr>
          <p:cNvPr id="2097152" name="Picture 4"/>
          <p:cNvPicPr>
            <a:picLocks noChangeAspect="1"/>
          </p:cNvPicPr>
          <p:nvPr/>
        </p:nvPicPr>
        <p:blipFill rotWithShape="1">
          <a:blip xmlns:r="http://schemas.openxmlformats.org/officeDocument/2006/relationships" r:embed="rId1"/>
          <a:srcRect t="96181"/>
          <a:stretch>
            <a:fillRect/>
          </a:stretch>
        </p:blipFill>
        <p:spPr>
          <a:xfrm>
            <a:off x="675957" y="6471920"/>
            <a:ext cx="2143125" cy="193040"/>
          </a:xfrm>
          <a:prstGeom prst="rect"/>
        </p:spPr>
      </p:pic>
      <p:pic>
        <p:nvPicPr>
          <p:cNvPr id="2097153" name="Picture 5"/>
          <p:cNvPicPr>
            <a:picLocks noChangeAspect="1"/>
          </p:cNvPicPr>
          <p:nvPr/>
        </p:nvPicPr>
        <p:blipFill>
          <a:blip xmlns:r="http://schemas.openxmlformats.org/officeDocument/2006/relationships" r:embed="rId2"/>
          <a:stretch>
            <a:fillRect/>
          </a:stretch>
        </p:blipFill>
        <p:spPr>
          <a:xfrm>
            <a:off x="467359" y="6410461"/>
            <a:ext cx="3706253" cy="296092"/>
          </a:xfrm>
          <a:prstGeom prst="rect"/>
        </p:spPr>
      </p:pic>
    </p:spTree>
  </p:cSld>
  <p:clrMapOvr>
    <a:masterClrMapping/>
  </p:clrMapOvr>
  <p:transition spd="slow">
    <p:push dir="u"/>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25"/>
                                        </p:tgtEl>
                                        <p:attrNameLst>
                                          <p:attrName>style.visibility</p:attrName>
                                        </p:attrNameLst>
                                      </p:cBhvr>
                                      <p:to>
                                        <p:strVal val="visible"/>
                                      </p:to>
                                    </p:set>
                                    <p:anim calcmode="lin" valueType="num">
                                      <p:cBhvr>
                                        <p:cTn dur="500" fill="hold" id="7"/>
                                        <p:tgtEl>
                                          <p:spTgt spid="1048625"/>
                                        </p:tgtEl>
                                        <p:attrNameLst>
                                          <p:attrName>ppt_w</p:attrName>
                                        </p:attrNameLst>
                                      </p:cBhvr>
                                      <p:tavLst>
                                        <p:tav tm="0">
                                          <p:val>
                                            <p:fltVal val="0.0"/>
                                          </p:val>
                                        </p:tav>
                                        <p:tav tm="100000">
                                          <p:val>
                                            <p:strVal val="#ppt_w"/>
                                          </p:val>
                                        </p:tav>
                                      </p:tavLst>
                                    </p:anim>
                                    <p:anim calcmode="lin" valueType="num">
                                      <p:cBhvr>
                                        <p:cTn dur="500" fill="hold" id="8"/>
                                        <p:tgtEl>
                                          <p:spTgt spid="1048625"/>
                                        </p:tgtEl>
                                        <p:attrNameLst>
                                          <p:attrName>ppt_h</p:attrName>
                                        </p:attrNameLst>
                                      </p:cBhvr>
                                      <p:tavLst>
                                        <p:tav tm="0">
                                          <p:val>
                                            <p:fltVal val="0.0"/>
                                          </p:val>
                                        </p:tav>
                                        <p:tav tm="100000">
                                          <p:val>
                                            <p:strVal val="#ppt_h"/>
                                          </p:val>
                                        </p:tav>
                                      </p:tavLst>
                                    </p:anim>
                                    <p:animEffect transition="in" filter="fade">
                                      <p:cBhvr>
                                        <p:cTn dur="500" id="9"/>
                                        <p:tgtEl>
                                          <p:spTgt spid="1048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42228">
              <a:srgbClr val="404040"/>
            </a:gs>
            <a:gs pos="69000">
              <a:schemeClr val="accent6">
                <a:lumMod val="75000"/>
              </a:schemeClr>
            </a:gs>
            <a:gs pos="97000">
              <a:schemeClr val="accent6">
                <a:lumMod val="70000"/>
              </a:schemeClr>
            </a:gs>
          </a:gsLst>
          <a:path path="circle">
            <a:fillToRect l="50000" t="50000" r="50000" b="50000"/>
          </a:path>
        </a:gradFill>
        <a:effectLst/>
      </p:bgPr>
    </p:bg>
    <p:spTree>
      <p:nvGrpSpPr>
        <p:cNvPr id="43" name=""/>
        <p:cNvGrpSpPr/>
        <p:nvPr/>
      </p:nvGrpSpPr>
      <p:grpSpPr>
        <a:xfrm>
          <a:off x="0" y="0"/>
          <a:ext cx="0" cy="0"/>
          <a:chOff x="0" y="0"/>
          <a:chExt cx="0" cy="0"/>
        </a:xfrm>
      </p:grpSpPr>
      <p:pic>
        <p:nvPicPr>
          <p:cNvPr id="2097154" name="Picture 5"/>
          <p:cNvPicPr>
            <a:picLocks noChangeAspect="1"/>
          </p:cNvPicPr>
          <p:nvPr/>
        </p:nvPicPr>
        <p:blipFill>
          <a:blip xmlns:r="http://schemas.openxmlformats.org/officeDocument/2006/relationships" r:embed="rId1"/>
          <a:stretch>
            <a:fillRect/>
          </a:stretch>
        </p:blipFill>
        <p:spPr>
          <a:xfrm>
            <a:off x="467359" y="6410461"/>
            <a:ext cx="3706253" cy="296092"/>
          </a:xfrm>
          <a:prstGeom prst="rect"/>
        </p:spPr>
      </p:pic>
      <p:pic>
        <p:nvPicPr>
          <p:cNvPr id="2097155" name="Picture 1"/>
          <p:cNvPicPr>
            <a:picLocks noChangeAspect="1"/>
          </p:cNvPicPr>
          <p:nvPr/>
        </p:nvPicPr>
        <p:blipFill>
          <a:blip xmlns:r="http://schemas.openxmlformats.org/officeDocument/2006/relationships" r:embed="rId2"/>
          <a:stretch>
            <a:fillRect/>
          </a:stretch>
        </p:blipFill>
        <p:spPr>
          <a:xfrm flipH="1">
            <a:off x="50800" y="3820160"/>
            <a:ext cx="1727200" cy="3010024"/>
          </a:xfrm>
          <a:prstGeom prst="rect"/>
        </p:spPr>
      </p:pic>
      <p:sp>
        <p:nvSpPr>
          <p:cNvPr id="1048632" name="Title 9"/>
          <p:cNvSpPr>
            <a:spLocks noGrp="1"/>
          </p:cNvSpPr>
          <p:nvPr>
            <p:ph type="title"/>
          </p:nvPr>
        </p:nvSpPr>
        <p:spPr>
          <a:xfrm>
            <a:off x="2181225" y="666749"/>
            <a:ext cx="5153026" cy="1158759"/>
          </a:xfrm>
        </p:spPr>
        <p:txBody>
          <a:bodyPr/>
          <a:p>
            <a:r>
              <a:rPr dirty="0" lang="en-US" smtClean="0"/>
              <a:t>Agenda</a:t>
            </a:r>
            <a:endParaRPr dirty="0" lang="en-IN"/>
          </a:p>
        </p:txBody>
      </p:sp>
      <p:sp>
        <p:nvSpPr>
          <p:cNvPr id="1048633" name="TextBox 14"/>
          <p:cNvSpPr txBox="1"/>
          <p:nvPr/>
        </p:nvSpPr>
        <p:spPr>
          <a:xfrm flipH="1">
            <a:off x="2019300" y="1762125"/>
            <a:ext cx="8172450" cy="3558540"/>
          </a:xfrm>
          <a:prstGeom prst="rect"/>
          <a:noFill/>
        </p:spPr>
        <p:txBody>
          <a:bodyPr rtlCol="0" wrap="square">
            <a:spAutoFit/>
          </a:bodyPr>
          <a:p>
            <a:pPr indent="-285750" marL="285750">
              <a:buFont typeface="Arial" panose="020B0604020202020204" pitchFamily="34" charset="0"/>
              <a:buChar char="•"/>
            </a:pPr>
            <a:r>
              <a:rPr dirty="0" lang="en-US"/>
              <a:t>PROBLEM  </a:t>
            </a:r>
            <a:r>
              <a:rPr dirty="0" lang="en-US" smtClean="0"/>
              <a:t>STATEMENT</a:t>
            </a:r>
          </a:p>
          <a:p>
            <a:pPr indent="-285750" marL="285750">
              <a:buFont typeface="Arial" panose="020B0604020202020204" pitchFamily="34" charset="0"/>
              <a:buChar char="•"/>
            </a:pPr>
            <a:endParaRPr dirty="0" lang="en-US" smtClean="0"/>
          </a:p>
          <a:p>
            <a:pPr indent="-285750" marL="285750">
              <a:buFont typeface="Arial" panose="020B0604020202020204" pitchFamily="34" charset="0"/>
              <a:buChar char="•"/>
            </a:pPr>
            <a:r>
              <a:rPr dirty="0" lang="en-US"/>
              <a:t>PROJECT  </a:t>
            </a:r>
            <a:r>
              <a:rPr dirty="0" lang="en-US" smtClean="0"/>
              <a:t>OVERVIEW</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US"/>
              <a:t>WHO ARE THE END USERS</a:t>
            </a:r>
            <a:r>
              <a:rPr dirty="0" lang="en-US" smtClean="0"/>
              <a:t>?</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US"/>
              <a:t>YOUR SOLUTION AND ITS VALUE </a:t>
            </a:r>
            <a:r>
              <a:rPr dirty="0" lang="en-US" smtClean="0"/>
              <a:t>PROPOSITION</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US"/>
              <a:t>THE WOW IN YOUR </a:t>
            </a:r>
            <a:r>
              <a:rPr dirty="0" lang="en-US" smtClean="0"/>
              <a:t>SOLUTION</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GB" smtClean="0"/>
              <a:t>MODELLING</a:t>
            </a:r>
          </a:p>
          <a:p>
            <a:pPr indent="-285750" marL="285750">
              <a:buFont typeface="Arial" panose="020B0604020202020204" pitchFamily="34" charset="0"/>
              <a:buChar char="•"/>
            </a:pPr>
            <a:endParaRPr dirty="0" lang="en-GB" smtClean="0"/>
          </a:p>
          <a:p>
            <a:pPr indent="-285750" marL="285750">
              <a:buFont typeface="Arial" panose="020B0604020202020204" pitchFamily="34" charset="0"/>
              <a:buChar char="•"/>
            </a:pPr>
            <a:r>
              <a:rPr dirty="0" lang="en-GB"/>
              <a:t>RESULTS </a:t>
            </a:r>
            <a:endParaRPr dirty="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35052">
              <a:srgbClr val="424242"/>
            </a:gs>
            <a:gs pos="56507">
              <a:srgbClr val="3D3D3D"/>
            </a:gs>
            <a:gs pos="69000">
              <a:schemeClr val="accent6">
                <a:lumMod val="75000"/>
              </a:schemeClr>
            </a:gs>
            <a:gs pos="97000">
              <a:schemeClr val="accent6">
                <a:lumMod val="70000"/>
              </a:schemeClr>
            </a:gs>
          </a:gsLst>
          <a:path path="circle">
            <a:fillToRect l="50000" t="50000" r="50000" b="50000"/>
          </a:path>
        </a:gradFill>
        <a:effectLst/>
      </p:bgPr>
    </p:bg>
    <p:spTree>
      <p:nvGrpSpPr>
        <p:cNvPr id="46" name=""/>
        <p:cNvGrpSpPr/>
        <p:nvPr/>
      </p:nvGrpSpPr>
      <p:grpSpPr>
        <a:xfrm>
          <a:off x="0" y="0"/>
          <a:ext cx="0" cy="0"/>
          <a:chOff x="0" y="0"/>
          <a:chExt cx="0" cy="0"/>
        </a:xfrm>
      </p:grpSpPr>
      <p:sp>
        <p:nvSpPr>
          <p:cNvPr id="1048637" name="Text Placeholder 11"/>
          <p:cNvSpPr>
            <a:spLocks noGrp="1"/>
          </p:cNvSpPr>
          <p:nvPr>
            <p:ph type="body" sz="quarter" idx="12"/>
          </p:nvPr>
        </p:nvSpPr>
        <p:spPr>
          <a:xfrm>
            <a:off x="866776" y="1518142"/>
            <a:ext cx="11191874" cy="4730258"/>
          </a:xfrm>
        </p:spPr>
        <p:txBody>
          <a:bodyPr>
            <a:normAutofit fontScale="50000" lnSpcReduction="20000"/>
          </a:bodyPr>
          <a:p>
            <a:r>
              <a:rPr dirty="0" sz="5100" lang="en-US"/>
              <a:t>The challenge is aimed at making use of machine learning and artificial intelligence </a:t>
            </a:r>
            <a:r>
              <a:rPr dirty="0" sz="5100" lang="en-US" smtClean="0"/>
              <a:t>in </a:t>
            </a:r>
            <a:r>
              <a:rPr dirty="0" sz="5100" lang="en-US"/>
              <a:t>interpreting </a:t>
            </a:r>
            <a:r>
              <a:rPr dirty="0" sz="5100" lang="en-US" smtClean="0"/>
              <a:t>Student Mental Health </a:t>
            </a:r>
            <a:r>
              <a:rPr dirty="0" sz="5100" lang="en-US"/>
              <a:t>dataset</a:t>
            </a:r>
            <a:r>
              <a:rPr dirty="0" sz="5100" lang="en-US" smtClean="0"/>
              <a:t>.</a:t>
            </a:r>
          </a:p>
          <a:p>
            <a:endParaRPr dirty="0" sz="5100" lang="en-US" smtClean="0"/>
          </a:p>
          <a:p>
            <a:r>
              <a:rPr dirty="0" sz="5100" lang="en-US" smtClean="0"/>
              <a:t>In This Project, Student Mental Health Dataset include different Types of Features Timestamp, Choose your gender, Age, What is your course?, Your current year of study, What is your CGPA?, Marital status, Do you have Depression?, Do you have panic attack?, Do you have Anxiety?, Did you seek any </a:t>
            </a:r>
            <a:r>
              <a:rPr dirty="0" sz="5100" lang="en-US"/>
              <a:t>s</a:t>
            </a:r>
            <a:r>
              <a:rPr dirty="0" sz="5100" lang="en-US" smtClean="0"/>
              <a:t>pecialist for a treatment?</a:t>
            </a:r>
          </a:p>
          <a:p>
            <a:endParaRPr dirty="0" sz="5100" lang="en-US" smtClean="0"/>
          </a:p>
          <a:p>
            <a:r>
              <a:rPr dirty="0" sz="5100" lang="en-US"/>
              <a:t>The results show that the system in the </a:t>
            </a:r>
            <a:r>
              <a:rPr dirty="0" sz="5100" lang="en-US" smtClean="0"/>
              <a:t>project </a:t>
            </a:r>
            <a:r>
              <a:rPr dirty="0" sz="5100" lang="en-US"/>
              <a:t>overcomes the shortcomings of the existing </a:t>
            </a:r>
            <a:r>
              <a:rPr dirty="0" sz="5100" lang="en-US" smtClean="0"/>
              <a:t>student mental health </a:t>
            </a:r>
            <a:r>
              <a:rPr dirty="0" sz="5100" lang="en-US"/>
              <a:t>evaluation system, improves the accuracy of </a:t>
            </a:r>
            <a:r>
              <a:rPr dirty="0" sz="5100" lang="en-US" smtClean="0"/>
              <a:t>student mental </a:t>
            </a:r>
            <a:r>
              <a:rPr dirty="0" sz="5100" lang="en-US"/>
              <a:t>health </a:t>
            </a:r>
            <a:r>
              <a:rPr dirty="0" sz="5100" lang="en-US" smtClean="0"/>
              <a:t> </a:t>
            </a:r>
            <a:r>
              <a:rPr dirty="0" sz="5100" lang="en-US"/>
              <a:t>evaluation, and improves the efficiency of </a:t>
            </a:r>
            <a:r>
              <a:rPr dirty="0" sz="5100" lang="en-US" smtClean="0"/>
              <a:t>student mental </a:t>
            </a:r>
            <a:r>
              <a:rPr dirty="0" sz="5100" lang="en-US"/>
              <a:t>health </a:t>
            </a:r>
            <a:r>
              <a:rPr dirty="0" sz="5100" lang="en-US" smtClean="0"/>
              <a:t>evaluation</a:t>
            </a:r>
            <a:r>
              <a:rPr dirty="0" sz="5100" lang="en-US"/>
              <a:t>. It has good system stability and can meet the actual current situation, which are requirements </a:t>
            </a:r>
            <a:r>
              <a:rPr dirty="0" sz="5100" lang="en-US" smtClean="0"/>
              <a:t>for student </a:t>
            </a:r>
            <a:r>
              <a:rPr dirty="0" sz="5100" lang="en-US"/>
              <a:t>mental </a:t>
            </a:r>
            <a:r>
              <a:rPr dirty="0" sz="5100" lang="en-US" smtClean="0"/>
              <a:t>health </a:t>
            </a:r>
            <a:r>
              <a:rPr dirty="0" sz="5100" lang="en-US"/>
              <a:t>evaluation.</a:t>
            </a:r>
            <a:endParaRPr dirty="0" sz="5100" lang="en-US" smtClean="0"/>
          </a:p>
          <a:p>
            <a:endParaRPr dirty="0" sz="2800" lang="en-US"/>
          </a:p>
          <a:p>
            <a:endParaRPr dirty="0" lang="en-IN"/>
          </a:p>
        </p:txBody>
      </p:sp>
      <p:sp>
        <p:nvSpPr>
          <p:cNvPr id="1048638" name="Title 3"/>
          <p:cNvSpPr>
            <a:spLocks noGrp="1"/>
          </p:cNvSpPr>
          <p:nvPr>
            <p:ph type="title"/>
          </p:nvPr>
        </p:nvSpPr>
        <p:spPr>
          <a:xfrm>
            <a:off x="1143000" y="544413"/>
            <a:ext cx="6607206" cy="790111"/>
          </a:xfrm>
        </p:spPr>
        <p:txBody>
          <a:bodyPr>
            <a:normAutofit fontScale="90000"/>
          </a:bodyPr>
          <a:p>
            <a:r>
              <a:rPr dirty="0" lang="en-US"/>
              <a:t>PROBLEM  STATEMENT</a:t>
            </a:r>
            <a:endParaRPr dirty="0" lang="en-IN"/>
          </a:p>
        </p:txBody>
      </p:sp>
      <p:pic>
        <p:nvPicPr>
          <p:cNvPr id="2097156" name="Picture 5"/>
          <p:cNvPicPr>
            <a:picLocks noChangeAspect="1"/>
          </p:cNvPicPr>
          <p:nvPr/>
        </p:nvPicPr>
        <p:blipFill rotWithShape="1">
          <a:blip xmlns:r="http://schemas.openxmlformats.org/officeDocument/2006/relationships" r:embed="rId1"/>
          <a:srcRect t="96181"/>
          <a:stretch>
            <a:fillRect/>
          </a:stretch>
        </p:blipFill>
        <p:spPr>
          <a:xfrm>
            <a:off x="675957" y="6471920"/>
            <a:ext cx="2143125" cy="193040"/>
          </a:xfrm>
          <a:prstGeom prst="rect"/>
        </p:spPr>
      </p:pic>
      <p:sp>
        <p:nvSpPr>
          <p:cNvPr id="1048639" name="Rectangle 1"/>
          <p:cNvSpPr>
            <a:spLocks noChangeArrowheads="1"/>
          </p:cNvSpPr>
          <p:nvPr/>
        </p:nvSpPr>
        <p:spPr bwMode="auto">
          <a:xfrm>
            <a:off x="1914525" y="267414"/>
            <a:ext cx="65" cy="276999"/>
          </a:xfrm>
          <a:prstGeom prst="rect"/>
          <a:solidFill>
            <a:srgbClr val="FFFFFF"/>
          </a:solidFill>
          <a:ln>
            <a:noFill/>
          </a:ln>
          <a:effectLst/>
        </p:spPr>
        <p:txBody>
          <a:bodyPr anchor="ctr" anchorCtr="0" bIns="0" compatLnSpc="1" lIns="0" numCol="1" rIns="0" tIns="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
        <p:nvSpPr>
          <p:cNvPr id="1048640" name="Rectangle 2"/>
          <p:cNvSpPr>
            <a:spLocks noChangeArrowheads="1"/>
          </p:cNvSpPr>
          <p:nvPr/>
        </p:nvSpPr>
        <p:spPr bwMode="auto">
          <a:xfrm>
            <a:off x="152400" y="242501"/>
            <a:ext cx="65" cy="276999"/>
          </a:xfrm>
          <a:prstGeom prst="rect"/>
          <a:solidFill>
            <a:srgbClr val="FFFFFF"/>
          </a:solidFill>
          <a:ln>
            <a:noFill/>
          </a:ln>
          <a:effectLst/>
        </p:spPr>
        <p:txBody>
          <a:bodyPr anchor="ctr" anchorCtr="0" bIns="0" compatLnSpc="1" lIns="0" numCol="1" rIns="0" tIns="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38"/>
                                        </p:tgtEl>
                                        <p:attrNameLst>
                                          <p:attrName>style.visibility</p:attrName>
                                        </p:attrNameLst>
                                      </p:cBhvr>
                                      <p:to>
                                        <p:strVal val="visible"/>
                                      </p:to>
                                    </p:set>
                                    <p:anim calcmode="lin" valueType="num">
                                      <p:cBhvr>
                                        <p:cTn dur="500" fill="hold" id="7"/>
                                        <p:tgtEl>
                                          <p:spTgt spid="1048638"/>
                                        </p:tgtEl>
                                        <p:attrNameLst>
                                          <p:attrName>ppt_w</p:attrName>
                                        </p:attrNameLst>
                                      </p:cBhvr>
                                      <p:tavLst>
                                        <p:tav tm="0">
                                          <p:val>
                                            <p:fltVal val="0.0"/>
                                          </p:val>
                                        </p:tav>
                                        <p:tav tm="100000">
                                          <p:val>
                                            <p:strVal val="#ppt_w"/>
                                          </p:val>
                                        </p:tav>
                                      </p:tavLst>
                                    </p:anim>
                                    <p:anim calcmode="lin" valueType="num">
                                      <p:cBhvr>
                                        <p:cTn dur="500" fill="hold" id="8"/>
                                        <p:tgtEl>
                                          <p:spTgt spid="1048638"/>
                                        </p:tgtEl>
                                        <p:attrNameLst>
                                          <p:attrName>ppt_h</p:attrName>
                                        </p:attrNameLst>
                                      </p:cBhvr>
                                      <p:tavLst>
                                        <p:tav tm="0">
                                          <p:val>
                                            <p:fltVal val="0.0"/>
                                          </p:val>
                                        </p:tav>
                                        <p:tav tm="100000">
                                          <p:val>
                                            <p:strVal val="#ppt_h"/>
                                          </p:val>
                                        </p:tav>
                                      </p:tavLst>
                                    </p:anim>
                                    <p:animEffect transition="in" filter="fade">
                                      <p:cBhvr>
                                        <p:cTn dur="500" id="9"/>
                                        <p:tgtEl>
                                          <p:spTgt spid="1048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47" name=""/>
        <p:cNvGrpSpPr/>
        <p:nvPr/>
      </p:nvGrpSpPr>
      <p:grpSpPr>
        <a:xfrm>
          <a:off x="0" y="0"/>
          <a:ext cx="0" cy="0"/>
          <a:chOff x="0" y="0"/>
          <a:chExt cx="0" cy="0"/>
        </a:xfrm>
      </p:grpSpPr>
      <p:sp>
        <p:nvSpPr>
          <p:cNvPr id="1048641" name="Text Placeholder 1"/>
          <p:cNvSpPr>
            <a:spLocks noGrp="1"/>
          </p:cNvSpPr>
          <p:nvPr>
            <p:ph type="body" sz="quarter" idx="12"/>
          </p:nvPr>
        </p:nvSpPr>
        <p:spPr>
          <a:xfrm>
            <a:off x="904558" y="1066800"/>
            <a:ext cx="9449118" cy="5105400"/>
          </a:xfrm>
          <a:noFill/>
        </p:spPr>
        <p:txBody>
          <a:bodyPr>
            <a:normAutofit fontScale="29167" lnSpcReduction="20000"/>
          </a:bodyPr>
          <a:p>
            <a:pPr algn="just">
              <a:lnSpc>
                <a:spcPct val="150000"/>
              </a:lnSpc>
            </a:pPr>
            <a:r>
              <a:rPr dirty="0" sz="7200" lang="en-US" smtClean="0"/>
              <a:t>Predicting individuals Student Mental Health using </a:t>
            </a:r>
            <a:r>
              <a:rPr dirty="0" sz="7200" lang="en-US" err="1" smtClean="0"/>
              <a:t>differents</a:t>
            </a:r>
            <a:r>
              <a:rPr dirty="0" sz="7200" lang="en-US" smtClean="0"/>
              <a:t> Machine Learning Methods.</a:t>
            </a:r>
          </a:p>
          <a:p>
            <a:pPr algn="just">
              <a:lnSpc>
                <a:spcPct val="150000"/>
              </a:lnSpc>
            </a:pPr>
            <a:r>
              <a:rPr dirty="0" sz="7200" lang="en-US" smtClean="0"/>
              <a:t>Testing and comparing accuracies obtained from the implemented models.</a:t>
            </a:r>
          </a:p>
          <a:p>
            <a:pPr algn="just">
              <a:lnSpc>
                <a:spcPct val="150000"/>
              </a:lnSpc>
            </a:pPr>
            <a:r>
              <a:rPr dirty="0" sz="7200" lang="en-US" smtClean="0"/>
              <a:t>Objectives of the project:</a:t>
            </a:r>
          </a:p>
          <a:p>
            <a:pPr algn="just" lvl="1">
              <a:lnSpc>
                <a:spcPct val="150000"/>
              </a:lnSpc>
            </a:pPr>
            <a:r>
              <a:rPr dirty="0" sz="7200" lang="en-US"/>
              <a:t>To develop a Student Mental Health prediction tool</a:t>
            </a:r>
          </a:p>
          <a:p>
            <a:pPr algn="just" lvl="1">
              <a:lnSpc>
                <a:spcPct val="150000"/>
              </a:lnSpc>
            </a:pPr>
            <a:r>
              <a:rPr dirty="0" sz="7200" lang="en-US"/>
              <a:t>Predicting whether a person is likely to be depressed or not.</a:t>
            </a:r>
          </a:p>
          <a:p>
            <a:pPr algn="just" lvl="1">
              <a:lnSpc>
                <a:spcPct val="150000"/>
              </a:lnSpc>
            </a:pPr>
            <a:r>
              <a:rPr dirty="0" sz="7200" lang="en-US"/>
              <a:t>Implementing the model </a:t>
            </a:r>
            <a:r>
              <a:rPr dirty="0" sz="7200" lang="en-US" smtClean="0"/>
              <a:t>using</a:t>
            </a:r>
          </a:p>
          <a:p>
            <a:pPr lvl="2">
              <a:lnSpc>
                <a:spcPct val="150000"/>
              </a:lnSpc>
              <a:buFont typeface="Wingdings" panose="05000000000000000000" pitchFamily="2" charset="2"/>
              <a:buChar char="Ø"/>
            </a:pPr>
            <a:r>
              <a:rPr dirty="0" sz="7200" lang="en-US" smtClean="0"/>
              <a:t>KNN </a:t>
            </a:r>
            <a:r>
              <a:rPr dirty="0" sz="7200" lang="en-US"/>
              <a:t>Algorithm</a:t>
            </a:r>
          </a:p>
          <a:p>
            <a:pPr lvl="2">
              <a:lnSpc>
                <a:spcPct val="150000"/>
              </a:lnSpc>
              <a:buFont typeface="Wingdings" panose="05000000000000000000" pitchFamily="2" charset="2"/>
              <a:buChar char="Ø"/>
            </a:pPr>
            <a:r>
              <a:rPr dirty="0" sz="7200" lang="en-US"/>
              <a:t>Dicision Tree </a:t>
            </a:r>
          </a:p>
          <a:p>
            <a:pPr lvl="2">
              <a:lnSpc>
                <a:spcPct val="150000"/>
              </a:lnSpc>
              <a:buFont typeface="Wingdings" panose="05000000000000000000" pitchFamily="2" charset="2"/>
              <a:buChar char="Ø"/>
            </a:pPr>
            <a:r>
              <a:rPr dirty="0" sz="7200" lang="en-US"/>
              <a:t>Logistic regression</a:t>
            </a:r>
          </a:p>
          <a:p>
            <a:pPr lvl="2">
              <a:lnSpc>
                <a:spcPct val="150000"/>
              </a:lnSpc>
              <a:buFont typeface="Wingdings" panose="05000000000000000000" pitchFamily="2" charset="2"/>
              <a:buChar char="Ø"/>
            </a:pPr>
            <a:r>
              <a:rPr dirty="0" sz="7200" lang="en-US"/>
              <a:t>Linear regression</a:t>
            </a:r>
          </a:p>
          <a:p>
            <a:pPr algn="just" indent="0" lvl="1" marL="457200">
              <a:lnSpc>
                <a:spcPct val="150000"/>
              </a:lnSpc>
              <a:buNone/>
            </a:pPr>
            <a:endParaRPr dirty="0" sz="4200" lang="en-US"/>
          </a:p>
          <a:p>
            <a:pPr algn="just">
              <a:lnSpc>
                <a:spcPct val="150000"/>
              </a:lnSpc>
            </a:pPr>
            <a:endParaRPr dirty="0" sz="7200" lang="en-US" smtClean="0"/>
          </a:p>
          <a:p>
            <a:pPr algn="just">
              <a:lnSpc>
                <a:spcPct val="150000"/>
              </a:lnSpc>
            </a:pPr>
            <a:endParaRPr dirty="0" sz="14400" lang="en-US" smtClean="0"/>
          </a:p>
          <a:p>
            <a:pPr algn="just">
              <a:lnSpc>
                <a:spcPct val="150000"/>
              </a:lnSpc>
              <a:buFont typeface="Wingdings" panose="05000000000000000000" pitchFamily="2" charset="2"/>
              <a:buChar char="q"/>
            </a:pPr>
            <a:endParaRPr dirty="0" sz="2400" lang="en-US" smtClean="0"/>
          </a:p>
          <a:p>
            <a:pPr algn="just">
              <a:lnSpc>
                <a:spcPct val="150000"/>
              </a:lnSpc>
            </a:pPr>
            <a:endParaRPr dirty="0" sz="2400" lang="en-US" smtClean="0"/>
          </a:p>
          <a:p>
            <a:pPr algn="just">
              <a:lnSpc>
                <a:spcPct val="150000"/>
              </a:lnSpc>
            </a:pPr>
            <a:endParaRPr dirty="0" sz="2400" lang="en-US" smtClean="0"/>
          </a:p>
          <a:p>
            <a:pPr algn="just">
              <a:lnSpc>
                <a:spcPct val="150000"/>
              </a:lnSpc>
            </a:pPr>
            <a:endParaRPr dirty="0" sz="2400" lang="en-IN"/>
          </a:p>
        </p:txBody>
      </p:sp>
      <p:sp>
        <p:nvSpPr>
          <p:cNvPr id="1048642" name="Title 3"/>
          <p:cNvSpPr>
            <a:spLocks noGrp="1"/>
          </p:cNvSpPr>
          <p:nvPr>
            <p:ph type="title"/>
          </p:nvPr>
        </p:nvSpPr>
        <p:spPr>
          <a:xfrm>
            <a:off x="1219200" y="266700"/>
            <a:ext cx="5600700" cy="1198116"/>
          </a:xfrm>
        </p:spPr>
        <p:txBody>
          <a:bodyPr>
            <a:normAutofit fontScale="90000"/>
          </a:bodyPr>
          <a:p>
            <a:r>
              <a:rPr dirty="0" lang="en-US"/>
              <a:t>PROJECT  OVERVIEW</a:t>
            </a:r>
            <a:endParaRPr dirty="0" lang="en-IN"/>
          </a:p>
        </p:txBody>
      </p:sp>
      <p:pic>
        <p:nvPicPr>
          <p:cNvPr id="2097157" name="Picture 4"/>
          <p:cNvPicPr>
            <a:picLocks noChangeAspect="1"/>
          </p:cNvPicPr>
          <p:nvPr/>
        </p:nvPicPr>
        <p:blipFill>
          <a:blip xmlns:r="http://schemas.openxmlformats.org/officeDocument/2006/relationships" r:embed="rId1"/>
          <a:stretch>
            <a:fillRect/>
          </a:stretch>
        </p:blipFill>
        <p:spPr>
          <a:xfrm>
            <a:off x="8636808" y="3048000"/>
            <a:ext cx="3810000" cy="3810000"/>
          </a:xfrm>
          <a:prstGeom prst="rect"/>
        </p:spPr>
      </p:pic>
      <p:pic>
        <p:nvPicPr>
          <p:cNvPr id="2097158" name="Picture 5"/>
          <p:cNvPicPr>
            <a:picLocks noChangeAspect="1"/>
          </p:cNvPicPr>
          <p:nvPr/>
        </p:nvPicPr>
        <p:blipFill rotWithShape="1">
          <a:blip xmlns:r="http://schemas.openxmlformats.org/officeDocument/2006/relationships" r:embed="rId2"/>
          <a:srcRect t="96181"/>
          <a:stretch>
            <a:fillRect/>
          </a:stretch>
        </p:blipFill>
        <p:spPr>
          <a:xfrm>
            <a:off x="675957" y="6471920"/>
            <a:ext cx="2143125" cy="19304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42"/>
                                        </p:tgtEl>
                                        <p:attrNameLst>
                                          <p:attrName>style.visibility</p:attrName>
                                        </p:attrNameLst>
                                      </p:cBhvr>
                                      <p:to>
                                        <p:strVal val="visible"/>
                                      </p:to>
                                    </p:set>
                                    <p:anim calcmode="lin" valueType="num">
                                      <p:cBhvr>
                                        <p:cTn dur="500" fill="hold" id="7"/>
                                        <p:tgtEl>
                                          <p:spTgt spid="1048642"/>
                                        </p:tgtEl>
                                        <p:attrNameLst>
                                          <p:attrName>ppt_w</p:attrName>
                                        </p:attrNameLst>
                                      </p:cBhvr>
                                      <p:tavLst>
                                        <p:tav tm="0">
                                          <p:val>
                                            <p:fltVal val="0.0"/>
                                          </p:val>
                                        </p:tav>
                                        <p:tav tm="100000">
                                          <p:val>
                                            <p:strVal val="#ppt_w"/>
                                          </p:val>
                                        </p:tav>
                                      </p:tavLst>
                                    </p:anim>
                                    <p:anim calcmode="lin" valueType="num">
                                      <p:cBhvr>
                                        <p:cTn dur="500" fill="hold" id="8"/>
                                        <p:tgtEl>
                                          <p:spTgt spid="1048642"/>
                                        </p:tgtEl>
                                        <p:attrNameLst>
                                          <p:attrName>ppt_h</p:attrName>
                                        </p:attrNameLst>
                                      </p:cBhvr>
                                      <p:tavLst>
                                        <p:tav tm="0">
                                          <p:val>
                                            <p:fltVal val="0.0"/>
                                          </p:val>
                                        </p:tav>
                                        <p:tav tm="100000">
                                          <p:val>
                                            <p:strVal val="#ppt_h"/>
                                          </p:val>
                                        </p:tav>
                                      </p:tavLst>
                                    </p:anim>
                                    <p:animEffect transition="in" filter="fade">
                                      <p:cBhvr>
                                        <p:cTn dur="500" id="9"/>
                                        <p:tgtEl>
                                          <p:spTgt spid="1048642"/>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41">
                                            <p:txEl>
                                              <p:pRg st="0" end="0"/>
                                            </p:txEl>
                                          </p:spTgt>
                                        </p:tgtEl>
                                        <p:attrNameLst>
                                          <p:attrName>style.visibility</p:attrName>
                                        </p:attrNameLst>
                                      </p:cBhvr>
                                      <p:to>
                                        <p:strVal val="visible"/>
                                      </p:to>
                                    </p:set>
                                    <p:animEffect transition="in" filter="fade">
                                      <p:cBhvr>
                                        <p:cTn dur="1000" id="14"/>
                                        <p:tgtEl>
                                          <p:spTgt spid="1048641">
                                            <p:txEl>
                                              <p:pRg st="0" end="0"/>
                                            </p:txEl>
                                          </p:spTgt>
                                        </p:tgtEl>
                                      </p:cBhvr>
                                    </p:animEffect>
                                    <p:anim calcmode="lin" valueType="num">
                                      <p:cBhvr>
                                        <p:cTn dur="1000" fill="hold" id="15"/>
                                        <p:tgtEl>
                                          <p:spTgt spid="1048641">
                                            <p:txEl>
                                              <p:pRg st="0" end="0"/>
                                            </p:txEl>
                                          </p:spTgt>
                                        </p:tgtEl>
                                        <p:attrNameLst>
                                          <p:attrName>ppt_x</p:attrName>
                                        </p:attrNameLst>
                                      </p:cBhvr>
                                      <p:tavLst>
                                        <p:tav tm="0">
                                          <p:val>
                                            <p:strVal val="#ppt_x"/>
                                          </p:val>
                                        </p:tav>
                                        <p:tav tm="100000">
                                          <p:val>
                                            <p:strVal val="#ppt_x"/>
                                          </p:val>
                                        </p:tav>
                                      </p:tavLst>
                                    </p:anim>
                                    <p:anim calcmode="lin" valueType="num">
                                      <p:cBhvr>
                                        <p:cTn dur="1000" fill="hold" id="16"/>
                                        <p:tgtEl>
                                          <p:spTgt spid="10486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41">
                                            <p:txEl>
                                              <p:pRg st="1" end="1"/>
                                            </p:txEl>
                                          </p:spTgt>
                                        </p:tgtEl>
                                        <p:attrNameLst>
                                          <p:attrName>style.visibility</p:attrName>
                                        </p:attrNameLst>
                                      </p:cBhvr>
                                      <p:to>
                                        <p:strVal val="visible"/>
                                      </p:to>
                                    </p:set>
                                    <p:animEffect transition="in" filter="fade">
                                      <p:cBhvr>
                                        <p:cTn dur="1000" id="21"/>
                                        <p:tgtEl>
                                          <p:spTgt spid="1048641">
                                            <p:txEl>
                                              <p:pRg st="1" end="1"/>
                                            </p:txEl>
                                          </p:spTgt>
                                        </p:tgtEl>
                                      </p:cBhvr>
                                    </p:animEffect>
                                    <p:anim calcmode="lin" valueType="num">
                                      <p:cBhvr>
                                        <p:cTn dur="1000" fill="hold" id="22"/>
                                        <p:tgtEl>
                                          <p:spTgt spid="1048641">
                                            <p:txEl>
                                              <p:pRg st="1" end="1"/>
                                            </p:txEl>
                                          </p:spTgt>
                                        </p:tgtEl>
                                        <p:attrNameLst>
                                          <p:attrName>ppt_x</p:attrName>
                                        </p:attrNameLst>
                                      </p:cBhvr>
                                      <p:tavLst>
                                        <p:tav tm="0">
                                          <p:val>
                                            <p:strVal val="#ppt_x"/>
                                          </p:val>
                                        </p:tav>
                                        <p:tav tm="100000">
                                          <p:val>
                                            <p:strVal val="#ppt_x"/>
                                          </p:val>
                                        </p:tav>
                                      </p:tavLst>
                                    </p:anim>
                                    <p:anim calcmode="lin" valueType="num">
                                      <p:cBhvr>
                                        <p:cTn dur="1000" fill="hold" id="23"/>
                                        <p:tgtEl>
                                          <p:spTgt spid="10486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41">
                                            <p:txEl>
                                              <p:pRg st="2" end="2"/>
                                            </p:txEl>
                                          </p:spTgt>
                                        </p:tgtEl>
                                        <p:attrNameLst>
                                          <p:attrName>style.visibility</p:attrName>
                                        </p:attrNameLst>
                                      </p:cBhvr>
                                      <p:to>
                                        <p:strVal val="visible"/>
                                      </p:to>
                                    </p:set>
                                    <p:animEffect transition="in" filter="fade">
                                      <p:cBhvr>
                                        <p:cTn dur="1000" id="28"/>
                                        <p:tgtEl>
                                          <p:spTgt spid="1048641">
                                            <p:txEl>
                                              <p:pRg st="2" end="2"/>
                                            </p:txEl>
                                          </p:spTgt>
                                        </p:tgtEl>
                                      </p:cBhvr>
                                    </p:animEffect>
                                    <p:anim calcmode="lin" valueType="num">
                                      <p:cBhvr>
                                        <p:cTn dur="1000" fill="hold" id="29"/>
                                        <p:tgtEl>
                                          <p:spTgt spid="1048641">
                                            <p:txEl>
                                              <p:pRg st="2" end="2"/>
                                            </p:txEl>
                                          </p:spTgt>
                                        </p:tgtEl>
                                        <p:attrNameLst>
                                          <p:attrName>ppt_x</p:attrName>
                                        </p:attrNameLst>
                                      </p:cBhvr>
                                      <p:tavLst>
                                        <p:tav tm="0">
                                          <p:val>
                                            <p:strVal val="#ppt_x"/>
                                          </p:val>
                                        </p:tav>
                                        <p:tav tm="100000">
                                          <p:val>
                                            <p:strVal val="#ppt_x"/>
                                          </p:val>
                                        </p:tav>
                                      </p:tavLst>
                                    </p:anim>
                                    <p:anim calcmode="lin" valueType="num">
                                      <p:cBhvr>
                                        <p:cTn dur="1000" fill="hold" id="30"/>
                                        <p:tgtEl>
                                          <p:spTgt spid="1048641">
                                            <p:txEl>
                                              <p:pRg st="2" end="2"/>
                                            </p:txEl>
                                          </p:spTgt>
                                        </p:tgtEl>
                                        <p:attrNameLst>
                                          <p:attrName>ppt_y</p:attrName>
                                        </p:attrNameLst>
                                      </p:cBhvr>
                                      <p:tavLst>
                                        <p:tav tm="0">
                                          <p:val>
                                            <p:strVal val="#ppt_y+.1"/>
                                          </p:val>
                                        </p:tav>
                                        <p:tav tm="100000">
                                          <p:val>
                                            <p:strVal val="#ppt_y"/>
                                          </p:val>
                                        </p:tav>
                                      </p:tavLst>
                                    </p:anim>
                                  </p:childTnLst>
                                </p:cTn>
                              </p:par>
                              <p:par>
                                <p:cTn fill="hold" grpId="0" id="31" nodeType="withEffect" presetClass="entr" presetID="42" presetSubtype="0">
                                  <p:stCondLst>
                                    <p:cond delay="0"/>
                                  </p:stCondLst>
                                  <p:childTnLst>
                                    <p:set>
                                      <p:cBhvr>
                                        <p:cTn dur="1" fill="hold" id="32">
                                          <p:stCondLst>
                                            <p:cond delay="0"/>
                                          </p:stCondLst>
                                        </p:cTn>
                                        <p:tgtEl>
                                          <p:spTgt spid="1048641">
                                            <p:txEl>
                                              <p:pRg st="3" end="3"/>
                                            </p:txEl>
                                          </p:spTgt>
                                        </p:tgtEl>
                                        <p:attrNameLst>
                                          <p:attrName>style.visibility</p:attrName>
                                        </p:attrNameLst>
                                      </p:cBhvr>
                                      <p:to>
                                        <p:strVal val="visible"/>
                                      </p:to>
                                    </p:set>
                                    <p:animEffect transition="in" filter="fade">
                                      <p:cBhvr>
                                        <p:cTn dur="1000" id="33"/>
                                        <p:tgtEl>
                                          <p:spTgt spid="1048641">
                                            <p:txEl>
                                              <p:pRg st="3" end="3"/>
                                            </p:txEl>
                                          </p:spTgt>
                                        </p:tgtEl>
                                      </p:cBhvr>
                                    </p:animEffect>
                                    <p:anim calcmode="lin" valueType="num">
                                      <p:cBhvr>
                                        <p:cTn dur="1000" fill="hold" id="34"/>
                                        <p:tgtEl>
                                          <p:spTgt spid="1048641">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641">
                                            <p:txEl>
                                              <p:pRg st="3" end="3"/>
                                            </p:txEl>
                                          </p:spTgt>
                                        </p:tgtEl>
                                        <p:attrNameLst>
                                          <p:attrName>ppt_y</p:attrName>
                                        </p:attrNameLst>
                                      </p:cBhvr>
                                      <p:tavLst>
                                        <p:tav tm="0">
                                          <p:val>
                                            <p:strVal val="#ppt_y+.1"/>
                                          </p:val>
                                        </p:tav>
                                        <p:tav tm="100000">
                                          <p:val>
                                            <p:strVal val="#ppt_y"/>
                                          </p:val>
                                        </p:tav>
                                      </p:tavLst>
                                    </p:anim>
                                  </p:childTnLst>
                                </p:cTn>
                              </p:par>
                              <p:par>
                                <p:cTn fill="hold" grpId="0" id="36" nodeType="withEffect" presetClass="entr" presetID="42" presetSubtype="0">
                                  <p:stCondLst>
                                    <p:cond delay="0"/>
                                  </p:stCondLst>
                                  <p:childTnLst>
                                    <p:set>
                                      <p:cBhvr>
                                        <p:cTn dur="1" fill="hold" id="37">
                                          <p:stCondLst>
                                            <p:cond delay="0"/>
                                          </p:stCondLst>
                                        </p:cTn>
                                        <p:tgtEl>
                                          <p:spTgt spid="1048641">
                                            <p:txEl>
                                              <p:pRg st="4" end="4"/>
                                            </p:txEl>
                                          </p:spTgt>
                                        </p:tgtEl>
                                        <p:attrNameLst>
                                          <p:attrName>style.visibility</p:attrName>
                                        </p:attrNameLst>
                                      </p:cBhvr>
                                      <p:to>
                                        <p:strVal val="visible"/>
                                      </p:to>
                                    </p:set>
                                    <p:animEffect transition="in" filter="fade">
                                      <p:cBhvr>
                                        <p:cTn dur="1000" id="38"/>
                                        <p:tgtEl>
                                          <p:spTgt spid="1048641">
                                            <p:txEl>
                                              <p:pRg st="4" end="4"/>
                                            </p:txEl>
                                          </p:spTgt>
                                        </p:tgtEl>
                                      </p:cBhvr>
                                    </p:animEffect>
                                    <p:anim calcmode="lin" valueType="num">
                                      <p:cBhvr>
                                        <p:cTn dur="1000" fill="hold" id="39"/>
                                        <p:tgtEl>
                                          <p:spTgt spid="1048641">
                                            <p:txEl>
                                              <p:pRg st="4" end="4"/>
                                            </p:txEl>
                                          </p:spTgt>
                                        </p:tgtEl>
                                        <p:attrNameLst>
                                          <p:attrName>ppt_x</p:attrName>
                                        </p:attrNameLst>
                                      </p:cBhvr>
                                      <p:tavLst>
                                        <p:tav tm="0">
                                          <p:val>
                                            <p:strVal val="#ppt_x"/>
                                          </p:val>
                                        </p:tav>
                                        <p:tav tm="100000">
                                          <p:val>
                                            <p:strVal val="#ppt_x"/>
                                          </p:val>
                                        </p:tav>
                                      </p:tavLst>
                                    </p:anim>
                                    <p:anim calcmode="lin" valueType="num">
                                      <p:cBhvr>
                                        <p:cTn dur="1000" fill="hold" id="40"/>
                                        <p:tgtEl>
                                          <p:spTgt spid="1048641">
                                            <p:txEl>
                                              <p:pRg st="4" end="4"/>
                                            </p:txEl>
                                          </p:spTgt>
                                        </p:tgtEl>
                                        <p:attrNameLst>
                                          <p:attrName>ppt_y</p:attrName>
                                        </p:attrNameLst>
                                      </p:cBhvr>
                                      <p:tavLst>
                                        <p:tav tm="0">
                                          <p:val>
                                            <p:strVal val="#ppt_y+.1"/>
                                          </p:val>
                                        </p:tav>
                                        <p:tav tm="100000">
                                          <p:val>
                                            <p:strVal val="#ppt_y"/>
                                          </p:val>
                                        </p:tav>
                                      </p:tavLst>
                                    </p:anim>
                                  </p:childTnLst>
                                </p:cTn>
                              </p:par>
                              <p:par>
                                <p:cTn fill="hold" grpId="0" id="41" nodeType="withEffect" presetClass="entr" presetID="42" presetSubtype="0">
                                  <p:stCondLst>
                                    <p:cond delay="0"/>
                                  </p:stCondLst>
                                  <p:childTnLst>
                                    <p:set>
                                      <p:cBhvr>
                                        <p:cTn dur="1" fill="hold" id="42">
                                          <p:stCondLst>
                                            <p:cond delay="0"/>
                                          </p:stCondLst>
                                        </p:cTn>
                                        <p:tgtEl>
                                          <p:spTgt spid="1048641">
                                            <p:txEl>
                                              <p:pRg st="5" end="5"/>
                                            </p:txEl>
                                          </p:spTgt>
                                        </p:tgtEl>
                                        <p:attrNameLst>
                                          <p:attrName>style.visibility</p:attrName>
                                        </p:attrNameLst>
                                      </p:cBhvr>
                                      <p:to>
                                        <p:strVal val="visible"/>
                                      </p:to>
                                    </p:set>
                                    <p:animEffect transition="in" filter="fade">
                                      <p:cBhvr>
                                        <p:cTn dur="1000" id="43"/>
                                        <p:tgtEl>
                                          <p:spTgt spid="1048641">
                                            <p:txEl>
                                              <p:pRg st="5" end="5"/>
                                            </p:txEl>
                                          </p:spTgt>
                                        </p:tgtEl>
                                      </p:cBhvr>
                                    </p:animEffect>
                                    <p:anim calcmode="lin" valueType="num">
                                      <p:cBhvr>
                                        <p:cTn dur="1000" fill="hold" id="44"/>
                                        <p:tgtEl>
                                          <p:spTgt spid="1048641">
                                            <p:txEl>
                                              <p:pRg st="5" end="5"/>
                                            </p:txEl>
                                          </p:spTgt>
                                        </p:tgtEl>
                                        <p:attrNameLst>
                                          <p:attrName>ppt_x</p:attrName>
                                        </p:attrNameLst>
                                      </p:cBhvr>
                                      <p:tavLst>
                                        <p:tav tm="0">
                                          <p:val>
                                            <p:strVal val="#ppt_x"/>
                                          </p:val>
                                        </p:tav>
                                        <p:tav tm="100000">
                                          <p:val>
                                            <p:strVal val="#ppt_x"/>
                                          </p:val>
                                        </p:tav>
                                      </p:tavLst>
                                    </p:anim>
                                    <p:anim calcmode="lin" valueType="num">
                                      <p:cBhvr>
                                        <p:cTn dur="1000" fill="hold" id="45"/>
                                        <p:tgtEl>
                                          <p:spTgt spid="1048641">
                                            <p:txEl>
                                              <p:pRg st="5" end="5"/>
                                            </p:txEl>
                                          </p:spTgt>
                                        </p:tgtEl>
                                        <p:attrNameLst>
                                          <p:attrName>ppt_y</p:attrName>
                                        </p:attrNameLst>
                                      </p:cBhvr>
                                      <p:tavLst>
                                        <p:tav tm="0">
                                          <p:val>
                                            <p:strVal val="#ppt_y+.1"/>
                                          </p:val>
                                        </p:tav>
                                        <p:tav tm="100000">
                                          <p:val>
                                            <p:strVal val="#ppt_y"/>
                                          </p:val>
                                        </p:tav>
                                      </p:tavLst>
                                    </p:anim>
                                  </p:childTnLst>
                                </p:cTn>
                              </p:par>
                              <p:par>
                                <p:cTn fill="hold" grpId="0" id="46" nodeType="withEffect" presetClass="entr" presetID="42" presetSubtype="0">
                                  <p:stCondLst>
                                    <p:cond delay="0"/>
                                  </p:stCondLst>
                                  <p:childTnLst>
                                    <p:set>
                                      <p:cBhvr>
                                        <p:cTn dur="1" fill="hold" id="47">
                                          <p:stCondLst>
                                            <p:cond delay="0"/>
                                          </p:stCondLst>
                                        </p:cTn>
                                        <p:tgtEl>
                                          <p:spTgt spid="1048641">
                                            <p:txEl>
                                              <p:pRg st="6" end="6"/>
                                            </p:txEl>
                                          </p:spTgt>
                                        </p:tgtEl>
                                        <p:attrNameLst>
                                          <p:attrName>style.visibility</p:attrName>
                                        </p:attrNameLst>
                                      </p:cBhvr>
                                      <p:to>
                                        <p:strVal val="visible"/>
                                      </p:to>
                                    </p:set>
                                    <p:animEffect transition="in" filter="fade">
                                      <p:cBhvr>
                                        <p:cTn dur="1000" id="48"/>
                                        <p:tgtEl>
                                          <p:spTgt spid="1048641">
                                            <p:txEl>
                                              <p:pRg st="6" end="6"/>
                                            </p:txEl>
                                          </p:spTgt>
                                        </p:tgtEl>
                                      </p:cBhvr>
                                    </p:animEffect>
                                    <p:anim calcmode="lin" valueType="num">
                                      <p:cBhvr>
                                        <p:cTn dur="1000" fill="hold" id="49"/>
                                        <p:tgtEl>
                                          <p:spTgt spid="1048641">
                                            <p:txEl>
                                              <p:pRg st="6" end="6"/>
                                            </p:txEl>
                                          </p:spTgt>
                                        </p:tgtEl>
                                        <p:attrNameLst>
                                          <p:attrName>ppt_x</p:attrName>
                                        </p:attrNameLst>
                                      </p:cBhvr>
                                      <p:tavLst>
                                        <p:tav tm="0">
                                          <p:val>
                                            <p:strVal val="#ppt_x"/>
                                          </p:val>
                                        </p:tav>
                                        <p:tav tm="100000">
                                          <p:val>
                                            <p:strVal val="#ppt_x"/>
                                          </p:val>
                                        </p:tav>
                                      </p:tavLst>
                                    </p:anim>
                                    <p:anim calcmode="lin" valueType="num">
                                      <p:cBhvr>
                                        <p:cTn dur="1000" fill="hold" id="50"/>
                                        <p:tgtEl>
                                          <p:spTgt spid="1048641">
                                            <p:txEl>
                                              <p:pRg st="6" end="6"/>
                                            </p:txEl>
                                          </p:spTgt>
                                        </p:tgtEl>
                                        <p:attrNameLst>
                                          <p:attrName>ppt_y</p:attrName>
                                        </p:attrNameLst>
                                      </p:cBhvr>
                                      <p:tavLst>
                                        <p:tav tm="0">
                                          <p:val>
                                            <p:strVal val="#ppt_y+.1"/>
                                          </p:val>
                                        </p:tav>
                                        <p:tav tm="100000">
                                          <p:val>
                                            <p:strVal val="#ppt_y"/>
                                          </p:val>
                                        </p:tav>
                                      </p:tavLst>
                                    </p:anim>
                                  </p:childTnLst>
                                </p:cTn>
                              </p:par>
                              <p:par>
                                <p:cTn fill="hold" grpId="0" id="51" nodeType="withEffect" presetClass="entr" presetID="42" presetSubtype="0">
                                  <p:stCondLst>
                                    <p:cond delay="0"/>
                                  </p:stCondLst>
                                  <p:childTnLst>
                                    <p:set>
                                      <p:cBhvr>
                                        <p:cTn dur="1" fill="hold" id="52">
                                          <p:stCondLst>
                                            <p:cond delay="0"/>
                                          </p:stCondLst>
                                        </p:cTn>
                                        <p:tgtEl>
                                          <p:spTgt spid="1048641">
                                            <p:txEl>
                                              <p:pRg st="7" end="7"/>
                                            </p:txEl>
                                          </p:spTgt>
                                        </p:tgtEl>
                                        <p:attrNameLst>
                                          <p:attrName>style.visibility</p:attrName>
                                        </p:attrNameLst>
                                      </p:cBhvr>
                                      <p:to>
                                        <p:strVal val="visible"/>
                                      </p:to>
                                    </p:set>
                                    <p:animEffect transition="in" filter="fade">
                                      <p:cBhvr>
                                        <p:cTn dur="1000" id="53"/>
                                        <p:tgtEl>
                                          <p:spTgt spid="1048641">
                                            <p:txEl>
                                              <p:pRg st="7" end="7"/>
                                            </p:txEl>
                                          </p:spTgt>
                                        </p:tgtEl>
                                      </p:cBhvr>
                                    </p:animEffect>
                                    <p:anim calcmode="lin" valueType="num">
                                      <p:cBhvr>
                                        <p:cTn dur="1000" fill="hold" id="54"/>
                                        <p:tgtEl>
                                          <p:spTgt spid="1048641">
                                            <p:txEl>
                                              <p:pRg st="7" end="7"/>
                                            </p:txEl>
                                          </p:spTgt>
                                        </p:tgtEl>
                                        <p:attrNameLst>
                                          <p:attrName>ppt_x</p:attrName>
                                        </p:attrNameLst>
                                      </p:cBhvr>
                                      <p:tavLst>
                                        <p:tav tm="0">
                                          <p:val>
                                            <p:strVal val="#ppt_x"/>
                                          </p:val>
                                        </p:tav>
                                        <p:tav tm="100000">
                                          <p:val>
                                            <p:strVal val="#ppt_x"/>
                                          </p:val>
                                        </p:tav>
                                      </p:tavLst>
                                    </p:anim>
                                    <p:anim calcmode="lin" valueType="num">
                                      <p:cBhvr>
                                        <p:cTn dur="1000" fill="hold" id="55"/>
                                        <p:tgtEl>
                                          <p:spTgt spid="1048641">
                                            <p:txEl>
                                              <p:pRg st="7" end="7"/>
                                            </p:txEl>
                                          </p:spTgt>
                                        </p:tgtEl>
                                        <p:attrNameLst>
                                          <p:attrName>ppt_y</p:attrName>
                                        </p:attrNameLst>
                                      </p:cBhvr>
                                      <p:tavLst>
                                        <p:tav tm="0">
                                          <p:val>
                                            <p:strVal val="#ppt_y+.1"/>
                                          </p:val>
                                        </p:tav>
                                        <p:tav tm="100000">
                                          <p:val>
                                            <p:strVal val="#ppt_y"/>
                                          </p:val>
                                        </p:tav>
                                      </p:tavLst>
                                    </p:anim>
                                  </p:childTnLst>
                                </p:cTn>
                              </p:par>
                              <p:par>
                                <p:cTn fill="hold" grpId="0" id="56" nodeType="withEffect" presetClass="entr" presetID="42" presetSubtype="0">
                                  <p:stCondLst>
                                    <p:cond delay="0"/>
                                  </p:stCondLst>
                                  <p:childTnLst>
                                    <p:set>
                                      <p:cBhvr>
                                        <p:cTn dur="1" fill="hold" id="57">
                                          <p:stCondLst>
                                            <p:cond delay="0"/>
                                          </p:stCondLst>
                                        </p:cTn>
                                        <p:tgtEl>
                                          <p:spTgt spid="1048641">
                                            <p:txEl>
                                              <p:pRg st="8" end="8"/>
                                            </p:txEl>
                                          </p:spTgt>
                                        </p:tgtEl>
                                        <p:attrNameLst>
                                          <p:attrName>style.visibility</p:attrName>
                                        </p:attrNameLst>
                                      </p:cBhvr>
                                      <p:to>
                                        <p:strVal val="visible"/>
                                      </p:to>
                                    </p:set>
                                    <p:animEffect transition="in" filter="fade">
                                      <p:cBhvr>
                                        <p:cTn dur="1000" id="58"/>
                                        <p:tgtEl>
                                          <p:spTgt spid="1048641">
                                            <p:txEl>
                                              <p:pRg st="8" end="8"/>
                                            </p:txEl>
                                          </p:spTgt>
                                        </p:tgtEl>
                                      </p:cBhvr>
                                    </p:animEffect>
                                    <p:anim calcmode="lin" valueType="num">
                                      <p:cBhvr>
                                        <p:cTn dur="1000" fill="hold" id="59"/>
                                        <p:tgtEl>
                                          <p:spTgt spid="1048641">
                                            <p:txEl>
                                              <p:pRg st="8" end="8"/>
                                            </p:txEl>
                                          </p:spTgt>
                                        </p:tgtEl>
                                        <p:attrNameLst>
                                          <p:attrName>ppt_x</p:attrName>
                                        </p:attrNameLst>
                                      </p:cBhvr>
                                      <p:tavLst>
                                        <p:tav tm="0">
                                          <p:val>
                                            <p:strVal val="#ppt_x"/>
                                          </p:val>
                                        </p:tav>
                                        <p:tav tm="100000">
                                          <p:val>
                                            <p:strVal val="#ppt_x"/>
                                          </p:val>
                                        </p:tav>
                                      </p:tavLst>
                                    </p:anim>
                                    <p:anim calcmode="lin" valueType="num">
                                      <p:cBhvr>
                                        <p:cTn dur="1000" fill="hold" id="60"/>
                                        <p:tgtEl>
                                          <p:spTgt spid="1048641">
                                            <p:txEl>
                                              <p:pRg st="8" end="8"/>
                                            </p:txEl>
                                          </p:spTgt>
                                        </p:tgtEl>
                                        <p:attrNameLst>
                                          <p:attrName>ppt_y</p:attrName>
                                        </p:attrNameLst>
                                      </p:cBhvr>
                                      <p:tavLst>
                                        <p:tav tm="0">
                                          <p:val>
                                            <p:strVal val="#ppt_y+.1"/>
                                          </p:val>
                                        </p:tav>
                                        <p:tav tm="100000">
                                          <p:val>
                                            <p:strVal val="#ppt_y"/>
                                          </p:val>
                                        </p:tav>
                                      </p:tavLst>
                                    </p:anim>
                                  </p:childTnLst>
                                </p:cTn>
                              </p:par>
                              <p:par>
                                <p:cTn fill="hold" grpId="0" id="61" nodeType="withEffect" presetClass="entr" presetID="42" presetSubtype="0">
                                  <p:stCondLst>
                                    <p:cond delay="0"/>
                                  </p:stCondLst>
                                  <p:childTnLst>
                                    <p:set>
                                      <p:cBhvr>
                                        <p:cTn dur="1" fill="hold" id="62">
                                          <p:stCondLst>
                                            <p:cond delay="0"/>
                                          </p:stCondLst>
                                        </p:cTn>
                                        <p:tgtEl>
                                          <p:spTgt spid="1048641">
                                            <p:txEl>
                                              <p:pRg st="9" end="9"/>
                                            </p:txEl>
                                          </p:spTgt>
                                        </p:tgtEl>
                                        <p:attrNameLst>
                                          <p:attrName>style.visibility</p:attrName>
                                        </p:attrNameLst>
                                      </p:cBhvr>
                                      <p:to>
                                        <p:strVal val="visible"/>
                                      </p:to>
                                    </p:set>
                                    <p:animEffect transition="in" filter="fade">
                                      <p:cBhvr>
                                        <p:cTn dur="1000" id="63"/>
                                        <p:tgtEl>
                                          <p:spTgt spid="1048641">
                                            <p:txEl>
                                              <p:pRg st="9" end="9"/>
                                            </p:txEl>
                                          </p:spTgt>
                                        </p:tgtEl>
                                      </p:cBhvr>
                                    </p:animEffect>
                                    <p:anim calcmode="lin" valueType="num">
                                      <p:cBhvr>
                                        <p:cTn dur="1000" fill="hold" id="64"/>
                                        <p:tgtEl>
                                          <p:spTgt spid="1048641">
                                            <p:txEl>
                                              <p:pRg st="9" end="9"/>
                                            </p:txEl>
                                          </p:spTgt>
                                        </p:tgtEl>
                                        <p:attrNameLst>
                                          <p:attrName>ppt_x</p:attrName>
                                        </p:attrNameLst>
                                      </p:cBhvr>
                                      <p:tavLst>
                                        <p:tav tm="0">
                                          <p:val>
                                            <p:strVal val="#ppt_x"/>
                                          </p:val>
                                        </p:tav>
                                        <p:tav tm="100000">
                                          <p:val>
                                            <p:strVal val="#ppt_x"/>
                                          </p:val>
                                        </p:tav>
                                      </p:tavLst>
                                    </p:anim>
                                    <p:anim calcmode="lin" valueType="num">
                                      <p:cBhvr>
                                        <p:cTn dur="1000" fill="hold" id="65"/>
                                        <p:tgtEl>
                                          <p:spTgt spid="104864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build="p"/>
      <p:bldP spid="10486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3" name="Text Placeholder 1"/>
          <p:cNvSpPr>
            <a:spLocks noGrp="1"/>
          </p:cNvSpPr>
          <p:nvPr>
            <p:ph type="body" sz="quarter" idx="12"/>
          </p:nvPr>
        </p:nvSpPr>
        <p:spPr>
          <a:xfrm>
            <a:off x="721359" y="1492329"/>
            <a:ext cx="6108066" cy="4444763"/>
          </a:xfrm>
        </p:spPr>
        <p:txBody>
          <a:bodyPr>
            <a:normAutofit/>
          </a:bodyPr>
          <a:p>
            <a:pPr algn="just">
              <a:lnSpc>
                <a:spcPct val="150000"/>
              </a:lnSpc>
              <a:buFont typeface="Arial" panose="020B0604020202020204" pitchFamily="34" charset="0"/>
              <a:buChar char="•"/>
            </a:pPr>
            <a:r>
              <a:rPr dirty="0" sz="3200" lang="en-US" smtClean="0"/>
              <a:t>College/School Students</a:t>
            </a:r>
          </a:p>
          <a:p>
            <a:pPr algn="just">
              <a:lnSpc>
                <a:spcPct val="150000"/>
              </a:lnSpc>
              <a:buFont typeface="Arial" panose="020B0604020202020204" pitchFamily="34" charset="0"/>
              <a:buChar char="•"/>
            </a:pPr>
            <a:r>
              <a:rPr dirty="0" sz="3200" lang="en-US" smtClean="0"/>
              <a:t>Educational Institutes</a:t>
            </a:r>
          </a:p>
          <a:p>
            <a:pPr algn="just">
              <a:lnSpc>
                <a:spcPct val="150000"/>
              </a:lnSpc>
              <a:buFont typeface="Arial" panose="020B0604020202020204" pitchFamily="34" charset="0"/>
              <a:buChar char="•"/>
            </a:pPr>
            <a:r>
              <a:rPr dirty="0" sz="3200" lang="en-US" smtClean="0"/>
              <a:t>Society</a:t>
            </a:r>
          </a:p>
          <a:p>
            <a:pPr algn="just">
              <a:lnSpc>
                <a:spcPct val="150000"/>
              </a:lnSpc>
              <a:buFont typeface="Arial" panose="020B0604020202020204" pitchFamily="34" charset="0"/>
              <a:buChar char="•"/>
            </a:pPr>
            <a:r>
              <a:rPr dirty="0" sz="3200" lang="en-US" smtClean="0"/>
              <a:t>Industries</a:t>
            </a:r>
            <a:endParaRPr dirty="0" sz="3200" lang="en-IN"/>
          </a:p>
        </p:txBody>
      </p:sp>
      <p:sp>
        <p:nvSpPr>
          <p:cNvPr id="1048644" name="Title 3"/>
          <p:cNvSpPr>
            <a:spLocks noGrp="1"/>
          </p:cNvSpPr>
          <p:nvPr>
            <p:ph type="title"/>
          </p:nvPr>
        </p:nvSpPr>
        <p:spPr>
          <a:xfrm>
            <a:off x="990600" y="689688"/>
            <a:ext cx="9972675" cy="920037"/>
          </a:xfrm>
        </p:spPr>
        <p:txBody>
          <a:bodyPr>
            <a:normAutofit/>
          </a:bodyPr>
          <a:p>
            <a:r>
              <a:rPr dirty="0" sz="4000" lang="en-US"/>
              <a:t>WHO ARE THE END USERS?</a:t>
            </a:r>
            <a:endParaRPr dirty="0" sz="4000" lang="en-IN"/>
          </a:p>
        </p:txBody>
      </p:sp>
      <p:pic>
        <p:nvPicPr>
          <p:cNvPr id="2097159" name="Picture 5"/>
          <p:cNvPicPr>
            <a:picLocks noChangeAspect="1"/>
          </p:cNvPicPr>
          <p:nvPr/>
        </p:nvPicPr>
        <p:blipFill>
          <a:blip xmlns:r="http://schemas.openxmlformats.org/officeDocument/2006/relationships" r:embed="rId1"/>
          <a:stretch>
            <a:fillRect/>
          </a:stretch>
        </p:blipFill>
        <p:spPr>
          <a:xfrm>
            <a:off x="721359" y="6176804"/>
            <a:ext cx="2181225" cy="485775"/>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44"/>
                                        </p:tgtEl>
                                        <p:attrNameLst>
                                          <p:attrName>style.visibility</p:attrName>
                                        </p:attrNameLst>
                                      </p:cBhvr>
                                      <p:to>
                                        <p:strVal val="visible"/>
                                      </p:to>
                                    </p:set>
                                    <p:anim calcmode="lin" valueType="num">
                                      <p:cBhvr>
                                        <p:cTn dur="500" fill="hold" id="7"/>
                                        <p:tgtEl>
                                          <p:spTgt spid="1048644"/>
                                        </p:tgtEl>
                                        <p:attrNameLst>
                                          <p:attrName>ppt_w</p:attrName>
                                        </p:attrNameLst>
                                      </p:cBhvr>
                                      <p:tavLst>
                                        <p:tav tm="0">
                                          <p:val>
                                            <p:fltVal val="0.0"/>
                                          </p:val>
                                        </p:tav>
                                        <p:tav tm="100000">
                                          <p:val>
                                            <p:strVal val="#ppt_w"/>
                                          </p:val>
                                        </p:tav>
                                      </p:tavLst>
                                    </p:anim>
                                    <p:anim calcmode="lin" valueType="num">
                                      <p:cBhvr>
                                        <p:cTn dur="500" fill="hold" id="8"/>
                                        <p:tgtEl>
                                          <p:spTgt spid="1048644"/>
                                        </p:tgtEl>
                                        <p:attrNameLst>
                                          <p:attrName>ppt_h</p:attrName>
                                        </p:attrNameLst>
                                      </p:cBhvr>
                                      <p:tavLst>
                                        <p:tav tm="0">
                                          <p:val>
                                            <p:fltVal val="0.0"/>
                                          </p:val>
                                        </p:tav>
                                        <p:tav tm="100000">
                                          <p:val>
                                            <p:strVal val="#ppt_h"/>
                                          </p:val>
                                        </p:tav>
                                      </p:tavLst>
                                    </p:anim>
                                    <p:animEffect transition="in" filter="fade">
                                      <p:cBhvr>
                                        <p:cTn dur="500" id="9"/>
                                        <p:tgtEl>
                                          <p:spTgt spid="1048644"/>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43">
                                            <p:txEl>
                                              <p:pRg st="0" end="0"/>
                                            </p:txEl>
                                          </p:spTgt>
                                        </p:tgtEl>
                                        <p:attrNameLst>
                                          <p:attrName>style.visibility</p:attrName>
                                        </p:attrNameLst>
                                      </p:cBhvr>
                                      <p:to>
                                        <p:strVal val="visible"/>
                                      </p:to>
                                    </p:set>
                                    <p:animEffect transition="in" filter="fade">
                                      <p:cBhvr>
                                        <p:cTn dur="1000" id="14"/>
                                        <p:tgtEl>
                                          <p:spTgt spid="1048643">
                                            <p:txEl>
                                              <p:pRg st="0" end="0"/>
                                            </p:txEl>
                                          </p:spTgt>
                                        </p:tgtEl>
                                      </p:cBhvr>
                                    </p:animEffect>
                                    <p:anim calcmode="lin" valueType="num">
                                      <p:cBhvr>
                                        <p:cTn dur="1000" fill="hold" id="15"/>
                                        <p:tgtEl>
                                          <p:spTgt spid="1048643">
                                            <p:txEl>
                                              <p:pRg st="0" end="0"/>
                                            </p:txEl>
                                          </p:spTgt>
                                        </p:tgtEl>
                                        <p:attrNameLst>
                                          <p:attrName>ppt_x</p:attrName>
                                        </p:attrNameLst>
                                      </p:cBhvr>
                                      <p:tavLst>
                                        <p:tav tm="0">
                                          <p:val>
                                            <p:strVal val="#ppt_x"/>
                                          </p:val>
                                        </p:tav>
                                        <p:tav tm="100000">
                                          <p:val>
                                            <p:strVal val="#ppt_x"/>
                                          </p:val>
                                        </p:tav>
                                      </p:tavLst>
                                    </p:anim>
                                    <p:anim calcmode="lin" valueType="num">
                                      <p:cBhvr>
                                        <p:cTn dur="1000" fill="hold" id="16"/>
                                        <p:tgtEl>
                                          <p:spTgt spid="10486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43">
                                            <p:txEl>
                                              <p:pRg st="1" end="1"/>
                                            </p:txEl>
                                          </p:spTgt>
                                        </p:tgtEl>
                                        <p:attrNameLst>
                                          <p:attrName>style.visibility</p:attrName>
                                        </p:attrNameLst>
                                      </p:cBhvr>
                                      <p:to>
                                        <p:strVal val="visible"/>
                                      </p:to>
                                    </p:set>
                                    <p:animEffect transition="in" filter="fade">
                                      <p:cBhvr>
                                        <p:cTn dur="1000" id="21"/>
                                        <p:tgtEl>
                                          <p:spTgt spid="1048643">
                                            <p:txEl>
                                              <p:pRg st="1" end="1"/>
                                            </p:txEl>
                                          </p:spTgt>
                                        </p:tgtEl>
                                      </p:cBhvr>
                                    </p:animEffect>
                                    <p:anim calcmode="lin" valueType="num">
                                      <p:cBhvr>
                                        <p:cTn dur="1000" fill="hold" id="22"/>
                                        <p:tgtEl>
                                          <p:spTgt spid="1048643">
                                            <p:txEl>
                                              <p:pRg st="1" end="1"/>
                                            </p:txEl>
                                          </p:spTgt>
                                        </p:tgtEl>
                                        <p:attrNameLst>
                                          <p:attrName>ppt_x</p:attrName>
                                        </p:attrNameLst>
                                      </p:cBhvr>
                                      <p:tavLst>
                                        <p:tav tm="0">
                                          <p:val>
                                            <p:strVal val="#ppt_x"/>
                                          </p:val>
                                        </p:tav>
                                        <p:tav tm="100000">
                                          <p:val>
                                            <p:strVal val="#ppt_x"/>
                                          </p:val>
                                        </p:tav>
                                      </p:tavLst>
                                    </p:anim>
                                    <p:anim calcmode="lin" valueType="num">
                                      <p:cBhvr>
                                        <p:cTn dur="1000" fill="hold" id="23"/>
                                        <p:tgtEl>
                                          <p:spTgt spid="10486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43">
                                            <p:txEl>
                                              <p:pRg st="2" end="2"/>
                                            </p:txEl>
                                          </p:spTgt>
                                        </p:tgtEl>
                                        <p:attrNameLst>
                                          <p:attrName>style.visibility</p:attrName>
                                        </p:attrNameLst>
                                      </p:cBhvr>
                                      <p:to>
                                        <p:strVal val="visible"/>
                                      </p:to>
                                    </p:set>
                                    <p:animEffect transition="in" filter="fade">
                                      <p:cBhvr>
                                        <p:cTn dur="1000" id="28"/>
                                        <p:tgtEl>
                                          <p:spTgt spid="1048643">
                                            <p:txEl>
                                              <p:pRg st="2" end="2"/>
                                            </p:txEl>
                                          </p:spTgt>
                                        </p:tgtEl>
                                      </p:cBhvr>
                                    </p:animEffect>
                                    <p:anim calcmode="lin" valueType="num">
                                      <p:cBhvr>
                                        <p:cTn dur="1000" fill="hold" id="29"/>
                                        <p:tgtEl>
                                          <p:spTgt spid="1048643">
                                            <p:txEl>
                                              <p:pRg st="2" end="2"/>
                                            </p:txEl>
                                          </p:spTgt>
                                        </p:tgtEl>
                                        <p:attrNameLst>
                                          <p:attrName>ppt_x</p:attrName>
                                        </p:attrNameLst>
                                      </p:cBhvr>
                                      <p:tavLst>
                                        <p:tav tm="0">
                                          <p:val>
                                            <p:strVal val="#ppt_x"/>
                                          </p:val>
                                        </p:tav>
                                        <p:tav tm="100000">
                                          <p:val>
                                            <p:strVal val="#ppt_x"/>
                                          </p:val>
                                        </p:tav>
                                      </p:tavLst>
                                    </p:anim>
                                    <p:anim calcmode="lin" valueType="num">
                                      <p:cBhvr>
                                        <p:cTn dur="1000" fill="hold" id="30"/>
                                        <p:tgtEl>
                                          <p:spTgt spid="10486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643">
                                            <p:txEl>
                                              <p:pRg st="3" end="3"/>
                                            </p:txEl>
                                          </p:spTgt>
                                        </p:tgtEl>
                                        <p:attrNameLst>
                                          <p:attrName>style.visibility</p:attrName>
                                        </p:attrNameLst>
                                      </p:cBhvr>
                                      <p:to>
                                        <p:strVal val="visible"/>
                                      </p:to>
                                    </p:set>
                                    <p:animEffect transition="in" filter="fade">
                                      <p:cBhvr>
                                        <p:cTn dur="1000" id="35"/>
                                        <p:tgtEl>
                                          <p:spTgt spid="1048643">
                                            <p:txEl>
                                              <p:pRg st="3" end="3"/>
                                            </p:txEl>
                                          </p:spTgt>
                                        </p:tgtEl>
                                      </p:cBhvr>
                                    </p:animEffect>
                                    <p:anim calcmode="lin" valueType="num">
                                      <p:cBhvr>
                                        <p:cTn dur="1000" fill="hold" id="36"/>
                                        <p:tgtEl>
                                          <p:spTgt spid="1048643">
                                            <p:txEl>
                                              <p:pRg st="3" end="3"/>
                                            </p:txEl>
                                          </p:spTgt>
                                        </p:tgtEl>
                                        <p:attrNameLst>
                                          <p:attrName>ppt_x</p:attrName>
                                        </p:attrNameLst>
                                      </p:cBhvr>
                                      <p:tavLst>
                                        <p:tav tm="0">
                                          <p:val>
                                            <p:strVal val="#ppt_x"/>
                                          </p:val>
                                        </p:tav>
                                        <p:tav tm="100000">
                                          <p:val>
                                            <p:strVal val="#ppt_x"/>
                                          </p:val>
                                        </p:tav>
                                      </p:tavLst>
                                    </p:anim>
                                    <p:anim calcmode="lin" valueType="num">
                                      <p:cBhvr>
                                        <p:cTn dur="1000" fill="hold" id="37"/>
                                        <p:tgtEl>
                                          <p:spTgt spid="10486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3" grpId="0" build="p"/>
      <p:bldP spid="10486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0" name="Picture 4"/>
          <p:cNvPicPr>
            <a:picLocks noChangeAspect="1"/>
          </p:cNvPicPr>
          <p:nvPr/>
        </p:nvPicPr>
        <p:blipFill>
          <a:blip xmlns:r="http://schemas.openxmlformats.org/officeDocument/2006/relationships" r:embed="rId1"/>
          <a:stretch>
            <a:fillRect/>
          </a:stretch>
        </p:blipFill>
        <p:spPr>
          <a:xfrm>
            <a:off x="66675" y="2533650"/>
            <a:ext cx="1735039" cy="2243720"/>
          </a:xfrm>
          <a:prstGeom prst="rect"/>
        </p:spPr>
      </p:pic>
      <p:sp>
        <p:nvSpPr>
          <p:cNvPr id="1048645" name="Text Placeholder 1"/>
          <p:cNvSpPr>
            <a:spLocks noGrp="1"/>
          </p:cNvSpPr>
          <p:nvPr>
            <p:ph type="body" sz="quarter" idx="12"/>
          </p:nvPr>
        </p:nvSpPr>
        <p:spPr>
          <a:xfrm>
            <a:off x="1762125" y="1475821"/>
            <a:ext cx="9925050" cy="4429334"/>
          </a:xfrm>
        </p:spPr>
        <p:txBody>
          <a:bodyPr>
            <a:normAutofit/>
          </a:bodyPr>
          <a:p>
            <a:r>
              <a:rPr dirty="0" sz="2400" lang="en-US"/>
              <a:t>The results show that the system in the project overcomes the shortcomings of the existing student mental health evaluation system, improves the accuracy of student mental health  evaluation, and improves the efficiency of student mental health evaluation. </a:t>
            </a:r>
          </a:p>
          <a:p>
            <a:r>
              <a:rPr dirty="0" sz="2400" lang="en-US"/>
              <a:t>It has good system stability and can meet the actual current situation, which are requirements for student mental health evaluation</a:t>
            </a:r>
            <a:r>
              <a:rPr dirty="0" sz="2400" lang="en-US" smtClean="0"/>
              <a:t>.</a:t>
            </a:r>
          </a:p>
          <a:p>
            <a:r>
              <a:rPr dirty="0" sz="2400" lang="en-US" smtClean="0"/>
              <a:t>This project is really very beneficial for students, it help to reduce stress and improve mental health of student. </a:t>
            </a:r>
            <a:endParaRPr dirty="0" sz="2400" lang="en-US"/>
          </a:p>
          <a:p>
            <a:pPr algn="just" indent="0" marL="0">
              <a:lnSpc>
                <a:spcPct val="160000"/>
              </a:lnSpc>
              <a:buNone/>
            </a:pPr>
            <a:endParaRPr dirty="0" sz="2400" lang="en-IN"/>
          </a:p>
        </p:txBody>
      </p:sp>
      <p:sp>
        <p:nvSpPr>
          <p:cNvPr id="1048646" name="Title 3"/>
          <p:cNvSpPr>
            <a:spLocks noGrp="1"/>
          </p:cNvSpPr>
          <p:nvPr>
            <p:ph type="title"/>
          </p:nvPr>
        </p:nvSpPr>
        <p:spPr>
          <a:xfrm>
            <a:off x="1847850" y="0"/>
            <a:ext cx="9085494" cy="1190625"/>
          </a:xfrm>
        </p:spPr>
        <p:txBody>
          <a:bodyPr>
            <a:normAutofit fontScale="90000"/>
          </a:bodyPr>
          <a:p>
            <a:r>
              <a:rPr dirty="0" sz="3600" lang="en-US"/>
              <a:t/>
            </a:r>
            <a:br>
              <a:rPr dirty="0" sz="3600" lang="en-US"/>
            </a:br>
            <a:r>
              <a:rPr dirty="0" sz="3600" lang="en-US"/>
              <a:t>YOUR SOLUTION AND ITS VALUE PROPOSITION</a:t>
            </a:r>
            <a:endParaRPr dirty="0" sz="3600" lang="en-IN"/>
          </a:p>
        </p:txBody>
      </p:sp>
      <p:pic>
        <p:nvPicPr>
          <p:cNvPr id="2097161" name="Picture 5"/>
          <p:cNvPicPr>
            <a:picLocks noChangeAspect="1"/>
          </p:cNvPicPr>
          <p:nvPr/>
        </p:nvPicPr>
        <p:blipFill rotWithShape="1">
          <a:blip xmlns:r="http://schemas.openxmlformats.org/officeDocument/2006/relationships" r:embed="rId2"/>
          <a:srcRect t="96181"/>
          <a:stretch>
            <a:fillRect/>
          </a:stretch>
        </p:blipFill>
        <p:spPr>
          <a:xfrm>
            <a:off x="675957" y="6471920"/>
            <a:ext cx="2143125" cy="19304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46"/>
                                        </p:tgtEl>
                                        <p:attrNameLst>
                                          <p:attrName>style.visibility</p:attrName>
                                        </p:attrNameLst>
                                      </p:cBhvr>
                                      <p:to>
                                        <p:strVal val="visible"/>
                                      </p:to>
                                    </p:set>
                                    <p:anim calcmode="lin" valueType="num">
                                      <p:cBhvr>
                                        <p:cTn dur="500" fill="hold" id="7"/>
                                        <p:tgtEl>
                                          <p:spTgt spid="1048646"/>
                                        </p:tgtEl>
                                        <p:attrNameLst>
                                          <p:attrName>ppt_w</p:attrName>
                                        </p:attrNameLst>
                                      </p:cBhvr>
                                      <p:tavLst>
                                        <p:tav tm="0">
                                          <p:val>
                                            <p:fltVal val="0.0"/>
                                          </p:val>
                                        </p:tav>
                                        <p:tav tm="100000">
                                          <p:val>
                                            <p:strVal val="#ppt_w"/>
                                          </p:val>
                                        </p:tav>
                                      </p:tavLst>
                                    </p:anim>
                                    <p:anim calcmode="lin" valueType="num">
                                      <p:cBhvr>
                                        <p:cTn dur="500" fill="hold" id="8"/>
                                        <p:tgtEl>
                                          <p:spTgt spid="1048646"/>
                                        </p:tgtEl>
                                        <p:attrNameLst>
                                          <p:attrName>ppt_h</p:attrName>
                                        </p:attrNameLst>
                                      </p:cBhvr>
                                      <p:tavLst>
                                        <p:tav tm="0">
                                          <p:val>
                                            <p:fltVal val="0.0"/>
                                          </p:val>
                                        </p:tav>
                                        <p:tav tm="100000">
                                          <p:val>
                                            <p:strVal val="#ppt_h"/>
                                          </p:val>
                                        </p:tav>
                                      </p:tavLst>
                                    </p:anim>
                                    <p:animEffect transition="in" filter="fade">
                                      <p:cBhvr>
                                        <p:cTn dur="500" id="9"/>
                                        <p:tgtEl>
                                          <p:spTgt spid="1048646"/>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45">
                                            <p:txEl>
                                              <p:pRg st="0" end="0"/>
                                            </p:txEl>
                                          </p:spTgt>
                                        </p:tgtEl>
                                        <p:attrNameLst>
                                          <p:attrName>style.visibility</p:attrName>
                                        </p:attrNameLst>
                                      </p:cBhvr>
                                      <p:to>
                                        <p:strVal val="visible"/>
                                      </p:to>
                                    </p:set>
                                    <p:animEffect transition="in" filter="fade">
                                      <p:cBhvr>
                                        <p:cTn dur="1000" id="14"/>
                                        <p:tgtEl>
                                          <p:spTgt spid="1048645">
                                            <p:txEl>
                                              <p:pRg st="0" end="0"/>
                                            </p:txEl>
                                          </p:spTgt>
                                        </p:tgtEl>
                                      </p:cBhvr>
                                    </p:animEffect>
                                    <p:anim calcmode="lin" valueType="num">
                                      <p:cBhvr>
                                        <p:cTn dur="1000" fill="hold" id="15"/>
                                        <p:tgtEl>
                                          <p:spTgt spid="1048645">
                                            <p:txEl>
                                              <p:pRg st="0" end="0"/>
                                            </p:txEl>
                                          </p:spTgt>
                                        </p:tgtEl>
                                        <p:attrNameLst>
                                          <p:attrName>ppt_x</p:attrName>
                                        </p:attrNameLst>
                                      </p:cBhvr>
                                      <p:tavLst>
                                        <p:tav tm="0">
                                          <p:val>
                                            <p:strVal val="#ppt_x"/>
                                          </p:val>
                                        </p:tav>
                                        <p:tav tm="100000">
                                          <p:val>
                                            <p:strVal val="#ppt_x"/>
                                          </p:val>
                                        </p:tav>
                                      </p:tavLst>
                                    </p:anim>
                                    <p:anim calcmode="lin" valueType="num">
                                      <p:cBhvr>
                                        <p:cTn dur="1000" fill="hold" id="16"/>
                                        <p:tgtEl>
                                          <p:spTgt spid="10486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45">
                                            <p:txEl>
                                              <p:pRg st="1" end="1"/>
                                            </p:txEl>
                                          </p:spTgt>
                                        </p:tgtEl>
                                        <p:attrNameLst>
                                          <p:attrName>style.visibility</p:attrName>
                                        </p:attrNameLst>
                                      </p:cBhvr>
                                      <p:to>
                                        <p:strVal val="visible"/>
                                      </p:to>
                                    </p:set>
                                    <p:animEffect transition="in" filter="fade">
                                      <p:cBhvr>
                                        <p:cTn dur="1000" id="21"/>
                                        <p:tgtEl>
                                          <p:spTgt spid="1048645">
                                            <p:txEl>
                                              <p:pRg st="1" end="1"/>
                                            </p:txEl>
                                          </p:spTgt>
                                        </p:tgtEl>
                                      </p:cBhvr>
                                    </p:animEffect>
                                    <p:anim calcmode="lin" valueType="num">
                                      <p:cBhvr>
                                        <p:cTn dur="1000" fill="hold" id="22"/>
                                        <p:tgtEl>
                                          <p:spTgt spid="1048645">
                                            <p:txEl>
                                              <p:pRg st="1" end="1"/>
                                            </p:txEl>
                                          </p:spTgt>
                                        </p:tgtEl>
                                        <p:attrNameLst>
                                          <p:attrName>ppt_x</p:attrName>
                                        </p:attrNameLst>
                                      </p:cBhvr>
                                      <p:tavLst>
                                        <p:tav tm="0">
                                          <p:val>
                                            <p:strVal val="#ppt_x"/>
                                          </p:val>
                                        </p:tav>
                                        <p:tav tm="100000">
                                          <p:val>
                                            <p:strVal val="#ppt_x"/>
                                          </p:val>
                                        </p:tav>
                                      </p:tavLst>
                                    </p:anim>
                                    <p:anim calcmode="lin" valueType="num">
                                      <p:cBhvr>
                                        <p:cTn dur="1000" fill="hold" id="23"/>
                                        <p:tgtEl>
                                          <p:spTgt spid="10486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45">
                                            <p:txEl>
                                              <p:pRg st="2" end="2"/>
                                            </p:txEl>
                                          </p:spTgt>
                                        </p:tgtEl>
                                        <p:attrNameLst>
                                          <p:attrName>style.visibility</p:attrName>
                                        </p:attrNameLst>
                                      </p:cBhvr>
                                      <p:to>
                                        <p:strVal val="visible"/>
                                      </p:to>
                                    </p:set>
                                    <p:animEffect transition="in" filter="fade">
                                      <p:cBhvr>
                                        <p:cTn dur="1000" id="28"/>
                                        <p:tgtEl>
                                          <p:spTgt spid="1048645">
                                            <p:txEl>
                                              <p:pRg st="2" end="2"/>
                                            </p:txEl>
                                          </p:spTgt>
                                        </p:tgtEl>
                                      </p:cBhvr>
                                    </p:animEffect>
                                    <p:anim calcmode="lin" valueType="num">
                                      <p:cBhvr>
                                        <p:cTn dur="1000" fill="hold" id="29"/>
                                        <p:tgtEl>
                                          <p:spTgt spid="1048645">
                                            <p:txEl>
                                              <p:pRg st="2" end="2"/>
                                            </p:txEl>
                                          </p:spTgt>
                                        </p:tgtEl>
                                        <p:attrNameLst>
                                          <p:attrName>ppt_x</p:attrName>
                                        </p:attrNameLst>
                                      </p:cBhvr>
                                      <p:tavLst>
                                        <p:tav tm="0">
                                          <p:val>
                                            <p:strVal val="#ppt_x"/>
                                          </p:val>
                                        </p:tav>
                                        <p:tav tm="100000">
                                          <p:val>
                                            <p:strVal val="#ppt_x"/>
                                          </p:val>
                                        </p:tav>
                                      </p:tavLst>
                                    </p:anim>
                                    <p:anim calcmode="lin" valueType="num">
                                      <p:cBhvr>
                                        <p:cTn dur="1000" fill="hold" id="30"/>
                                        <p:tgtEl>
                                          <p:spTgt spid="104864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build="p"/>
      <p:bldP spid="10486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2" name="Picture 4"/>
          <p:cNvPicPr>
            <a:picLocks noChangeAspect="1"/>
          </p:cNvPicPr>
          <p:nvPr/>
        </p:nvPicPr>
        <p:blipFill rotWithShape="1">
          <a:blip xmlns:r="http://schemas.openxmlformats.org/officeDocument/2006/relationships" r:embed="rId1"/>
          <a:srcRect b="7597"/>
          <a:stretch>
            <a:fillRect/>
          </a:stretch>
        </p:blipFill>
        <p:spPr>
          <a:xfrm>
            <a:off x="64169" y="3981450"/>
            <a:ext cx="2034937" cy="2822616"/>
          </a:xfrm>
          <a:prstGeom prst="rect"/>
        </p:spPr>
      </p:pic>
      <p:sp>
        <p:nvSpPr>
          <p:cNvPr id="1048647" name="Text Placeholder 1"/>
          <p:cNvSpPr>
            <a:spLocks noGrp="1"/>
          </p:cNvSpPr>
          <p:nvPr>
            <p:ph type="body" sz="quarter" idx="12"/>
          </p:nvPr>
        </p:nvSpPr>
        <p:spPr>
          <a:xfrm>
            <a:off x="1971675" y="1285875"/>
            <a:ext cx="9296400" cy="5334000"/>
          </a:xfrm>
        </p:spPr>
        <p:txBody>
          <a:bodyPr>
            <a:normAutofit/>
          </a:bodyPr>
          <a:p>
            <a:pPr indent="0" marL="0">
              <a:buNone/>
            </a:pPr>
            <a:r>
              <a:rPr dirty="0" sz="2400" lang="en-US" smtClean="0"/>
              <a:t> </a:t>
            </a:r>
          </a:p>
          <a:p>
            <a:r>
              <a:rPr dirty="0" sz="2400" lang="en-US" smtClean="0"/>
              <a:t>The Wow in solution that it </a:t>
            </a:r>
            <a:r>
              <a:rPr dirty="0" sz="2400" lang="en-US"/>
              <a:t>has good system stability and can meet the actual current situation, which are requirements for student mental health evaluation</a:t>
            </a:r>
            <a:r>
              <a:rPr dirty="0" sz="2400" lang="en-US" smtClean="0"/>
              <a:t>.</a:t>
            </a:r>
          </a:p>
          <a:p>
            <a:r>
              <a:rPr dirty="0" sz="2400" lang="en-US" smtClean="0"/>
              <a:t>This solution helps to improve students mental health and gives stability to their mind so that they can clear their paths for careers.</a:t>
            </a:r>
          </a:p>
          <a:p>
            <a:endParaRPr dirty="0" sz="2400" lang="en-US"/>
          </a:p>
          <a:p>
            <a:endParaRPr dirty="0" sz="2400" lang="en-US"/>
          </a:p>
          <a:p>
            <a:endParaRPr dirty="0" sz="1100" lang="en-US"/>
          </a:p>
          <a:p>
            <a:pPr algn="just">
              <a:lnSpc>
                <a:spcPct val="150000"/>
              </a:lnSpc>
            </a:pPr>
            <a:endParaRPr dirty="0" sz="2400" lang="en-IN"/>
          </a:p>
        </p:txBody>
      </p:sp>
      <p:sp>
        <p:nvSpPr>
          <p:cNvPr id="1048648" name="Title 3"/>
          <p:cNvSpPr>
            <a:spLocks noGrp="1"/>
          </p:cNvSpPr>
          <p:nvPr>
            <p:ph type="title"/>
          </p:nvPr>
        </p:nvSpPr>
        <p:spPr>
          <a:xfrm>
            <a:off x="2400299" y="638175"/>
            <a:ext cx="7972425" cy="1084918"/>
          </a:xfrm>
        </p:spPr>
        <p:txBody>
          <a:bodyPr>
            <a:normAutofit fontScale="90000"/>
          </a:bodyPr>
          <a:p>
            <a:r>
              <a:rPr dirty="0" lang="en-US"/>
              <a:t>THE WOW IN YOUR SOLUTION</a:t>
            </a:r>
            <a:endParaRPr dirty="0" lang="en-I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8" presetSubtype="12">
                                  <p:stCondLst>
                                    <p:cond delay="0"/>
                                  </p:stCondLst>
                                  <p:childTnLst>
                                    <p:set>
                                      <p:cBhvr>
                                        <p:cTn dur="1" fill="hold" id="6">
                                          <p:stCondLst>
                                            <p:cond delay="0"/>
                                          </p:stCondLst>
                                        </p:cTn>
                                        <p:tgtEl>
                                          <p:spTgt spid="1048648"/>
                                        </p:tgtEl>
                                        <p:attrNameLst>
                                          <p:attrName>style.visibility</p:attrName>
                                        </p:attrNameLst>
                                      </p:cBhvr>
                                      <p:to>
                                        <p:strVal val="visible"/>
                                      </p:to>
                                    </p:set>
                                    <p:animEffect transition="in" filter="strips(downLeft)">
                                      <p:cBhvr>
                                        <p:cTn dur="500" id="7"/>
                                        <p:tgtEl>
                                          <p:spTgt spid="104864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647">
                                            <p:txEl>
                                              <p:pRg st="0" end="0"/>
                                            </p:txEl>
                                          </p:spTgt>
                                        </p:tgtEl>
                                        <p:attrNameLst>
                                          <p:attrName>style.visibility</p:attrName>
                                        </p:attrNameLst>
                                      </p:cBhvr>
                                      <p:to>
                                        <p:strVal val="visible"/>
                                      </p:to>
                                    </p:set>
                                    <p:animEffect transition="in" filter="fade">
                                      <p:cBhvr>
                                        <p:cTn dur="1000" id="12"/>
                                        <p:tgtEl>
                                          <p:spTgt spid="1048647">
                                            <p:txEl>
                                              <p:pRg st="0" end="0"/>
                                            </p:txEl>
                                          </p:spTgt>
                                        </p:tgtEl>
                                      </p:cBhvr>
                                    </p:animEffect>
                                    <p:anim calcmode="lin" valueType="num">
                                      <p:cBhvr>
                                        <p:cTn dur="1000" fill="hold" id="13"/>
                                        <p:tgtEl>
                                          <p:spTgt spid="1048647">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6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647">
                                            <p:txEl>
                                              <p:pRg st="1" end="1"/>
                                            </p:txEl>
                                          </p:spTgt>
                                        </p:tgtEl>
                                        <p:attrNameLst>
                                          <p:attrName>style.visibility</p:attrName>
                                        </p:attrNameLst>
                                      </p:cBhvr>
                                      <p:to>
                                        <p:strVal val="visible"/>
                                      </p:to>
                                    </p:set>
                                    <p:animEffect transition="in" filter="fade">
                                      <p:cBhvr>
                                        <p:cTn dur="1000" id="19"/>
                                        <p:tgtEl>
                                          <p:spTgt spid="1048647">
                                            <p:txEl>
                                              <p:pRg st="1" end="1"/>
                                            </p:txEl>
                                          </p:spTgt>
                                        </p:tgtEl>
                                      </p:cBhvr>
                                    </p:animEffect>
                                    <p:anim calcmode="lin" valueType="num">
                                      <p:cBhvr>
                                        <p:cTn dur="1000" fill="hold" id="20"/>
                                        <p:tgtEl>
                                          <p:spTgt spid="1048647">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6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647">
                                            <p:txEl>
                                              <p:pRg st="2" end="2"/>
                                            </p:txEl>
                                          </p:spTgt>
                                        </p:tgtEl>
                                        <p:attrNameLst>
                                          <p:attrName>style.visibility</p:attrName>
                                        </p:attrNameLst>
                                      </p:cBhvr>
                                      <p:to>
                                        <p:strVal val="visible"/>
                                      </p:to>
                                    </p:set>
                                    <p:animEffect transition="in" filter="fade">
                                      <p:cBhvr>
                                        <p:cTn dur="1000" id="26"/>
                                        <p:tgtEl>
                                          <p:spTgt spid="1048647">
                                            <p:txEl>
                                              <p:pRg st="2" end="2"/>
                                            </p:txEl>
                                          </p:spTgt>
                                        </p:tgtEl>
                                      </p:cBhvr>
                                    </p:animEffect>
                                    <p:anim calcmode="lin" valueType="num">
                                      <p:cBhvr>
                                        <p:cTn dur="1000" fill="hold" id="27"/>
                                        <p:tgtEl>
                                          <p:spTgt spid="1048647">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6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7" grpId="0" build="p"/>
      <p:bldP spid="10486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3" name="Picture 4"/>
          <p:cNvPicPr>
            <a:picLocks noChangeAspect="1"/>
          </p:cNvPicPr>
          <p:nvPr/>
        </p:nvPicPr>
        <p:blipFill rotWithShape="1">
          <a:blip xmlns:r="http://schemas.openxmlformats.org/officeDocument/2006/relationships" r:embed="rId1"/>
          <a:srcRect t="96181"/>
          <a:stretch>
            <a:fillRect/>
          </a:stretch>
        </p:blipFill>
        <p:spPr>
          <a:xfrm>
            <a:off x="675957" y="6471920"/>
            <a:ext cx="2143125" cy="193040"/>
          </a:xfrm>
          <a:prstGeom prst="rect"/>
        </p:spPr>
      </p:pic>
      <p:sp>
        <p:nvSpPr>
          <p:cNvPr id="1048649" name="TextBox 7"/>
          <p:cNvSpPr txBox="1"/>
          <p:nvPr/>
        </p:nvSpPr>
        <p:spPr>
          <a:xfrm>
            <a:off x="803275" y="1647825"/>
            <a:ext cx="9245600" cy="4015740"/>
          </a:xfrm>
          <a:prstGeom prst="rect"/>
          <a:noFill/>
        </p:spPr>
        <p:txBody>
          <a:bodyPr wrap="square">
            <a:spAutoFit/>
          </a:bodyPr>
          <a:p>
            <a:pPr indent="-285750" marL="285750">
              <a:buFont typeface="Wingdings" panose="05000000000000000000" pitchFamily="2" charset="2"/>
              <a:buChar char="§"/>
            </a:pPr>
            <a:r>
              <a:rPr dirty="0" sz="2000" lang="en-US"/>
              <a:t>The dataset was randomly partitioned into the training set </a:t>
            </a:r>
            <a:r>
              <a:rPr dirty="0" sz="2000" lang="en-US" smtClean="0"/>
              <a:t>and </a:t>
            </a:r>
            <a:r>
              <a:rPr dirty="0" sz="2000" lang="en-US"/>
              <a:t>the testing </a:t>
            </a:r>
            <a:r>
              <a:rPr dirty="0" sz="2000" lang="en-US" smtClean="0"/>
              <a:t>set. </a:t>
            </a:r>
            <a:r>
              <a:rPr dirty="0" sz="2000" lang="en-US"/>
              <a:t>The training dataset was used to build the classifier models using different classification algorithms including generalized linear model, k-nearest neighbors, naïve-Bayes, neural net, random forest, and recursive partitioning.</a:t>
            </a:r>
            <a:r>
              <a:rPr dirty="0" sz="2000" lang="en-GB" smtClean="0"/>
              <a:t> </a:t>
            </a:r>
          </a:p>
          <a:p>
            <a:pPr indent="-285750" marL="285750">
              <a:buFont typeface="Wingdings" panose="05000000000000000000" pitchFamily="2" charset="2"/>
              <a:buChar char="§"/>
            </a:pPr>
            <a:endParaRPr dirty="0" sz="2000" lang="en-GB"/>
          </a:p>
          <a:p>
            <a:pPr indent="-285750" marL="285750">
              <a:buFont typeface="Wingdings" panose="05000000000000000000" pitchFamily="2" charset="2"/>
              <a:buChar char="§"/>
            </a:pPr>
            <a:r>
              <a:rPr dirty="0" sz="2000" lang="en-US"/>
              <a:t>The performance of the trained classifiers were then evaluated using accuracy and kappa statistics</a:t>
            </a:r>
            <a:r>
              <a:rPr dirty="0" sz="2000" lang="en-US" smtClean="0"/>
              <a:t>.</a:t>
            </a:r>
          </a:p>
          <a:p>
            <a:pPr indent="-285750" marL="285750">
              <a:buFont typeface="Wingdings" panose="05000000000000000000" pitchFamily="2" charset="2"/>
              <a:buChar char="§"/>
            </a:pPr>
            <a:endParaRPr dirty="0" sz="2000" lang="en-US"/>
          </a:p>
          <a:p>
            <a:pPr indent="-285750" marL="285750">
              <a:buFont typeface="Wingdings" panose="05000000000000000000" pitchFamily="2" charset="2"/>
              <a:buChar char="§"/>
            </a:pPr>
            <a:r>
              <a:rPr dirty="0" sz="2000" lang="en-US"/>
              <a:t>The overall performance effectiveness of a classifier indicated using accuracy and kappa statistics showed that </a:t>
            </a:r>
            <a:r>
              <a:rPr dirty="0" sz="2000" lang="en-US" err="1" smtClean="0"/>
              <a:t>dicision</a:t>
            </a:r>
            <a:r>
              <a:rPr dirty="0" sz="2000" lang="en-US" smtClean="0"/>
              <a:t> tree(accuracy </a:t>
            </a:r>
            <a:r>
              <a:rPr dirty="0" sz="2000" lang="en-US"/>
              <a:t>= </a:t>
            </a:r>
            <a:r>
              <a:rPr dirty="0" sz="2000" lang="en-US" smtClean="0"/>
              <a:t>100%) </a:t>
            </a:r>
            <a:r>
              <a:rPr dirty="0" sz="2000" lang="en-US"/>
              <a:t>was the best classifier, followed by k-nearest neighbor (accuracy = </a:t>
            </a:r>
            <a:r>
              <a:rPr dirty="0" sz="2000" lang="en-US" smtClean="0"/>
              <a:t>80%) </a:t>
            </a:r>
            <a:r>
              <a:rPr dirty="0" sz="2000" lang="en-US"/>
              <a:t>and </a:t>
            </a:r>
            <a:r>
              <a:rPr dirty="0" sz="2000" lang="en-US" smtClean="0"/>
              <a:t>Logistic Regression </a:t>
            </a:r>
            <a:r>
              <a:rPr dirty="0" sz="2000" lang="en-US"/>
              <a:t>(accuracy = </a:t>
            </a:r>
            <a:r>
              <a:rPr dirty="0" sz="2000" lang="en-US" smtClean="0"/>
              <a:t>89%)</a:t>
            </a:r>
            <a:endParaRPr dirty="0" sz="2000" lang="en-GB"/>
          </a:p>
          <a:p>
            <a:endParaRPr dirty="0" lang="en-IN"/>
          </a:p>
        </p:txBody>
      </p:sp>
      <p:sp>
        <p:nvSpPr>
          <p:cNvPr id="1048650" name="Title 3"/>
          <p:cNvSpPr>
            <a:spLocks noGrp="1"/>
          </p:cNvSpPr>
          <p:nvPr>
            <p:ph type="title"/>
          </p:nvPr>
        </p:nvSpPr>
        <p:spPr>
          <a:xfrm>
            <a:off x="1238250" y="420866"/>
            <a:ext cx="5770880" cy="1000125"/>
          </a:xfrm>
        </p:spPr>
        <p:txBody>
          <a:bodyPr>
            <a:normAutofit/>
          </a:bodyPr>
          <a:p>
            <a:r>
              <a:rPr dirty="0" lang="en-GB"/>
              <a:t>MODELLING</a:t>
            </a:r>
            <a:endParaRPr dirty="0" lang="en-I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50"/>
                                        </p:tgtEl>
                                        <p:attrNameLst>
                                          <p:attrName>style.visibility</p:attrName>
                                        </p:attrNameLst>
                                      </p:cBhvr>
                                      <p:to>
                                        <p:strVal val="visible"/>
                                      </p:to>
                                    </p:set>
                                    <p:anim calcmode="lin" valueType="num">
                                      <p:cBhvr>
                                        <p:cTn dur="500" fill="hold" id="7"/>
                                        <p:tgtEl>
                                          <p:spTgt spid="1048650"/>
                                        </p:tgtEl>
                                        <p:attrNameLst>
                                          <p:attrName>ppt_w</p:attrName>
                                        </p:attrNameLst>
                                      </p:cBhvr>
                                      <p:tavLst>
                                        <p:tav tm="0">
                                          <p:val>
                                            <p:fltVal val="0.0"/>
                                          </p:val>
                                        </p:tav>
                                        <p:tav tm="100000">
                                          <p:val>
                                            <p:strVal val="#ppt_w"/>
                                          </p:val>
                                        </p:tav>
                                      </p:tavLst>
                                    </p:anim>
                                    <p:anim calcmode="lin" valueType="num">
                                      <p:cBhvr>
                                        <p:cTn dur="500" fill="hold" id="8"/>
                                        <p:tgtEl>
                                          <p:spTgt spid="1048650"/>
                                        </p:tgtEl>
                                        <p:attrNameLst>
                                          <p:attrName>ppt_h</p:attrName>
                                        </p:attrNameLst>
                                      </p:cBhvr>
                                      <p:tavLst>
                                        <p:tav tm="0">
                                          <p:val>
                                            <p:fltVal val="0.0"/>
                                          </p:val>
                                        </p:tav>
                                        <p:tav tm="100000">
                                          <p:val>
                                            <p:strVal val="#ppt_h"/>
                                          </p:val>
                                        </p:tav>
                                      </p:tavLst>
                                    </p:anim>
                                    <p:animEffect transition="in" filter="fade">
                                      <p:cBhvr>
                                        <p:cTn dur="500" id="9"/>
                                        <p:tgtEl>
                                          <p:spTgt spid="1048650"/>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49"/>
                                        </p:tgtEl>
                                        <p:attrNameLst>
                                          <p:attrName>style.visibility</p:attrName>
                                        </p:attrNameLst>
                                      </p:cBhvr>
                                      <p:to>
                                        <p:strVal val="visible"/>
                                      </p:to>
                                    </p:set>
                                    <p:animEffect transition="in" filter="fade">
                                      <p:cBhvr>
                                        <p:cTn dur="1000" id="14"/>
                                        <p:tgtEl>
                                          <p:spTgt spid="1048649"/>
                                        </p:tgtEl>
                                      </p:cBhvr>
                                    </p:animEffect>
                                    <p:anim calcmode="lin" valueType="num">
                                      <p:cBhvr>
                                        <p:cTn dur="1000" fill="hold" id="15"/>
                                        <p:tgtEl>
                                          <p:spTgt spid="1048649"/>
                                        </p:tgtEl>
                                        <p:attrNameLst>
                                          <p:attrName>ppt_x</p:attrName>
                                        </p:attrNameLst>
                                      </p:cBhvr>
                                      <p:tavLst>
                                        <p:tav tm="0">
                                          <p:val>
                                            <p:strVal val="#ppt_x"/>
                                          </p:val>
                                        </p:tav>
                                        <p:tav tm="100000">
                                          <p:val>
                                            <p:strVal val="#ppt_x"/>
                                          </p:val>
                                        </p:tav>
                                      </p:tavLst>
                                    </p:anim>
                                    <p:anim calcmode="lin" valueType="num">
                                      <p:cBhvr>
                                        <p:cTn dur="1000" fill="hold" id="16"/>
                                        <p:tgtEl>
                                          <p:spTgt spid="10486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P spid="1048650" grpId="0"/>
    </p:bldLst>
  </p:timing>
</p:sld>
</file>

<file path=ppt/theme/theme1.xml><?xml version="1.0" encoding="utf-8"?>
<a:theme xmlns:a="http://schemas.openxmlformats.org/drawingml/2006/main" name="Wisp">
  <a:themeElements>
    <a:clrScheme name="Grayscale">
      <a:dk1>
        <a:sysClr lastClr="000000" val="windowText"/>
      </a:dk1>
      <a:lt1>
        <a:sysClr lastClr="FFFFFF" val="window"/>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MASKED HUNTERS</dc:title>
  <dc:creator>Venkataswamy</dc:creator>
  <cp:lastModifiedBy>DELL</cp:lastModifiedBy>
  <dcterms:created xsi:type="dcterms:W3CDTF">2021-07-11T02:13:15Z</dcterms:created>
  <dcterms:modified xsi:type="dcterms:W3CDTF">2022-11-13T18:06:36Z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06b26294f85e4c029290f969c7598216</vt:lpwstr>
  </property>
</Properties>
</file>