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9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6F92-BB97-41FF-B076-A6A96FD0CED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9581-523E-4FBD-9A42-63FB8924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28544"/>
              </p:ext>
            </p:extLst>
          </p:nvPr>
        </p:nvGraphicFramePr>
        <p:xfrm>
          <a:off x="914400" y="1447799"/>
          <a:ext cx="3352800" cy="213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</a:tblGrid>
              <a:tr h="631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i4</a:t>
                      </a:r>
                      <a:endParaRPr lang="en-US" dirty="0"/>
                    </a:p>
                  </a:txBody>
                  <a:tcPr/>
                </a:tc>
              </a:tr>
              <a:tr h="375634">
                <a:tc>
                  <a:txBody>
                    <a:bodyPr/>
                    <a:lstStyle/>
                    <a:p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5634">
                <a:tc>
                  <a:txBody>
                    <a:bodyPr/>
                    <a:lstStyle/>
                    <a:p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5634">
                <a:tc>
                  <a:txBody>
                    <a:bodyPr/>
                    <a:lstStyle/>
                    <a:p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5634">
                <a:tc>
                  <a:txBody>
                    <a:bodyPr/>
                    <a:lstStyle/>
                    <a:p>
                      <a:r>
                        <a:rPr lang="en-US" dirty="0" smtClean="0"/>
                        <a:t>U4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Flowchart: Alternate Process 6"/>
          <p:cNvSpPr/>
          <p:nvPr/>
        </p:nvSpPr>
        <p:spPr>
          <a:xfrm>
            <a:off x="5715000" y="3961074"/>
            <a:ext cx="21336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N list of items for u4(active user)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715000" y="1752600"/>
            <a:ext cx="2133600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of </a:t>
            </a:r>
            <a:r>
              <a:rPr lang="en-US" sz="1600" dirty="0" smtClean="0"/>
              <a:t>i4 for a user u4(active 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15054" y="2883673"/>
            <a:ext cx="195734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10416" y="3264673"/>
            <a:ext cx="196198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495800" y="2933699"/>
            <a:ext cx="1314616" cy="869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 </a:t>
            </a:r>
            <a:r>
              <a:rPr lang="en-US" sz="1600" dirty="0" smtClean="0"/>
              <a:t>Model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9" idx="0"/>
            <a:endCxn id="8" idx="2"/>
          </p:cNvCxnSpPr>
          <p:nvPr/>
        </p:nvCxnSpPr>
        <p:spPr>
          <a:xfrm flipH="1" flipV="1">
            <a:off x="6781800" y="2514600"/>
            <a:ext cx="11927" cy="36907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7" idx="0"/>
          </p:cNvCxnSpPr>
          <p:nvPr/>
        </p:nvCxnSpPr>
        <p:spPr>
          <a:xfrm flipH="1">
            <a:off x="6781800" y="3645673"/>
            <a:ext cx="9608" cy="31540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364567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User-item rating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Yardi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Jadhav</dc:creator>
  <cp:lastModifiedBy>Pallavi Jadhav</cp:lastModifiedBy>
  <cp:revision>4</cp:revision>
  <dcterms:created xsi:type="dcterms:W3CDTF">2020-05-03T00:43:36Z</dcterms:created>
  <dcterms:modified xsi:type="dcterms:W3CDTF">2020-05-03T03:24:46Z</dcterms:modified>
</cp:coreProperties>
</file>