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32"/>
  </p:notesMasterIdLst>
  <p:sldIdLst>
    <p:sldId id="256" r:id="rId2"/>
    <p:sldId id="257" r:id="rId3"/>
    <p:sldId id="296" r:id="rId4"/>
    <p:sldId id="338" r:id="rId5"/>
    <p:sldId id="286" r:id="rId6"/>
    <p:sldId id="335" r:id="rId7"/>
    <p:sldId id="303" r:id="rId8"/>
    <p:sldId id="336" r:id="rId9"/>
    <p:sldId id="300" r:id="rId10"/>
    <p:sldId id="295" r:id="rId11"/>
    <p:sldId id="319" r:id="rId12"/>
    <p:sldId id="327" r:id="rId13"/>
    <p:sldId id="302" r:id="rId14"/>
    <p:sldId id="304" r:id="rId15"/>
    <p:sldId id="305" r:id="rId16"/>
    <p:sldId id="328" r:id="rId17"/>
    <p:sldId id="307" r:id="rId18"/>
    <p:sldId id="308" r:id="rId19"/>
    <p:sldId id="310" r:id="rId20"/>
    <p:sldId id="311" r:id="rId21"/>
    <p:sldId id="312" r:id="rId22"/>
    <p:sldId id="329" r:id="rId23"/>
    <p:sldId id="313" r:id="rId24"/>
    <p:sldId id="339" r:id="rId25"/>
    <p:sldId id="315" r:id="rId26"/>
    <p:sldId id="316" r:id="rId27"/>
    <p:sldId id="330" r:id="rId28"/>
    <p:sldId id="318" r:id="rId29"/>
    <p:sldId id="331" r:id="rId30"/>
    <p:sldId id="333" r:id="rId31"/>
  </p:sldIdLst>
  <p:sldSz cx="9144000" cy="5143500" type="screen16x9"/>
  <p:notesSz cx="6858000" cy="9144000"/>
  <p:embeddedFontLst>
    <p:embeddedFont>
      <p:font typeface="DM Serif Display" panose="020B0604020202020204" charset="0"/>
      <p:regular r:id="rId33"/>
      <p:italic r:id="rId34"/>
    </p:embeddedFont>
    <p:embeddedFont>
      <p:font typeface="Calibri" panose="020F0502020204030204" pitchFamily="34" charset="0"/>
      <p:regular r:id="rId35"/>
      <p:bold r:id="rId36"/>
      <p:italic r:id="rId37"/>
      <p:boldItalic r:id="rId38"/>
    </p:embeddedFont>
    <p:embeddedFont>
      <p:font typeface="Montserrat" panose="020B0604020202020204" charset="0"/>
      <p:regular r:id="rId39"/>
      <p:bold r:id="rId40"/>
      <p:italic r:id="rId41"/>
      <p:boldItalic r:id="rId42"/>
    </p:embeddedFont>
    <p:embeddedFont>
      <p:font typeface="Montserrat Light"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5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D7DA44C-3332-4A4D-9ED0-690C26725F2F}">
  <a:tblStyle styleId="{3D7DA44C-3332-4A4D-9ED0-690C26725F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340" autoAdjust="0"/>
  </p:normalViewPr>
  <p:slideViewPr>
    <p:cSldViewPr>
      <p:cViewPr varScale="1">
        <p:scale>
          <a:sx n="101" d="100"/>
          <a:sy n="101" d="100"/>
        </p:scale>
        <p:origin x="-922" y="-86"/>
      </p:cViewPr>
      <p:guideLst>
        <p:guide orient="horz" pos="1620"/>
        <p:guide pos="2880"/>
      </p:guideLst>
    </p:cSldViewPr>
  </p:slideViewPr>
  <p:notesTextViewPr>
    <p:cViewPr>
      <p:scale>
        <a:sx n="1" d="1"/>
        <a:sy n="1" d="1"/>
      </p:scale>
      <p:origin x="0" y="0"/>
    </p:cViewPr>
  </p:notesTextViewPr>
  <p:notesViewPr>
    <p:cSldViewPr>
      <p:cViewPr varScale="1">
        <p:scale>
          <a:sx n="68" d="100"/>
          <a:sy n="68" d="100"/>
        </p:scale>
        <p:origin x="-308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solidFill>
          <a:schemeClr val="bg2">
            <a:lumMod val="50000"/>
          </a:schemeClr>
        </a:solidFill>
        <a:ln w="9525">
          <a:solidFill>
            <a:srgbClr val="97A5C2"/>
          </a:solidFill>
        </a:ln>
      </dgm:spPr>
      <dgm:t>
        <a:bodyPr/>
        <a:lstStyle/>
        <a:p>
          <a:r>
            <a:rPr lang="en-US" b="1" dirty="0" smtClean="0"/>
            <a:t>Motivation</a:t>
          </a:r>
          <a:endParaRPr lang="en-US" b="1"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ln w="9525">
          <a:solidFill>
            <a:srgbClr val="97A5C2"/>
          </a:solidFill>
        </a:ln>
      </dgm:spPr>
      <dgm:t>
        <a:bodyPr/>
        <a:lstStyle/>
        <a:p>
          <a:r>
            <a:rPr lang="en-US" dirty="0" smtClean="0"/>
            <a:t>Objective</a:t>
          </a:r>
          <a:endParaRPr lang="en-US"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ln w="9525">
          <a:solidFill>
            <a:srgbClr val="97A5C2"/>
          </a:solidFill>
        </a:ln>
      </dgm:spPr>
      <dgm:t>
        <a:bodyPr/>
        <a:lstStyle/>
        <a:p>
          <a:r>
            <a:rPr lang="en-US" dirty="0" smtClean="0"/>
            <a:t>Implementation</a:t>
          </a:r>
          <a:endParaRPr lang="en-US"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4E66DD40-8557-48CB-BC7C-5FBB84E74492}" type="presOf" srcId="{F14BBBB0-6882-497C-9025-BF086E4F900E}" destId="{1351A7E7-DE74-4496-8471-ECDCE49EC4C2}" srcOrd="0" destOrd="0" presId="urn:microsoft.com/office/officeart/2005/8/layout/chevron1"/>
    <dgm:cxn modelId="{55AB779C-9A65-4BE3-8667-276CA218841C}" type="presOf" srcId="{0B380DF6-658C-4611-BC59-BEF845F20DCC}" destId="{E3B9ED90-D9B7-4DEA-AF6C-E919A48C2DFF}"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FE6725F9-8237-4364-B69E-D1BB7246124C}" type="presOf" srcId="{C68F3491-19AF-443D-8F6F-79888773EEBF}" destId="{B7783BFE-71EF-4503-8EEF-831C28D4BB53}"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034B55D8-361B-47B1-AC29-59CF5FF7B0C4}" type="presOf" srcId="{6DA49595-0586-459E-8B8D-B2D5C97D2DD9}" destId="{77BF4423-5657-486C-9B2B-52815C480732}" srcOrd="0" destOrd="0" presId="urn:microsoft.com/office/officeart/2005/8/layout/chevron1"/>
    <dgm:cxn modelId="{44222C59-0B37-4E74-9D42-883EFCB902BF}" type="presOf" srcId="{8CE23BBA-E681-4F8F-83DE-081971751A17}" destId="{7EBFEEF4-EBD1-4603-9165-735CFAB15754}" srcOrd="0" destOrd="0" presId="urn:microsoft.com/office/officeart/2005/8/layout/chevron1"/>
    <dgm:cxn modelId="{61F1FC80-FD9F-431C-BA45-89DF68648AF7}" type="presOf" srcId="{80C79C25-DDBD-44B2-9583-E38B0598C1D0}" destId="{74B91A5F-BA10-4999-90A9-463910154AAF}"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6316527E-BEFB-4594-9FF2-886442DE1CE7}" type="presOf" srcId="{8DC0723C-AB6D-418C-849C-1EEB24575E22}" destId="{DB28CFBF-6770-41EC-9F00-CE2903F969E6}"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56817057-08D0-4C0B-B151-C74BB21EB898}" type="presOf" srcId="{A5A2A1F9-0B97-4B66-B7C7-320A0EBA3F97}" destId="{44BE092F-7721-46A1-9047-4B029AA7D2DA}"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A2A4B0F8-ECC5-4710-A352-5BEB1BBFA2E3}" type="presParOf" srcId="{44BE092F-7721-46A1-9047-4B029AA7D2DA}" destId="{74B91A5F-BA10-4999-90A9-463910154AAF}" srcOrd="0" destOrd="0" presId="urn:microsoft.com/office/officeart/2005/8/layout/chevron1"/>
    <dgm:cxn modelId="{558AFDB5-782E-4BAE-A95A-62DE968214CA}" type="presParOf" srcId="{44BE092F-7721-46A1-9047-4B029AA7D2DA}" destId="{CEA6F89B-6CBA-4521-8FEC-502E6EC608ED}" srcOrd="1" destOrd="0" presId="urn:microsoft.com/office/officeart/2005/8/layout/chevron1"/>
    <dgm:cxn modelId="{9E2BA5DB-9C05-478E-B168-D4C940E8FA0D}" type="presParOf" srcId="{44BE092F-7721-46A1-9047-4B029AA7D2DA}" destId="{B7783BFE-71EF-4503-8EEF-831C28D4BB53}" srcOrd="2" destOrd="0" presId="urn:microsoft.com/office/officeart/2005/8/layout/chevron1"/>
    <dgm:cxn modelId="{53A3A0A4-C1CF-4CCF-A2A4-FF728ACCA136}" type="presParOf" srcId="{44BE092F-7721-46A1-9047-4B029AA7D2DA}" destId="{9DD480DF-ECA6-4C65-9B4A-E0FB853318CA}" srcOrd="3" destOrd="0" presId="urn:microsoft.com/office/officeart/2005/8/layout/chevron1"/>
    <dgm:cxn modelId="{444B2B34-79C5-4B2E-BC58-2E927A0A4B58}" type="presParOf" srcId="{44BE092F-7721-46A1-9047-4B029AA7D2DA}" destId="{E3B9ED90-D9B7-4DEA-AF6C-E919A48C2DFF}" srcOrd="4" destOrd="0" presId="urn:microsoft.com/office/officeart/2005/8/layout/chevron1"/>
    <dgm:cxn modelId="{A94ED50C-112A-42A5-905F-2F277F012286}" type="presParOf" srcId="{44BE092F-7721-46A1-9047-4B029AA7D2DA}" destId="{30511D6F-620E-4E34-870F-78784E5DBF90}" srcOrd="5" destOrd="0" presId="urn:microsoft.com/office/officeart/2005/8/layout/chevron1"/>
    <dgm:cxn modelId="{99D0968D-4D1E-4B7A-A2FF-192F72AE9468}" type="presParOf" srcId="{44BE092F-7721-46A1-9047-4B029AA7D2DA}" destId="{77BF4423-5657-486C-9B2B-52815C480732}" srcOrd="6" destOrd="0" presId="urn:microsoft.com/office/officeart/2005/8/layout/chevron1"/>
    <dgm:cxn modelId="{9E658DB7-24FC-4CEE-BC86-213AC2E57102}" type="presParOf" srcId="{44BE092F-7721-46A1-9047-4B029AA7D2DA}" destId="{7496639D-7FBC-4C18-87E5-1BD4D1EFEB82}" srcOrd="7" destOrd="0" presId="urn:microsoft.com/office/officeart/2005/8/layout/chevron1"/>
    <dgm:cxn modelId="{F0452091-0723-47B9-BAC4-90B5D694BA21}" type="presParOf" srcId="{44BE092F-7721-46A1-9047-4B029AA7D2DA}" destId="{7EBFEEF4-EBD1-4603-9165-735CFAB15754}" srcOrd="8" destOrd="0" presId="urn:microsoft.com/office/officeart/2005/8/layout/chevron1"/>
    <dgm:cxn modelId="{C11933ED-67A5-4CE0-B3EE-8178DB3FA683}" type="presParOf" srcId="{44BE092F-7721-46A1-9047-4B029AA7D2DA}" destId="{42B011B1-26DC-48B4-96F5-5BC518B97678}" srcOrd="9" destOrd="0" presId="urn:microsoft.com/office/officeart/2005/8/layout/chevron1"/>
    <dgm:cxn modelId="{6F62B2C1-2DD5-4BC1-9D5C-7AB7FA4808B0}" type="presParOf" srcId="{44BE092F-7721-46A1-9047-4B029AA7D2DA}" destId="{1351A7E7-DE74-4496-8471-ECDCE49EC4C2}" srcOrd="10" destOrd="0" presId="urn:microsoft.com/office/officeart/2005/8/layout/chevron1"/>
    <dgm:cxn modelId="{BB912E8F-6E07-44A4-AA3D-BFF4DDE3AB44}" type="presParOf" srcId="{44BE092F-7721-46A1-9047-4B029AA7D2DA}" destId="{D3899921-D82A-4B81-9CD1-1CEC22204A08}" srcOrd="11" destOrd="0" presId="urn:microsoft.com/office/officeart/2005/8/layout/chevron1"/>
    <dgm:cxn modelId="{68628B91-1AAD-4C10-92CF-00E509EA8BD7}"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3DA7679B-DBB1-4217-B48C-12E11B5A431F}" type="presOf" srcId="{6DA49595-0586-459E-8B8D-B2D5C97D2DD9}" destId="{77BF4423-5657-486C-9B2B-52815C480732}"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227877FD-B430-4428-8F85-B5FB565B19A9}" type="presOf" srcId="{8DC0723C-AB6D-418C-849C-1EEB24575E22}" destId="{DB28CFBF-6770-41EC-9F00-CE2903F969E6}"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79CE686C-14B6-47FF-BF1B-9C128F9830FB}" type="presOf" srcId="{A5A2A1F9-0B97-4B66-B7C7-320A0EBA3F97}" destId="{44BE092F-7721-46A1-9047-4B029AA7D2DA}" srcOrd="0" destOrd="0" presId="urn:microsoft.com/office/officeart/2005/8/layout/chevron1"/>
    <dgm:cxn modelId="{9412CCCD-66F6-4859-B855-4FFC8B440236}" type="presOf" srcId="{0B380DF6-658C-4611-BC59-BEF845F20DCC}" destId="{E3B9ED90-D9B7-4DEA-AF6C-E919A48C2DFF}"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7DE71C4F-171F-4074-B624-20CD10791514}" type="presOf" srcId="{F14BBBB0-6882-497C-9025-BF086E4F900E}" destId="{1351A7E7-DE74-4496-8471-ECDCE49EC4C2}"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8CE4663D-A1D8-4746-B4B0-2BAA937D5B9A}" type="presOf" srcId="{8CE23BBA-E681-4F8F-83DE-081971751A17}" destId="{7EBFEEF4-EBD1-4603-9165-735CFAB15754}" srcOrd="0" destOrd="0" presId="urn:microsoft.com/office/officeart/2005/8/layout/chevron1"/>
    <dgm:cxn modelId="{573361D2-2E23-4C6D-91F0-33277CDAE0C0}" type="presOf" srcId="{80C79C25-DDBD-44B2-9583-E38B0598C1D0}" destId="{74B91A5F-BA10-4999-90A9-463910154AAF}" srcOrd="0" destOrd="0" presId="urn:microsoft.com/office/officeart/2005/8/layout/chevron1"/>
    <dgm:cxn modelId="{2A364680-8386-456E-A861-BF4C935FB0D4}" type="presOf" srcId="{C68F3491-19AF-443D-8F6F-79888773EEBF}" destId="{B7783BFE-71EF-4503-8EEF-831C28D4BB53}" srcOrd="0" destOrd="0" presId="urn:microsoft.com/office/officeart/2005/8/layout/chevron1"/>
    <dgm:cxn modelId="{F392EA8F-E6B6-430C-822F-45133C55C8CD}" type="presParOf" srcId="{44BE092F-7721-46A1-9047-4B029AA7D2DA}" destId="{74B91A5F-BA10-4999-90A9-463910154AAF}" srcOrd="0" destOrd="0" presId="urn:microsoft.com/office/officeart/2005/8/layout/chevron1"/>
    <dgm:cxn modelId="{5498AB93-947F-4FFA-915C-B614E4D3A501}" type="presParOf" srcId="{44BE092F-7721-46A1-9047-4B029AA7D2DA}" destId="{CEA6F89B-6CBA-4521-8FEC-502E6EC608ED}" srcOrd="1" destOrd="0" presId="urn:microsoft.com/office/officeart/2005/8/layout/chevron1"/>
    <dgm:cxn modelId="{14F54984-2C5E-4592-9FD2-8A966EC60EFE}" type="presParOf" srcId="{44BE092F-7721-46A1-9047-4B029AA7D2DA}" destId="{B7783BFE-71EF-4503-8EEF-831C28D4BB53}" srcOrd="2" destOrd="0" presId="urn:microsoft.com/office/officeart/2005/8/layout/chevron1"/>
    <dgm:cxn modelId="{BA2871D1-469D-4745-A929-2A4CBA487366}" type="presParOf" srcId="{44BE092F-7721-46A1-9047-4B029AA7D2DA}" destId="{9DD480DF-ECA6-4C65-9B4A-E0FB853318CA}" srcOrd="3" destOrd="0" presId="urn:microsoft.com/office/officeart/2005/8/layout/chevron1"/>
    <dgm:cxn modelId="{DA6E1286-0D92-4CF1-99FB-7040BDD7E2B4}" type="presParOf" srcId="{44BE092F-7721-46A1-9047-4B029AA7D2DA}" destId="{E3B9ED90-D9B7-4DEA-AF6C-E919A48C2DFF}" srcOrd="4" destOrd="0" presId="urn:microsoft.com/office/officeart/2005/8/layout/chevron1"/>
    <dgm:cxn modelId="{7330E7B0-CA6A-4DBD-802C-62A97FDAFE94}" type="presParOf" srcId="{44BE092F-7721-46A1-9047-4B029AA7D2DA}" destId="{30511D6F-620E-4E34-870F-78784E5DBF90}" srcOrd="5" destOrd="0" presId="urn:microsoft.com/office/officeart/2005/8/layout/chevron1"/>
    <dgm:cxn modelId="{77E6C4B7-B84B-4275-AE89-F5C67F1F0EBC}" type="presParOf" srcId="{44BE092F-7721-46A1-9047-4B029AA7D2DA}" destId="{77BF4423-5657-486C-9B2B-52815C480732}" srcOrd="6" destOrd="0" presId="urn:microsoft.com/office/officeart/2005/8/layout/chevron1"/>
    <dgm:cxn modelId="{34902DC8-6CDE-44B3-81F5-1D81EB651A3D}" type="presParOf" srcId="{44BE092F-7721-46A1-9047-4B029AA7D2DA}" destId="{7496639D-7FBC-4C18-87E5-1BD4D1EFEB82}" srcOrd="7" destOrd="0" presId="urn:microsoft.com/office/officeart/2005/8/layout/chevron1"/>
    <dgm:cxn modelId="{3B8A2562-AE33-4AAD-8C8D-DAA12243767C}" type="presParOf" srcId="{44BE092F-7721-46A1-9047-4B029AA7D2DA}" destId="{7EBFEEF4-EBD1-4603-9165-735CFAB15754}" srcOrd="8" destOrd="0" presId="urn:microsoft.com/office/officeart/2005/8/layout/chevron1"/>
    <dgm:cxn modelId="{C2CB4E5C-C07D-4DE9-A1CD-9C81A0114851}" type="presParOf" srcId="{44BE092F-7721-46A1-9047-4B029AA7D2DA}" destId="{42B011B1-26DC-48B4-96F5-5BC518B97678}" srcOrd="9" destOrd="0" presId="urn:microsoft.com/office/officeart/2005/8/layout/chevron1"/>
    <dgm:cxn modelId="{D61619FA-F504-4AA8-8706-6BF91FF7CE70}" type="presParOf" srcId="{44BE092F-7721-46A1-9047-4B029AA7D2DA}" destId="{1351A7E7-DE74-4496-8471-ECDCE49EC4C2}" srcOrd="10" destOrd="0" presId="urn:microsoft.com/office/officeart/2005/8/layout/chevron1"/>
    <dgm:cxn modelId="{6FCD85E6-1F9C-4F8A-9122-191C026AC9B0}" type="presParOf" srcId="{44BE092F-7721-46A1-9047-4B029AA7D2DA}" destId="{D3899921-D82A-4B81-9CD1-1CEC22204A08}" srcOrd="11" destOrd="0" presId="urn:microsoft.com/office/officeart/2005/8/layout/chevron1"/>
    <dgm:cxn modelId="{EF4F31C3-CF4D-48D3-AD9F-F03F001C9EB6}"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E3681314-76EA-4519-98B0-0BC0AA1D897E}" type="presOf" srcId="{F14BBBB0-6882-497C-9025-BF086E4F900E}" destId="{1351A7E7-DE74-4496-8471-ECDCE49EC4C2}"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104153A8-907E-4C64-B29E-66762145113E}" type="presOf" srcId="{A5A2A1F9-0B97-4B66-B7C7-320A0EBA3F97}" destId="{44BE092F-7721-46A1-9047-4B029AA7D2DA}" srcOrd="0" destOrd="0" presId="urn:microsoft.com/office/officeart/2005/8/layout/chevron1"/>
    <dgm:cxn modelId="{3ECB4832-31C6-42BB-B2EF-3FB0E9D19019}" type="presOf" srcId="{80C79C25-DDBD-44B2-9583-E38B0598C1D0}" destId="{74B91A5F-BA10-4999-90A9-463910154AAF}"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B8680459-CD1B-41C5-B6EF-F2DD2A413CE4}" type="presOf" srcId="{8CE23BBA-E681-4F8F-83DE-081971751A17}" destId="{7EBFEEF4-EBD1-4603-9165-735CFAB15754}"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BCAD627E-FDEF-4CAF-998D-8C5D91519E98}" type="presOf" srcId="{0B380DF6-658C-4611-BC59-BEF845F20DCC}" destId="{E3B9ED90-D9B7-4DEA-AF6C-E919A48C2DFF}" srcOrd="0" destOrd="0" presId="urn:microsoft.com/office/officeart/2005/8/layout/chevron1"/>
    <dgm:cxn modelId="{CC9F8651-1BB3-4F96-BAE9-870E227636BA}" type="presOf" srcId="{6DA49595-0586-459E-8B8D-B2D5C97D2DD9}" destId="{77BF4423-5657-486C-9B2B-52815C480732}" srcOrd="0" destOrd="0" presId="urn:microsoft.com/office/officeart/2005/8/layout/chevron1"/>
    <dgm:cxn modelId="{93908DAD-84EA-443B-9A53-04209B3705B6}" type="presOf" srcId="{8DC0723C-AB6D-418C-849C-1EEB24575E22}" destId="{DB28CFBF-6770-41EC-9F00-CE2903F969E6}" srcOrd="0" destOrd="0" presId="urn:microsoft.com/office/officeart/2005/8/layout/chevron1"/>
    <dgm:cxn modelId="{595E9FD1-7977-4AC5-A841-CF3A6F3EE873}" type="presOf" srcId="{C68F3491-19AF-443D-8F6F-79888773EEBF}" destId="{B7783BFE-71EF-4503-8EEF-831C28D4BB53}"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D2AA219D-7B23-4339-B6EE-A7FA41F7594D}" type="presParOf" srcId="{44BE092F-7721-46A1-9047-4B029AA7D2DA}" destId="{74B91A5F-BA10-4999-90A9-463910154AAF}" srcOrd="0" destOrd="0" presId="urn:microsoft.com/office/officeart/2005/8/layout/chevron1"/>
    <dgm:cxn modelId="{986AD4DF-AD0C-4060-9286-ED94A65C848F}" type="presParOf" srcId="{44BE092F-7721-46A1-9047-4B029AA7D2DA}" destId="{CEA6F89B-6CBA-4521-8FEC-502E6EC608ED}" srcOrd="1" destOrd="0" presId="urn:microsoft.com/office/officeart/2005/8/layout/chevron1"/>
    <dgm:cxn modelId="{7FDE33AE-0484-422E-BB53-285AEE447D3C}" type="presParOf" srcId="{44BE092F-7721-46A1-9047-4B029AA7D2DA}" destId="{B7783BFE-71EF-4503-8EEF-831C28D4BB53}" srcOrd="2" destOrd="0" presId="urn:microsoft.com/office/officeart/2005/8/layout/chevron1"/>
    <dgm:cxn modelId="{0A0B33AE-BE4A-4974-BF8E-8EDC9CE37B04}" type="presParOf" srcId="{44BE092F-7721-46A1-9047-4B029AA7D2DA}" destId="{9DD480DF-ECA6-4C65-9B4A-E0FB853318CA}" srcOrd="3" destOrd="0" presId="urn:microsoft.com/office/officeart/2005/8/layout/chevron1"/>
    <dgm:cxn modelId="{BBA2A288-D673-4126-82C8-E769855A508D}" type="presParOf" srcId="{44BE092F-7721-46A1-9047-4B029AA7D2DA}" destId="{E3B9ED90-D9B7-4DEA-AF6C-E919A48C2DFF}" srcOrd="4" destOrd="0" presId="urn:microsoft.com/office/officeart/2005/8/layout/chevron1"/>
    <dgm:cxn modelId="{0AACE22F-B805-4DFE-95EF-42C25D114894}" type="presParOf" srcId="{44BE092F-7721-46A1-9047-4B029AA7D2DA}" destId="{30511D6F-620E-4E34-870F-78784E5DBF90}" srcOrd="5" destOrd="0" presId="urn:microsoft.com/office/officeart/2005/8/layout/chevron1"/>
    <dgm:cxn modelId="{E2DF07E4-E8D9-497F-B398-61AA8CD0F78A}" type="presParOf" srcId="{44BE092F-7721-46A1-9047-4B029AA7D2DA}" destId="{77BF4423-5657-486C-9B2B-52815C480732}" srcOrd="6" destOrd="0" presId="urn:microsoft.com/office/officeart/2005/8/layout/chevron1"/>
    <dgm:cxn modelId="{F1AF1493-56B9-4D4A-B72A-B76C23C7695E}" type="presParOf" srcId="{44BE092F-7721-46A1-9047-4B029AA7D2DA}" destId="{7496639D-7FBC-4C18-87E5-1BD4D1EFEB82}" srcOrd="7" destOrd="0" presId="urn:microsoft.com/office/officeart/2005/8/layout/chevron1"/>
    <dgm:cxn modelId="{958804F9-5F9E-4058-A8E7-F4A2C17683E0}" type="presParOf" srcId="{44BE092F-7721-46A1-9047-4B029AA7D2DA}" destId="{7EBFEEF4-EBD1-4603-9165-735CFAB15754}" srcOrd="8" destOrd="0" presId="urn:microsoft.com/office/officeart/2005/8/layout/chevron1"/>
    <dgm:cxn modelId="{3867FDFB-6A65-44B7-A017-345FFCB503AB}" type="presParOf" srcId="{44BE092F-7721-46A1-9047-4B029AA7D2DA}" destId="{42B011B1-26DC-48B4-96F5-5BC518B97678}" srcOrd="9" destOrd="0" presId="urn:microsoft.com/office/officeart/2005/8/layout/chevron1"/>
    <dgm:cxn modelId="{9306C7A3-3621-4140-BF41-9F12C50B605F}" type="presParOf" srcId="{44BE092F-7721-46A1-9047-4B029AA7D2DA}" destId="{1351A7E7-DE74-4496-8471-ECDCE49EC4C2}" srcOrd="10" destOrd="0" presId="urn:microsoft.com/office/officeart/2005/8/layout/chevron1"/>
    <dgm:cxn modelId="{47D81BDF-5E20-4DCD-A499-4616DE10E34E}" type="presParOf" srcId="{44BE092F-7721-46A1-9047-4B029AA7D2DA}" destId="{D3899921-D82A-4B81-9CD1-1CEC22204A08}" srcOrd="11" destOrd="0" presId="urn:microsoft.com/office/officeart/2005/8/layout/chevron1"/>
    <dgm:cxn modelId="{5B1259CC-EA7A-4C9D-BF12-E06FD8AA4E6D}"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A9190540-320F-499F-B891-213E5F3536FA}" type="presOf" srcId="{8CE23BBA-E681-4F8F-83DE-081971751A17}" destId="{7EBFEEF4-EBD1-4603-9165-735CFAB15754}" srcOrd="0" destOrd="0" presId="urn:microsoft.com/office/officeart/2005/8/layout/chevron1"/>
    <dgm:cxn modelId="{97E9FB8B-5260-41A1-8D99-C4CF8F553DD4}" type="presOf" srcId="{80C79C25-DDBD-44B2-9583-E38B0598C1D0}" destId="{74B91A5F-BA10-4999-90A9-463910154AAF}"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9CA925E3-A2B4-4965-AE9F-2D053B9CEF76}" type="presOf" srcId="{8DC0723C-AB6D-418C-849C-1EEB24575E22}" destId="{DB28CFBF-6770-41EC-9F00-CE2903F969E6}" srcOrd="0" destOrd="0" presId="urn:microsoft.com/office/officeart/2005/8/layout/chevron1"/>
    <dgm:cxn modelId="{3DEEBEE9-9FA2-4FF0-A4D0-DE27CCA4A856}" type="presOf" srcId="{0B380DF6-658C-4611-BC59-BEF845F20DCC}" destId="{E3B9ED90-D9B7-4DEA-AF6C-E919A48C2DFF}" srcOrd="0" destOrd="0" presId="urn:microsoft.com/office/officeart/2005/8/layout/chevron1"/>
    <dgm:cxn modelId="{93137A47-51E9-473D-A06C-B98D1B05811D}" type="presOf" srcId="{6DA49595-0586-459E-8B8D-B2D5C97D2DD9}" destId="{77BF4423-5657-486C-9B2B-52815C480732}"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36814FDF-AA81-412F-9E0B-9F2B9620BC35}" type="presOf" srcId="{C68F3491-19AF-443D-8F6F-79888773EEBF}" destId="{B7783BFE-71EF-4503-8EEF-831C28D4BB53}" srcOrd="0" destOrd="0" presId="urn:microsoft.com/office/officeart/2005/8/layout/chevron1"/>
    <dgm:cxn modelId="{F044C2D5-49DD-4C95-B99B-D7706FDE9B39}" type="presOf" srcId="{F14BBBB0-6882-497C-9025-BF086E4F900E}" destId="{1351A7E7-DE74-4496-8471-ECDCE49EC4C2}"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5C09CE4E-8AAC-4D0C-9894-407B3B5AA86A}" type="presOf" srcId="{A5A2A1F9-0B97-4B66-B7C7-320A0EBA3F97}" destId="{44BE092F-7721-46A1-9047-4B029AA7D2DA}" srcOrd="0" destOrd="0" presId="urn:microsoft.com/office/officeart/2005/8/layout/chevron1"/>
    <dgm:cxn modelId="{EF84388E-194C-4F92-A77F-01D54AC2F7A6}" type="presParOf" srcId="{44BE092F-7721-46A1-9047-4B029AA7D2DA}" destId="{74B91A5F-BA10-4999-90A9-463910154AAF}" srcOrd="0" destOrd="0" presId="urn:microsoft.com/office/officeart/2005/8/layout/chevron1"/>
    <dgm:cxn modelId="{52B5842F-EB42-4237-993C-D2E7E7805EAC}" type="presParOf" srcId="{44BE092F-7721-46A1-9047-4B029AA7D2DA}" destId="{CEA6F89B-6CBA-4521-8FEC-502E6EC608ED}" srcOrd="1" destOrd="0" presId="urn:microsoft.com/office/officeart/2005/8/layout/chevron1"/>
    <dgm:cxn modelId="{32276193-9EDE-4B16-BE8A-015A892CFC8D}" type="presParOf" srcId="{44BE092F-7721-46A1-9047-4B029AA7D2DA}" destId="{B7783BFE-71EF-4503-8EEF-831C28D4BB53}" srcOrd="2" destOrd="0" presId="urn:microsoft.com/office/officeart/2005/8/layout/chevron1"/>
    <dgm:cxn modelId="{60A66179-9ADB-418D-9CBB-98556A95ADEC}" type="presParOf" srcId="{44BE092F-7721-46A1-9047-4B029AA7D2DA}" destId="{9DD480DF-ECA6-4C65-9B4A-E0FB853318CA}" srcOrd="3" destOrd="0" presId="urn:microsoft.com/office/officeart/2005/8/layout/chevron1"/>
    <dgm:cxn modelId="{1B80EF62-98C0-43C0-8E56-1CC9ADA55766}" type="presParOf" srcId="{44BE092F-7721-46A1-9047-4B029AA7D2DA}" destId="{E3B9ED90-D9B7-4DEA-AF6C-E919A48C2DFF}" srcOrd="4" destOrd="0" presId="urn:microsoft.com/office/officeart/2005/8/layout/chevron1"/>
    <dgm:cxn modelId="{F478157A-9EC2-4012-94AD-9659701A9BDD}" type="presParOf" srcId="{44BE092F-7721-46A1-9047-4B029AA7D2DA}" destId="{30511D6F-620E-4E34-870F-78784E5DBF90}" srcOrd="5" destOrd="0" presId="urn:microsoft.com/office/officeart/2005/8/layout/chevron1"/>
    <dgm:cxn modelId="{F27CA645-DB8D-49E4-AF93-8C8F6A8A26E2}" type="presParOf" srcId="{44BE092F-7721-46A1-9047-4B029AA7D2DA}" destId="{77BF4423-5657-486C-9B2B-52815C480732}" srcOrd="6" destOrd="0" presId="urn:microsoft.com/office/officeart/2005/8/layout/chevron1"/>
    <dgm:cxn modelId="{08EE1BA2-DF09-4615-A8FF-1A62C1C2C500}" type="presParOf" srcId="{44BE092F-7721-46A1-9047-4B029AA7D2DA}" destId="{7496639D-7FBC-4C18-87E5-1BD4D1EFEB82}" srcOrd="7" destOrd="0" presId="urn:microsoft.com/office/officeart/2005/8/layout/chevron1"/>
    <dgm:cxn modelId="{1DC4F1B8-3B51-464A-A558-CE450D155DF6}" type="presParOf" srcId="{44BE092F-7721-46A1-9047-4B029AA7D2DA}" destId="{7EBFEEF4-EBD1-4603-9165-735CFAB15754}" srcOrd="8" destOrd="0" presId="urn:microsoft.com/office/officeart/2005/8/layout/chevron1"/>
    <dgm:cxn modelId="{79FA4E60-0880-4571-8AAD-4C408CEB15A1}" type="presParOf" srcId="{44BE092F-7721-46A1-9047-4B029AA7D2DA}" destId="{42B011B1-26DC-48B4-96F5-5BC518B97678}" srcOrd="9" destOrd="0" presId="urn:microsoft.com/office/officeart/2005/8/layout/chevron1"/>
    <dgm:cxn modelId="{7F4E4E35-F36B-4980-8163-00575B690CEC}" type="presParOf" srcId="{44BE092F-7721-46A1-9047-4B029AA7D2DA}" destId="{1351A7E7-DE74-4496-8471-ECDCE49EC4C2}" srcOrd="10" destOrd="0" presId="urn:microsoft.com/office/officeart/2005/8/layout/chevron1"/>
    <dgm:cxn modelId="{79B655ED-E49E-4FAF-B04B-BA514260935E}" type="presParOf" srcId="{44BE092F-7721-46A1-9047-4B029AA7D2DA}" destId="{D3899921-D82A-4B81-9CD1-1CEC22204A08}" srcOrd="11" destOrd="0" presId="urn:microsoft.com/office/officeart/2005/8/layout/chevron1"/>
    <dgm:cxn modelId="{B93C8A20-2A0C-4C8A-B3E9-4F3EBDB40EDB}"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6E5C2D03-445D-4E07-AD88-493D8FC07A06}" type="presOf" srcId="{6DA49595-0586-459E-8B8D-B2D5C97D2DD9}" destId="{77BF4423-5657-486C-9B2B-52815C480732}"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97CA859A-82A4-4172-A021-87E52F2C9F00}" type="presOf" srcId="{8DC0723C-AB6D-418C-849C-1EEB24575E22}" destId="{DB28CFBF-6770-41EC-9F00-CE2903F969E6}"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060D6EC0-712B-46A1-92FB-50315C6816C0}" srcId="{A5A2A1F9-0B97-4B66-B7C7-320A0EBA3F97}" destId="{80C79C25-DDBD-44B2-9583-E38B0598C1D0}" srcOrd="0" destOrd="0" parTransId="{16697D18-FAB5-4858-8299-E3A90490B52D}" sibTransId="{90D07C2B-83E5-46C7-96A3-85BF0098BFAF}"/>
    <dgm:cxn modelId="{82DA036C-853F-4944-87D7-989E84C1263B}" type="presOf" srcId="{80C79C25-DDBD-44B2-9583-E38B0598C1D0}" destId="{74B91A5F-BA10-4999-90A9-463910154AAF}" srcOrd="0" destOrd="0" presId="urn:microsoft.com/office/officeart/2005/8/layout/chevron1"/>
    <dgm:cxn modelId="{C1CF5100-2DE0-46AB-BFBD-161ADC010002}" type="presOf" srcId="{0B380DF6-658C-4611-BC59-BEF845F20DCC}" destId="{E3B9ED90-D9B7-4DEA-AF6C-E919A48C2DFF}"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1874A75D-C15F-40EF-B700-A9EB157BB094}" type="presOf" srcId="{C68F3491-19AF-443D-8F6F-79888773EEBF}" destId="{B7783BFE-71EF-4503-8EEF-831C28D4BB53}"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FB1CEC28-938B-45CA-9AB5-AC12FA53FA7B}" type="presOf" srcId="{F14BBBB0-6882-497C-9025-BF086E4F900E}" destId="{1351A7E7-DE74-4496-8471-ECDCE49EC4C2}" srcOrd="0" destOrd="0" presId="urn:microsoft.com/office/officeart/2005/8/layout/chevron1"/>
    <dgm:cxn modelId="{0AC4782F-90F4-4493-86A0-4EFC52A330B2}" type="presOf" srcId="{A5A2A1F9-0B97-4B66-B7C7-320A0EBA3F97}" destId="{44BE092F-7721-46A1-9047-4B029AA7D2DA}" srcOrd="0" destOrd="0" presId="urn:microsoft.com/office/officeart/2005/8/layout/chevron1"/>
    <dgm:cxn modelId="{AA14A970-A9B6-47F9-AB47-C0C888D17D68}" type="presOf" srcId="{8CE23BBA-E681-4F8F-83DE-081971751A17}" destId="{7EBFEEF4-EBD1-4603-9165-735CFAB15754}" srcOrd="0" destOrd="0" presId="urn:microsoft.com/office/officeart/2005/8/layout/chevron1"/>
    <dgm:cxn modelId="{2E6DDBF7-BC8A-480F-9D39-2C23ABF6D5C4}" type="presParOf" srcId="{44BE092F-7721-46A1-9047-4B029AA7D2DA}" destId="{74B91A5F-BA10-4999-90A9-463910154AAF}" srcOrd="0" destOrd="0" presId="urn:microsoft.com/office/officeart/2005/8/layout/chevron1"/>
    <dgm:cxn modelId="{A89D3EAF-798C-4BA2-A736-6A0A573C924B}" type="presParOf" srcId="{44BE092F-7721-46A1-9047-4B029AA7D2DA}" destId="{CEA6F89B-6CBA-4521-8FEC-502E6EC608ED}" srcOrd="1" destOrd="0" presId="urn:microsoft.com/office/officeart/2005/8/layout/chevron1"/>
    <dgm:cxn modelId="{AC5F17C7-CFDD-4ADD-9048-76859063E364}" type="presParOf" srcId="{44BE092F-7721-46A1-9047-4B029AA7D2DA}" destId="{B7783BFE-71EF-4503-8EEF-831C28D4BB53}" srcOrd="2" destOrd="0" presId="urn:microsoft.com/office/officeart/2005/8/layout/chevron1"/>
    <dgm:cxn modelId="{827202EE-425C-486D-82E7-C79EBB07822F}" type="presParOf" srcId="{44BE092F-7721-46A1-9047-4B029AA7D2DA}" destId="{9DD480DF-ECA6-4C65-9B4A-E0FB853318CA}" srcOrd="3" destOrd="0" presId="urn:microsoft.com/office/officeart/2005/8/layout/chevron1"/>
    <dgm:cxn modelId="{A1B5E37A-2487-4E3A-96E7-7F9BC28F42D9}" type="presParOf" srcId="{44BE092F-7721-46A1-9047-4B029AA7D2DA}" destId="{E3B9ED90-D9B7-4DEA-AF6C-E919A48C2DFF}" srcOrd="4" destOrd="0" presId="urn:microsoft.com/office/officeart/2005/8/layout/chevron1"/>
    <dgm:cxn modelId="{FA7B04D9-09BA-45BA-BE16-15E0A0CF17BD}" type="presParOf" srcId="{44BE092F-7721-46A1-9047-4B029AA7D2DA}" destId="{30511D6F-620E-4E34-870F-78784E5DBF90}" srcOrd="5" destOrd="0" presId="urn:microsoft.com/office/officeart/2005/8/layout/chevron1"/>
    <dgm:cxn modelId="{50870A49-2E6C-4632-8E01-F0A160D22791}" type="presParOf" srcId="{44BE092F-7721-46A1-9047-4B029AA7D2DA}" destId="{77BF4423-5657-486C-9B2B-52815C480732}" srcOrd="6" destOrd="0" presId="urn:microsoft.com/office/officeart/2005/8/layout/chevron1"/>
    <dgm:cxn modelId="{A1304CA5-0065-49F3-B2F1-B9623F9009AA}" type="presParOf" srcId="{44BE092F-7721-46A1-9047-4B029AA7D2DA}" destId="{7496639D-7FBC-4C18-87E5-1BD4D1EFEB82}" srcOrd="7" destOrd="0" presId="urn:microsoft.com/office/officeart/2005/8/layout/chevron1"/>
    <dgm:cxn modelId="{C5303C71-FAC5-4CB0-B8BC-23FDE8E4C42C}" type="presParOf" srcId="{44BE092F-7721-46A1-9047-4B029AA7D2DA}" destId="{7EBFEEF4-EBD1-4603-9165-735CFAB15754}" srcOrd="8" destOrd="0" presId="urn:microsoft.com/office/officeart/2005/8/layout/chevron1"/>
    <dgm:cxn modelId="{4BCE6FA7-C06C-427B-8FFB-78051453EC68}" type="presParOf" srcId="{44BE092F-7721-46A1-9047-4B029AA7D2DA}" destId="{42B011B1-26DC-48B4-96F5-5BC518B97678}" srcOrd="9" destOrd="0" presId="urn:microsoft.com/office/officeart/2005/8/layout/chevron1"/>
    <dgm:cxn modelId="{63B39460-1905-4DDA-879D-244736968DF7}" type="presParOf" srcId="{44BE092F-7721-46A1-9047-4B029AA7D2DA}" destId="{1351A7E7-DE74-4496-8471-ECDCE49EC4C2}" srcOrd="10" destOrd="0" presId="urn:microsoft.com/office/officeart/2005/8/layout/chevron1"/>
    <dgm:cxn modelId="{1FE2DBFC-631A-4FFF-8242-AAA68292CB7E}" type="presParOf" srcId="{44BE092F-7721-46A1-9047-4B029AA7D2DA}" destId="{D3899921-D82A-4B81-9CD1-1CEC22204A08}" srcOrd="11" destOrd="0" presId="urn:microsoft.com/office/officeart/2005/8/layout/chevron1"/>
    <dgm:cxn modelId="{A64A6426-E94D-4D9F-AC93-321B9FD0398B}"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879631A-6E77-485E-A91C-B2D27EFA2354}" type="presOf" srcId="{0B380DF6-658C-4611-BC59-BEF845F20DCC}" destId="{E3B9ED90-D9B7-4DEA-AF6C-E919A48C2DFF}"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02DC4565-011E-4DE7-9C31-8041E95C7902}" srcId="{A5A2A1F9-0B97-4B66-B7C7-320A0EBA3F97}" destId="{0B380DF6-658C-4611-BC59-BEF845F20DCC}" srcOrd="2" destOrd="0" parTransId="{80326673-8A9B-4E51-B9B9-7027D6F83661}" sibTransId="{1D6D2A87-C4C4-4FA2-B6FB-5008CFFD4D69}"/>
    <dgm:cxn modelId="{F7C48359-467E-4F1E-AF15-76B2BA22D957}" type="presOf" srcId="{6DA49595-0586-459E-8B8D-B2D5C97D2DD9}" destId="{77BF4423-5657-486C-9B2B-52815C480732}" srcOrd="0" destOrd="0" presId="urn:microsoft.com/office/officeart/2005/8/layout/chevron1"/>
    <dgm:cxn modelId="{9F09F2E6-1851-46AE-891A-F863400C90FC}" type="presOf" srcId="{A5A2A1F9-0B97-4B66-B7C7-320A0EBA3F97}" destId="{44BE092F-7721-46A1-9047-4B029AA7D2DA}"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DCD9BBAA-08F9-4688-B768-14CF8B9E5F03}" type="presOf" srcId="{8DC0723C-AB6D-418C-849C-1EEB24575E22}" destId="{DB28CFBF-6770-41EC-9F00-CE2903F969E6}" srcOrd="0" destOrd="0" presId="urn:microsoft.com/office/officeart/2005/8/layout/chevron1"/>
    <dgm:cxn modelId="{6FADDDC0-9009-4468-A95C-3569EBB13E9A}" type="presOf" srcId="{80C79C25-DDBD-44B2-9583-E38B0598C1D0}" destId="{74B91A5F-BA10-4999-90A9-463910154AAF}" srcOrd="0" destOrd="0" presId="urn:microsoft.com/office/officeart/2005/8/layout/chevron1"/>
    <dgm:cxn modelId="{BA0AF9D3-A9A3-41E0-9760-C7B0E8790AA6}" type="presOf" srcId="{F14BBBB0-6882-497C-9025-BF086E4F900E}" destId="{1351A7E7-DE74-4496-8471-ECDCE49EC4C2}" srcOrd="0" destOrd="0" presId="urn:microsoft.com/office/officeart/2005/8/layout/chevron1"/>
    <dgm:cxn modelId="{073E0493-0D19-41A5-AE74-1A3FB0C44E0C}" type="presOf" srcId="{8CE23BBA-E681-4F8F-83DE-081971751A17}" destId="{7EBFEEF4-EBD1-4603-9165-735CFAB15754}"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825F308F-4335-4C83-BF12-47C6D17B1C4E}" type="presOf" srcId="{C68F3491-19AF-443D-8F6F-79888773EEBF}" destId="{B7783BFE-71EF-4503-8EEF-831C28D4BB53}"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61E57536-F06F-4B83-8D07-D789A5DC04EF}" type="presParOf" srcId="{44BE092F-7721-46A1-9047-4B029AA7D2DA}" destId="{74B91A5F-BA10-4999-90A9-463910154AAF}" srcOrd="0" destOrd="0" presId="urn:microsoft.com/office/officeart/2005/8/layout/chevron1"/>
    <dgm:cxn modelId="{9D544A0B-4469-4A47-941F-2AE5DE1CE80C}" type="presParOf" srcId="{44BE092F-7721-46A1-9047-4B029AA7D2DA}" destId="{CEA6F89B-6CBA-4521-8FEC-502E6EC608ED}" srcOrd="1" destOrd="0" presId="urn:microsoft.com/office/officeart/2005/8/layout/chevron1"/>
    <dgm:cxn modelId="{F4E1B6BA-4CBE-4D6D-9C3E-5350B8D32E79}" type="presParOf" srcId="{44BE092F-7721-46A1-9047-4B029AA7D2DA}" destId="{B7783BFE-71EF-4503-8EEF-831C28D4BB53}" srcOrd="2" destOrd="0" presId="urn:microsoft.com/office/officeart/2005/8/layout/chevron1"/>
    <dgm:cxn modelId="{B4AEFB38-3BD1-4D0A-889B-98B813424E95}" type="presParOf" srcId="{44BE092F-7721-46A1-9047-4B029AA7D2DA}" destId="{9DD480DF-ECA6-4C65-9B4A-E0FB853318CA}" srcOrd="3" destOrd="0" presId="urn:microsoft.com/office/officeart/2005/8/layout/chevron1"/>
    <dgm:cxn modelId="{C8332ADD-59D9-44B7-BFF4-3BCAE897F223}" type="presParOf" srcId="{44BE092F-7721-46A1-9047-4B029AA7D2DA}" destId="{E3B9ED90-D9B7-4DEA-AF6C-E919A48C2DFF}" srcOrd="4" destOrd="0" presId="urn:microsoft.com/office/officeart/2005/8/layout/chevron1"/>
    <dgm:cxn modelId="{8217CC3E-741D-490C-8882-409837115034}" type="presParOf" srcId="{44BE092F-7721-46A1-9047-4B029AA7D2DA}" destId="{30511D6F-620E-4E34-870F-78784E5DBF90}" srcOrd="5" destOrd="0" presId="urn:microsoft.com/office/officeart/2005/8/layout/chevron1"/>
    <dgm:cxn modelId="{088CCC2F-3717-4285-B434-A6B827380048}" type="presParOf" srcId="{44BE092F-7721-46A1-9047-4B029AA7D2DA}" destId="{77BF4423-5657-486C-9B2B-52815C480732}" srcOrd="6" destOrd="0" presId="urn:microsoft.com/office/officeart/2005/8/layout/chevron1"/>
    <dgm:cxn modelId="{888FFB33-3CAA-4BDB-9787-67791828828E}" type="presParOf" srcId="{44BE092F-7721-46A1-9047-4B029AA7D2DA}" destId="{7496639D-7FBC-4C18-87E5-1BD4D1EFEB82}" srcOrd="7" destOrd="0" presId="urn:microsoft.com/office/officeart/2005/8/layout/chevron1"/>
    <dgm:cxn modelId="{31103F2A-431C-41AC-BB5E-B9B77A17A2C3}" type="presParOf" srcId="{44BE092F-7721-46A1-9047-4B029AA7D2DA}" destId="{7EBFEEF4-EBD1-4603-9165-735CFAB15754}" srcOrd="8" destOrd="0" presId="urn:microsoft.com/office/officeart/2005/8/layout/chevron1"/>
    <dgm:cxn modelId="{5989BA36-C7B7-4F9E-9CB7-0F3C64CEB9AC}" type="presParOf" srcId="{44BE092F-7721-46A1-9047-4B029AA7D2DA}" destId="{42B011B1-26DC-48B4-96F5-5BC518B97678}" srcOrd="9" destOrd="0" presId="urn:microsoft.com/office/officeart/2005/8/layout/chevron1"/>
    <dgm:cxn modelId="{42F90DF9-4ECC-4F3F-AAAE-56E3D201B8E9}" type="presParOf" srcId="{44BE092F-7721-46A1-9047-4B029AA7D2DA}" destId="{1351A7E7-DE74-4496-8471-ECDCE49EC4C2}" srcOrd="10" destOrd="0" presId="urn:microsoft.com/office/officeart/2005/8/layout/chevron1"/>
    <dgm:cxn modelId="{C03DB195-A56B-430B-96C0-D6625AF96031}" type="presParOf" srcId="{44BE092F-7721-46A1-9047-4B029AA7D2DA}" destId="{D3899921-D82A-4B81-9CD1-1CEC22204A08}" srcOrd="11" destOrd="0" presId="urn:microsoft.com/office/officeart/2005/8/layout/chevron1"/>
    <dgm:cxn modelId="{CFD79129-4DEF-4B26-8F65-23D720DC7FC7}"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0E28B25F-204D-4EC5-9750-760906310F61}" type="presOf" srcId="{A5A2A1F9-0B97-4B66-B7C7-320A0EBA3F97}" destId="{44BE092F-7721-46A1-9047-4B029AA7D2DA}" srcOrd="0" destOrd="0" presId="urn:microsoft.com/office/officeart/2005/8/layout/chevron1"/>
    <dgm:cxn modelId="{227FB659-A8EF-4D7E-A42A-4E13A1B4815E}" type="presOf" srcId="{80C79C25-DDBD-44B2-9583-E38B0598C1D0}" destId="{74B91A5F-BA10-4999-90A9-463910154AAF}"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6C26956B-32AF-4350-A2D8-0EC878CC4F27}" type="presOf" srcId="{C68F3491-19AF-443D-8F6F-79888773EEBF}" destId="{B7783BFE-71EF-4503-8EEF-831C28D4BB53}" srcOrd="0" destOrd="0" presId="urn:microsoft.com/office/officeart/2005/8/layout/chevron1"/>
    <dgm:cxn modelId="{6C9E41E9-91E2-4841-885A-7F3C0B212FEF}" type="presOf" srcId="{0B380DF6-658C-4611-BC59-BEF845F20DCC}" destId="{E3B9ED90-D9B7-4DEA-AF6C-E919A48C2DFF}"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105C04F2-06C0-4DE1-81BA-227FEC525C90}" type="presOf" srcId="{8CE23BBA-E681-4F8F-83DE-081971751A17}" destId="{7EBFEEF4-EBD1-4603-9165-735CFAB15754}"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30F6083E-37D0-4EB9-A00A-906016A54F26}" type="presOf" srcId="{6DA49595-0586-459E-8B8D-B2D5C97D2DD9}" destId="{77BF4423-5657-486C-9B2B-52815C480732}"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DF45C03A-CBD6-4B15-ACAD-CA72B7B8E4BE}" type="presOf" srcId="{8DC0723C-AB6D-418C-849C-1EEB24575E22}" destId="{DB28CFBF-6770-41EC-9F00-CE2903F969E6}" srcOrd="0" destOrd="0" presId="urn:microsoft.com/office/officeart/2005/8/layout/chevron1"/>
    <dgm:cxn modelId="{84471196-C0CA-451F-A111-B7A13E947239}" type="presOf" srcId="{F14BBBB0-6882-497C-9025-BF086E4F900E}" destId="{1351A7E7-DE74-4496-8471-ECDCE49EC4C2}"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7773BBFC-3080-45DA-B4C5-F808C05909FB}" srcId="{A5A2A1F9-0B97-4B66-B7C7-320A0EBA3F97}" destId="{C68F3491-19AF-443D-8F6F-79888773EEBF}" srcOrd="1" destOrd="0" parTransId="{F99C3473-F03F-4FA6-8722-DBE29E4B0CCC}" sibTransId="{D0B81D82-CD5B-47E8-A1F5-A8EB90081BF8}"/>
    <dgm:cxn modelId="{D21350A0-2540-4035-905C-2110CCDB3574}" srcId="{A5A2A1F9-0B97-4B66-B7C7-320A0EBA3F97}" destId="{8CE23BBA-E681-4F8F-83DE-081971751A17}" srcOrd="4" destOrd="0" parTransId="{F61CDBF2-0856-4EA9-B9C9-398A57E94C94}" sibTransId="{3D95A536-7E15-40D6-A768-35A304A35E28}"/>
    <dgm:cxn modelId="{E885607D-F78F-42D3-874D-136DF7D1AEBB}" type="presParOf" srcId="{44BE092F-7721-46A1-9047-4B029AA7D2DA}" destId="{74B91A5F-BA10-4999-90A9-463910154AAF}" srcOrd="0" destOrd="0" presId="urn:microsoft.com/office/officeart/2005/8/layout/chevron1"/>
    <dgm:cxn modelId="{46156D15-5BA3-43E3-BC10-ECB448340827}" type="presParOf" srcId="{44BE092F-7721-46A1-9047-4B029AA7D2DA}" destId="{CEA6F89B-6CBA-4521-8FEC-502E6EC608ED}" srcOrd="1" destOrd="0" presId="urn:microsoft.com/office/officeart/2005/8/layout/chevron1"/>
    <dgm:cxn modelId="{0A42F901-2A32-4E28-8880-A0921C4D06B7}" type="presParOf" srcId="{44BE092F-7721-46A1-9047-4B029AA7D2DA}" destId="{B7783BFE-71EF-4503-8EEF-831C28D4BB53}" srcOrd="2" destOrd="0" presId="urn:microsoft.com/office/officeart/2005/8/layout/chevron1"/>
    <dgm:cxn modelId="{36E8822B-0DD9-40A5-8F79-55DD052F5B6F}" type="presParOf" srcId="{44BE092F-7721-46A1-9047-4B029AA7D2DA}" destId="{9DD480DF-ECA6-4C65-9B4A-E0FB853318CA}" srcOrd="3" destOrd="0" presId="urn:microsoft.com/office/officeart/2005/8/layout/chevron1"/>
    <dgm:cxn modelId="{238D5731-CAFF-4E63-9EF5-68496D78E15F}" type="presParOf" srcId="{44BE092F-7721-46A1-9047-4B029AA7D2DA}" destId="{E3B9ED90-D9B7-4DEA-AF6C-E919A48C2DFF}" srcOrd="4" destOrd="0" presId="urn:microsoft.com/office/officeart/2005/8/layout/chevron1"/>
    <dgm:cxn modelId="{2B992F0A-F925-4A6A-84DC-930D01782BF2}" type="presParOf" srcId="{44BE092F-7721-46A1-9047-4B029AA7D2DA}" destId="{30511D6F-620E-4E34-870F-78784E5DBF90}" srcOrd="5" destOrd="0" presId="urn:microsoft.com/office/officeart/2005/8/layout/chevron1"/>
    <dgm:cxn modelId="{CA055881-3FB2-41E6-9675-E8B424396A2D}" type="presParOf" srcId="{44BE092F-7721-46A1-9047-4B029AA7D2DA}" destId="{77BF4423-5657-486C-9B2B-52815C480732}" srcOrd="6" destOrd="0" presId="urn:microsoft.com/office/officeart/2005/8/layout/chevron1"/>
    <dgm:cxn modelId="{E2752662-A12A-4FBE-A70A-E020B36AEBC5}" type="presParOf" srcId="{44BE092F-7721-46A1-9047-4B029AA7D2DA}" destId="{7496639D-7FBC-4C18-87E5-1BD4D1EFEB82}" srcOrd="7" destOrd="0" presId="urn:microsoft.com/office/officeart/2005/8/layout/chevron1"/>
    <dgm:cxn modelId="{F4B16EBC-F2D1-4082-ACB5-22B8D6D6925D}" type="presParOf" srcId="{44BE092F-7721-46A1-9047-4B029AA7D2DA}" destId="{7EBFEEF4-EBD1-4603-9165-735CFAB15754}" srcOrd="8" destOrd="0" presId="urn:microsoft.com/office/officeart/2005/8/layout/chevron1"/>
    <dgm:cxn modelId="{B09A447C-984C-4415-ACA1-B25DD3571555}" type="presParOf" srcId="{44BE092F-7721-46A1-9047-4B029AA7D2DA}" destId="{42B011B1-26DC-48B4-96F5-5BC518B97678}" srcOrd="9" destOrd="0" presId="urn:microsoft.com/office/officeart/2005/8/layout/chevron1"/>
    <dgm:cxn modelId="{E953AFB7-1A63-460E-83DD-962D982B78CD}" type="presParOf" srcId="{44BE092F-7721-46A1-9047-4B029AA7D2DA}" destId="{1351A7E7-DE74-4496-8471-ECDCE49EC4C2}" srcOrd="10" destOrd="0" presId="urn:microsoft.com/office/officeart/2005/8/layout/chevron1"/>
    <dgm:cxn modelId="{C54D53EC-3738-4BEA-9F1C-19BDD548FD5B}" type="presParOf" srcId="{44BE092F-7721-46A1-9047-4B029AA7D2DA}" destId="{D3899921-D82A-4B81-9CD1-1CEC22204A08}" srcOrd="11" destOrd="0" presId="urn:microsoft.com/office/officeart/2005/8/layout/chevron1"/>
    <dgm:cxn modelId="{DEF06F3B-A0A2-47FD-A3DC-7E976FEBC106}"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CE29AA41-C57D-4A2E-9318-6F5E6683F692}" type="presOf" srcId="{6DA49595-0586-459E-8B8D-B2D5C97D2DD9}" destId="{77BF4423-5657-486C-9B2B-52815C480732}" srcOrd="0" destOrd="0" presId="urn:microsoft.com/office/officeart/2005/8/layout/chevron1"/>
    <dgm:cxn modelId="{3CBD5DD9-19F6-44D2-89DD-8A921A6705D0}" type="presOf" srcId="{C68F3491-19AF-443D-8F6F-79888773EEBF}" destId="{B7783BFE-71EF-4503-8EEF-831C28D4BB53}" srcOrd="0" destOrd="0" presId="urn:microsoft.com/office/officeart/2005/8/layout/chevron1"/>
    <dgm:cxn modelId="{4F889E6D-CF0A-4376-A007-666D3FC53883}" type="presOf" srcId="{8DC0723C-AB6D-418C-849C-1EEB24575E22}" destId="{DB28CFBF-6770-41EC-9F00-CE2903F969E6}" srcOrd="0" destOrd="0" presId="urn:microsoft.com/office/officeart/2005/8/layout/chevron1"/>
    <dgm:cxn modelId="{2328DB5D-2B83-4FCA-9BB0-7810B00BDBBC}" type="presOf" srcId="{F14BBBB0-6882-497C-9025-BF086E4F900E}" destId="{1351A7E7-DE74-4496-8471-ECDCE49EC4C2}"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4F7CC874-2F9A-46AA-94EB-8FAAFACA1ECF}" type="presOf" srcId="{8CE23BBA-E681-4F8F-83DE-081971751A17}" destId="{7EBFEEF4-EBD1-4603-9165-735CFAB15754}" srcOrd="0" destOrd="0" presId="urn:microsoft.com/office/officeart/2005/8/layout/chevron1"/>
    <dgm:cxn modelId="{7F5E4972-35C7-474C-99D8-2F5213C8DAEA}" type="presOf" srcId="{0B380DF6-658C-4611-BC59-BEF845F20DCC}" destId="{E3B9ED90-D9B7-4DEA-AF6C-E919A48C2DFF}"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0AC1B522-244F-4C90-97C1-523537E3EBFE}" type="presOf" srcId="{80C79C25-DDBD-44B2-9583-E38B0598C1D0}" destId="{74B91A5F-BA10-4999-90A9-463910154AAF}"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A7409B36-3753-425E-A62D-01E6F9DC99EB}" type="presOf" srcId="{A5A2A1F9-0B97-4B66-B7C7-320A0EBA3F97}" destId="{44BE092F-7721-46A1-9047-4B029AA7D2DA}" srcOrd="0" destOrd="0" presId="urn:microsoft.com/office/officeart/2005/8/layout/chevron1"/>
    <dgm:cxn modelId="{8969FDD8-16E8-4EAE-BEDE-533B6E79DCEF}" type="presParOf" srcId="{44BE092F-7721-46A1-9047-4B029AA7D2DA}" destId="{74B91A5F-BA10-4999-90A9-463910154AAF}" srcOrd="0" destOrd="0" presId="urn:microsoft.com/office/officeart/2005/8/layout/chevron1"/>
    <dgm:cxn modelId="{2BD4D0FE-AE6A-4A9C-A3EA-680E6D649194}" type="presParOf" srcId="{44BE092F-7721-46A1-9047-4B029AA7D2DA}" destId="{CEA6F89B-6CBA-4521-8FEC-502E6EC608ED}" srcOrd="1" destOrd="0" presId="urn:microsoft.com/office/officeart/2005/8/layout/chevron1"/>
    <dgm:cxn modelId="{F0A886D5-4B03-4025-859B-2BE87CFFC1C2}" type="presParOf" srcId="{44BE092F-7721-46A1-9047-4B029AA7D2DA}" destId="{B7783BFE-71EF-4503-8EEF-831C28D4BB53}" srcOrd="2" destOrd="0" presId="urn:microsoft.com/office/officeart/2005/8/layout/chevron1"/>
    <dgm:cxn modelId="{AD05323E-C63A-409A-BCAF-72A5A93D547E}" type="presParOf" srcId="{44BE092F-7721-46A1-9047-4B029AA7D2DA}" destId="{9DD480DF-ECA6-4C65-9B4A-E0FB853318CA}" srcOrd="3" destOrd="0" presId="urn:microsoft.com/office/officeart/2005/8/layout/chevron1"/>
    <dgm:cxn modelId="{55DF0C31-D53E-4FBC-9110-38015B27B2A0}" type="presParOf" srcId="{44BE092F-7721-46A1-9047-4B029AA7D2DA}" destId="{E3B9ED90-D9B7-4DEA-AF6C-E919A48C2DFF}" srcOrd="4" destOrd="0" presId="urn:microsoft.com/office/officeart/2005/8/layout/chevron1"/>
    <dgm:cxn modelId="{AE88E549-9ED3-47F6-BCD0-D9D7CD3986E6}" type="presParOf" srcId="{44BE092F-7721-46A1-9047-4B029AA7D2DA}" destId="{30511D6F-620E-4E34-870F-78784E5DBF90}" srcOrd="5" destOrd="0" presId="urn:microsoft.com/office/officeart/2005/8/layout/chevron1"/>
    <dgm:cxn modelId="{143FBA2D-DC4A-4223-800F-8CDB7A3CC197}" type="presParOf" srcId="{44BE092F-7721-46A1-9047-4B029AA7D2DA}" destId="{77BF4423-5657-486C-9B2B-52815C480732}" srcOrd="6" destOrd="0" presId="urn:microsoft.com/office/officeart/2005/8/layout/chevron1"/>
    <dgm:cxn modelId="{BD75BA1F-AF84-47CA-A094-BB07FB5D6604}" type="presParOf" srcId="{44BE092F-7721-46A1-9047-4B029AA7D2DA}" destId="{7496639D-7FBC-4C18-87E5-1BD4D1EFEB82}" srcOrd="7" destOrd="0" presId="urn:microsoft.com/office/officeart/2005/8/layout/chevron1"/>
    <dgm:cxn modelId="{785AFF80-B3B6-4B89-AE07-0B49FF17F4CB}" type="presParOf" srcId="{44BE092F-7721-46A1-9047-4B029AA7D2DA}" destId="{7EBFEEF4-EBD1-4603-9165-735CFAB15754}" srcOrd="8" destOrd="0" presId="urn:microsoft.com/office/officeart/2005/8/layout/chevron1"/>
    <dgm:cxn modelId="{DE88B71A-3130-4E3C-AAEB-4F39431B0AA8}" type="presParOf" srcId="{44BE092F-7721-46A1-9047-4B029AA7D2DA}" destId="{42B011B1-26DC-48B4-96F5-5BC518B97678}" srcOrd="9" destOrd="0" presId="urn:microsoft.com/office/officeart/2005/8/layout/chevron1"/>
    <dgm:cxn modelId="{3F2F2169-8A5E-4FAC-A57A-EE17771C49FC}" type="presParOf" srcId="{44BE092F-7721-46A1-9047-4B029AA7D2DA}" destId="{1351A7E7-DE74-4496-8471-ECDCE49EC4C2}" srcOrd="10" destOrd="0" presId="urn:microsoft.com/office/officeart/2005/8/layout/chevron1"/>
    <dgm:cxn modelId="{37A24DDB-03FF-4F56-A48C-5F3E1E7961B8}" type="presParOf" srcId="{44BE092F-7721-46A1-9047-4B029AA7D2DA}" destId="{D3899921-D82A-4B81-9CD1-1CEC22204A08}" srcOrd="11" destOrd="0" presId="urn:microsoft.com/office/officeart/2005/8/layout/chevron1"/>
    <dgm:cxn modelId="{75AE60F1-93D9-4655-B328-6658B247B10F}"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02EC72D0-6B52-4C4C-813A-75563D44FF5B}" type="presOf" srcId="{8CE23BBA-E681-4F8F-83DE-081971751A17}" destId="{7EBFEEF4-EBD1-4603-9165-735CFAB15754}" srcOrd="0" destOrd="0" presId="urn:microsoft.com/office/officeart/2005/8/layout/chevron1"/>
    <dgm:cxn modelId="{C88E0336-A9EA-460E-9635-ECF4E6B013CB}" type="presOf" srcId="{0B380DF6-658C-4611-BC59-BEF845F20DCC}" destId="{E3B9ED90-D9B7-4DEA-AF6C-E919A48C2DFF}"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E508F139-2C97-4728-9FE0-7B933C8C2D8F}" type="presOf" srcId="{F14BBBB0-6882-497C-9025-BF086E4F900E}" destId="{1351A7E7-DE74-4496-8471-ECDCE49EC4C2}" srcOrd="0" destOrd="0" presId="urn:microsoft.com/office/officeart/2005/8/layout/chevron1"/>
    <dgm:cxn modelId="{9DF7686A-C547-4710-B6EF-0B2D51672F7A}" type="presOf" srcId="{6DA49595-0586-459E-8B8D-B2D5C97D2DD9}" destId="{77BF4423-5657-486C-9B2B-52815C480732}"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076420FF-C985-4A3A-BAB1-AA37244B5D35}" type="presOf" srcId="{C68F3491-19AF-443D-8F6F-79888773EEBF}" destId="{B7783BFE-71EF-4503-8EEF-831C28D4BB53}" srcOrd="0" destOrd="0" presId="urn:microsoft.com/office/officeart/2005/8/layout/chevron1"/>
    <dgm:cxn modelId="{2B55019E-6E8D-4545-A057-0D5678B626DE}" type="presOf" srcId="{8DC0723C-AB6D-418C-849C-1EEB24575E22}" destId="{DB28CFBF-6770-41EC-9F00-CE2903F969E6}"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3F0AAA6D-F60E-4B0B-8E0A-17F2CB08164F}" type="presOf" srcId="{80C79C25-DDBD-44B2-9583-E38B0598C1D0}" destId="{74B91A5F-BA10-4999-90A9-463910154AAF}" srcOrd="0" destOrd="0" presId="urn:microsoft.com/office/officeart/2005/8/layout/chevron1"/>
    <dgm:cxn modelId="{27B08886-2EDA-4FC9-B598-716F2C6E4425}" type="presOf" srcId="{A5A2A1F9-0B97-4B66-B7C7-320A0EBA3F97}" destId="{44BE092F-7721-46A1-9047-4B029AA7D2DA}" srcOrd="0" destOrd="0" presId="urn:microsoft.com/office/officeart/2005/8/layout/chevron1"/>
    <dgm:cxn modelId="{7E0701AE-729A-4E69-B58C-CEA32E1F79A1}" type="presParOf" srcId="{44BE092F-7721-46A1-9047-4B029AA7D2DA}" destId="{74B91A5F-BA10-4999-90A9-463910154AAF}" srcOrd="0" destOrd="0" presId="urn:microsoft.com/office/officeart/2005/8/layout/chevron1"/>
    <dgm:cxn modelId="{D5129183-518B-40E2-96DA-892764B12029}" type="presParOf" srcId="{44BE092F-7721-46A1-9047-4B029AA7D2DA}" destId="{CEA6F89B-6CBA-4521-8FEC-502E6EC608ED}" srcOrd="1" destOrd="0" presId="urn:microsoft.com/office/officeart/2005/8/layout/chevron1"/>
    <dgm:cxn modelId="{9EA17B96-E0FE-4865-ADDF-C0565C30A16D}" type="presParOf" srcId="{44BE092F-7721-46A1-9047-4B029AA7D2DA}" destId="{B7783BFE-71EF-4503-8EEF-831C28D4BB53}" srcOrd="2" destOrd="0" presId="urn:microsoft.com/office/officeart/2005/8/layout/chevron1"/>
    <dgm:cxn modelId="{5834CAF0-F55C-4A1D-A661-6369A66EA9CC}" type="presParOf" srcId="{44BE092F-7721-46A1-9047-4B029AA7D2DA}" destId="{9DD480DF-ECA6-4C65-9B4A-E0FB853318CA}" srcOrd="3" destOrd="0" presId="urn:microsoft.com/office/officeart/2005/8/layout/chevron1"/>
    <dgm:cxn modelId="{E6D9E777-D499-45C9-B6B9-0059A31CEE10}" type="presParOf" srcId="{44BE092F-7721-46A1-9047-4B029AA7D2DA}" destId="{E3B9ED90-D9B7-4DEA-AF6C-E919A48C2DFF}" srcOrd="4" destOrd="0" presId="urn:microsoft.com/office/officeart/2005/8/layout/chevron1"/>
    <dgm:cxn modelId="{252DBBD6-D7FB-45C8-80C4-57FDE5916950}" type="presParOf" srcId="{44BE092F-7721-46A1-9047-4B029AA7D2DA}" destId="{30511D6F-620E-4E34-870F-78784E5DBF90}" srcOrd="5" destOrd="0" presId="urn:microsoft.com/office/officeart/2005/8/layout/chevron1"/>
    <dgm:cxn modelId="{D7C8F1BB-21D5-42F3-AB6E-128EE4180942}" type="presParOf" srcId="{44BE092F-7721-46A1-9047-4B029AA7D2DA}" destId="{77BF4423-5657-486C-9B2B-52815C480732}" srcOrd="6" destOrd="0" presId="urn:microsoft.com/office/officeart/2005/8/layout/chevron1"/>
    <dgm:cxn modelId="{B280CBE4-7920-4721-B4A2-CABA09CE4DDA}" type="presParOf" srcId="{44BE092F-7721-46A1-9047-4B029AA7D2DA}" destId="{7496639D-7FBC-4C18-87E5-1BD4D1EFEB82}" srcOrd="7" destOrd="0" presId="urn:microsoft.com/office/officeart/2005/8/layout/chevron1"/>
    <dgm:cxn modelId="{CB0A9235-4784-4B23-B80A-1D7732EF7325}" type="presParOf" srcId="{44BE092F-7721-46A1-9047-4B029AA7D2DA}" destId="{7EBFEEF4-EBD1-4603-9165-735CFAB15754}" srcOrd="8" destOrd="0" presId="urn:microsoft.com/office/officeart/2005/8/layout/chevron1"/>
    <dgm:cxn modelId="{3700471A-A4FB-4FA5-85A2-186839185EE8}" type="presParOf" srcId="{44BE092F-7721-46A1-9047-4B029AA7D2DA}" destId="{42B011B1-26DC-48B4-96F5-5BC518B97678}" srcOrd="9" destOrd="0" presId="urn:microsoft.com/office/officeart/2005/8/layout/chevron1"/>
    <dgm:cxn modelId="{1AF7175A-8079-4BAB-858A-CC055A929558}" type="presParOf" srcId="{44BE092F-7721-46A1-9047-4B029AA7D2DA}" destId="{1351A7E7-DE74-4496-8471-ECDCE49EC4C2}" srcOrd="10" destOrd="0" presId="urn:microsoft.com/office/officeart/2005/8/layout/chevron1"/>
    <dgm:cxn modelId="{8B3E38CA-59D4-42B9-9CB5-18F0C6F62F82}" type="presParOf" srcId="{44BE092F-7721-46A1-9047-4B029AA7D2DA}" destId="{D3899921-D82A-4B81-9CD1-1CEC22204A08}" srcOrd="11" destOrd="0" presId="urn:microsoft.com/office/officeart/2005/8/layout/chevron1"/>
    <dgm:cxn modelId="{8F29257C-FBF2-4C94-A051-437EF21406AE}"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noFill/>
        <a:ln w="9525">
          <a:solidFill>
            <a:srgbClr val="97A5C2"/>
          </a:solidFill>
        </a:ln>
      </dgm:spPr>
      <dgm:t>
        <a:bodyPr/>
        <a:lstStyle/>
        <a:p>
          <a:r>
            <a:rPr lang="en-US" b="0" dirty="0" smtClean="0"/>
            <a:t>Implementation</a:t>
          </a:r>
          <a:endParaRPr lang="en-US" b="0"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solidFill>
          <a:schemeClr val="bg2">
            <a:lumMod val="50000"/>
          </a:schemeClr>
        </a:solidFill>
        <a:ln w="9525">
          <a:solidFill>
            <a:srgbClr val="97A5C2"/>
          </a:solidFill>
        </a:ln>
      </dgm:spPr>
      <dgm:t>
        <a:bodyPr/>
        <a:lstStyle/>
        <a:p>
          <a:r>
            <a:rPr lang="en-US" b="1" dirty="0" smtClean="0"/>
            <a:t>Results</a:t>
          </a:r>
          <a:endParaRPr lang="en-US" b="1"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84017FEC-1F30-4ECF-8BE8-35E7660569E1}" type="presOf" srcId="{80C79C25-DDBD-44B2-9583-E38B0598C1D0}" destId="{74B91A5F-BA10-4999-90A9-463910154AAF}" srcOrd="0" destOrd="0" presId="urn:microsoft.com/office/officeart/2005/8/layout/chevron1"/>
    <dgm:cxn modelId="{91365AB8-5773-4F87-A1E3-080654813C72}" type="presOf" srcId="{8CE23BBA-E681-4F8F-83DE-081971751A17}" destId="{7EBFEEF4-EBD1-4603-9165-735CFAB15754}"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C6DCD241-A1ED-446E-9C9C-5FF74C5BC999}" type="presOf" srcId="{C68F3491-19AF-443D-8F6F-79888773EEBF}" destId="{B7783BFE-71EF-4503-8EEF-831C28D4BB53}"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870C3AB4-6FD9-4AC2-8014-C794F7014F5A}" type="presOf" srcId="{8DC0723C-AB6D-418C-849C-1EEB24575E22}" destId="{DB28CFBF-6770-41EC-9F00-CE2903F969E6}" srcOrd="0" destOrd="0" presId="urn:microsoft.com/office/officeart/2005/8/layout/chevron1"/>
    <dgm:cxn modelId="{FB9FE889-BCD9-478F-9C82-13865077FC5E}" type="presOf" srcId="{A5A2A1F9-0B97-4B66-B7C7-320A0EBA3F97}" destId="{44BE092F-7721-46A1-9047-4B029AA7D2DA}" srcOrd="0" destOrd="0" presId="urn:microsoft.com/office/officeart/2005/8/layout/chevron1"/>
    <dgm:cxn modelId="{45E95BFF-7CD4-4EE8-B7A0-D8FDC744CEE3}" type="presOf" srcId="{6DA49595-0586-459E-8B8D-B2D5C97D2DD9}" destId="{77BF4423-5657-486C-9B2B-52815C480732}"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54CA054-0E6F-46AE-BB30-9212ED873D67}" type="presOf" srcId="{F14BBBB0-6882-497C-9025-BF086E4F900E}" destId="{1351A7E7-DE74-4496-8471-ECDCE49EC4C2}"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37A1A6A6-F2C3-4949-BB88-5E608E7B4756}" type="presOf" srcId="{0B380DF6-658C-4611-BC59-BEF845F20DCC}" destId="{E3B9ED90-D9B7-4DEA-AF6C-E919A48C2DFF}" srcOrd="0" destOrd="0" presId="urn:microsoft.com/office/officeart/2005/8/layout/chevron1"/>
    <dgm:cxn modelId="{C86FE6D5-B31E-40CD-846C-266105B026EF}" type="presParOf" srcId="{44BE092F-7721-46A1-9047-4B029AA7D2DA}" destId="{74B91A5F-BA10-4999-90A9-463910154AAF}" srcOrd="0" destOrd="0" presId="urn:microsoft.com/office/officeart/2005/8/layout/chevron1"/>
    <dgm:cxn modelId="{3D0D3250-7E57-4807-A0B3-D56E051E0474}" type="presParOf" srcId="{44BE092F-7721-46A1-9047-4B029AA7D2DA}" destId="{CEA6F89B-6CBA-4521-8FEC-502E6EC608ED}" srcOrd="1" destOrd="0" presId="urn:microsoft.com/office/officeart/2005/8/layout/chevron1"/>
    <dgm:cxn modelId="{4C9BE4D5-FBD1-4E40-BC9F-372F3416A58F}" type="presParOf" srcId="{44BE092F-7721-46A1-9047-4B029AA7D2DA}" destId="{B7783BFE-71EF-4503-8EEF-831C28D4BB53}" srcOrd="2" destOrd="0" presId="urn:microsoft.com/office/officeart/2005/8/layout/chevron1"/>
    <dgm:cxn modelId="{E4749393-F2FE-41B1-84E8-02F6A291FE7C}" type="presParOf" srcId="{44BE092F-7721-46A1-9047-4B029AA7D2DA}" destId="{9DD480DF-ECA6-4C65-9B4A-E0FB853318CA}" srcOrd="3" destOrd="0" presId="urn:microsoft.com/office/officeart/2005/8/layout/chevron1"/>
    <dgm:cxn modelId="{932408E1-9D03-4128-87EB-E1A4E285E327}" type="presParOf" srcId="{44BE092F-7721-46A1-9047-4B029AA7D2DA}" destId="{E3B9ED90-D9B7-4DEA-AF6C-E919A48C2DFF}" srcOrd="4" destOrd="0" presId="urn:microsoft.com/office/officeart/2005/8/layout/chevron1"/>
    <dgm:cxn modelId="{CB71F054-9776-4A63-B3A5-D0B07E9A0A24}" type="presParOf" srcId="{44BE092F-7721-46A1-9047-4B029AA7D2DA}" destId="{30511D6F-620E-4E34-870F-78784E5DBF90}" srcOrd="5" destOrd="0" presId="urn:microsoft.com/office/officeart/2005/8/layout/chevron1"/>
    <dgm:cxn modelId="{3B3FEDE7-A64F-499D-9DEF-2F03B651924C}" type="presParOf" srcId="{44BE092F-7721-46A1-9047-4B029AA7D2DA}" destId="{77BF4423-5657-486C-9B2B-52815C480732}" srcOrd="6" destOrd="0" presId="urn:microsoft.com/office/officeart/2005/8/layout/chevron1"/>
    <dgm:cxn modelId="{0AF58525-0832-4DEB-A14C-C84B1182C57E}" type="presParOf" srcId="{44BE092F-7721-46A1-9047-4B029AA7D2DA}" destId="{7496639D-7FBC-4C18-87E5-1BD4D1EFEB82}" srcOrd="7" destOrd="0" presId="urn:microsoft.com/office/officeart/2005/8/layout/chevron1"/>
    <dgm:cxn modelId="{1DBA117D-A9C9-4520-A1CE-1F075BA861DA}" type="presParOf" srcId="{44BE092F-7721-46A1-9047-4B029AA7D2DA}" destId="{7EBFEEF4-EBD1-4603-9165-735CFAB15754}" srcOrd="8" destOrd="0" presId="urn:microsoft.com/office/officeart/2005/8/layout/chevron1"/>
    <dgm:cxn modelId="{31A07952-5C7E-4E14-ACFC-6C0C2FFF53D7}" type="presParOf" srcId="{44BE092F-7721-46A1-9047-4B029AA7D2DA}" destId="{42B011B1-26DC-48B4-96F5-5BC518B97678}" srcOrd="9" destOrd="0" presId="urn:microsoft.com/office/officeart/2005/8/layout/chevron1"/>
    <dgm:cxn modelId="{5EA5F604-F746-40CE-AE3D-B00CD856DE3F}" type="presParOf" srcId="{44BE092F-7721-46A1-9047-4B029AA7D2DA}" destId="{1351A7E7-DE74-4496-8471-ECDCE49EC4C2}" srcOrd="10" destOrd="0" presId="urn:microsoft.com/office/officeart/2005/8/layout/chevron1"/>
    <dgm:cxn modelId="{7F5BC9C3-21B6-47F3-AFD8-55DE9EE40555}" type="presParOf" srcId="{44BE092F-7721-46A1-9047-4B029AA7D2DA}" destId="{D3899921-D82A-4B81-9CD1-1CEC22204A08}" srcOrd="11" destOrd="0" presId="urn:microsoft.com/office/officeart/2005/8/layout/chevron1"/>
    <dgm:cxn modelId="{001AF39E-FB44-4850-BBB2-68B30F89647F}"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noFill/>
        <a:ln w="9525">
          <a:solidFill>
            <a:srgbClr val="97A5C2"/>
          </a:solidFill>
        </a:ln>
      </dgm:spPr>
      <dgm:t>
        <a:bodyPr/>
        <a:lstStyle/>
        <a:p>
          <a:r>
            <a:rPr lang="en-US" b="0" dirty="0" smtClean="0"/>
            <a:t>Implementation</a:t>
          </a:r>
          <a:endParaRPr lang="en-US" b="0"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noFill/>
        <a:ln w="9525">
          <a:solidFill>
            <a:srgbClr val="97A5C2"/>
          </a:solidFill>
        </a:ln>
      </dgm:spPr>
      <dgm:t>
        <a:bodyPr/>
        <a:lstStyle/>
        <a:p>
          <a:r>
            <a:rPr lang="en-US" b="0" dirty="0" smtClean="0"/>
            <a:t>Results</a:t>
          </a:r>
          <a:endParaRPr lang="en-US" b="0"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solidFill>
          <a:schemeClr val="bg2">
            <a:lumMod val="50000"/>
          </a:schemeClr>
        </a:solidFill>
        <a:ln w="9525">
          <a:solidFill>
            <a:srgbClr val="97A5C2"/>
          </a:solidFill>
        </a:ln>
      </dgm:spPr>
      <dgm:t>
        <a:bodyPr/>
        <a:lstStyle/>
        <a:p>
          <a:r>
            <a:rPr lang="en-US" b="1" dirty="0" smtClean="0"/>
            <a:t>Conclusion</a:t>
          </a:r>
          <a:endParaRPr lang="en-US" b="1"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71F24420-AE1F-4EBF-A045-EA48FE6408BB}" type="presOf" srcId="{8DC0723C-AB6D-418C-849C-1EEB24575E22}" destId="{DB28CFBF-6770-41EC-9F00-CE2903F969E6}" srcOrd="0" destOrd="0" presId="urn:microsoft.com/office/officeart/2005/8/layout/chevron1"/>
    <dgm:cxn modelId="{A7785931-0BC2-4D69-B1DC-9CA8404933C4}" type="presOf" srcId="{6DA49595-0586-459E-8B8D-B2D5C97D2DD9}" destId="{77BF4423-5657-486C-9B2B-52815C480732}" srcOrd="0" destOrd="0" presId="urn:microsoft.com/office/officeart/2005/8/layout/chevron1"/>
    <dgm:cxn modelId="{DC2BB99D-E49D-4733-8833-2EABC478872A}" type="presOf" srcId="{C68F3491-19AF-443D-8F6F-79888773EEBF}" destId="{B7783BFE-71EF-4503-8EEF-831C28D4BB53}" srcOrd="0" destOrd="0" presId="urn:microsoft.com/office/officeart/2005/8/layout/chevron1"/>
    <dgm:cxn modelId="{2D76A994-3878-40C6-8C96-D8E08079AAA7}" type="presOf" srcId="{F14BBBB0-6882-497C-9025-BF086E4F900E}" destId="{1351A7E7-DE74-4496-8471-ECDCE49EC4C2}"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060D6EC0-712B-46A1-92FB-50315C6816C0}" srcId="{A5A2A1F9-0B97-4B66-B7C7-320A0EBA3F97}" destId="{80C79C25-DDBD-44B2-9583-E38B0598C1D0}" srcOrd="0" destOrd="0" parTransId="{16697D18-FAB5-4858-8299-E3A90490B52D}" sibTransId="{90D07C2B-83E5-46C7-96A3-85BF0098BFAF}"/>
    <dgm:cxn modelId="{BAA77F93-50DB-4087-9E29-A0EC54D1E517}" type="presOf" srcId="{A5A2A1F9-0B97-4B66-B7C7-320A0EBA3F97}" destId="{44BE092F-7721-46A1-9047-4B029AA7D2DA}" srcOrd="0" destOrd="0" presId="urn:microsoft.com/office/officeart/2005/8/layout/chevron1"/>
    <dgm:cxn modelId="{BC4A39BD-2E53-4C6A-9C62-A4983147B349}" type="presOf" srcId="{80C79C25-DDBD-44B2-9583-E38B0598C1D0}" destId="{74B91A5F-BA10-4999-90A9-463910154AAF}"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329D191A-1D60-469F-BB2C-3EE7566148B1}" type="presOf" srcId="{0B380DF6-658C-4611-BC59-BEF845F20DCC}" destId="{E3B9ED90-D9B7-4DEA-AF6C-E919A48C2DFF}"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CDE742C1-EFC9-4D46-9236-3A1C24260E49}" type="presOf" srcId="{8CE23BBA-E681-4F8F-83DE-081971751A17}" destId="{7EBFEEF4-EBD1-4603-9165-735CFAB15754}"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603956D9-B5B7-4966-B54B-546D2A14868F}" type="presParOf" srcId="{44BE092F-7721-46A1-9047-4B029AA7D2DA}" destId="{74B91A5F-BA10-4999-90A9-463910154AAF}" srcOrd="0" destOrd="0" presId="urn:microsoft.com/office/officeart/2005/8/layout/chevron1"/>
    <dgm:cxn modelId="{EF414336-A5B9-4AA9-B408-ABAA1E18382C}" type="presParOf" srcId="{44BE092F-7721-46A1-9047-4B029AA7D2DA}" destId="{CEA6F89B-6CBA-4521-8FEC-502E6EC608ED}" srcOrd="1" destOrd="0" presId="urn:microsoft.com/office/officeart/2005/8/layout/chevron1"/>
    <dgm:cxn modelId="{89CB77F6-9751-40BF-AA13-2502BC2B56ED}" type="presParOf" srcId="{44BE092F-7721-46A1-9047-4B029AA7D2DA}" destId="{B7783BFE-71EF-4503-8EEF-831C28D4BB53}" srcOrd="2" destOrd="0" presId="urn:microsoft.com/office/officeart/2005/8/layout/chevron1"/>
    <dgm:cxn modelId="{3E0CE89B-26F6-4D13-BB44-2C49467D0F65}" type="presParOf" srcId="{44BE092F-7721-46A1-9047-4B029AA7D2DA}" destId="{9DD480DF-ECA6-4C65-9B4A-E0FB853318CA}" srcOrd="3" destOrd="0" presId="urn:microsoft.com/office/officeart/2005/8/layout/chevron1"/>
    <dgm:cxn modelId="{AAA3309E-977A-4C6F-9534-D0DB20ECD575}" type="presParOf" srcId="{44BE092F-7721-46A1-9047-4B029AA7D2DA}" destId="{E3B9ED90-D9B7-4DEA-AF6C-E919A48C2DFF}" srcOrd="4" destOrd="0" presId="urn:microsoft.com/office/officeart/2005/8/layout/chevron1"/>
    <dgm:cxn modelId="{47945936-7381-44A4-8FD7-3A9CFB428D4E}" type="presParOf" srcId="{44BE092F-7721-46A1-9047-4B029AA7D2DA}" destId="{30511D6F-620E-4E34-870F-78784E5DBF90}" srcOrd="5" destOrd="0" presId="urn:microsoft.com/office/officeart/2005/8/layout/chevron1"/>
    <dgm:cxn modelId="{03428420-3C5B-4989-8833-A374796DA9B2}" type="presParOf" srcId="{44BE092F-7721-46A1-9047-4B029AA7D2DA}" destId="{77BF4423-5657-486C-9B2B-52815C480732}" srcOrd="6" destOrd="0" presId="urn:microsoft.com/office/officeart/2005/8/layout/chevron1"/>
    <dgm:cxn modelId="{C38C2762-0B51-4981-B907-F32EFDDF4C47}" type="presParOf" srcId="{44BE092F-7721-46A1-9047-4B029AA7D2DA}" destId="{7496639D-7FBC-4C18-87E5-1BD4D1EFEB82}" srcOrd="7" destOrd="0" presId="urn:microsoft.com/office/officeart/2005/8/layout/chevron1"/>
    <dgm:cxn modelId="{D12B8154-0C52-4DE3-8B79-88CDF1333E51}" type="presParOf" srcId="{44BE092F-7721-46A1-9047-4B029AA7D2DA}" destId="{7EBFEEF4-EBD1-4603-9165-735CFAB15754}" srcOrd="8" destOrd="0" presId="urn:microsoft.com/office/officeart/2005/8/layout/chevron1"/>
    <dgm:cxn modelId="{BBB62051-39FE-4462-89F0-D83A72A9237B}" type="presParOf" srcId="{44BE092F-7721-46A1-9047-4B029AA7D2DA}" destId="{42B011B1-26DC-48B4-96F5-5BC518B97678}" srcOrd="9" destOrd="0" presId="urn:microsoft.com/office/officeart/2005/8/layout/chevron1"/>
    <dgm:cxn modelId="{C3142A5B-4F46-4401-A1FC-E44F59CD20D5}" type="presParOf" srcId="{44BE092F-7721-46A1-9047-4B029AA7D2DA}" destId="{1351A7E7-DE74-4496-8471-ECDCE49EC4C2}" srcOrd="10" destOrd="0" presId="urn:microsoft.com/office/officeart/2005/8/layout/chevron1"/>
    <dgm:cxn modelId="{75879530-C5E9-40EE-A01A-BD76872E1512}" type="presParOf" srcId="{44BE092F-7721-46A1-9047-4B029AA7D2DA}" destId="{D3899921-D82A-4B81-9CD1-1CEC22204A08}" srcOrd="11" destOrd="0" presId="urn:microsoft.com/office/officeart/2005/8/layout/chevron1"/>
    <dgm:cxn modelId="{291F4113-F7ED-41FD-9714-743E13A0470D}"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solidFill>
          <a:schemeClr val="bg2">
            <a:lumMod val="50000"/>
          </a:schemeClr>
        </a:solidFill>
        <a:ln w="9525">
          <a:solidFill>
            <a:srgbClr val="97A5C2"/>
          </a:solidFill>
        </a:ln>
      </dgm:spPr>
      <dgm:t>
        <a:bodyPr/>
        <a:lstStyle/>
        <a:p>
          <a:r>
            <a:rPr lang="en-US" b="1" dirty="0" smtClean="0"/>
            <a:t>Motivation</a:t>
          </a:r>
          <a:endParaRPr lang="en-US" b="1"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ln w="9525">
          <a:solidFill>
            <a:srgbClr val="97A5C2"/>
          </a:solidFill>
        </a:ln>
      </dgm:spPr>
      <dgm:t>
        <a:bodyPr/>
        <a:lstStyle/>
        <a:p>
          <a:r>
            <a:rPr lang="en-US" dirty="0" smtClean="0"/>
            <a:t>Objective</a:t>
          </a:r>
          <a:endParaRPr lang="en-US"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ln w="9525">
          <a:solidFill>
            <a:srgbClr val="97A5C2"/>
          </a:solidFill>
        </a:ln>
      </dgm:spPr>
      <dgm:t>
        <a:bodyPr/>
        <a:lstStyle/>
        <a:p>
          <a:r>
            <a:rPr lang="en-US" dirty="0" smtClean="0"/>
            <a:t>Implementation</a:t>
          </a:r>
          <a:endParaRPr lang="en-US"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8ADC788D-EFD1-41B4-90C8-EB29B188DC0B}" type="presOf" srcId="{8CE23BBA-E681-4F8F-83DE-081971751A17}" destId="{7EBFEEF4-EBD1-4603-9165-735CFAB15754}"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33400802-3986-479A-B2B7-41E5CA9B1104}" type="presOf" srcId="{80C79C25-DDBD-44B2-9583-E38B0598C1D0}" destId="{74B91A5F-BA10-4999-90A9-463910154AAF}" srcOrd="0" destOrd="0" presId="urn:microsoft.com/office/officeart/2005/8/layout/chevron1"/>
    <dgm:cxn modelId="{AFF550AD-A8EE-4424-B518-C5C4092594D5}" type="presOf" srcId="{A5A2A1F9-0B97-4B66-B7C7-320A0EBA3F97}" destId="{44BE092F-7721-46A1-9047-4B029AA7D2DA}"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91097ADA-76E3-458C-B62F-9C5240D2E460}" type="presOf" srcId="{0B380DF6-658C-4611-BC59-BEF845F20DCC}" destId="{E3B9ED90-D9B7-4DEA-AF6C-E919A48C2DFF}" srcOrd="0" destOrd="0" presId="urn:microsoft.com/office/officeart/2005/8/layout/chevron1"/>
    <dgm:cxn modelId="{B66F5D3C-D998-458C-8FA3-803E4266A57F}" type="presOf" srcId="{C68F3491-19AF-443D-8F6F-79888773EEBF}" destId="{B7783BFE-71EF-4503-8EEF-831C28D4BB53}"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4AB22010-CBE7-4BDF-983C-B33C3979D680}" type="presOf" srcId="{F14BBBB0-6882-497C-9025-BF086E4F900E}" destId="{1351A7E7-DE74-4496-8471-ECDCE49EC4C2}"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7773BBFC-3080-45DA-B4C5-F808C05909FB}" srcId="{A5A2A1F9-0B97-4B66-B7C7-320A0EBA3F97}" destId="{C68F3491-19AF-443D-8F6F-79888773EEBF}" srcOrd="1" destOrd="0" parTransId="{F99C3473-F03F-4FA6-8722-DBE29E4B0CCC}" sibTransId="{D0B81D82-CD5B-47E8-A1F5-A8EB90081BF8}"/>
    <dgm:cxn modelId="{BD75ADBD-12ED-4B22-A9C9-CDEBBBE97B82}" srcId="{A5A2A1F9-0B97-4B66-B7C7-320A0EBA3F97}" destId="{F14BBBB0-6882-497C-9025-BF086E4F900E}" srcOrd="5" destOrd="0" parTransId="{BAACD049-B153-4FB8-806A-B4C92AD033F9}" sibTransId="{3209BCD9-7ED2-45C7-8D6F-CA42D96B365E}"/>
    <dgm:cxn modelId="{A9DBB0C8-40FE-47B5-942C-49ACA8B67908}" type="presOf" srcId="{6DA49595-0586-459E-8B8D-B2D5C97D2DD9}" destId="{77BF4423-5657-486C-9B2B-52815C480732}"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C2A77A7-2691-4781-BF51-27A3C764BC73}" type="presOf" srcId="{8DC0723C-AB6D-418C-849C-1EEB24575E22}" destId="{DB28CFBF-6770-41EC-9F00-CE2903F969E6}" srcOrd="0" destOrd="0" presId="urn:microsoft.com/office/officeart/2005/8/layout/chevron1"/>
    <dgm:cxn modelId="{3494DE05-5005-4F5D-A2ED-8082A5C8D2C5}" type="presParOf" srcId="{44BE092F-7721-46A1-9047-4B029AA7D2DA}" destId="{74B91A5F-BA10-4999-90A9-463910154AAF}" srcOrd="0" destOrd="0" presId="urn:microsoft.com/office/officeart/2005/8/layout/chevron1"/>
    <dgm:cxn modelId="{01770F31-29AC-44A1-8066-B6C73B649C59}" type="presParOf" srcId="{44BE092F-7721-46A1-9047-4B029AA7D2DA}" destId="{CEA6F89B-6CBA-4521-8FEC-502E6EC608ED}" srcOrd="1" destOrd="0" presId="urn:microsoft.com/office/officeart/2005/8/layout/chevron1"/>
    <dgm:cxn modelId="{96397147-6FA5-4179-9B07-BD83D05C6B06}" type="presParOf" srcId="{44BE092F-7721-46A1-9047-4B029AA7D2DA}" destId="{B7783BFE-71EF-4503-8EEF-831C28D4BB53}" srcOrd="2" destOrd="0" presId="urn:microsoft.com/office/officeart/2005/8/layout/chevron1"/>
    <dgm:cxn modelId="{21019926-5658-46B7-8A97-067D73D634E0}" type="presParOf" srcId="{44BE092F-7721-46A1-9047-4B029AA7D2DA}" destId="{9DD480DF-ECA6-4C65-9B4A-E0FB853318CA}" srcOrd="3" destOrd="0" presId="urn:microsoft.com/office/officeart/2005/8/layout/chevron1"/>
    <dgm:cxn modelId="{E8F80C68-5C6A-43E6-86D3-28949585F2AE}" type="presParOf" srcId="{44BE092F-7721-46A1-9047-4B029AA7D2DA}" destId="{E3B9ED90-D9B7-4DEA-AF6C-E919A48C2DFF}" srcOrd="4" destOrd="0" presId="urn:microsoft.com/office/officeart/2005/8/layout/chevron1"/>
    <dgm:cxn modelId="{6C3DD7A2-4A90-4782-A4DA-86155AABF09B}" type="presParOf" srcId="{44BE092F-7721-46A1-9047-4B029AA7D2DA}" destId="{30511D6F-620E-4E34-870F-78784E5DBF90}" srcOrd="5" destOrd="0" presId="urn:microsoft.com/office/officeart/2005/8/layout/chevron1"/>
    <dgm:cxn modelId="{C5238963-9C9A-4CD8-B931-F76EA61E1457}" type="presParOf" srcId="{44BE092F-7721-46A1-9047-4B029AA7D2DA}" destId="{77BF4423-5657-486C-9B2B-52815C480732}" srcOrd="6" destOrd="0" presId="urn:microsoft.com/office/officeart/2005/8/layout/chevron1"/>
    <dgm:cxn modelId="{13EAE146-1417-4C8B-8169-1CF60CAB2B45}" type="presParOf" srcId="{44BE092F-7721-46A1-9047-4B029AA7D2DA}" destId="{7496639D-7FBC-4C18-87E5-1BD4D1EFEB82}" srcOrd="7" destOrd="0" presId="urn:microsoft.com/office/officeart/2005/8/layout/chevron1"/>
    <dgm:cxn modelId="{DB0C910A-3FBE-4502-9411-B246D3895CDE}" type="presParOf" srcId="{44BE092F-7721-46A1-9047-4B029AA7D2DA}" destId="{7EBFEEF4-EBD1-4603-9165-735CFAB15754}" srcOrd="8" destOrd="0" presId="urn:microsoft.com/office/officeart/2005/8/layout/chevron1"/>
    <dgm:cxn modelId="{BE6C1CAA-5A8A-414C-B4DA-26D82A446843}" type="presParOf" srcId="{44BE092F-7721-46A1-9047-4B029AA7D2DA}" destId="{42B011B1-26DC-48B4-96F5-5BC518B97678}" srcOrd="9" destOrd="0" presId="urn:microsoft.com/office/officeart/2005/8/layout/chevron1"/>
    <dgm:cxn modelId="{6311903D-8349-42D6-803E-96F02858D1DA}" type="presParOf" srcId="{44BE092F-7721-46A1-9047-4B029AA7D2DA}" destId="{1351A7E7-DE74-4496-8471-ECDCE49EC4C2}" srcOrd="10" destOrd="0" presId="urn:microsoft.com/office/officeart/2005/8/layout/chevron1"/>
    <dgm:cxn modelId="{165550CC-31A8-4AB5-AFEB-0A236969B87E}" type="presParOf" srcId="{44BE092F-7721-46A1-9047-4B029AA7D2DA}" destId="{D3899921-D82A-4B81-9CD1-1CEC22204A08}" srcOrd="11" destOrd="0" presId="urn:microsoft.com/office/officeart/2005/8/layout/chevron1"/>
    <dgm:cxn modelId="{10719372-0B1B-4CBC-9A3C-2732F3D6AAA1}"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noFill/>
        <a:ln w="9525">
          <a:solidFill>
            <a:srgbClr val="97A5C2"/>
          </a:solidFill>
        </a:ln>
      </dgm:spPr>
      <dgm:t>
        <a:bodyPr/>
        <a:lstStyle/>
        <a:p>
          <a:r>
            <a:rPr lang="en-US" b="0" dirty="0" smtClean="0"/>
            <a:t>Implementation</a:t>
          </a:r>
          <a:endParaRPr lang="en-US" b="0"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noFill/>
        <a:ln w="9525">
          <a:solidFill>
            <a:srgbClr val="97A5C2"/>
          </a:solidFill>
        </a:ln>
      </dgm:spPr>
      <dgm:t>
        <a:bodyPr/>
        <a:lstStyle/>
        <a:p>
          <a:r>
            <a:rPr lang="en-US" b="0" dirty="0" smtClean="0"/>
            <a:t>Results</a:t>
          </a:r>
          <a:endParaRPr lang="en-US" b="0"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solidFill>
          <a:schemeClr val="bg2">
            <a:lumMod val="50000"/>
          </a:schemeClr>
        </a:solidFill>
        <a:ln w="9525">
          <a:solidFill>
            <a:srgbClr val="97A5C2"/>
          </a:solidFill>
        </a:ln>
      </dgm:spPr>
      <dgm:t>
        <a:bodyPr/>
        <a:lstStyle/>
        <a:p>
          <a:r>
            <a:rPr lang="en-US" b="1" dirty="0" smtClean="0"/>
            <a:t>Future Work</a:t>
          </a:r>
          <a:endParaRPr lang="en-US" b="1"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ACA32B80-F288-4D47-85BA-8D42158AA5C0}" type="presOf" srcId="{8DC0723C-AB6D-418C-849C-1EEB24575E22}" destId="{DB28CFBF-6770-41EC-9F00-CE2903F969E6}" srcOrd="0" destOrd="0" presId="urn:microsoft.com/office/officeart/2005/8/layout/chevron1"/>
    <dgm:cxn modelId="{520222A4-0314-4D9C-8551-87B5111290AC}" type="presOf" srcId="{8CE23BBA-E681-4F8F-83DE-081971751A17}" destId="{7EBFEEF4-EBD1-4603-9165-735CFAB15754}"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060D6EC0-712B-46A1-92FB-50315C6816C0}" srcId="{A5A2A1F9-0B97-4B66-B7C7-320A0EBA3F97}" destId="{80C79C25-DDBD-44B2-9583-E38B0598C1D0}" srcOrd="0" destOrd="0" parTransId="{16697D18-FAB5-4858-8299-E3A90490B52D}" sibTransId="{90D07C2B-83E5-46C7-96A3-85BF0098BFAF}"/>
    <dgm:cxn modelId="{8A9DAF9D-AE44-4DBE-B9FB-25EC274AE15A}" type="presOf" srcId="{C68F3491-19AF-443D-8F6F-79888773EEBF}" destId="{B7783BFE-71EF-4503-8EEF-831C28D4BB53}" srcOrd="0" destOrd="0" presId="urn:microsoft.com/office/officeart/2005/8/layout/chevron1"/>
    <dgm:cxn modelId="{BAB86D08-6446-475C-9FF9-5A4C3C74EE35}" type="presOf" srcId="{F14BBBB0-6882-497C-9025-BF086E4F900E}" destId="{1351A7E7-DE74-4496-8471-ECDCE49EC4C2}" srcOrd="0" destOrd="0" presId="urn:microsoft.com/office/officeart/2005/8/layout/chevron1"/>
    <dgm:cxn modelId="{81214980-2F6B-4AF2-883D-34E14DED2DD1}" type="presOf" srcId="{A5A2A1F9-0B97-4B66-B7C7-320A0EBA3F97}" destId="{44BE092F-7721-46A1-9047-4B029AA7D2DA}"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5809D2C-3970-4095-81C8-1CC2ADD8B4C6}" type="presOf" srcId="{6DA49595-0586-459E-8B8D-B2D5C97D2DD9}" destId="{77BF4423-5657-486C-9B2B-52815C480732}"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9F4A51B8-AFF6-4702-BED2-F22EA571E6C8}" type="presOf" srcId="{0B380DF6-658C-4611-BC59-BEF845F20DCC}" destId="{E3B9ED90-D9B7-4DEA-AF6C-E919A48C2DFF}"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80CDE4B4-0B5A-448C-9A17-BD2FF9B800B8}" type="presOf" srcId="{80C79C25-DDBD-44B2-9583-E38B0598C1D0}" destId="{74B91A5F-BA10-4999-90A9-463910154AAF}" srcOrd="0" destOrd="0" presId="urn:microsoft.com/office/officeart/2005/8/layout/chevron1"/>
    <dgm:cxn modelId="{72DF121A-E733-4C9D-B926-788F9CC0E86F}" type="presParOf" srcId="{44BE092F-7721-46A1-9047-4B029AA7D2DA}" destId="{74B91A5F-BA10-4999-90A9-463910154AAF}" srcOrd="0" destOrd="0" presId="urn:microsoft.com/office/officeart/2005/8/layout/chevron1"/>
    <dgm:cxn modelId="{8DC52C0D-843D-4FFD-B090-F56A719E9F49}" type="presParOf" srcId="{44BE092F-7721-46A1-9047-4B029AA7D2DA}" destId="{CEA6F89B-6CBA-4521-8FEC-502E6EC608ED}" srcOrd="1" destOrd="0" presId="urn:microsoft.com/office/officeart/2005/8/layout/chevron1"/>
    <dgm:cxn modelId="{0B7853BA-0B7E-4CDC-9EE0-6E08A7277729}" type="presParOf" srcId="{44BE092F-7721-46A1-9047-4B029AA7D2DA}" destId="{B7783BFE-71EF-4503-8EEF-831C28D4BB53}" srcOrd="2" destOrd="0" presId="urn:microsoft.com/office/officeart/2005/8/layout/chevron1"/>
    <dgm:cxn modelId="{045DEDB8-F7D8-4327-8D1D-831D6BD6544D}" type="presParOf" srcId="{44BE092F-7721-46A1-9047-4B029AA7D2DA}" destId="{9DD480DF-ECA6-4C65-9B4A-E0FB853318CA}" srcOrd="3" destOrd="0" presId="urn:microsoft.com/office/officeart/2005/8/layout/chevron1"/>
    <dgm:cxn modelId="{3A1395E6-3821-4C60-9AEC-4373371E6309}" type="presParOf" srcId="{44BE092F-7721-46A1-9047-4B029AA7D2DA}" destId="{E3B9ED90-D9B7-4DEA-AF6C-E919A48C2DFF}" srcOrd="4" destOrd="0" presId="urn:microsoft.com/office/officeart/2005/8/layout/chevron1"/>
    <dgm:cxn modelId="{CFEAB657-6065-491C-A68F-D29D771CE56F}" type="presParOf" srcId="{44BE092F-7721-46A1-9047-4B029AA7D2DA}" destId="{30511D6F-620E-4E34-870F-78784E5DBF90}" srcOrd="5" destOrd="0" presId="urn:microsoft.com/office/officeart/2005/8/layout/chevron1"/>
    <dgm:cxn modelId="{5AB45350-17DE-4270-A2E0-E034ADB845AF}" type="presParOf" srcId="{44BE092F-7721-46A1-9047-4B029AA7D2DA}" destId="{77BF4423-5657-486C-9B2B-52815C480732}" srcOrd="6" destOrd="0" presId="urn:microsoft.com/office/officeart/2005/8/layout/chevron1"/>
    <dgm:cxn modelId="{79D03C10-18BF-4F26-AFB5-4589DEEB0212}" type="presParOf" srcId="{44BE092F-7721-46A1-9047-4B029AA7D2DA}" destId="{7496639D-7FBC-4C18-87E5-1BD4D1EFEB82}" srcOrd="7" destOrd="0" presId="urn:microsoft.com/office/officeart/2005/8/layout/chevron1"/>
    <dgm:cxn modelId="{71881015-9E9A-42BA-94A8-43522CDD1F61}" type="presParOf" srcId="{44BE092F-7721-46A1-9047-4B029AA7D2DA}" destId="{7EBFEEF4-EBD1-4603-9165-735CFAB15754}" srcOrd="8" destOrd="0" presId="urn:microsoft.com/office/officeart/2005/8/layout/chevron1"/>
    <dgm:cxn modelId="{DDF2A538-6AF3-44FB-8012-B695BC0F55DA}" type="presParOf" srcId="{44BE092F-7721-46A1-9047-4B029AA7D2DA}" destId="{42B011B1-26DC-48B4-96F5-5BC518B97678}" srcOrd="9" destOrd="0" presId="urn:microsoft.com/office/officeart/2005/8/layout/chevron1"/>
    <dgm:cxn modelId="{FD6049AB-DB5D-42AA-803E-A47FCAAFD040}" type="presParOf" srcId="{44BE092F-7721-46A1-9047-4B029AA7D2DA}" destId="{1351A7E7-DE74-4496-8471-ECDCE49EC4C2}" srcOrd="10" destOrd="0" presId="urn:microsoft.com/office/officeart/2005/8/layout/chevron1"/>
    <dgm:cxn modelId="{32925BD4-156E-4113-9B51-6FDE1BCAA78D}" type="presParOf" srcId="{44BE092F-7721-46A1-9047-4B029AA7D2DA}" destId="{D3899921-D82A-4B81-9CD1-1CEC22204A08}" srcOrd="11" destOrd="0" presId="urn:microsoft.com/office/officeart/2005/8/layout/chevron1"/>
    <dgm:cxn modelId="{C6F47AEC-A09F-4605-B6E9-20D926B42593}"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solidFill>
          <a:schemeClr val="bg2">
            <a:lumMod val="50000"/>
          </a:schemeClr>
        </a:solidFill>
        <a:ln w="9525">
          <a:solidFill>
            <a:srgbClr val="97A5C2"/>
          </a:solidFill>
        </a:ln>
      </dgm:spPr>
      <dgm:t>
        <a:bodyPr/>
        <a:lstStyle/>
        <a:p>
          <a:r>
            <a:rPr lang="en-US" b="1" dirty="0" smtClean="0"/>
            <a:t>Background</a:t>
          </a:r>
          <a:endParaRPr lang="en-US" b="1"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ln w="9525">
          <a:solidFill>
            <a:srgbClr val="97A5C2"/>
          </a:solidFill>
        </a:ln>
      </dgm:spPr>
      <dgm:t>
        <a:bodyPr/>
        <a:lstStyle/>
        <a:p>
          <a:r>
            <a:rPr lang="en-US" dirty="0" smtClean="0"/>
            <a:t>Objective</a:t>
          </a:r>
          <a:endParaRPr lang="en-US"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ln w="9525">
          <a:solidFill>
            <a:srgbClr val="97A5C2"/>
          </a:solidFill>
        </a:ln>
      </dgm:spPr>
      <dgm:t>
        <a:bodyPr/>
        <a:lstStyle/>
        <a:p>
          <a:r>
            <a:rPr lang="en-US" dirty="0" smtClean="0"/>
            <a:t>Implementation</a:t>
          </a:r>
          <a:endParaRPr lang="en-US"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DDE3AFB9-85CC-4F84-96F1-27B5EBC9A05C}" type="presOf" srcId="{0B380DF6-658C-4611-BC59-BEF845F20DCC}" destId="{E3B9ED90-D9B7-4DEA-AF6C-E919A48C2DFF}"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2BD060BD-8A59-43E1-95A8-94022C4A7916}" type="presOf" srcId="{8CE23BBA-E681-4F8F-83DE-081971751A17}" destId="{7EBFEEF4-EBD1-4603-9165-735CFAB15754}" srcOrd="0" destOrd="0" presId="urn:microsoft.com/office/officeart/2005/8/layout/chevron1"/>
    <dgm:cxn modelId="{3AF191C0-3D4F-448F-8E49-0E869EEA83B7}" type="presOf" srcId="{6DA49595-0586-459E-8B8D-B2D5C97D2DD9}" destId="{77BF4423-5657-486C-9B2B-52815C480732}"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5D740A69-1512-4F4F-8E73-E15001B81733}" type="presOf" srcId="{8DC0723C-AB6D-418C-849C-1EEB24575E22}" destId="{DB28CFBF-6770-41EC-9F00-CE2903F969E6}"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21936DB6-80B1-4432-A189-CBD0E6A2B2CC}" type="presOf" srcId="{80C79C25-DDBD-44B2-9583-E38B0598C1D0}" destId="{74B91A5F-BA10-4999-90A9-463910154AAF}" srcOrd="0" destOrd="0" presId="urn:microsoft.com/office/officeart/2005/8/layout/chevron1"/>
    <dgm:cxn modelId="{ADECE091-D745-4871-9F34-9E4F8F521578}" type="presOf" srcId="{C68F3491-19AF-443D-8F6F-79888773EEBF}" destId="{B7783BFE-71EF-4503-8EEF-831C28D4BB53}" srcOrd="0" destOrd="0" presId="urn:microsoft.com/office/officeart/2005/8/layout/chevron1"/>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0DEB2384-B043-4E09-B7F7-A857FDDDFEB5}" type="presOf" srcId="{F14BBBB0-6882-497C-9025-BF086E4F900E}" destId="{1351A7E7-DE74-4496-8471-ECDCE49EC4C2}" srcOrd="0" destOrd="0" presId="urn:microsoft.com/office/officeart/2005/8/layout/chevron1"/>
    <dgm:cxn modelId="{CB39D998-D9C9-4C90-A7EC-5AC4880DE2C8}" type="presOf" srcId="{A5A2A1F9-0B97-4B66-B7C7-320A0EBA3F97}" destId="{44BE092F-7721-46A1-9047-4B029AA7D2DA}" srcOrd="0" destOrd="0" presId="urn:microsoft.com/office/officeart/2005/8/layout/chevron1"/>
    <dgm:cxn modelId="{0AA69511-7B7D-4916-8CFE-BDB08C5BE985}" type="presParOf" srcId="{44BE092F-7721-46A1-9047-4B029AA7D2DA}" destId="{74B91A5F-BA10-4999-90A9-463910154AAF}" srcOrd="0" destOrd="0" presId="urn:microsoft.com/office/officeart/2005/8/layout/chevron1"/>
    <dgm:cxn modelId="{5BE0DAFF-9629-49BC-8F77-EFF01E71EA12}" type="presParOf" srcId="{44BE092F-7721-46A1-9047-4B029AA7D2DA}" destId="{CEA6F89B-6CBA-4521-8FEC-502E6EC608ED}" srcOrd="1" destOrd="0" presId="urn:microsoft.com/office/officeart/2005/8/layout/chevron1"/>
    <dgm:cxn modelId="{1A47BC98-FC38-4A1E-A02A-9F9D6967BC8E}" type="presParOf" srcId="{44BE092F-7721-46A1-9047-4B029AA7D2DA}" destId="{B7783BFE-71EF-4503-8EEF-831C28D4BB53}" srcOrd="2" destOrd="0" presId="urn:microsoft.com/office/officeart/2005/8/layout/chevron1"/>
    <dgm:cxn modelId="{2F6FC51D-AB94-4DCB-A75D-5895F0FEA75A}" type="presParOf" srcId="{44BE092F-7721-46A1-9047-4B029AA7D2DA}" destId="{9DD480DF-ECA6-4C65-9B4A-E0FB853318CA}" srcOrd="3" destOrd="0" presId="urn:microsoft.com/office/officeart/2005/8/layout/chevron1"/>
    <dgm:cxn modelId="{7B1F6B9F-0622-4463-A517-1E2A677664DB}" type="presParOf" srcId="{44BE092F-7721-46A1-9047-4B029AA7D2DA}" destId="{E3B9ED90-D9B7-4DEA-AF6C-E919A48C2DFF}" srcOrd="4" destOrd="0" presId="urn:microsoft.com/office/officeart/2005/8/layout/chevron1"/>
    <dgm:cxn modelId="{DD787D38-E797-41BD-BDA8-D5E96AAE6C92}" type="presParOf" srcId="{44BE092F-7721-46A1-9047-4B029AA7D2DA}" destId="{30511D6F-620E-4E34-870F-78784E5DBF90}" srcOrd="5" destOrd="0" presId="urn:microsoft.com/office/officeart/2005/8/layout/chevron1"/>
    <dgm:cxn modelId="{660E0996-52F3-459F-B38F-C504789AA35D}" type="presParOf" srcId="{44BE092F-7721-46A1-9047-4B029AA7D2DA}" destId="{77BF4423-5657-486C-9B2B-52815C480732}" srcOrd="6" destOrd="0" presId="urn:microsoft.com/office/officeart/2005/8/layout/chevron1"/>
    <dgm:cxn modelId="{7E07A502-2893-4C07-AE99-C73E752254D9}" type="presParOf" srcId="{44BE092F-7721-46A1-9047-4B029AA7D2DA}" destId="{7496639D-7FBC-4C18-87E5-1BD4D1EFEB82}" srcOrd="7" destOrd="0" presId="urn:microsoft.com/office/officeart/2005/8/layout/chevron1"/>
    <dgm:cxn modelId="{1088A5D4-1FF7-4819-B678-BCE75D6F81AE}" type="presParOf" srcId="{44BE092F-7721-46A1-9047-4B029AA7D2DA}" destId="{7EBFEEF4-EBD1-4603-9165-735CFAB15754}" srcOrd="8" destOrd="0" presId="urn:microsoft.com/office/officeart/2005/8/layout/chevron1"/>
    <dgm:cxn modelId="{8F9057BE-024B-4227-B136-69BD50B85534}" type="presParOf" srcId="{44BE092F-7721-46A1-9047-4B029AA7D2DA}" destId="{42B011B1-26DC-48B4-96F5-5BC518B97678}" srcOrd="9" destOrd="0" presId="urn:microsoft.com/office/officeart/2005/8/layout/chevron1"/>
    <dgm:cxn modelId="{6DCF9481-A7CB-4967-BBCB-4CA014DEBE8C}" type="presParOf" srcId="{44BE092F-7721-46A1-9047-4B029AA7D2DA}" destId="{1351A7E7-DE74-4496-8471-ECDCE49EC4C2}" srcOrd="10" destOrd="0" presId="urn:microsoft.com/office/officeart/2005/8/layout/chevron1"/>
    <dgm:cxn modelId="{9744FF9A-BB2A-4DDD-B1AF-FD4F373156A9}" type="presParOf" srcId="{44BE092F-7721-46A1-9047-4B029AA7D2DA}" destId="{D3899921-D82A-4B81-9CD1-1CEC22204A08}" srcOrd="11" destOrd="0" presId="urn:microsoft.com/office/officeart/2005/8/layout/chevron1"/>
    <dgm:cxn modelId="{2C456931-B931-4108-80B4-EFF1C34556C9}"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solidFill>
          <a:schemeClr val="bg2">
            <a:lumMod val="50000"/>
          </a:schemeClr>
        </a:solidFill>
        <a:ln w="9525">
          <a:solidFill>
            <a:srgbClr val="97A5C2"/>
          </a:solidFill>
        </a:ln>
      </dgm:spPr>
      <dgm:t>
        <a:bodyPr/>
        <a:lstStyle/>
        <a:p>
          <a:r>
            <a:rPr lang="en-US" b="1" dirty="0" smtClean="0"/>
            <a:t>Objective</a:t>
          </a:r>
          <a:endParaRPr lang="en-US" b="1"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ln w="9525">
          <a:solidFill>
            <a:srgbClr val="97A5C2"/>
          </a:solidFill>
        </a:ln>
      </dgm:spPr>
      <dgm:t>
        <a:bodyPr/>
        <a:lstStyle/>
        <a:p>
          <a:r>
            <a:rPr lang="en-US" dirty="0" smtClean="0"/>
            <a:t>Implementation</a:t>
          </a:r>
          <a:endParaRPr lang="en-US"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55385AA7-5590-43D8-9811-1674AC0CBB8B}" type="presOf" srcId="{8CE23BBA-E681-4F8F-83DE-081971751A17}" destId="{7EBFEEF4-EBD1-4603-9165-735CFAB15754}" srcOrd="0" destOrd="0" presId="urn:microsoft.com/office/officeart/2005/8/layout/chevron1"/>
    <dgm:cxn modelId="{4F736B06-E96A-42A2-9E81-EDDEE86F68D9}" type="presOf" srcId="{A5A2A1F9-0B97-4B66-B7C7-320A0EBA3F97}" destId="{44BE092F-7721-46A1-9047-4B029AA7D2DA}"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4A7FEA5D-AFFF-4320-9D1C-8F67377A390A}" type="presOf" srcId="{80C79C25-DDBD-44B2-9583-E38B0598C1D0}" destId="{74B91A5F-BA10-4999-90A9-463910154AAF}" srcOrd="0" destOrd="0" presId="urn:microsoft.com/office/officeart/2005/8/layout/chevron1"/>
    <dgm:cxn modelId="{24349407-AEE7-401D-BBDF-D59D6CA4333B}" type="presOf" srcId="{C68F3491-19AF-443D-8F6F-79888773EEBF}" destId="{B7783BFE-71EF-4503-8EEF-831C28D4BB53}"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07AF421D-F169-4DAB-830B-CE5EFBBFF105}" type="presOf" srcId="{F14BBBB0-6882-497C-9025-BF086E4F900E}" destId="{1351A7E7-DE74-4496-8471-ECDCE49EC4C2}" srcOrd="0" destOrd="0" presId="urn:microsoft.com/office/officeart/2005/8/layout/chevron1"/>
    <dgm:cxn modelId="{321E313C-8D97-4ADD-86B3-98161B474DAD}" type="presOf" srcId="{6DA49595-0586-459E-8B8D-B2D5C97D2DD9}" destId="{77BF4423-5657-486C-9B2B-52815C480732}" srcOrd="0" destOrd="0" presId="urn:microsoft.com/office/officeart/2005/8/layout/chevron1"/>
    <dgm:cxn modelId="{135F9664-4138-40E0-B48D-0C197AF27060}" type="presOf" srcId="{0B380DF6-658C-4611-BC59-BEF845F20DCC}" destId="{E3B9ED90-D9B7-4DEA-AF6C-E919A48C2DFF}"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A6507474-7CD3-4219-A37F-9B91D09133EF}" type="presOf" srcId="{8DC0723C-AB6D-418C-849C-1EEB24575E22}" destId="{DB28CFBF-6770-41EC-9F00-CE2903F969E6}" srcOrd="0" destOrd="0" presId="urn:microsoft.com/office/officeart/2005/8/layout/chevron1"/>
    <dgm:cxn modelId="{DC7FAD33-591D-46F2-8CAD-E6F6E31E0DA5}" type="presParOf" srcId="{44BE092F-7721-46A1-9047-4B029AA7D2DA}" destId="{74B91A5F-BA10-4999-90A9-463910154AAF}" srcOrd="0" destOrd="0" presId="urn:microsoft.com/office/officeart/2005/8/layout/chevron1"/>
    <dgm:cxn modelId="{B1CA5B4D-54A4-4775-8EBC-B54E6696FAD7}" type="presParOf" srcId="{44BE092F-7721-46A1-9047-4B029AA7D2DA}" destId="{CEA6F89B-6CBA-4521-8FEC-502E6EC608ED}" srcOrd="1" destOrd="0" presId="urn:microsoft.com/office/officeart/2005/8/layout/chevron1"/>
    <dgm:cxn modelId="{403784F3-822A-4C02-B26F-AE048DA832F6}" type="presParOf" srcId="{44BE092F-7721-46A1-9047-4B029AA7D2DA}" destId="{B7783BFE-71EF-4503-8EEF-831C28D4BB53}" srcOrd="2" destOrd="0" presId="urn:microsoft.com/office/officeart/2005/8/layout/chevron1"/>
    <dgm:cxn modelId="{2FF28360-F391-462C-944C-29FC0179EFD0}" type="presParOf" srcId="{44BE092F-7721-46A1-9047-4B029AA7D2DA}" destId="{9DD480DF-ECA6-4C65-9B4A-E0FB853318CA}" srcOrd="3" destOrd="0" presId="urn:microsoft.com/office/officeart/2005/8/layout/chevron1"/>
    <dgm:cxn modelId="{F9004992-8212-4890-93BA-16A0946CC774}" type="presParOf" srcId="{44BE092F-7721-46A1-9047-4B029AA7D2DA}" destId="{E3B9ED90-D9B7-4DEA-AF6C-E919A48C2DFF}" srcOrd="4" destOrd="0" presId="urn:microsoft.com/office/officeart/2005/8/layout/chevron1"/>
    <dgm:cxn modelId="{30A8EC29-8C8F-40C9-99E7-546C3CDE7338}" type="presParOf" srcId="{44BE092F-7721-46A1-9047-4B029AA7D2DA}" destId="{30511D6F-620E-4E34-870F-78784E5DBF90}" srcOrd="5" destOrd="0" presId="urn:microsoft.com/office/officeart/2005/8/layout/chevron1"/>
    <dgm:cxn modelId="{67CD8501-B437-4889-B13B-435C394BA9F8}" type="presParOf" srcId="{44BE092F-7721-46A1-9047-4B029AA7D2DA}" destId="{77BF4423-5657-486C-9B2B-52815C480732}" srcOrd="6" destOrd="0" presId="urn:microsoft.com/office/officeart/2005/8/layout/chevron1"/>
    <dgm:cxn modelId="{A8FE4302-A274-4C4A-B736-C7CF79186A4F}" type="presParOf" srcId="{44BE092F-7721-46A1-9047-4B029AA7D2DA}" destId="{7496639D-7FBC-4C18-87E5-1BD4D1EFEB82}" srcOrd="7" destOrd="0" presId="urn:microsoft.com/office/officeart/2005/8/layout/chevron1"/>
    <dgm:cxn modelId="{1189957E-104B-4ED5-9D61-78661E42750D}" type="presParOf" srcId="{44BE092F-7721-46A1-9047-4B029AA7D2DA}" destId="{7EBFEEF4-EBD1-4603-9165-735CFAB15754}" srcOrd="8" destOrd="0" presId="urn:microsoft.com/office/officeart/2005/8/layout/chevron1"/>
    <dgm:cxn modelId="{8C19D89D-E84F-4948-A2DA-D5191DAA762E}" type="presParOf" srcId="{44BE092F-7721-46A1-9047-4B029AA7D2DA}" destId="{42B011B1-26DC-48B4-96F5-5BC518B97678}" srcOrd="9" destOrd="0" presId="urn:microsoft.com/office/officeart/2005/8/layout/chevron1"/>
    <dgm:cxn modelId="{705D24A5-8F0B-4D68-838F-118A132053B1}" type="presParOf" srcId="{44BE092F-7721-46A1-9047-4B029AA7D2DA}" destId="{1351A7E7-DE74-4496-8471-ECDCE49EC4C2}" srcOrd="10" destOrd="0" presId="urn:microsoft.com/office/officeart/2005/8/layout/chevron1"/>
    <dgm:cxn modelId="{420797B1-C458-44E1-AB5A-40B814A19ADE}" type="presParOf" srcId="{44BE092F-7721-46A1-9047-4B029AA7D2DA}" destId="{D3899921-D82A-4B81-9CD1-1CEC22204A08}" srcOrd="11" destOrd="0" presId="urn:microsoft.com/office/officeart/2005/8/layout/chevron1"/>
    <dgm:cxn modelId="{E838972E-D864-4D60-9AC5-CB65A337F774}"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B74946F3-BADC-4966-B765-C7262585394A}" type="presOf" srcId="{8DC0723C-AB6D-418C-849C-1EEB24575E22}" destId="{DB28CFBF-6770-41EC-9F00-CE2903F969E6}"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060D6EC0-712B-46A1-92FB-50315C6816C0}" srcId="{A5A2A1F9-0B97-4B66-B7C7-320A0EBA3F97}" destId="{80C79C25-DDBD-44B2-9583-E38B0598C1D0}" srcOrd="0" destOrd="0" parTransId="{16697D18-FAB5-4858-8299-E3A90490B52D}" sibTransId="{90D07C2B-83E5-46C7-96A3-85BF0098BFAF}"/>
    <dgm:cxn modelId="{B7726DAB-411C-46CC-BECF-0B7A084892C7}" type="presOf" srcId="{A5A2A1F9-0B97-4B66-B7C7-320A0EBA3F97}" destId="{44BE092F-7721-46A1-9047-4B029AA7D2DA}" srcOrd="0" destOrd="0" presId="urn:microsoft.com/office/officeart/2005/8/layout/chevron1"/>
    <dgm:cxn modelId="{AF5A5EDA-21EB-446C-B9AB-F626FF5AF2B0}" type="presOf" srcId="{80C79C25-DDBD-44B2-9583-E38B0598C1D0}" destId="{74B91A5F-BA10-4999-90A9-463910154AAF}" srcOrd="0" destOrd="0" presId="urn:microsoft.com/office/officeart/2005/8/layout/chevron1"/>
    <dgm:cxn modelId="{14662470-AA33-4C33-9ABB-6CCEAC01D908}" type="presOf" srcId="{8CE23BBA-E681-4F8F-83DE-081971751A17}" destId="{7EBFEEF4-EBD1-4603-9165-735CFAB15754}"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1818B30C-FEC6-43DE-8253-B93AC2C09819}" type="presOf" srcId="{F14BBBB0-6882-497C-9025-BF086E4F900E}" destId="{1351A7E7-DE74-4496-8471-ECDCE49EC4C2}" srcOrd="0" destOrd="0" presId="urn:microsoft.com/office/officeart/2005/8/layout/chevron1"/>
    <dgm:cxn modelId="{6B6A4C39-4C6B-43BB-9FD7-F507EFA7B972}" type="presOf" srcId="{0B380DF6-658C-4611-BC59-BEF845F20DCC}" destId="{E3B9ED90-D9B7-4DEA-AF6C-E919A48C2DFF}"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352D4FB1-8041-4283-93A5-9D2B02329ED4}" type="presOf" srcId="{C68F3491-19AF-443D-8F6F-79888773EEBF}" destId="{B7783BFE-71EF-4503-8EEF-831C28D4BB53}" srcOrd="0" destOrd="0" presId="urn:microsoft.com/office/officeart/2005/8/layout/chevron1"/>
    <dgm:cxn modelId="{9B5A7243-8275-4E95-A1B6-D9AB5A85339F}" type="presOf" srcId="{6DA49595-0586-459E-8B8D-B2D5C97D2DD9}" destId="{77BF4423-5657-486C-9B2B-52815C480732}"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8970E813-0630-4E45-A9F5-AFEAFD7A2AD1}" type="presParOf" srcId="{44BE092F-7721-46A1-9047-4B029AA7D2DA}" destId="{74B91A5F-BA10-4999-90A9-463910154AAF}" srcOrd="0" destOrd="0" presId="urn:microsoft.com/office/officeart/2005/8/layout/chevron1"/>
    <dgm:cxn modelId="{1CD17FB4-7C13-473C-BCEC-9B4B33A6A2D0}" type="presParOf" srcId="{44BE092F-7721-46A1-9047-4B029AA7D2DA}" destId="{CEA6F89B-6CBA-4521-8FEC-502E6EC608ED}" srcOrd="1" destOrd="0" presId="urn:microsoft.com/office/officeart/2005/8/layout/chevron1"/>
    <dgm:cxn modelId="{394C0CA7-C9B2-4C2B-8261-8113F3659852}" type="presParOf" srcId="{44BE092F-7721-46A1-9047-4B029AA7D2DA}" destId="{B7783BFE-71EF-4503-8EEF-831C28D4BB53}" srcOrd="2" destOrd="0" presId="urn:microsoft.com/office/officeart/2005/8/layout/chevron1"/>
    <dgm:cxn modelId="{0978EBDB-C671-4EB5-9300-E886281D19AE}" type="presParOf" srcId="{44BE092F-7721-46A1-9047-4B029AA7D2DA}" destId="{9DD480DF-ECA6-4C65-9B4A-E0FB853318CA}" srcOrd="3" destOrd="0" presId="urn:microsoft.com/office/officeart/2005/8/layout/chevron1"/>
    <dgm:cxn modelId="{6B204F92-C2CD-4FF1-9944-E645EA1F2A3C}" type="presParOf" srcId="{44BE092F-7721-46A1-9047-4B029AA7D2DA}" destId="{E3B9ED90-D9B7-4DEA-AF6C-E919A48C2DFF}" srcOrd="4" destOrd="0" presId="urn:microsoft.com/office/officeart/2005/8/layout/chevron1"/>
    <dgm:cxn modelId="{13E31AD8-2DA2-42AF-8A45-6F8F4010638B}" type="presParOf" srcId="{44BE092F-7721-46A1-9047-4B029AA7D2DA}" destId="{30511D6F-620E-4E34-870F-78784E5DBF90}" srcOrd="5" destOrd="0" presId="urn:microsoft.com/office/officeart/2005/8/layout/chevron1"/>
    <dgm:cxn modelId="{222CE7F2-3D67-49E7-8D52-5D04D508AE44}" type="presParOf" srcId="{44BE092F-7721-46A1-9047-4B029AA7D2DA}" destId="{77BF4423-5657-486C-9B2B-52815C480732}" srcOrd="6" destOrd="0" presId="urn:microsoft.com/office/officeart/2005/8/layout/chevron1"/>
    <dgm:cxn modelId="{A928F567-1FC3-4932-A128-015DE992639B}" type="presParOf" srcId="{44BE092F-7721-46A1-9047-4B029AA7D2DA}" destId="{7496639D-7FBC-4C18-87E5-1BD4D1EFEB82}" srcOrd="7" destOrd="0" presId="urn:microsoft.com/office/officeart/2005/8/layout/chevron1"/>
    <dgm:cxn modelId="{370E6CD2-8690-4B68-9523-10965513C307}" type="presParOf" srcId="{44BE092F-7721-46A1-9047-4B029AA7D2DA}" destId="{7EBFEEF4-EBD1-4603-9165-735CFAB15754}" srcOrd="8" destOrd="0" presId="urn:microsoft.com/office/officeart/2005/8/layout/chevron1"/>
    <dgm:cxn modelId="{87455F50-8C0A-44D8-83C8-509DFB17602E}" type="presParOf" srcId="{44BE092F-7721-46A1-9047-4B029AA7D2DA}" destId="{42B011B1-26DC-48B4-96F5-5BC518B97678}" srcOrd="9" destOrd="0" presId="urn:microsoft.com/office/officeart/2005/8/layout/chevron1"/>
    <dgm:cxn modelId="{62480BFB-6F0D-4179-90FD-98FB20ED09D3}" type="presParOf" srcId="{44BE092F-7721-46A1-9047-4B029AA7D2DA}" destId="{1351A7E7-DE74-4496-8471-ECDCE49EC4C2}" srcOrd="10" destOrd="0" presId="urn:microsoft.com/office/officeart/2005/8/layout/chevron1"/>
    <dgm:cxn modelId="{C309444D-157E-4DEC-993F-3A707D83A1FF}" type="presParOf" srcId="{44BE092F-7721-46A1-9047-4B029AA7D2DA}" destId="{D3899921-D82A-4B81-9CD1-1CEC22204A08}" srcOrd="11" destOrd="0" presId="urn:microsoft.com/office/officeart/2005/8/layout/chevron1"/>
    <dgm:cxn modelId="{4D1A4536-CD7F-4091-BC0A-D31789CBFFB9}"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BD75ADBD-12ED-4B22-A9C9-CDEBBBE97B82}" srcId="{A5A2A1F9-0B97-4B66-B7C7-320A0EBA3F97}" destId="{F14BBBB0-6882-497C-9025-BF086E4F900E}" srcOrd="5" destOrd="0" parTransId="{BAACD049-B153-4FB8-806A-B4C92AD033F9}" sibTransId="{3209BCD9-7ED2-45C7-8D6F-CA42D96B365E}"/>
    <dgm:cxn modelId="{02DC4565-011E-4DE7-9C31-8041E95C7902}" srcId="{A5A2A1F9-0B97-4B66-B7C7-320A0EBA3F97}" destId="{0B380DF6-658C-4611-BC59-BEF845F20DCC}" srcOrd="2" destOrd="0" parTransId="{80326673-8A9B-4E51-B9B9-7027D6F83661}" sibTransId="{1D6D2A87-C4C4-4FA2-B6FB-5008CFFD4D69}"/>
    <dgm:cxn modelId="{5A30E80E-F60B-488F-8D09-AA262F072834}" type="presOf" srcId="{8DC0723C-AB6D-418C-849C-1EEB24575E22}" destId="{DB28CFBF-6770-41EC-9F00-CE2903F969E6}" srcOrd="0" destOrd="0" presId="urn:microsoft.com/office/officeart/2005/8/layout/chevron1"/>
    <dgm:cxn modelId="{B2611C74-2849-4454-91A6-4498EEA734DF}" type="presOf" srcId="{6DA49595-0586-459E-8B8D-B2D5C97D2DD9}" destId="{77BF4423-5657-486C-9B2B-52815C480732}" srcOrd="0" destOrd="0" presId="urn:microsoft.com/office/officeart/2005/8/layout/chevron1"/>
    <dgm:cxn modelId="{863625D8-353B-48E6-AD4F-F5F252DE828D}" type="presOf" srcId="{F14BBBB0-6882-497C-9025-BF086E4F900E}" destId="{1351A7E7-DE74-4496-8471-ECDCE49EC4C2}"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0BF20A97-33E4-42B9-BA7A-ED81909ACA4F}" type="presOf" srcId="{0B380DF6-658C-4611-BC59-BEF845F20DCC}" destId="{E3B9ED90-D9B7-4DEA-AF6C-E919A48C2DFF}" srcOrd="0" destOrd="0" presId="urn:microsoft.com/office/officeart/2005/8/layout/chevron1"/>
    <dgm:cxn modelId="{DCD29D67-6E4E-48F9-8701-D4037722C337}" type="presOf" srcId="{C68F3491-19AF-443D-8F6F-79888773EEBF}" destId="{B7783BFE-71EF-4503-8EEF-831C28D4BB53}"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05D20188-6EF9-4827-86B6-DD91DE8D5391}" type="presOf" srcId="{A5A2A1F9-0B97-4B66-B7C7-320A0EBA3F97}" destId="{44BE092F-7721-46A1-9047-4B029AA7D2DA}" srcOrd="0" destOrd="0" presId="urn:microsoft.com/office/officeart/2005/8/layout/chevron1"/>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EF0A4BD1-37E8-4A95-A4A1-A268AA4B7183}" type="presOf" srcId="{8CE23BBA-E681-4F8F-83DE-081971751A17}" destId="{7EBFEEF4-EBD1-4603-9165-735CFAB15754}" srcOrd="0" destOrd="0" presId="urn:microsoft.com/office/officeart/2005/8/layout/chevron1"/>
    <dgm:cxn modelId="{C10A6FD8-2C2A-47E7-BD8A-ECE3C40603B4}" type="presOf" srcId="{80C79C25-DDBD-44B2-9583-E38B0598C1D0}" destId="{74B91A5F-BA10-4999-90A9-463910154AAF}" srcOrd="0" destOrd="0" presId="urn:microsoft.com/office/officeart/2005/8/layout/chevron1"/>
    <dgm:cxn modelId="{59CE525D-7192-4A66-8B77-3776AC5B9062}" type="presParOf" srcId="{44BE092F-7721-46A1-9047-4B029AA7D2DA}" destId="{74B91A5F-BA10-4999-90A9-463910154AAF}" srcOrd="0" destOrd="0" presId="urn:microsoft.com/office/officeart/2005/8/layout/chevron1"/>
    <dgm:cxn modelId="{786856C3-C706-4F1F-BE6E-F7726AB885E8}" type="presParOf" srcId="{44BE092F-7721-46A1-9047-4B029AA7D2DA}" destId="{CEA6F89B-6CBA-4521-8FEC-502E6EC608ED}" srcOrd="1" destOrd="0" presId="urn:microsoft.com/office/officeart/2005/8/layout/chevron1"/>
    <dgm:cxn modelId="{60B95E89-CAE3-48DC-88F9-A1D356D8AFE3}" type="presParOf" srcId="{44BE092F-7721-46A1-9047-4B029AA7D2DA}" destId="{B7783BFE-71EF-4503-8EEF-831C28D4BB53}" srcOrd="2" destOrd="0" presId="urn:microsoft.com/office/officeart/2005/8/layout/chevron1"/>
    <dgm:cxn modelId="{6950C00B-0A2C-41E0-8190-5F6013C066F3}" type="presParOf" srcId="{44BE092F-7721-46A1-9047-4B029AA7D2DA}" destId="{9DD480DF-ECA6-4C65-9B4A-E0FB853318CA}" srcOrd="3" destOrd="0" presId="urn:microsoft.com/office/officeart/2005/8/layout/chevron1"/>
    <dgm:cxn modelId="{8A4B134C-D2CF-46FB-9831-CEF37169078E}" type="presParOf" srcId="{44BE092F-7721-46A1-9047-4B029AA7D2DA}" destId="{E3B9ED90-D9B7-4DEA-AF6C-E919A48C2DFF}" srcOrd="4" destOrd="0" presId="urn:microsoft.com/office/officeart/2005/8/layout/chevron1"/>
    <dgm:cxn modelId="{4090D6BF-7D7D-4E00-A46A-C0DAA8A1642A}" type="presParOf" srcId="{44BE092F-7721-46A1-9047-4B029AA7D2DA}" destId="{30511D6F-620E-4E34-870F-78784E5DBF90}" srcOrd="5" destOrd="0" presId="urn:microsoft.com/office/officeart/2005/8/layout/chevron1"/>
    <dgm:cxn modelId="{62970F6C-45E1-4C55-8705-69B8C904812D}" type="presParOf" srcId="{44BE092F-7721-46A1-9047-4B029AA7D2DA}" destId="{77BF4423-5657-486C-9B2B-52815C480732}" srcOrd="6" destOrd="0" presId="urn:microsoft.com/office/officeart/2005/8/layout/chevron1"/>
    <dgm:cxn modelId="{52EC235A-A705-4BA7-B1B2-FC05E6F635FD}" type="presParOf" srcId="{44BE092F-7721-46A1-9047-4B029AA7D2DA}" destId="{7496639D-7FBC-4C18-87E5-1BD4D1EFEB82}" srcOrd="7" destOrd="0" presId="urn:microsoft.com/office/officeart/2005/8/layout/chevron1"/>
    <dgm:cxn modelId="{36022A94-E992-49E4-A5B4-061BA4152CF4}" type="presParOf" srcId="{44BE092F-7721-46A1-9047-4B029AA7D2DA}" destId="{7EBFEEF4-EBD1-4603-9165-735CFAB15754}" srcOrd="8" destOrd="0" presId="urn:microsoft.com/office/officeart/2005/8/layout/chevron1"/>
    <dgm:cxn modelId="{8FB1EC9E-EC0E-4F90-9672-716C1FF20686}" type="presParOf" srcId="{44BE092F-7721-46A1-9047-4B029AA7D2DA}" destId="{42B011B1-26DC-48B4-96F5-5BC518B97678}" srcOrd="9" destOrd="0" presId="urn:microsoft.com/office/officeart/2005/8/layout/chevron1"/>
    <dgm:cxn modelId="{A607DD91-D3EA-41D7-91CE-9F1D60687989}" type="presParOf" srcId="{44BE092F-7721-46A1-9047-4B029AA7D2DA}" destId="{1351A7E7-DE74-4496-8471-ECDCE49EC4C2}" srcOrd="10" destOrd="0" presId="urn:microsoft.com/office/officeart/2005/8/layout/chevron1"/>
    <dgm:cxn modelId="{65A57808-D0F0-4F7E-B87E-193ABF17BA70}" type="presParOf" srcId="{44BE092F-7721-46A1-9047-4B029AA7D2DA}" destId="{D3899921-D82A-4B81-9CD1-1CEC22204A08}" srcOrd="11" destOrd="0" presId="urn:microsoft.com/office/officeart/2005/8/layout/chevron1"/>
    <dgm:cxn modelId="{8625C8BE-C754-409D-9BF5-64D7DD66EEF1}"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42E145F7-4E99-47DC-89EE-3324DD44E5F1}" type="presOf" srcId="{80C79C25-DDBD-44B2-9583-E38B0598C1D0}" destId="{74B91A5F-BA10-4999-90A9-463910154AAF}" srcOrd="0" destOrd="0" presId="urn:microsoft.com/office/officeart/2005/8/layout/chevron1"/>
    <dgm:cxn modelId="{4605947C-592C-47D5-9D2E-0E100232C639}" type="presOf" srcId="{F14BBBB0-6882-497C-9025-BF086E4F900E}" destId="{1351A7E7-DE74-4496-8471-ECDCE49EC4C2}"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50513815-AA5F-478B-9F89-57878B8F727A}" type="presOf" srcId="{A5A2A1F9-0B97-4B66-B7C7-320A0EBA3F97}" destId="{44BE092F-7721-46A1-9047-4B029AA7D2DA}"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2FC2DBF3-A52E-4FAA-BE5C-E06A309C6080}" srcId="{A5A2A1F9-0B97-4B66-B7C7-320A0EBA3F97}" destId="{6DA49595-0586-459E-8B8D-B2D5C97D2DD9}" srcOrd="3" destOrd="0" parTransId="{0AE14E49-50A2-4D28-8DC4-B1E2811FACBB}" sibTransId="{2EAE4F76-AB1C-4D72-A522-6C717A86F7BD}"/>
    <dgm:cxn modelId="{D479B081-AE12-426F-BCD5-BF45769348C5}" type="presOf" srcId="{0B380DF6-658C-4611-BC59-BEF845F20DCC}" destId="{E3B9ED90-D9B7-4DEA-AF6C-E919A48C2DFF}" srcOrd="0" destOrd="0" presId="urn:microsoft.com/office/officeart/2005/8/layout/chevron1"/>
    <dgm:cxn modelId="{A99A40BD-1666-47A4-AA6F-4652F4FFED04}" type="presOf" srcId="{8CE23BBA-E681-4F8F-83DE-081971751A17}" destId="{7EBFEEF4-EBD1-4603-9165-735CFAB15754}" srcOrd="0" destOrd="0" presId="urn:microsoft.com/office/officeart/2005/8/layout/chevron1"/>
    <dgm:cxn modelId="{15B558F8-7576-480B-971F-B96EBA6DAD02}" type="presOf" srcId="{C68F3491-19AF-443D-8F6F-79888773EEBF}" destId="{B7783BFE-71EF-4503-8EEF-831C28D4BB53}"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62993EB6-D05E-48F9-81DC-C55CA31DA38D}" type="presOf" srcId="{6DA49595-0586-459E-8B8D-B2D5C97D2DD9}" destId="{77BF4423-5657-486C-9B2B-52815C480732}" srcOrd="0" destOrd="0" presId="urn:microsoft.com/office/officeart/2005/8/layout/chevron1"/>
    <dgm:cxn modelId="{CFEDA350-AEC5-4C1F-A98B-8F5BCE658493}" type="presOf" srcId="{8DC0723C-AB6D-418C-849C-1EEB24575E22}" destId="{DB28CFBF-6770-41EC-9F00-CE2903F969E6}"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7773BBFC-3080-45DA-B4C5-F808C05909FB}" srcId="{A5A2A1F9-0B97-4B66-B7C7-320A0EBA3F97}" destId="{C68F3491-19AF-443D-8F6F-79888773EEBF}" srcOrd="1" destOrd="0" parTransId="{F99C3473-F03F-4FA6-8722-DBE29E4B0CCC}" sibTransId="{D0B81D82-CD5B-47E8-A1F5-A8EB90081BF8}"/>
    <dgm:cxn modelId="{D21350A0-2540-4035-905C-2110CCDB3574}" srcId="{A5A2A1F9-0B97-4B66-B7C7-320A0EBA3F97}" destId="{8CE23BBA-E681-4F8F-83DE-081971751A17}" srcOrd="4" destOrd="0" parTransId="{F61CDBF2-0856-4EA9-B9C9-398A57E94C94}" sibTransId="{3D95A536-7E15-40D6-A768-35A304A35E28}"/>
    <dgm:cxn modelId="{5F607F32-B0AC-4506-AD8F-BAD4A41CA81E}" type="presParOf" srcId="{44BE092F-7721-46A1-9047-4B029AA7D2DA}" destId="{74B91A5F-BA10-4999-90A9-463910154AAF}" srcOrd="0" destOrd="0" presId="urn:microsoft.com/office/officeart/2005/8/layout/chevron1"/>
    <dgm:cxn modelId="{F888677F-B877-4276-9CF7-2F58468A602A}" type="presParOf" srcId="{44BE092F-7721-46A1-9047-4B029AA7D2DA}" destId="{CEA6F89B-6CBA-4521-8FEC-502E6EC608ED}" srcOrd="1" destOrd="0" presId="urn:microsoft.com/office/officeart/2005/8/layout/chevron1"/>
    <dgm:cxn modelId="{B6F00DE2-F6CD-4D6A-9CAB-737110F4ADBB}" type="presParOf" srcId="{44BE092F-7721-46A1-9047-4B029AA7D2DA}" destId="{B7783BFE-71EF-4503-8EEF-831C28D4BB53}" srcOrd="2" destOrd="0" presId="urn:microsoft.com/office/officeart/2005/8/layout/chevron1"/>
    <dgm:cxn modelId="{490AFFCF-2309-4713-BE14-6778FA4959D7}" type="presParOf" srcId="{44BE092F-7721-46A1-9047-4B029AA7D2DA}" destId="{9DD480DF-ECA6-4C65-9B4A-E0FB853318CA}" srcOrd="3" destOrd="0" presId="urn:microsoft.com/office/officeart/2005/8/layout/chevron1"/>
    <dgm:cxn modelId="{ABE3D8F4-6F94-4C33-B345-79E4E4E0DC21}" type="presParOf" srcId="{44BE092F-7721-46A1-9047-4B029AA7D2DA}" destId="{E3B9ED90-D9B7-4DEA-AF6C-E919A48C2DFF}" srcOrd="4" destOrd="0" presId="urn:microsoft.com/office/officeart/2005/8/layout/chevron1"/>
    <dgm:cxn modelId="{CDBCC6B9-E8A3-468D-AD81-AD093614E5E6}" type="presParOf" srcId="{44BE092F-7721-46A1-9047-4B029AA7D2DA}" destId="{30511D6F-620E-4E34-870F-78784E5DBF90}" srcOrd="5" destOrd="0" presId="urn:microsoft.com/office/officeart/2005/8/layout/chevron1"/>
    <dgm:cxn modelId="{414E45CF-3292-4F96-A3BA-4970D80B90AF}" type="presParOf" srcId="{44BE092F-7721-46A1-9047-4B029AA7D2DA}" destId="{77BF4423-5657-486C-9B2B-52815C480732}" srcOrd="6" destOrd="0" presId="urn:microsoft.com/office/officeart/2005/8/layout/chevron1"/>
    <dgm:cxn modelId="{9101E628-151A-49B4-A251-F601EBC6AA57}" type="presParOf" srcId="{44BE092F-7721-46A1-9047-4B029AA7D2DA}" destId="{7496639D-7FBC-4C18-87E5-1BD4D1EFEB82}" srcOrd="7" destOrd="0" presId="urn:microsoft.com/office/officeart/2005/8/layout/chevron1"/>
    <dgm:cxn modelId="{8D43A6FD-1E50-476F-9C51-1D64776CD5A9}" type="presParOf" srcId="{44BE092F-7721-46A1-9047-4B029AA7D2DA}" destId="{7EBFEEF4-EBD1-4603-9165-735CFAB15754}" srcOrd="8" destOrd="0" presId="urn:microsoft.com/office/officeart/2005/8/layout/chevron1"/>
    <dgm:cxn modelId="{92E08980-B537-4C97-BD44-7C13F21C9FE4}" type="presParOf" srcId="{44BE092F-7721-46A1-9047-4B029AA7D2DA}" destId="{42B011B1-26DC-48B4-96F5-5BC518B97678}" srcOrd="9" destOrd="0" presId="urn:microsoft.com/office/officeart/2005/8/layout/chevron1"/>
    <dgm:cxn modelId="{FD89354A-C4CF-46C6-B010-E764D6466B9A}" type="presParOf" srcId="{44BE092F-7721-46A1-9047-4B029AA7D2DA}" destId="{1351A7E7-DE74-4496-8471-ECDCE49EC4C2}" srcOrd="10" destOrd="0" presId="urn:microsoft.com/office/officeart/2005/8/layout/chevron1"/>
    <dgm:cxn modelId="{3154744C-3831-4F95-B2F9-BCEE46295331}" type="presParOf" srcId="{44BE092F-7721-46A1-9047-4B029AA7D2DA}" destId="{D3899921-D82A-4B81-9CD1-1CEC22204A08}" srcOrd="11" destOrd="0" presId="urn:microsoft.com/office/officeart/2005/8/layout/chevron1"/>
    <dgm:cxn modelId="{B6FF7834-AFA2-45F0-B7D8-C30ACDFB79D7}"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8BB5B43F-043B-4F10-8F21-90CE59FFD62C}" type="presOf" srcId="{F14BBBB0-6882-497C-9025-BF086E4F900E}" destId="{1351A7E7-DE74-4496-8471-ECDCE49EC4C2}"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E51BF1BC-5678-4645-8522-4A90D444361B}" type="presOf" srcId="{80C79C25-DDBD-44B2-9583-E38B0598C1D0}" destId="{74B91A5F-BA10-4999-90A9-463910154AAF}"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060D6EC0-712B-46A1-92FB-50315C6816C0}" srcId="{A5A2A1F9-0B97-4B66-B7C7-320A0EBA3F97}" destId="{80C79C25-DDBD-44B2-9583-E38B0598C1D0}" srcOrd="0" destOrd="0" parTransId="{16697D18-FAB5-4858-8299-E3A90490B52D}" sibTransId="{90D07C2B-83E5-46C7-96A3-85BF0098BFAF}"/>
    <dgm:cxn modelId="{A903608B-70C2-4021-AB26-6327AEEC10AA}" type="presOf" srcId="{C68F3491-19AF-443D-8F6F-79888773EEBF}" destId="{B7783BFE-71EF-4503-8EEF-831C28D4BB53}" srcOrd="0" destOrd="0" presId="urn:microsoft.com/office/officeart/2005/8/layout/chevron1"/>
    <dgm:cxn modelId="{3C7258E4-69B1-45C3-AD45-F6D951CE8E17}" type="presOf" srcId="{A5A2A1F9-0B97-4B66-B7C7-320A0EBA3F97}" destId="{44BE092F-7721-46A1-9047-4B029AA7D2DA}" srcOrd="0" destOrd="0" presId="urn:microsoft.com/office/officeart/2005/8/layout/chevron1"/>
    <dgm:cxn modelId="{FE5FC1DA-93C5-4711-AAFD-EA715CF6F671}" type="presOf" srcId="{8CE23BBA-E681-4F8F-83DE-081971751A17}" destId="{7EBFEEF4-EBD1-4603-9165-735CFAB15754}"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CC0B7355-A2C2-4837-9E52-0D5F5A7CBBFB}" type="presOf" srcId="{6DA49595-0586-459E-8B8D-B2D5C97D2DD9}" destId="{77BF4423-5657-486C-9B2B-52815C480732}" srcOrd="0" destOrd="0" presId="urn:microsoft.com/office/officeart/2005/8/layout/chevron1"/>
    <dgm:cxn modelId="{7773BBFC-3080-45DA-B4C5-F808C05909FB}" srcId="{A5A2A1F9-0B97-4B66-B7C7-320A0EBA3F97}" destId="{C68F3491-19AF-443D-8F6F-79888773EEBF}" srcOrd="1" destOrd="0" parTransId="{F99C3473-F03F-4FA6-8722-DBE29E4B0CCC}" sibTransId="{D0B81D82-CD5B-47E8-A1F5-A8EB90081BF8}"/>
    <dgm:cxn modelId="{E12F499C-54C3-4298-B5CC-C65CBDE2FA57}" type="presOf" srcId="{8DC0723C-AB6D-418C-849C-1EEB24575E22}" destId="{DB28CFBF-6770-41EC-9F00-CE2903F969E6}" srcOrd="0" destOrd="0" presId="urn:microsoft.com/office/officeart/2005/8/layout/chevron1"/>
    <dgm:cxn modelId="{2FC2DBF3-A52E-4FAA-BE5C-E06A309C6080}" srcId="{A5A2A1F9-0B97-4B66-B7C7-320A0EBA3F97}" destId="{6DA49595-0586-459E-8B8D-B2D5C97D2DD9}" srcOrd="3" destOrd="0" parTransId="{0AE14E49-50A2-4D28-8DC4-B1E2811FACBB}" sibTransId="{2EAE4F76-AB1C-4D72-A522-6C717A86F7BD}"/>
    <dgm:cxn modelId="{69204418-617B-4550-B51B-5E0EE5CC3DF7}" srcId="{A5A2A1F9-0B97-4B66-B7C7-320A0EBA3F97}" destId="{8DC0723C-AB6D-418C-849C-1EEB24575E22}" srcOrd="6" destOrd="0" parTransId="{63B32AB5-5A7B-48AD-8315-DA7316FB5879}" sibTransId="{F4D6FB71-F55D-4E91-8DC4-DE91F732A0DB}"/>
    <dgm:cxn modelId="{5558D3BD-50FB-430B-994F-82C7D0D729E6}" type="presOf" srcId="{0B380DF6-658C-4611-BC59-BEF845F20DCC}" destId="{E3B9ED90-D9B7-4DEA-AF6C-E919A48C2DFF}" srcOrd="0" destOrd="0" presId="urn:microsoft.com/office/officeart/2005/8/layout/chevron1"/>
    <dgm:cxn modelId="{79BD5E56-57B2-43F5-B6D7-2D0F1B0E6DCB}" type="presParOf" srcId="{44BE092F-7721-46A1-9047-4B029AA7D2DA}" destId="{74B91A5F-BA10-4999-90A9-463910154AAF}" srcOrd="0" destOrd="0" presId="urn:microsoft.com/office/officeart/2005/8/layout/chevron1"/>
    <dgm:cxn modelId="{41D9BDEE-F313-4FC6-BD88-4514F1510289}" type="presParOf" srcId="{44BE092F-7721-46A1-9047-4B029AA7D2DA}" destId="{CEA6F89B-6CBA-4521-8FEC-502E6EC608ED}" srcOrd="1" destOrd="0" presId="urn:microsoft.com/office/officeart/2005/8/layout/chevron1"/>
    <dgm:cxn modelId="{4181BEE1-9030-4765-8D59-2991005EFE91}" type="presParOf" srcId="{44BE092F-7721-46A1-9047-4B029AA7D2DA}" destId="{B7783BFE-71EF-4503-8EEF-831C28D4BB53}" srcOrd="2" destOrd="0" presId="urn:microsoft.com/office/officeart/2005/8/layout/chevron1"/>
    <dgm:cxn modelId="{EF012B29-B195-4DC3-A298-649F333CD1AA}" type="presParOf" srcId="{44BE092F-7721-46A1-9047-4B029AA7D2DA}" destId="{9DD480DF-ECA6-4C65-9B4A-E0FB853318CA}" srcOrd="3" destOrd="0" presId="urn:microsoft.com/office/officeart/2005/8/layout/chevron1"/>
    <dgm:cxn modelId="{E6915855-0FDC-416D-917E-17093865B329}" type="presParOf" srcId="{44BE092F-7721-46A1-9047-4B029AA7D2DA}" destId="{E3B9ED90-D9B7-4DEA-AF6C-E919A48C2DFF}" srcOrd="4" destOrd="0" presId="urn:microsoft.com/office/officeart/2005/8/layout/chevron1"/>
    <dgm:cxn modelId="{3BA66E7C-77AA-460F-BF4E-444B05143FD6}" type="presParOf" srcId="{44BE092F-7721-46A1-9047-4B029AA7D2DA}" destId="{30511D6F-620E-4E34-870F-78784E5DBF90}" srcOrd="5" destOrd="0" presId="urn:microsoft.com/office/officeart/2005/8/layout/chevron1"/>
    <dgm:cxn modelId="{B0EF37B1-1AF2-4766-9344-7447FD852879}" type="presParOf" srcId="{44BE092F-7721-46A1-9047-4B029AA7D2DA}" destId="{77BF4423-5657-486C-9B2B-52815C480732}" srcOrd="6" destOrd="0" presId="urn:microsoft.com/office/officeart/2005/8/layout/chevron1"/>
    <dgm:cxn modelId="{973C359B-1BFC-4B77-8CD1-AF790674DB63}" type="presParOf" srcId="{44BE092F-7721-46A1-9047-4B029AA7D2DA}" destId="{7496639D-7FBC-4C18-87E5-1BD4D1EFEB82}" srcOrd="7" destOrd="0" presId="urn:microsoft.com/office/officeart/2005/8/layout/chevron1"/>
    <dgm:cxn modelId="{7A7F45B1-D273-42E6-A7C7-93B29682018F}" type="presParOf" srcId="{44BE092F-7721-46A1-9047-4B029AA7D2DA}" destId="{7EBFEEF4-EBD1-4603-9165-735CFAB15754}" srcOrd="8" destOrd="0" presId="urn:microsoft.com/office/officeart/2005/8/layout/chevron1"/>
    <dgm:cxn modelId="{7D960AD4-DD29-4E82-98AB-EBBA1137B8CA}" type="presParOf" srcId="{44BE092F-7721-46A1-9047-4B029AA7D2DA}" destId="{42B011B1-26DC-48B4-96F5-5BC518B97678}" srcOrd="9" destOrd="0" presId="urn:microsoft.com/office/officeart/2005/8/layout/chevron1"/>
    <dgm:cxn modelId="{A647BB17-82F6-4360-894C-1A141404915F}" type="presParOf" srcId="{44BE092F-7721-46A1-9047-4B029AA7D2DA}" destId="{1351A7E7-DE74-4496-8471-ECDCE49EC4C2}" srcOrd="10" destOrd="0" presId="urn:microsoft.com/office/officeart/2005/8/layout/chevron1"/>
    <dgm:cxn modelId="{5522BB9E-8C24-4CEF-9C71-F5B4BF8FE63F}" type="presParOf" srcId="{44BE092F-7721-46A1-9047-4B029AA7D2DA}" destId="{D3899921-D82A-4B81-9CD1-1CEC22204A08}" srcOrd="11" destOrd="0" presId="urn:microsoft.com/office/officeart/2005/8/layout/chevron1"/>
    <dgm:cxn modelId="{E26C6E25-A040-43D7-A914-2205EF9C6072}"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A2A1F9-0B97-4B66-B7C7-320A0EBA3F97}" type="doc">
      <dgm:prSet loTypeId="urn:microsoft.com/office/officeart/2005/8/layout/chevron1" loCatId="process" qsTypeId="urn:microsoft.com/office/officeart/2005/8/quickstyle/simple1" qsCatId="simple" csTypeId="urn:microsoft.com/office/officeart/2005/8/colors/accent1_2" csCatId="accent1" phldr="1"/>
      <dgm:spPr/>
    </dgm:pt>
    <dgm:pt modelId="{80C79C25-DDBD-44B2-9583-E38B0598C1D0}">
      <dgm:prSet phldrT="[Text]"/>
      <dgm:spPr>
        <a:noFill/>
        <a:ln w="9525">
          <a:solidFill>
            <a:srgbClr val="97A5C2"/>
          </a:solidFill>
        </a:ln>
      </dgm:spPr>
      <dgm:t>
        <a:bodyPr/>
        <a:lstStyle/>
        <a:p>
          <a:r>
            <a:rPr lang="en-US" b="0" dirty="0" smtClean="0"/>
            <a:t>Motivation</a:t>
          </a:r>
          <a:endParaRPr lang="en-US" b="0" dirty="0"/>
        </a:p>
      </dgm:t>
    </dgm:pt>
    <dgm:pt modelId="{16697D18-FAB5-4858-8299-E3A90490B52D}" type="parTrans" cxnId="{060D6EC0-712B-46A1-92FB-50315C6816C0}">
      <dgm:prSet/>
      <dgm:spPr/>
      <dgm:t>
        <a:bodyPr/>
        <a:lstStyle/>
        <a:p>
          <a:endParaRPr lang="en-US"/>
        </a:p>
      </dgm:t>
    </dgm:pt>
    <dgm:pt modelId="{90D07C2B-83E5-46C7-96A3-85BF0098BFAF}" type="sibTrans" cxnId="{060D6EC0-712B-46A1-92FB-50315C6816C0}">
      <dgm:prSet/>
      <dgm:spPr/>
      <dgm:t>
        <a:bodyPr/>
        <a:lstStyle/>
        <a:p>
          <a:endParaRPr lang="en-US"/>
        </a:p>
      </dgm:t>
    </dgm:pt>
    <dgm:pt modelId="{C68F3491-19AF-443D-8F6F-79888773EEBF}">
      <dgm:prSet phldrT="[Text]"/>
      <dgm:spPr>
        <a:noFill/>
        <a:ln w="9525">
          <a:solidFill>
            <a:srgbClr val="97A5C2"/>
          </a:solidFill>
        </a:ln>
      </dgm:spPr>
      <dgm:t>
        <a:bodyPr/>
        <a:lstStyle/>
        <a:p>
          <a:r>
            <a:rPr lang="en-US" dirty="0" smtClean="0"/>
            <a:t>Background</a:t>
          </a:r>
          <a:endParaRPr lang="en-US" dirty="0"/>
        </a:p>
      </dgm:t>
    </dgm:pt>
    <dgm:pt modelId="{F99C3473-F03F-4FA6-8722-DBE29E4B0CCC}" type="parTrans" cxnId="{7773BBFC-3080-45DA-B4C5-F808C05909FB}">
      <dgm:prSet/>
      <dgm:spPr/>
      <dgm:t>
        <a:bodyPr/>
        <a:lstStyle/>
        <a:p>
          <a:endParaRPr lang="en-US"/>
        </a:p>
      </dgm:t>
    </dgm:pt>
    <dgm:pt modelId="{D0B81D82-CD5B-47E8-A1F5-A8EB90081BF8}" type="sibTrans" cxnId="{7773BBFC-3080-45DA-B4C5-F808C05909FB}">
      <dgm:prSet/>
      <dgm:spPr/>
      <dgm:t>
        <a:bodyPr/>
        <a:lstStyle/>
        <a:p>
          <a:endParaRPr lang="en-US"/>
        </a:p>
      </dgm:t>
    </dgm:pt>
    <dgm:pt modelId="{0B380DF6-658C-4611-BC59-BEF845F20DCC}">
      <dgm:prSet phldrT="[Text]"/>
      <dgm:spPr>
        <a:noFill/>
        <a:ln w="9525">
          <a:solidFill>
            <a:srgbClr val="97A5C2"/>
          </a:solidFill>
        </a:ln>
      </dgm:spPr>
      <dgm:t>
        <a:bodyPr/>
        <a:lstStyle/>
        <a:p>
          <a:r>
            <a:rPr lang="en-US" b="0" dirty="0" smtClean="0"/>
            <a:t>Objective</a:t>
          </a:r>
          <a:endParaRPr lang="en-US" b="0" dirty="0"/>
        </a:p>
      </dgm:t>
    </dgm:pt>
    <dgm:pt modelId="{80326673-8A9B-4E51-B9B9-7027D6F83661}" type="parTrans" cxnId="{02DC4565-011E-4DE7-9C31-8041E95C7902}">
      <dgm:prSet/>
      <dgm:spPr/>
      <dgm:t>
        <a:bodyPr/>
        <a:lstStyle/>
        <a:p>
          <a:endParaRPr lang="en-US"/>
        </a:p>
      </dgm:t>
    </dgm:pt>
    <dgm:pt modelId="{1D6D2A87-C4C4-4FA2-B6FB-5008CFFD4D69}" type="sibTrans" cxnId="{02DC4565-011E-4DE7-9C31-8041E95C7902}">
      <dgm:prSet/>
      <dgm:spPr/>
      <dgm:t>
        <a:bodyPr/>
        <a:lstStyle/>
        <a:p>
          <a:endParaRPr lang="en-US"/>
        </a:p>
      </dgm:t>
    </dgm:pt>
    <dgm:pt modelId="{6DA49595-0586-459E-8B8D-B2D5C97D2DD9}">
      <dgm:prSet phldrT="[Text]"/>
      <dgm:spPr>
        <a:solidFill>
          <a:schemeClr val="bg2">
            <a:lumMod val="50000"/>
          </a:schemeClr>
        </a:solidFill>
        <a:ln w="9525">
          <a:solidFill>
            <a:srgbClr val="97A5C2"/>
          </a:solidFill>
        </a:ln>
      </dgm:spPr>
      <dgm:t>
        <a:bodyPr/>
        <a:lstStyle/>
        <a:p>
          <a:r>
            <a:rPr lang="en-US" b="1" dirty="0" smtClean="0"/>
            <a:t>Implementation</a:t>
          </a:r>
          <a:endParaRPr lang="en-US" b="1" dirty="0"/>
        </a:p>
      </dgm:t>
    </dgm:pt>
    <dgm:pt modelId="{0AE14E49-50A2-4D28-8DC4-B1E2811FACBB}" type="parTrans" cxnId="{2FC2DBF3-A52E-4FAA-BE5C-E06A309C6080}">
      <dgm:prSet/>
      <dgm:spPr/>
      <dgm:t>
        <a:bodyPr/>
        <a:lstStyle/>
        <a:p>
          <a:endParaRPr lang="en-US"/>
        </a:p>
      </dgm:t>
    </dgm:pt>
    <dgm:pt modelId="{2EAE4F76-AB1C-4D72-A522-6C717A86F7BD}" type="sibTrans" cxnId="{2FC2DBF3-A52E-4FAA-BE5C-E06A309C6080}">
      <dgm:prSet/>
      <dgm:spPr/>
      <dgm:t>
        <a:bodyPr/>
        <a:lstStyle/>
        <a:p>
          <a:endParaRPr lang="en-US"/>
        </a:p>
      </dgm:t>
    </dgm:pt>
    <dgm:pt modelId="{8CE23BBA-E681-4F8F-83DE-081971751A17}">
      <dgm:prSet phldrT="[Text]"/>
      <dgm:spPr>
        <a:ln w="9525">
          <a:solidFill>
            <a:srgbClr val="97A5C2"/>
          </a:solidFill>
        </a:ln>
      </dgm:spPr>
      <dgm:t>
        <a:bodyPr/>
        <a:lstStyle/>
        <a:p>
          <a:r>
            <a:rPr lang="en-US" dirty="0" smtClean="0"/>
            <a:t>Results</a:t>
          </a:r>
          <a:endParaRPr lang="en-US" dirty="0"/>
        </a:p>
      </dgm:t>
    </dgm:pt>
    <dgm:pt modelId="{F61CDBF2-0856-4EA9-B9C9-398A57E94C94}" type="parTrans" cxnId="{D21350A0-2540-4035-905C-2110CCDB3574}">
      <dgm:prSet/>
      <dgm:spPr/>
      <dgm:t>
        <a:bodyPr/>
        <a:lstStyle/>
        <a:p>
          <a:endParaRPr lang="en-US"/>
        </a:p>
      </dgm:t>
    </dgm:pt>
    <dgm:pt modelId="{3D95A536-7E15-40D6-A768-35A304A35E28}" type="sibTrans" cxnId="{D21350A0-2540-4035-905C-2110CCDB3574}">
      <dgm:prSet/>
      <dgm:spPr/>
      <dgm:t>
        <a:bodyPr/>
        <a:lstStyle/>
        <a:p>
          <a:endParaRPr lang="en-US"/>
        </a:p>
      </dgm:t>
    </dgm:pt>
    <dgm:pt modelId="{F14BBBB0-6882-497C-9025-BF086E4F900E}">
      <dgm:prSet phldrT="[Text]"/>
      <dgm:spPr>
        <a:ln w="9525">
          <a:solidFill>
            <a:srgbClr val="97A5C2"/>
          </a:solidFill>
        </a:ln>
      </dgm:spPr>
      <dgm:t>
        <a:bodyPr/>
        <a:lstStyle/>
        <a:p>
          <a:r>
            <a:rPr lang="en-US" dirty="0" smtClean="0"/>
            <a:t>Conclusion</a:t>
          </a:r>
          <a:endParaRPr lang="en-US" dirty="0"/>
        </a:p>
      </dgm:t>
    </dgm:pt>
    <dgm:pt modelId="{BAACD049-B153-4FB8-806A-B4C92AD033F9}" type="parTrans" cxnId="{BD75ADBD-12ED-4B22-A9C9-CDEBBBE97B82}">
      <dgm:prSet/>
      <dgm:spPr/>
      <dgm:t>
        <a:bodyPr/>
        <a:lstStyle/>
        <a:p>
          <a:endParaRPr lang="en-US"/>
        </a:p>
      </dgm:t>
    </dgm:pt>
    <dgm:pt modelId="{3209BCD9-7ED2-45C7-8D6F-CA42D96B365E}" type="sibTrans" cxnId="{BD75ADBD-12ED-4B22-A9C9-CDEBBBE97B82}">
      <dgm:prSet/>
      <dgm:spPr/>
      <dgm:t>
        <a:bodyPr/>
        <a:lstStyle/>
        <a:p>
          <a:endParaRPr lang="en-US"/>
        </a:p>
      </dgm:t>
    </dgm:pt>
    <dgm:pt modelId="{8DC0723C-AB6D-418C-849C-1EEB24575E22}">
      <dgm:prSet phldrT="[Text]"/>
      <dgm:spPr>
        <a:ln w="9525">
          <a:solidFill>
            <a:srgbClr val="97A5C2"/>
          </a:solidFill>
        </a:ln>
      </dgm:spPr>
      <dgm:t>
        <a:bodyPr/>
        <a:lstStyle/>
        <a:p>
          <a:r>
            <a:rPr lang="en-US" dirty="0" smtClean="0"/>
            <a:t>Future Work</a:t>
          </a:r>
          <a:endParaRPr lang="en-US" dirty="0"/>
        </a:p>
      </dgm:t>
    </dgm:pt>
    <dgm:pt modelId="{63B32AB5-5A7B-48AD-8315-DA7316FB5879}" type="parTrans" cxnId="{69204418-617B-4550-B51B-5E0EE5CC3DF7}">
      <dgm:prSet/>
      <dgm:spPr/>
      <dgm:t>
        <a:bodyPr/>
        <a:lstStyle/>
        <a:p>
          <a:endParaRPr lang="en-US"/>
        </a:p>
      </dgm:t>
    </dgm:pt>
    <dgm:pt modelId="{F4D6FB71-F55D-4E91-8DC4-DE91F732A0DB}" type="sibTrans" cxnId="{69204418-617B-4550-B51B-5E0EE5CC3DF7}">
      <dgm:prSet/>
      <dgm:spPr/>
      <dgm:t>
        <a:bodyPr/>
        <a:lstStyle/>
        <a:p>
          <a:endParaRPr lang="en-US"/>
        </a:p>
      </dgm:t>
    </dgm:pt>
    <dgm:pt modelId="{44BE092F-7721-46A1-9047-4B029AA7D2DA}" type="pres">
      <dgm:prSet presAssocID="{A5A2A1F9-0B97-4B66-B7C7-320A0EBA3F97}" presName="Name0" presStyleCnt="0">
        <dgm:presLayoutVars>
          <dgm:dir/>
          <dgm:animLvl val="lvl"/>
          <dgm:resizeHandles val="exact"/>
        </dgm:presLayoutVars>
      </dgm:prSet>
      <dgm:spPr/>
    </dgm:pt>
    <dgm:pt modelId="{74B91A5F-BA10-4999-90A9-463910154AAF}" type="pres">
      <dgm:prSet presAssocID="{80C79C25-DDBD-44B2-9583-E38B0598C1D0}" presName="parTxOnly" presStyleLbl="node1" presStyleIdx="0" presStyleCnt="7">
        <dgm:presLayoutVars>
          <dgm:chMax val="0"/>
          <dgm:chPref val="0"/>
          <dgm:bulletEnabled val="1"/>
        </dgm:presLayoutVars>
      </dgm:prSet>
      <dgm:spPr/>
      <dgm:t>
        <a:bodyPr/>
        <a:lstStyle/>
        <a:p>
          <a:endParaRPr lang="en-US"/>
        </a:p>
      </dgm:t>
    </dgm:pt>
    <dgm:pt modelId="{CEA6F89B-6CBA-4521-8FEC-502E6EC608ED}" type="pres">
      <dgm:prSet presAssocID="{90D07C2B-83E5-46C7-96A3-85BF0098BFAF}" presName="parTxOnlySpace" presStyleCnt="0"/>
      <dgm:spPr/>
    </dgm:pt>
    <dgm:pt modelId="{B7783BFE-71EF-4503-8EEF-831C28D4BB53}" type="pres">
      <dgm:prSet presAssocID="{C68F3491-19AF-443D-8F6F-79888773EEBF}" presName="parTxOnly" presStyleLbl="node1" presStyleIdx="1" presStyleCnt="7">
        <dgm:presLayoutVars>
          <dgm:chMax val="0"/>
          <dgm:chPref val="0"/>
          <dgm:bulletEnabled val="1"/>
        </dgm:presLayoutVars>
      </dgm:prSet>
      <dgm:spPr/>
      <dgm:t>
        <a:bodyPr/>
        <a:lstStyle/>
        <a:p>
          <a:endParaRPr lang="en-US"/>
        </a:p>
      </dgm:t>
    </dgm:pt>
    <dgm:pt modelId="{9DD480DF-ECA6-4C65-9B4A-E0FB853318CA}" type="pres">
      <dgm:prSet presAssocID="{D0B81D82-CD5B-47E8-A1F5-A8EB90081BF8}" presName="parTxOnlySpace" presStyleCnt="0"/>
      <dgm:spPr/>
    </dgm:pt>
    <dgm:pt modelId="{E3B9ED90-D9B7-4DEA-AF6C-E919A48C2DFF}" type="pres">
      <dgm:prSet presAssocID="{0B380DF6-658C-4611-BC59-BEF845F20DCC}" presName="parTxOnly" presStyleLbl="node1" presStyleIdx="2" presStyleCnt="7">
        <dgm:presLayoutVars>
          <dgm:chMax val="0"/>
          <dgm:chPref val="0"/>
          <dgm:bulletEnabled val="1"/>
        </dgm:presLayoutVars>
      </dgm:prSet>
      <dgm:spPr/>
      <dgm:t>
        <a:bodyPr/>
        <a:lstStyle/>
        <a:p>
          <a:endParaRPr lang="en-US"/>
        </a:p>
      </dgm:t>
    </dgm:pt>
    <dgm:pt modelId="{30511D6F-620E-4E34-870F-78784E5DBF90}" type="pres">
      <dgm:prSet presAssocID="{1D6D2A87-C4C4-4FA2-B6FB-5008CFFD4D69}" presName="parTxOnlySpace" presStyleCnt="0"/>
      <dgm:spPr/>
    </dgm:pt>
    <dgm:pt modelId="{77BF4423-5657-486C-9B2B-52815C480732}" type="pres">
      <dgm:prSet presAssocID="{6DA49595-0586-459E-8B8D-B2D5C97D2DD9}" presName="parTxOnly" presStyleLbl="node1" presStyleIdx="3" presStyleCnt="7">
        <dgm:presLayoutVars>
          <dgm:chMax val="0"/>
          <dgm:chPref val="0"/>
          <dgm:bulletEnabled val="1"/>
        </dgm:presLayoutVars>
      </dgm:prSet>
      <dgm:spPr/>
      <dgm:t>
        <a:bodyPr/>
        <a:lstStyle/>
        <a:p>
          <a:endParaRPr lang="en-US"/>
        </a:p>
      </dgm:t>
    </dgm:pt>
    <dgm:pt modelId="{7496639D-7FBC-4C18-87E5-1BD4D1EFEB82}" type="pres">
      <dgm:prSet presAssocID="{2EAE4F76-AB1C-4D72-A522-6C717A86F7BD}" presName="parTxOnlySpace" presStyleCnt="0"/>
      <dgm:spPr/>
    </dgm:pt>
    <dgm:pt modelId="{7EBFEEF4-EBD1-4603-9165-735CFAB15754}" type="pres">
      <dgm:prSet presAssocID="{8CE23BBA-E681-4F8F-83DE-081971751A17}" presName="parTxOnly" presStyleLbl="node1" presStyleIdx="4" presStyleCnt="7">
        <dgm:presLayoutVars>
          <dgm:chMax val="0"/>
          <dgm:chPref val="0"/>
          <dgm:bulletEnabled val="1"/>
        </dgm:presLayoutVars>
      </dgm:prSet>
      <dgm:spPr/>
      <dgm:t>
        <a:bodyPr/>
        <a:lstStyle/>
        <a:p>
          <a:endParaRPr lang="en-US"/>
        </a:p>
      </dgm:t>
    </dgm:pt>
    <dgm:pt modelId="{42B011B1-26DC-48B4-96F5-5BC518B97678}" type="pres">
      <dgm:prSet presAssocID="{3D95A536-7E15-40D6-A768-35A304A35E28}" presName="parTxOnlySpace" presStyleCnt="0"/>
      <dgm:spPr/>
    </dgm:pt>
    <dgm:pt modelId="{1351A7E7-DE74-4496-8471-ECDCE49EC4C2}" type="pres">
      <dgm:prSet presAssocID="{F14BBBB0-6882-497C-9025-BF086E4F900E}" presName="parTxOnly" presStyleLbl="node1" presStyleIdx="5" presStyleCnt="7">
        <dgm:presLayoutVars>
          <dgm:chMax val="0"/>
          <dgm:chPref val="0"/>
          <dgm:bulletEnabled val="1"/>
        </dgm:presLayoutVars>
      </dgm:prSet>
      <dgm:spPr/>
      <dgm:t>
        <a:bodyPr/>
        <a:lstStyle/>
        <a:p>
          <a:endParaRPr lang="en-US"/>
        </a:p>
      </dgm:t>
    </dgm:pt>
    <dgm:pt modelId="{D3899921-D82A-4B81-9CD1-1CEC22204A08}" type="pres">
      <dgm:prSet presAssocID="{3209BCD9-7ED2-45C7-8D6F-CA42D96B365E}" presName="parTxOnlySpace" presStyleCnt="0"/>
      <dgm:spPr/>
    </dgm:pt>
    <dgm:pt modelId="{DB28CFBF-6770-41EC-9F00-CE2903F969E6}" type="pres">
      <dgm:prSet presAssocID="{8DC0723C-AB6D-418C-849C-1EEB24575E22}" presName="parTxOnly" presStyleLbl="node1" presStyleIdx="6" presStyleCnt="7">
        <dgm:presLayoutVars>
          <dgm:chMax val="0"/>
          <dgm:chPref val="0"/>
          <dgm:bulletEnabled val="1"/>
        </dgm:presLayoutVars>
      </dgm:prSet>
      <dgm:spPr/>
      <dgm:t>
        <a:bodyPr/>
        <a:lstStyle/>
        <a:p>
          <a:endParaRPr lang="en-US"/>
        </a:p>
      </dgm:t>
    </dgm:pt>
  </dgm:ptLst>
  <dgm:cxnLst>
    <dgm:cxn modelId="{23FCF4EB-1DD7-47DA-BB10-322473A4E313}" type="presOf" srcId="{A5A2A1F9-0B97-4B66-B7C7-320A0EBA3F97}" destId="{44BE092F-7721-46A1-9047-4B029AA7D2DA}" srcOrd="0" destOrd="0" presId="urn:microsoft.com/office/officeart/2005/8/layout/chevron1"/>
    <dgm:cxn modelId="{BD75ADBD-12ED-4B22-A9C9-CDEBBBE97B82}" srcId="{A5A2A1F9-0B97-4B66-B7C7-320A0EBA3F97}" destId="{F14BBBB0-6882-497C-9025-BF086E4F900E}" srcOrd="5" destOrd="0" parTransId="{BAACD049-B153-4FB8-806A-B4C92AD033F9}" sibTransId="{3209BCD9-7ED2-45C7-8D6F-CA42D96B365E}"/>
    <dgm:cxn modelId="{82E15A42-457F-42E7-B9D3-1E0B48D9F80B}" type="presOf" srcId="{C68F3491-19AF-443D-8F6F-79888773EEBF}" destId="{B7783BFE-71EF-4503-8EEF-831C28D4BB53}" srcOrd="0" destOrd="0" presId="urn:microsoft.com/office/officeart/2005/8/layout/chevron1"/>
    <dgm:cxn modelId="{92D3B152-830E-4199-A523-7731D1B71ECF}" type="presOf" srcId="{80C79C25-DDBD-44B2-9583-E38B0598C1D0}" destId="{74B91A5F-BA10-4999-90A9-463910154AAF}" srcOrd="0" destOrd="0" presId="urn:microsoft.com/office/officeart/2005/8/layout/chevron1"/>
    <dgm:cxn modelId="{02DC4565-011E-4DE7-9C31-8041E95C7902}" srcId="{A5A2A1F9-0B97-4B66-B7C7-320A0EBA3F97}" destId="{0B380DF6-658C-4611-BC59-BEF845F20DCC}" srcOrd="2" destOrd="0" parTransId="{80326673-8A9B-4E51-B9B9-7027D6F83661}" sibTransId="{1D6D2A87-C4C4-4FA2-B6FB-5008CFFD4D69}"/>
    <dgm:cxn modelId="{D47EFE24-1C36-4F6A-B2BE-E0FDE23C6A54}" type="presOf" srcId="{8CE23BBA-E681-4F8F-83DE-081971751A17}" destId="{7EBFEEF4-EBD1-4603-9165-735CFAB15754}" srcOrd="0" destOrd="0" presId="urn:microsoft.com/office/officeart/2005/8/layout/chevron1"/>
    <dgm:cxn modelId="{481D201A-5956-4C22-90A5-CAEBAA1327AF}" type="presOf" srcId="{6DA49595-0586-459E-8B8D-B2D5C97D2DD9}" destId="{77BF4423-5657-486C-9B2B-52815C480732}" srcOrd="0" destOrd="0" presId="urn:microsoft.com/office/officeart/2005/8/layout/chevron1"/>
    <dgm:cxn modelId="{060D6EC0-712B-46A1-92FB-50315C6816C0}" srcId="{A5A2A1F9-0B97-4B66-B7C7-320A0EBA3F97}" destId="{80C79C25-DDBD-44B2-9583-E38B0598C1D0}" srcOrd="0" destOrd="0" parTransId="{16697D18-FAB5-4858-8299-E3A90490B52D}" sibTransId="{90D07C2B-83E5-46C7-96A3-85BF0098BFAF}"/>
    <dgm:cxn modelId="{D1C1A3AA-F5A0-4C3E-B121-4CCC59B61AB8}" type="presOf" srcId="{0B380DF6-658C-4611-BC59-BEF845F20DCC}" destId="{E3B9ED90-D9B7-4DEA-AF6C-E919A48C2DFF}" srcOrd="0" destOrd="0" presId="urn:microsoft.com/office/officeart/2005/8/layout/chevron1"/>
    <dgm:cxn modelId="{D21350A0-2540-4035-905C-2110CCDB3574}" srcId="{A5A2A1F9-0B97-4B66-B7C7-320A0EBA3F97}" destId="{8CE23BBA-E681-4F8F-83DE-081971751A17}" srcOrd="4" destOrd="0" parTransId="{F61CDBF2-0856-4EA9-B9C9-398A57E94C94}" sibTransId="{3D95A536-7E15-40D6-A768-35A304A35E28}"/>
    <dgm:cxn modelId="{7773BBFC-3080-45DA-B4C5-F808C05909FB}" srcId="{A5A2A1F9-0B97-4B66-B7C7-320A0EBA3F97}" destId="{C68F3491-19AF-443D-8F6F-79888773EEBF}" srcOrd="1" destOrd="0" parTransId="{F99C3473-F03F-4FA6-8722-DBE29E4B0CCC}" sibTransId="{D0B81D82-CD5B-47E8-A1F5-A8EB90081BF8}"/>
    <dgm:cxn modelId="{2FC2DBF3-A52E-4FAA-BE5C-E06A309C6080}" srcId="{A5A2A1F9-0B97-4B66-B7C7-320A0EBA3F97}" destId="{6DA49595-0586-459E-8B8D-B2D5C97D2DD9}" srcOrd="3" destOrd="0" parTransId="{0AE14E49-50A2-4D28-8DC4-B1E2811FACBB}" sibTransId="{2EAE4F76-AB1C-4D72-A522-6C717A86F7BD}"/>
    <dgm:cxn modelId="{AA8EBB7E-BF23-4BED-AECE-E893CF801C45}" type="presOf" srcId="{F14BBBB0-6882-497C-9025-BF086E4F900E}" destId="{1351A7E7-DE74-4496-8471-ECDCE49EC4C2}" srcOrd="0" destOrd="0" presId="urn:microsoft.com/office/officeart/2005/8/layout/chevron1"/>
    <dgm:cxn modelId="{69204418-617B-4550-B51B-5E0EE5CC3DF7}" srcId="{A5A2A1F9-0B97-4B66-B7C7-320A0EBA3F97}" destId="{8DC0723C-AB6D-418C-849C-1EEB24575E22}" srcOrd="6" destOrd="0" parTransId="{63B32AB5-5A7B-48AD-8315-DA7316FB5879}" sibTransId="{F4D6FB71-F55D-4E91-8DC4-DE91F732A0DB}"/>
    <dgm:cxn modelId="{4A1F8FBC-2A27-4BA0-9A20-42B05D288DF0}" type="presOf" srcId="{8DC0723C-AB6D-418C-849C-1EEB24575E22}" destId="{DB28CFBF-6770-41EC-9F00-CE2903F969E6}" srcOrd="0" destOrd="0" presId="urn:microsoft.com/office/officeart/2005/8/layout/chevron1"/>
    <dgm:cxn modelId="{5551A2D5-B746-4A56-B72E-A9FD7854101E}" type="presParOf" srcId="{44BE092F-7721-46A1-9047-4B029AA7D2DA}" destId="{74B91A5F-BA10-4999-90A9-463910154AAF}" srcOrd="0" destOrd="0" presId="urn:microsoft.com/office/officeart/2005/8/layout/chevron1"/>
    <dgm:cxn modelId="{A8D408A7-4136-43A4-8B0A-09FA1F1CA49D}" type="presParOf" srcId="{44BE092F-7721-46A1-9047-4B029AA7D2DA}" destId="{CEA6F89B-6CBA-4521-8FEC-502E6EC608ED}" srcOrd="1" destOrd="0" presId="urn:microsoft.com/office/officeart/2005/8/layout/chevron1"/>
    <dgm:cxn modelId="{BF27516E-84B7-4E47-8117-8F36E5EFD256}" type="presParOf" srcId="{44BE092F-7721-46A1-9047-4B029AA7D2DA}" destId="{B7783BFE-71EF-4503-8EEF-831C28D4BB53}" srcOrd="2" destOrd="0" presId="urn:microsoft.com/office/officeart/2005/8/layout/chevron1"/>
    <dgm:cxn modelId="{0432E1A9-5C36-41D7-AC42-C9F3EEF29569}" type="presParOf" srcId="{44BE092F-7721-46A1-9047-4B029AA7D2DA}" destId="{9DD480DF-ECA6-4C65-9B4A-E0FB853318CA}" srcOrd="3" destOrd="0" presId="urn:microsoft.com/office/officeart/2005/8/layout/chevron1"/>
    <dgm:cxn modelId="{6A04FA35-F03B-4D76-87A3-65A7A7B795A9}" type="presParOf" srcId="{44BE092F-7721-46A1-9047-4B029AA7D2DA}" destId="{E3B9ED90-D9B7-4DEA-AF6C-E919A48C2DFF}" srcOrd="4" destOrd="0" presId="urn:microsoft.com/office/officeart/2005/8/layout/chevron1"/>
    <dgm:cxn modelId="{93B0636C-5F8F-4DA5-8DE0-F6A9621CFE9F}" type="presParOf" srcId="{44BE092F-7721-46A1-9047-4B029AA7D2DA}" destId="{30511D6F-620E-4E34-870F-78784E5DBF90}" srcOrd="5" destOrd="0" presId="urn:microsoft.com/office/officeart/2005/8/layout/chevron1"/>
    <dgm:cxn modelId="{17DF1D99-5923-48B9-B1E7-336C1C2751E3}" type="presParOf" srcId="{44BE092F-7721-46A1-9047-4B029AA7D2DA}" destId="{77BF4423-5657-486C-9B2B-52815C480732}" srcOrd="6" destOrd="0" presId="urn:microsoft.com/office/officeart/2005/8/layout/chevron1"/>
    <dgm:cxn modelId="{D8815BF9-40B0-4CD5-8CA3-C0CABDD22491}" type="presParOf" srcId="{44BE092F-7721-46A1-9047-4B029AA7D2DA}" destId="{7496639D-7FBC-4C18-87E5-1BD4D1EFEB82}" srcOrd="7" destOrd="0" presId="urn:microsoft.com/office/officeart/2005/8/layout/chevron1"/>
    <dgm:cxn modelId="{FA6D71D8-222E-4EA5-81C0-94BA55E84EE5}" type="presParOf" srcId="{44BE092F-7721-46A1-9047-4B029AA7D2DA}" destId="{7EBFEEF4-EBD1-4603-9165-735CFAB15754}" srcOrd="8" destOrd="0" presId="urn:microsoft.com/office/officeart/2005/8/layout/chevron1"/>
    <dgm:cxn modelId="{40ABFE46-F2D5-4B73-855F-CAA25C0281E1}" type="presParOf" srcId="{44BE092F-7721-46A1-9047-4B029AA7D2DA}" destId="{42B011B1-26DC-48B4-96F5-5BC518B97678}" srcOrd="9" destOrd="0" presId="urn:microsoft.com/office/officeart/2005/8/layout/chevron1"/>
    <dgm:cxn modelId="{95B6456F-601B-45CB-98DA-EB2702F4FDC6}" type="presParOf" srcId="{44BE092F-7721-46A1-9047-4B029AA7D2DA}" destId="{1351A7E7-DE74-4496-8471-ECDCE49EC4C2}" srcOrd="10" destOrd="0" presId="urn:microsoft.com/office/officeart/2005/8/layout/chevron1"/>
    <dgm:cxn modelId="{B82FD2CD-1782-4645-AE7E-E7A01054A9C8}" type="presParOf" srcId="{44BE092F-7721-46A1-9047-4B029AA7D2DA}" destId="{D3899921-D82A-4B81-9CD1-1CEC22204A08}" srcOrd="11" destOrd="0" presId="urn:microsoft.com/office/officeart/2005/8/layout/chevron1"/>
    <dgm:cxn modelId="{AA5417F8-77DD-4258-8E47-85FA9E1A31E0}" type="presParOf" srcId="{44BE092F-7721-46A1-9047-4B029AA7D2DA}" destId="{DB28CFBF-6770-41EC-9F00-CE2903F969E6}" srcOrd="1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Motivation</a:t>
          </a:r>
          <a:endParaRPr lang="en-US" sz="1100" b="1"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Background</a:t>
          </a:r>
          <a:endParaRPr lang="en-US" sz="11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Objective</a:t>
          </a:r>
          <a:endParaRPr lang="en-US" sz="110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Implementation</a:t>
          </a:r>
          <a:endParaRPr lang="en-US" sz="1100"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Results</a:t>
          </a:r>
          <a:endParaRPr lang="en-US" sz="11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Conclusion</a:t>
          </a:r>
          <a:endParaRPr lang="en-US" sz="11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Future Work</a:t>
          </a:r>
          <a:endParaRPr lang="en-US" sz="1100" kern="1200" dirty="0"/>
        </a:p>
      </dsp:txBody>
      <dsp:txXfrm>
        <a:off x="7075137" y="0"/>
        <a:ext cx="1060443" cy="2286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Motivation</a:t>
          </a:r>
          <a:endParaRPr lang="en-US" sz="11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Background</a:t>
          </a:r>
          <a:endParaRPr lang="en-US" sz="11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Objective</a:t>
          </a:r>
          <a:endParaRPr lang="en-US" sz="11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Implementation</a:t>
          </a:r>
          <a:endParaRPr lang="en-US" sz="1100" b="0"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Results</a:t>
          </a:r>
          <a:endParaRPr lang="en-US" sz="1100" b="1"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Conclusion</a:t>
          </a:r>
          <a:endParaRPr lang="en-US" sz="11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Future Work</a:t>
          </a:r>
          <a:endParaRPr lang="en-US" sz="1100" kern="1200" dirty="0"/>
        </a:p>
      </dsp:txBody>
      <dsp:txXfrm>
        <a:off x="7075137" y="0"/>
        <a:ext cx="1060443" cy="2286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Motivation</a:t>
          </a:r>
          <a:endParaRPr lang="en-US" sz="11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Background</a:t>
          </a:r>
          <a:endParaRPr lang="en-US" sz="11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Objective</a:t>
          </a:r>
          <a:endParaRPr lang="en-US" sz="11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Implementation</a:t>
          </a:r>
          <a:endParaRPr lang="en-US" sz="1100" b="0"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Results</a:t>
          </a:r>
          <a:endParaRPr lang="en-US" sz="1100" b="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Conclusion</a:t>
          </a:r>
          <a:endParaRPr lang="en-US" sz="1100" b="1"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Future Work</a:t>
          </a:r>
          <a:endParaRPr lang="en-US" sz="1100" kern="1200" dirty="0"/>
        </a:p>
      </dsp:txBody>
      <dsp:txXfrm>
        <a:off x="7075137" y="0"/>
        <a:ext cx="1060443" cy="228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Motivation</a:t>
          </a:r>
          <a:endParaRPr lang="en-US" sz="1100" b="1"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Background</a:t>
          </a:r>
          <a:endParaRPr lang="en-US" sz="11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Objective</a:t>
          </a:r>
          <a:endParaRPr lang="en-US" sz="110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Implementation</a:t>
          </a:r>
          <a:endParaRPr lang="en-US" sz="1100"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Results</a:t>
          </a:r>
          <a:endParaRPr lang="en-US" sz="11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Conclusion</a:t>
          </a:r>
          <a:endParaRPr lang="en-US" sz="11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Future Work</a:t>
          </a:r>
          <a:endParaRPr lang="en-US" sz="1100" kern="1200" dirty="0"/>
        </a:p>
      </dsp:txBody>
      <dsp:txXfrm>
        <a:off x="7075137" y="0"/>
        <a:ext cx="1060443" cy="2286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Motivation</a:t>
          </a:r>
          <a:endParaRPr lang="en-US" sz="11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Background</a:t>
          </a:r>
          <a:endParaRPr lang="en-US" sz="11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Objective</a:t>
          </a:r>
          <a:endParaRPr lang="en-US" sz="11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Implementation</a:t>
          </a:r>
          <a:endParaRPr lang="en-US" sz="1100" b="0"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Results</a:t>
          </a:r>
          <a:endParaRPr lang="en-US" sz="1100" b="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Conclusion</a:t>
          </a:r>
          <a:endParaRPr lang="en-US" sz="11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Future Work</a:t>
          </a:r>
          <a:endParaRPr lang="en-US" sz="1100" b="1" kern="1200" dirty="0"/>
        </a:p>
      </dsp:txBody>
      <dsp:txXfrm>
        <a:off x="7075137" y="0"/>
        <a:ext cx="1060443" cy="228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Motivation</a:t>
          </a:r>
          <a:endParaRPr lang="en-US" sz="11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Background</a:t>
          </a:r>
          <a:endParaRPr lang="en-US" sz="1100" b="1"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Objective</a:t>
          </a:r>
          <a:endParaRPr lang="en-US" sz="110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Implementation</a:t>
          </a:r>
          <a:endParaRPr lang="en-US" sz="1100"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Results</a:t>
          </a:r>
          <a:endParaRPr lang="en-US" sz="11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Conclusion</a:t>
          </a:r>
          <a:endParaRPr lang="en-US" sz="11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Future Work</a:t>
          </a:r>
          <a:endParaRPr lang="en-US" sz="1100" kern="1200" dirty="0"/>
        </a:p>
      </dsp:txBody>
      <dsp:txXfrm>
        <a:off x="7075137" y="0"/>
        <a:ext cx="1060443" cy="228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0" kern="1200" dirty="0" smtClean="0"/>
            <a:t>Motivation</a:t>
          </a:r>
          <a:endParaRPr lang="en-US" sz="11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Background</a:t>
          </a:r>
          <a:endParaRPr lang="en-US" sz="11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Objective</a:t>
          </a:r>
          <a:endParaRPr lang="en-US" sz="1100" b="1"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Implementation</a:t>
          </a:r>
          <a:endParaRPr lang="en-US" sz="1100"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Results</a:t>
          </a:r>
          <a:endParaRPr lang="en-US" sz="11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Conclusion</a:t>
          </a:r>
          <a:endParaRPr lang="en-US" sz="11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Future Work</a:t>
          </a:r>
          <a:endParaRPr lang="en-US" sz="1100" kern="1200" dirty="0"/>
        </a:p>
      </dsp:txBody>
      <dsp:txXfrm>
        <a:off x="7075137" y="0"/>
        <a:ext cx="1060443" cy="228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1A5F-BA10-4999-90A9-463910154AAF}">
      <dsp:nvSpPr>
        <dsp:cNvPr id="0" name=""/>
        <dsp:cNvSpPr/>
      </dsp:nvSpPr>
      <dsp:spPr>
        <a:xfrm>
          <a:off x="0"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Motivation</a:t>
          </a:r>
          <a:endParaRPr lang="en-US" sz="1000" b="0" kern="1200" dirty="0"/>
        </a:p>
      </dsp:txBody>
      <dsp:txXfrm>
        <a:off x="114300" y="0"/>
        <a:ext cx="1060443" cy="228600"/>
      </dsp:txXfrm>
    </dsp:sp>
    <dsp:sp modelId="{B7783BFE-71EF-4503-8EEF-831C28D4BB53}">
      <dsp:nvSpPr>
        <dsp:cNvPr id="0" name=""/>
        <dsp:cNvSpPr/>
      </dsp:nvSpPr>
      <dsp:spPr>
        <a:xfrm>
          <a:off x="116013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Background</a:t>
          </a:r>
          <a:endParaRPr lang="en-US" sz="1000" kern="1200" dirty="0"/>
        </a:p>
      </dsp:txBody>
      <dsp:txXfrm>
        <a:off x="1274439" y="0"/>
        <a:ext cx="1060443" cy="228600"/>
      </dsp:txXfrm>
    </dsp:sp>
    <dsp:sp modelId="{E3B9ED90-D9B7-4DEA-AF6C-E919A48C2DFF}">
      <dsp:nvSpPr>
        <dsp:cNvPr id="0" name=""/>
        <dsp:cNvSpPr/>
      </dsp:nvSpPr>
      <dsp:spPr>
        <a:xfrm>
          <a:off x="2320279" y="0"/>
          <a:ext cx="1289043" cy="228600"/>
        </a:xfrm>
        <a:prstGeom prst="chevron">
          <a:avLst/>
        </a:prstGeom>
        <a:no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0" kern="1200" dirty="0" smtClean="0"/>
            <a:t>Objective</a:t>
          </a:r>
          <a:endParaRPr lang="en-US" sz="1000" b="0" kern="1200" dirty="0"/>
        </a:p>
      </dsp:txBody>
      <dsp:txXfrm>
        <a:off x="2434579" y="0"/>
        <a:ext cx="1060443" cy="228600"/>
      </dsp:txXfrm>
    </dsp:sp>
    <dsp:sp modelId="{77BF4423-5657-486C-9B2B-52815C480732}">
      <dsp:nvSpPr>
        <dsp:cNvPr id="0" name=""/>
        <dsp:cNvSpPr/>
      </dsp:nvSpPr>
      <dsp:spPr>
        <a:xfrm>
          <a:off x="3480418" y="0"/>
          <a:ext cx="1289043" cy="228600"/>
        </a:xfrm>
        <a:prstGeom prst="chevron">
          <a:avLst/>
        </a:prstGeom>
        <a:solidFill>
          <a:schemeClr val="bg2">
            <a:lumMod val="5000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b="1" kern="1200" dirty="0" smtClean="0"/>
            <a:t>Implementation</a:t>
          </a:r>
          <a:endParaRPr lang="en-US" sz="1000" b="1" kern="1200" dirty="0"/>
        </a:p>
      </dsp:txBody>
      <dsp:txXfrm>
        <a:off x="3594718" y="0"/>
        <a:ext cx="1060443" cy="228600"/>
      </dsp:txXfrm>
    </dsp:sp>
    <dsp:sp modelId="{7EBFEEF4-EBD1-4603-9165-735CFAB15754}">
      <dsp:nvSpPr>
        <dsp:cNvPr id="0" name=""/>
        <dsp:cNvSpPr/>
      </dsp:nvSpPr>
      <dsp:spPr>
        <a:xfrm>
          <a:off x="4640558"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Results</a:t>
          </a:r>
          <a:endParaRPr lang="en-US" sz="1000" kern="1200" dirty="0"/>
        </a:p>
      </dsp:txBody>
      <dsp:txXfrm>
        <a:off x="4754858" y="0"/>
        <a:ext cx="1060443" cy="228600"/>
      </dsp:txXfrm>
    </dsp:sp>
    <dsp:sp modelId="{1351A7E7-DE74-4496-8471-ECDCE49EC4C2}">
      <dsp:nvSpPr>
        <dsp:cNvPr id="0" name=""/>
        <dsp:cNvSpPr/>
      </dsp:nvSpPr>
      <dsp:spPr>
        <a:xfrm>
          <a:off x="580069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Conclusion</a:t>
          </a:r>
          <a:endParaRPr lang="en-US" sz="1000" kern="1200" dirty="0"/>
        </a:p>
      </dsp:txBody>
      <dsp:txXfrm>
        <a:off x="5914997" y="0"/>
        <a:ext cx="1060443" cy="228600"/>
      </dsp:txXfrm>
    </dsp:sp>
    <dsp:sp modelId="{DB28CFBF-6770-41EC-9F00-CE2903F969E6}">
      <dsp:nvSpPr>
        <dsp:cNvPr id="0" name=""/>
        <dsp:cNvSpPr/>
      </dsp:nvSpPr>
      <dsp:spPr>
        <a:xfrm>
          <a:off x="6960837" y="0"/>
          <a:ext cx="1289043" cy="228600"/>
        </a:xfrm>
        <a:prstGeom prst="chevron">
          <a:avLst/>
        </a:prstGeom>
        <a:solidFill>
          <a:schemeClr val="accent1">
            <a:hueOff val="0"/>
            <a:satOff val="0"/>
            <a:lumOff val="0"/>
            <a:alphaOff val="0"/>
          </a:schemeClr>
        </a:solidFill>
        <a:ln w="9525" cap="flat" cmpd="sng" algn="ctr">
          <a:solidFill>
            <a:srgbClr val="97A5C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Future Work</a:t>
          </a:r>
          <a:endParaRPr lang="en-US" sz="1000" kern="1200" dirty="0"/>
        </a:p>
      </dsp:txBody>
      <dsp:txXfrm>
        <a:off x="7075137" y="0"/>
        <a:ext cx="1060443" cy="2286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279827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it-IT" sz="1100" b="0" i="0" u="none" strike="noStrike" cap="none" dirty="0" smtClean="0">
                <a:solidFill>
                  <a:srgbClr val="000000"/>
                </a:solidFill>
                <a:effectLst/>
                <a:latin typeface="Arial"/>
                <a:ea typeface="Arial"/>
                <a:cs typeface="Arial"/>
                <a:sym typeface="Arial"/>
              </a:rPr>
              <a:t>There are limitations with content based and collaborative filtering. If we add new user who has not rated any recipe yet, then these systems can not generate recommendations for this new user. Thi</a:t>
            </a:r>
            <a:r>
              <a:rPr lang="it-IT" sz="1100" b="0" i="0" u="none" strike="noStrike" cap="none" baseline="0" dirty="0" smtClean="0">
                <a:solidFill>
                  <a:srgbClr val="000000"/>
                </a:solidFill>
                <a:effectLst/>
                <a:latin typeface="Arial"/>
                <a:ea typeface="Arial"/>
                <a:cs typeface="Arial"/>
                <a:sym typeface="Arial"/>
              </a:rPr>
              <a:t> problem is know as new user cold start problem. </a:t>
            </a:r>
            <a:r>
              <a:rPr lang="it-IT" sz="1100" b="0" i="0" u="none" strike="noStrike" cap="none" dirty="0" smtClean="0">
                <a:solidFill>
                  <a:srgbClr val="000000"/>
                </a:solidFill>
                <a:effectLst/>
                <a:latin typeface="Arial"/>
                <a:ea typeface="Arial"/>
                <a:cs typeface="Arial"/>
                <a:sym typeface="Arial"/>
              </a:rPr>
              <a:t> If any new recipe is added in dataset which is not rated by any user yet, collaborative will not recommend it to new user. And its new recipe cold start problem.. Content based recommends only similar items with not much variety in it. </a:t>
            </a:r>
            <a:endParaRPr lang="en-US" sz="1100" b="0" i="0" u="none" strike="noStrike" cap="none" dirty="0" smtClean="0">
              <a:solidFill>
                <a:srgbClr val="000000"/>
              </a:solidFill>
              <a:effectLst/>
              <a:latin typeface="Arial"/>
              <a:ea typeface="Arial"/>
              <a:cs typeface="Arial"/>
              <a:sym typeface="Arial"/>
            </a:endParaRPr>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it-IT" sz="1100" b="0" i="0" u="none" strike="noStrike" cap="none" dirty="0" smtClean="0">
                <a:solidFill>
                  <a:srgbClr val="000000"/>
                </a:solidFill>
                <a:effectLst/>
                <a:latin typeface="Arial"/>
                <a:ea typeface="Arial"/>
                <a:cs typeface="Arial"/>
                <a:sym typeface="Arial"/>
              </a:rPr>
              <a:t>And we can overcome those limitations by this hybrid approach.</a:t>
            </a:r>
            <a:endParaRPr lang="en-US" sz="1100" b="0" i="0" u="none" strike="noStrike" cap="none" dirty="0" smtClean="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382473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sz="1100" b="0" i="0" u="none" strike="noStrike" cap="none" dirty="0" smtClean="0">
                <a:solidFill>
                  <a:srgbClr val="000000"/>
                </a:solidFill>
                <a:effectLst/>
                <a:latin typeface="Arial"/>
                <a:ea typeface="Arial"/>
                <a:cs typeface="Arial"/>
                <a:sym typeface="Arial"/>
              </a:rPr>
              <a:t>If we look at the results, the recall and accuracy values of content-based, collaborative and hybrid, we can see that, collaborative performed very well compare to content-based. As we were expecting hybrid has improved the performance.Hybrid model actually outperformed these traditional algorithms. </a:t>
            </a:r>
            <a:endParaRPr lang="en-US" sz="1100" b="0" i="0" u="none" strike="noStrike" cap="none" dirty="0" smtClean="0">
              <a:solidFill>
                <a:srgbClr val="000000"/>
              </a:solidFill>
              <a:effectLst/>
              <a:latin typeface="Arial"/>
              <a:ea typeface="Arial"/>
              <a:cs typeface="Arial"/>
              <a:sym typeface="Arial"/>
            </a:endParaRPr>
          </a:p>
          <a:p>
            <a:r>
              <a:rPr lang="it-IT" sz="1100" b="0" i="0" u="none" strike="noStrike" cap="none" dirty="0" smtClean="0">
                <a:solidFill>
                  <a:srgbClr val="000000"/>
                </a:solidFill>
                <a:effectLst/>
                <a:latin typeface="Arial"/>
                <a:ea typeface="Arial"/>
                <a:cs typeface="Arial"/>
                <a:sym typeface="Arial"/>
              </a:rPr>
              <a:t>Surprisingly precision value for hybrid is bit less than collaborative </a:t>
            </a:r>
          </a:p>
          <a:p>
            <a:r>
              <a:rPr lang="it-IT" sz="1100" b="0" i="0" u="none" strike="noStrike" cap="none" dirty="0" smtClean="0">
                <a:solidFill>
                  <a:srgbClr val="000000"/>
                </a:solidFill>
                <a:effectLst/>
                <a:latin typeface="Arial"/>
                <a:ea typeface="Arial"/>
                <a:cs typeface="Arial"/>
                <a:sym typeface="Arial"/>
              </a:rPr>
              <a:t>but with benefits that we are getting wih hybrid and with higher recall value – where recall refers to % of correctly classifying</a:t>
            </a:r>
            <a:r>
              <a:rPr lang="it-IT" sz="1100" b="0" i="0" u="none" strike="noStrike" cap="none" baseline="0" dirty="0" smtClean="0">
                <a:solidFill>
                  <a:srgbClr val="000000"/>
                </a:solidFill>
                <a:effectLst/>
                <a:latin typeface="Arial"/>
                <a:ea typeface="Arial"/>
                <a:cs typeface="Arial"/>
                <a:sym typeface="Arial"/>
              </a:rPr>
              <a:t> relevant items, I think</a:t>
            </a:r>
            <a:r>
              <a:rPr lang="it-IT" sz="1100" b="0" i="0" u="none" strike="noStrike" cap="none" dirty="0" smtClean="0">
                <a:solidFill>
                  <a:srgbClr val="000000"/>
                </a:solidFill>
                <a:effectLst/>
                <a:latin typeface="Arial"/>
                <a:ea typeface="Arial"/>
                <a:cs typeface="Arial"/>
                <a:sym typeface="Arial"/>
              </a:rPr>
              <a:t>, trade-off between recall and precision can be accepted.</a:t>
            </a:r>
            <a:endParaRPr lang="en-US" sz="1100" b="0" i="0" u="none" strike="noStrike" cap="none" dirty="0" smtClean="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254020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sz="1100" b="0" i="0" u="none" strike="noStrike" cap="none" dirty="0" smtClean="0">
                <a:solidFill>
                  <a:srgbClr val="000000"/>
                </a:solidFill>
                <a:effectLst/>
                <a:latin typeface="Arial"/>
                <a:ea typeface="Arial"/>
                <a:cs typeface="Arial"/>
                <a:sym typeface="Arial"/>
              </a:rPr>
              <a:t>The aim of this thesis is to recommend healthy recipes to users by considering their preferences. By incorporating calorie restrictions we can achieve healthy factor. We can achieve user’s preferences very well, by using hybrid approach that uses content-based as well as collaborative filtering. Because by using hybrid model we can solve cold start problems and we can overcome limitations in traditional approaches. So, this hybrid model with calorie restriction can be represent as a solution to recommend healthy recipes.</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Dark 3">
  <p:cSld name="BLANK_1_1">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rot="5400000" flipH="1">
            <a:off x="-248212"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extLst>
      <p:ext uri="{BB962C8B-B14F-4D97-AF65-F5344CB8AC3E}">
        <p14:creationId xmlns:p14="http://schemas.microsoft.com/office/powerpoint/2010/main" val="1782024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60" r:id="rId4"/>
    <p:sldLayoutId id="214748366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4.png"/><Relationship Id="rId7" Type="http://schemas.openxmlformats.org/officeDocument/2006/relationships/diagramLayout" Target="../diagrams/layout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image" Target="../media/image6.png"/><Relationship Id="rId10" Type="http://schemas.microsoft.com/office/2007/relationships/diagramDrawing" Target="../diagrams/drawing6.xml"/><Relationship Id="rId4" Type="http://schemas.openxmlformats.org/officeDocument/2006/relationships/image" Target="../media/image5.png"/><Relationship Id="rId9" Type="http://schemas.openxmlformats.org/officeDocument/2006/relationships/diagramColors" Target="../diagrams/colors6.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7.png"/><Relationship Id="rId7" Type="http://schemas.openxmlformats.org/officeDocument/2006/relationships/diagramQuickStyle" Target="../diagrams/quickStyl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8.png"/><Relationship Id="rId9" Type="http://schemas.microsoft.com/office/2007/relationships/diagramDrawing" Target="../diagrams/drawing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9.png"/><Relationship Id="rId7"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0.png"/><Relationship Id="rId7" Type="http://schemas.openxmlformats.org/officeDocument/2006/relationships/diagramColors" Target="../diagrams/colors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751562" y="1276350"/>
            <a:ext cx="7630438" cy="1066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smtClean="0"/>
              <a:t>FeedMeRight</a:t>
            </a:r>
            <a:br>
              <a:rPr lang="en" sz="3600" dirty="0" smtClean="0"/>
            </a:br>
            <a:r>
              <a:rPr lang="en" sz="2800" dirty="0" smtClean="0"/>
              <a:t>Recipe Recommender System</a:t>
            </a:r>
            <a:endParaRPr sz="2800" dirty="0"/>
          </a:p>
        </p:txBody>
      </p:sp>
      <p:sp>
        <p:nvSpPr>
          <p:cNvPr id="4" name="Google Shape;69;p16"/>
          <p:cNvSpPr txBox="1">
            <a:spLocks/>
          </p:cNvSpPr>
          <p:nvPr/>
        </p:nvSpPr>
        <p:spPr>
          <a:xfrm>
            <a:off x="850726" y="2647950"/>
            <a:ext cx="7531274" cy="22860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r>
              <a:rPr lang="en-US" sz="2800" dirty="0" err="1" smtClean="0"/>
              <a:t>Pallavi</a:t>
            </a:r>
            <a:r>
              <a:rPr lang="en-US" sz="2800" dirty="0" smtClean="0"/>
              <a:t> </a:t>
            </a:r>
            <a:r>
              <a:rPr lang="en-US" sz="2800" dirty="0" err="1" smtClean="0"/>
              <a:t>Chavan</a:t>
            </a:r>
            <a:r>
              <a:rPr lang="en-US" sz="2800" dirty="0" smtClean="0"/>
              <a:t>, MSCS</a:t>
            </a:r>
          </a:p>
          <a:p>
            <a:pPr algn="ctr"/>
            <a:endParaRPr lang="en-US" sz="2800" dirty="0">
              <a:latin typeface="Montserrat" panose="020B0604020202020204" charset="0"/>
            </a:endParaRPr>
          </a:p>
          <a:p>
            <a:pPr algn="ctr"/>
            <a:r>
              <a:rPr lang="en-US" sz="1600" i="1" dirty="0" smtClean="0">
                <a:latin typeface="Montserrat" panose="020B0604020202020204" charset="0"/>
              </a:rPr>
              <a:t>Advisor:</a:t>
            </a:r>
            <a:r>
              <a:rPr lang="en-US" sz="1600" dirty="0" smtClean="0">
                <a:latin typeface="Montserrat" panose="020B0604020202020204" charset="0"/>
              </a:rPr>
              <a:t> Dr. Brian </a:t>
            </a:r>
            <a:r>
              <a:rPr lang="en-US" sz="1600" dirty="0" err="1" smtClean="0">
                <a:latin typeface="Montserrat" panose="020B0604020202020204" charset="0"/>
              </a:rPr>
              <a:t>Thoms</a:t>
            </a:r>
            <a:endParaRPr lang="en-US" sz="1600" dirty="0" smtClean="0">
              <a:latin typeface="Montserrat" panose="020B0604020202020204" charset="0"/>
            </a:endParaRPr>
          </a:p>
          <a:p>
            <a:pPr algn="ctr"/>
            <a:r>
              <a:rPr lang="en-US" sz="1600" dirty="0" smtClean="0">
                <a:latin typeface="Montserrat" panose="020B0604020202020204" charset="0"/>
              </a:rPr>
              <a:t>Department of computer Science</a:t>
            </a:r>
          </a:p>
          <a:p>
            <a:pPr algn="ctr"/>
            <a:r>
              <a:rPr lang="en-US" sz="1600" dirty="0" smtClean="0">
                <a:latin typeface="Montserrat" panose="020B0604020202020204" charset="0"/>
              </a:rPr>
              <a:t>MSCS Graduate 2018-2020</a:t>
            </a:r>
          </a:p>
          <a:p>
            <a:pPr algn="ctr"/>
            <a:endParaRPr lang="en-US" sz="1600" dirty="0" smtClean="0"/>
          </a:p>
          <a:p>
            <a:pPr algn="ctr"/>
            <a:r>
              <a:rPr lang="en-US" sz="2800" dirty="0" smtClean="0"/>
              <a:t>June 8, 2020</a:t>
            </a:r>
          </a:p>
        </p:txBody>
      </p:sp>
      <p:pic>
        <p:nvPicPr>
          <p:cNvPr id="5" name="Picture 4"/>
          <p:cNvPicPr>
            <a:picLocks noChangeAspect="1"/>
          </p:cNvPicPr>
          <p:nvPr/>
        </p:nvPicPr>
        <p:blipFill>
          <a:blip r:embed="rId3">
            <a:clrChange>
              <a:clrFrom>
                <a:srgbClr val="231F20"/>
              </a:clrFrom>
              <a:clrTo>
                <a:srgbClr val="231F20">
                  <a:alpha val="0"/>
                </a:srgbClr>
              </a:clrTo>
            </a:clrChange>
            <a:extLst>
              <a:ext uri="{28A0092B-C50C-407E-A947-70E740481C1C}">
                <a14:useLocalDpi xmlns:a14="http://schemas.microsoft.com/office/drawing/2010/main" val="0"/>
              </a:ext>
            </a:extLst>
          </a:blip>
          <a:stretch>
            <a:fillRect/>
          </a:stretch>
        </p:blipFill>
        <p:spPr>
          <a:xfrm>
            <a:off x="3042840" y="149981"/>
            <a:ext cx="3054382" cy="88973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Implementation</a:t>
            </a:r>
            <a:endParaRPr lang="en-US" dirty="0"/>
          </a:p>
        </p:txBody>
      </p:sp>
      <p:sp>
        <p:nvSpPr>
          <p:cNvPr id="105" name="Google Shape;105;p21"/>
          <p:cNvSpPr txBox="1">
            <a:spLocks noGrp="1"/>
          </p:cNvSpPr>
          <p:nvPr>
            <p:ph type="sldNum" idx="4294967295"/>
          </p:nvPr>
        </p:nvSpPr>
        <p:spPr>
          <a:xfrm>
            <a:off x="8594725" y="4673600"/>
            <a:ext cx="320675" cy="41275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293603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Data Source</a:t>
            </a:r>
            <a:endParaRPr sz="3600" dirty="0">
              <a:solidFill>
                <a:schemeClr val="accent6"/>
              </a:solidFill>
            </a:endParaRPr>
          </a:p>
        </p:txBody>
      </p:sp>
      <p:sp>
        <p:nvSpPr>
          <p:cNvPr id="5" name="Google Shape;76;p17"/>
          <p:cNvSpPr txBox="1">
            <a:spLocks noGrp="1"/>
          </p:cNvSpPr>
          <p:nvPr>
            <p:ph type="body" idx="1"/>
          </p:nvPr>
        </p:nvSpPr>
        <p:spPr>
          <a:xfrm>
            <a:off x="457200" y="1200150"/>
            <a:ext cx="8610600" cy="1447800"/>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r>
              <a:rPr lang="en-US" sz="1400" dirty="0" smtClean="0">
                <a:solidFill>
                  <a:schemeClr val="bg1"/>
                </a:solidFill>
                <a:latin typeface="Montserrat" panose="020B0604020202020204" charset="0"/>
              </a:rPr>
              <a:t>‘core-data-recipe.csv’ provides detailed information about recipes.</a:t>
            </a:r>
          </a:p>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2800349"/>
            <a:ext cx="3429000" cy="65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1585847"/>
            <a:ext cx="7086600" cy="97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 y="2749540"/>
            <a:ext cx="4252407" cy="954107"/>
          </a:xfrm>
          <a:prstGeom prst="rect">
            <a:avLst/>
          </a:prstGeom>
          <a:noFill/>
        </p:spPr>
        <p:txBody>
          <a:bodyPr wrap="square" rtlCol="0">
            <a:spAutoFit/>
          </a:bodyPr>
          <a:lstStyle/>
          <a:p>
            <a:pPr marL="342900" lvl="0" indent="-342900">
              <a:buClr>
                <a:schemeClr val="bg1"/>
              </a:buClr>
              <a:buSzPts val="1100"/>
              <a:buFont typeface="Wingdings" panose="05000000000000000000" pitchFamily="2" charset="2"/>
              <a:buChar char="§"/>
            </a:pPr>
            <a:r>
              <a:rPr lang="en-US" dirty="0">
                <a:solidFill>
                  <a:schemeClr val="bg1"/>
                </a:solidFill>
                <a:latin typeface="Montserrat" panose="020B0604020202020204" charset="0"/>
              </a:rPr>
              <a:t>merged file from ‘core-data-train-rating.csv’ and ‘core-data-test-rating.csv’ provides information about all user interactions.</a:t>
            </a:r>
          </a:p>
        </p:txBody>
      </p:sp>
      <p:sp>
        <p:nvSpPr>
          <p:cNvPr id="4" name="Rectangle 3"/>
          <p:cNvSpPr/>
          <p:nvPr/>
        </p:nvSpPr>
        <p:spPr>
          <a:xfrm>
            <a:off x="387263" y="3790950"/>
            <a:ext cx="3428999" cy="307777"/>
          </a:xfrm>
          <a:prstGeom prst="rect">
            <a:avLst/>
          </a:prstGeom>
        </p:spPr>
        <p:txBody>
          <a:bodyPr wrap="square">
            <a:spAutoFit/>
          </a:bodyPr>
          <a:lstStyle/>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Data Statistics:</a:t>
            </a:r>
            <a:endParaRPr lang="en-US" dirty="0">
              <a:solidFill>
                <a:schemeClr val="bg1"/>
              </a:solidFill>
              <a:latin typeface="Montserrat" panose="020B060402020202020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69925392"/>
              </p:ext>
            </p:extLst>
          </p:nvPr>
        </p:nvGraphicFramePr>
        <p:xfrm>
          <a:off x="4495801" y="3867150"/>
          <a:ext cx="3429000" cy="840169"/>
        </p:xfrm>
        <a:graphic>
          <a:graphicData uri="http://schemas.openxmlformats.org/drawingml/2006/table">
            <a:tbl>
              <a:tblPr firstRow="1" bandRow="1">
                <a:tableStyleId>{3D7DA44C-3332-4A4D-9ED0-690C26725F2F}</a:tableStyleId>
              </a:tblPr>
              <a:tblGrid>
                <a:gridCol w="1763843"/>
                <a:gridCol w="1665157"/>
              </a:tblGrid>
              <a:tr h="252410">
                <a:tc>
                  <a:txBody>
                    <a:bodyPr/>
                    <a:lstStyle/>
                    <a:p>
                      <a:r>
                        <a:rPr lang="en-US" sz="1200" dirty="0" smtClean="0">
                          <a:solidFill>
                            <a:schemeClr val="bg1"/>
                          </a:solidFill>
                          <a:latin typeface="Montserrat" panose="020B0604020202020204" charset="0"/>
                        </a:rPr>
                        <a:t># of recipes</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buClr>
                          <a:schemeClr val="bg1"/>
                        </a:buClr>
                        <a:buSzPts val="1100"/>
                        <a:buFont typeface="Wingdings" panose="05000000000000000000" pitchFamily="2" charset="2"/>
                        <a:buNone/>
                      </a:pPr>
                      <a:r>
                        <a:rPr lang="en-US" sz="1200" dirty="0" smtClean="0">
                          <a:solidFill>
                            <a:schemeClr val="bg1"/>
                          </a:solidFill>
                          <a:latin typeface="Montserrat" panose="020B0604020202020204" charset="0"/>
                        </a:rPr>
                        <a:t>43,922</a:t>
                      </a:r>
                      <a:endParaRPr lang="en-US" sz="1200" dirty="0">
                        <a:solidFill>
                          <a:schemeClr val="bg1"/>
                        </a:solidFill>
                        <a:latin typeface="Montserrat" panose="020B060402020202020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52410">
                <a:tc>
                  <a:txBody>
                    <a:bodyPr/>
                    <a:lstStyle/>
                    <a:p>
                      <a:r>
                        <a:rPr lang="en-US" sz="1200" dirty="0" smtClean="0">
                          <a:solidFill>
                            <a:schemeClr val="bg1"/>
                          </a:solidFill>
                          <a:latin typeface="Montserrat" panose="020B0604020202020204" charset="0"/>
                        </a:rPr>
                        <a:t># of users</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buClr>
                          <a:schemeClr val="bg1"/>
                        </a:buClr>
                        <a:buSzPts val="1100"/>
                        <a:buFont typeface="Wingdings" panose="05000000000000000000" pitchFamily="2" charset="2"/>
                        <a:buNone/>
                      </a:pPr>
                      <a:r>
                        <a:rPr lang="en-US" sz="1200" dirty="0" smtClean="0">
                          <a:solidFill>
                            <a:schemeClr val="bg1"/>
                          </a:solidFill>
                          <a:latin typeface="Montserrat" panose="020B0604020202020204" charset="0"/>
                        </a:rPr>
                        <a:t>20,000</a:t>
                      </a:r>
                      <a:endParaRPr lang="en-US" sz="1200" dirty="0">
                        <a:solidFill>
                          <a:schemeClr val="bg1"/>
                        </a:solidFill>
                        <a:latin typeface="Montserrat" panose="020B060402020202020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91529">
                <a:tc>
                  <a:txBody>
                    <a:bodyPr/>
                    <a:lstStyle/>
                    <a:p>
                      <a:r>
                        <a:rPr lang="en-US" sz="1200" dirty="0" smtClean="0">
                          <a:solidFill>
                            <a:schemeClr val="bg1"/>
                          </a:solidFill>
                          <a:latin typeface="Montserrat" panose="020B0604020202020204" charset="0"/>
                        </a:rPr>
                        <a:t># of interactions</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solidFill>
                            <a:schemeClr val="bg1"/>
                          </a:solidFill>
                          <a:latin typeface="Montserrat" panose="020B0604020202020204" charset="0"/>
                        </a:rPr>
                        <a:t>655,609</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1" name="Diagram 10"/>
          <p:cNvGraphicFramePr/>
          <p:nvPr>
            <p:extLst>
              <p:ext uri="{D42A27DB-BD31-4B8C-83A1-F6EECF244321}">
                <p14:modId xmlns:p14="http://schemas.microsoft.com/office/powerpoint/2010/main" val="2408082750"/>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90214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Features Extraction</a:t>
            </a:r>
            <a:endParaRPr lang="en-US" dirty="0"/>
          </a:p>
        </p:txBody>
      </p:sp>
      <p:sp>
        <p:nvSpPr>
          <p:cNvPr id="105" name="Google Shape;105;p21"/>
          <p:cNvSpPr txBox="1">
            <a:spLocks noGrp="1"/>
          </p:cNvSpPr>
          <p:nvPr>
            <p:ph type="sldNum" idx="4294967295"/>
          </p:nvPr>
        </p:nvSpPr>
        <p:spPr>
          <a:xfrm>
            <a:off x="8382000" y="462915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593421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Ingredients Extraction</a:t>
            </a:r>
            <a:endParaRPr sz="3600" dirty="0">
              <a:solidFill>
                <a:schemeClr val="accent6"/>
              </a:solidFill>
            </a:endParaRPr>
          </a:p>
        </p:txBody>
      </p:sp>
      <p:grpSp>
        <p:nvGrpSpPr>
          <p:cNvPr id="3" name="Group 2"/>
          <p:cNvGrpSpPr/>
          <p:nvPr/>
        </p:nvGrpSpPr>
        <p:grpSpPr>
          <a:xfrm>
            <a:off x="2667000" y="1215773"/>
            <a:ext cx="5943601" cy="3398585"/>
            <a:chOff x="2438399" y="1200149"/>
            <a:chExt cx="5943601" cy="3398585"/>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31" y="2571750"/>
              <a:ext cx="5940468" cy="118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399" y="1200149"/>
              <a:ext cx="5943600" cy="105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C:\Users\jpall\D\thesis\Writeup\FeedMeRight_v1\figures\lemma_ingredien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140489"/>
              <a:ext cx="5943600" cy="45824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p:cNvSpPr txBox="1"/>
          <p:nvPr/>
        </p:nvSpPr>
        <p:spPr>
          <a:xfrm>
            <a:off x="474944" y="1352550"/>
            <a:ext cx="1524000" cy="523220"/>
          </a:xfrm>
          <a:prstGeom prst="rect">
            <a:avLst/>
          </a:prstGeom>
          <a:noFill/>
        </p:spPr>
        <p:txBody>
          <a:bodyPr wrap="square" rtlCol="0">
            <a:spAutoFit/>
          </a:bodyPr>
          <a:lstStyle/>
          <a:p>
            <a:r>
              <a:rPr lang="en-US" dirty="0" smtClean="0">
                <a:solidFill>
                  <a:schemeClr val="bg1"/>
                </a:solidFill>
                <a:latin typeface="Montserrat" panose="020B0604020202020204" charset="0"/>
              </a:rPr>
              <a:t>Pre-Processed Ingredients</a:t>
            </a:r>
            <a:endParaRPr lang="en-US" dirty="0"/>
          </a:p>
        </p:txBody>
      </p:sp>
      <p:sp>
        <p:nvSpPr>
          <p:cNvPr id="12" name="TextBox 11"/>
          <p:cNvSpPr txBox="1"/>
          <p:nvPr/>
        </p:nvSpPr>
        <p:spPr>
          <a:xfrm>
            <a:off x="474944" y="2571750"/>
            <a:ext cx="2136730" cy="954107"/>
          </a:xfrm>
          <a:prstGeom prst="rect">
            <a:avLst/>
          </a:prstGeom>
          <a:noFill/>
        </p:spPr>
        <p:txBody>
          <a:bodyPr wrap="square" rtlCol="0">
            <a:spAutoFit/>
          </a:bodyPr>
          <a:lstStyle/>
          <a:p>
            <a:r>
              <a:rPr lang="en-US" dirty="0" smtClean="0">
                <a:solidFill>
                  <a:schemeClr val="bg1"/>
                </a:solidFill>
                <a:latin typeface="Montserrat" panose="020B0604020202020204" charset="0"/>
              </a:rPr>
              <a:t>Post-Processed Ingredients after application of NLTK and recipe </a:t>
            </a:r>
            <a:r>
              <a:rPr lang="en-US" dirty="0" err="1">
                <a:solidFill>
                  <a:schemeClr val="bg1"/>
                </a:solidFill>
                <a:latin typeface="Montserrat" panose="020B0604020202020204" charset="0"/>
              </a:rPr>
              <a:t>s</a:t>
            </a:r>
            <a:r>
              <a:rPr lang="en-US" dirty="0" err="1" smtClean="0">
                <a:solidFill>
                  <a:schemeClr val="bg1"/>
                </a:solidFill>
                <a:latin typeface="Montserrat" panose="020B0604020202020204" charset="0"/>
              </a:rPr>
              <a:t>topwords</a:t>
            </a:r>
            <a:endParaRPr lang="en-US" dirty="0"/>
          </a:p>
        </p:txBody>
      </p:sp>
      <p:sp>
        <p:nvSpPr>
          <p:cNvPr id="13" name="TextBox 12"/>
          <p:cNvSpPr txBox="1"/>
          <p:nvPr/>
        </p:nvSpPr>
        <p:spPr>
          <a:xfrm>
            <a:off x="474944" y="4091138"/>
            <a:ext cx="1905000" cy="523220"/>
          </a:xfrm>
          <a:prstGeom prst="rect">
            <a:avLst/>
          </a:prstGeom>
          <a:noFill/>
        </p:spPr>
        <p:txBody>
          <a:bodyPr wrap="square" rtlCol="0">
            <a:spAutoFit/>
          </a:bodyPr>
          <a:lstStyle/>
          <a:p>
            <a:r>
              <a:rPr lang="en-US" dirty="0" smtClean="0">
                <a:solidFill>
                  <a:schemeClr val="bg1"/>
                </a:solidFill>
                <a:latin typeface="Montserrat" panose="020B0604020202020204" charset="0"/>
              </a:rPr>
              <a:t>Post-Lemmatized Ingredients</a:t>
            </a:r>
            <a:endParaRPr lang="en-US" dirty="0"/>
          </a:p>
        </p:txBody>
      </p:sp>
      <p:graphicFrame>
        <p:nvGraphicFramePr>
          <p:cNvPr id="11" name="Diagram 10"/>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91198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Cook Method Extraction</a:t>
            </a:r>
            <a:endParaRPr sz="3600" dirty="0">
              <a:solidFill>
                <a:schemeClr val="accent6"/>
              </a:solidFill>
            </a:endParaRPr>
          </a:p>
        </p:txBody>
      </p:sp>
      <p:sp>
        <p:nvSpPr>
          <p:cNvPr id="12" name="TextBox 11"/>
          <p:cNvSpPr txBox="1"/>
          <p:nvPr/>
        </p:nvSpPr>
        <p:spPr>
          <a:xfrm>
            <a:off x="844985" y="3257550"/>
            <a:ext cx="7315200" cy="523220"/>
          </a:xfrm>
          <a:prstGeom prst="rect">
            <a:avLst/>
          </a:prstGeom>
          <a:noFill/>
        </p:spPr>
        <p:txBody>
          <a:bodyPr wrap="square" rtlCol="0">
            <a:spAutoFit/>
          </a:bodyPr>
          <a:lstStyle/>
          <a:p>
            <a:r>
              <a:rPr lang="en-US" dirty="0" smtClean="0">
                <a:solidFill>
                  <a:schemeClr val="bg1"/>
                </a:solidFill>
                <a:latin typeface="Montserrat" panose="020B0604020202020204" charset="0"/>
              </a:rPr>
              <a:t>Extracted cook methods from cooking directions with reference to predefined glossary of cook methods.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623" y="1733550"/>
            <a:ext cx="7239000" cy="1150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018" y="3867150"/>
            <a:ext cx="2286001" cy="74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883085" y="1365412"/>
            <a:ext cx="7239000" cy="307777"/>
          </a:xfrm>
          <a:prstGeom prst="rect">
            <a:avLst/>
          </a:prstGeom>
          <a:noFill/>
        </p:spPr>
        <p:txBody>
          <a:bodyPr wrap="square" rtlCol="0">
            <a:spAutoFit/>
          </a:bodyPr>
          <a:lstStyle/>
          <a:p>
            <a:r>
              <a:rPr lang="en-US" dirty="0" smtClean="0">
                <a:solidFill>
                  <a:schemeClr val="bg1"/>
                </a:solidFill>
                <a:latin typeface="Montserrat" panose="020B0604020202020204" charset="0"/>
              </a:rPr>
              <a:t>Cooking directions are combination of cooking method and ingredients.</a:t>
            </a:r>
            <a:endParaRPr lang="en-US" dirty="0"/>
          </a:p>
        </p:txBody>
      </p:sp>
      <p:graphicFrame>
        <p:nvGraphicFramePr>
          <p:cNvPr id="8" name="Diagram 7"/>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75669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Diet Labels Extraction</a:t>
            </a:r>
            <a:endParaRPr sz="3600" dirty="0">
              <a:solidFill>
                <a:schemeClr val="accent6"/>
              </a:solidFill>
            </a:endParaRPr>
          </a:p>
        </p:txBody>
      </p:sp>
      <p:sp>
        <p:nvSpPr>
          <p:cNvPr id="8" name="Google Shape;76;p17"/>
          <p:cNvSpPr txBox="1">
            <a:spLocks noGrp="1"/>
          </p:cNvSpPr>
          <p:nvPr>
            <p:ph type="body" idx="1"/>
          </p:nvPr>
        </p:nvSpPr>
        <p:spPr>
          <a:xfrm>
            <a:off x="609600" y="1200150"/>
            <a:ext cx="8458200" cy="3200400"/>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5 % DV or less of nutrient per serving is considered low. </a:t>
            </a: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20 </a:t>
            </a:r>
            <a:r>
              <a:rPr lang="en-US" dirty="0">
                <a:solidFill>
                  <a:schemeClr val="bg1"/>
                </a:solidFill>
                <a:latin typeface="Montserrat" panose="020B0604020202020204" charset="0"/>
              </a:rPr>
              <a:t>% DV or </a:t>
            </a:r>
            <a:r>
              <a:rPr lang="en-US" dirty="0" smtClean="0">
                <a:solidFill>
                  <a:schemeClr val="bg1"/>
                </a:solidFill>
                <a:latin typeface="Montserrat" panose="020B0604020202020204" charset="0"/>
              </a:rPr>
              <a:t>more </a:t>
            </a:r>
            <a:r>
              <a:rPr lang="en-US" dirty="0">
                <a:solidFill>
                  <a:schemeClr val="bg1"/>
                </a:solidFill>
                <a:latin typeface="Montserrat" panose="020B0604020202020204" charset="0"/>
              </a:rPr>
              <a:t>of nutrient per serving is considered </a:t>
            </a:r>
            <a:r>
              <a:rPr lang="en-US" dirty="0" smtClean="0">
                <a:solidFill>
                  <a:schemeClr val="bg1"/>
                </a:solidFill>
                <a:latin typeface="Montserrat" panose="020B0604020202020204" charset="0"/>
              </a:rPr>
              <a:t>high.</a:t>
            </a: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Nutrient categories – </a:t>
            </a:r>
            <a:r>
              <a:rPr lang="en-US" sz="1400" dirty="0" smtClean="0">
                <a:solidFill>
                  <a:schemeClr val="bg1"/>
                </a:solidFill>
                <a:latin typeface="Montserrat" panose="020B0604020202020204" charset="0"/>
              </a:rPr>
              <a:t>1. High-Protein 2. High-Fiber 3. Low-Fat 4. Low-Carb 5. Balanced. </a:t>
            </a:r>
            <a:endParaRPr lang="en-US" sz="1800" dirty="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0" lvl="0" indent="0">
              <a:buClr>
                <a:schemeClr val="bg1"/>
              </a:buClr>
              <a:buSzPts val="1100"/>
              <a:buNone/>
            </a:pPr>
            <a:endParaRPr lang="en-US" dirty="0" smtClean="0">
              <a:solidFill>
                <a:schemeClr val="bg1"/>
              </a:solidFill>
              <a:latin typeface="Montserrat" panose="020B0604020202020204" charset="0"/>
            </a:endParaRPr>
          </a:p>
        </p:txBody>
      </p:sp>
      <p:pic>
        <p:nvPicPr>
          <p:cNvPr id="4098" name="Picture 2" descr="C:\Users\jpall\D\thesis\Writeup\FeedMeRight_v1\figures\diet_lab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19349"/>
            <a:ext cx="6096000" cy="23681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8795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Calorie Extraction</a:t>
            </a:r>
            <a:endParaRPr sz="3600" dirty="0">
              <a:solidFill>
                <a:schemeClr val="accent6"/>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1150"/>
            <a:ext cx="8305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1813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User Information</a:t>
            </a:r>
            <a:endParaRPr sz="3600" dirty="0">
              <a:solidFill>
                <a:schemeClr val="accent6"/>
              </a:solidFill>
            </a:endParaRPr>
          </a:p>
        </p:txBody>
      </p:sp>
      <p:sp>
        <p:nvSpPr>
          <p:cNvPr id="8" name="Google Shape;76;p17"/>
          <p:cNvSpPr txBox="1">
            <a:spLocks noGrp="1"/>
          </p:cNvSpPr>
          <p:nvPr>
            <p:ph type="body" idx="1"/>
          </p:nvPr>
        </p:nvSpPr>
        <p:spPr>
          <a:xfrm>
            <a:off x="228600" y="1200150"/>
            <a:ext cx="8763000" cy="1600200"/>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User attributes : </a:t>
            </a:r>
            <a:r>
              <a:rPr lang="en-US" sz="1200" dirty="0" smtClean="0">
                <a:solidFill>
                  <a:schemeClr val="bg1"/>
                </a:solidFill>
                <a:latin typeface="Montserrat" panose="020B0604020202020204" charset="0"/>
              </a:rPr>
              <a:t>1. Height in inches 2. Weight in </a:t>
            </a:r>
            <a:r>
              <a:rPr lang="en-US" sz="1200" dirty="0" err="1" smtClean="0">
                <a:solidFill>
                  <a:schemeClr val="bg1"/>
                </a:solidFill>
                <a:latin typeface="Montserrat" panose="020B0604020202020204" charset="0"/>
              </a:rPr>
              <a:t>lb</a:t>
            </a:r>
            <a:r>
              <a:rPr lang="en-US" sz="1200" dirty="0" smtClean="0">
                <a:solidFill>
                  <a:schemeClr val="bg1"/>
                </a:solidFill>
                <a:latin typeface="Montserrat" panose="020B0604020202020204" charset="0"/>
              </a:rPr>
              <a:t> 3. Age 4. Gender 5. Activity</a:t>
            </a: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Activity categories: </a:t>
            </a:r>
            <a:r>
              <a:rPr lang="en-US" sz="1200" dirty="0" smtClean="0">
                <a:solidFill>
                  <a:schemeClr val="bg1"/>
                </a:solidFill>
                <a:latin typeface="Montserrat" panose="020B0604020202020204" charset="0"/>
              </a:rPr>
              <a:t>1. Sedentary 2. Lightly </a:t>
            </a:r>
            <a:r>
              <a:rPr lang="en-US" sz="1200" dirty="0">
                <a:solidFill>
                  <a:schemeClr val="bg1"/>
                </a:solidFill>
                <a:latin typeface="Montserrat" panose="020B0604020202020204" charset="0"/>
              </a:rPr>
              <a:t>Active </a:t>
            </a:r>
            <a:r>
              <a:rPr lang="en-US" sz="1200" dirty="0" smtClean="0">
                <a:solidFill>
                  <a:schemeClr val="bg1"/>
                </a:solidFill>
                <a:latin typeface="Montserrat" panose="020B0604020202020204" charset="0"/>
              </a:rPr>
              <a:t>3. Moderately </a:t>
            </a:r>
            <a:r>
              <a:rPr lang="en-US" sz="1200" dirty="0">
                <a:solidFill>
                  <a:schemeClr val="bg1"/>
                </a:solidFill>
                <a:latin typeface="Montserrat" panose="020B0604020202020204" charset="0"/>
              </a:rPr>
              <a:t>Active </a:t>
            </a:r>
            <a:r>
              <a:rPr lang="en-US" sz="1200" dirty="0" smtClean="0">
                <a:solidFill>
                  <a:schemeClr val="bg1"/>
                </a:solidFill>
                <a:latin typeface="Montserrat" panose="020B0604020202020204" charset="0"/>
              </a:rPr>
              <a:t>4. Very </a:t>
            </a:r>
            <a:r>
              <a:rPr lang="en-US" sz="1200" dirty="0">
                <a:solidFill>
                  <a:schemeClr val="bg1"/>
                </a:solidFill>
                <a:latin typeface="Montserrat" panose="020B0604020202020204" charset="0"/>
              </a:rPr>
              <a:t>Active </a:t>
            </a:r>
            <a:r>
              <a:rPr lang="en-US" sz="1200" dirty="0" smtClean="0">
                <a:solidFill>
                  <a:schemeClr val="bg1"/>
                </a:solidFill>
                <a:latin typeface="Montserrat" panose="020B0604020202020204" charset="0"/>
              </a:rPr>
              <a:t>5. Extra Active</a:t>
            </a:r>
          </a:p>
          <a:p>
            <a:pPr marL="342900" lvl="0" indent="-342900">
              <a:buClr>
                <a:schemeClr val="bg1"/>
              </a:buClr>
              <a:buSzPts val="1100"/>
              <a:buFont typeface="Wingdings" panose="05000000000000000000" pitchFamily="2" charset="2"/>
              <a:buChar char="§"/>
            </a:pPr>
            <a:r>
              <a:rPr lang="en-US" dirty="0">
                <a:solidFill>
                  <a:schemeClr val="bg1"/>
                </a:solidFill>
                <a:latin typeface="Montserrat" panose="020B0604020202020204" charset="0"/>
              </a:rPr>
              <a:t>The </a:t>
            </a:r>
            <a:r>
              <a:rPr lang="en-US" dirty="0" smtClean="0">
                <a:solidFill>
                  <a:schemeClr val="bg1"/>
                </a:solidFill>
                <a:latin typeface="Montserrat" panose="020B0604020202020204" charset="0"/>
              </a:rPr>
              <a:t>Harris-Benedict equation –</a:t>
            </a:r>
          </a:p>
          <a:p>
            <a:pPr marL="800100" lvl="1" indent="-342900">
              <a:buClr>
                <a:schemeClr val="bg1"/>
              </a:buClr>
              <a:buSzPts val="1100"/>
              <a:buFont typeface="Wingdings" panose="05000000000000000000" pitchFamily="2" charset="2"/>
              <a:buChar char="§"/>
            </a:pPr>
            <a:r>
              <a:rPr lang="en-US" sz="1200" dirty="0">
                <a:solidFill>
                  <a:schemeClr val="bg1"/>
                </a:solidFill>
                <a:latin typeface="Montserrat" panose="020B0604020202020204" charset="0"/>
              </a:rPr>
              <a:t>BMR (male) = 66+(6.3 * Weight-</a:t>
            </a:r>
            <a:r>
              <a:rPr lang="en-US" sz="1200" dirty="0" err="1">
                <a:solidFill>
                  <a:schemeClr val="bg1"/>
                </a:solidFill>
                <a:latin typeface="Montserrat" panose="020B0604020202020204" charset="0"/>
              </a:rPr>
              <a:t>lb</a:t>
            </a:r>
            <a:r>
              <a:rPr lang="en-US" sz="1200" dirty="0">
                <a:solidFill>
                  <a:schemeClr val="bg1"/>
                </a:solidFill>
                <a:latin typeface="Montserrat" panose="020B0604020202020204" charset="0"/>
              </a:rPr>
              <a:t>) + (12.9 * Height-inch) - (6.8 * age)</a:t>
            </a:r>
          </a:p>
          <a:p>
            <a:pPr marL="800100" lvl="1" indent="-342900">
              <a:buClr>
                <a:schemeClr val="bg1"/>
              </a:buClr>
              <a:buSzPts val="1100"/>
              <a:buFont typeface="Wingdings" panose="05000000000000000000" pitchFamily="2" charset="2"/>
              <a:buChar char="§"/>
            </a:pPr>
            <a:r>
              <a:rPr lang="en-US" sz="1200" dirty="0">
                <a:solidFill>
                  <a:schemeClr val="bg1"/>
                </a:solidFill>
                <a:latin typeface="Montserrat" panose="020B0604020202020204" charset="0"/>
              </a:rPr>
              <a:t>BMR(Female) = 655 + (4.3 * Weight-</a:t>
            </a:r>
            <a:r>
              <a:rPr lang="en-US" sz="1200" dirty="0" err="1">
                <a:solidFill>
                  <a:schemeClr val="bg1"/>
                </a:solidFill>
                <a:latin typeface="Montserrat" panose="020B0604020202020204" charset="0"/>
              </a:rPr>
              <a:t>lb</a:t>
            </a:r>
            <a:r>
              <a:rPr lang="en-US" sz="1200" dirty="0">
                <a:solidFill>
                  <a:schemeClr val="bg1"/>
                </a:solidFill>
                <a:latin typeface="Montserrat" panose="020B0604020202020204" charset="0"/>
              </a:rPr>
              <a:t>) + (4:7 * Height-inch) - (4.7 * age</a:t>
            </a:r>
            <a:r>
              <a:rPr lang="en-US" sz="1200"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a:t>
            </a:r>
            <a:endParaRPr lang="en-US" dirty="0">
              <a:solidFill>
                <a:schemeClr val="bg1"/>
              </a:solidFill>
              <a:latin typeface="Montserrat" panose="020B0604020202020204" charset="0"/>
            </a:endParaRPr>
          </a:p>
          <a:p>
            <a:pPr marL="0" lvl="0" indent="0">
              <a:buClr>
                <a:schemeClr val="bg1"/>
              </a:buClr>
              <a:buSzPts val="1100"/>
              <a:buNone/>
            </a:pPr>
            <a:r>
              <a:rPr lang="en-US" dirty="0">
                <a:solidFill>
                  <a:schemeClr val="bg1"/>
                </a:solidFill>
                <a:latin typeface="Montserrat" panose="020B0604020202020204" charset="0"/>
              </a:rPr>
              <a:t>                                                                     </a:t>
            </a:r>
            <a:endParaRPr lang="en-US" dirty="0" smtClean="0">
              <a:solidFill>
                <a:schemeClr val="bg1"/>
              </a:solidFill>
              <a:latin typeface="Montserrat" panose="020B0604020202020204" charset="0"/>
            </a:endParaRPr>
          </a:p>
          <a:p>
            <a:pPr marL="0" lvl="0" indent="0">
              <a:buClr>
                <a:schemeClr val="bg1"/>
              </a:buClr>
              <a:buSzPts val="1100"/>
              <a:buNone/>
            </a:pPr>
            <a:endParaRPr lang="en-US" dirty="0" smtClean="0">
              <a:solidFill>
                <a:schemeClr val="bg1"/>
              </a:solidFill>
              <a:latin typeface="Montserrat" panose="020B060402020202020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34357687"/>
              </p:ext>
            </p:extLst>
          </p:nvPr>
        </p:nvGraphicFramePr>
        <p:xfrm>
          <a:off x="685800" y="2952750"/>
          <a:ext cx="3200400" cy="1828800"/>
        </p:xfrm>
        <a:graphic>
          <a:graphicData uri="http://schemas.openxmlformats.org/drawingml/2006/table">
            <a:tbl>
              <a:tblPr firstRow="1" bandRow="1">
                <a:tableStyleId>{3D7DA44C-3332-4A4D-9ED0-690C26725F2F}</a:tableStyleId>
              </a:tblPr>
              <a:tblGrid>
                <a:gridCol w="1646254"/>
                <a:gridCol w="1554146"/>
              </a:tblGrid>
              <a:tr h="266700">
                <a:tc>
                  <a:txBody>
                    <a:bodyPr/>
                    <a:lstStyle/>
                    <a:p>
                      <a:r>
                        <a:rPr lang="en-US" sz="1200" b="1" i="0" u="none" strike="noStrike" cap="none" dirty="0" smtClean="0">
                          <a:solidFill>
                            <a:schemeClr val="bg1"/>
                          </a:solidFill>
                          <a:latin typeface="Montserrat" panose="020B0604020202020204" charset="0"/>
                          <a:ea typeface="Arial"/>
                          <a:cs typeface="Arial"/>
                          <a:sym typeface="Arial"/>
                        </a:rPr>
                        <a:t>User’s </a:t>
                      </a:r>
                      <a:r>
                        <a:rPr lang="en-US" sz="1200" b="1" i="0" u="none" strike="noStrike" cap="none" dirty="0" smtClean="0">
                          <a:solidFill>
                            <a:schemeClr val="bg1"/>
                          </a:solidFill>
                          <a:latin typeface="Montserrat" panose="020B0604020202020204" charset="0"/>
                          <a:ea typeface="Arial"/>
                          <a:cs typeface="Arial"/>
                          <a:sym typeface="Arial"/>
                        </a:rPr>
                        <a:t>Activity Level</a:t>
                      </a:r>
                      <a:endParaRPr lang="en-US" sz="1200" b="1"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r>
                        <a:rPr lang="en-US" sz="1200" b="1" i="0" u="none" strike="noStrike" cap="none" dirty="0" smtClean="0">
                          <a:solidFill>
                            <a:schemeClr val="bg1"/>
                          </a:solidFill>
                          <a:latin typeface="Montserrat" panose="020B0604020202020204" charset="0"/>
                          <a:ea typeface="Arial"/>
                          <a:cs typeface="Arial"/>
                          <a:sym typeface="Arial"/>
                        </a:rPr>
                        <a:t>User’s calorie intake per day</a:t>
                      </a:r>
                      <a:endParaRPr lang="en-US" sz="1200" b="1"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266700">
                <a:tc>
                  <a:txBody>
                    <a:bodyPr/>
                    <a:lstStyle/>
                    <a:p>
                      <a:r>
                        <a:rPr lang="en-US" sz="1200" b="0" i="0" u="none" strike="noStrike" cap="none" dirty="0" smtClean="0">
                          <a:solidFill>
                            <a:schemeClr val="bg1"/>
                          </a:solidFill>
                          <a:latin typeface="Montserrat" panose="020B0604020202020204" charset="0"/>
                          <a:ea typeface="Arial"/>
                          <a:cs typeface="Arial"/>
                          <a:sym typeface="Arial"/>
                        </a:rPr>
                        <a:t>Sedentary</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latin typeface="Montserrat" panose="020B0604020202020204" charset="0"/>
                          <a:ea typeface="Arial"/>
                          <a:cs typeface="Arial"/>
                          <a:sym typeface="Arial"/>
                        </a:rPr>
                        <a:t>BMR * 1.2</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66700">
                <a:tc>
                  <a:txBody>
                    <a:bodyPr/>
                    <a:lstStyle/>
                    <a:p>
                      <a:r>
                        <a:rPr lang="en-US" sz="1200" b="0" i="0" u="none" strike="noStrike" cap="none" dirty="0" smtClean="0">
                          <a:solidFill>
                            <a:schemeClr val="bg1"/>
                          </a:solidFill>
                          <a:latin typeface="Montserrat" panose="020B0604020202020204" charset="0"/>
                          <a:ea typeface="Arial"/>
                          <a:cs typeface="Arial"/>
                          <a:sym typeface="Arial"/>
                        </a:rPr>
                        <a:t>Lightly Active</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latin typeface="Montserrat" panose="020B0604020202020204" charset="0"/>
                          <a:ea typeface="Arial"/>
                          <a:cs typeface="Arial"/>
                          <a:sym typeface="Arial"/>
                        </a:rPr>
                        <a:t>BMR * 1.375</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66700">
                <a:tc>
                  <a:txBody>
                    <a:bodyPr/>
                    <a:lstStyle/>
                    <a:p>
                      <a:r>
                        <a:rPr lang="en-US" sz="1200" b="0" i="0" u="none" strike="noStrike" cap="none" dirty="0" smtClean="0">
                          <a:solidFill>
                            <a:schemeClr val="bg1"/>
                          </a:solidFill>
                          <a:latin typeface="Montserrat" panose="020B0604020202020204" charset="0"/>
                          <a:ea typeface="Arial"/>
                          <a:cs typeface="Arial"/>
                          <a:sym typeface="Arial"/>
                        </a:rPr>
                        <a:t>Moderately</a:t>
                      </a:r>
                      <a:r>
                        <a:rPr lang="en-US" sz="1200" b="0" i="0" u="none" strike="noStrike" cap="none" baseline="0" dirty="0" smtClean="0">
                          <a:solidFill>
                            <a:schemeClr val="bg1"/>
                          </a:solidFill>
                          <a:latin typeface="Montserrat" panose="020B0604020202020204" charset="0"/>
                          <a:ea typeface="Arial"/>
                          <a:cs typeface="Arial"/>
                          <a:sym typeface="Arial"/>
                        </a:rPr>
                        <a:t> Active</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latin typeface="Montserrat" panose="020B0604020202020204" charset="0"/>
                          <a:ea typeface="Arial"/>
                          <a:cs typeface="Arial"/>
                          <a:sym typeface="Arial"/>
                        </a:rPr>
                        <a:t>BMR * 1.55</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66700">
                <a:tc>
                  <a:txBody>
                    <a:bodyPr/>
                    <a:lstStyle/>
                    <a:p>
                      <a:r>
                        <a:rPr lang="en-US" sz="1200" b="0" i="0" u="none" strike="noStrike" cap="none" dirty="0" smtClean="0">
                          <a:solidFill>
                            <a:schemeClr val="bg1"/>
                          </a:solidFill>
                          <a:latin typeface="Montserrat" panose="020B0604020202020204" charset="0"/>
                          <a:ea typeface="Arial"/>
                          <a:cs typeface="Arial"/>
                          <a:sym typeface="Arial"/>
                        </a:rPr>
                        <a:t>Very Active</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latin typeface="Montserrat" panose="020B0604020202020204" charset="0"/>
                          <a:ea typeface="Arial"/>
                          <a:cs typeface="Arial"/>
                          <a:sym typeface="Arial"/>
                        </a:rPr>
                        <a:t>BMR * 1.725</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66700">
                <a:tc>
                  <a:txBody>
                    <a:bodyPr/>
                    <a:lstStyle/>
                    <a:p>
                      <a:r>
                        <a:rPr lang="en-US" sz="1200" b="0" i="0" u="none" strike="noStrike" cap="none" dirty="0" smtClean="0">
                          <a:solidFill>
                            <a:schemeClr val="bg1"/>
                          </a:solidFill>
                          <a:latin typeface="Montserrat" panose="020B0604020202020204" charset="0"/>
                          <a:ea typeface="Arial"/>
                          <a:cs typeface="Arial"/>
                          <a:sym typeface="Arial"/>
                        </a:rPr>
                        <a:t>Extra Active</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latin typeface="Montserrat" panose="020B0604020202020204" charset="0"/>
                          <a:ea typeface="Arial"/>
                          <a:cs typeface="Arial"/>
                          <a:sym typeface="Arial"/>
                        </a:rPr>
                        <a:t>BMR * 1.9</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Google Shape;76;p17"/>
          <p:cNvSpPr txBox="1">
            <a:spLocks noGrp="1"/>
          </p:cNvSpPr>
          <p:nvPr/>
        </p:nvSpPr>
        <p:spPr>
          <a:xfrm>
            <a:off x="4724400" y="2876550"/>
            <a:ext cx="3352800" cy="1676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chemeClr val="dk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1pPr>
            <a:lvl2pPr marL="914400" marR="0" lvl="1" indent="-317500" algn="l" rtl="0">
              <a:lnSpc>
                <a:spcPct val="115000"/>
              </a:lnSpc>
              <a:spcBef>
                <a:spcPts val="0"/>
              </a:spcBef>
              <a:spcAft>
                <a:spcPts val="0"/>
              </a:spcAft>
              <a:buClr>
                <a:schemeClr val="dk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2pPr>
            <a:lvl3pPr marL="1371600" marR="0" lvl="2"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3pPr>
            <a:lvl4pPr marL="1828800" marR="0" lvl="3"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4pPr>
            <a:lvl5pPr marL="2286000" marR="0" lvl="4"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5pPr>
            <a:lvl6pPr marL="2743200" marR="0" lvl="5"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6pPr>
            <a:lvl7pPr marL="3200400" marR="0" lvl="6"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7pPr>
            <a:lvl8pPr marL="3657600" marR="0" lvl="7"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8pPr>
            <a:lvl9pPr marL="4114800" marR="0" lvl="8"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9pPr>
          </a:lstStyle>
          <a:p>
            <a:pPr marL="0" lvl="0" indent="0" algn="l" rtl="0">
              <a:spcBef>
                <a:spcPts val="600"/>
              </a:spcBef>
              <a:spcAft>
                <a:spcPts val="0"/>
              </a:spcAft>
              <a:buClr>
                <a:schemeClr val="dk1"/>
              </a:buClr>
              <a:buSzPts val="1100"/>
              <a:buFont typeface="Arial"/>
              <a:buNone/>
            </a:pPr>
            <a:r>
              <a:rPr lang="en-US" sz="1600" dirty="0" smtClean="0">
                <a:latin typeface="Montserrat" panose="020B0604020202020204" charset="0"/>
              </a:rPr>
              <a:t>User’s calorie intake per meal: </a:t>
            </a:r>
          </a:p>
          <a:p>
            <a:pPr marL="0" lvl="0" indent="0">
              <a:buClr>
                <a:schemeClr val="dk1"/>
              </a:buClr>
              <a:buSzPts val="1100"/>
              <a:buNone/>
            </a:pPr>
            <a:r>
              <a:rPr lang="en-US" dirty="0"/>
              <a:t> </a:t>
            </a:r>
            <a:r>
              <a:rPr lang="en-US" sz="1200" dirty="0">
                <a:solidFill>
                  <a:schemeClr val="bg1"/>
                </a:solidFill>
                <a:latin typeface="Montserrat" panose="020B0604020202020204" charset="0"/>
                <a:ea typeface="Arial"/>
                <a:cs typeface="Arial"/>
                <a:sym typeface="Arial"/>
              </a:rPr>
              <a:t>= Calorie intake per day / 3</a:t>
            </a:r>
            <a:endParaRPr sz="1200" dirty="0">
              <a:solidFill>
                <a:schemeClr val="bg1"/>
              </a:solidFill>
              <a:latin typeface="Montserrat" panose="020B0604020202020204" charset="0"/>
              <a:ea typeface="Arial"/>
              <a:cs typeface="Arial"/>
              <a:sym typeface="Arial"/>
            </a:endParaRPr>
          </a:p>
        </p:txBody>
      </p:sp>
      <p:graphicFrame>
        <p:nvGraphicFramePr>
          <p:cNvPr id="7" name="Diagram 6"/>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9972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3" name="Google Shape;74;p17"/>
          <p:cNvSpPr txBox="1">
            <a:spLocks noGrp="1"/>
          </p:cNvSpPr>
          <p:nvPr>
            <p:ph type="title" idx="4294967295"/>
          </p:nvPr>
        </p:nvSpPr>
        <p:spPr>
          <a:xfrm>
            <a:off x="304800" y="666750"/>
            <a:ext cx="3886200" cy="99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Content-Based Filtering Workflow</a:t>
            </a:r>
            <a:endParaRPr sz="3600" dirty="0">
              <a:solidFill>
                <a:schemeClr val="accent6"/>
              </a:solidFill>
            </a:endParaRPr>
          </a:p>
        </p:txBody>
      </p:sp>
      <p:sp>
        <p:nvSpPr>
          <p:cNvPr id="5" name="Google Shape;76;p17"/>
          <p:cNvSpPr txBox="1">
            <a:spLocks/>
          </p:cNvSpPr>
          <p:nvPr/>
        </p:nvSpPr>
        <p:spPr>
          <a:xfrm>
            <a:off x="304800" y="1962150"/>
            <a:ext cx="3810000" cy="259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Content-based filtering uses item features to consider user’s preferences.</a:t>
            </a:r>
          </a:p>
          <a:p>
            <a:pPr>
              <a:buClr>
                <a:schemeClr val="bg1"/>
              </a:buClr>
              <a:buSzPts val="1100"/>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The aim of content-based filtering is to create user profile and item profiles in order to find similar items that reflects user’s taste.</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sp>
        <p:nvSpPr>
          <p:cNvPr id="7" name="Flowchart: Data 6"/>
          <p:cNvSpPr/>
          <p:nvPr/>
        </p:nvSpPr>
        <p:spPr>
          <a:xfrm>
            <a:off x="4375486" y="666750"/>
            <a:ext cx="958514" cy="395190"/>
          </a:xfrm>
          <a:prstGeom prst="flowChartInputOutput">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User Ratings</a:t>
            </a:r>
            <a:endParaRPr lang="en-US" sz="800" dirty="0">
              <a:latin typeface="Montserrat" panose="020B0604020202020204" charset="0"/>
            </a:endParaRPr>
          </a:p>
        </p:txBody>
      </p:sp>
      <p:sp>
        <p:nvSpPr>
          <p:cNvPr id="8" name="Flowchart: Process 7"/>
          <p:cNvSpPr/>
          <p:nvPr/>
        </p:nvSpPr>
        <p:spPr>
          <a:xfrm>
            <a:off x="7038321" y="3356317"/>
            <a:ext cx="910175" cy="746717"/>
          </a:xfrm>
          <a:prstGeom prst="flowChartProcess">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Filter out recipe calories &lt;= user’s calorie intake</a:t>
            </a:r>
            <a:endParaRPr lang="en-US" sz="800" dirty="0">
              <a:latin typeface="Montserrat" panose="020B0604020202020204" charset="0"/>
            </a:endParaRPr>
          </a:p>
        </p:txBody>
      </p:sp>
      <p:sp>
        <p:nvSpPr>
          <p:cNvPr id="9" name="Flowchart: Process 8"/>
          <p:cNvSpPr/>
          <p:nvPr/>
        </p:nvSpPr>
        <p:spPr>
          <a:xfrm>
            <a:off x="4264714" y="2410457"/>
            <a:ext cx="888518" cy="493492"/>
          </a:xfrm>
          <a:prstGeom prst="flowChartProcess">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User-recipes profiles</a:t>
            </a:r>
            <a:endParaRPr lang="en-US" sz="800" dirty="0">
              <a:latin typeface="Montserrat" panose="020B0604020202020204" charset="0"/>
            </a:endParaRPr>
          </a:p>
        </p:txBody>
      </p:sp>
      <p:sp>
        <p:nvSpPr>
          <p:cNvPr id="10" name="Flowchart: Process 9"/>
          <p:cNvSpPr/>
          <p:nvPr/>
        </p:nvSpPr>
        <p:spPr>
          <a:xfrm>
            <a:off x="5818360" y="3486169"/>
            <a:ext cx="770148" cy="487014"/>
          </a:xfrm>
          <a:prstGeom prst="flowChartProcess">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User-recipe similarity</a:t>
            </a:r>
            <a:endParaRPr lang="en-US" sz="800" dirty="0">
              <a:latin typeface="Montserrat" panose="020B0604020202020204" charset="0"/>
            </a:endParaRPr>
          </a:p>
        </p:txBody>
      </p:sp>
      <p:sp>
        <p:nvSpPr>
          <p:cNvPr id="11" name="Flowchart: Process 10"/>
          <p:cNvSpPr/>
          <p:nvPr/>
        </p:nvSpPr>
        <p:spPr>
          <a:xfrm>
            <a:off x="4160014" y="3403920"/>
            <a:ext cx="1097917" cy="651511"/>
          </a:xfrm>
          <a:prstGeom prst="flowChartProcess">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Weighted average of recipes profiles by the ratings of a user</a:t>
            </a:r>
            <a:endParaRPr lang="en-US" sz="800" dirty="0">
              <a:latin typeface="Montserrat" panose="020B0604020202020204" charset="0"/>
            </a:endParaRPr>
          </a:p>
        </p:txBody>
      </p:sp>
      <p:sp>
        <p:nvSpPr>
          <p:cNvPr id="12" name="Flowchart: Process 11"/>
          <p:cNvSpPr/>
          <p:nvPr/>
        </p:nvSpPr>
        <p:spPr>
          <a:xfrm>
            <a:off x="5643326" y="1421780"/>
            <a:ext cx="1120217" cy="650103"/>
          </a:xfrm>
          <a:prstGeom prst="flowChartProcess">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a:latin typeface="Montserrat" panose="020B0604020202020204" charset="0"/>
              </a:rPr>
              <a:t>d</a:t>
            </a:r>
            <a:r>
              <a:rPr lang="en-US" sz="800" dirty="0" smtClean="0">
                <a:latin typeface="Montserrat" panose="020B0604020202020204" charset="0"/>
              </a:rPr>
              <a:t>ocument-term matrix for all recipes using TF-IDF</a:t>
            </a:r>
            <a:endParaRPr lang="en-US" sz="800" dirty="0">
              <a:latin typeface="Montserrat" panose="020B0604020202020204" charset="0"/>
            </a:endParaRPr>
          </a:p>
        </p:txBody>
      </p:sp>
      <p:sp>
        <p:nvSpPr>
          <p:cNvPr id="13" name="Flowchart: Multidocument 12"/>
          <p:cNvSpPr/>
          <p:nvPr/>
        </p:nvSpPr>
        <p:spPr>
          <a:xfrm>
            <a:off x="7475186" y="1466987"/>
            <a:ext cx="707809" cy="559688"/>
          </a:xfrm>
          <a:prstGeom prst="flowChartMultidocument">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Recipes</a:t>
            </a:r>
            <a:endParaRPr lang="en-US" sz="800" dirty="0">
              <a:latin typeface="Montserrat" panose="020B0604020202020204" charset="0"/>
            </a:endParaRPr>
          </a:p>
        </p:txBody>
      </p:sp>
      <p:sp>
        <p:nvSpPr>
          <p:cNvPr id="14" name="Flowchart: Multidocument 13"/>
          <p:cNvSpPr/>
          <p:nvPr/>
        </p:nvSpPr>
        <p:spPr>
          <a:xfrm>
            <a:off x="4309033" y="1421782"/>
            <a:ext cx="910175" cy="650103"/>
          </a:xfrm>
          <a:prstGeom prst="flowChartMultidocument">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a:latin typeface="Montserrat" panose="020B0604020202020204" charset="0"/>
              </a:rPr>
              <a:t>User </a:t>
            </a:r>
            <a:r>
              <a:rPr lang="en-US" sz="800" dirty="0" smtClean="0">
                <a:latin typeface="Montserrat" panose="020B0604020202020204" charset="0"/>
              </a:rPr>
              <a:t>Rated Recipes</a:t>
            </a:r>
            <a:endParaRPr lang="en-US" sz="800" dirty="0">
              <a:latin typeface="Montserrat" panose="020B0604020202020204" charset="0"/>
            </a:endParaRPr>
          </a:p>
        </p:txBody>
      </p:sp>
      <p:sp>
        <p:nvSpPr>
          <p:cNvPr id="15" name="Flowchart: Terminator 14"/>
          <p:cNvSpPr/>
          <p:nvPr/>
        </p:nvSpPr>
        <p:spPr>
          <a:xfrm>
            <a:off x="4288892" y="4548924"/>
            <a:ext cx="840162" cy="363642"/>
          </a:xfrm>
          <a:prstGeom prst="flowChartTerminator">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Construct a user profile</a:t>
            </a:r>
            <a:endParaRPr lang="en-US" sz="800" dirty="0">
              <a:latin typeface="Montserrat" panose="020B0604020202020204" charset="0"/>
            </a:endParaRPr>
          </a:p>
        </p:txBody>
      </p:sp>
      <p:sp>
        <p:nvSpPr>
          <p:cNvPr id="16" name="Flowchart: Terminator 15"/>
          <p:cNvSpPr/>
          <p:nvPr/>
        </p:nvSpPr>
        <p:spPr>
          <a:xfrm>
            <a:off x="8233825" y="3441805"/>
            <a:ext cx="910175" cy="575741"/>
          </a:xfrm>
          <a:prstGeom prst="flowChartTerminator">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800" dirty="0" smtClean="0">
                <a:latin typeface="Montserrat" panose="020B0604020202020204" charset="0"/>
              </a:rPr>
              <a:t>Recipe recommendations for a user</a:t>
            </a:r>
            <a:endParaRPr lang="en-US" sz="800" dirty="0">
              <a:latin typeface="Montserrat" panose="020B0604020202020204" charset="0"/>
            </a:endParaRPr>
          </a:p>
        </p:txBody>
      </p:sp>
      <p:cxnSp>
        <p:nvCxnSpPr>
          <p:cNvPr id="17" name="Straight Arrow Connector 16"/>
          <p:cNvCxnSpPr>
            <a:stCxn id="7" idx="4"/>
            <a:endCxn id="14" idx="0"/>
          </p:cNvCxnSpPr>
          <p:nvPr/>
        </p:nvCxnSpPr>
        <p:spPr>
          <a:xfrm flipH="1">
            <a:off x="4826737" y="1061940"/>
            <a:ext cx="28006" cy="359841"/>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9" idx="0"/>
          </p:cNvCxnSpPr>
          <p:nvPr/>
        </p:nvCxnSpPr>
        <p:spPr>
          <a:xfrm>
            <a:off x="4700830" y="2047265"/>
            <a:ext cx="8143" cy="363192"/>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1" idx="0"/>
          </p:cNvCxnSpPr>
          <p:nvPr/>
        </p:nvCxnSpPr>
        <p:spPr>
          <a:xfrm>
            <a:off x="4708973" y="2903949"/>
            <a:ext cx="0" cy="499971"/>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5" idx="0"/>
          </p:cNvCxnSpPr>
          <p:nvPr/>
        </p:nvCxnSpPr>
        <p:spPr>
          <a:xfrm>
            <a:off x="4708973" y="4055432"/>
            <a:ext cx="0" cy="493492"/>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2" idx="1"/>
          </p:cNvCxnSpPr>
          <p:nvPr/>
        </p:nvCxnSpPr>
        <p:spPr>
          <a:xfrm flipV="1">
            <a:off x="5219209" y="1746832"/>
            <a:ext cx="424117" cy="1"/>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1"/>
            <a:endCxn id="12" idx="3"/>
          </p:cNvCxnSpPr>
          <p:nvPr/>
        </p:nvCxnSpPr>
        <p:spPr>
          <a:xfrm flipH="1">
            <a:off x="6763543" y="1746831"/>
            <a:ext cx="711644" cy="1"/>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0" idx="2"/>
          </p:cNvCxnSpPr>
          <p:nvPr/>
        </p:nvCxnSpPr>
        <p:spPr>
          <a:xfrm flipV="1">
            <a:off x="6203434" y="3973183"/>
            <a:ext cx="0" cy="757562"/>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53232" y="4730744"/>
            <a:ext cx="10502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8" idx="1"/>
          </p:cNvCxnSpPr>
          <p:nvPr/>
        </p:nvCxnSpPr>
        <p:spPr>
          <a:xfrm>
            <a:off x="6588508" y="3729676"/>
            <a:ext cx="449813"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3"/>
            <a:endCxn id="16" idx="1"/>
          </p:cNvCxnSpPr>
          <p:nvPr/>
        </p:nvCxnSpPr>
        <p:spPr>
          <a:xfrm>
            <a:off x="7948496" y="3729676"/>
            <a:ext cx="285329"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2"/>
            <a:endCxn id="10" idx="0"/>
          </p:cNvCxnSpPr>
          <p:nvPr/>
        </p:nvCxnSpPr>
        <p:spPr>
          <a:xfrm flipH="1">
            <a:off x="6203434" y="2071883"/>
            <a:ext cx="1" cy="1414286"/>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54743" y="1143435"/>
            <a:ext cx="633170" cy="215444"/>
          </a:xfrm>
          <a:prstGeom prst="rect">
            <a:avLst/>
          </a:prstGeom>
          <a:noFill/>
        </p:spPr>
        <p:txBody>
          <a:bodyPr wrap="square" rtlCol="0">
            <a:spAutoFit/>
          </a:bodyPr>
          <a:lstStyle/>
          <a:p>
            <a:r>
              <a:rPr lang="en-US" sz="800" dirty="0" smtClean="0">
                <a:solidFill>
                  <a:schemeClr val="lt1"/>
                </a:solidFill>
                <a:latin typeface="Montserrat" panose="020B0604020202020204" charset="0"/>
                <a:ea typeface="+mn-ea"/>
                <a:cs typeface="+mn-cs"/>
              </a:rPr>
              <a:t>User-id</a:t>
            </a:r>
            <a:endParaRPr lang="en-US" sz="800" dirty="0">
              <a:solidFill>
                <a:schemeClr val="lt1"/>
              </a:solidFill>
              <a:latin typeface="Montserrat" panose="020B0604020202020204" charset="0"/>
              <a:ea typeface="+mn-ea"/>
              <a:cs typeface="+mn-cs"/>
            </a:endParaRPr>
          </a:p>
        </p:txBody>
      </p:sp>
      <p:sp>
        <p:nvSpPr>
          <p:cNvPr id="37" name="TextBox 36"/>
          <p:cNvSpPr txBox="1"/>
          <p:nvPr/>
        </p:nvSpPr>
        <p:spPr>
          <a:xfrm>
            <a:off x="5153232" y="1792873"/>
            <a:ext cx="633170" cy="338554"/>
          </a:xfrm>
          <a:prstGeom prst="rect">
            <a:avLst/>
          </a:prstGeom>
          <a:noFill/>
        </p:spPr>
        <p:txBody>
          <a:bodyPr wrap="square" rtlCol="0">
            <a:spAutoFit/>
          </a:bodyPr>
          <a:lstStyle/>
          <a:p>
            <a:r>
              <a:rPr lang="en-US" sz="800" dirty="0" smtClean="0">
                <a:solidFill>
                  <a:schemeClr val="lt1"/>
                </a:solidFill>
                <a:latin typeface="Montserrat" panose="020B0604020202020204" charset="0"/>
                <a:ea typeface="+mn-ea"/>
                <a:cs typeface="+mn-cs"/>
              </a:rPr>
              <a:t>recipe-ids</a:t>
            </a:r>
            <a:endParaRPr lang="en-US" sz="800" dirty="0">
              <a:solidFill>
                <a:schemeClr val="lt1"/>
              </a:solidFill>
              <a:latin typeface="Montserrat" panose="020B0604020202020204" charset="0"/>
              <a:ea typeface="+mn-ea"/>
              <a:cs typeface="+mn-cs"/>
            </a:endParaRPr>
          </a:p>
        </p:txBody>
      </p:sp>
      <p:cxnSp>
        <p:nvCxnSpPr>
          <p:cNvPr id="38" name="Straight Arrow Connector 37"/>
          <p:cNvCxnSpPr>
            <a:endCxn id="9" idx="3"/>
          </p:cNvCxnSpPr>
          <p:nvPr/>
        </p:nvCxnSpPr>
        <p:spPr>
          <a:xfrm flipH="1">
            <a:off x="5153232" y="2657203"/>
            <a:ext cx="665128"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818360" y="2071885"/>
            <a:ext cx="0" cy="5853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86191" y="2657203"/>
            <a:ext cx="914269" cy="215444"/>
          </a:xfrm>
          <a:prstGeom prst="rect">
            <a:avLst/>
          </a:prstGeom>
          <a:noFill/>
        </p:spPr>
        <p:txBody>
          <a:bodyPr wrap="square" rtlCol="0">
            <a:spAutoFit/>
          </a:bodyPr>
          <a:lstStyle/>
          <a:p>
            <a:r>
              <a:rPr lang="en-US" sz="800" dirty="0" smtClean="0">
                <a:solidFill>
                  <a:schemeClr val="lt1"/>
                </a:solidFill>
                <a:latin typeface="Montserrat" panose="020B0604020202020204" charset="0"/>
                <a:ea typeface="+mn-ea"/>
                <a:cs typeface="+mn-cs"/>
              </a:rPr>
              <a:t>recipe-profiles</a:t>
            </a:r>
            <a:endParaRPr lang="en-US" sz="800" dirty="0">
              <a:solidFill>
                <a:schemeClr val="lt1"/>
              </a:solidFill>
              <a:latin typeface="Montserrat" panose="020B0604020202020204" charset="0"/>
              <a:ea typeface="+mn-ea"/>
              <a:cs typeface="+mn-cs"/>
            </a:endParaRPr>
          </a:p>
        </p:txBody>
      </p:sp>
      <p:sp>
        <p:nvSpPr>
          <p:cNvPr id="46" name="TextBox 45"/>
          <p:cNvSpPr txBox="1"/>
          <p:nvPr/>
        </p:nvSpPr>
        <p:spPr>
          <a:xfrm>
            <a:off x="4729057" y="4194456"/>
            <a:ext cx="914269" cy="215444"/>
          </a:xfrm>
          <a:prstGeom prst="rect">
            <a:avLst/>
          </a:prstGeom>
          <a:noFill/>
        </p:spPr>
        <p:txBody>
          <a:bodyPr wrap="square" rtlCol="0">
            <a:spAutoFit/>
          </a:bodyPr>
          <a:lstStyle/>
          <a:p>
            <a:r>
              <a:rPr lang="en-US" sz="800" dirty="0" smtClean="0">
                <a:solidFill>
                  <a:schemeClr val="lt1"/>
                </a:solidFill>
                <a:latin typeface="Montserrat" panose="020B0604020202020204" charset="0"/>
                <a:ea typeface="+mn-ea"/>
                <a:cs typeface="+mn-cs"/>
              </a:rPr>
              <a:t>normalize</a:t>
            </a:r>
            <a:endParaRPr lang="en-US" sz="800" dirty="0">
              <a:solidFill>
                <a:schemeClr val="lt1"/>
              </a:solidFill>
              <a:latin typeface="Montserrat" panose="020B0604020202020204" charset="0"/>
              <a:ea typeface="+mn-ea"/>
              <a:cs typeface="+mn-cs"/>
            </a:endParaRPr>
          </a:p>
        </p:txBody>
      </p:sp>
      <p:graphicFrame>
        <p:nvGraphicFramePr>
          <p:cNvPr id="32" name="Diagram 31"/>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35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4" grpId="0"/>
      <p:bldP spid="37"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3" name="Google Shape;74;p17"/>
          <p:cNvSpPr txBox="1">
            <a:spLocks noGrp="1"/>
          </p:cNvSpPr>
          <p:nvPr>
            <p:ph type="title" idx="4294967295"/>
          </p:nvPr>
        </p:nvSpPr>
        <p:spPr>
          <a:xfrm>
            <a:off x="342378" y="590550"/>
            <a:ext cx="3840117" cy="838200"/>
          </a:xfrm>
          <a:prstGeom prst="rect">
            <a:avLst/>
          </a:prstGeom>
        </p:spPr>
        <p:txBody>
          <a:bodyPr spcFirstLastPara="1" wrap="square" lIns="0" tIns="0" rIns="0" bIns="0" anchor="b" anchorCtr="0">
            <a:normAutofit fontScale="90000"/>
          </a:bodyPr>
          <a:lstStyle/>
          <a:p>
            <a:pPr lvl="0"/>
            <a:r>
              <a:rPr lang="en" sz="3600" dirty="0" smtClean="0"/>
              <a:t>Content-Based (CB)</a:t>
            </a:r>
            <a:br>
              <a:rPr lang="en" sz="3600" dirty="0" smtClean="0"/>
            </a:br>
            <a:r>
              <a:rPr lang="en" sz="2000" dirty="0" smtClean="0"/>
              <a:t>CB </a:t>
            </a:r>
            <a:r>
              <a:rPr lang="en" sz="2000" dirty="0"/>
              <a:t>Using Ingredients</a:t>
            </a:r>
            <a:endParaRPr sz="2000" dirty="0">
              <a:solidFill>
                <a:schemeClr val="accent6"/>
              </a:solidFill>
            </a:endParaRPr>
          </a:p>
        </p:txBody>
      </p:sp>
      <p:sp>
        <p:nvSpPr>
          <p:cNvPr id="9" name="Google Shape;76;p17"/>
          <p:cNvSpPr txBox="1">
            <a:spLocks/>
          </p:cNvSpPr>
          <p:nvPr/>
        </p:nvSpPr>
        <p:spPr>
          <a:xfrm>
            <a:off x="304800" y="1962150"/>
            <a:ext cx="3886200" cy="259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‘Ingredients’ feature is used to calculate recipe profiles.</a:t>
            </a:r>
          </a:p>
          <a:p>
            <a:pPr>
              <a:buClr>
                <a:schemeClr val="bg1"/>
              </a:buClr>
              <a:buSzPts val="1100"/>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a:t>
            </a:r>
            <a:r>
              <a:rPr lang="en-US" sz="1600" dirty="0">
                <a:solidFill>
                  <a:schemeClr val="bg1"/>
                </a:solidFill>
                <a:latin typeface="Montserrat" panose="020B0604020202020204" charset="0"/>
              </a:rPr>
              <a:t>Ingredients’ feature is used to calculate </a:t>
            </a:r>
            <a:r>
              <a:rPr lang="en-US" sz="1600" dirty="0" smtClean="0">
                <a:solidFill>
                  <a:schemeClr val="bg1"/>
                </a:solidFill>
                <a:latin typeface="Montserrat" panose="020B0604020202020204" charset="0"/>
              </a:rPr>
              <a:t>user profile.</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graphicFrame>
        <p:nvGraphicFramePr>
          <p:cNvPr id="6" name="Diagram 5"/>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C:\Users\jpall\Downloads\content_based_ingredient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3255" y="1040356"/>
            <a:ext cx="4953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96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5143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Content</a:t>
            </a:r>
            <a:endParaRPr sz="3600" dirty="0">
              <a:solidFill>
                <a:schemeClr val="accent6"/>
              </a:solidFill>
            </a:endParaRPr>
          </a:p>
        </p:txBody>
      </p:sp>
      <p:sp>
        <p:nvSpPr>
          <p:cNvPr id="76" name="Google Shape;76;p17"/>
          <p:cNvSpPr txBox="1">
            <a:spLocks noGrp="1"/>
          </p:cNvSpPr>
          <p:nvPr>
            <p:ph type="body" idx="1"/>
          </p:nvPr>
        </p:nvSpPr>
        <p:spPr>
          <a:xfrm>
            <a:off x="990600" y="1428750"/>
            <a:ext cx="5974075" cy="2996425"/>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Motivation</a:t>
            </a:r>
          </a:p>
          <a:p>
            <a:pPr marL="342900" lvl="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Background</a:t>
            </a:r>
          </a:p>
          <a:p>
            <a:pPr marL="342900" lvl="0" indent="-342900" algn="l" rtl="0">
              <a:spcBef>
                <a:spcPts val="600"/>
              </a:spcBef>
              <a:spcAft>
                <a:spcPts val="0"/>
              </a:spcAft>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Objective</a:t>
            </a:r>
            <a:endParaRPr lang="en-US" sz="1600" dirty="0">
              <a:solidFill>
                <a:schemeClr val="bg1"/>
              </a:solidFill>
              <a:latin typeface="Montserrat" panose="020B0604020202020204" charset="0"/>
            </a:endParaRPr>
          </a:p>
          <a:p>
            <a:pPr marL="342900" lvl="0" indent="-342900" algn="l" rtl="0">
              <a:spcBef>
                <a:spcPts val="600"/>
              </a:spcBef>
              <a:spcAft>
                <a:spcPts val="0"/>
              </a:spcAft>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Implementation</a:t>
            </a:r>
          </a:p>
          <a:p>
            <a:pPr marL="342900" lvl="0" indent="-342900" algn="l" rtl="0">
              <a:spcBef>
                <a:spcPts val="600"/>
              </a:spcBef>
              <a:spcAft>
                <a:spcPts val="0"/>
              </a:spcAft>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Results</a:t>
            </a:r>
          </a:p>
          <a:p>
            <a:pPr marL="342900" lvl="0" indent="-342900" algn="l" rtl="0">
              <a:spcBef>
                <a:spcPts val="600"/>
              </a:spcBef>
              <a:spcAft>
                <a:spcPts val="0"/>
              </a:spcAft>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Conclusion </a:t>
            </a:r>
          </a:p>
          <a:p>
            <a:pPr marL="342900" lvl="0" indent="-342900" algn="l" rtl="0">
              <a:spcBef>
                <a:spcPts val="600"/>
              </a:spcBef>
              <a:spcAft>
                <a:spcPts val="0"/>
              </a:spcAft>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Future Work</a:t>
            </a:r>
            <a:endParaRPr lang="en-US" sz="1600" dirty="0">
              <a:solidFill>
                <a:schemeClr val="bg1"/>
              </a:solidFill>
              <a:latin typeface="Montserrat" panose="020B0604020202020204" charset="0"/>
            </a:endParaRPr>
          </a:p>
          <a:p>
            <a:pPr marL="342900" lvl="0" indent="-342900" algn="l" rtl="0">
              <a:spcBef>
                <a:spcPts val="600"/>
              </a:spcBef>
              <a:spcAft>
                <a:spcPts val="0"/>
              </a:spcAft>
              <a:buClr>
                <a:schemeClr val="bg1"/>
              </a:buClr>
              <a:buSzPts val="1100"/>
              <a:buFont typeface="+mj-lt"/>
              <a:buAutoNum type="arabicPeriod"/>
            </a:pPr>
            <a:endParaRPr lang="en-US" sz="1600" dirty="0" smtClean="0">
              <a:solidFill>
                <a:schemeClr val="bg1"/>
              </a:solidFill>
              <a:latin typeface="Montserrat" panose="020B0604020202020204" charset="0"/>
            </a:endParaRPr>
          </a:p>
          <a:p>
            <a:pPr marL="342900" lvl="0" indent="-342900" algn="l" rtl="0">
              <a:spcBef>
                <a:spcPts val="600"/>
              </a:spcBef>
              <a:spcAft>
                <a:spcPts val="0"/>
              </a:spcAft>
              <a:buClr>
                <a:schemeClr val="dk1"/>
              </a:buClr>
              <a:buSzPts val="1100"/>
              <a:buFont typeface="Arial" panose="020B0604020202020204" pitchFamily="34" charset="0"/>
              <a:buChar char="•"/>
            </a:pPr>
            <a:endParaRPr sz="1600" dirty="0">
              <a:latin typeface="Montserrat" panose="020B0604020202020204" charset="0"/>
            </a:endParaRPr>
          </a:p>
        </p:txBody>
      </p:sp>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 name="Google Shape;74;p17"/>
          <p:cNvSpPr txBox="1">
            <a:spLocks noGrp="1"/>
          </p:cNvSpPr>
          <p:nvPr>
            <p:ph type="title" idx="4294967295"/>
          </p:nvPr>
        </p:nvSpPr>
        <p:spPr>
          <a:xfrm>
            <a:off x="342378" y="590550"/>
            <a:ext cx="3924822" cy="838200"/>
          </a:xfrm>
          <a:prstGeom prst="rect">
            <a:avLst/>
          </a:prstGeom>
        </p:spPr>
        <p:txBody>
          <a:bodyPr spcFirstLastPara="1" wrap="square" lIns="0" tIns="0" rIns="0" bIns="0" anchor="b" anchorCtr="0">
            <a:noAutofit/>
          </a:bodyPr>
          <a:lstStyle/>
          <a:p>
            <a:pPr lvl="0"/>
            <a:r>
              <a:rPr lang="en" sz="3200" dirty="0"/>
              <a:t>Content-Based (CB) </a:t>
            </a:r>
            <a:br>
              <a:rPr lang="en" sz="3200" dirty="0"/>
            </a:br>
            <a:r>
              <a:rPr lang="en" sz="1800" dirty="0"/>
              <a:t>CB Using </a:t>
            </a:r>
            <a:r>
              <a:rPr lang="en" sz="1800" dirty="0" smtClean="0"/>
              <a:t>Ingredients &amp; Cook Methods</a:t>
            </a:r>
            <a:endParaRPr sz="3600" dirty="0">
              <a:solidFill>
                <a:schemeClr val="accent6"/>
              </a:solidFill>
            </a:endParaRPr>
          </a:p>
        </p:txBody>
      </p:sp>
      <p:sp>
        <p:nvSpPr>
          <p:cNvPr id="7" name="Google Shape;76;p17"/>
          <p:cNvSpPr txBox="1">
            <a:spLocks/>
          </p:cNvSpPr>
          <p:nvPr/>
        </p:nvSpPr>
        <p:spPr>
          <a:xfrm>
            <a:off x="304800" y="1962150"/>
            <a:ext cx="3886200" cy="259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r>
              <a:rPr lang="en-US" sz="1600" dirty="0">
                <a:solidFill>
                  <a:schemeClr val="bg1"/>
                </a:solidFill>
                <a:latin typeface="Montserrat" panose="020B0604020202020204" charset="0"/>
              </a:rPr>
              <a:t>‘Ingredients’</a:t>
            </a:r>
            <a:r>
              <a:rPr lang="en-US" sz="1600" dirty="0" smtClean="0">
                <a:solidFill>
                  <a:schemeClr val="bg1"/>
                </a:solidFill>
                <a:latin typeface="Montserrat" panose="020B0604020202020204" charset="0"/>
              </a:rPr>
              <a:t> feature is used to calculate user and recipe profiles.</a:t>
            </a:r>
          </a:p>
          <a:p>
            <a:pPr>
              <a:buClr>
                <a:schemeClr val="bg1"/>
              </a:buClr>
              <a:buSzPts val="1100"/>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‘Cook Methods’ </a:t>
            </a:r>
            <a:r>
              <a:rPr lang="en-US" sz="1600" dirty="0">
                <a:solidFill>
                  <a:schemeClr val="bg1"/>
                </a:solidFill>
                <a:latin typeface="Montserrat" panose="020B0604020202020204" charset="0"/>
              </a:rPr>
              <a:t>feature is used to calculate </a:t>
            </a:r>
            <a:r>
              <a:rPr lang="en-US" sz="1600" dirty="0" smtClean="0">
                <a:solidFill>
                  <a:schemeClr val="bg1"/>
                </a:solidFill>
                <a:latin typeface="Montserrat" panose="020B0604020202020204" charset="0"/>
              </a:rPr>
              <a:t>user and recipe profiles.</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Average of user-recipe similarity on ingredients and cook methods is considered in this approach.</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graphicFrame>
        <p:nvGraphicFramePr>
          <p:cNvPr id="6" name="Diagram 5"/>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3" name="Picture 3" descr="C:\Users\jpall\Downloads\_content_based_ingredients_cookmethod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517409"/>
            <a:ext cx="4800600" cy="460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741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3" name="Google Shape;74;p17"/>
          <p:cNvSpPr txBox="1">
            <a:spLocks noGrp="1"/>
          </p:cNvSpPr>
          <p:nvPr>
            <p:ph type="title" idx="4294967295"/>
          </p:nvPr>
        </p:nvSpPr>
        <p:spPr>
          <a:xfrm>
            <a:off x="533400" y="590550"/>
            <a:ext cx="8610600" cy="533400"/>
          </a:xfrm>
          <a:prstGeom prst="rect">
            <a:avLst/>
          </a:prstGeom>
        </p:spPr>
        <p:txBody>
          <a:bodyPr spcFirstLastPara="1" wrap="square" lIns="0" tIns="0" rIns="0" bIns="0" anchor="b" anchorCtr="0">
            <a:noAutofit/>
          </a:bodyPr>
          <a:lstStyle/>
          <a:p>
            <a:pPr lvl="0"/>
            <a:r>
              <a:rPr lang="en" sz="3600" dirty="0"/>
              <a:t>Content-Based (CB) </a:t>
            </a:r>
            <a:br>
              <a:rPr lang="en" sz="3600" dirty="0"/>
            </a:br>
            <a:r>
              <a:rPr lang="en" sz="1800" dirty="0"/>
              <a:t>CB Using </a:t>
            </a:r>
            <a:r>
              <a:rPr lang="en" sz="1800" dirty="0" smtClean="0"/>
              <a:t>Ingredients, Cook Methods &amp; Diet Labels</a:t>
            </a:r>
            <a:endParaRPr sz="3600" dirty="0">
              <a:solidFill>
                <a:schemeClr val="accent6"/>
              </a:solidFill>
            </a:endParaRPr>
          </a:p>
        </p:txBody>
      </p:sp>
      <p:sp>
        <p:nvSpPr>
          <p:cNvPr id="8" name="Google Shape;76;p17"/>
          <p:cNvSpPr txBox="1">
            <a:spLocks noGrp="1"/>
          </p:cNvSpPr>
          <p:nvPr>
            <p:ph type="body" idx="4294967295"/>
          </p:nvPr>
        </p:nvSpPr>
        <p:spPr>
          <a:xfrm>
            <a:off x="381000" y="1200150"/>
            <a:ext cx="8763000" cy="3200400"/>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0" lvl="0" indent="0">
              <a:buClr>
                <a:schemeClr val="bg1"/>
              </a:buClr>
              <a:buSzPts val="1100"/>
              <a:buNone/>
            </a:pPr>
            <a:endParaRPr lang="en-US" dirty="0" smtClean="0">
              <a:solidFill>
                <a:schemeClr val="bg1"/>
              </a:solidFill>
              <a:latin typeface="Montserrat" panose="020B0604020202020204" charset="0"/>
            </a:endParaRPr>
          </a:p>
        </p:txBody>
      </p:sp>
      <p:graphicFrame>
        <p:nvGraphicFramePr>
          <p:cNvPr id="6" name="Diagram 5"/>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C:\Users\jpall\Downloads\content_based_ingredients_cookmethod_dietlabels (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1047750"/>
            <a:ext cx="8229600" cy="413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029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Google Shape;74;p17"/>
          <p:cNvSpPr txBox="1">
            <a:spLocks/>
          </p:cNvSpPr>
          <p:nvPr/>
        </p:nvSpPr>
        <p:spPr>
          <a:xfrm>
            <a:off x="533400" y="590550"/>
            <a:ext cx="8610600" cy="533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r>
              <a:rPr lang="en-US" sz="3600" dirty="0" smtClean="0"/>
              <a:t>Content-Based Experiments Results</a:t>
            </a:r>
          </a:p>
        </p:txBody>
      </p:sp>
      <p:graphicFrame>
        <p:nvGraphicFramePr>
          <p:cNvPr id="6" name="Table 5"/>
          <p:cNvGraphicFramePr>
            <a:graphicFrameLocks noGrp="1"/>
          </p:cNvGraphicFramePr>
          <p:nvPr>
            <p:extLst>
              <p:ext uri="{D42A27DB-BD31-4B8C-83A1-F6EECF244321}">
                <p14:modId xmlns:p14="http://schemas.microsoft.com/office/powerpoint/2010/main" val="3269113894"/>
              </p:ext>
            </p:extLst>
          </p:nvPr>
        </p:nvGraphicFramePr>
        <p:xfrm>
          <a:off x="1371600" y="1885950"/>
          <a:ext cx="6248400" cy="2133600"/>
        </p:xfrm>
        <a:graphic>
          <a:graphicData uri="http://schemas.openxmlformats.org/drawingml/2006/table">
            <a:tbl>
              <a:tblPr firstRow="1" bandRow="1">
                <a:tableStyleId>{3D7DA44C-3332-4A4D-9ED0-690C26725F2F}</a:tableStyleId>
              </a:tblPr>
              <a:tblGrid>
                <a:gridCol w="1947553"/>
                <a:gridCol w="1298369"/>
                <a:gridCol w="1460665"/>
                <a:gridCol w="1541813"/>
              </a:tblGrid>
              <a:tr h="524655">
                <a:tc>
                  <a:txBody>
                    <a:bodyPr/>
                    <a:lstStyle/>
                    <a:p>
                      <a:r>
                        <a:rPr lang="en-US" sz="1200" b="1" i="0" u="none" strike="noStrike" cap="none" dirty="0" smtClean="0">
                          <a:solidFill>
                            <a:schemeClr val="bg1"/>
                          </a:solidFill>
                          <a:latin typeface="Montserrat" panose="020B0604020202020204" charset="0"/>
                          <a:ea typeface="Arial"/>
                          <a:cs typeface="Arial"/>
                          <a:sym typeface="Arial"/>
                        </a:rPr>
                        <a:t>Model Name</a:t>
                      </a:r>
                      <a:endParaRPr lang="en-US" sz="1200" b="1"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r>
                        <a:rPr lang="en-US" sz="1200" b="1" i="0" u="none" strike="noStrike" cap="none" dirty="0" smtClean="0">
                          <a:solidFill>
                            <a:schemeClr val="bg1"/>
                          </a:solidFill>
                          <a:latin typeface="Montserrat" panose="020B0604020202020204" charset="0"/>
                          <a:ea typeface="Arial"/>
                          <a:cs typeface="Arial"/>
                          <a:sym typeface="Arial"/>
                        </a:rPr>
                        <a:t>Recall at 10</a:t>
                      </a:r>
                      <a:endParaRPr lang="en-US" sz="1200" b="1"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r>
                        <a:rPr lang="en-US" sz="1200" b="1" i="0" u="none" strike="noStrike" cap="none" dirty="0" smtClean="0">
                          <a:solidFill>
                            <a:schemeClr val="bg1"/>
                          </a:solidFill>
                          <a:latin typeface="Montserrat" panose="020B0604020202020204" charset="0"/>
                          <a:ea typeface="Arial"/>
                          <a:cs typeface="Arial"/>
                          <a:sym typeface="Arial"/>
                        </a:rPr>
                        <a:t>Precision at 10</a:t>
                      </a:r>
                      <a:endParaRPr lang="en-US" sz="1200" b="1"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r>
                        <a:rPr lang="en-US" sz="1200" b="1" i="0" u="none" strike="noStrike" cap="none" dirty="0" smtClean="0">
                          <a:solidFill>
                            <a:schemeClr val="bg1"/>
                          </a:solidFill>
                          <a:latin typeface="Montserrat" panose="020B0604020202020204" charset="0"/>
                          <a:ea typeface="Arial"/>
                          <a:cs typeface="Arial"/>
                          <a:sym typeface="Arial"/>
                        </a:rPr>
                        <a:t>Accuracy at 10</a:t>
                      </a:r>
                      <a:endParaRPr lang="en-US" sz="1200" b="1"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49771">
                <a:tc>
                  <a:txBody>
                    <a:bodyPr/>
                    <a:lstStyle/>
                    <a:p>
                      <a:r>
                        <a:rPr lang="en-US" sz="1200" b="0" i="0" u="none" strike="noStrike" cap="none" dirty="0" smtClean="0">
                          <a:solidFill>
                            <a:schemeClr val="bg1"/>
                          </a:solidFill>
                          <a:latin typeface="Montserrat" panose="020B0604020202020204" charset="0"/>
                          <a:ea typeface="Arial"/>
                          <a:cs typeface="Arial"/>
                          <a:sym typeface="Arial"/>
                        </a:rPr>
                        <a:t>CB using ingredients</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bg1"/>
                          </a:solidFill>
                          <a:latin typeface="Arial"/>
                          <a:ea typeface="Arial"/>
                          <a:cs typeface="Arial"/>
                          <a:sym typeface="Arial"/>
                        </a:rPr>
                        <a:t>0.078617241</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bg1"/>
                          </a:solidFill>
                          <a:latin typeface="Arial"/>
                          <a:ea typeface="Arial"/>
                          <a:cs typeface="Arial"/>
                          <a:sym typeface="Arial"/>
                        </a:rPr>
                        <a:t>0.024154169</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bg1"/>
                          </a:solidFill>
                          <a:latin typeface="Arial"/>
                          <a:ea typeface="Arial"/>
                          <a:cs typeface="Arial"/>
                          <a:sym typeface="Arial"/>
                        </a:rPr>
                        <a:t>0.024236065</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524656">
                <a:tc>
                  <a:txBody>
                    <a:bodyPr/>
                    <a:lstStyle/>
                    <a:p>
                      <a:r>
                        <a:rPr lang="en-US" sz="1200" b="0" i="0" u="none" strike="noStrike" cap="none" dirty="0" smtClean="0">
                          <a:solidFill>
                            <a:schemeClr val="bg1"/>
                          </a:solidFill>
                          <a:latin typeface="Montserrat" panose="020B0604020202020204" charset="0"/>
                          <a:ea typeface="Arial"/>
                          <a:cs typeface="Arial"/>
                          <a:sym typeface="Arial"/>
                        </a:rPr>
                        <a:t>CB using ingredients and cook methods</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bg1"/>
                          </a:solidFill>
                          <a:latin typeface="Arial"/>
                          <a:ea typeface="Arial"/>
                          <a:cs typeface="Arial"/>
                          <a:sym typeface="Arial"/>
                        </a:rPr>
                        <a:t>0.105738164</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bg1"/>
                          </a:solidFill>
                          <a:latin typeface="Arial"/>
                          <a:ea typeface="Arial"/>
                          <a:cs typeface="Arial"/>
                          <a:sym typeface="Arial"/>
                        </a:rPr>
                        <a:t>0.032184732 </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bg1"/>
                          </a:solidFill>
                          <a:latin typeface="Arial"/>
                          <a:ea typeface="Arial"/>
                          <a:cs typeface="Arial"/>
                          <a:sym typeface="Arial"/>
                        </a:rPr>
                        <a:t>0.032312734</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34518">
                <a:tc>
                  <a:txBody>
                    <a:bodyPr/>
                    <a:lstStyle/>
                    <a:p>
                      <a:r>
                        <a:rPr lang="en-US" sz="1200" b="0" i="0" u="none" strike="noStrike" cap="none" dirty="0" smtClean="0">
                          <a:solidFill>
                            <a:schemeClr val="bg1"/>
                          </a:solidFill>
                          <a:latin typeface="Montserrat" panose="020B0604020202020204" charset="0"/>
                          <a:ea typeface="Arial"/>
                          <a:cs typeface="Arial"/>
                          <a:sym typeface="Arial"/>
                        </a:rPr>
                        <a:t>CB using ingredients cook methods and diet labels</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bg1"/>
                          </a:solidFill>
                          <a:latin typeface="Arial"/>
                          <a:ea typeface="Arial"/>
                          <a:cs typeface="Arial"/>
                          <a:sym typeface="Arial"/>
                        </a:rPr>
                        <a:t>0.111494599</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bg1"/>
                          </a:solidFill>
                          <a:latin typeface="Arial"/>
                          <a:ea typeface="Arial"/>
                          <a:cs typeface="Arial"/>
                          <a:sym typeface="Arial"/>
                        </a:rPr>
                        <a:t>0.035216746 </a:t>
                      </a:r>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smtClean="0">
                          <a:solidFill>
                            <a:schemeClr val="bg1"/>
                          </a:solidFill>
                          <a:latin typeface="Arial"/>
                          <a:ea typeface="Arial"/>
                          <a:cs typeface="Arial"/>
                          <a:sym typeface="Arial"/>
                        </a:rPr>
                        <a:t>0.035334459</a:t>
                      </a:r>
                      <a:endParaRPr lang="en-US" sz="1100" b="0" i="0" u="none" strike="noStrike" cap="none" dirty="0" smtClean="0">
                        <a:solidFill>
                          <a:schemeClr val="bg1"/>
                        </a:solidFill>
                        <a:latin typeface="Montserrat" panose="020B0604020202020204" charset="0"/>
                        <a:ea typeface="Arial"/>
                        <a:cs typeface="Arial"/>
                        <a:sym typeface="Arial"/>
                      </a:endParaRPr>
                    </a:p>
                    <a:p>
                      <a:endParaRPr lang="en-US" sz="1200" b="0" i="0" u="none" strike="noStrike" cap="none" dirty="0">
                        <a:solidFill>
                          <a:schemeClr val="bg1"/>
                        </a:solidFill>
                        <a:latin typeface="Montserrat" panose="020B0604020202020204" charset="0"/>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59680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3" name="Google Shape;74;p17"/>
          <p:cNvSpPr txBox="1">
            <a:spLocks noGrp="1"/>
          </p:cNvSpPr>
          <p:nvPr>
            <p:ph type="title" idx="4294967295"/>
          </p:nvPr>
        </p:nvSpPr>
        <p:spPr>
          <a:xfrm>
            <a:off x="533400" y="742950"/>
            <a:ext cx="6096000" cy="838200"/>
          </a:xfrm>
          <a:prstGeom prst="rect">
            <a:avLst/>
          </a:prstGeom>
        </p:spPr>
        <p:txBody>
          <a:bodyPr spcFirstLastPara="1" wrap="square" lIns="0" tIns="0" rIns="0" bIns="0" anchor="b" anchorCtr="0">
            <a:noAutofit/>
          </a:bodyPr>
          <a:lstStyle/>
          <a:p>
            <a:pPr lvl="0"/>
            <a:r>
              <a:rPr lang="en" sz="3600" dirty="0"/>
              <a:t>Collaborative Filtering (CF) </a:t>
            </a:r>
            <a:r>
              <a:rPr lang="en" sz="3600" dirty="0" smtClean="0"/>
              <a:t/>
            </a:r>
            <a:br>
              <a:rPr lang="en" sz="3600" dirty="0" smtClean="0"/>
            </a:br>
            <a:r>
              <a:rPr lang="en" sz="1800" dirty="0" smtClean="0">
                <a:solidFill>
                  <a:srgbClr val="FFFFFF"/>
                </a:solidFill>
              </a:rPr>
              <a:t>CF </a:t>
            </a:r>
            <a:r>
              <a:rPr lang="en" sz="1800" dirty="0">
                <a:solidFill>
                  <a:srgbClr val="FFFFFF"/>
                </a:solidFill>
              </a:rPr>
              <a:t>Using </a:t>
            </a:r>
            <a:r>
              <a:rPr lang="en" sz="1800" dirty="0" smtClean="0">
                <a:solidFill>
                  <a:srgbClr val="FFFFFF"/>
                </a:solidFill>
              </a:rPr>
              <a:t>SVD</a:t>
            </a:r>
            <a:endParaRPr sz="3600" dirty="0">
              <a:solidFill>
                <a:schemeClr val="accent6"/>
              </a:solidFill>
            </a:endParaRPr>
          </a:p>
        </p:txBody>
      </p:sp>
      <p:sp>
        <p:nvSpPr>
          <p:cNvPr id="6" name="Google Shape;76;p17"/>
          <p:cNvSpPr txBox="1">
            <a:spLocks/>
          </p:cNvSpPr>
          <p:nvPr/>
        </p:nvSpPr>
        <p:spPr>
          <a:xfrm>
            <a:off x="609600" y="1885950"/>
            <a:ext cx="4800600" cy="259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CF is independent of contents or features of an item.</a:t>
            </a: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User-rating matrix act as an input to SVD algorithm. </a:t>
            </a:r>
          </a:p>
          <a:p>
            <a:pPr>
              <a:buClr>
                <a:schemeClr val="bg1"/>
              </a:buClr>
              <a:buSzPts val="1100"/>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graphicFrame>
        <p:nvGraphicFramePr>
          <p:cNvPr id="7" name="Diagram 6"/>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descr="C:\Users\jpall\Downloads\Copy of cf-sv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590550"/>
            <a:ext cx="250761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68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3" name="Diagram 2"/>
          <p:cNvGraphicFramePr/>
          <p:nvPr>
            <p:extLst>
              <p:ext uri="{D42A27DB-BD31-4B8C-83A1-F6EECF244321}">
                <p14:modId xmlns:p14="http://schemas.microsoft.com/office/powerpoint/2010/main" val="80487954"/>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74;p17"/>
          <p:cNvSpPr txBox="1">
            <a:spLocks/>
          </p:cNvSpPr>
          <p:nvPr/>
        </p:nvSpPr>
        <p:spPr>
          <a:xfrm>
            <a:off x="533400" y="590550"/>
            <a:ext cx="8610600" cy="533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r>
              <a:rPr lang="en-US" sz="3600" dirty="0" smtClean="0"/>
              <a:t>Limitations of Traditional Algorithms</a:t>
            </a:r>
            <a:endParaRPr lang="en-US" sz="3600" dirty="0" smtClean="0"/>
          </a:p>
        </p:txBody>
      </p:sp>
      <p:sp>
        <p:nvSpPr>
          <p:cNvPr id="5" name="Google Shape;76;p17"/>
          <p:cNvSpPr txBox="1">
            <a:spLocks/>
          </p:cNvSpPr>
          <p:nvPr/>
        </p:nvSpPr>
        <p:spPr>
          <a:xfrm>
            <a:off x="609600" y="1504950"/>
            <a:ext cx="8077200" cy="31242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a:solidFill>
                  <a:schemeClr val="bg1"/>
                </a:solidFill>
                <a:latin typeface="Montserrat" panose="020B0604020202020204" charset="0"/>
              </a:rPr>
              <a:t>Recommending perfect item is difficult with empty user profile.</a:t>
            </a:r>
          </a:p>
          <a:p>
            <a:pPr marL="342900" indent="-342900">
              <a:buClr>
                <a:schemeClr val="bg1"/>
              </a:buClr>
              <a:buSzPts val="1100"/>
              <a:buFont typeface="Wingdings" panose="05000000000000000000" pitchFamily="2" charset="2"/>
              <a:buChar char="§"/>
            </a:pPr>
            <a:endParaRPr lang="en-US" sz="1600" dirty="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a:solidFill>
                  <a:schemeClr val="bg1"/>
                </a:solidFill>
                <a:latin typeface="Montserrat" panose="020B0604020202020204" charset="0"/>
              </a:rPr>
              <a:t>Recommending item with no ratings is difficult in CF. </a:t>
            </a: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New recipe </a:t>
            </a:r>
            <a:r>
              <a:rPr lang="en-US" sz="1600" dirty="0" smtClean="0">
                <a:solidFill>
                  <a:schemeClr val="bg1"/>
                </a:solidFill>
                <a:latin typeface="Montserrat" panose="020B0604020202020204" charset="0"/>
              </a:rPr>
              <a:t>will </a:t>
            </a:r>
            <a:r>
              <a:rPr lang="en-US" sz="1600" dirty="0" smtClean="0">
                <a:solidFill>
                  <a:schemeClr val="bg1"/>
                </a:solidFill>
                <a:latin typeface="Montserrat" panose="020B0604020202020204" charset="0"/>
              </a:rPr>
              <a:t>not </a:t>
            </a:r>
            <a:r>
              <a:rPr lang="en-US" sz="1600" dirty="0" smtClean="0">
                <a:solidFill>
                  <a:schemeClr val="bg1"/>
                </a:solidFill>
                <a:latin typeface="Montserrat" panose="020B0604020202020204" charset="0"/>
              </a:rPr>
              <a:t>get recommended </a:t>
            </a:r>
            <a:r>
              <a:rPr lang="en-US" sz="1600" dirty="0" smtClean="0">
                <a:solidFill>
                  <a:schemeClr val="bg1"/>
                </a:solidFill>
                <a:latin typeface="Montserrat" panose="020B0604020202020204" charset="0"/>
              </a:rPr>
              <a:t>due to absence of rating</a:t>
            </a:r>
            <a:r>
              <a:rPr lang="en-US" sz="1600" dirty="0" smtClean="0">
                <a:solidFill>
                  <a:schemeClr val="bg1"/>
                </a:solidFill>
                <a:latin typeface="Montserrat" panose="020B0604020202020204" charset="0"/>
              </a:rPr>
              <a:t>.</a:t>
            </a:r>
          </a:p>
          <a:p>
            <a:pPr marL="342900" indent="-342900">
              <a:buClr>
                <a:schemeClr val="bg1"/>
              </a:buClr>
              <a:buSzPts val="1100"/>
              <a:buFont typeface="Wingdings" panose="05000000000000000000" pitchFamily="2" charset="2"/>
              <a:buChar char="§"/>
            </a:pPr>
            <a:endParaRPr lang="en-US" sz="1600" dirty="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a:solidFill>
                  <a:schemeClr val="bg1"/>
                </a:solidFill>
                <a:latin typeface="Montserrat" panose="020B0604020202020204" charset="0"/>
              </a:rPr>
              <a:t>Content-based method provides a limit of novelty.</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spTree>
    <p:extLst>
      <p:ext uri="{BB962C8B-B14F-4D97-AF65-F5344CB8AC3E}">
        <p14:creationId xmlns:p14="http://schemas.microsoft.com/office/powerpoint/2010/main" val="1704100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txBox="1">
            <a:spLocks noGrp="1"/>
          </p:cNvSpPr>
          <p:nvPr>
            <p:ph type="title" idx="4294967295"/>
          </p:nvPr>
        </p:nvSpPr>
        <p:spPr>
          <a:xfrm>
            <a:off x="342378" y="666750"/>
            <a:ext cx="3300608" cy="500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Hybrid Approach</a:t>
            </a:r>
            <a:endParaRPr sz="3200" dirty="0"/>
          </a:p>
        </p:txBody>
      </p:sp>
      <p:sp>
        <p:nvSpPr>
          <p:cNvPr id="149" name="Google Shape;149;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2"/>
                </a:solidFill>
              </a:rPr>
              <a:t>25</a:t>
            </a:fld>
            <a:endParaRPr dirty="0">
              <a:solidFill>
                <a:schemeClr val="bg2"/>
              </a:solidFill>
            </a:endParaRPr>
          </a:p>
        </p:txBody>
      </p:sp>
      <p:sp>
        <p:nvSpPr>
          <p:cNvPr id="8" name="Google Shape;76;p17"/>
          <p:cNvSpPr txBox="1">
            <a:spLocks/>
          </p:cNvSpPr>
          <p:nvPr/>
        </p:nvSpPr>
        <p:spPr>
          <a:xfrm>
            <a:off x="381000" y="1581150"/>
            <a:ext cx="3962400" cy="28956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Hybrid approach is a combination of CB &amp; CF approaches.</a:t>
            </a:r>
          </a:p>
          <a:p>
            <a:pPr>
              <a:buClr>
                <a:schemeClr val="bg1"/>
              </a:buClr>
              <a:buSzPts val="1100"/>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‘New recipe’ cold start in CF can be solved by CB.</a:t>
            </a: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‘New user’ cold start problem of CB and CF is solved using popular items.</a:t>
            </a:r>
            <a:endParaRPr lang="en-US" sz="1600" dirty="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Provides best out of both systems.</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graphicFrame>
        <p:nvGraphicFramePr>
          <p:cNvPr id="7" name="Diagram 6"/>
          <p:cNvGraphicFramePr/>
          <p:nvPr>
            <p:extLst>
              <p:ext uri="{D42A27DB-BD31-4B8C-83A1-F6EECF244321}">
                <p14:modId xmlns:p14="http://schemas.microsoft.com/office/powerpoint/2010/main" val="48562640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7" name="Picture 3" descr="C:\Users\jpall\Downloads\Copy of hybri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806101"/>
            <a:ext cx="4800600" cy="4354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126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Results</a:t>
            </a:r>
            <a:endParaRPr lang="en-US" dirty="0"/>
          </a:p>
        </p:txBody>
      </p:sp>
      <p:sp>
        <p:nvSpPr>
          <p:cNvPr id="105" name="Google Shape;105;p21"/>
          <p:cNvSpPr txBox="1">
            <a:spLocks noGrp="1"/>
          </p:cNvSpPr>
          <p:nvPr>
            <p:ph type="sldNum" idx="4294967295"/>
          </p:nvPr>
        </p:nvSpPr>
        <p:spPr>
          <a:xfrm>
            <a:off x="8610600" y="4705350"/>
            <a:ext cx="381000" cy="33655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1379567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7" name="Google Shape;147;p25"/>
          <p:cNvSpPr txBox="1">
            <a:spLocks noGrp="1"/>
          </p:cNvSpPr>
          <p:nvPr>
            <p:ph type="title" idx="4294967295"/>
          </p:nvPr>
        </p:nvSpPr>
        <p:spPr>
          <a:xfrm>
            <a:off x="533400" y="552450"/>
            <a:ext cx="7353822"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Results Comparison</a:t>
            </a:r>
            <a:endParaRPr sz="3600" dirty="0"/>
          </a:p>
        </p:txBody>
      </p:sp>
      <p:graphicFrame>
        <p:nvGraphicFramePr>
          <p:cNvPr id="8" name="Table 7"/>
          <p:cNvGraphicFramePr>
            <a:graphicFrameLocks noGrp="1"/>
          </p:cNvGraphicFramePr>
          <p:nvPr>
            <p:extLst>
              <p:ext uri="{D42A27DB-BD31-4B8C-83A1-F6EECF244321}">
                <p14:modId xmlns:p14="http://schemas.microsoft.com/office/powerpoint/2010/main" val="3831533488"/>
              </p:ext>
            </p:extLst>
          </p:nvPr>
        </p:nvGraphicFramePr>
        <p:xfrm>
          <a:off x="609600" y="1581150"/>
          <a:ext cx="6629400" cy="1878516"/>
        </p:xfrm>
        <a:graphic>
          <a:graphicData uri="http://schemas.openxmlformats.org/drawingml/2006/table">
            <a:tbl>
              <a:tblPr firstRow="1" bandRow="1">
                <a:tableStyleId>{3D7DA44C-3332-4A4D-9ED0-690C26725F2F}</a:tableStyleId>
              </a:tblPr>
              <a:tblGrid>
                <a:gridCol w="2018805"/>
                <a:gridCol w="1345870"/>
                <a:gridCol w="1588325"/>
                <a:gridCol w="1676400"/>
              </a:tblGrid>
              <a:tr h="445956">
                <a:tc>
                  <a:txBody>
                    <a:bodyPr/>
                    <a:lstStyle/>
                    <a:p>
                      <a:pPr algn="ctr"/>
                      <a:r>
                        <a:rPr lang="en-US" sz="1400" b="1" i="0" u="none" strike="noStrike" cap="none" dirty="0" smtClean="0">
                          <a:solidFill>
                            <a:schemeClr val="bg1"/>
                          </a:solidFill>
                          <a:latin typeface="Montserrat" panose="020B0604020202020204" charset="0"/>
                          <a:ea typeface="Arial"/>
                          <a:cs typeface="Arial"/>
                          <a:sym typeface="Arial"/>
                        </a:rPr>
                        <a:t>Model Name</a:t>
                      </a:r>
                      <a:endParaRPr lang="en-US" sz="1400" b="1"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400" b="1" i="0" u="none" strike="noStrike" cap="none" dirty="0" smtClean="0">
                          <a:solidFill>
                            <a:schemeClr val="bg1"/>
                          </a:solidFill>
                          <a:latin typeface="Montserrat" panose="020B0604020202020204" charset="0"/>
                          <a:ea typeface="Arial"/>
                          <a:cs typeface="Arial"/>
                          <a:sym typeface="Arial"/>
                        </a:rPr>
                        <a:t>Recall at 10</a:t>
                      </a:r>
                      <a:endParaRPr lang="en-US" sz="1400" b="1"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400" b="1" i="0" u="none" strike="noStrike" cap="none" dirty="0" smtClean="0">
                          <a:solidFill>
                            <a:schemeClr val="bg1"/>
                          </a:solidFill>
                          <a:latin typeface="Montserrat" panose="020B0604020202020204" charset="0"/>
                          <a:ea typeface="Arial"/>
                          <a:cs typeface="Arial"/>
                          <a:sym typeface="Arial"/>
                        </a:rPr>
                        <a:t>Precision at 10</a:t>
                      </a:r>
                      <a:endParaRPr lang="en-US" sz="1400" b="1"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400" b="1" i="0" u="none" strike="noStrike" cap="none" dirty="0" smtClean="0">
                          <a:solidFill>
                            <a:schemeClr val="bg1"/>
                          </a:solidFill>
                          <a:latin typeface="Montserrat" panose="020B0604020202020204" charset="0"/>
                          <a:ea typeface="Arial"/>
                          <a:cs typeface="Arial"/>
                          <a:sym typeface="Arial"/>
                        </a:rPr>
                        <a:t>Accuracy at 10</a:t>
                      </a:r>
                      <a:endParaRPr lang="en-US" sz="1400" b="1"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457200">
                <a:tc>
                  <a:txBody>
                    <a:bodyPr/>
                    <a:lstStyle/>
                    <a:p>
                      <a:pPr algn="l"/>
                      <a:r>
                        <a:rPr lang="en-US" sz="1400" b="0" i="0" u="none" strike="noStrike" cap="none" dirty="0" smtClean="0">
                          <a:solidFill>
                            <a:schemeClr val="bg1"/>
                          </a:solidFill>
                          <a:latin typeface="Montserrat" panose="020B0604020202020204" charset="0"/>
                          <a:ea typeface="Arial"/>
                          <a:cs typeface="Arial"/>
                          <a:sym typeface="Arial"/>
                        </a:rPr>
                        <a:t>Content – Based</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0.111494599</a:t>
                      </a:r>
                      <a:endParaRPr lang="en-US" sz="1400" b="0" i="0" u="none" strike="noStrike" cap="none" baseline="0" dirty="0">
                        <a:solidFill>
                          <a:schemeClr val="bg1"/>
                        </a:solidFill>
                        <a:latin typeface="Arial"/>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0.035216746</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0.035334459</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68444">
                <a:tc>
                  <a:txBody>
                    <a:bodyPr/>
                    <a:lstStyle/>
                    <a:p>
                      <a:pPr algn="l"/>
                      <a:r>
                        <a:rPr lang="en-US" sz="1400" b="0" i="0" u="none" strike="noStrike" cap="none" dirty="0" smtClean="0">
                          <a:solidFill>
                            <a:schemeClr val="bg1"/>
                          </a:solidFill>
                          <a:latin typeface="Montserrat" panose="020B0604020202020204" charset="0"/>
                          <a:ea typeface="Arial"/>
                          <a:cs typeface="Arial"/>
                          <a:sym typeface="Arial"/>
                        </a:rPr>
                        <a:t>Collaborative Filtering</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0.376785432</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0.204567584</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0.166999335</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l"/>
                      <a:r>
                        <a:rPr lang="en-US" sz="1400" b="0" i="0" u="none" strike="noStrike" cap="none" dirty="0" smtClean="0">
                          <a:solidFill>
                            <a:schemeClr val="bg1"/>
                          </a:solidFill>
                          <a:latin typeface="Montserrat" panose="020B0604020202020204" charset="0"/>
                          <a:ea typeface="Arial"/>
                          <a:cs typeface="Arial"/>
                          <a:sym typeface="Arial"/>
                        </a:rPr>
                        <a:t>Hybrid</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0.43370876</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0.203729964</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baseline="0" dirty="0" smtClean="0">
                          <a:solidFill>
                            <a:schemeClr val="bg1"/>
                          </a:solidFill>
                          <a:latin typeface="Arial"/>
                          <a:ea typeface="Arial"/>
                          <a:cs typeface="Arial"/>
                          <a:sym typeface="Arial"/>
                        </a:rPr>
                        <a:t>0.183965403</a:t>
                      </a:r>
                      <a:endParaRPr lang="en-US" sz="1400" b="0" i="0" u="none" strike="noStrike" cap="none" dirty="0">
                        <a:solidFill>
                          <a:schemeClr val="bg1"/>
                        </a:solidFill>
                        <a:latin typeface="Montserrat" panose="020B0604020202020204" charset="0"/>
                        <a:ea typeface="Arial"/>
                        <a:cs typeface="Arial"/>
                        <a:sym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Diagram 4"/>
          <p:cNvGraphicFramePr/>
          <p:nvPr>
            <p:extLst>
              <p:ext uri="{D42A27DB-BD31-4B8C-83A1-F6EECF244321}">
                <p14:modId xmlns:p14="http://schemas.microsoft.com/office/powerpoint/2010/main" val="2642415698"/>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1158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3"/>
          <p:cNvSpPr txBox="1">
            <a:spLocks noGrp="1"/>
          </p:cNvSpPr>
          <p:nvPr>
            <p:ph type="title"/>
          </p:nvPr>
        </p:nvSpPr>
        <p:spPr>
          <a:xfrm>
            <a:off x="533400" y="590550"/>
            <a:ext cx="2468875"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Conclusion</a:t>
            </a:r>
            <a:endParaRPr dirty="0"/>
          </a:p>
        </p:txBody>
      </p:sp>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9" name="Google Shape;76;p17"/>
          <p:cNvSpPr txBox="1">
            <a:spLocks/>
          </p:cNvSpPr>
          <p:nvPr/>
        </p:nvSpPr>
        <p:spPr>
          <a:xfrm>
            <a:off x="533400" y="1581150"/>
            <a:ext cx="8153400" cy="2971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Health factor can be  achieved by incorporating calorie restrictions.</a:t>
            </a: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User preferences can be achieved using hybrid approach that combines content-based and collaborative.</a:t>
            </a: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a:solidFill>
                  <a:schemeClr val="bg1"/>
                </a:solidFill>
                <a:latin typeface="Montserrat" panose="020B0604020202020204" charset="0"/>
              </a:rPr>
              <a:t>Hybrid approach </a:t>
            </a:r>
            <a:r>
              <a:rPr lang="en-US" sz="1600" dirty="0" smtClean="0">
                <a:solidFill>
                  <a:schemeClr val="bg1"/>
                </a:solidFill>
                <a:latin typeface="Montserrat" panose="020B0604020202020204" charset="0"/>
              </a:rPr>
              <a:t>overcomes </a:t>
            </a:r>
            <a:r>
              <a:rPr lang="en-US" sz="1600" dirty="0">
                <a:solidFill>
                  <a:schemeClr val="bg1"/>
                </a:solidFill>
                <a:latin typeface="Montserrat" panose="020B0604020202020204" charset="0"/>
              </a:rPr>
              <a:t>limitations of </a:t>
            </a:r>
            <a:r>
              <a:rPr lang="en-US" sz="1600" dirty="0" smtClean="0">
                <a:solidFill>
                  <a:schemeClr val="bg1"/>
                </a:solidFill>
                <a:latin typeface="Montserrat" panose="020B0604020202020204" charset="0"/>
              </a:rPr>
              <a:t>these traditional approaches.</a:t>
            </a: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Hybrid approach solves cold start problem </a:t>
            </a:r>
            <a:r>
              <a:rPr lang="en-US" sz="1600" dirty="0" smtClean="0">
                <a:solidFill>
                  <a:schemeClr val="bg1"/>
                </a:solidFill>
                <a:latin typeface="Montserrat" panose="020B0604020202020204" charset="0"/>
              </a:rPr>
              <a:t>with </a:t>
            </a:r>
            <a:r>
              <a:rPr lang="en-US" sz="1600" dirty="0" smtClean="0">
                <a:solidFill>
                  <a:schemeClr val="bg1"/>
                </a:solidFill>
                <a:latin typeface="Montserrat" panose="020B0604020202020204" charset="0"/>
              </a:rPr>
              <a:t>better performance.</a:t>
            </a:r>
            <a:endParaRPr lang="en-US" sz="1600" dirty="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User’s taste is considered with variety of options using hybrid approach</a:t>
            </a:r>
            <a:r>
              <a:rPr lang="en-US" sz="1600" dirty="0">
                <a:solidFill>
                  <a:schemeClr val="bg1"/>
                </a:solidFill>
                <a:latin typeface="Montserrat" panose="020B0604020202020204" charset="0"/>
              </a:rPr>
              <a:t>. </a:t>
            </a:r>
            <a:r>
              <a:rPr lang="en-US" sz="1600" dirty="0" smtClean="0">
                <a:solidFill>
                  <a:schemeClr val="bg1"/>
                </a:solidFill>
                <a:latin typeface="Montserrat" panose="020B0604020202020204" charset="0"/>
              </a:rPr>
              <a:t> </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graphicFrame>
        <p:nvGraphicFramePr>
          <p:cNvPr id="5" name="Diagram 4"/>
          <p:cNvGraphicFramePr/>
          <p:nvPr>
            <p:extLst>
              <p:ext uri="{D42A27DB-BD31-4B8C-83A1-F6EECF244321}">
                <p14:modId xmlns:p14="http://schemas.microsoft.com/office/powerpoint/2010/main" val="2297072052"/>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9939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3"/>
          <p:cNvSpPr txBox="1">
            <a:spLocks noGrp="1"/>
          </p:cNvSpPr>
          <p:nvPr>
            <p:ph type="title"/>
          </p:nvPr>
        </p:nvSpPr>
        <p:spPr>
          <a:xfrm>
            <a:off x="533400" y="590550"/>
            <a:ext cx="3505200" cy="685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Future Work</a:t>
            </a:r>
            <a:endParaRPr dirty="0"/>
          </a:p>
        </p:txBody>
      </p:sp>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9" name="Google Shape;76;p17"/>
          <p:cNvSpPr txBox="1">
            <a:spLocks/>
          </p:cNvSpPr>
          <p:nvPr/>
        </p:nvSpPr>
        <p:spPr>
          <a:xfrm>
            <a:off x="533400" y="1581150"/>
            <a:ext cx="7620000" cy="2819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Recipe diversity can be added as a feature in content-based filtering.</a:t>
            </a:r>
          </a:p>
          <a:p>
            <a:pPr>
              <a:buClr>
                <a:schemeClr val="bg1"/>
              </a:buClr>
              <a:buSzPts val="1100"/>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Along with calorie balance more nutrition can be considered.</a:t>
            </a:r>
          </a:p>
          <a:p>
            <a:pPr marL="342900" indent="-342900">
              <a:buClr>
                <a:schemeClr val="bg1"/>
              </a:buClr>
              <a:buSzPts val="1100"/>
              <a:buFont typeface="Wingdings" panose="05000000000000000000" pitchFamily="2" charset="2"/>
              <a:buChar char="§"/>
            </a:pPr>
            <a:endParaRPr lang="en-US" sz="1600"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r>
              <a:rPr lang="en-US" sz="1600" dirty="0" smtClean="0">
                <a:solidFill>
                  <a:schemeClr val="bg1"/>
                </a:solidFill>
                <a:latin typeface="Montserrat" panose="020B0604020202020204" charset="0"/>
              </a:rPr>
              <a:t>User’s health information can be gathered such as cholesterol, blood sugar levels to recommend healthier recipes. </a:t>
            </a: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marL="342900" indent="-342900">
              <a:buClr>
                <a:schemeClr val="bg1"/>
              </a:buClr>
              <a:buSzPts val="1100"/>
              <a:buFont typeface="Wingdings" panose="05000000000000000000" pitchFamily="2" charset="2"/>
              <a:buChar char="§"/>
            </a:pPr>
            <a:endParaRPr lang="en-US" dirty="0" smtClean="0">
              <a:solidFill>
                <a:schemeClr val="bg1"/>
              </a:solidFill>
              <a:latin typeface="Montserrat" panose="020B0604020202020204" charset="0"/>
            </a:endParaRPr>
          </a:p>
          <a:p>
            <a:pPr>
              <a:buClr>
                <a:schemeClr val="bg1"/>
              </a:buClr>
              <a:buSzPts val="1100"/>
            </a:pPr>
            <a:endParaRPr lang="en-US" dirty="0" smtClean="0">
              <a:solidFill>
                <a:schemeClr val="bg1"/>
              </a:solidFill>
              <a:latin typeface="Montserrat" panose="020B0604020202020204" charset="0"/>
            </a:endParaRPr>
          </a:p>
        </p:txBody>
      </p:sp>
      <p:graphicFrame>
        <p:nvGraphicFramePr>
          <p:cNvPr id="5" name="Diagram 4"/>
          <p:cNvGraphicFramePr/>
          <p:nvPr>
            <p:extLst>
              <p:ext uri="{D42A27DB-BD31-4B8C-83A1-F6EECF244321}">
                <p14:modId xmlns:p14="http://schemas.microsoft.com/office/powerpoint/2010/main" val="1022722374"/>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440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3982850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xfrm>
            <a:off x="1143000" y="1657350"/>
            <a:ext cx="6766500" cy="1305000"/>
          </a:xfrm>
          <a:prstGeom prst="rect">
            <a:avLst/>
          </a:prstGeom>
        </p:spPr>
        <p:txBody>
          <a:bodyPr spcFirstLastPara="1" wrap="square" lIns="0" tIns="0" rIns="0" bIns="0" anchor="b" anchorCtr="0">
            <a:noAutofit/>
          </a:bodyPr>
          <a:lstStyle/>
          <a:p>
            <a:pPr marL="0" lvl="0" indent="0" algn="ctr" rtl="0">
              <a:lnSpc>
                <a:spcPct val="80000"/>
              </a:lnSpc>
              <a:spcBef>
                <a:spcPts val="0"/>
              </a:spcBef>
              <a:spcAft>
                <a:spcPts val="0"/>
              </a:spcAft>
              <a:buNone/>
            </a:pPr>
            <a:r>
              <a:rPr lang="en" dirty="0" smtClean="0"/>
              <a:t>Thank You!</a:t>
            </a:r>
            <a:br>
              <a:rPr lang="en" dirty="0" smtClean="0"/>
            </a:br>
            <a:r>
              <a:rPr lang="en" sz="3200" dirty="0" smtClean="0"/>
              <a:t>Questions?</a:t>
            </a:r>
            <a:endParaRPr sz="3200" dirty="0"/>
          </a:p>
        </p:txBody>
      </p:sp>
      <p:sp>
        <p:nvSpPr>
          <p:cNvPr id="124" name="Google Shape;124;p22"/>
          <p:cNvSpPr txBox="1">
            <a:spLocks noGrp="1"/>
          </p:cNvSpPr>
          <p:nvPr>
            <p:ph type="sldNum" idx="4294967295"/>
          </p:nvPr>
        </p:nvSpPr>
        <p:spPr>
          <a:xfrm>
            <a:off x="8458200" y="470535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1440049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Recommender System</a:t>
            </a:r>
            <a:endParaRPr sz="3600" dirty="0">
              <a:solidFill>
                <a:schemeClr val="accent6"/>
              </a:solidFill>
            </a:endParaRPr>
          </a:p>
        </p:txBody>
      </p:sp>
      <p:sp>
        <p:nvSpPr>
          <p:cNvPr id="8" name="Google Shape;76;p17"/>
          <p:cNvSpPr txBox="1">
            <a:spLocks noGrp="1"/>
          </p:cNvSpPr>
          <p:nvPr>
            <p:ph type="body" idx="1"/>
          </p:nvPr>
        </p:nvSpPr>
        <p:spPr>
          <a:xfrm>
            <a:off x="609600" y="1428750"/>
            <a:ext cx="7924800" cy="3200400"/>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r>
              <a:rPr lang="en-US" dirty="0" err="1" smtClean="0">
                <a:solidFill>
                  <a:schemeClr val="bg1"/>
                </a:solidFill>
                <a:latin typeface="Montserrat" panose="020B0604020202020204" charset="0"/>
              </a:rPr>
              <a:t>BigData</a:t>
            </a:r>
            <a:r>
              <a:rPr lang="en-US" dirty="0" smtClean="0">
                <a:solidFill>
                  <a:schemeClr val="bg1"/>
                </a:solidFill>
                <a:latin typeface="Montserrat" panose="020B0604020202020204" charset="0"/>
              </a:rPr>
              <a:t> is a driving force behind recommender systems.</a:t>
            </a: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Recommender systems are information </a:t>
            </a:r>
            <a:r>
              <a:rPr lang="en-US" dirty="0">
                <a:solidFill>
                  <a:schemeClr val="bg1"/>
                </a:solidFill>
                <a:latin typeface="Montserrat" panose="020B0604020202020204" charset="0"/>
              </a:rPr>
              <a:t>filtering systems that provide a solution for the problem of information overload. </a:t>
            </a:r>
            <a:endParaRPr lang="en-US" dirty="0" smtClean="0">
              <a:solidFill>
                <a:schemeClr val="bg1"/>
              </a:solidFill>
              <a:latin typeface="Montserrat" panose="020B0604020202020204" charset="0"/>
            </a:endParaRP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Applications of Recommender Systems – </a:t>
            </a:r>
          </a:p>
          <a:p>
            <a:pPr marL="800100" lvl="1"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Amazon – E-commerce </a:t>
            </a:r>
          </a:p>
          <a:p>
            <a:pPr marL="800100" lvl="1"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Netflix – Entertainment</a:t>
            </a:r>
          </a:p>
          <a:p>
            <a:pPr marL="800100" lvl="1"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News </a:t>
            </a:r>
          </a:p>
          <a:p>
            <a:pPr marL="800100" lvl="1" indent="-342900">
              <a:buClr>
                <a:schemeClr val="bg1"/>
              </a:buClr>
              <a:buSzPts val="1100"/>
              <a:buFont typeface="Wingdings" panose="05000000000000000000" pitchFamily="2" charset="2"/>
              <a:buChar char="§"/>
            </a:pPr>
            <a:endParaRPr lang="en-US" dirty="0">
              <a:solidFill>
                <a:schemeClr val="bg1"/>
              </a:solidFill>
              <a:latin typeface="Montserrat" panose="020B0604020202020204" charset="0"/>
            </a:endParaRPr>
          </a:p>
        </p:txBody>
      </p:sp>
      <p:graphicFrame>
        <p:nvGraphicFramePr>
          <p:cNvPr id="6" name="Diagram 5"/>
          <p:cNvGraphicFramePr/>
          <p:nvPr>
            <p:extLst>
              <p:ext uri="{D42A27DB-BD31-4B8C-83A1-F6EECF244321}">
                <p14:modId xmlns:p14="http://schemas.microsoft.com/office/powerpoint/2010/main" val="253942515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894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t>Health Factor</a:t>
            </a:r>
            <a:endParaRPr sz="3600" dirty="0">
              <a:solidFill>
                <a:schemeClr val="accent6"/>
              </a:solidFill>
            </a:endParaRPr>
          </a:p>
        </p:txBody>
      </p:sp>
      <p:sp>
        <p:nvSpPr>
          <p:cNvPr id="9" name="Google Shape;76;p17"/>
          <p:cNvSpPr txBox="1">
            <a:spLocks noGrp="1"/>
          </p:cNvSpPr>
          <p:nvPr>
            <p:ph type="body" idx="1"/>
          </p:nvPr>
        </p:nvSpPr>
        <p:spPr>
          <a:xfrm>
            <a:off x="609600" y="1428750"/>
            <a:ext cx="7924800" cy="3200400"/>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According to World Health Organization (WHO), 39% over-weighted and 13% obese adults were till 2016.</a:t>
            </a: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Overweight and obesity can cause chronic diseases.</a:t>
            </a: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Busy lifestyle deprives people from choosing healthy eating options.</a:t>
            </a:r>
          </a:p>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Information overload makes it harder to understand -</a:t>
            </a:r>
          </a:p>
          <a:p>
            <a:pPr marL="800100" lvl="1"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“What should I eat?”</a:t>
            </a:r>
          </a:p>
          <a:p>
            <a:pPr marL="342900" lvl="0" indent="-342900">
              <a:buClr>
                <a:schemeClr val="bg1"/>
              </a:buClr>
              <a:buSzPts val="1100"/>
              <a:buFont typeface="Wingdings" panose="05000000000000000000" pitchFamily="2" charset="2"/>
              <a:buChar char="§"/>
            </a:pPr>
            <a:r>
              <a:rPr lang="en-US" dirty="0" smtClean="0">
                <a:solidFill>
                  <a:schemeClr val="bg1"/>
                </a:solidFill>
              </a:rPr>
              <a:t>Recommender systems can narrow down information considering user’s eating history and health.</a:t>
            </a:r>
          </a:p>
          <a:p>
            <a:pPr marL="342900" lvl="0" indent="-342900" algn="l" rtl="0">
              <a:spcBef>
                <a:spcPts val="600"/>
              </a:spcBef>
              <a:spcAft>
                <a:spcPts val="0"/>
              </a:spcAft>
              <a:buClr>
                <a:schemeClr val="dk1"/>
              </a:buClr>
              <a:buSzPts val="1100"/>
              <a:buFont typeface="Arial" panose="020B0604020202020204" pitchFamily="34" charset="0"/>
              <a:buChar char="•"/>
            </a:pPr>
            <a:endParaRPr dirty="0"/>
          </a:p>
        </p:txBody>
      </p:sp>
      <p:graphicFrame>
        <p:nvGraphicFramePr>
          <p:cNvPr id="6" name="Diagram 5"/>
          <p:cNvGraphicFramePr/>
          <p:nvPr>
            <p:extLst>
              <p:ext uri="{D42A27DB-BD31-4B8C-83A1-F6EECF244321}">
                <p14:modId xmlns:p14="http://schemas.microsoft.com/office/powerpoint/2010/main" val="2539425157"/>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2756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Background</a:t>
            </a:r>
            <a:endParaRPr lang="en-US" dirty="0"/>
          </a:p>
        </p:txBody>
      </p:sp>
    </p:spTree>
    <p:extLst>
      <p:ext uri="{BB962C8B-B14F-4D97-AF65-F5344CB8AC3E}">
        <p14:creationId xmlns:p14="http://schemas.microsoft.com/office/powerpoint/2010/main" val="2563668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3" name="Google Shape;74;p17"/>
          <p:cNvSpPr txBox="1">
            <a:spLocks noGrp="1"/>
          </p:cNvSpPr>
          <p:nvPr>
            <p:ph type="title"/>
          </p:nvPr>
        </p:nvSpPr>
        <p:spPr>
          <a:xfrm>
            <a:off x="381000" y="590550"/>
            <a:ext cx="6766500" cy="478500"/>
          </a:xfrm>
          <a:prstGeom prst="rect">
            <a:avLst/>
          </a:prstGeom>
        </p:spPr>
        <p:txBody>
          <a:bodyPr spcFirstLastPara="1" wrap="square" lIns="0" tIns="0" rIns="0" bIns="0" anchor="b" anchorCtr="0">
            <a:noAutofit/>
          </a:bodyPr>
          <a:lstStyle/>
          <a:p>
            <a:pPr lvl="0"/>
            <a:r>
              <a:rPr lang="en" sz="3600" dirty="0"/>
              <a:t>Literature Review</a:t>
            </a:r>
            <a:endParaRPr sz="3600" dirty="0">
              <a:solidFill>
                <a:schemeClr val="accent6"/>
              </a:solidFill>
            </a:endParaRPr>
          </a:p>
        </p:txBody>
      </p:sp>
      <p:sp>
        <p:nvSpPr>
          <p:cNvPr id="9" name="Google Shape;76;p17"/>
          <p:cNvSpPr txBox="1">
            <a:spLocks noGrp="1"/>
          </p:cNvSpPr>
          <p:nvPr>
            <p:ph type="body" idx="1"/>
          </p:nvPr>
        </p:nvSpPr>
        <p:spPr>
          <a:xfrm>
            <a:off x="609600" y="1428750"/>
            <a:ext cx="8153400" cy="3200400"/>
          </a:xfrm>
          <a:prstGeom prst="rect">
            <a:avLst/>
          </a:prstGeom>
        </p:spPr>
        <p:txBody>
          <a:bodyPr spcFirstLastPara="1" wrap="square" lIns="0" tIns="0" rIns="0" bIns="0" anchor="t" anchorCtr="0">
            <a:noAutofit/>
          </a:bodyPr>
          <a:lstStyle/>
          <a:p>
            <a:pPr marL="342900" lvl="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The research of </a:t>
            </a:r>
            <a:r>
              <a:rPr lang="en-US" dirty="0" err="1">
                <a:solidFill>
                  <a:schemeClr val="bg1"/>
                </a:solidFill>
                <a:latin typeface="Montserrat" panose="020B0604020202020204" charset="0"/>
              </a:rPr>
              <a:t>Freyne</a:t>
            </a:r>
            <a:r>
              <a:rPr lang="en-US" dirty="0">
                <a:solidFill>
                  <a:schemeClr val="bg1"/>
                </a:solidFill>
                <a:latin typeface="Montserrat" panose="020B0604020202020204" charset="0"/>
              </a:rPr>
              <a:t> and </a:t>
            </a:r>
            <a:r>
              <a:rPr lang="en-US" dirty="0" err="1">
                <a:solidFill>
                  <a:schemeClr val="bg1"/>
                </a:solidFill>
                <a:latin typeface="Montserrat" panose="020B0604020202020204" charset="0"/>
              </a:rPr>
              <a:t>Berkovsky</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used content based technique to predict rating of unrated recipes based on the ingredients. </a:t>
            </a:r>
          </a:p>
          <a:p>
            <a:pPr marL="342900" lvl="0" indent="-342900">
              <a:buClr>
                <a:schemeClr val="bg1"/>
              </a:buClr>
              <a:buSzPts val="1100"/>
              <a:buFont typeface="Wingdings" panose="05000000000000000000" pitchFamily="2" charset="2"/>
              <a:buChar char="§"/>
            </a:pPr>
            <a:r>
              <a:rPr lang="en-US" dirty="0">
                <a:solidFill>
                  <a:schemeClr val="bg1"/>
                </a:solidFill>
                <a:latin typeface="Montserrat" panose="020B0604020202020204" charset="0"/>
              </a:rPr>
              <a:t>Morgan Harvey considered +</a:t>
            </a:r>
            <a:r>
              <a:rPr lang="en-US" dirty="0" err="1">
                <a:solidFill>
                  <a:schemeClr val="bg1"/>
                </a:solidFill>
                <a:latin typeface="Montserrat" panose="020B0604020202020204" charset="0"/>
              </a:rPr>
              <a:t>ve</a:t>
            </a:r>
            <a:r>
              <a:rPr lang="en-US" dirty="0">
                <a:solidFill>
                  <a:schemeClr val="bg1"/>
                </a:solidFill>
                <a:latin typeface="Montserrat" panose="020B0604020202020204" charset="0"/>
              </a:rPr>
              <a:t> and -</a:t>
            </a:r>
            <a:r>
              <a:rPr lang="en-US" dirty="0" err="1">
                <a:solidFill>
                  <a:schemeClr val="bg1"/>
                </a:solidFill>
                <a:latin typeface="Montserrat" panose="020B0604020202020204" charset="0"/>
              </a:rPr>
              <a:t>ve</a:t>
            </a:r>
            <a:r>
              <a:rPr lang="en-US" dirty="0">
                <a:solidFill>
                  <a:schemeClr val="bg1"/>
                </a:solidFill>
                <a:latin typeface="Montserrat" panose="020B0604020202020204" charset="0"/>
              </a:rPr>
              <a:t> weighting factors for ingredients </a:t>
            </a:r>
            <a:r>
              <a:rPr lang="en-US" dirty="0" smtClean="0">
                <a:solidFill>
                  <a:schemeClr val="bg1"/>
                </a:solidFill>
                <a:latin typeface="Montserrat" panose="020B0604020202020204" charset="0"/>
              </a:rPr>
              <a:t>to </a:t>
            </a:r>
            <a:r>
              <a:rPr lang="en-US" dirty="0">
                <a:solidFill>
                  <a:schemeClr val="bg1"/>
                </a:solidFill>
                <a:latin typeface="Montserrat" panose="020B0604020202020204" charset="0"/>
              </a:rPr>
              <a:t>imply strong likes and </a:t>
            </a:r>
            <a:r>
              <a:rPr lang="en-US" dirty="0" smtClean="0">
                <a:solidFill>
                  <a:schemeClr val="bg1"/>
                </a:solidFill>
                <a:latin typeface="Montserrat" panose="020B0604020202020204" charset="0"/>
              </a:rPr>
              <a:t>dislikes.</a:t>
            </a:r>
          </a:p>
          <a:p>
            <a:pPr marL="342900" indent="-342900">
              <a:buClr>
                <a:schemeClr val="bg1"/>
              </a:buClr>
              <a:buSzPts val="1100"/>
              <a:buFont typeface="Wingdings" panose="05000000000000000000" pitchFamily="2" charset="2"/>
              <a:buChar char="§"/>
            </a:pPr>
            <a:r>
              <a:rPr lang="en-US" dirty="0" smtClean="0">
                <a:solidFill>
                  <a:schemeClr val="bg1"/>
                </a:solidFill>
                <a:latin typeface="Montserrat" panose="020B0604020202020204" charset="0"/>
              </a:rPr>
              <a:t>Chun-Yuen </a:t>
            </a:r>
            <a:r>
              <a:rPr lang="en-US" dirty="0" err="1" smtClean="0">
                <a:solidFill>
                  <a:schemeClr val="bg1"/>
                </a:solidFill>
                <a:latin typeface="Montserrat" panose="020B0604020202020204" charset="0"/>
              </a:rPr>
              <a:t>Teng</a:t>
            </a:r>
            <a:r>
              <a:rPr lang="en-US" dirty="0" smtClean="0">
                <a:solidFill>
                  <a:schemeClr val="bg1"/>
                </a:solidFill>
                <a:latin typeface="Montserrat" panose="020B0604020202020204" charset="0"/>
              </a:rPr>
              <a:t>, Yu-Ru Lin, and Lada A. </a:t>
            </a:r>
            <a:r>
              <a:rPr lang="en-US" dirty="0" err="1" smtClean="0">
                <a:solidFill>
                  <a:schemeClr val="bg1"/>
                </a:solidFill>
                <a:latin typeface="Montserrat" panose="020B0604020202020204" charset="0"/>
              </a:rPr>
              <a:t>Adamic’s</a:t>
            </a:r>
            <a:r>
              <a:rPr lang="en-US" dirty="0" smtClean="0">
                <a:solidFill>
                  <a:schemeClr val="bg1"/>
                </a:solidFill>
                <a:latin typeface="Montserrat" panose="020B0604020202020204" charset="0"/>
              </a:rPr>
              <a:t> experiment shows one way to bring healthy factor by substituting ingredients.</a:t>
            </a:r>
          </a:p>
          <a:p>
            <a:pPr marL="342900" lvl="0" indent="-342900">
              <a:buClr>
                <a:schemeClr val="bg1"/>
              </a:buClr>
              <a:buSzPts val="1100"/>
              <a:buFont typeface="Wingdings" panose="05000000000000000000" pitchFamily="2" charset="2"/>
              <a:buChar char="§"/>
            </a:pPr>
            <a:r>
              <a:rPr lang="en-US" dirty="0" err="1" smtClean="0">
                <a:solidFill>
                  <a:schemeClr val="bg1"/>
                </a:solidFill>
                <a:latin typeface="Montserrat" panose="020B0604020202020204" charset="0"/>
              </a:rPr>
              <a:t>Elahi</a:t>
            </a:r>
            <a:r>
              <a:rPr lang="en-US" dirty="0" smtClean="0">
                <a:solidFill>
                  <a:schemeClr val="bg1"/>
                </a:solidFill>
                <a:latin typeface="Montserrat" panose="020B0604020202020204" charset="0"/>
              </a:rPr>
              <a:t> </a:t>
            </a:r>
            <a:r>
              <a:rPr lang="en-US" dirty="0">
                <a:solidFill>
                  <a:schemeClr val="bg1"/>
                </a:solidFill>
                <a:latin typeface="Montserrat" panose="020B0604020202020204" charset="0"/>
              </a:rPr>
              <a:t>proposed a system with matrix factorization and active learning with ratings and tags that takes user feedback from an </a:t>
            </a:r>
            <a:r>
              <a:rPr lang="en-US" dirty="0" smtClean="0">
                <a:solidFill>
                  <a:schemeClr val="bg1"/>
                </a:solidFill>
                <a:latin typeface="Montserrat" panose="020B0604020202020204" charset="0"/>
              </a:rPr>
              <a:t>application.</a:t>
            </a:r>
          </a:p>
          <a:p>
            <a:pPr marL="342900" indent="-342900">
              <a:buClr>
                <a:schemeClr val="bg1"/>
              </a:buClr>
              <a:buSzPts val="1100"/>
              <a:buFont typeface="Wingdings" panose="05000000000000000000" pitchFamily="2" charset="2"/>
              <a:buChar char="§"/>
            </a:pPr>
            <a:r>
              <a:rPr lang="it-IT" dirty="0">
                <a:solidFill>
                  <a:schemeClr val="bg1"/>
                </a:solidFill>
                <a:latin typeface="Montserrat" panose="020B0604020202020204" charset="0"/>
              </a:rPr>
              <a:t>Mouzhi Ge, Francesco Ricci, and David Massimo extended Elahi’s work by incorporating </a:t>
            </a:r>
            <a:r>
              <a:rPr lang="it-IT" dirty="0" smtClean="0">
                <a:solidFill>
                  <a:schemeClr val="bg1"/>
                </a:solidFill>
                <a:latin typeface="Montserrat" panose="020B0604020202020204" charset="0"/>
              </a:rPr>
              <a:t> </a:t>
            </a:r>
            <a:r>
              <a:rPr lang="it-IT" dirty="0">
                <a:solidFill>
                  <a:schemeClr val="bg1"/>
                </a:solidFill>
                <a:latin typeface="Montserrat" panose="020B0604020202020204" charset="0"/>
              </a:rPr>
              <a:t>calorie count</a:t>
            </a:r>
            <a:r>
              <a:rPr lang="it-IT" dirty="0" smtClean="0">
                <a:solidFill>
                  <a:schemeClr val="bg1"/>
                </a:solidFill>
                <a:latin typeface="Montserrat" panose="020B0604020202020204" charset="0"/>
              </a:rPr>
              <a:t>.</a:t>
            </a:r>
            <a:endParaRPr dirty="0"/>
          </a:p>
        </p:txBody>
      </p:sp>
      <p:graphicFrame>
        <p:nvGraphicFramePr>
          <p:cNvPr id="7" name="Diagram 6"/>
          <p:cNvGraphicFramePr/>
          <p:nvPr>
            <p:extLst>
              <p:ext uri="{D42A27DB-BD31-4B8C-83A1-F6EECF244321}">
                <p14:modId xmlns:p14="http://schemas.microsoft.com/office/powerpoint/2010/main" val="3302933310"/>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222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Objective</a:t>
            </a:r>
            <a:endParaRPr lang="en-US" dirty="0"/>
          </a:p>
        </p:txBody>
      </p:sp>
    </p:spTree>
    <p:extLst>
      <p:ext uri="{BB962C8B-B14F-4D97-AF65-F5344CB8AC3E}">
        <p14:creationId xmlns:p14="http://schemas.microsoft.com/office/powerpoint/2010/main" val="3382113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74;p17"/>
          <p:cNvSpPr txBox="1">
            <a:spLocks/>
          </p:cNvSpPr>
          <p:nvPr/>
        </p:nvSpPr>
        <p:spPr>
          <a:xfrm>
            <a:off x="392482" y="590550"/>
            <a:ext cx="6766500" cy="478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r>
              <a:rPr lang="en-US" sz="3600" dirty="0" smtClean="0"/>
              <a:t>Objective</a:t>
            </a:r>
            <a:endParaRPr lang="en-US" sz="3600" dirty="0">
              <a:solidFill>
                <a:schemeClr val="accent6"/>
              </a:solidFill>
            </a:endParaRPr>
          </a:p>
        </p:txBody>
      </p:sp>
      <p:sp>
        <p:nvSpPr>
          <p:cNvPr id="6" name="TextBox 5"/>
          <p:cNvSpPr txBox="1"/>
          <p:nvPr/>
        </p:nvSpPr>
        <p:spPr>
          <a:xfrm>
            <a:off x="685800" y="1657350"/>
            <a:ext cx="7391400" cy="830997"/>
          </a:xfrm>
          <a:prstGeom prst="rect">
            <a:avLst/>
          </a:prstGeom>
          <a:noFill/>
        </p:spPr>
        <p:txBody>
          <a:bodyPr wrap="square" rtlCol="0">
            <a:spAutoFit/>
          </a:bodyPr>
          <a:lstStyle/>
          <a:p>
            <a:r>
              <a:rPr lang="en-US" sz="1600" dirty="0" smtClean="0">
                <a:solidFill>
                  <a:schemeClr val="bg1"/>
                </a:solidFill>
                <a:latin typeface="Montserrat" panose="020B0604020202020204" charset="0"/>
              </a:rPr>
              <a:t>Perform comparative analysis on recommender approaches in food domain and design and develop varying recipe recommender by considering user’s preferences and health requirements. </a:t>
            </a:r>
            <a:endParaRPr lang="en-US" sz="1600" dirty="0">
              <a:solidFill>
                <a:schemeClr val="bg1"/>
              </a:solidFill>
              <a:latin typeface="Montserrat" panose="020B0604020202020204" charset="0"/>
            </a:endParaRPr>
          </a:p>
        </p:txBody>
      </p:sp>
      <p:graphicFrame>
        <p:nvGraphicFramePr>
          <p:cNvPr id="8" name="Diagram 7"/>
          <p:cNvGraphicFramePr/>
          <p:nvPr>
            <p:extLst>
              <p:ext uri="{D42A27DB-BD31-4B8C-83A1-F6EECF244321}">
                <p14:modId xmlns:p14="http://schemas.microsoft.com/office/powerpoint/2010/main" val="3023667200"/>
              </p:ext>
            </p:extLst>
          </p:nvPr>
        </p:nvGraphicFramePr>
        <p:xfrm>
          <a:off x="381000" y="57150"/>
          <a:ext cx="8249881" cy="22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408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23625</TotalTime>
  <Words>1476</Words>
  <Application>Microsoft Office PowerPoint</Application>
  <PresentationFormat>On-screen Show (16:9)</PresentationFormat>
  <Paragraphs>382</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Wingdings</vt:lpstr>
      <vt:lpstr>DM Serif Display</vt:lpstr>
      <vt:lpstr>Calibri</vt:lpstr>
      <vt:lpstr>Montserrat</vt:lpstr>
      <vt:lpstr>Montserrat Light</vt:lpstr>
      <vt:lpstr>Mutius template</vt:lpstr>
      <vt:lpstr>FeedMeRight Recipe Recommender System</vt:lpstr>
      <vt:lpstr>Content</vt:lpstr>
      <vt:lpstr>Motivation</vt:lpstr>
      <vt:lpstr>Recommender System</vt:lpstr>
      <vt:lpstr>Health Factor</vt:lpstr>
      <vt:lpstr>Background</vt:lpstr>
      <vt:lpstr>Literature Review</vt:lpstr>
      <vt:lpstr>Objective</vt:lpstr>
      <vt:lpstr>PowerPoint Presentation</vt:lpstr>
      <vt:lpstr>Implementation</vt:lpstr>
      <vt:lpstr>Data Source</vt:lpstr>
      <vt:lpstr>Features Extraction</vt:lpstr>
      <vt:lpstr>Ingredients Extraction</vt:lpstr>
      <vt:lpstr>Cook Method Extraction</vt:lpstr>
      <vt:lpstr>Diet Labels Extraction</vt:lpstr>
      <vt:lpstr>Calorie Extraction</vt:lpstr>
      <vt:lpstr>User Information</vt:lpstr>
      <vt:lpstr>Content-Based Filtering Workflow</vt:lpstr>
      <vt:lpstr>Content-Based (CB) CB Using Ingredients</vt:lpstr>
      <vt:lpstr>Content-Based (CB)  CB Using Ingredients &amp; Cook Methods</vt:lpstr>
      <vt:lpstr>Content-Based (CB)  CB Using Ingredients, Cook Methods &amp; Diet Labels</vt:lpstr>
      <vt:lpstr>PowerPoint Presentation</vt:lpstr>
      <vt:lpstr>Collaborative Filtering (CF)  CF Using SVD</vt:lpstr>
      <vt:lpstr>PowerPoint Presentation</vt:lpstr>
      <vt:lpstr>Hybrid Approach</vt:lpstr>
      <vt:lpstr>Results</vt:lpstr>
      <vt:lpstr>Results Comparison</vt:lpstr>
      <vt:lpstr>Conclusion</vt:lpstr>
      <vt:lpstr>Future Work</vt:lpstr>
      <vt:lpstr>Thank You!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FeedMeRight – Recipe Recommender System Presentation Title</dc:title>
  <cp:lastModifiedBy>Pallavi Jadhav</cp:lastModifiedBy>
  <cp:revision>366</cp:revision>
  <dcterms:modified xsi:type="dcterms:W3CDTF">2020-06-08T03:24:05Z</dcterms:modified>
</cp:coreProperties>
</file>