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75" r:id="rId1"/>
  </p:sldMasterIdLst>
  <p:sldIdLst>
    <p:sldId id="256" r:id="rId2"/>
    <p:sldId id="257" r:id="rId3"/>
    <p:sldId id="272" r:id="rId4"/>
    <p:sldId id="258" r:id="rId5"/>
    <p:sldId id="259" r:id="rId6"/>
    <p:sldId id="284" r:id="rId7"/>
    <p:sldId id="274" r:id="rId8"/>
    <p:sldId id="275" r:id="rId9"/>
    <p:sldId id="276" r:id="rId10"/>
    <p:sldId id="280" r:id="rId11"/>
    <p:sldId id="282" r:id="rId12"/>
    <p:sldId id="277" r:id="rId13"/>
    <p:sldId id="285" r:id="rId14"/>
    <p:sldId id="286" r:id="rId15"/>
    <p:sldId id="287" r:id="rId16"/>
    <p:sldId id="264" r:id="rId17"/>
    <p:sldId id="281" r:id="rId18"/>
    <p:sldId id="270" r:id="rId19"/>
    <p:sldId id="279" r:id="rId20"/>
    <p:sldId id="269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82" d="100"/>
          <a:sy n="82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0F18B-11EF-5307-F627-E3F77FE54B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13930C-15D3-444B-C16E-454047AFA2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C245C-9818-8388-372C-9376019B4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3F103-BC34-4FE4-A40E-EDDEECFDA5D0}" type="datetimeFigureOut">
              <a:rPr lang="en-US" smtClean="0"/>
              <a:pPr/>
              <a:t>9/28/2024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42A271-071B-3A4F-4D4F-92604EB23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ED2A55-76B0-3713-CBDF-389BFA84C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208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D2BAB-A0DA-5B51-CC94-7CE1A0296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4FD98E-6441-637A-F896-2C5C793D84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BA5A58-4D6B-A197-D070-75B6E02FE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6D93-FCAC-47E0-A2EE-787E62CA814C}" type="datetimeFigureOut">
              <a:rPr lang="en-US" smtClean="0"/>
              <a:t>9/28/2024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04DB52-BC3B-7E19-FDB8-A88B7B149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75498C-4846-EACC-BDBC-649581F61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033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B9DBD7-A661-264A-A1EF-49EBAE2D93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F753C6-8F06-7CCF-BD41-CF2E6E4908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4D20F4-7284-808F-D7C3-ABD34D558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879A6-0FD0-4734-A311-86BFCA472E6E}" type="datetimeFigureOut">
              <a:rPr lang="en-US" smtClean="0"/>
              <a:t>9/28/2024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3DB3BB-8462-8E7A-65CE-B06758C90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4A0EDD-6713-ABEE-470B-DCFCA7524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1443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7C46D-73A7-C2A7-7714-9163D2C37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5BB516-784C-B60A-B204-4D624882A4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9605E3-3B16-82B2-511F-3AD52DEFE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9/28/2024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6000EE-AB25-D942-B9EF-4ECE18293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C8B3ED-7D78-3C16-85E3-BFA93ABB3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8627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50FE8-02BE-9507-D36C-27F103665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C52943-FF81-8C18-95E8-C47749F0A5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337639-33AE-57AE-875D-DA6E88B83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9/28/2024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EEBDCD-CB95-D27F-B642-41EEB808A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C1AF7F-7D59-259E-0AFD-C71E7AA91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647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7DF6B-514A-8365-011F-8F9A94E98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1AA8F2-9892-2407-CAC0-057D40B6F4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D1F301-20B1-339B-1FAC-1B5ACB1B2A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2BB829-4138-11CC-84F2-D3531DDB6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9/28/2024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96C1ED-A32D-E74A-4E43-E6A987A9E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7CECDD-A400-AE2E-0FC1-02F853B0F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7163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ED066-4BB2-EED8-4F21-F41BAD5BA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1CF06A-12F2-A045-40C2-034DD0FD12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F2B122-329E-C954-0B5E-91B97233B4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889535-D221-A13D-C734-F0C9D1985C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1DFE7A-6387-4EB2-0DD7-757B61CF25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C9F095-2988-64B5-3D20-24CE51C46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9/28/2024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A9362B-3169-2847-879B-AF2A8E9EC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53C71F-4059-BFB8-119D-81714609A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3674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B41F3-FC3E-7FE7-38DB-6E689D60B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26B196-38D1-4166-1829-E69775E77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9/28/2024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8AE1AC-8755-0667-B61E-945E72D62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D448D9-349A-139D-6BE2-A806940D5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810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4F5E0F-43B0-7297-E6A1-D58F0AD3C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9/28/2024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9DF3A2-290B-9769-5A41-9A9892B79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028E9C-8665-D558-87E4-DD09A6EA9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430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32471-A053-F10E-ED33-FA2B966BF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2764C9-0C25-C51D-35BE-DE733DA2F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F10DCE-AC45-94A9-CCED-A994149FBF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458DB9-B306-CF8F-9530-63FEDFE78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9/28/2024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7EAA18-46F8-79CB-2D57-B468F934B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45AD98-EBF0-E74D-E66F-82C9BEC64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4109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D8D84-0C0F-8754-659B-16CD20657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028BD8-1479-3949-66C4-39B0E618A4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9FA574-1924-6860-CCFB-774BFBB36A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2608CB-8B59-6D10-317D-780B64290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9/28/2024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177C6C-B84D-3D9F-9EE3-8C32A1DEF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7B13CB-88BB-E886-0943-E7711649B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193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AF17B9-C2D7-38B0-0C0E-5FD288CF2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FD2ADD-778E-4385-254F-C8C5BE52E1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369C75-3596-6C1A-24CA-C12C4D13E5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9/28/2024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50E15E-13C6-B812-AFC8-D0AB73FB00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58AE-C71D-3A0A-91BE-C6F99FAA71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182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77" r:id="rId2"/>
    <p:sldLayoutId id="2147483778" r:id="rId3"/>
    <p:sldLayoutId id="2147483779" r:id="rId4"/>
    <p:sldLayoutId id="2147483780" r:id="rId5"/>
    <p:sldLayoutId id="2147483781" r:id="rId6"/>
    <p:sldLayoutId id="2147483782" r:id="rId7"/>
    <p:sldLayoutId id="2147483783" r:id="rId8"/>
    <p:sldLayoutId id="2147483784" r:id="rId9"/>
    <p:sldLayoutId id="2147483785" r:id="rId10"/>
    <p:sldLayoutId id="214748378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79958" y="1408922"/>
            <a:ext cx="8825658" cy="3153747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Mini Project Seminar</a:t>
            </a:r>
            <a:br>
              <a:rPr lang="en-I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On</a:t>
            </a:r>
            <a:br>
              <a:rPr lang="en-IN" b="1" dirty="0"/>
            </a:br>
            <a:r>
              <a:rPr lang="en-IN" b="1" dirty="0"/>
              <a:t>  </a:t>
            </a:r>
            <a:r>
              <a:rPr lang="en-I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Sports Academy Training  </a:t>
            </a:r>
            <a:br>
              <a:rPr lang="en-I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Scheduler POC       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6789400"/>
            <a:ext cx="8825658" cy="152576"/>
          </a:xfrm>
        </p:spPr>
        <p:txBody>
          <a:bodyPr>
            <a:normAutofit fontScale="25000" lnSpcReduction="20000"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54980325"/>
      </p:ext>
    </p:extLst>
  </p:cSld>
  <p:clrMapOvr>
    <a:masterClrMapping/>
  </p:clrMapOvr>
  <p:transition spd="slow">
    <p:randomBar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170922-61D4-196E-4997-63470CA0BB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758824"/>
            <a:ext cx="10515600" cy="532193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 The system has demonstrated the ability to efficiently schedule training programs based on coach availability, facility resources, and athlete preferences.</a:t>
            </a:r>
          </a:p>
          <a:p>
            <a:pPr marL="0" indent="0">
              <a:buNone/>
            </a:pPr>
            <a:r>
              <a:rPr lang="en-US" dirty="0"/>
              <a:t>   </a:t>
            </a:r>
          </a:p>
          <a:p>
            <a:r>
              <a:rPr lang="en-US" dirty="0"/>
              <a:t>Automated scheduling algorithms have optimized session allocation and minimized conflicts. </a:t>
            </a:r>
          </a:p>
          <a:p>
            <a:endParaRPr lang="en-US" dirty="0"/>
          </a:p>
          <a:p>
            <a:r>
              <a:rPr lang="en-US" dirty="0"/>
              <a:t>Attendance monitoring features have enabled coaches and administrators to track athlete participation in training sessions accurately.  </a:t>
            </a:r>
          </a:p>
          <a:p>
            <a:endParaRPr lang="en-US" dirty="0"/>
          </a:p>
          <a:p>
            <a:r>
              <a:rPr lang="en-US" dirty="0"/>
              <a:t>Real-time attendance updates have improved accountability and performance evaluation.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583104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3BDFD-288E-237F-9FEF-38D69A329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A104F47-7CAC-E72B-C2B6-0D36257A32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b="8988"/>
          <a:stretch/>
        </p:blipFill>
        <p:spPr>
          <a:xfrm>
            <a:off x="95437" y="106680"/>
            <a:ext cx="11919941" cy="6522719"/>
          </a:xfrm>
        </p:spPr>
      </p:pic>
    </p:spTree>
    <p:extLst>
      <p:ext uri="{BB962C8B-B14F-4D97-AF65-F5344CB8AC3E}">
        <p14:creationId xmlns:p14="http://schemas.microsoft.com/office/powerpoint/2010/main" val="26919948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91CEE-1BFC-F24A-BE63-B470D2AA2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C57A6ED-8FCA-8C24-5A82-C19C305C95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36007" b="23604"/>
          <a:stretch/>
        </p:blipFill>
        <p:spPr>
          <a:xfrm>
            <a:off x="838200" y="0"/>
            <a:ext cx="10706100" cy="6077744"/>
          </a:xfrm>
        </p:spPr>
      </p:pic>
    </p:spTree>
    <p:extLst>
      <p:ext uri="{BB962C8B-B14F-4D97-AF65-F5344CB8AC3E}">
        <p14:creationId xmlns:p14="http://schemas.microsoft.com/office/powerpoint/2010/main" val="32152025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idx="1"/>
          </p:nvPr>
        </p:nvSpPr>
        <p:spPr>
          <a:xfrm>
            <a:off x="349250" y="236538"/>
            <a:ext cx="11004550" cy="5940425"/>
          </a:xfrm>
        </p:spPr>
        <p:txBody>
          <a:bodyPr>
            <a:normAutofit fontScale="25000" lnSpcReduction="20000"/>
          </a:bodyPr>
          <a:lstStyle/>
          <a:p>
            <a:r>
              <a:rPr lang="en-IN" dirty="0"/>
              <a:t>class </a:t>
            </a:r>
            <a:r>
              <a:rPr lang="en-IN" dirty="0" err="1"/>
              <a:t>TrainingSession</a:t>
            </a:r>
            <a:r>
              <a:rPr lang="en-IN" dirty="0"/>
              <a:t>:</a:t>
            </a:r>
          </a:p>
          <a:p>
            <a:r>
              <a:rPr lang="en-IN" dirty="0"/>
              <a:t>    </a:t>
            </a:r>
            <a:r>
              <a:rPr lang="en-IN" dirty="0" err="1"/>
              <a:t>def</a:t>
            </a:r>
            <a:r>
              <a:rPr lang="en-IN" dirty="0"/>
              <a:t> __</a:t>
            </a:r>
            <a:r>
              <a:rPr lang="en-IN" dirty="0" err="1"/>
              <a:t>init</a:t>
            </a:r>
            <a:r>
              <a:rPr lang="en-IN" dirty="0"/>
              <a:t>__(self, </a:t>
            </a:r>
            <a:r>
              <a:rPr lang="en-IN" dirty="0" err="1"/>
              <a:t>session_id</a:t>
            </a:r>
            <a:r>
              <a:rPr lang="en-IN" dirty="0"/>
              <a:t>: </a:t>
            </a:r>
            <a:r>
              <a:rPr lang="en-IN" dirty="0" err="1"/>
              <a:t>str</a:t>
            </a:r>
            <a:r>
              <a:rPr lang="en-IN" dirty="0"/>
              <a:t>, title: </a:t>
            </a:r>
            <a:r>
              <a:rPr lang="en-IN" dirty="0" err="1"/>
              <a:t>str</a:t>
            </a:r>
            <a:r>
              <a:rPr lang="en-IN" dirty="0"/>
              <a:t>, coach: </a:t>
            </a:r>
            <a:r>
              <a:rPr lang="en-IN" dirty="0" err="1"/>
              <a:t>str</a:t>
            </a:r>
            <a:r>
              <a:rPr lang="en-IN" dirty="0"/>
              <a:t>, duration: float, level: </a:t>
            </a:r>
            <a:r>
              <a:rPr lang="en-IN" dirty="0" err="1"/>
              <a:t>str</a:t>
            </a:r>
            <a:r>
              <a:rPr lang="en-IN" dirty="0"/>
              <a:t>):</a:t>
            </a:r>
          </a:p>
          <a:p>
            <a:r>
              <a:rPr lang="en-IN" dirty="0"/>
              <a:t>        </a:t>
            </a:r>
            <a:r>
              <a:rPr lang="en-IN" dirty="0" err="1"/>
              <a:t>self.session_id</a:t>
            </a:r>
            <a:r>
              <a:rPr lang="en-IN" dirty="0"/>
              <a:t> = </a:t>
            </a:r>
            <a:r>
              <a:rPr lang="en-IN" dirty="0" err="1"/>
              <a:t>session_id</a:t>
            </a:r>
            <a:endParaRPr lang="en-IN" dirty="0"/>
          </a:p>
          <a:p>
            <a:r>
              <a:rPr lang="en-IN" dirty="0"/>
              <a:t>        </a:t>
            </a:r>
            <a:r>
              <a:rPr lang="en-IN" dirty="0" err="1"/>
              <a:t>self.title</a:t>
            </a:r>
            <a:r>
              <a:rPr lang="en-IN" dirty="0"/>
              <a:t> = title</a:t>
            </a:r>
          </a:p>
          <a:p>
            <a:r>
              <a:rPr lang="en-IN" dirty="0"/>
              <a:t>        </a:t>
            </a:r>
            <a:r>
              <a:rPr lang="en-IN" dirty="0" err="1"/>
              <a:t>self.coach</a:t>
            </a:r>
            <a:r>
              <a:rPr lang="en-IN" dirty="0"/>
              <a:t> = coach</a:t>
            </a:r>
          </a:p>
          <a:p>
            <a:r>
              <a:rPr lang="en-IN" dirty="0"/>
              <a:t>        </a:t>
            </a:r>
            <a:r>
              <a:rPr lang="en-IN" dirty="0" err="1"/>
              <a:t>self.duration</a:t>
            </a:r>
            <a:r>
              <a:rPr lang="en-IN" dirty="0"/>
              <a:t> = duration</a:t>
            </a:r>
          </a:p>
          <a:p>
            <a:r>
              <a:rPr lang="en-IN" dirty="0"/>
              <a:t>        </a:t>
            </a:r>
            <a:r>
              <a:rPr lang="en-IN" dirty="0" err="1"/>
              <a:t>self.level</a:t>
            </a:r>
            <a:r>
              <a:rPr lang="en-IN" dirty="0"/>
              <a:t> = level</a:t>
            </a:r>
          </a:p>
          <a:p>
            <a:br>
              <a:rPr lang="en-IN" dirty="0"/>
            </a:br>
            <a:r>
              <a:rPr lang="en-IN" dirty="0"/>
              <a:t>    </a:t>
            </a:r>
            <a:r>
              <a:rPr lang="en-IN" dirty="0" err="1"/>
              <a:t>def</a:t>
            </a:r>
            <a:r>
              <a:rPr lang="en-IN" dirty="0"/>
              <a:t> __</a:t>
            </a:r>
            <a:r>
              <a:rPr lang="en-IN" dirty="0" err="1"/>
              <a:t>str</a:t>
            </a:r>
            <a:r>
              <a:rPr lang="en-IN" dirty="0"/>
              <a:t>__(self) -&gt; </a:t>
            </a:r>
            <a:r>
              <a:rPr lang="en-IN" dirty="0" err="1"/>
              <a:t>str</a:t>
            </a:r>
            <a:r>
              <a:rPr lang="en-IN" dirty="0"/>
              <a:t>:</a:t>
            </a:r>
          </a:p>
          <a:p>
            <a:r>
              <a:rPr lang="en-IN" dirty="0"/>
              <a:t>        return </a:t>
            </a:r>
            <a:r>
              <a:rPr lang="en-IN" dirty="0" err="1"/>
              <a:t>f"Session</a:t>
            </a:r>
            <a:r>
              <a:rPr lang="en-IN" dirty="0"/>
              <a:t> ID: {</a:t>
            </a:r>
            <a:r>
              <a:rPr lang="en-IN" dirty="0" err="1"/>
              <a:t>self.session_id</a:t>
            </a:r>
            <a:r>
              <a:rPr lang="en-IN" dirty="0"/>
              <a:t>}, Title: {</a:t>
            </a:r>
            <a:r>
              <a:rPr lang="en-IN" dirty="0" err="1"/>
              <a:t>self.title</a:t>
            </a:r>
            <a:r>
              <a:rPr lang="en-IN" dirty="0"/>
              <a:t>}, Coach: {</a:t>
            </a:r>
            <a:r>
              <a:rPr lang="en-IN" dirty="0" err="1"/>
              <a:t>self.coach</a:t>
            </a:r>
            <a:r>
              <a:rPr lang="en-IN" dirty="0"/>
              <a:t>}, Duration: {</a:t>
            </a:r>
            <a:r>
              <a:rPr lang="en-IN" dirty="0" err="1"/>
              <a:t>self.duration</a:t>
            </a:r>
            <a:r>
              <a:rPr lang="en-IN" dirty="0"/>
              <a:t>}h, Level: {</a:t>
            </a:r>
            <a:r>
              <a:rPr lang="en-IN" dirty="0" err="1"/>
              <a:t>self.level</a:t>
            </a:r>
            <a:r>
              <a:rPr lang="en-IN" dirty="0"/>
              <a:t>}"</a:t>
            </a:r>
          </a:p>
          <a:p>
            <a:br>
              <a:rPr lang="en-IN" dirty="0"/>
            </a:br>
            <a:br>
              <a:rPr lang="en-IN" dirty="0"/>
            </a:br>
            <a:r>
              <a:rPr lang="en-IN" dirty="0"/>
              <a:t>class </a:t>
            </a:r>
            <a:r>
              <a:rPr lang="en-IN" dirty="0" err="1"/>
              <a:t>TrainingProgram</a:t>
            </a:r>
            <a:r>
              <a:rPr lang="en-IN" dirty="0"/>
              <a:t>:</a:t>
            </a:r>
          </a:p>
          <a:p>
            <a:r>
              <a:rPr lang="en-IN" dirty="0"/>
              <a:t>    </a:t>
            </a:r>
            <a:r>
              <a:rPr lang="en-IN" dirty="0" err="1"/>
              <a:t>def</a:t>
            </a:r>
            <a:r>
              <a:rPr lang="en-IN" dirty="0"/>
              <a:t> __</a:t>
            </a:r>
            <a:r>
              <a:rPr lang="en-IN" dirty="0" err="1"/>
              <a:t>init</a:t>
            </a:r>
            <a:r>
              <a:rPr lang="en-IN" dirty="0"/>
              <a:t>__(self, </a:t>
            </a:r>
            <a:r>
              <a:rPr lang="en-IN" dirty="0" err="1"/>
              <a:t>program_id</a:t>
            </a:r>
            <a:r>
              <a:rPr lang="en-IN" dirty="0"/>
              <a:t>: </a:t>
            </a:r>
            <a:r>
              <a:rPr lang="en-IN" dirty="0" err="1"/>
              <a:t>str</a:t>
            </a:r>
            <a:r>
              <a:rPr lang="en-IN" dirty="0"/>
              <a:t>, description: </a:t>
            </a:r>
            <a:r>
              <a:rPr lang="en-IN" dirty="0" err="1"/>
              <a:t>str</a:t>
            </a:r>
            <a:r>
              <a:rPr lang="en-IN" dirty="0"/>
              <a:t>):</a:t>
            </a:r>
          </a:p>
          <a:p>
            <a:r>
              <a:rPr lang="en-IN" dirty="0"/>
              <a:t>        </a:t>
            </a:r>
            <a:r>
              <a:rPr lang="en-IN" dirty="0" err="1"/>
              <a:t>self.program_id</a:t>
            </a:r>
            <a:r>
              <a:rPr lang="en-IN" dirty="0"/>
              <a:t> = </a:t>
            </a:r>
            <a:r>
              <a:rPr lang="en-IN" dirty="0" err="1"/>
              <a:t>program_id</a:t>
            </a:r>
            <a:endParaRPr lang="en-IN" dirty="0"/>
          </a:p>
          <a:p>
            <a:r>
              <a:rPr lang="en-IN" dirty="0"/>
              <a:t>        </a:t>
            </a:r>
            <a:r>
              <a:rPr lang="en-IN" dirty="0" err="1"/>
              <a:t>self.description</a:t>
            </a:r>
            <a:r>
              <a:rPr lang="en-IN" dirty="0"/>
              <a:t> = description</a:t>
            </a:r>
          </a:p>
          <a:p>
            <a:r>
              <a:rPr lang="en-IN" dirty="0"/>
              <a:t>        </a:t>
            </a:r>
            <a:r>
              <a:rPr lang="en-IN" dirty="0" err="1"/>
              <a:t>self.sessions</a:t>
            </a:r>
            <a:r>
              <a:rPr lang="en-IN" dirty="0"/>
              <a:t> = []</a:t>
            </a:r>
          </a:p>
          <a:p>
            <a:br>
              <a:rPr lang="en-IN" dirty="0"/>
            </a:br>
            <a:r>
              <a:rPr lang="en-IN" dirty="0"/>
              <a:t>    </a:t>
            </a:r>
            <a:r>
              <a:rPr lang="en-IN" dirty="0" err="1"/>
              <a:t>def</a:t>
            </a:r>
            <a:r>
              <a:rPr lang="en-IN" dirty="0"/>
              <a:t> </a:t>
            </a:r>
            <a:r>
              <a:rPr lang="en-IN" dirty="0" err="1"/>
              <a:t>add_session</a:t>
            </a:r>
            <a:r>
              <a:rPr lang="en-IN" dirty="0"/>
              <a:t>(self, session: </a:t>
            </a:r>
            <a:r>
              <a:rPr lang="en-IN" dirty="0" err="1"/>
              <a:t>TrainingSession</a:t>
            </a:r>
            <a:r>
              <a:rPr lang="en-IN" dirty="0"/>
              <a:t>) -&gt; None:</a:t>
            </a:r>
          </a:p>
          <a:p>
            <a:r>
              <a:rPr lang="en-IN" dirty="0"/>
              <a:t>        </a:t>
            </a:r>
            <a:r>
              <a:rPr lang="en-IN" dirty="0" err="1"/>
              <a:t>self.sessions.append</a:t>
            </a:r>
            <a:r>
              <a:rPr lang="en-IN" dirty="0"/>
              <a:t>(session)</a:t>
            </a:r>
          </a:p>
          <a:p>
            <a:br>
              <a:rPr lang="en-IN" dirty="0"/>
            </a:br>
            <a:r>
              <a:rPr lang="en-IN" dirty="0"/>
              <a:t>    </a:t>
            </a:r>
            <a:r>
              <a:rPr lang="en-IN" dirty="0" err="1"/>
              <a:t>def</a:t>
            </a:r>
            <a:r>
              <a:rPr lang="en-IN" dirty="0"/>
              <a:t> </a:t>
            </a:r>
            <a:r>
              <a:rPr lang="en-IN" dirty="0" err="1"/>
              <a:t>remove_session</a:t>
            </a:r>
            <a:r>
              <a:rPr lang="en-IN" dirty="0"/>
              <a:t>(self, </a:t>
            </a:r>
            <a:r>
              <a:rPr lang="en-IN" dirty="0" err="1"/>
              <a:t>session_id</a:t>
            </a:r>
            <a:r>
              <a:rPr lang="en-IN" dirty="0"/>
              <a:t>: </a:t>
            </a:r>
            <a:r>
              <a:rPr lang="en-IN" dirty="0" err="1"/>
              <a:t>str</a:t>
            </a:r>
            <a:r>
              <a:rPr lang="en-IN" dirty="0"/>
              <a:t>) -&gt; None:</a:t>
            </a:r>
          </a:p>
          <a:p>
            <a:r>
              <a:rPr lang="en-IN" dirty="0"/>
              <a:t>        </a:t>
            </a:r>
            <a:r>
              <a:rPr lang="en-IN" dirty="0" err="1"/>
              <a:t>self.sessions</a:t>
            </a:r>
            <a:r>
              <a:rPr lang="en-IN" dirty="0"/>
              <a:t> = [s for s in </a:t>
            </a:r>
            <a:r>
              <a:rPr lang="en-IN" dirty="0" err="1"/>
              <a:t>self.sessions</a:t>
            </a:r>
            <a:r>
              <a:rPr lang="en-IN" dirty="0"/>
              <a:t> if </a:t>
            </a:r>
            <a:r>
              <a:rPr lang="en-IN" dirty="0" err="1"/>
              <a:t>s.session_id</a:t>
            </a:r>
            <a:r>
              <a:rPr lang="en-IN" dirty="0"/>
              <a:t> != </a:t>
            </a:r>
            <a:r>
              <a:rPr lang="en-IN" dirty="0" err="1"/>
              <a:t>session_id</a:t>
            </a:r>
            <a:r>
              <a:rPr lang="en-IN" dirty="0"/>
              <a:t>]</a:t>
            </a:r>
          </a:p>
          <a:p>
            <a:br>
              <a:rPr lang="en-IN" dirty="0"/>
            </a:br>
            <a:r>
              <a:rPr lang="en-IN" dirty="0"/>
              <a:t>    </a:t>
            </a:r>
            <a:r>
              <a:rPr lang="en-IN" dirty="0" err="1"/>
              <a:t>def</a:t>
            </a:r>
            <a:r>
              <a:rPr lang="en-IN" dirty="0"/>
              <a:t> </a:t>
            </a:r>
            <a:r>
              <a:rPr lang="en-IN" dirty="0" err="1"/>
              <a:t>get_sessions</a:t>
            </a:r>
            <a:r>
              <a:rPr lang="en-IN" dirty="0"/>
              <a:t>(self) -&gt; list:</a:t>
            </a:r>
          </a:p>
          <a:p>
            <a:r>
              <a:rPr lang="en-IN" dirty="0"/>
              <a:t>        return </a:t>
            </a:r>
            <a:r>
              <a:rPr lang="en-IN" dirty="0" err="1"/>
              <a:t>self.sessions</a:t>
            </a:r>
            <a:endParaRPr lang="en-IN" dirty="0"/>
          </a:p>
          <a:p>
            <a:br>
              <a:rPr lang="en-IN" dirty="0"/>
            </a:br>
            <a:r>
              <a:rPr lang="en-IN" dirty="0"/>
              <a:t>    </a:t>
            </a:r>
            <a:r>
              <a:rPr lang="en-IN" dirty="0" err="1"/>
              <a:t>def</a:t>
            </a:r>
            <a:r>
              <a:rPr lang="en-IN" dirty="0"/>
              <a:t> __</a:t>
            </a:r>
            <a:r>
              <a:rPr lang="en-IN" dirty="0" err="1"/>
              <a:t>str</a:t>
            </a:r>
            <a:r>
              <a:rPr lang="en-IN" dirty="0"/>
              <a:t>__(self) -&gt; </a:t>
            </a:r>
            <a:r>
              <a:rPr lang="en-IN" dirty="0" err="1"/>
              <a:t>str</a:t>
            </a:r>
            <a:r>
              <a:rPr lang="en-IN" dirty="0"/>
              <a:t>:</a:t>
            </a:r>
          </a:p>
          <a:p>
            <a:r>
              <a:rPr lang="en-IN" dirty="0"/>
              <a:t>        return </a:t>
            </a:r>
            <a:r>
              <a:rPr lang="en-IN" dirty="0" err="1"/>
              <a:t>f"Program</a:t>
            </a:r>
            <a:r>
              <a:rPr lang="en-IN" dirty="0"/>
              <a:t> ID: {</a:t>
            </a:r>
            <a:r>
              <a:rPr lang="en-IN" dirty="0" err="1"/>
              <a:t>self.program_id</a:t>
            </a:r>
            <a:r>
              <a:rPr lang="en-IN" dirty="0"/>
              <a:t>}, Description: {</a:t>
            </a:r>
            <a:r>
              <a:rPr lang="en-IN" dirty="0" err="1"/>
              <a:t>self.description</a:t>
            </a:r>
            <a:r>
              <a:rPr lang="en-IN" dirty="0"/>
              <a:t>}, Sessions: {</a:t>
            </a:r>
            <a:r>
              <a:rPr lang="en-IN" dirty="0" err="1"/>
              <a:t>len</a:t>
            </a:r>
            <a:r>
              <a:rPr lang="en-IN" dirty="0"/>
              <a:t>(</a:t>
            </a:r>
            <a:r>
              <a:rPr lang="en-IN" dirty="0" err="1"/>
              <a:t>self.sessions</a:t>
            </a:r>
            <a:r>
              <a:rPr lang="en-IN" dirty="0"/>
              <a:t>)}"</a:t>
            </a:r>
          </a:p>
          <a:p>
            <a:br>
              <a:rPr lang="en-IN" dirty="0"/>
            </a:br>
            <a:br>
              <a:rPr lang="en-IN" dirty="0"/>
            </a:br>
            <a:r>
              <a:rPr lang="en-IN" dirty="0"/>
              <a:t>class ScheduleManager:</a:t>
            </a:r>
          </a:p>
          <a:p>
            <a:r>
              <a:rPr lang="en-IN" dirty="0"/>
              <a:t>    </a:t>
            </a:r>
            <a:r>
              <a:rPr lang="en-IN" dirty="0" err="1"/>
              <a:t>def</a:t>
            </a:r>
            <a:r>
              <a:rPr lang="en-IN" dirty="0"/>
              <a:t> __</a:t>
            </a:r>
            <a:r>
              <a:rPr lang="en-IN" dirty="0" err="1"/>
              <a:t>init</a:t>
            </a:r>
            <a:r>
              <a:rPr lang="en-IN" dirty="0"/>
              <a:t>__(self):</a:t>
            </a:r>
          </a:p>
          <a:p>
            <a:r>
              <a:rPr lang="en-IN" dirty="0"/>
              <a:t>        </a:t>
            </a:r>
            <a:r>
              <a:rPr lang="en-IN" dirty="0" err="1"/>
              <a:t>self.programs</a:t>
            </a:r>
            <a:r>
              <a:rPr lang="en-IN" dirty="0"/>
              <a:t> = {}</a:t>
            </a:r>
          </a:p>
          <a:p>
            <a:br>
              <a:rPr lang="en-IN" dirty="0"/>
            </a:br>
            <a:r>
              <a:rPr lang="en-IN" dirty="0"/>
              <a:t>   </a:t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163895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333" y="237068"/>
            <a:ext cx="11184467" cy="5939896"/>
          </a:xfrm>
        </p:spPr>
        <p:txBody>
          <a:bodyPr>
            <a:normAutofit fontScale="25000" lnSpcReduction="20000"/>
          </a:bodyPr>
          <a:lstStyle/>
          <a:p>
            <a:r>
              <a:rPr lang="en-IN" dirty="0" err="1"/>
              <a:t>self.programs</a:t>
            </a:r>
            <a:r>
              <a:rPr lang="en-IN" dirty="0"/>
              <a:t>[</a:t>
            </a:r>
            <a:r>
              <a:rPr lang="en-IN" dirty="0" err="1"/>
              <a:t>program.program_id</a:t>
            </a:r>
            <a:r>
              <a:rPr lang="en-IN" dirty="0"/>
              <a:t>] = program</a:t>
            </a:r>
          </a:p>
          <a:p>
            <a:br>
              <a:rPr lang="en-IN" dirty="0"/>
            </a:br>
            <a:r>
              <a:rPr lang="en-IN" dirty="0"/>
              <a:t>    </a:t>
            </a:r>
            <a:r>
              <a:rPr lang="en-IN" dirty="0" err="1"/>
              <a:t>def</a:t>
            </a:r>
            <a:r>
              <a:rPr lang="en-IN" dirty="0"/>
              <a:t> </a:t>
            </a:r>
            <a:r>
              <a:rPr lang="en-IN" dirty="0" err="1"/>
              <a:t>delete_program</a:t>
            </a:r>
            <a:r>
              <a:rPr lang="en-IN" dirty="0"/>
              <a:t>(self, </a:t>
            </a:r>
            <a:r>
              <a:rPr lang="en-IN" dirty="0" err="1"/>
              <a:t>program_id</a:t>
            </a:r>
            <a:r>
              <a:rPr lang="en-IN" dirty="0"/>
              <a:t>: </a:t>
            </a:r>
            <a:r>
              <a:rPr lang="en-IN" dirty="0" err="1"/>
              <a:t>str</a:t>
            </a:r>
            <a:r>
              <a:rPr lang="en-IN" dirty="0"/>
              <a:t>) -&gt; None:</a:t>
            </a:r>
          </a:p>
          <a:p>
            <a:r>
              <a:rPr lang="en-IN" dirty="0"/>
              <a:t>        if </a:t>
            </a:r>
            <a:r>
              <a:rPr lang="en-IN" dirty="0" err="1"/>
              <a:t>program_id</a:t>
            </a:r>
            <a:r>
              <a:rPr lang="en-IN" dirty="0"/>
              <a:t> in </a:t>
            </a:r>
            <a:r>
              <a:rPr lang="en-IN" dirty="0" err="1"/>
              <a:t>self.programs</a:t>
            </a:r>
            <a:r>
              <a:rPr lang="en-IN" dirty="0"/>
              <a:t>:</a:t>
            </a:r>
          </a:p>
          <a:p>
            <a:r>
              <a:rPr lang="en-IN" dirty="0"/>
              <a:t>            del </a:t>
            </a:r>
            <a:r>
              <a:rPr lang="en-IN" dirty="0" err="1"/>
              <a:t>self.programs</a:t>
            </a:r>
            <a:r>
              <a:rPr lang="en-IN" dirty="0"/>
              <a:t>[</a:t>
            </a:r>
            <a:r>
              <a:rPr lang="en-IN" dirty="0" err="1"/>
              <a:t>program_id</a:t>
            </a:r>
            <a:r>
              <a:rPr lang="en-IN" dirty="0"/>
              <a:t>]</a:t>
            </a:r>
          </a:p>
          <a:p>
            <a:br>
              <a:rPr lang="en-IN" dirty="0"/>
            </a:br>
            <a:r>
              <a:rPr lang="en-IN" dirty="0"/>
              <a:t>    </a:t>
            </a:r>
            <a:r>
              <a:rPr lang="en-IN" dirty="0" err="1"/>
              <a:t>def</a:t>
            </a:r>
            <a:r>
              <a:rPr lang="en-IN" dirty="0"/>
              <a:t> </a:t>
            </a:r>
            <a:r>
              <a:rPr lang="en-IN" dirty="0" err="1"/>
              <a:t>get_program</a:t>
            </a:r>
            <a:r>
              <a:rPr lang="en-IN" dirty="0"/>
              <a:t>(self, </a:t>
            </a:r>
            <a:r>
              <a:rPr lang="en-IN" dirty="0" err="1"/>
              <a:t>program_id</a:t>
            </a:r>
            <a:r>
              <a:rPr lang="en-IN" dirty="0"/>
              <a:t>: </a:t>
            </a:r>
            <a:r>
              <a:rPr lang="en-IN" dirty="0" err="1"/>
              <a:t>str</a:t>
            </a:r>
            <a:r>
              <a:rPr lang="en-IN" dirty="0"/>
              <a:t>) -&gt; </a:t>
            </a:r>
            <a:r>
              <a:rPr lang="en-IN" dirty="0" err="1"/>
              <a:t>TrainingProgram</a:t>
            </a:r>
            <a:r>
              <a:rPr lang="en-IN" dirty="0"/>
              <a:t>:</a:t>
            </a:r>
          </a:p>
          <a:p>
            <a:r>
              <a:rPr lang="en-IN" dirty="0"/>
              <a:t>        return </a:t>
            </a:r>
            <a:r>
              <a:rPr lang="en-IN" dirty="0" err="1"/>
              <a:t>self.programs.get</a:t>
            </a:r>
            <a:r>
              <a:rPr lang="en-IN" dirty="0"/>
              <a:t>(</a:t>
            </a:r>
            <a:r>
              <a:rPr lang="en-IN" dirty="0" err="1"/>
              <a:t>program_id</a:t>
            </a:r>
            <a:r>
              <a:rPr lang="en-IN" dirty="0"/>
              <a:t>, None)</a:t>
            </a:r>
          </a:p>
          <a:p>
            <a:br>
              <a:rPr lang="en-IN" dirty="0"/>
            </a:br>
            <a:br>
              <a:rPr lang="en-IN" dirty="0"/>
            </a:br>
            <a:r>
              <a:rPr lang="en-IN" dirty="0"/>
              <a:t>class AttendanceManager:</a:t>
            </a:r>
          </a:p>
          <a:p>
            <a:r>
              <a:rPr lang="en-IN" dirty="0"/>
              <a:t>    </a:t>
            </a:r>
            <a:r>
              <a:rPr lang="en-IN" dirty="0" err="1"/>
              <a:t>def</a:t>
            </a:r>
            <a:r>
              <a:rPr lang="en-IN" dirty="0"/>
              <a:t> __</a:t>
            </a:r>
            <a:r>
              <a:rPr lang="en-IN" dirty="0" err="1"/>
              <a:t>init</a:t>
            </a:r>
            <a:r>
              <a:rPr lang="en-IN" dirty="0"/>
              <a:t>__(self):</a:t>
            </a:r>
          </a:p>
          <a:p>
            <a:r>
              <a:rPr lang="en-IN" dirty="0"/>
              <a:t>        </a:t>
            </a:r>
            <a:r>
              <a:rPr lang="en-IN" dirty="0" err="1"/>
              <a:t>self.attendance</a:t>
            </a:r>
            <a:r>
              <a:rPr lang="en-IN" dirty="0"/>
              <a:t> = {}</a:t>
            </a:r>
          </a:p>
          <a:p>
            <a:br>
              <a:rPr lang="en-IN" dirty="0"/>
            </a:br>
            <a:r>
              <a:rPr lang="en-IN" dirty="0"/>
              <a:t>    </a:t>
            </a:r>
            <a:r>
              <a:rPr lang="en-IN" dirty="0" err="1"/>
              <a:t>def</a:t>
            </a:r>
            <a:r>
              <a:rPr lang="en-IN" dirty="0"/>
              <a:t> </a:t>
            </a:r>
            <a:r>
              <a:rPr lang="en-IN" dirty="0" err="1"/>
              <a:t>record_attendance</a:t>
            </a:r>
            <a:r>
              <a:rPr lang="en-IN" dirty="0"/>
              <a:t>(self, </a:t>
            </a:r>
            <a:r>
              <a:rPr lang="en-IN" dirty="0" err="1"/>
              <a:t>session_id</a:t>
            </a:r>
            <a:r>
              <a:rPr lang="en-IN" dirty="0"/>
              <a:t>: </a:t>
            </a:r>
            <a:r>
              <a:rPr lang="en-IN" dirty="0" err="1"/>
              <a:t>str</a:t>
            </a:r>
            <a:r>
              <a:rPr lang="en-IN" dirty="0"/>
              <a:t>, attendees: list) -&gt; None:</a:t>
            </a:r>
          </a:p>
          <a:p>
            <a:r>
              <a:rPr lang="en-IN" dirty="0"/>
              <a:t>        </a:t>
            </a:r>
            <a:r>
              <a:rPr lang="en-IN" dirty="0" err="1"/>
              <a:t>self.attendance</a:t>
            </a:r>
            <a:r>
              <a:rPr lang="en-IN" dirty="0"/>
              <a:t>[</a:t>
            </a:r>
            <a:r>
              <a:rPr lang="en-IN" dirty="0" err="1"/>
              <a:t>session_id</a:t>
            </a:r>
            <a:r>
              <a:rPr lang="en-IN" dirty="0"/>
              <a:t>] = attendees</a:t>
            </a:r>
          </a:p>
          <a:p>
            <a:br>
              <a:rPr lang="en-IN" dirty="0"/>
            </a:br>
            <a:r>
              <a:rPr lang="en-IN" dirty="0"/>
              <a:t>    </a:t>
            </a:r>
            <a:r>
              <a:rPr lang="en-IN" dirty="0" err="1"/>
              <a:t>def</a:t>
            </a:r>
            <a:r>
              <a:rPr lang="en-IN" dirty="0"/>
              <a:t> </a:t>
            </a:r>
            <a:r>
              <a:rPr lang="en-IN" dirty="0" err="1"/>
              <a:t>get_attendance</a:t>
            </a:r>
            <a:r>
              <a:rPr lang="en-IN" dirty="0"/>
              <a:t>(self, </a:t>
            </a:r>
            <a:r>
              <a:rPr lang="en-IN" dirty="0" err="1"/>
              <a:t>session_id</a:t>
            </a:r>
            <a:r>
              <a:rPr lang="en-IN" dirty="0"/>
              <a:t>: </a:t>
            </a:r>
            <a:r>
              <a:rPr lang="en-IN" dirty="0" err="1"/>
              <a:t>str</a:t>
            </a:r>
            <a:r>
              <a:rPr lang="en-IN" dirty="0"/>
              <a:t>) -&gt; list:</a:t>
            </a:r>
          </a:p>
          <a:p>
            <a:r>
              <a:rPr lang="en-IN" dirty="0"/>
              <a:t>        return self.attendance.get(</a:t>
            </a:r>
            <a:r>
              <a:rPr lang="en-IN" dirty="0" err="1"/>
              <a:t>session_id</a:t>
            </a:r>
            <a:r>
              <a:rPr lang="en-IN" dirty="0"/>
              <a:t>, [])</a:t>
            </a:r>
          </a:p>
          <a:p>
            <a:br>
              <a:rPr lang="en-IN" dirty="0"/>
            </a:br>
            <a:br>
              <a:rPr lang="en-IN" dirty="0"/>
            </a:br>
            <a:r>
              <a:rPr lang="en-IN" dirty="0" err="1"/>
              <a:t>def</a:t>
            </a:r>
            <a:r>
              <a:rPr lang="en-IN" dirty="0"/>
              <a:t> main():</a:t>
            </a:r>
          </a:p>
          <a:p>
            <a:r>
              <a:rPr lang="en-IN" dirty="0"/>
              <a:t>    schedule_manager = ScheduleManager()</a:t>
            </a:r>
          </a:p>
          <a:p>
            <a:r>
              <a:rPr lang="en-IN" dirty="0"/>
              <a:t>    attendance_manager = AttendanceManager()</a:t>
            </a:r>
          </a:p>
          <a:p>
            <a:br>
              <a:rPr lang="en-IN" dirty="0"/>
            </a:br>
            <a:r>
              <a:rPr lang="en-IN" dirty="0"/>
              <a:t>    while True:</a:t>
            </a:r>
          </a:p>
          <a:p>
            <a:r>
              <a:rPr lang="en-IN" dirty="0"/>
              <a:t>        print("\nMenu:")</a:t>
            </a:r>
          </a:p>
          <a:p>
            <a:r>
              <a:rPr lang="en-IN" dirty="0"/>
              <a:t>        print("1. Add Training Program")</a:t>
            </a:r>
          </a:p>
          <a:p>
            <a:r>
              <a:rPr lang="en-IN" dirty="0"/>
              <a:t>        print("2. Add Session to Program")</a:t>
            </a:r>
          </a:p>
          <a:p>
            <a:r>
              <a:rPr lang="en-IN" dirty="0"/>
              <a:t>        print("3. View Sessions in Program")</a:t>
            </a:r>
          </a:p>
          <a:p>
            <a:r>
              <a:rPr lang="en-IN" dirty="0"/>
              <a:t>        print("4. Remove Session from Program")</a:t>
            </a:r>
          </a:p>
          <a:p>
            <a:r>
              <a:rPr lang="en-IN" dirty="0"/>
              <a:t>        print("5. Record Attendance")</a:t>
            </a:r>
          </a:p>
          <a:p>
            <a:r>
              <a:rPr lang="en-IN" dirty="0"/>
              <a:t>        print("6. View Attendance")</a:t>
            </a:r>
          </a:p>
          <a:p>
            <a:r>
              <a:rPr lang="en-IN" dirty="0"/>
              <a:t>        print("7. Exit")</a:t>
            </a:r>
          </a:p>
          <a:p>
            <a:br>
              <a:rPr lang="en-IN" dirty="0"/>
            </a:br>
            <a:r>
              <a:rPr lang="en-IN" dirty="0"/>
              <a:t>        choice = input("Choose an option: ")</a:t>
            </a:r>
          </a:p>
          <a:p>
            <a:br>
              <a:rPr lang="en-IN" dirty="0"/>
            </a:br>
            <a:r>
              <a:rPr lang="en-IN" dirty="0"/>
              <a:t>      </a:t>
            </a:r>
          </a:p>
        </p:txBody>
      </p:sp>
    </p:spTree>
    <p:extLst>
      <p:ext uri="{BB962C8B-B14F-4D97-AF65-F5344CB8AC3E}">
        <p14:creationId xmlns:p14="http://schemas.microsoft.com/office/powerpoint/2010/main" val="1347157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311" y="229394"/>
            <a:ext cx="6818489" cy="5943600"/>
          </a:xfrm>
        </p:spPr>
      </p:pic>
    </p:spTree>
    <p:extLst>
      <p:ext uri="{BB962C8B-B14F-4D97-AF65-F5344CB8AC3E}">
        <p14:creationId xmlns:p14="http://schemas.microsoft.com/office/powerpoint/2010/main" val="755631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5487" y="1179112"/>
            <a:ext cx="10735743" cy="4691269"/>
          </a:xfrm>
        </p:spPr>
        <p:txBody>
          <a:bodyPr>
            <a:normAutofit/>
          </a:bodyPr>
          <a:lstStyle/>
          <a:p>
            <a:pPr algn="l"/>
            <a:r>
              <a:rPr lang="en-US" sz="2800" dirty="0">
                <a:solidFill>
                  <a:schemeClr val="bg1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 </a:t>
            </a:r>
            <a:r>
              <a:rPr lang="en-US" sz="3200" dirty="0">
                <a:latin typeface="Optima" pitchFamily="34" charset="0"/>
                <a:ea typeface="Optima" pitchFamily="34" charset="-122"/>
                <a:cs typeface="Optima" pitchFamily="34" charset="-120"/>
              </a:rPr>
              <a:t>A well-structured</a:t>
            </a:r>
            <a:r>
              <a:rPr lang="en-US" sz="3200" dirty="0">
                <a:solidFill>
                  <a:schemeClr val="bg1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 </a:t>
            </a:r>
            <a:r>
              <a:rPr lang="en-US" sz="3200" dirty="0">
                <a:latin typeface="Optima" pitchFamily="34" charset="0"/>
                <a:ea typeface="Optima" pitchFamily="34" charset="-122"/>
                <a:cs typeface="Optima" pitchFamily="34" charset="-120"/>
              </a:rPr>
              <a:t>training schedule is essential for maximizing athlete performance and development. </a:t>
            </a:r>
            <a:br>
              <a:rPr lang="en-US" sz="3200" dirty="0">
                <a:latin typeface="Optima" pitchFamily="34" charset="0"/>
                <a:ea typeface="Optima" pitchFamily="34" charset="-122"/>
                <a:cs typeface="Optima" pitchFamily="34" charset="-120"/>
              </a:rPr>
            </a:br>
            <a:br>
              <a:rPr lang="en-US" sz="3200" dirty="0">
                <a:latin typeface="Optima" pitchFamily="34" charset="0"/>
                <a:ea typeface="Optima" pitchFamily="34" charset="-122"/>
                <a:cs typeface="Optima" pitchFamily="34" charset="-120"/>
              </a:rPr>
            </a:br>
            <a:r>
              <a:rPr lang="en-US" sz="3200" dirty="0">
                <a:latin typeface="Optima" pitchFamily="34" charset="0"/>
                <a:ea typeface="Optima" pitchFamily="34" charset="-122"/>
                <a:cs typeface="Optima" pitchFamily="34" charset="-120"/>
              </a:rPr>
              <a:t>Regular assessments and adjustments to the schedule can enhance training efficiency and address individual  needs. </a:t>
            </a:r>
            <a:br>
              <a:rPr lang="en-US" sz="3200" dirty="0">
                <a:latin typeface="Optima" pitchFamily="34" charset="0"/>
                <a:ea typeface="Optima" pitchFamily="34" charset="-122"/>
                <a:cs typeface="Optima" pitchFamily="34" charset="-120"/>
              </a:rPr>
            </a:br>
            <a:br>
              <a:rPr lang="en-US" sz="3200" dirty="0">
                <a:latin typeface="Optima" pitchFamily="34" charset="0"/>
                <a:ea typeface="Optima" pitchFamily="34" charset="-122"/>
                <a:cs typeface="Optima" pitchFamily="34" charset="-120"/>
              </a:rPr>
            </a:br>
            <a:r>
              <a:rPr lang="en-US" sz="3200" dirty="0">
                <a:latin typeface="Optima" pitchFamily="34" charset="0"/>
                <a:ea typeface="Optima" pitchFamily="34" charset="-122"/>
                <a:cs typeface="Optima" pitchFamily="34" charset="-120"/>
              </a:rPr>
              <a:t>Ultimately, a balanced schedule fosters not only physical growth but also mental resilience among athletes.</a:t>
            </a:r>
            <a:endParaRPr lang="en-IN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10101" y="246491"/>
            <a:ext cx="5224007" cy="1494845"/>
          </a:xfrm>
        </p:spPr>
        <p:txBody>
          <a:bodyPr>
            <a:normAutofit/>
          </a:bodyPr>
          <a:lstStyle/>
          <a:p>
            <a:r>
              <a:rPr lang="en-IN" sz="48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Conclusion:</a:t>
            </a:r>
          </a:p>
        </p:txBody>
      </p:sp>
    </p:spTree>
    <p:extLst>
      <p:ext uri="{BB962C8B-B14F-4D97-AF65-F5344CB8AC3E}">
        <p14:creationId xmlns:p14="http://schemas.microsoft.com/office/powerpoint/2010/main" val="347606175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C1CAF5-41FD-46A8-2A30-D4DE1B5800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860" y="438784"/>
            <a:ext cx="10515600" cy="5946775"/>
          </a:xfrm>
        </p:spPr>
        <p:txBody>
          <a:bodyPr/>
          <a:lstStyle/>
          <a:p>
            <a:r>
              <a:rPr lang="en-US" dirty="0"/>
              <a:t>The Sports Academy Training Scheduler system has significantly enhanced operational efficiency by streamlining training session management and attendance tracking processes.   </a:t>
            </a:r>
          </a:p>
          <a:p>
            <a:endParaRPr lang="en-US" dirty="0"/>
          </a:p>
          <a:p>
            <a:r>
              <a:rPr lang="en-US" dirty="0"/>
              <a:t>Coaches, staff, and athletes can now focus more on training and performance improvement rather than administrative tasks.</a:t>
            </a:r>
          </a:p>
          <a:p>
            <a:endParaRPr lang="en-US" dirty="0"/>
          </a:p>
          <a:p>
            <a:r>
              <a:rPr lang="en-US" dirty="0"/>
              <a:t>The system has facilitated better communication and coordination among stakeholders by providing a centralized platform for scheduling and attendance monitoring.  </a:t>
            </a:r>
          </a:p>
          <a:p>
            <a:endParaRPr lang="en-US" dirty="0"/>
          </a:p>
          <a:p>
            <a:r>
              <a:rPr lang="en-US" dirty="0"/>
              <a:t>Real-time updates and notifications have improved responsiveness and collaboration within the sports academy.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305170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14607-FE84-B07F-2BB0-0517CA4469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219434" y="339805"/>
            <a:ext cx="9144000" cy="1769329"/>
          </a:xfrm>
        </p:spPr>
        <p:txBody>
          <a:bodyPr/>
          <a:lstStyle/>
          <a:p>
            <a:r>
              <a:rPr lang="en-IN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Refernce:</a:t>
            </a:r>
            <a:br>
              <a:rPr lang="en-IN" dirty="0"/>
            </a:br>
            <a:endParaRPr lang="en-IN" dirty="0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A4C18AAC-0B0C-E302-2520-59D3606380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3595" y="1528686"/>
            <a:ext cx="10355249" cy="4864493"/>
          </a:xfrm>
        </p:spPr>
        <p:txBody>
          <a:bodyPr>
            <a:normAutofit fontScale="92500" lnSpcReduction="1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/>
              <a:t>Acknowledgment of resources, tools, and frameworks utilized in the project  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/>
              <a:t>Providing a foundation for continued learning and exploration in sports management systems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3200" dirty="0"/>
          </a:p>
          <a:p>
            <a:pPr algn="l"/>
            <a:r>
              <a:rPr lang="en-US" sz="4200" dirty="0"/>
              <a:t>Tools: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/>
              <a:t>Git: Version control system for tracking changes in codebase  -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 err="1"/>
              <a:t>Unittest</a:t>
            </a:r>
            <a:r>
              <a:rPr lang="en-US" sz="3200" dirty="0"/>
              <a:t>: Python unit testing framework for testing individual components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83715509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8A09DD8-84DB-CAC9-9678-4994034146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9086" y="967740"/>
            <a:ext cx="10598998" cy="4739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351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7078" y="758841"/>
            <a:ext cx="10257183" cy="5101270"/>
          </a:xfrm>
        </p:spPr>
        <p:txBody>
          <a:bodyPr>
            <a:normAutofit/>
          </a:bodyPr>
          <a:lstStyle/>
          <a:p>
            <a:pPr algn="l"/>
            <a:r>
              <a:rPr lang="en-IN" sz="4000" dirty="0"/>
              <a:t>Student Reg              :  KUB23CSE101</a:t>
            </a:r>
          </a:p>
          <a:p>
            <a:pPr algn="l"/>
            <a:r>
              <a:rPr lang="en-IN" sz="4000" dirty="0"/>
              <a:t>Name of student      : Pallavi G K</a:t>
            </a:r>
          </a:p>
          <a:p>
            <a:pPr algn="l"/>
            <a:r>
              <a:rPr lang="en-IN" sz="4000" dirty="0"/>
              <a:t>Name of Institution : Kishkinda University</a:t>
            </a:r>
          </a:p>
          <a:p>
            <a:pPr algn="l"/>
            <a:r>
              <a:rPr lang="en-IN" sz="4000" dirty="0"/>
              <a:t>Department Name  :  Computer Science</a:t>
            </a:r>
          </a:p>
          <a:p>
            <a:pPr algn="l"/>
            <a:r>
              <a:rPr lang="en-IN" sz="4000" dirty="0"/>
              <a:t>Year of Study            :   2024</a:t>
            </a:r>
          </a:p>
          <a:p>
            <a:pPr algn="l"/>
            <a:r>
              <a:rPr lang="en-IN" sz="4000" dirty="0"/>
              <a:t>Submission date      :   28-09-2024</a:t>
            </a:r>
          </a:p>
        </p:txBody>
      </p:sp>
    </p:spTree>
    <p:extLst>
      <p:ext uri="{BB962C8B-B14F-4D97-AF65-F5344CB8AC3E}">
        <p14:creationId xmlns:p14="http://schemas.microsoft.com/office/powerpoint/2010/main" val="4109923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02E2E-D363-61AE-9153-85FE39ABD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3050" y="803276"/>
            <a:ext cx="7305676" cy="768350"/>
          </a:xfrm>
        </p:spPr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D1DFD20-335B-92B2-C18E-40CCEE7189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8701" y="403309"/>
            <a:ext cx="9744074" cy="6051382"/>
          </a:xfrm>
        </p:spPr>
      </p:pic>
    </p:spTree>
    <p:extLst>
      <p:ext uri="{BB962C8B-B14F-4D97-AF65-F5344CB8AC3E}">
        <p14:creationId xmlns:p14="http://schemas.microsoft.com/office/powerpoint/2010/main" val="676904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8E92C-4AE1-3C73-A6A1-A0C1E2388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Description 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B88F32-469C-EAE8-BBCC-F3825BAFAA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Introduction</a:t>
            </a:r>
          </a:p>
          <a:p>
            <a:pPr marL="514350" indent="-514350">
              <a:buAutoNum type="arabicPeriod"/>
            </a:pPr>
            <a:r>
              <a:rPr lang="en-US" dirty="0"/>
              <a:t>Objectives</a:t>
            </a:r>
          </a:p>
          <a:p>
            <a:pPr marL="514350" indent="-514350">
              <a:buAutoNum type="arabicPeriod"/>
            </a:pPr>
            <a:r>
              <a:rPr lang="en-US" dirty="0"/>
              <a:t>Methodology</a:t>
            </a:r>
          </a:p>
          <a:p>
            <a:pPr marL="514350" indent="-514350">
              <a:buAutoNum type="arabicPeriod"/>
            </a:pPr>
            <a:r>
              <a:rPr lang="en-US" dirty="0"/>
              <a:t>Results/Findings</a:t>
            </a:r>
          </a:p>
          <a:p>
            <a:pPr marL="514350" indent="-514350">
              <a:buAutoNum type="arabicPeriod"/>
            </a:pPr>
            <a:r>
              <a:rPr lang="en-US" dirty="0"/>
              <a:t>Conclusions</a:t>
            </a:r>
          </a:p>
          <a:p>
            <a:pPr marL="514350" indent="-514350">
              <a:buAutoNum type="arabicPeriod"/>
            </a:pPr>
            <a:r>
              <a:rPr lang="en-US" dirty="0"/>
              <a:t>References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40287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95291" y="1362075"/>
            <a:ext cx="6810370" cy="4518212"/>
          </a:xfrm>
        </p:spPr>
        <p:txBody>
          <a:bodyPr>
            <a:normAutofit/>
          </a:bodyPr>
          <a:lstStyle/>
          <a:p>
            <a:pPr algn="just">
              <a:buSzPct val="100000"/>
            </a:pPr>
            <a:r>
              <a:rPr lang="en-US" sz="3200" dirty="0"/>
              <a:t>Welcome to our presentation of the Sports Academy Training Scheduler, a comprehensive software solution designed to streamline the training process for athletes of all ages and levels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190375-BCAB-CD83-9361-C56BCF3E51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574" y="669153"/>
            <a:ext cx="4365811" cy="551969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A6C1EB5-2EE9-D639-A9CD-0095CA13FE47}"/>
              </a:ext>
            </a:extLst>
          </p:cNvPr>
          <p:cNvSpPr txBox="1"/>
          <p:nvPr/>
        </p:nvSpPr>
        <p:spPr>
          <a:xfrm rot="10800000" flipV="1">
            <a:off x="4837723" y="840285"/>
            <a:ext cx="641130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b="1" u="sng" dirty="0">
                <a:solidFill>
                  <a:srgbClr val="7030A0"/>
                </a:solidFill>
              </a:rPr>
              <a:t>Sports Academy Training Scheduler</a:t>
            </a:r>
          </a:p>
          <a:p>
            <a:endParaRPr lang="en-IN" sz="3600" dirty="0"/>
          </a:p>
          <a:p>
            <a:r>
              <a:rPr lang="en-IN" sz="3600" b="1" u="sng" dirty="0">
                <a:solidFill>
                  <a:srgbClr val="C00000"/>
                </a:solidFill>
              </a:rPr>
              <a:t>Introduction:</a:t>
            </a:r>
          </a:p>
        </p:txBody>
      </p:sp>
    </p:spTree>
    <p:extLst>
      <p:ext uri="{BB962C8B-B14F-4D97-AF65-F5344CB8AC3E}">
        <p14:creationId xmlns:p14="http://schemas.microsoft.com/office/powerpoint/2010/main" val="3546296770"/>
      </p:ext>
    </p:extLst>
  </p:cSld>
  <p:clrMapOvr>
    <a:masterClrMapping/>
  </p:clrMapOvr>
  <p:transition spd="slow">
    <p:randomBar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7341" y="2207750"/>
            <a:ext cx="9171301" cy="3555682"/>
          </a:xfrm>
        </p:spPr>
        <p:txBody>
          <a:bodyPr>
            <a:noAutofit/>
          </a:bodyPr>
          <a:lstStyle/>
          <a:p>
            <a:pPr algn="l">
              <a:buSzPct val="100000"/>
            </a:pPr>
            <a:r>
              <a:rPr lang="en-US" sz="3600" dirty="0"/>
              <a:t>The primary objective is to create a user-friendly interface for scheduling training sessions.</a:t>
            </a:r>
            <a:br>
              <a:rPr lang="en-US" sz="3600" dirty="0"/>
            </a:br>
            <a:br>
              <a:rPr lang="en-US" sz="3600" dirty="0"/>
            </a:br>
            <a:r>
              <a:rPr lang="en-US" sz="3600" dirty="0"/>
              <a:t>We aim to implement a robust system for managing training programs effectively.</a:t>
            </a:r>
            <a:br>
              <a:rPr lang="en-US" sz="3600" dirty="0"/>
            </a:br>
            <a:br>
              <a:rPr lang="en-US" sz="3600" dirty="0"/>
            </a:br>
            <a:r>
              <a:rPr lang="en-US" sz="3600" dirty="0"/>
              <a:t>This POC will serve as a foundation for future enhancements and integrations</a:t>
            </a:r>
            <a:endParaRPr lang="en-IN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0800000" flipV="1">
            <a:off x="-2949058" y="528195"/>
            <a:ext cx="9743772" cy="1398802"/>
          </a:xfrm>
        </p:spPr>
        <p:txBody>
          <a:bodyPr>
            <a:normAutofit/>
          </a:bodyPr>
          <a:lstStyle/>
          <a:p>
            <a:r>
              <a:rPr lang="en-IN" sz="4800" b="1" u="sng" dirty="0">
                <a:solidFill>
                  <a:srgbClr val="FF0000"/>
                </a:solidFill>
              </a:rPr>
              <a:t>Objective:</a:t>
            </a:r>
          </a:p>
        </p:txBody>
      </p:sp>
    </p:spTree>
    <p:extLst>
      <p:ext uri="{BB962C8B-B14F-4D97-AF65-F5344CB8AC3E}">
        <p14:creationId xmlns:p14="http://schemas.microsoft.com/office/powerpoint/2010/main" val="993380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3AA7F5-3E74-8D29-E517-99CCBFD02F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820" y="431164"/>
            <a:ext cx="10515600" cy="5801995"/>
          </a:xfrm>
        </p:spPr>
        <p:txBody>
          <a:bodyPr/>
          <a:lstStyle/>
          <a:p>
            <a:r>
              <a:rPr lang="en-US" dirty="0"/>
              <a:t>Implement advanced data analytics capabilities to analyze training performance, athlete progress, and session effectiveness.  </a:t>
            </a:r>
          </a:p>
          <a:p>
            <a:endParaRPr lang="en-US" dirty="0"/>
          </a:p>
          <a:p>
            <a:r>
              <a:rPr lang="en-US" dirty="0"/>
              <a:t>Integrate reporting tools to generate insights for coaches, administrators, and athletes to optimize training programs. </a:t>
            </a:r>
          </a:p>
          <a:p>
            <a:endParaRPr lang="en-US" dirty="0"/>
          </a:p>
          <a:p>
            <a:r>
              <a:rPr lang="en-US" dirty="0"/>
              <a:t>Enhance the system's scalability to support a growing number of athletes, coaches, and training programs.  </a:t>
            </a:r>
          </a:p>
          <a:p>
            <a:endParaRPr lang="en-US" dirty="0"/>
          </a:p>
          <a:p>
            <a:r>
              <a:rPr lang="en-US" dirty="0"/>
              <a:t>Extend support to multiple sports disciplines within the academy to cater to diverse training needs and requirements.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720982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29941-C301-92DD-F47B-41F2CC3F0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800" b="1" dirty="0">
                <a:solidFill>
                  <a:srgbClr val="FF0000"/>
                </a:solidFill>
                <a:latin typeface="Agency FB" panose="020B0503020202020204" pitchFamily="34" charset="0"/>
              </a:rPr>
              <a:t>Methodology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BF18A-E29E-348F-1DE4-E3F74231B3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Leveraged Python for its versatility and ease of use   </a:t>
            </a:r>
          </a:p>
          <a:p>
            <a:endParaRPr lang="en-US" dirty="0"/>
          </a:p>
          <a:p>
            <a:r>
              <a:rPr lang="en-US" dirty="0"/>
              <a:t> Detailed design of classes to handle different aspects of the system   </a:t>
            </a:r>
          </a:p>
          <a:p>
            <a:endParaRPr lang="en-US" dirty="0"/>
          </a:p>
          <a:p>
            <a:r>
              <a:rPr lang="en-US" dirty="0"/>
              <a:t>Implementation of key features like creating, updating, and deleting training sessions   </a:t>
            </a:r>
          </a:p>
          <a:p>
            <a:endParaRPr lang="en-US" dirty="0"/>
          </a:p>
          <a:p>
            <a:r>
              <a:rPr lang="en-US" dirty="0"/>
              <a:t>Rigorous testing using the </a:t>
            </a:r>
            <a:r>
              <a:rPr lang="en-US" dirty="0" err="1"/>
              <a:t>unittest</a:t>
            </a:r>
            <a:r>
              <a:rPr lang="en-US" dirty="0"/>
              <a:t> framework to ensure system reliability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386470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A0E6B-7D09-D232-2376-E8B4A3AD8B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2440" y="1070250"/>
            <a:ext cx="10515600" cy="4351338"/>
          </a:xfrm>
        </p:spPr>
        <p:txBody>
          <a:bodyPr>
            <a:normAutofit/>
          </a:bodyPr>
          <a:lstStyle/>
          <a:p>
            <a:r>
              <a:rPr lang="en-US" sz="3200" dirty="0"/>
              <a:t>Utilized Python programming language due to its versatility and extensive libraries for web development. </a:t>
            </a:r>
          </a:p>
          <a:p>
            <a:endParaRPr lang="en-US" sz="3200" dirty="0"/>
          </a:p>
          <a:p>
            <a:r>
              <a:rPr lang="en-US" sz="3200" dirty="0"/>
              <a:t>Employed Flask, a lightweight web framework, for building the backend of the application.  -</a:t>
            </a:r>
          </a:p>
          <a:p>
            <a:endParaRPr lang="en-US" sz="3200" dirty="0"/>
          </a:p>
          <a:p>
            <a:r>
              <a:rPr lang="en-US" sz="3200" dirty="0"/>
              <a:t>Leveraged SQLite database for data storage due to its simplicity and compatibility with Python.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5049441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8EB4F-F519-9B53-A99E-FA3920701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586" y="18255"/>
            <a:ext cx="10515600" cy="1325563"/>
          </a:xfrm>
        </p:spPr>
        <p:txBody>
          <a:bodyPr/>
          <a:lstStyle/>
          <a:p>
            <a:r>
              <a:rPr lang="en-IN" b="1" dirty="0">
                <a:solidFill>
                  <a:srgbClr val="FF0000"/>
                </a:solidFill>
                <a:latin typeface="+mn-lt"/>
              </a:rPr>
              <a:t>Results / Finding: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FC60E2-BC02-F602-CD4B-D0D1A9BA27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586" y="1420108"/>
            <a:ext cx="10515600" cy="4351338"/>
          </a:xfrm>
        </p:spPr>
        <p:txBody>
          <a:bodyPr>
            <a:normAutofit/>
          </a:bodyPr>
          <a:lstStyle/>
          <a:p>
            <a:r>
              <a:rPr lang="en-US" sz="3200" dirty="0"/>
              <a:t>Successful integration of core functionalities for program scheduling and attendance monitoring   </a:t>
            </a:r>
          </a:p>
          <a:p>
            <a:endParaRPr lang="en-US" sz="3200" dirty="0"/>
          </a:p>
          <a:p>
            <a:r>
              <a:rPr lang="en-US" sz="3200" dirty="0"/>
              <a:t>Enhanced data management capabilities for better decision-making    </a:t>
            </a:r>
          </a:p>
          <a:p>
            <a:endParaRPr lang="en-US" sz="3200" dirty="0"/>
          </a:p>
          <a:p>
            <a:r>
              <a:rPr lang="en-US" sz="3200" dirty="0"/>
              <a:t>Positive impact on streamlining training operations and improving overall efficiency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41935440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532</TotalTime>
  <Words>1152</Words>
  <Application>Microsoft Office PowerPoint</Application>
  <PresentationFormat>Widescreen</PresentationFormat>
  <Paragraphs>123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Agency FB</vt:lpstr>
      <vt:lpstr>Arial</vt:lpstr>
      <vt:lpstr>Calibri</vt:lpstr>
      <vt:lpstr>Calibri Light</vt:lpstr>
      <vt:lpstr>Optima</vt:lpstr>
      <vt:lpstr>Times New Roman</vt:lpstr>
      <vt:lpstr>Office Theme</vt:lpstr>
      <vt:lpstr>Mini Project Seminar  On   Sports Academy Training      Scheduler POC        </vt:lpstr>
      <vt:lpstr>PowerPoint Presentation</vt:lpstr>
      <vt:lpstr>Description :</vt:lpstr>
      <vt:lpstr>Welcome to our presentation of the Sports Academy Training Scheduler, a comprehensive software solution designed to streamline the training process for athletes of all ages and levels </vt:lpstr>
      <vt:lpstr>The primary objective is to create a user-friendly interface for scheduling training sessions.  We aim to implement a robust system for managing training programs effectively.  This POC will serve as a foundation for future enhancements and integrations</vt:lpstr>
      <vt:lpstr>PowerPoint Presentation</vt:lpstr>
      <vt:lpstr>Methodology :</vt:lpstr>
      <vt:lpstr>PowerPoint Presentation</vt:lpstr>
      <vt:lpstr>Results / Finding: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A well-structured training schedule is essential for maximizing athlete performance and development.   Regular assessments and adjustments to the schedule can enhance training efficiency and address individual  needs.   Ultimately, a balanced schedule fosters not only physical growth but also mental resilience among athletes.</vt:lpstr>
      <vt:lpstr>PowerPoint Presentation</vt:lpstr>
      <vt:lpstr>Refernce: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 Project Seminar                    on   Sports Academy Training         Scheduler POC:</dc:title>
  <dc:creator>Dell</dc:creator>
  <cp:lastModifiedBy>Pallavi G K</cp:lastModifiedBy>
  <cp:revision>26</cp:revision>
  <dcterms:created xsi:type="dcterms:W3CDTF">2024-09-26T13:45:55Z</dcterms:created>
  <dcterms:modified xsi:type="dcterms:W3CDTF">2024-09-28T14:41:26Z</dcterms:modified>
</cp:coreProperties>
</file>