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851a1ba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851a1ba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851a1bab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851a1bab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851a1bab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851a1bab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851a1bab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851a1bab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851a1ba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851a1ba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851a1bab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851a1ba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851a1bab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851a1bab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851a1bab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851a1ba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851a1bab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851a1bab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OpenAI GPT-3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Zero-shot and Few-shot Prompts &amp; its demo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Zero-shot:</a:t>
            </a:r>
            <a:r>
              <a:rPr lang="en-GB"/>
              <a:t> The input prompt doesn't contain any examples of the task but just a description of the target task to be achieved.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Few-shot:</a:t>
            </a:r>
            <a:r>
              <a:rPr lang="en-GB"/>
              <a:t> The input prompt contains one or more examples of the task to be achieved.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GPT-3?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Demo: Build a paraphraser.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OpenAI playground to develop prompts.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various engines and GPT-3 prompt parameters.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novel datasets with GPT-3 and Streamlit UI.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Zero-shot and few-shot prompts.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GPT-3?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Generative Pre-trained Transformer 3</a:t>
            </a:r>
            <a:r>
              <a:rPr lang="en-GB"/>
              <a:t> is an autoregressive language model that uses deep learning to produce human-like text. Given an initial text as prompt, it will produce text that continues the prompt.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a language model trained by OpenAI to predict the next word.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is text and the output is text.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language model?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Predict Next word </a:t>
            </a:r>
            <a:endParaRPr>
              <a:solidFill>
                <a:srgbClr val="98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As a child in Gotham City, Bruce Wayne falls down a dry well and is attacked by a swarm of bats, developing a ______(</a:t>
            </a:r>
            <a:r>
              <a:rPr lang="en-GB" sz="1500">
                <a:solidFill>
                  <a:srgbClr val="FF9900"/>
                </a:solidFill>
              </a:rPr>
              <a:t>fear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As a child in Gotham City, Bruce Wayne falls down a dry well and is attacked by a swarm of bats, developing a fear of them. Attending the opera with his parents, Thomas and Martha, Bruce becomes frightened by performers masquerading as bats and asks to _____ (</a:t>
            </a:r>
            <a:r>
              <a:rPr lang="en-GB" sz="1500">
                <a:solidFill>
                  <a:srgbClr val="FF9900"/>
                </a:solidFill>
              </a:rPr>
              <a:t>leave</a:t>
            </a:r>
            <a:r>
              <a:rPr lang="en-GB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Note: The longer the context the better you get at predicting next word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prompt and response?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Prompt </a:t>
            </a:r>
            <a:r>
              <a:rPr lang="en-GB"/>
              <a:t>is the input text to GPT-3.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Eg: The earth revolves around the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response </a:t>
            </a:r>
            <a:r>
              <a:rPr lang="en-GB"/>
              <a:t>is the output text by GPT-3 to the input prompt.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00FF"/>
                </a:solidFill>
              </a:rPr>
              <a:t>Eg: The earth revolves around the </a:t>
            </a:r>
            <a:r>
              <a:rPr lang="en-GB">
                <a:solidFill>
                  <a:srgbClr val="FF0000"/>
                </a:solidFill>
              </a:rPr>
              <a:t>Sun</a:t>
            </a:r>
            <a:r>
              <a:rPr lang="en-GB">
                <a:solidFill>
                  <a:srgbClr val="9900FF"/>
                </a:solidFill>
              </a:rPr>
              <a:t>.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prompt engineering?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Mastering the art of giving clear input text (instructions) to GPT-3 such that it generates desired output is called prompt engineering.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GPT-3 Playground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GPT-3 playground overview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Show presets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Demo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Tokens - Introduction and demo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Tokens Demo: https://beta.openai.com/tokenizer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GPT-3 Engines and Parameters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engines and pricing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https://beta.openai.com/pricing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GPT-3 parameters. Show probabilities and explain.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paraphrase dataset with GPT-3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Paraphrase dataset creation demo in the playground.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Paraphrase dataset demo in Google Colab and Streamlit Visualization.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