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95" r:id="rId2"/>
    <p:sldId id="428" r:id="rId3"/>
    <p:sldId id="610" r:id="rId4"/>
    <p:sldId id="614" r:id="rId5"/>
    <p:sldId id="618" r:id="rId6"/>
    <p:sldId id="620" r:id="rId7"/>
    <p:sldId id="619" r:id="rId8"/>
    <p:sldId id="60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8CB29A-A1E0-4CA5-B2CE-0FC36DA97CDD}">
          <p14:sldIdLst>
            <p14:sldId id="595"/>
          </p14:sldIdLst>
        </p14:section>
        <p14:section name="Agenda" id="{796913B8-1150-4D99-B658-46FC89B81E39}">
          <p14:sldIdLst>
            <p14:sldId id="428"/>
          </p14:sldIdLst>
        </p14:section>
        <p14:section name="Topic" id="{CED78340-3638-412B-9DF8-2CF50F619D1B}">
          <p14:sldIdLst>
            <p14:sldId id="610"/>
            <p14:sldId id="614"/>
            <p14:sldId id="618"/>
            <p14:sldId id="620"/>
            <p14:sldId id="619"/>
            <p14:sldId id="6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35C2F-2D58-4E24-9271-7969C6586D69}" v="30" dt="2025-09-15T10:18:1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Pallavi" userId="388ee75e-7ffd-47e1-82c4-6b08bda374db" providerId="ADAL" clId="{D1035C2F-2D58-4E24-9271-7969C6586D69}"/>
    <pc:docChg chg="undo custSel addSld delSld modSld modSection">
      <pc:chgData name="Kulkarni, Pallavi" userId="388ee75e-7ffd-47e1-82c4-6b08bda374db" providerId="ADAL" clId="{D1035C2F-2D58-4E24-9271-7969C6586D69}" dt="2025-09-15T10:23:15.256" v="135" actId="255"/>
      <pc:docMkLst>
        <pc:docMk/>
      </pc:docMkLst>
      <pc:sldChg chg="modSp mod">
        <pc:chgData name="Kulkarni, Pallavi" userId="388ee75e-7ffd-47e1-82c4-6b08bda374db" providerId="ADAL" clId="{D1035C2F-2D58-4E24-9271-7969C6586D69}" dt="2025-09-15T10:05:55.431" v="36" actId="255"/>
        <pc:sldMkLst>
          <pc:docMk/>
          <pc:sldMk cId="3082167148" sldId="428"/>
        </pc:sldMkLst>
        <pc:spChg chg="mod">
          <ac:chgData name="Kulkarni, Pallavi" userId="388ee75e-7ffd-47e1-82c4-6b08bda374db" providerId="ADAL" clId="{D1035C2F-2D58-4E24-9271-7969C6586D69}" dt="2025-09-15T10:05:55.431" v="36" actId="255"/>
          <ac:spMkLst>
            <pc:docMk/>
            <pc:sldMk cId="3082167148" sldId="428"/>
            <ac:spMk id="2" creationId="{00000000-0000-0000-0000-000000000000}"/>
          </ac:spMkLst>
        </pc:spChg>
      </pc:sldChg>
      <pc:sldChg chg="del">
        <pc:chgData name="Kulkarni, Pallavi" userId="388ee75e-7ffd-47e1-82c4-6b08bda374db" providerId="ADAL" clId="{D1035C2F-2D58-4E24-9271-7969C6586D69}" dt="2025-09-15T10:08:23.860" v="45" actId="2696"/>
        <pc:sldMkLst>
          <pc:docMk/>
          <pc:sldMk cId="3311639140" sldId="577"/>
        </pc:sldMkLst>
      </pc:sldChg>
      <pc:sldChg chg="modSp mod">
        <pc:chgData name="Kulkarni, Pallavi" userId="388ee75e-7ffd-47e1-82c4-6b08bda374db" providerId="ADAL" clId="{D1035C2F-2D58-4E24-9271-7969C6586D69}" dt="2025-09-15T10:04:50.321" v="24" actId="20577"/>
        <pc:sldMkLst>
          <pc:docMk/>
          <pc:sldMk cId="4071925870" sldId="595"/>
        </pc:sldMkLst>
        <pc:spChg chg="mod">
          <ac:chgData name="Kulkarni, Pallavi" userId="388ee75e-7ffd-47e1-82c4-6b08bda374db" providerId="ADAL" clId="{D1035C2F-2D58-4E24-9271-7969C6586D69}" dt="2025-09-15T10:04:27.201" v="0"/>
          <ac:spMkLst>
            <pc:docMk/>
            <pc:sldMk cId="4071925870" sldId="595"/>
            <ac:spMk id="2" creationId="{00000000-0000-0000-0000-000000000000}"/>
          </ac:spMkLst>
        </pc:spChg>
        <pc:spChg chg="mod">
          <ac:chgData name="Kulkarni, Pallavi" userId="388ee75e-7ffd-47e1-82c4-6b08bda374db" providerId="ADAL" clId="{D1035C2F-2D58-4E24-9271-7969C6586D69}" dt="2025-09-15T10:04:50.321" v="24" actId="20577"/>
          <ac:spMkLst>
            <pc:docMk/>
            <pc:sldMk cId="4071925870" sldId="595"/>
            <ac:spMk id="5" creationId="{0E257C33-C607-4F39-94FD-853E5F7CDFAF}"/>
          </ac:spMkLst>
        </pc:spChg>
      </pc:sldChg>
      <pc:sldChg chg="addSp delSp modSp mod">
        <pc:chgData name="Kulkarni, Pallavi" userId="388ee75e-7ffd-47e1-82c4-6b08bda374db" providerId="ADAL" clId="{D1035C2F-2D58-4E24-9271-7969C6586D69}" dt="2025-09-15T10:23:15.256" v="135" actId="255"/>
        <pc:sldMkLst>
          <pc:docMk/>
          <pc:sldMk cId="1241080597" sldId="610"/>
        </pc:sldMkLst>
        <pc:spChg chg="mod">
          <ac:chgData name="Kulkarni, Pallavi" userId="388ee75e-7ffd-47e1-82c4-6b08bda374db" providerId="ADAL" clId="{D1035C2F-2D58-4E24-9271-7969C6586D69}" dt="2025-09-15T10:06:37.454" v="37"/>
          <ac:spMkLst>
            <pc:docMk/>
            <pc:sldMk cId="1241080597" sldId="610"/>
            <ac:spMk id="10" creationId="{18E8ED3D-B0A7-4587-9E6B-5DF7D1D97A43}"/>
          </ac:spMkLst>
        </pc:spChg>
        <pc:spChg chg="del">
          <ac:chgData name="Kulkarni, Pallavi" userId="388ee75e-7ffd-47e1-82c4-6b08bda374db" providerId="ADAL" clId="{D1035C2F-2D58-4E24-9271-7969C6586D69}" dt="2025-09-15T10:06:44.687" v="38" actId="478"/>
          <ac:spMkLst>
            <pc:docMk/>
            <pc:sldMk cId="1241080597" sldId="610"/>
            <ac:spMk id="12" creationId="{7AA68DC5-377A-4F7C-A60B-D60760892D60}"/>
          </ac:spMkLst>
        </pc:spChg>
        <pc:spChg chg="mod">
          <ac:chgData name="Kulkarni, Pallavi" userId="388ee75e-7ffd-47e1-82c4-6b08bda374db" providerId="ADAL" clId="{D1035C2F-2D58-4E24-9271-7969C6586D69}" dt="2025-09-15T10:23:15.256" v="135" actId="255"/>
          <ac:spMkLst>
            <pc:docMk/>
            <pc:sldMk cId="1241080597" sldId="610"/>
            <ac:spMk id="13" creationId="{AE4428F5-3DAB-48F7-9C3A-43225B3FB573}"/>
          </ac:spMkLst>
        </pc:spChg>
        <pc:picChg chg="add mod">
          <ac:chgData name="Kulkarni, Pallavi" userId="388ee75e-7ffd-47e1-82c4-6b08bda374db" providerId="ADAL" clId="{D1035C2F-2D58-4E24-9271-7969C6586D69}" dt="2025-09-15T10:08:04.501" v="44" actId="1076"/>
          <ac:picMkLst>
            <pc:docMk/>
            <pc:sldMk cId="1241080597" sldId="610"/>
            <ac:picMk id="3" creationId="{40B30C89-1EC3-FD14-7502-7B3A511A55D6}"/>
          </ac:picMkLst>
        </pc:picChg>
      </pc:sldChg>
      <pc:sldChg chg="del">
        <pc:chgData name="Kulkarni, Pallavi" userId="388ee75e-7ffd-47e1-82c4-6b08bda374db" providerId="ADAL" clId="{D1035C2F-2D58-4E24-9271-7969C6586D69}" dt="2025-09-15T10:14:06.032" v="84" actId="47"/>
        <pc:sldMkLst>
          <pc:docMk/>
          <pc:sldMk cId="2853700327" sldId="611"/>
        </pc:sldMkLst>
      </pc:sldChg>
      <pc:sldChg chg="del">
        <pc:chgData name="Kulkarni, Pallavi" userId="388ee75e-7ffd-47e1-82c4-6b08bda374db" providerId="ADAL" clId="{D1035C2F-2D58-4E24-9271-7969C6586D69}" dt="2025-09-15T10:14:41.959" v="89" actId="47"/>
        <pc:sldMkLst>
          <pc:docMk/>
          <pc:sldMk cId="1144941124" sldId="612"/>
        </pc:sldMkLst>
      </pc:sldChg>
      <pc:sldChg chg="addSp delSp modSp mod setBg modClrScheme modAnim chgLayout">
        <pc:chgData name="Kulkarni, Pallavi" userId="388ee75e-7ffd-47e1-82c4-6b08bda374db" providerId="ADAL" clId="{D1035C2F-2D58-4E24-9271-7969C6586D69}" dt="2025-09-15T10:22:25.034" v="133" actId="5793"/>
        <pc:sldMkLst>
          <pc:docMk/>
          <pc:sldMk cId="76276490" sldId="614"/>
        </pc:sldMkLst>
        <pc:spChg chg="mod">
          <ac:chgData name="Kulkarni, Pallavi" userId="388ee75e-7ffd-47e1-82c4-6b08bda374db" providerId="ADAL" clId="{D1035C2F-2D58-4E24-9271-7969C6586D69}" dt="2025-09-15T10:11:06.291" v="65" actId="26606"/>
          <ac:spMkLst>
            <pc:docMk/>
            <pc:sldMk cId="76276490" sldId="614"/>
            <ac:spMk id="2" creationId="{0EAEB159-45F1-6C8D-F3EE-F9D0815A1590}"/>
          </ac:spMkLst>
        </pc:spChg>
        <pc:spChg chg="mod ord">
          <ac:chgData name="Kulkarni, Pallavi" userId="388ee75e-7ffd-47e1-82c4-6b08bda374db" providerId="ADAL" clId="{D1035C2F-2D58-4E24-9271-7969C6586D69}" dt="2025-09-15T10:22:25.034" v="133" actId="5793"/>
          <ac:spMkLst>
            <pc:docMk/>
            <pc:sldMk cId="76276490" sldId="614"/>
            <ac:spMk id="9" creationId="{3A12DBDA-B4BD-E7A3-1D31-507A9CD32AE2}"/>
          </ac:spMkLst>
        </pc:spChg>
        <pc:spChg chg="del">
          <ac:chgData name="Kulkarni, Pallavi" userId="388ee75e-7ffd-47e1-82c4-6b08bda374db" providerId="ADAL" clId="{D1035C2F-2D58-4E24-9271-7969C6586D69}" dt="2025-09-15T10:11:06.291" v="65" actId="26606"/>
          <ac:spMkLst>
            <pc:docMk/>
            <pc:sldMk cId="76276490" sldId="614"/>
            <ac:spMk id="13" creationId="{06DA9DF9-31F7-4056-B42E-878CC92417B8}"/>
          </ac:spMkLst>
        </pc:spChg>
        <pc:picChg chg="add mod">
          <ac:chgData name="Kulkarni, Pallavi" userId="388ee75e-7ffd-47e1-82c4-6b08bda374db" providerId="ADAL" clId="{D1035C2F-2D58-4E24-9271-7969C6586D69}" dt="2025-09-15T10:11:06.291" v="65" actId="26606"/>
          <ac:picMkLst>
            <pc:docMk/>
            <pc:sldMk cId="76276490" sldId="614"/>
            <ac:picMk id="4" creationId="{70473A20-1B0D-1D4C-4EEC-24D77AA68DDB}"/>
          </ac:picMkLst>
        </pc:picChg>
        <pc:picChg chg="del">
          <ac:chgData name="Kulkarni, Pallavi" userId="388ee75e-7ffd-47e1-82c4-6b08bda374db" providerId="ADAL" clId="{D1035C2F-2D58-4E24-9271-7969C6586D69}" dt="2025-09-15T10:10:23.286" v="59" actId="478"/>
          <ac:picMkLst>
            <pc:docMk/>
            <pc:sldMk cId="76276490" sldId="614"/>
            <ac:picMk id="8" creationId="{57BDADE1-7F24-78C9-CCA3-DBB43B0A4A1B}"/>
          </ac:picMkLst>
        </pc:picChg>
      </pc:sldChg>
      <pc:sldChg chg="modSp mod">
        <pc:chgData name="Kulkarni, Pallavi" userId="388ee75e-7ffd-47e1-82c4-6b08bda374db" providerId="ADAL" clId="{D1035C2F-2D58-4E24-9271-7969C6586D69}" dt="2025-09-15T10:21:02.367" v="117" actId="20577"/>
        <pc:sldMkLst>
          <pc:docMk/>
          <pc:sldMk cId="3491440170" sldId="618"/>
        </pc:sldMkLst>
        <pc:spChg chg="mod">
          <ac:chgData name="Kulkarni, Pallavi" userId="388ee75e-7ffd-47e1-82c4-6b08bda374db" providerId="ADAL" clId="{D1035C2F-2D58-4E24-9271-7969C6586D69}" dt="2025-09-15T10:11:46.308" v="67" actId="207"/>
          <ac:spMkLst>
            <pc:docMk/>
            <pc:sldMk cId="3491440170" sldId="618"/>
            <ac:spMk id="2" creationId="{629791A5-796F-DA64-B852-232F0D2F3A43}"/>
          </ac:spMkLst>
        </pc:spChg>
        <pc:spChg chg="mod">
          <ac:chgData name="Kulkarni, Pallavi" userId="388ee75e-7ffd-47e1-82c4-6b08bda374db" providerId="ADAL" clId="{D1035C2F-2D58-4E24-9271-7969C6586D69}" dt="2025-09-15T10:21:02.367" v="117" actId="20577"/>
          <ac:spMkLst>
            <pc:docMk/>
            <pc:sldMk cId="3491440170" sldId="618"/>
            <ac:spMk id="3" creationId="{F0EB4419-9A5E-87E2-74C0-8B6714D538C9}"/>
          </ac:spMkLst>
        </pc:spChg>
      </pc:sldChg>
      <pc:sldChg chg="del">
        <pc:chgData name="Kulkarni, Pallavi" userId="388ee75e-7ffd-47e1-82c4-6b08bda374db" providerId="ADAL" clId="{D1035C2F-2D58-4E24-9271-7969C6586D69}" dt="2025-09-15T10:13:52.238" v="83" actId="2696"/>
        <pc:sldMkLst>
          <pc:docMk/>
          <pc:sldMk cId="1206317160" sldId="619"/>
        </pc:sldMkLst>
      </pc:sldChg>
      <pc:sldChg chg="modSp add mod">
        <pc:chgData name="Kulkarni, Pallavi" userId="388ee75e-7ffd-47e1-82c4-6b08bda374db" providerId="ADAL" clId="{D1035C2F-2D58-4E24-9271-7969C6586D69}" dt="2025-09-15T10:16:25.575" v="99" actId="20577"/>
        <pc:sldMkLst>
          <pc:docMk/>
          <pc:sldMk cId="2558118201" sldId="619"/>
        </pc:sldMkLst>
        <pc:spChg chg="mod">
          <ac:chgData name="Kulkarni, Pallavi" userId="388ee75e-7ffd-47e1-82c4-6b08bda374db" providerId="ADAL" clId="{D1035C2F-2D58-4E24-9271-7969C6586D69}" dt="2025-09-15T10:15:26.469" v="94" actId="2711"/>
          <ac:spMkLst>
            <pc:docMk/>
            <pc:sldMk cId="2558118201" sldId="619"/>
            <ac:spMk id="2" creationId="{0AE741D6-CE0D-6C07-BE11-EE591A55CABB}"/>
          </ac:spMkLst>
        </pc:spChg>
        <pc:spChg chg="mod">
          <ac:chgData name="Kulkarni, Pallavi" userId="388ee75e-7ffd-47e1-82c4-6b08bda374db" providerId="ADAL" clId="{D1035C2F-2D58-4E24-9271-7969C6586D69}" dt="2025-09-15T10:16:25.575" v="99" actId="20577"/>
          <ac:spMkLst>
            <pc:docMk/>
            <pc:sldMk cId="2558118201" sldId="619"/>
            <ac:spMk id="3" creationId="{2E20927A-D015-81D7-DE61-C82BF9361525}"/>
          </ac:spMkLst>
        </pc:spChg>
      </pc:sldChg>
      <pc:sldChg chg="addSp delSp modSp add mod setBg">
        <pc:chgData name="Kulkarni, Pallavi" userId="388ee75e-7ffd-47e1-82c4-6b08bda374db" providerId="ADAL" clId="{D1035C2F-2D58-4E24-9271-7969C6586D69}" dt="2025-09-15T10:18:19.646" v="114"/>
        <pc:sldMkLst>
          <pc:docMk/>
          <pc:sldMk cId="3042576859" sldId="620"/>
        </pc:sldMkLst>
        <pc:spChg chg="mod">
          <ac:chgData name="Kulkarni, Pallavi" userId="388ee75e-7ffd-47e1-82c4-6b08bda374db" providerId="ADAL" clId="{D1035C2F-2D58-4E24-9271-7969C6586D69}" dt="2025-09-15T10:18:04.069" v="113" actId="26606"/>
          <ac:spMkLst>
            <pc:docMk/>
            <pc:sldMk cId="3042576859" sldId="620"/>
            <ac:spMk id="2" creationId="{F609987A-E271-791C-0434-73236528E983}"/>
          </ac:spMkLst>
        </pc:spChg>
        <pc:spChg chg="mod">
          <ac:chgData name="Kulkarni, Pallavi" userId="388ee75e-7ffd-47e1-82c4-6b08bda374db" providerId="ADAL" clId="{D1035C2F-2D58-4E24-9271-7969C6586D69}" dt="2025-09-15T10:18:19.646" v="114"/>
          <ac:spMkLst>
            <pc:docMk/>
            <pc:sldMk cId="3042576859" sldId="620"/>
            <ac:spMk id="9" creationId="{E10D3A49-1A33-B7A8-3A66-55A7ADEB0000}"/>
          </ac:spMkLst>
        </pc:spChg>
        <pc:spChg chg="add">
          <ac:chgData name="Kulkarni, Pallavi" userId="388ee75e-7ffd-47e1-82c4-6b08bda374db" providerId="ADAL" clId="{D1035C2F-2D58-4E24-9271-7969C6586D69}" dt="2025-09-15T10:18:04.069" v="113" actId="26606"/>
          <ac:spMkLst>
            <pc:docMk/>
            <pc:sldMk cId="3042576859" sldId="620"/>
            <ac:spMk id="15" creationId="{AE6CA01B-0DEB-4E9A-9768-B728DA42C1D4}"/>
          </ac:spMkLst>
        </pc:spChg>
        <pc:grpChg chg="add">
          <ac:chgData name="Kulkarni, Pallavi" userId="388ee75e-7ffd-47e1-82c4-6b08bda374db" providerId="ADAL" clId="{D1035C2F-2D58-4E24-9271-7969C6586D69}" dt="2025-09-15T10:18:04.069" v="113" actId="26606"/>
          <ac:grpSpMkLst>
            <pc:docMk/>
            <pc:sldMk cId="3042576859" sldId="620"/>
            <ac:grpSpMk id="17" creationId="{A57D8C8E-634E-4E83-9657-225A4DFE47ED}"/>
          </ac:grpSpMkLst>
        </pc:grpChg>
        <pc:picChg chg="del mod">
          <ac:chgData name="Kulkarni, Pallavi" userId="388ee75e-7ffd-47e1-82c4-6b08bda374db" providerId="ADAL" clId="{D1035C2F-2D58-4E24-9271-7969C6586D69}" dt="2025-09-15T10:16:58.489" v="103" actId="478"/>
          <ac:picMkLst>
            <pc:docMk/>
            <pc:sldMk cId="3042576859" sldId="620"/>
            <ac:picMk id="4" creationId="{E4049003-F2D4-2E79-943C-FD105A18B619}"/>
          </ac:picMkLst>
        </pc:picChg>
        <pc:picChg chg="add mod">
          <ac:chgData name="Kulkarni, Pallavi" userId="388ee75e-7ffd-47e1-82c4-6b08bda374db" providerId="ADAL" clId="{D1035C2F-2D58-4E24-9271-7969C6586D69}" dt="2025-09-15T10:18:04.069" v="113" actId="26606"/>
          <ac:picMkLst>
            <pc:docMk/>
            <pc:sldMk cId="3042576859" sldId="620"/>
            <ac:picMk id="5" creationId="{6085D7E1-A8CA-B552-F9C7-E4BC66B59728}"/>
          </ac:picMkLst>
        </pc:picChg>
        <pc:picChg chg="add mod">
          <ac:chgData name="Kulkarni, Pallavi" userId="388ee75e-7ffd-47e1-82c4-6b08bda374db" providerId="ADAL" clId="{D1035C2F-2D58-4E24-9271-7969C6586D69}" dt="2025-09-15T10:18:04.069" v="113" actId="26606"/>
          <ac:picMkLst>
            <pc:docMk/>
            <pc:sldMk cId="3042576859" sldId="620"/>
            <ac:picMk id="7" creationId="{28DD0535-70DE-3E4C-8A33-859EAC20660C}"/>
          </ac:picMkLst>
        </pc:picChg>
        <pc:picChg chg="add mod ord">
          <ac:chgData name="Kulkarni, Pallavi" userId="388ee75e-7ffd-47e1-82c4-6b08bda374db" providerId="ADAL" clId="{D1035C2F-2D58-4E24-9271-7969C6586D69}" dt="2025-09-15T10:18:04.069" v="113" actId="26606"/>
          <ac:picMkLst>
            <pc:docMk/>
            <pc:sldMk cId="3042576859" sldId="620"/>
            <ac:picMk id="10" creationId="{FEC74225-C9CA-90CA-799D-160EDD15EBFB}"/>
          </ac:picMkLst>
        </pc:picChg>
      </pc:sldChg>
      <pc:sldChg chg="del">
        <pc:chgData name="Kulkarni, Pallavi" userId="388ee75e-7ffd-47e1-82c4-6b08bda374db" providerId="ADAL" clId="{D1035C2F-2D58-4E24-9271-7969C6586D69}" dt="2025-09-15T10:14:50.279" v="90" actId="47"/>
        <pc:sldMkLst>
          <pc:docMk/>
          <pc:sldMk cId="3041106371" sldId="621"/>
        </pc:sldMkLst>
      </pc:sldChg>
      <pc:sldChg chg="del">
        <pc:chgData name="Kulkarni, Pallavi" userId="388ee75e-7ffd-47e1-82c4-6b08bda374db" providerId="ADAL" clId="{D1035C2F-2D58-4E24-9271-7969C6586D69}" dt="2025-09-15T10:14:21.467" v="87" actId="47"/>
        <pc:sldMkLst>
          <pc:docMk/>
          <pc:sldMk cId="1967398302" sldId="624"/>
        </pc:sldMkLst>
      </pc:sldChg>
      <pc:sldChg chg="del">
        <pc:chgData name="Kulkarni, Pallavi" userId="388ee75e-7ffd-47e1-82c4-6b08bda374db" providerId="ADAL" clId="{D1035C2F-2D58-4E24-9271-7969C6586D69}" dt="2025-09-15T10:14:32.850" v="88" actId="47"/>
        <pc:sldMkLst>
          <pc:docMk/>
          <pc:sldMk cId="2015692858" sldId="625"/>
        </pc:sldMkLst>
      </pc:sldChg>
      <pc:sldChg chg="del">
        <pc:chgData name="Kulkarni, Pallavi" userId="388ee75e-7ffd-47e1-82c4-6b08bda374db" providerId="ADAL" clId="{D1035C2F-2D58-4E24-9271-7969C6586D69}" dt="2025-09-15T10:14:08.077" v="85" actId="47"/>
        <pc:sldMkLst>
          <pc:docMk/>
          <pc:sldMk cId="2807864871" sldId="628"/>
        </pc:sldMkLst>
      </pc:sldChg>
      <pc:sldChg chg="del">
        <pc:chgData name="Kulkarni, Pallavi" userId="388ee75e-7ffd-47e1-82c4-6b08bda374db" providerId="ADAL" clId="{D1035C2F-2D58-4E24-9271-7969C6586D69}" dt="2025-09-15T10:14:14.429" v="86" actId="47"/>
        <pc:sldMkLst>
          <pc:docMk/>
          <pc:sldMk cId="559999379" sldId="630"/>
        </pc:sldMkLst>
      </pc:sldChg>
    </pc:docChg>
  </pc:docChgLst>
  <pc:docChgLst>
    <pc:chgData name="Kulkarni, Pallavi" userId="388ee75e-7ffd-47e1-82c4-6b08bda374db" providerId="ADAL" clId="{A95BEE3C-0DDA-4360-AC2D-98E8950C8ED6}"/>
    <pc:docChg chg="undo custSel addSld delSld modSld modSection">
      <pc:chgData name="Kulkarni, Pallavi" userId="388ee75e-7ffd-47e1-82c4-6b08bda374db" providerId="ADAL" clId="{A95BEE3C-0DDA-4360-AC2D-98E8950C8ED6}" dt="2024-11-12T13:21:53.577" v="269" actId="20577"/>
      <pc:docMkLst>
        <pc:docMk/>
      </pc:docMkLst>
      <pc:sldChg chg="addSp modSp mod">
        <pc:chgData name="Kulkarni, Pallavi" userId="388ee75e-7ffd-47e1-82c4-6b08bda374db" providerId="ADAL" clId="{A95BEE3C-0DDA-4360-AC2D-98E8950C8ED6}" dt="2024-11-12T13:21:53.577" v="269" actId="20577"/>
        <pc:sldMkLst>
          <pc:docMk/>
          <pc:sldMk cId="819312531" sldId="613"/>
        </pc:sldMkLst>
      </pc:sldChg>
      <pc:sldChg chg="addSp delSp modSp mod">
        <pc:chgData name="Kulkarni, Pallavi" userId="388ee75e-7ffd-47e1-82c4-6b08bda374db" providerId="ADAL" clId="{A95BEE3C-0DDA-4360-AC2D-98E8950C8ED6}" dt="2024-11-12T09:08:01.505" v="190" actId="20577"/>
        <pc:sldMkLst>
          <pc:docMk/>
          <pc:sldMk cId="76276490" sldId="614"/>
        </pc:sldMkLst>
      </pc:sldChg>
      <pc:sldChg chg="modSp new del mod">
        <pc:chgData name="Kulkarni, Pallavi" userId="388ee75e-7ffd-47e1-82c4-6b08bda374db" providerId="ADAL" clId="{A95BEE3C-0DDA-4360-AC2D-98E8950C8ED6}" dt="2024-11-12T09:13:26.593" v="201" actId="2696"/>
        <pc:sldMkLst>
          <pc:docMk/>
          <pc:sldMk cId="44917018" sldId="615"/>
        </pc:sldMkLst>
      </pc:sldChg>
      <pc:sldChg chg="new del">
        <pc:chgData name="Kulkarni, Pallavi" userId="388ee75e-7ffd-47e1-82c4-6b08bda374db" providerId="ADAL" clId="{A95BEE3C-0DDA-4360-AC2D-98E8950C8ED6}" dt="2024-11-12T09:13:18.771" v="200" actId="2696"/>
        <pc:sldMkLst>
          <pc:docMk/>
          <pc:sldMk cId="391965034" sldId="616"/>
        </pc:sldMkLst>
      </pc:sldChg>
      <pc:sldChg chg="addSp modSp add mod">
        <pc:chgData name="Kulkarni, Pallavi" userId="388ee75e-7ffd-47e1-82c4-6b08bda374db" providerId="ADAL" clId="{A95BEE3C-0DDA-4360-AC2D-98E8950C8ED6}" dt="2024-11-12T09:12:59.840" v="199" actId="108"/>
        <pc:sldMkLst>
          <pc:docMk/>
          <pc:sldMk cId="4064767042" sldId="617"/>
        </pc:sldMkLst>
      </pc:sldChg>
    </pc:docChg>
  </pc:docChgLst>
  <pc:docChgLst>
    <pc:chgData name="Kulkarni, Pallavi" userId="388ee75e-7ffd-47e1-82c4-6b08bda374db" providerId="ADAL" clId="{29D4CD4D-07D5-4FA7-BDFC-35E22A022AE7}"/>
    <pc:docChg chg="undo redo custSel addSld delSld modSld modSection">
      <pc:chgData name="Kulkarni, Pallavi" userId="388ee75e-7ffd-47e1-82c4-6b08bda374db" providerId="ADAL" clId="{29D4CD4D-07D5-4FA7-BDFC-35E22A022AE7}" dt="2024-11-13T12:54:49.114" v="629" actId="27636"/>
      <pc:docMkLst>
        <pc:docMk/>
      </pc:docMkLst>
      <pc:sldChg chg="modSp mod">
        <pc:chgData name="Kulkarni, Pallavi" userId="388ee75e-7ffd-47e1-82c4-6b08bda374db" providerId="ADAL" clId="{29D4CD4D-07D5-4FA7-BDFC-35E22A022AE7}" dt="2024-11-13T12:54:49.114" v="629" actId="27636"/>
        <pc:sldMkLst>
          <pc:docMk/>
          <pc:sldMk cId="3082167148" sldId="428"/>
        </pc:sldMkLst>
      </pc:sldChg>
      <pc:sldChg chg="addSp modSp">
        <pc:chgData name="Kulkarni, Pallavi" userId="388ee75e-7ffd-47e1-82c4-6b08bda374db" providerId="ADAL" clId="{29D4CD4D-07D5-4FA7-BDFC-35E22A022AE7}" dt="2024-11-12T21:03:52.933" v="140"/>
        <pc:sldMkLst>
          <pc:docMk/>
          <pc:sldMk cId="2096851145" sldId="609"/>
        </pc:sldMkLst>
      </pc:sldChg>
      <pc:sldChg chg="addSp delSp modSp mod">
        <pc:chgData name="Kulkarni, Pallavi" userId="388ee75e-7ffd-47e1-82c4-6b08bda374db" providerId="ADAL" clId="{29D4CD4D-07D5-4FA7-BDFC-35E22A022AE7}" dt="2024-11-13T08:43:37.420" v="153" actId="14100"/>
        <pc:sldMkLst>
          <pc:docMk/>
          <pc:sldMk cId="2853700327" sldId="611"/>
        </pc:sldMkLst>
      </pc:sldChg>
      <pc:sldChg chg="addSp modSp">
        <pc:chgData name="Kulkarni, Pallavi" userId="388ee75e-7ffd-47e1-82c4-6b08bda374db" providerId="ADAL" clId="{29D4CD4D-07D5-4FA7-BDFC-35E22A022AE7}" dt="2024-11-12T21:03:52.933" v="140"/>
        <pc:sldMkLst>
          <pc:docMk/>
          <pc:sldMk cId="1144941124" sldId="612"/>
        </pc:sldMkLst>
      </pc:sldChg>
      <pc:sldChg chg="new del">
        <pc:chgData name="Kulkarni, Pallavi" userId="388ee75e-7ffd-47e1-82c4-6b08bda374db" providerId="ADAL" clId="{29D4CD4D-07D5-4FA7-BDFC-35E22A022AE7}" dt="2024-11-12T13:56:38.607" v="3" actId="2696"/>
        <pc:sldMkLst>
          <pc:docMk/>
          <pc:sldMk cId="3489893854" sldId="620"/>
        </pc:sldMkLst>
      </pc:sldChg>
      <pc:sldChg chg="addSp modSp add mod">
        <pc:chgData name="Kulkarni, Pallavi" userId="388ee75e-7ffd-47e1-82c4-6b08bda374db" providerId="ADAL" clId="{29D4CD4D-07D5-4FA7-BDFC-35E22A022AE7}" dt="2024-11-12T21:03:52.933" v="140"/>
        <pc:sldMkLst>
          <pc:docMk/>
          <pc:sldMk cId="3041106371" sldId="621"/>
        </pc:sldMkLst>
      </pc:sldChg>
      <pc:sldChg chg="new del">
        <pc:chgData name="Kulkarni, Pallavi" userId="388ee75e-7ffd-47e1-82c4-6b08bda374db" providerId="ADAL" clId="{29D4CD4D-07D5-4FA7-BDFC-35E22A022AE7}" dt="2024-11-12T14:11:55.522" v="18" actId="2696"/>
        <pc:sldMkLst>
          <pc:docMk/>
          <pc:sldMk cId="1386835462" sldId="622"/>
        </pc:sldMkLst>
      </pc:sldChg>
      <pc:sldChg chg="new del">
        <pc:chgData name="Kulkarni, Pallavi" userId="388ee75e-7ffd-47e1-82c4-6b08bda374db" providerId="ADAL" clId="{29D4CD4D-07D5-4FA7-BDFC-35E22A022AE7}" dt="2024-11-12T14:11:46.493" v="17" actId="2696"/>
        <pc:sldMkLst>
          <pc:docMk/>
          <pc:sldMk cId="2136821788" sldId="623"/>
        </pc:sldMkLst>
      </pc:sldChg>
      <pc:sldChg chg="addSp modSp add mod">
        <pc:chgData name="Kulkarni, Pallavi" userId="388ee75e-7ffd-47e1-82c4-6b08bda374db" providerId="ADAL" clId="{29D4CD4D-07D5-4FA7-BDFC-35E22A022AE7}" dt="2024-11-12T21:03:52.933" v="140"/>
        <pc:sldMkLst>
          <pc:docMk/>
          <pc:sldMk cId="1967398302" sldId="624"/>
        </pc:sldMkLst>
      </pc:sldChg>
      <pc:sldChg chg="addSp modSp new mod">
        <pc:chgData name="Kulkarni, Pallavi" userId="388ee75e-7ffd-47e1-82c4-6b08bda374db" providerId="ADAL" clId="{29D4CD4D-07D5-4FA7-BDFC-35E22A022AE7}" dt="2024-11-12T21:03:52.933" v="140"/>
        <pc:sldMkLst>
          <pc:docMk/>
          <pc:sldMk cId="2015692858" sldId="625"/>
        </pc:sldMkLst>
      </pc:sldChg>
      <pc:sldChg chg="addSp modSp new mod modAnim">
        <pc:chgData name="Kulkarni, Pallavi" userId="388ee75e-7ffd-47e1-82c4-6b08bda374db" providerId="ADAL" clId="{29D4CD4D-07D5-4FA7-BDFC-35E22A022AE7}" dt="2024-11-13T08:57:23.900" v="285"/>
        <pc:sldMkLst>
          <pc:docMk/>
          <pc:sldMk cId="2190240808" sldId="626"/>
        </pc:sldMkLst>
      </pc:sldChg>
      <pc:sldChg chg="new del">
        <pc:chgData name="Kulkarni, Pallavi" userId="388ee75e-7ffd-47e1-82c4-6b08bda374db" providerId="ADAL" clId="{29D4CD4D-07D5-4FA7-BDFC-35E22A022AE7}" dt="2024-11-13T08:44:51.981" v="154" actId="2696"/>
        <pc:sldMkLst>
          <pc:docMk/>
          <pc:sldMk cId="2142732310" sldId="627"/>
        </pc:sldMkLst>
      </pc:sldChg>
      <pc:sldChg chg="modSp add mod">
        <pc:chgData name="Kulkarni, Pallavi" userId="388ee75e-7ffd-47e1-82c4-6b08bda374db" providerId="ADAL" clId="{29D4CD4D-07D5-4FA7-BDFC-35E22A022AE7}" dt="2024-11-13T08:52:39.330" v="277" actId="20577"/>
        <pc:sldMkLst>
          <pc:docMk/>
          <pc:sldMk cId="2807864871" sldId="628"/>
        </pc:sldMkLst>
      </pc:sldChg>
      <pc:sldChg chg="new del">
        <pc:chgData name="Kulkarni, Pallavi" userId="388ee75e-7ffd-47e1-82c4-6b08bda374db" providerId="ADAL" clId="{29D4CD4D-07D5-4FA7-BDFC-35E22A022AE7}" dt="2024-11-13T08:48:49.875" v="156" actId="2696"/>
        <pc:sldMkLst>
          <pc:docMk/>
          <pc:sldMk cId="1099992096" sldId="629"/>
        </pc:sldMkLst>
      </pc:sldChg>
      <pc:sldChg chg="new del">
        <pc:chgData name="Kulkarni, Pallavi" userId="388ee75e-7ffd-47e1-82c4-6b08bda374db" providerId="ADAL" clId="{29D4CD4D-07D5-4FA7-BDFC-35E22A022AE7}" dt="2024-11-13T08:55:21.988" v="284" actId="2696"/>
        <pc:sldMkLst>
          <pc:docMk/>
          <pc:sldMk cId="1961687279" sldId="629"/>
        </pc:sldMkLst>
      </pc:sldChg>
      <pc:sldChg chg="new del">
        <pc:chgData name="Kulkarni, Pallavi" userId="388ee75e-7ffd-47e1-82c4-6b08bda374db" providerId="ADAL" clId="{29D4CD4D-07D5-4FA7-BDFC-35E22A022AE7}" dt="2024-11-13T08:54:29.325" v="280" actId="2696"/>
        <pc:sldMkLst>
          <pc:docMk/>
          <pc:sldMk cId="2760735650" sldId="629"/>
        </pc:sldMkLst>
      </pc:sldChg>
      <pc:sldChg chg="addSp delSp modSp new mod modAnim">
        <pc:chgData name="Kulkarni, Pallavi" userId="388ee75e-7ffd-47e1-82c4-6b08bda374db" providerId="ADAL" clId="{29D4CD4D-07D5-4FA7-BDFC-35E22A022AE7}" dt="2024-11-13T12:51:47.349" v="622" actId="14100"/>
        <pc:sldMkLst>
          <pc:docMk/>
          <pc:sldMk cId="559999379" sldId="630"/>
        </pc:sldMkLst>
      </pc:sldChg>
      <pc:sldChg chg="new del">
        <pc:chgData name="Kulkarni, Pallavi" userId="388ee75e-7ffd-47e1-82c4-6b08bda374db" providerId="ADAL" clId="{29D4CD4D-07D5-4FA7-BDFC-35E22A022AE7}" dt="2024-11-13T08:54:33.538" v="281" actId="2696"/>
        <pc:sldMkLst>
          <pc:docMk/>
          <pc:sldMk cId="3371812307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A653-361D-46F1-831F-0B7937023516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67F9-5C10-4FFA-BBE5-74322F1C2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7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3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68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F40B-AB26-4D1A-8E46-3DAED4F4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62D6F-7E85-492A-9ADE-2D2DF7A03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495E-AE8E-47AD-B3E1-2BE59519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A7CA-89AB-4142-847B-64D019A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9D47-0576-4663-B825-B4A99969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3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95D5-34C8-498C-99DB-38B7AE9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1ED54-336F-421B-BC33-10F8D669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5E3B-9EA0-4D0A-8175-AA739B8E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FEB4-FE46-4B6C-AF72-E50CD52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AB52-8EC9-4F1A-8F33-A260F616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0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D4002-2888-4AB4-8A43-591DA569B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FAD1-CB58-4A69-95B3-816A86647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9A25-CEAB-49B3-8CD9-8CDE3E8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F41A-FF27-4A9D-B7F7-8E01FE64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57FC-F52B-4818-B486-DDDEFD5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86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4475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53463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CCD-A750-44AF-B6BF-345D274E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CAE2-C72A-4119-8CA3-1997E49D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637F-019A-4EDD-AEF9-8DF2E2DE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E987-C529-4327-95BF-28E9D1E9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9D45-640C-4951-838F-24E97A4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5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845-F138-4759-A22A-C49E1D65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457C-A79B-42FE-8200-04A7A76E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F5E0-F740-4169-99AF-0B7FF15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97CC-EC4A-457D-A721-3065CC8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955C-625B-4B83-A561-6CB81847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6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76B-D5C9-4C27-B936-7E3FFACC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B72-84AD-4525-923A-E3FA53F6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965D-AE55-4624-BF36-CA07CAD8A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2E5A-3346-42B2-890F-80514CBB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ECCD-FB6B-4C84-8311-ED2747A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0F06-465A-4D9B-9291-97866E8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96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9528-DFC4-4AD7-97FC-916643C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FED2-3514-4EA5-BF95-C003F479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28B39-8406-404D-B26A-AFD83213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7D948-1695-4D85-B8EC-A5A2DA43E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57FB2-742E-466B-B6D0-997BF76C7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C8BE5-44D5-490D-B8D5-6BDDFE58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2B43-0738-48F4-B45A-08A9B352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75E4C-6532-4551-9B5A-67548EA5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99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40CB-AE79-461D-971B-6FEC1AA0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2A2BA-F8D7-4D9D-ABA5-CA7B38C4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CD182-07CD-4F62-8BF8-BD3D0E22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FD3FA-7A6C-4076-A3FE-63F360A8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0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3CA03-C207-410C-A790-C062736A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2205A-0DA4-4EFD-AC5D-CED3131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87E0-8A21-4A94-9B55-67B81188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1ED4-C82D-489B-9435-EBB0F8B5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F4E5-A7F7-40CD-8C4F-80AB538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F19E-1FB6-45DE-B101-7D2B5A8C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EE01-3549-492D-8753-89DA9094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F604-E7C6-4F20-9CC2-23933BA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77CA-1F7D-4625-B5DE-1562C027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C9D-2693-4538-8551-63DA63DA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0D75-2A75-459E-845E-6340964C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A26D-F683-4E6D-9D40-591DF88B2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7B85-F334-4B7E-8496-06DC0C94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E024-544A-4D75-8E2A-C4BD54C6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C5FE-C7DC-4196-B634-9CEDDBB7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E3EDB-2883-40A5-8508-E2938B80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61A38-0D23-4CC2-A77C-DEA7D642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081D-8E4D-4C86-BF1E-82C413257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26E7-B0BD-4C65-9294-88A670857B5E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9CBD-22F8-4810-886E-88CBADCC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199A-C696-4BBC-8E5D-FCAA3995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8FA3-9550-432C-9F49-B94469021C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305" y="692696"/>
            <a:ext cx="9105542" cy="75805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Überblick über Tosca Aufgabe</a:t>
            </a:r>
            <a:endParaRPr lang="en-US" sz="25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2184" y="5530782"/>
            <a:ext cx="4439047" cy="1340527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Pallavi Kulkarni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Frankfurt am Main, 15.09.2025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48F0410-61E4-4952-8E78-322890A1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r="9622" b="-2"/>
          <a:stretch/>
        </p:blipFill>
        <p:spPr>
          <a:xfrm>
            <a:off x="20" y="2409824"/>
            <a:ext cx="488705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D3FAA8-650A-4E1B-B561-D86BE9A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87888" y="2091246"/>
            <a:ext cx="7045892" cy="2675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5425" indent="-2286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Ziel: Automatisierung eines internen Coffee-Shop-Webshops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Nutzung von Tosca Commander Trial-Version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Hauptfokus: Warenkorb-Verifikation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Vorgehen: Modul →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TestCaseDesign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→ Testfälle</a:t>
            </a:r>
          </a:p>
          <a:p>
            <a:pPr marL="225425" indent="-2286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25425" indent="-2286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E8ED3D-B0A7-4587-9E6B-5DF7D1D97A43}"/>
              </a:ext>
            </a:extLst>
          </p:cNvPr>
          <p:cNvSpPr/>
          <p:nvPr/>
        </p:nvSpPr>
        <p:spPr>
          <a:xfrm>
            <a:off x="299356" y="548680"/>
            <a:ext cx="2208169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de-DE" sz="2400" dirty="0"/>
              <a:t>Module in Tosca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428F5-3DAB-48F7-9C3A-43225B3FB573}"/>
              </a:ext>
            </a:extLst>
          </p:cNvPr>
          <p:cNvSpPr/>
          <p:nvPr/>
        </p:nvSpPr>
        <p:spPr>
          <a:xfrm>
            <a:off x="299356" y="1268760"/>
            <a:ext cx="11593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Modul erstellt durch Scannen der Shop- und Warenkorbseiten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Dynamische Tabellenzeilen (TR) gescannt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Enthaltene Elemente: Artikelname, Einzelpreis, Anzahl, Gesamtpreis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Zusätzlich: globaler Button 'Warenkorb aktualisieren'</a:t>
            </a:r>
          </a:p>
        </p:txBody>
      </p:sp>
      <p:pic>
        <p:nvPicPr>
          <p:cNvPr id="3" name="Grafik 2" descr="Ein Bild, das Text, Software, Computersymbol, Webseite enthält.&#10;&#10;KI-generierte Inhalte können fehlerhaft sein.">
            <a:extLst>
              <a:ext uri="{FF2B5EF4-FFF2-40B4-BE49-F238E27FC236}">
                <a16:creationId xmlns:a16="http://schemas.microsoft.com/office/drawing/2014/main" id="{40B30C89-1EC3-FD14-7502-7B3A511A5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303688"/>
            <a:ext cx="9154907" cy="41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159-45F1-6C8D-F3EE-F9D0815A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err="1"/>
              <a:t>TestCase</a:t>
            </a:r>
            <a:r>
              <a:rPr lang="de-DE"/>
              <a:t> Design (TCD)</a:t>
            </a:r>
            <a:br>
              <a:rPr lang="en-US"/>
            </a:br>
            <a:endParaRPr lang="en-US"/>
          </a:p>
        </p:txBody>
      </p:sp>
      <p:pic>
        <p:nvPicPr>
          <p:cNvPr id="4" name="Grafik 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70473A20-1B0D-1D4C-4EEC-24D77AA6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2" r="19390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  <a:noFill/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A12DBDA-B4BD-E7A3-1D31-507A9CD32AE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TestSheet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erstellt mit Attributen: Artikel, Anzahl, Einzelpreis, Gesamtpreis</a:t>
            </a:r>
          </a:p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Instanzen für verschiedene Produkte gepflegt (Bohne, Frankfurt, Mülheim)</a:t>
            </a:r>
          </a:p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Nutzung von Regeln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) zur Normalisierung von Werten</a:t>
            </a:r>
          </a:p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• Direkte Verknüpfung zwischen Daten und Testschritten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1A5-796F-DA64-B852-232F0D2F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68" y="1196752"/>
            <a:ext cx="5696432" cy="720725"/>
          </a:xfrm>
        </p:spPr>
        <p:txBody>
          <a:bodyPr/>
          <a:lstStyle/>
          <a:p>
            <a:r>
              <a:rPr lang="de-DE" sz="2400" dirty="0">
                <a:solidFill>
                  <a:schemeClr val="tx1"/>
                </a:solidFill>
              </a:rPr>
              <a:t>Verwendung von Buffern und Bedingungen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4419-9A5E-87E2-74C0-8B6714D5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1988840"/>
            <a:ext cx="5688012" cy="4032447"/>
          </a:xfrm>
        </p:spPr>
        <p:txBody>
          <a:bodyPr>
            <a:normAutofit/>
          </a:bodyPr>
          <a:lstStyle/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UI-Werte in Buffer gespeichert: B[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B[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UnitRaw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B[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TotalRaw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TBox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Berechnung des erwarteten Gesamtpreises</a:t>
            </a: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TBox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Numbers: Vergleich Erwartet vs. Ist-Wert</a:t>
            </a: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Bedingungen zur Auswahl der richtigen Tabellenzeile (Constraint)</a:t>
            </a:r>
          </a:p>
        </p:txBody>
      </p:sp>
    </p:spTree>
    <p:extLst>
      <p:ext uri="{BB962C8B-B14F-4D97-AF65-F5344CB8AC3E}">
        <p14:creationId xmlns:p14="http://schemas.microsoft.com/office/powerpoint/2010/main" val="34914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B96A6-071A-D05D-1644-A4409A63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9987A-E271-791C-0434-7323652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fik 9" descr="Ein Bild, das Text, Screenshot, Zahl, parallel enthält.&#10;&#10;KI-generierte Inhalte können fehlerhaft sein.">
            <a:extLst>
              <a:ext uri="{FF2B5EF4-FFF2-40B4-BE49-F238E27FC236}">
                <a16:creationId xmlns:a16="http://schemas.microsoft.com/office/drawing/2014/main" id="{FEC74225-C9CA-90CA-799D-160EDD15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97" y="451945"/>
            <a:ext cx="3546636" cy="190631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E10D3A49-1A33-B7A8-3A66-55A7ADEB000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04672" y="2421682"/>
            <a:ext cx="4650524" cy="363928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800" dirty="0"/>
              <a:t>Wiederverwendbare Testfälle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5" name="Grafik 4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6085D7E1-A8CA-B552-F9C7-E4BC66B5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73" y="2382727"/>
            <a:ext cx="3774884" cy="1906317"/>
          </a:xfrm>
          <a:prstGeom prst="rect">
            <a:avLst/>
          </a:prstGeom>
        </p:spPr>
      </p:pic>
      <p:pic>
        <p:nvPicPr>
          <p:cNvPr id="7" name="Grafik 6" descr="Ein Bild, das Text, Software, Computersymbol, Webseite enthält.&#10;&#10;KI-generierte Inhalte können fehlerhaft sein.">
            <a:extLst>
              <a:ext uri="{FF2B5EF4-FFF2-40B4-BE49-F238E27FC236}">
                <a16:creationId xmlns:a16="http://schemas.microsoft.com/office/drawing/2014/main" id="{28DD0535-70DE-3E4C-8A33-859EAC206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5" y="4440894"/>
            <a:ext cx="3774960" cy="16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C25B2-EDE8-0F60-749F-7C32F727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41D6-CE0D-6C07-BE11-EE591A55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68" y="1196752"/>
            <a:ext cx="5696432" cy="720725"/>
          </a:xfrm>
        </p:spPr>
        <p:txBody>
          <a:bodyPr/>
          <a:lstStyle/>
          <a:p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Wiederverwendbare Testfälle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0927A-D015-81D7-DE61-C82BF9361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1988840"/>
            <a:ext cx="5688012" cy="4032447"/>
          </a:xfrm>
        </p:spPr>
        <p:txBody>
          <a:bodyPr>
            <a:normAutofit/>
          </a:bodyPr>
          <a:lstStyle/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Template-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erstellt → mehrfach nutzbar</a:t>
            </a: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Generierung von Testfällen aus TCD (je Artikel 1 Testfall)</a:t>
            </a:r>
          </a:p>
          <a:p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Vorteile:</a:t>
            </a: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– Weniger Pflegeaufwand</a:t>
            </a: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– Mehr Robustheit</a:t>
            </a: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– Skalierbar für neue Artikel/Produkte</a:t>
            </a: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Ergebnis: Wiederverwendbare, datengetriebene Testautomatisierung</a:t>
            </a:r>
          </a:p>
        </p:txBody>
      </p:sp>
    </p:spTree>
    <p:extLst>
      <p:ext uri="{BB962C8B-B14F-4D97-AF65-F5344CB8AC3E}">
        <p14:creationId xmlns:p14="http://schemas.microsoft.com/office/powerpoint/2010/main" val="25581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gordonnapier.com/wp-content/uploads/2012/12/bigstockphoto_Questions_And_Answers_Signpost_4006719.jpg">
            <a:extLst>
              <a:ext uri="{FF2B5EF4-FFF2-40B4-BE49-F238E27FC236}">
                <a16:creationId xmlns:a16="http://schemas.microsoft.com/office/drawing/2014/main" id="{114059F0-323A-40DF-A78E-38F8D9BB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3723"/>
          <a:stretch/>
        </p:blipFill>
        <p:spPr bwMode="auto">
          <a:xfrm>
            <a:off x="838200" y="-3810"/>
            <a:ext cx="9928860" cy="685800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81C4E61-B3C0-0B5B-54FF-D0FC539F29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968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81">
        <p14:reveal/>
      </p:transition>
    </mc:Choice>
    <mc:Fallback xmlns="">
      <p:transition spd="slow" advTm="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53</Paragraphs>
  <Slides>8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Überblick über Tosca Aufgabe</vt:lpstr>
      <vt:lpstr>Agenda</vt:lpstr>
      <vt:lpstr>PowerPoint-Präsentation</vt:lpstr>
      <vt:lpstr>TestCase Design (TCD) </vt:lpstr>
      <vt:lpstr>Verwendung von Buffern und Bedingungen</vt:lpstr>
      <vt:lpstr> </vt:lpstr>
      <vt:lpstr>Wiederverwendbare Testfälle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with Tosca</dc:title>
  <dc:creator>Arman, Rawand</dc:creator>
  <cp:lastModifiedBy>Kulkarni, Pallavi</cp:lastModifiedBy>
  <cp:revision>17</cp:revision>
  <dcterms:created xsi:type="dcterms:W3CDTF">2019-06-11T22:59:23Z</dcterms:created>
  <dcterms:modified xsi:type="dcterms:W3CDTF">2025-09-15T10:23:19Z</dcterms:modified>
</cp:coreProperties>
</file>