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Lakhe" userId="97895a3d752c22fd" providerId="LiveId" clId="{72F32594-B7B9-4503-8ADE-A88242166EAF}"/>
    <pc:docChg chg="undo custSel addSld delSld modSld sldOrd">
      <pc:chgData name="Pallavi Lakhe" userId="97895a3d752c22fd" providerId="LiveId" clId="{72F32594-B7B9-4503-8ADE-A88242166EAF}" dt="2024-10-17T11:39:38.784" v="301" actId="14100"/>
      <pc:docMkLst>
        <pc:docMk/>
      </pc:docMkLst>
      <pc:sldChg chg="modSp add mod">
        <pc:chgData name="Pallavi Lakhe" userId="97895a3d752c22fd" providerId="LiveId" clId="{72F32594-B7B9-4503-8ADE-A88242166EAF}" dt="2024-10-17T10:51:11.341" v="90" actId="27636"/>
        <pc:sldMkLst>
          <pc:docMk/>
          <pc:sldMk cId="848348615" sldId="273"/>
        </pc:sldMkLst>
        <pc:spChg chg="mod">
          <ac:chgData name="Pallavi Lakhe" userId="97895a3d752c22fd" providerId="LiveId" clId="{72F32594-B7B9-4503-8ADE-A88242166EAF}" dt="2024-10-17T10:50:03.839" v="83" actId="20577"/>
          <ac:spMkLst>
            <pc:docMk/>
            <pc:sldMk cId="848348615" sldId="273"/>
            <ac:spMk id="2" creationId="{5E686DD5-A57D-24DC-6963-605520BFFB10}"/>
          </ac:spMkLst>
        </pc:spChg>
        <pc:spChg chg="mod">
          <ac:chgData name="Pallavi Lakhe" userId="97895a3d752c22fd" providerId="LiveId" clId="{72F32594-B7B9-4503-8ADE-A88242166EAF}" dt="2024-10-17T10:51:11.341" v="90" actId="27636"/>
          <ac:spMkLst>
            <pc:docMk/>
            <pc:sldMk cId="848348615" sldId="273"/>
            <ac:spMk id="3" creationId="{B0A9E93A-6CEA-E8D9-A76F-7F7036419F45}"/>
          </ac:spMkLst>
        </pc:spChg>
      </pc:sldChg>
      <pc:sldChg chg="addSp new">
        <pc:chgData name="Pallavi Lakhe" userId="97895a3d752c22fd" providerId="LiveId" clId="{72F32594-B7B9-4503-8ADE-A88242166EAF}" dt="2024-10-17T11:35:57.152" v="270"/>
        <pc:sldMkLst>
          <pc:docMk/>
          <pc:sldMk cId="2022125225" sldId="274"/>
        </pc:sldMkLst>
        <pc:picChg chg="add">
          <ac:chgData name="Pallavi Lakhe" userId="97895a3d752c22fd" providerId="LiveId" clId="{72F32594-B7B9-4503-8ADE-A88242166EAF}" dt="2024-10-17T11:35:57.152" v="270"/>
          <ac:picMkLst>
            <pc:docMk/>
            <pc:sldMk cId="2022125225" sldId="274"/>
            <ac:picMk id="1026" creationId="{BC90616B-70AD-54DE-C0CE-0DCD2F9A0610}"/>
          </ac:picMkLst>
        </pc:picChg>
      </pc:sldChg>
      <pc:sldChg chg="new del">
        <pc:chgData name="Pallavi Lakhe" userId="97895a3d752c22fd" providerId="LiveId" clId="{72F32594-B7B9-4503-8ADE-A88242166EAF}" dt="2024-10-17T10:53:43.046" v="197" actId="2696"/>
        <pc:sldMkLst>
          <pc:docMk/>
          <pc:sldMk cId="2084758228" sldId="274"/>
        </pc:sldMkLst>
      </pc:sldChg>
      <pc:sldChg chg="addSp delSp add">
        <pc:chgData name="Pallavi Lakhe" userId="97895a3d752c22fd" providerId="LiveId" clId="{72F32594-B7B9-4503-8ADE-A88242166EAF}" dt="2024-10-17T11:36:38.274" v="273"/>
        <pc:sldMkLst>
          <pc:docMk/>
          <pc:sldMk cId="3197615231" sldId="275"/>
        </pc:sldMkLst>
        <pc:picChg chg="del">
          <ac:chgData name="Pallavi Lakhe" userId="97895a3d752c22fd" providerId="LiveId" clId="{72F32594-B7B9-4503-8ADE-A88242166EAF}" dt="2024-10-17T11:36:08.381" v="272" actId="478"/>
          <ac:picMkLst>
            <pc:docMk/>
            <pc:sldMk cId="3197615231" sldId="275"/>
            <ac:picMk id="1026" creationId="{AB585544-A0C9-A107-3F94-C0383EF8E399}"/>
          </ac:picMkLst>
        </pc:picChg>
        <pc:picChg chg="add">
          <ac:chgData name="Pallavi Lakhe" userId="97895a3d752c22fd" providerId="LiveId" clId="{72F32594-B7B9-4503-8ADE-A88242166EAF}" dt="2024-10-17T11:36:38.274" v="273"/>
          <ac:picMkLst>
            <pc:docMk/>
            <pc:sldMk cId="3197615231" sldId="275"/>
            <ac:picMk id="2050" creationId="{8A4441A0-21A8-2DE3-04E8-F6874E1EB5A6}"/>
          </ac:picMkLst>
        </pc:picChg>
      </pc:sldChg>
      <pc:sldChg chg="new del ord">
        <pc:chgData name="Pallavi Lakhe" userId="97895a3d752c22fd" providerId="LiveId" clId="{72F32594-B7B9-4503-8ADE-A88242166EAF}" dt="2024-10-17T10:56:19.764" v="268" actId="47"/>
        <pc:sldMkLst>
          <pc:docMk/>
          <pc:sldMk cId="4187552018" sldId="275"/>
        </pc:sldMkLst>
      </pc:sldChg>
      <pc:sldChg chg="addSp modSp new mod">
        <pc:chgData name="Pallavi Lakhe" userId="97895a3d752c22fd" providerId="LiveId" clId="{72F32594-B7B9-4503-8ADE-A88242166EAF}" dt="2024-10-17T11:39:38.784" v="301" actId="14100"/>
        <pc:sldMkLst>
          <pc:docMk/>
          <pc:sldMk cId="990817428" sldId="276"/>
        </pc:sldMkLst>
        <pc:picChg chg="add mod">
          <ac:chgData name="Pallavi Lakhe" userId="97895a3d752c22fd" providerId="LiveId" clId="{72F32594-B7B9-4503-8ADE-A88242166EAF}" dt="2024-10-17T11:39:38.784" v="301" actId="14100"/>
          <ac:picMkLst>
            <pc:docMk/>
            <pc:sldMk cId="990817428" sldId="276"/>
            <ac:picMk id="3" creationId="{A29472E8-C6D9-A14B-DE5F-B4F3D0AF049F}"/>
          </ac:picMkLst>
        </pc:picChg>
      </pc:sldChg>
      <pc:sldChg chg="new del">
        <pc:chgData name="Pallavi Lakhe" userId="97895a3d752c22fd" providerId="LiveId" clId="{72F32594-B7B9-4503-8ADE-A88242166EAF}" dt="2024-10-17T10:53:48.985" v="200" actId="2696"/>
        <pc:sldMkLst>
          <pc:docMk/>
          <pc:sldMk cId="2617452082" sldId="276"/>
        </pc:sldMkLst>
      </pc:sldChg>
      <pc:sldChg chg="addSp delSp modSp new">
        <pc:chgData name="Pallavi Lakhe" userId="97895a3d752c22fd" providerId="LiveId" clId="{72F32594-B7B9-4503-8ADE-A88242166EAF}" dt="2024-10-17T11:38:41.552" v="297" actId="14100"/>
        <pc:sldMkLst>
          <pc:docMk/>
          <pc:sldMk cId="1760724337" sldId="277"/>
        </pc:sldMkLst>
        <pc:picChg chg="add del mod">
          <ac:chgData name="Pallavi Lakhe" userId="97895a3d752c22fd" providerId="LiveId" clId="{72F32594-B7B9-4503-8ADE-A88242166EAF}" dt="2024-10-17T11:38:26.639" v="292" actId="478"/>
          <ac:picMkLst>
            <pc:docMk/>
            <pc:sldMk cId="1760724337" sldId="277"/>
            <ac:picMk id="3074" creationId="{1824693F-9594-60C1-6659-4687BE105979}"/>
          </ac:picMkLst>
        </pc:picChg>
        <pc:picChg chg="add mod">
          <ac:chgData name="Pallavi Lakhe" userId="97895a3d752c22fd" providerId="LiveId" clId="{72F32594-B7B9-4503-8ADE-A88242166EAF}" dt="2024-10-17T11:38:41.552" v="297" actId="14100"/>
          <ac:picMkLst>
            <pc:docMk/>
            <pc:sldMk cId="1760724337" sldId="277"/>
            <ac:picMk id="3076" creationId="{44B4D842-E34C-F968-6C65-414A7FE0ED5D}"/>
          </ac:picMkLst>
        </pc:picChg>
      </pc:sldChg>
      <pc:sldChg chg="new del">
        <pc:chgData name="Pallavi Lakhe" userId="97895a3d752c22fd" providerId="LiveId" clId="{72F32594-B7B9-4503-8ADE-A88242166EAF}" dt="2024-10-17T10:56:17.091" v="267" actId="47"/>
        <pc:sldMkLst>
          <pc:docMk/>
          <pc:sldMk cId="2628216521" sldId="277"/>
        </pc:sldMkLst>
      </pc:sldChg>
      <pc:sldChg chg="new del">
        <pc:chgData name="Pallavi Lakhe" userId="97895a3d752c22fd" providerId="LiveId" clId="{72F32594-B7B9-4503-8ADE-A88242166EAF}" dt="2024-10-17T10:56:16.590" v="266" actId="47"/>
        <pc:sldMkLst>
          <pc:docMk/>
          <pc:sldMk cId="1170917465" sldId="278"/>
        </pc:sldMkLst>
      </pc:sldChg>
      <pc:sldChg chg="new del">
        <pc:chgData name="Pallavi Lakhe" userId="97895a3d752c22fd" providerId="LiveId" clId="{72F32594-B7B9-4503-8ADE-A88242166EAF}" dt="2024-10-17T10:56:16.115" v="265" actId="47"/>
        <pc:sldMkLst>
          <pc:docMk/>
          <pc:sldMk cId="3014061842" sldId="279"/>
        </pc:sldMkLst>
      </pc:sldChg>
      <pc:sldChg chg="new del">
        <pc:chgData name="Pallavi Lakhe" userId="97895a3d752c22fd" providerId="LiveId" clId="{72F32594-B7B9-4503-8ADE-A88242166EAF}" dt="2024-10-17T10:56:15.598" v="264" actId="47"/>
        <pc:sldMkLst>
          <pc:docMk/>
          <pc:sldMk cId="3778443152" sldId="280"/>
        </pc:sldMkLst>
      </pc:sldChg>
      <pc:sldChg chg="new del">
        <pc:chgData name="Pallavi Lakhe" userId="97895a3d752c22fd" providerId="LiveId" clId="{72F32594-B7B9-4503-8ADE-A88242166EAF}" dt="2024-10-17T10:56:15.236" v="263" actId="47"/>
        <pc:sldMkLst>
          <pc:docMk/>
          <pc:sldMk cId="2263554130" sldId="281"/>
        </pc:sldMkLst>
      </pc:sldChg>
      <pc:sldChg chg="new del">
        <pc:chgData name="Pallavi Lakhe" userId="97895a3d752c22fd" providerId="LiveId" clId="{72F32594-B7B9-4503-8ADE-A88242166EAF}" dt="2024-10-17T10:56:14.821" v="262" actId="47"/>
        <pc:sldMkLst>
          <pc:docMk/>
          <pc:sldMk cId="4273399749" sldId="282"/>
        </pc:sldMkLst>
      </pc:sldChg>
      <pc:sldChg chg="new del">
        <pc:chgData name="Pallavi Lakhe" userId="97895a3d752c22fd" providerId="LiveId" clId="{72F32594-B7B9-4503-8ADE-A88242166EAF}" dt="2024-10-17T10:56:14.445" v="261" actId="47"/>
        <pc:sldMkLst>
          <pc:docMk/>
          <pc:sldMk cId="3693882885" sldId="283"/>
        </pc:sldMkLst>
      </pc:sldChg>
      <pc:sldChg chg="new del">
        <pc:chgData name="Pallavi Lakhe" userId="97895a3d752c22fd" providerId="LiveId" clId="{72F32594-B7B9-4503-8ADE-A88242166EAF}" dt="2024-10-17T10:56:14.029" v="260" actId="47"/>
        <pc:sldMkLst>
          <pc:docMk/>
          <pc:sldMk cId="2834564615" sldId="284"/>
        </pc:sldMkLst>
      </pc:sldChg>
      <pc:sldChg chg="new del">
        <pc:chgData name="Pallavi Lakhe" userId="97895a3d752c22fd" providerId="LiveId" clId="{72F32594-B7B9-4503-8ADE-A88242166EAF}" dt="2024-10-17T10:56:13.620" v="259" actId="47"/>
        <pc:sldMkLst>
          <pc:docMk/>
          <pc:sldMk cId="1149241793" sldId="285"/>
        </pc:sldMkLst>
      </pc:sldChg>
      <pc:sldChg chg="new del">
        <pc:chgData name="Pallavi Lakhe" userId="97895a3d752c22fd" providerId="LiveId" clId="{72F32594-B7B9-4503-8ADE-A88242166EAF}" dt="2024-10-17T10:56:13.235" v="258" actId="47"/>
        <pc:sldMkLst>
          <pc:docMk/>
          <pc:sldMk cId="2967720909" sldId="286"/>
        </pc:sldMkLst>
      </pc:sldChg>
      <pc:sldChg chg="new del">
        <pc:chgData name="Pallavi Lakhe" userId="97895a3d752c22fd" providerId="LiveId" clId="{72F32594-B7B9-4503-8ADE-A88242166EAF}" dt="2024-10-17T10:56:12.849" v="257" actId="47"/>
        <pc:sldMkLst>
          <pc:docMk/>
          <pc:sldMk cId="1080931334" sldId="287"/>
        </pc:sldMkLst>
      </pc:sldChg>
      <pc:sldChg chg="new del">
        <pc:chgData name="Pallavi Lakhe" userId="97895a3d752c22fd" providerId="LiveId" clId="{72F32594-B7B9-4503-8ADE-A88242166EAF}" dt="2024-10-17T10:56:12.487" v="256" actId="47"/>
        <pc:sldMkLst>
          <pc:docMk/>
          <pc:sldMk cId="3158573466" sldId="288"/>
        </pc:sldMkLst>
      </pc:sldChg>
      <pc:sldChg chg="new del">
        <pc:chgData name="Pallavi Lakhe" userId="97895a3d752c22fd" providerId="LiveId" clId="{72F32594-B7B9-4503-8ADE-A88242166EAF}" dt="2024-10-17T10:56:12.126" v="255" actId="47"/>
        <pc:sldMkLst>
          <pc:docMk/>
          <pc:sldMk cId="1672327499" sldId="289"/>
        </pc:sldMkLst>
      </pc:sldChg>
      <pc:sldChg chg="new del">
        <pc:chgData name="Pallavi Lakhe" userId="97895a3d752c22fd" providerId="LiveId" clId="{72F32594-B7B9-4503-8ADE-A88242166EAF}" dt="2024-10-17T10:56:11.708" v="254" actId="47"/>
        <pc:sldMkLst>
          <pc:docMk/>
          <pc:sldMk cId="4168409416" sldId="290"/>
        </pc:sldMkLst>
      </pc:sldChg>
      <pc:sldChg chg="new del">
        <pc:chgData name="Pallavi Lakhe" userId="97895a3d752c22fd" providerId="LiveId" clId="{72F32594-B7B9-4503-8ADE-A88242166EAF}" dt="2024-10-17T10:56:11.264" v="253" actId="47"/>
        <pc:sldMkLst>
          <pc:docMk/>
          <pc:sldMk cId="2846009811" sldId="291"/>
        </pc:sldMkLst>
      </pc:sldChg>
      <pc:sldChg chg="new del">
        <pc:chgData name="Pallavi Lakhe" userId="97895a3d752c22fd" providerId="LiveId" clId="{72F32594-B7B9-4503-8ADE-A88242166EAF}" dt="2024-10-17T10:56:10.880" v="252" actId="47"/>
        <pc:sldMkLst>
          <pc:docMk/>
          <pc:sldMk cId="587948189" sldId="292"/>
        </pc:sldMkLst>
      </pc:sldChg>
      <pc:sldChg chg="new del">
        <pc:chgData name="Pallavi Lakhe" userId="97895a3d752c22fd" providerId="LiveId" clId="{72F32594-B7B9-4503-8ADE-A88242166EAF}" dt="2024-10-17T10:56:10.551" v="251" actId="47"/>
        <pc:sldMkLst>
          <pc:docMk/>
          <pc:sldMk cId="4024591385" sldId="293"/>
        </pc:sldMkLst>
      </pc:sldChg>
      <pc:sldChg chg="new del">
        <pc:chgData name="Pallavi Lakhe" userId="97895a3d752c22fd" providerId="LiveId" clId="{72F32594-B7B9-4503-8ADE-A88242166EAF}" dt="2024-10-17T10:56:10.138" v="250" actId="47"/>
        <pc:sldMkLst>
          <pc:docMk/>
          <pc:sldMk cId="4082338428" sldId="294"/>
        </pc:sldMkLst>
      </pc:sldChg>
      <pc:sldChg chg="new del">
        <pc:chgData name="Pallavi Lakhe" userId="97895a3d752c22fd" providerId="LiveId" clId="{72F32594-B7B9-4503-8ADE-A88242166EAF}" dt="2024-10-17T10:56:09.777" v="249" actId="47"/>
        <pc:sldMkLst>
          <pc:docMk/>
          <pc:sldMk cId="1102461260" sldId="295"/>
        </pc:sldMkLst>
      </pc:sldChg>
      <pc:sldChg chg="new del">
        <pc:chgData name="Pallavi Lakhe" userId="97895a3d752c22fd" providerId="LiveId" clId="{72F32594-B7B9-4503-8ADE-A88242166EAF}" dt="2024-10-17T10:56:09.418" v="248" actId="47"/>
        <pc:sldMkLst>
          <pc:docMk/>
          <pc:sldMk cId="546983207" sldId="296"/>
        </pc:sldMkLst>
      </pc:sldChg>
      <pc:sldChg chg="new del">
        <pc:chgData name="Pallavi Lakhe" userId="97895a3d752c22fd" providerId="LiveId" clId="{72F32594-B7B9-4503-8ADE-A88242166EAF}" dt="2024-10-17T10:56:09.080" v="247" actId="47"/>
        <pc:sldMkLst>
          <pc:docMk/>
          <pc:sldMk cId="181491157" sldId="297"/>
        </pc:sldMkLst>
      </pc:sldChg>
      <pc:sldChg chg="new del">
        <pc:chgData name="Pallavi Lakhe" userId="97895a3d752c22fd" providerId="LiveId" clId="{72F32594-B7B9-4503-8ADE-A88242166EAF}" dt="2024-10-17T10:56:08.673" v="246" actId="47"/>
        <pc:sldMkLst>
          <pc:docMk/>
          <pc:sldMk cId="905266648" sldId="298"/>
        </pc:sldMkLst>
      </pc:sldChg>
      <pc:sldChg chg="new del">
        <pc:chgData name="Pallavi Lakhe" userId="97895a3d752c22fd" providerId="LiveId" clId="{72F32594-B7B9-4503-8ADE-A88242166EAF}" dt="2024-10-17T10:56:08.345" v="245" actId="47"/>
        <pc:sldMkLst>
          <pc:docMk/>
          <pc:sldMk cId="1770397235" sldId="299"/>
        </pc:sldMkLst>
      </pc:sldChg>
      <pc:sldChg chg="new del">
        <pc:chgData name="Pallavi Lakhe" userId="97895a3d752c22fd" providerId="LiveId" clId="{72F32594-B7B9-4503-8ADE-A88242166EAF}" dt="2024-10-17T10:56:07.980" v="244" actId="47"/>
        <pc:sldMkLst>
          <pc:docMk/>
          <pc:sldMk cId="1098435253" sldId="300"/>
        </pc:sldMkLst>
      </pc:sldChg>
      <pc:sldChg chg="new del">
        <pc:chgData name="Pallavi Lakhe" userId="97895a3d752c22fd" providerId="LiveId" clId="{72F32594-B7B9-4503-8ADE-A88242166EAF}" dt="2024-10-17T10:56:07.616" v="243" actId="47"/>
        <pc:sldMkLst>
          <pc:docMk/>
          <pc:sldMk cId="1091206617" sldId="301"/>
        </pc:sldMkLst>
      </pc:sldChg>
      <pc:sldChg chg="new del">
        <pc:chgData name="Pallavi Lakhe" userId="97895a3d752c22fd" providerId="LiveId" clId="{72F32594-B7B9-4503-8ADE-A88242166EAF}" dt="2024-10-17T10:56:07.260" v="242" actId="47"/>
        <pc:sldMkLst>
          <pc:docMk/>
          <pc:sldMk cId="3812679459" sldId="302"/>
        </pc:sldMkLst>
      </pc:sldChg>
      <pc:sldChg chg="new del">
        <pc:chgData name="Pallavi Lakhe" userId="97895a3d752c22fd" providerId="LiveId" clId="{72F32594-B7B9-4503-8ADE-A88242166EAF}" dt="2024-10-17T10:56:06.885" v="241" actId="47"/>
        <pc:sldMkLst>
          <pc:docMk/>
          <pc:sldMk cId="3712176818" sldId="303"/>
        </pc:sldMkLst>
      </pc:sldChg>
      <pc:sldChg chg="new del">
        <pc:chgData name="Pallavi Lakhe" userId="97895a3d752c22fd" providerId="LiveId" clId="{72F32594-B7B9-4503-8ADE-A88242166EAF}" dt="2024-10-17T10:56:06.517" v="240" actId="47"/>
        <pc:sldMkLst>
          <pc:docMk/>
          <pc:sldMk cId="4016009808" sldId="304"/>
        </pc:sldMkLst>
      </pc:sldChg>
      <pc:sldChg chg="new del">
        <pc:chgData name="Pallavi Lakhe" userId="97895a3d752c22fd" providerId="LiveId" clId="{72F32594-B7B9-4503-8ADE-A88242166EAF}" dt="2024-10-17T10:56:06.215" v="239" actId="47"/>
        <pc:sldMkLst>
          <pc:docMk/>
          <pc:sldMk cId="193186151" sldId="305"/>
        </pc:sldMkLst>
      </pc:sldChg>
      <pc:sldChg chg="new del">
        <pc:chgData name="Pallavi Lakhe" userId="97895a3d752c22fd" providerId="LiveId" clId="{72F32594-B7B9-4503-8ADE-A88242166EAF}" dt="2024-10-17T10:56:05.903" v="238" actId="47"/>
        <pc:sldMkLst>
          <pc:docMk/>
          <pc:sldMk cId="4294456845" sldId="306"/>
        </pc:sldMkLst>
      </pc:sldChg>
      <pc:sldChg chg="new del">
        <pc:chgData name="Pallavi Lakhe" userId="97895a3d752c22fd" providerId="LiveId" clId="{72F32594-B7B9-4503-8ADE-A88242166EAF}" dt="2024-10-17T10:56:05.535" v="237" actId="47"/>
        <pc:sldMkLst>
          <pc:docMk/>
          <pc:sldMk cId="1537052264" sldId="307"/>
        </pc:sldMkLst>
      </pc:sldChg>
      <pc:sldChg chg="new del">
        <pc:chgData name="Pallavi Lakhe" userId="97895a3d752c22fd" providerId="LiveId" clId="{72F32594-B7B9-4503-8ADE-A88242166EAF}" dt="2024-10-17T10:56:05.235" v="236" actId="47"/>
        <pc:sldMkLst>
          <pc:docMk/>
          <pc:sldMk cId="3719050443" sldId="308"/>
        </pc:sldMkLst>
      </pc:sldChg>
      <pc:sldChg chg="new del">
        <pc:chgData name="Pallavi Lakhe" userId="97895a3d752c22fd" providerId="LiveId" clId="{72F32594-B7B9-4503-8ADE-A88242166EAF}" dt="2024-10-17T10:56:04.932" v="235" actId="47"/>
        <pc:sldMkLst>
          <pc:docMk/>
          <pc:sldMk cId="4019665926" sldId="309"/>
        </pc:sldMkLst>
      </pc:sldChg>
      <pc:sldChg chg="new del">
        <pc:chgData name="Pallavi Lakhe" userId="97895a3d752c22fd" providerId="LiveId" clId="{72F32594-B7B9-4503-8ADE-A88242166EAF}" dt="2024-10-17T10:56:04.609" v="234" actId="47"/>
        <pc:sldMkLst>
          <pc:docMk/>
          <pc:sldMk cId="1067462787" sldId="310"/>
        </pc:sldMkLst>
      </pc:sldChg>
      <pc:sldChg chg="new del">
        <pc:chgData name="Pallavi Lakhe" userId="97895a3d752c22fd" providerId="LiveId" clId="{72F32594-B7B9-4503-8ADE-A88242166EAF}" dt="2024-10-17T10:56:04.270" v="233" actId="47"/>
        <pc:sldMkLst>
          <pc:docMk/>
          <pc:sldMk cId="3289432038" sldId="311"/>
        </pc:sldMkLst>
      </pc:sldChg>
      <pc:sldChg chg="new del">
        <pc:chgData name="Pallavi Lakhe" userId="97895a3d752c22fd" providerId="LiveId" clId="{72F32594-B7B9-4503-8ADE-A88242166EAF}" dt="2024-10-17T10:56:03.950" v="232" actId="47"/>
        <pc:sldMkLst>
          <pc:docMk/>
          <pc:sldMk cId="669306178" sldId="312"/>
        </pc:sldMkLst>
      </pc:sldChg>
      <pc:sldChg chg="new del">
        <pc:chgData name="Pallavi Lakhe" userId="97895a3d752c22fd" providerId="LiveId" clId="{72F32594-B7B9-4503-8ADE-A88242166EAF}" dt="2024-10-17T10:56:03.614" v="231" actId="47"/>
        <pc:sldMkLst>
          <pc:docMk/>
          <pc:sldMk cId="3175638635" sldId="313"/>
        </pc:sldMkLst>
      </pc:sldChg>
      <pc:sldChg chg="new del">
        <pc:chgData name="Pallavi Lakhe" userId="97895a3d752c22fd" providerId="LiveId" clId="{72F32594-B7B9-4503-8ADE-A88242166EAF}" dt="2024-10-17T10:56:03.264" v="230" actId="47"/>
        <pc:sldMkLst>
          <pc:docMk/>
          <pc:sldMk cId="2543411010" sldId="314"/>
        </pc:sldMkLst>
      </pc:sldChg>
      <pc:sldChg chg="new del">
        <pc:chgData name="Pallavi Lakhe" userId="97895a3d752c22fd" providerId="LiveId" clId="{72F32594-B7B9-4503-8ADE-A88242166EAF}" dt="2024-10-17T10:56:02.870" v="229" actId="47"/>
        <pc:sldMkLst>
          <pc:docMk/>
          <pc:sldMk cId="4291046844" sldId="315"/>
        </pc:sldMkLst>
      </pc:sldChg>
      <pc:sldChg chg="new del">
        <pc:chgData name="Pallavi Lakhe" userId="97895a3d752c22fd" providerId="LiveId" clId="{72F32594-B7B9-4503-8ADE-A88242166EAF}" dt="2024-10-17T10:56:02.529" v="228" actId="47"/>
        <pc:sldMkLst>
          <pc:docMk/>
          <pc:sldMk cId="2136615374" sldId="316"/>
        </pc:sldMkLst>
      </pc:sldChg>
      <pc:sldChg chg="new del">
        <pc:chgData name="Pallavi Lakhe" userId="97895a3d752c22fd" providerId="LiveId" clId="{72F32594-B7B9-4503-8ADE-A88242166EAF}" dt="2024-10-17T10:56:02.111" v="227" actId="47"/>
        <pc:sldMkLst>
          <pc:docMk/>
          <pc:sldMk cId="3998409847" sldId="317"/>
        </pc:sldMkLst>
      </pc:sldChg>
      <pc:sldChg chg="new del">
        <pc:chgData name="Pallavi Lakhe" userId="97895a3d752c22fd" providerId="LiveId" clId="{72F32594-B7B9-4503-8ADE-A88242166EAF}" dt="2024-10-17T10:56:01.702" v="226" actId="47"/>
        <pc:sldMkLst>
          <pc:docMk/>
          <pc:sldMk cId="2602256344" sldId="318"/>
        </pc:sldMkLst>
      </pc:sldChg>
      <pc:sldChg chg="new del">
        <pc:chgData name="Pallavi Lakhe" userId="97895a3d752c22fd" providerId="LiveId" clId="{72F32594-B7B9-4503-8ADE-A88242166EAF}" dt="2024-10-17T10:56:01.309" v="225" actId="47"/>
        <pc:sldMkLst>
          <pc:docMk/>
          <pc:sldMk cId="606921428" sldId="319"/>
        </pc:sldMkLst>
      </pc:sldChg>
      <pc:sldChg chg="new del">
        <pc:chgData name="Pallavi Lakhe" userId="97895a3d752c22fd" providerId="LiveId" clId="{72F32594-B7B9-4503-8ADE-A88242166EAF}" dt="2024-10-17T10:56:00.851" v="224" actId="47"/>
        <pc:sldMkLst>
          <pc:docMk/>
          <pc:sldMk cId="157383189" sldId="320"/>
        </pc:sldMkLst>
      </pc:sldChg>
      <pc:sldChg chg="new del">
        <pc:chgData name="Pallavi Lakhe" userId="97895a3d752c22fd" providerId="LiveId" clId="{72F32594-B7B9-4503-8ADE-A88242166EAF}" dt="2024-10-17T10:56:00.353" v="223" actId="47"/>
        <pc:sldMkLst>
          <pc:docMk/>
          <pc:sldMk cId="371707571" sldId="321"/>
        </pc:sldMkLst>
      </pc:sldChg>
      <pc:sldChg chg="new del">
        <pc:chgData name="Pallavi Lakhe" userId="97895a3d752c22fd" providerId="LiveId" clId="{72F32594-B7B9-4503-8ADE-A88242166EAF}" dt="2024-10-17T10:55:59.756" v="222" actId="47"/>
        <pc:sldMkLst>
          <pc:docMk/>
          <pc:sldMk cId="587334332" sldId="322"/>
        </pc:sldMkLst>
      </pc:sldChg>
      <pc:sldChg chg="new del">
        <pc:chgData name="Pallavi Lakhe" userId="97895a3d752c22fd" providerId="LiveId" clId="{72F32594-B7B9-4503-8ADE-A88242166EAF}" dt="2024-10-17T10:55:59.125" v="221" actId="47"/>
        <pc:sldMkLst>
          <pc:docMk/>
          <pc:sldMk cId="2995643121" sldId="323"/>
        </pc:sldMkLst>
      </pc:sldChg>
      <pc:sldChg chg="new del">
        <pc:chgData name="Pallavi Lakhe" userId="97895a3d752c22fd" providerId="LiveId" clId="{72F32594-B7B9-4503-8ADE-A88242166EAF}" dt="2024-10-17T10:55:58.711" v="220" actId="47"/>
        <pc:sldMkLst>
          <pc:docMk/>
          <pc:sldMk cId="755410094" sldId="324"/>
        </pc:sldMkLst>
      </pc:sldChg>
      <pc:sldChg chg="new del">
        <pc:chgData name="Pallavi Lakhe" userId="97895a3d752c22fd" providerId="LiveId" clId="{72F32594-B7B9-4503-8ADE-A88242166EAF}" dt="2024-10-17T10:55:58.034" v="219" actId="47"/>
        <pc:sldMkLst>
          <pc:docMk/>
          <pc:sldMk cId="942702228" sldId="325"/>
        </pc:sldMkLst>
      </pc:sldChg>
      <pc:sldChg chg="new del">
        <pc:chgData name="Pallavi Lakhe" userId="97895a3d752c22fd" providerId="LiveId" clId="{72F32594-B7B9-4503-8ADE-A88242166EAF}" dt="2024-10-17T10:55:57.524" v="218" actId="47"/>
        <pc:sldMkLst>
          <pc:docMk/>
          <pc:sldMk cId="3323285617" sldId="326"/>
        </pc:sldMkLst>
      </pc:sldChg>
      <pc:sldChg chg="new del ord">
        <pc:chgData name="Pallavi Lakhe" userId="97895a3d752c22fd" providerId="LiveId" clId="{72F32594-B7B9-4503-8ADE-A88242166EAF}" dt="2024-10-17T10:55:56.826" v="217" actId="47"/>
        <pc:sldMkLst>
          <pc:docMk/>
          <pc:sldMk cId="3386190815" sldId="327"/>
        </pc:sldMkLst>
      </pc:sldChg>
      <pc:sldChg chg="new del">
        <pc:chgData name="Pallavi Lakhe" userId="97895a3d752c22fd" providerId="LiveId" clId="{72F32594-B7B9-4503-8ADE-A88242166EAF}" dt="2024-10-17T10:55:45.946" v="212" actId="2696"/>
        <pc:sldMkLst>
          <pc:docMk/>
          <pc:sldMk cId="472327992" sldId="328"/>
        </pc:sldMkLst>
      </pc:sldChg>
      <pc:sldChg chg="add del">
        <pc:chgData name="Pallavi Lakhe" userId="97895a3d752c22fd" providerId="LiveId" clId="{72F32594-B7B9-4503-8ADE-A88242166EAF}" dt="2024-10-17T10:55:50.982" v="214" actId="2696"/>
        <pc:sldMkLst>
          <pc:docMk/>
          <pc:sldMk cId="2370894041" sldId="328"/>
        </pc:sldMkLst>
      </pc:sldChg>
      <pc:sldChg chg="new del">
        <pc:chgData name="Pallavi Lakhe" userId="97895a3d752c22fd" providerId="LiveId" clId="{72F32594-B7B9-4503-8ADE-A88242166EAF}" dt="2024-10-17T10:55:40.555" v="211" actId="2696"/>
        <pc:sldMkLst>
          <pc:docMk/>
          <pc:sldMk cId="3805474278" sldId="329"/>
        </pc:sldMkLst>
      </pc:sldChg>
      <pc:sldChg chg="new del">
        <pc:chgData name="Pallavi Lakhe" userId="97895a3d752c22fd" providerId="LiveId" clId="{72F32594-B7B9-4503-8ADE-A88242166EAF}" dt="2024-10-17T10:55:38.288" v="210" actId="2696"/>
        <pc:sldMkLst>
          <pc:docMk/>
          <pc:sldMk cId="4082673086" sldId="330"/>
        </pc:sldMkLst>
      </pc:sldChg>
      <pc:sldChg chg="new del">
        <pc:chgData name="Pallavi Lakhe" userId="97895a3d752c22fd" providerId="LiveId" clId="{72F32594-B7B9-4503-8ADE-A88242166EAF}" dt="2024-10-17T10:55:35.917" v="209" actId="2696"/>
        <pc:sldMkLst>
          <pc:docMk/>
          <pc:sldMk cId="3690172634" sldId="331"/>
        </pc:sldMkLst>
      </pc:sldChg>
      <pc:sldChg chg="new del">
        <pc:chgData name="Pallavi Lakhe" userId="97895a3d752c22fd" providerId="LiveId" clId="{72F32594-B7B9-4503-8ADE-A88242166EAF}" dt="2024-10-17T10:55:33.204" v="208" actId="2696"/>
        <pc:sldMkLst>
          <pc:docMk/>
          <pc:sldMk cId="2846439315" sldId="332"/>
        </pc:sldMkLst>
      </pc:sldChg>
      <pc:sldChg chg="new del">
        <pc:chgData name="Pallavi Lakhe" userId="97895a3d752c22fd" providerId="LiveId" clId="{72F32594-B7B9-4503-8ADE-A88242166EAF}" dt="2024-10-17T10:55:30.749" v="207" actId="2696"/>
        <pc:sldMkLst>
          <pc:docMk/>
          <pc:sldMk cId="851158081" sldId="333"/>
        </pc:sldMkLst>
      </pc:sldChg>
      <pc:sldChg chg="new del">
        <pc:chgData name="Pallavi Lakhe" userId="97895a3d752c22fd" providerId="LiveId" clId="{72F32594-B7B9-4503-8ADE-A88242166EAF}" dt="2024-10-17T10:55:28.303" v="206" actId="2696"/>
        <pc:sldMkLst>
          <pc:docMk/>
          <pc:sldMk cId="3206820562" sldId="334"/>
        </pc:sldMkLst>
      </pc:sldChg>
      <pc:sldChg chg="new del">
        <pc:chgData name="Pallavi Lakhe" userId="97895a3d752c22fd" providerId="LiveId" clId="{72F32594-B7B9-4503-8ADE-A88242166EAF}" dt="2024-10-17T10:55:25.373" v="205" actId="2696"/>
        <pc:sldMkLst>
          <pc:docMk/>
          <pc:sldMk cId="1709151843" sldId="335"/>
        </pc:sldMkLst>
      </pc:sldChg>
      <pc:sldChg chg="new del">
        <pc:chgData name="Pallavi Lakhe" userId="97895a3d752c22fd" providerId="LiveId" clId="{72F32594-B7B9-4503-8ADE-A88242166EAF}" dt="2024-10-17T10:54:02.200" v="204" actId="2696"/>
        <pc:sldMkLst>
          <pc:docMk/>
          <pc:sldMk cId="2375236465" sldId="336"/>
        </pc:sldMkLst>
      </pc:sldChg>
      <pc:sldChg chg="new del">
        <pc:chgData name="Pallavi Lakhe" userId="97895a3d752c22fd" providerId="LiveId" clId="{72F32594-B7B9-4503-8ADE-A88242166EAF}" dt="2024-10-17T10:53:59.768" v="203" actId="2696"/>
        <pc:sldMkLst>
          <pc:docMk/>
          <pc:sldMk cId="3405888177" sldId="337"/>
        </pc:sldMkLst>
      </pc:sldChg>
      <pc:sldChg chg="new del">
        <pc:chgData name="Pallavi Lakhe" userId="97895a3d752c22fd" providerId="LiveId" clId="{72F32594-B7B9-4503-8ADE-A88242166EAF}" dt="2024-10-17T10:53:57.477" v="202" actId="2696"/>
        <pc:sldMkLst>
          <pc:docMk/>
          <pc:sldMk cId="1633972914" sldId="338"/>
        </pc:sldMkLst>
      </pc:sldChg>
      <pc:sldChg chg="new del">
        <pc:chgData name="Pallavi Lakhe" userId="97895a3d752c22fd" providerId="LiveId" clId="{72F32594-B7B9-4503-8ADE-A88242166EAF}" dt="2024-10-17T10:53:54.778" v="201" actId="2696"/>
        <pc:sldMkLst>
          <pc:docMk/>
          <pc:sldMk cId="542213052" sldId="339"/>
        </pc:sldMkLst>
      </pc:sldChg>
      <pc:sldChg chg="new del">
        <pc:chgData name="Pallavi Lakhe" userId="97895a3d752c22fd" providerId="LiveId" clId="{72F32594-B7B9-4503-8ADE-A88242166EAF}" dt="2024-10-17T10:53:26.602" v="196" actId="680"/>
        <pc:sldMkLst>
          <pc:docMk/>
          <pc:sldMk cId="3895328299" sldId="340"/>
        </pc:sldMkLst>
      </pc:sldChg>
      <pc:sldChg chg="new del">
        <pc:chgData name="Pallavi Lakhe" userId="97895a3d752c22fd" providerId="LiveId" clId="{72F32594-B7B9-4503-8ADE-A88242166EAF}" dt="2024-10-17T10:53:26.360" v="195" actId="680"/>
        <pc:sldMkLst>
          <pc:docMk/>
          <pc:sldMk cId="41392491" sldId="341"/>
        </pc:sldMkLst>
      </pc:sldChg>
      <pc:sldChg chg="new del">
        <pc:chgData name="Pallavi Lakhe" userId="97895a3d752c22fd" providerId="LiveId" clId="{72F32594-B7B9-4503-8ADE-A88242166EAF}" dt="2024-10-17T10:53:26.145" v="194" actId="680"/>
        <pc:sldMkLst>
          <pc:docMk/>
          <pc:sldMk cId="4184271522" sldId="342"/>
        </pc:sldMkLst>
      </pc:sldChg>
      <pc:sldChg chg="new del">
        <pc:chgData name="Pallavi Lakhe" userId="97895a3d752c22fd" providerId="LiveId" clId="{72F32594-B7B9-4503-8ADE-A88242166EAF}" dt="2024-10-17T10:53:25.937" v="193" actId="680"/>
        <pc:sldMkLst>
          <pc:docMk/>
          <pc:sldMk cId="379432248" sldId="343"/>
        </pc:sldMkLst>
      </pc:sldChg>
      <pc:sldChg chg="new del">
        <pc:chgData name="Pallavi Lakhe" userId="97895a3d752c22fd" providerId="LiveId" clId="{72F32594-B7B9-4503-8ADE-A88242166EAF}" dt="2024-10-17T10:53:25.712" v="192" actId="680"/>
        <pc:sldMkLst>
          <pc:docMk/>
          <pc:sldMk cId="2589568790" sldId="344"/>
        </pc:sldMkLst>
      </pc:sldChg>
      <pc:sldChg chg="new del">
        <pc:chgData name="Pallavi Lakhe" userId="97895a3d752c22fd" providerId="LiveId" clId="{72F32594-B7B9-4503-8ADE-A88242166EAF}" dt="2024-10-17T10:53:25.486" v="191" actId="680"/>
        <pc:sldMkLst>
          <pc:docMk/>
          <pc:sldMk cId="1447317590" sldId="345"/>
        </pc:sldMkLst>
      </pc:sldChg>
      <pc:sldChg chg="new del">
        <pc:chgData name="Pallavi Lakhe" userId="97895a3d752c22fd" providerId="LiveId" clId="{72F32594-B7B9-4503-8ADE-A88242166EAF}" dt="2024-10-17T10:53:25.220" v="190" actId="680"/>
        <pc:sldMkLst>
          <pc:docMk/>
          <pc:sldMk cId="3287424497" sldId="346"/>
        </pc:sldMkLst>
      </pc:sldChg>
      <pc:sldChg chg="new del">
        <pc:chgData name="Pallavi Lakhe" userId="97895a3d752c22fd" providerId="LiveId" clId="{72F32594-B7B9-4503-8ADE-A88242166EAF}" dt="2024-10-17T10:53:24.968" v="189" actId="680"/>
        <pc:sldMkLst>
          <pc:docMk/>
          <pc:sldMk cId="3753878274" sldId="347"/>
        </pc:sldMkLst>
      </pc:sldChg>
      <pc:sldChg chg="new del">
        <pc:chgData name="Pallavi Lakhe" userId="97895a3d752c22fd" providerId="LiveId" clId="{72F32594-B7B9-4503-8ADE-A88242166EAF}" dt="2024-10-17T10:53:24.758" v="188" actId="680"/>
        <pc:sldMkLst>
          <pc:docMk/>
          <pc:sldMk cId="3644806839" sldId="348"/>
        </pc:sldMkLst>
      </pc:sldChg>
      <pc:sldChg chg="new del">
        <pc:chgData name="Pallavi Lakhe" userId="97895a3d752c22fd" providerId="LiveId" clId="{72F32594-B7B9-4503-8ADE-A88242166EAF}" dt="2024-10-17T10:53:24.510" v="187" actId="680"/>
        <pc:sldMkLst>
          <pc:docMk/>
          <pc:sldMk cId="1420706279" sldId="349"/>
        </pc:sldMkLst>
      </pc:sldChg>
      <pc:sldChg chg="new del">
        <pc:chgData name="Pallavi Lakhe" userId="97895a3d752c22fd" providerId="LiveId" clId="{72F32594-B7B9-4503-8ADE-A88242166EAF}" dt="2024-10-17T10:53:24.274" v="186" actId="680"/>
        <pc:sldMkLst>
          <pc:docMk/>
          <pc:sldMk cId="1327166330" sldId="350"/>
        </pc:sldMkLst>
      </pc:sldChg>
      <pc:sldChg chg="new del">
        <pc:chgData name="Pallavi Lakhe" userId="97895a3d752c22fd" providerId="LiveId" clId="{72F32594-B7B9-4503-8ADE-A88242166EAF}" dt="2024-10-17T10:53:24.046" v="185" actId="680"/>
        <pc:sldMkLst>
          <pc:docMk/>
          <pc:sldMk cId="357993734" sldId="351"/>
        </pc:sldMkLst>
      </pc:sldChg>
      <pc:sldChg chg="new del">
        <pc:chgData name="Pallavi Lakhe" userId="97895a3d752c22fd" providerId="LiveId" clId="{72F32594-B7B9-4503-8ADE-A88242166EAF}" dt="2024-10-17T10:53:23.816" v="184" actId="680"/>
        <pc:sldMkLst>
          <pc:docMk/>
          <pc:sldMk cId="2027733922" sldId="352"/>
        </pc:sldMkLst>
      </pc:sldChg>
      <pc:sldChg chg="new del">
        <pc:chgData name="Pallavi Lakhe" userId="97895a3d752c22fd" providerId="LiveId" clId="{72F32594-B7B9-4503-8ADE-A88242166EAF}" dt="2024-10-17T10:53:23.555" v="183" actId="680"/>
        <pc:sldMkLst>
          <pc:docMk/>
          <pc:sldMk cId="135492675" sldId="353"/>
        </pc:sldMkLst>
      </pc:sldChg>
      <pc:sldChg chg="new del">
        <pc:chgData name="Pallavi Lakhe" userId="97895a3d752c22fd" providerId="LiveId" clId="{72F32594-B7B9-4503-8ADE-A88242166EAF}" dt="2024-10-17T10:53:23.288" v="182" actId="680"/>
        <pc:sldMkLst>
          <pc:docMk/>
          <pc:sldMk cId="3575208169" sldId="354"/>
        </pc:sldMkLst>
      </pc:sldChg>
      <pc:sldChg chg="new del">
        <pc:chgData name="Pallavi Lakhe" userId="97895a3d752c22fd" providerId="LiveId" clId="{72F32594-B7B9-4503-8ADE-A88242166EAF}" dt="2024-10-17T10:53:23.041" v="181" actId="680"/>
        <pc:sldMkLst>
          <pc:docMk/>
          <pc:sldMk cId="3003899271" sldId="355"/>
        </pc:sldMkLst>
      </pc:sldChg>
      <pc:sldChg chg="new del">
        <pc:chgData name="Pallavi Lakhe" userId="97895a3d752c22fd" providerId="LiveId" clId="{72F32594-B7B9-4503-8ADE-A88242166EAF}" dt="2024-10-17T10:53:22.778" v="180" actId="680"/>
        <pc:sldMkLst>
          <pc:docMk/>
          <pc:sldMk cId="1912023655" sldId="356"/>
        </pc:sldMkLst>
      </pc:sldChg>
      <pc:sldChg chg="new del">
        <pc:chgData name="Pallavi Lakhe" userId="97895a3d752c22fd" providerId="LiveId" clId="{72F32594-B7B9-4503-8ADE-A88242166EAF}" dt="2024-10-17T10:53:22.143" v="179" actId="680"/>
        <pc:sldMkLst>
          <pc:docMk/>
          <pc:sldMk cId="3589071867" sldId="357"/>
        </pc:sldMkLst>
      </pc:sldChg>
      <pc:sldChg chg="new del">
        <pc:chgData name="Pallavi Lakhe" userId="97895a3d752c22fd" providerId="LiveId" clId="{72F32594-B7B9-4503-8ADE-A88242166EAF}" dt="2024-10-17T10:53:21.420" v="178" actId="680"/>
        <pc:sldMkLst>
          <pc:docMk/>
          <pc:sldMk cId="2096171599" sldId="358"/>
        </pc:sldMkLst>
      </pc:sldChg>
      <pc:sldChg chg="new del">
        <pc:chgData name="Pallavi Lakhe" userId="97895a3d752c22fd" providerId="LiveId" clId="{72F32594-B7B9-4503-8ADE-A88242166EAF}" dt="2024-10-17T10:53:20.375" v="177" actId="680"/>
        <pc:sldMkLst>
          <pc:docMk/>
          <pc:sldMk cId="2619980490" sldId="3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KgEh7QVbczZhUhIc2ulb9Y1LWNc2NGE/edit?usp=sharing&amp;ouid=108098947402480535330&amp;rtpof=true&amp;sd=tru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B168-BE5B-5EDE-FEA1-6A6F9D7D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COFFEE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0CB1-71A1-C764-EF9D-7CD88354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SQL AND POWER BI ANALYSIS</a:t>
            </a:r>
          </a:p>
        </p:txBody>
      </p:sp>
    </p:spTree>
    <p:extLst>
      <p:ext uri="{BB962C8B-B14F-4D97-AF65-F5344CB8AC3E}">
        <p14:creationId xmlns:p14="http://schemas.microsoft.com/office/powerpoint/2010/main" val="42344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DC138-3BE2-6B4F-1ECB-F58CA9178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9022-1621-864E-0009-E7A1BB66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SALES FOR MONTH SELECTED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AEF828-E23C-4369-9583-036ADB2F4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078" y="2539893"/>
            <a:ext cx="5681571" cy="344656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BA23DEE-5A6B-7A91-A63C-A40FEE3F0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705" y="2539893"/>
            <a:ext cx="4004633" cy="3192673"/>
          </a:xfrm>
        </p:spPr>
      </p:pic>
    </p:spTree>
    <p:extLst>
      <p:ext uri="{BB962C8B-B14F-4D97-AF65-F5344CB8AC3E}">
        <p14:creationId xmlns:p14="http://schemas.microsoft.com/office/powerpoint/2010/main" val="73766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ACC7-532F-2F0F-DAEA-1911D6B4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COMPARING DAILY SALES WITH AVERAGE SALES – IF GREATER THAN “ABOVE AVERAGE” and LESSER THAN “BELOW AVERAGE”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649C4-FDEA-B3C1-4228-58F6C9359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9220" y="2129630"/>
            <a:ext cx="5923055" cy="44497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68EF76-1307-6FDF-2CE9-CBEDB2724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933" y="2912606"/>
            <a:ext cx="3977946" cy="2883812"/>
          </a:xfrm>
        </p:spPr>
      </p:pic>
    </p:spTree>
    <p:extLst>
      <p:ext uri="{BB962C8B-B14F-4D97-AF65-F5344CB8AC3E}">
        <p14:creationId xmlns:p14="http://schemas.microsoft.com/office/powerpoint/2010/main" val="37284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4F5B8-A470-5477-541F-830F3C22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EDAC-F8E4-0DDE-EFF4-F7DFDBD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WEEKDAY / WEEKEND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4D235-4DA5-677E-8DA5-7A49F4F822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4372" y="2325505"/>
            <a:ext cx="5862166" cy="400385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46D4C-82FB-BCB7-91C7-570FC32AD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2985" y="2774083"/>
            <a:ext cx="4304643" cy="2783755"/>
          </a:xfrm>
        </p:spPr>
      </p:pic>
    </p:spTree>
    <p:extLst>
      <p:ext uri="{BB962C8B-B14F-4D97-AF65-F5344CB8AC3E}">
        <p14:creationId xmlns:p14="http://schemas.microsoft.com/office/powerpoint/2010/main" val="245894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AB27-449A-7FB6-D7A5-CCC3C11B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DCF0-C3CC-7940-AECB-E202171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STORE 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4B85C-9FE0-31C2-E0DD-202797BD0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470" y="2336873"/>
            <a:ext cx="5385879" cy="37678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982C52-DEC0-F729-3DBB-BEDD33C0A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8498" y="2792290"/>
            <a:ext cx="3642667" cy="2636960"/>
          </a:xfrm>
        </p:spPr>
      </p:pic>
    </p:spTree>
    <p:extLst>
      <p:ext uri="{BB962C8B-B14F-4D97-AF65-F5344CB8AC3E}">
        <p14:creationId xmlns:p14="http://schemas.microsoft.com/office/powerpoint/2010/main" val="776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567A-1866-E6E7-41A1-7F16DEF1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3205-53B8-C3C6-7C50-6C28D68A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PRODUCT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CAF859-5C94-FD0A-B4C2-D38A35099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792764"/>
            <a:ext cx="5706192" cy="32079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CC3B1C-9395-0962-B2AD-236F97425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1563" y="2921352"/>
            <a:ext cx="3099750" cy="2686934"/>
          </a:xfrm>
        </p:spPr>
      </p:pic>
    </p:spTree>
    <p:extLst>
      <p:ext uri="{BB962C8B-B14F-4D97-AF65-F5344CB8AC3E}">
        <p14:creationId xmlns:p14="http://schemas.microsoft.com/office/powerpoint/2010/main" val="386168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D799C-1451-30EC-B7BC-C18921A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D189-B2D7-15CB-8FDD-5A9BE705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SALES BY PRODUCTS (TOP 10)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C9416-EA8D-965A-C160-AE9A7F2292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2501" y="2601747"/>
            <a:ext cx="5524012" cy="30695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BFC84B-E17F-4C8A-ACFD-3540FECEC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0569" y="2601747"/>
            <a:ext cx="3452182" cy="3069568"/>
          </a:xfrm>
        </p:spPr>
      </p:pic>
    </p:spTree>
    <p:extLst>
      <p:ext uri="{BB962C8B-B14F-4D97-AF65-F5344CB8AC3E}">
        <p14:creationId xmlns:p14="http://schemas.microsoft.com/office/powerpoint/2010/main" val="210300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700C-F52A-DCE4-C3D4-D90A768F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DAY | HOUR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35A761-CA73-3DEB-1D01-FFC7E3A7AD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0" y="2377681"/>
            <a:ext cx="6534867" cy="37270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B152B9-21ED-F1AE-C9F2-3273839D1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11044" y="3258523"/>
            <a:ext cx="3618906" cy="1871663"/>
          </a:xfrm>
        </p:spPr>
      </p:pic>
    </p:spTree>
    <p:extLst>
      <p:ext uri="{BB962C8B-B14F-4D97-AF65-F5344CB8AC3E}">
        <p14:creationId xmlns:p14="http://schemas.microsoft.com/office/powerpoint/2010/main" val="248953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B447-7AEC-ED57-74F4-C0D62E5C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94C-457B-FACA-5AD7-A97D7B9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SALES FROM MONDAY TO SUNDAY FOR MONTH OF MAY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D9DF5-AF00-351C-2C8A-E431D4289D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165351"/>
            <a:ext cx="6410440" cy="45497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0F7939-FD15-435A-53D7-0C35561D9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6929" y="3003492"/>
            <a:ext cx="3131571" cy="2640070"/>
          </a:xfrm>
        </p:spPr>
      </p:pic>
    </p:spTree>
    <p:extLst>
      <p:ext uri="{BB962C8B-B14F-4D97-AF65-F5344CB8AC3E}">
        <p14:creationId xmlns:p14="http://schemas.microsoft.com/office/powerpoint/2010/main" val="26810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C577D-8FBA-B992-40CA-FD0BFC2C3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F180-FCCF-72D6-0305-29BC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GET SALES FOR ALL HOURS FOR MONTH OF MAY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114B4-F2F7-CECC-3976-05EEE7FDA4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0" y="2455771"/>
            <a:ext cx="6191967" cy="393074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EAF5C0-CC2E-BD0B-B524-2B1745DB2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9703" y="2455771"/>
            <a:ext cx="3547410" cy="3930742"/>
          </a:xfrm>
        </p:spPr>
      </p:pic>
    </p:spTree>
    <p:extLst>
      <p:ext uri="{BB962C8B-B14F-4D97-AF65-F5344CB8AC3E}">
        <p14:creationId xmlns:p14="http://schemas.microsoft.com/office/powerpoint/2010/main" val="3810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323D-E21A-0CFD-A5C8-C43D44A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0616B-70AD-54DE-C0CE-0DCD2F9A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92C8E-ADA2-0FC1-58B9-4001642C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DD5-A57D-24DC-6963-605520BF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117687"/>
          </a:xfrm>
        </p:spPr>
        <p:txBody>
          <a:bodyPr/>
          <a:lstStyle/>
          <a:p>
            <a:r>
              <a:rPr lang="en-IN" dirty="0"/>
              <a:t>Link of coffee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9E93A-6CEA-E8D9-A76F-7F703641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0235328" cy="1117687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https://docs.google.com/spreadsheets/d/19KgEh7QVbczZhUhIc2ulb9Y1LWNc2NGE/edit?usp=sharing&amp;ouid=108098947402480535330&amp;rtpof=true&amp;sd=true</a:t>
            </a:r>
            <a:endParaRPr lang="en-IN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4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72FB-1BC9-DEFB-167A-5F5DA911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96BF-F8C0-7F96-F1DE-6A1A337B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4441A0-21A8-2DE3-04E8-F6874E1E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1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472E8-C6D9-A14B-DE5F-B4F3D0AF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ffee Thank You Stock Illustrations – 251 Coffee Thank You Stock  Illustrations, Vectors &amp; Clipart - Dreamstime">
            <a:extLst>
              <a:ext uri="{FF2B5EF4-FFF2-40B4-BE49-F238E27FC236}">
                <a16:creationId xmlns:a16="http://schemas.microsoft.com/office/drawing/2014/main" id="{44B4D842-E34C-F968-6C65-414A7FE0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FBF-EB91-F101-7E80-C5D11BA2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08CB98-C5B9-9333-AE62-C92D3A644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0" y="3021664"/>
            <a:ext cx="5777630" cy="24790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52FBA9-332B-E0EE-8132-99BA8F695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6368" y="3087079"/>
            <a:ext cx="3064895" cy="18495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B2284-5E73-0AD7-5714-7FEB40F07743}"/>
              </a:ext>
            </a:extLst>
          </p:cNvPr>
          <p:cNvSpPr txBox="1"/>
          <p:nvPr/>
        </p:nvSpPr>
        <p:spPr>
          <a:xfrm>
            <a:off x="1314450" y="2357438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Total sales</a:t>
            </a:r>
          </a:p>
        </p:txBody>
      </p:sp>
    </p:spTree>
    <p:extLst>
      <p:ext uri="{BB962C8B-B14F-4D97-AF65-F5344CB8AC3E}">
        <p14:creationId xmlns:p14="http://schemas.microsoft.com/office/powerpoint/2010/main" val="376411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12FA5-A47F-F060-3CE4-DEBA0311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BE84-1CF5-A494-4C10-0A2F408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A02A-A911-5DD4-7C84-60A3BC3FDEAB}"/>
              </a:ext>
            </a:extLst>
          </p:cNvPr>
          <p:cNvSpPr txBox="1"/>
          <p:nvPr/>
        </p:nvSpPr>
        <p:spPr>
          <a:xfrm>
            <a:off x="410652" y="2210542"/>
            <a:ext cx="81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TOTAL SALES KPI - MOM DIFFERENCE AND MOM GROWTH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E7C4856-F3A9-7148-2C30-140C2ADB7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800350"/>
            <a:ext cx="6019800" cy="35575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9A308E5-8D76-03AB-6C97-231D388BF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4086" y="3322020"/>
            <a:ext cx="4198182" cy="1912213"/>
          </a:xfrm>
        </p:spPr>
      </p:pic>
    </p:spTree>
    <p:extLst>
      <p:ext uri="{BB962C8B-B14F-4D97-AF65-F5344CB8AC3E}">
        <p14:creationId xmlns:p14="http://schemas.microsoft.com/office/powerpoint/2010/main" val="191791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4947C-F4FB-0433-A3C4-F92F4695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941-872F-5670-7B2F-9D6F8ED9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105D0-4151-F778-746C-374611B47BD6}"/>
              </a:ext>
            </a:extLst>
          </p:cNvPr>
          <p:cNvSpPr txBox="1"/>
          <p:nvPr/>
        </p:nvSpPr>
        <p:spPr>
          <a:xfrm>
            <a:off x="410652" y="2210542"/>
            <a:ext cx="81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TOTAL ORDERS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988E57-1FB9-3BD8-305B-E86BFA1D99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889207"/>
            <a:ext cx="5660899" cy="297306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349D5D-C55D-4882-C6BB-7E4EB3881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0150" y="2925905"/>
            <a:ext cx="2997329" cy="2097930"/>
          </a:xfrm>
        </p:spPr>
      </p:pic>
    </p:spTree>
    <p:extLst>
      <p:ext uri="{BB962C8B-B14F-4D97-AF65-F5344CB8AC3E}">
        <p14:creationId xmlns:p14="http://schemas.microsoft.com/office/powerpoint/2010/main" val="15946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E2CD-22A8-A22E-D4B4-2ACB1DF3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EAD9-755B-BFC6-00FC-4B7F6468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A1AE-ACCB-251B-FA1D-9029174E086B}"/>
              </a:ext>
            </a:extLst>
          </p:cNvPr>
          <p:cNvSpPr txBox="1"/>
          <p:nvPr/>
        </p:nvSpPr>
        <p:spPr>
          <a:xfrm>
            <a:off x="410652" y="2210542"/>
            <a:ext cx="81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TOTAL ORDERS KPI - MOM DIFFERENCE AND MOM GROWTH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4929A7-F476-FE61-529B-1AFD8EFC7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308" y="2746419"/>
            <a:ext cx="5887752" cy="352579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02E76F-7017-59F8-3F28-3E229BE013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6915" y="3241068"/>
            <a:ext cx="4804777" cy="2074118"/>
          </a:xfrm>
        </p:spPr>
      </p:pic>
    </p:spTree>
    <p:extLst>
      <p:ext uri="{BB962C8B-B14F-4D97-AF65-F5344CB8AC3E}">
        <p14:creationId xmlns:p14="http://schemas.microsoft.com/office/powerpoint/2010/main" val="31392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33253-3D6B-32A2-542D-26506705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B10-413C-5E4D-D320-212D80B8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730CF-FE75-9975-59EC-0C08F668A70F}"/>
              </a:ext>
            </a:extLst>
          </p:cNvPr>
          <p:cNvSpPr txBox="1"/>
          <p:nvPr/>
        </p:nvSpPr>
        <p:spPr>
          <a:xfrm>
            <a:off x="410652" y="2210542"/>
            <a:ext cx="81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TOTAL QUANTITY SOLD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F1E4B1-AD86-A041-FA07-30E152C9C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885" y="2956249"/>
            <a:ext cx="4994140" cy="234441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6707B4-EC79-9543-AF8C-4CACEB91F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3255" y="3102108"/>
            <a:ext cx="2971120" cy="1921727"/>
          </a:xfrm>
        </p:spPr>
      </p:pic>
    </p:spTree>
    <p:extLst>
      <p:ext uri="{BB962C8B-B14F-4D97-AF65-F5344CB8AC3E}">
        <p14:creationId xmlns:p14="http://schemas.microsoft.com/office/powerpoint/2010/main" val="26095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58CB3-FC50-F094-F7E9-E6F16D29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87A6-26E0-88FB-E12C-6A3898FA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438C8-6345-F20A-FFD3-ED41314B149A}"/>
              </a:ext>
            </a:extLst>
          </p:cNvPr>
          <p:cNvSpPr txBox="1"/>
          <p:nvPr/>
        </p:nvSpPr>
        <p:spPr>
          <a:xfrm>
            <a:off x="410652" y="2210542"/>
            <a:ext cx="933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TOTAL QUANTITY SOLD KPI - MOM DIFFERENCE AND MOM GROWTH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B8739D-1BCB-68CF-6D02-26EF3708DE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3029401"/>
            <a:ext cx="6063379" cy="334282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2FE1CE-B171-8E2C-A001-9179111BA9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8575" y="3429000"/>
            <a:ext cx="4171401" cy="1957388"/>
          </a:xfrm>
        </p:spPr>
      </p:pic>
    </p:spTree>
    <p:extLst>
      <p:ext uri="{BB962C8B-B14F-4D97-AF65-F5344CB8AC3E}">
        <p14:creationId xmlns:p14="http://schemas.microsoft.com/office/powerpoint/2010/main" val="30621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E3EE-96D9-F31C-2D6B-71306BF6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 OVER PERIOD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1E914-3F7E-EA49-F02B-4FD3104CEE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643862"/>
            <a:ext cx="5606179" cy="31362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A2D88A-6B10-8BDA-FC6C-E38024C1D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0576" y="2980457"/>
            <a:ext cx="3573605" cy="2463081"/>
          </a:xfrm>
        </p:spPr>
      </p:pic>
    </p:spTree>
    <p:extLst>
      <p:ext uri="{BB962C8B-B14F-4D97-AF65-F5344CB8AC3E}">
        <p14:creationId xmlns:p14="http://schemas.microsoft.com/office/powerpoint/2010/main" val="3580390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275</TotalTime>
  <Words>175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Bahnschrift SemiBold</vt:lpstr>
      <vt:lpstr>Trebuchet MS</vt:lpstr>
      <vt:lpstr>Berlin</vt:lpstr>
      <vt:lpstr>COFFEE SALES ANALYSIS</vt:lpstr>
      <vt:lpstr>Link of coffee sales data</vt:lpstr>
      <vt:lpstr>TOTAL SALES ANALYSIS</vt:lpstr>
      <vt:lpstr>TOTAL SALES ANALYSIS</vt:lpstr>
      <vt:lpstr>TOTAL SALES ANALYSIS</vt:lpstr>
      <vt:lpstr>TOTAL SALES ANALYSIS</vt:lpstr>
      <vt:lpstr>TOTAL SALES ANALYSIS</vt:lpstr>
      <vt:lpstr>TOTAL SALES ANALYSIS</vt:lpstr>
      <vt:lpstr>SALES TREND OVER PERIOD</vt:lpstr>
      <vt:lpstr>DAILY SALES FOR MONTH SELECTED</vt:lpstr>
      <vt:lpstr> COMPARING DAILY SALES WITH AVERAGE SALES – IF GREATER THAN “ABOVE AVERAGE” and LESSER THAN “BELOW AVERAGE”</vt:lpstr>
      <vt:lpstr>SALES BY WEEKDAY / WEEKEND</vt:lpstr>
      <vt:lpstr>SALES BY STORE LOCATION</vt:lpstr>
      <vt:lpstr>SALES BY PRODUCT CATEGORY</vt:lpstr>
      <vt:lpstr> SALES BY PRODUCTS (TOP 10)</vt:lpstr>
      <vt:lpstr>SALES BY DAY | HOUR</vt:lpstr>
      <vt:lpstr>TO GET SALES FROM MONDAY TO SUNDAY FOR MONTH OF MAY</vt:lpstr>
      <vt:lpstr>TO GET SALES FOR ALL HOURS FOR MONTH OF MAY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Lakhe</dc:creator>
  <cp:lastModifiedBy>Pallavi Lakhe</cp:lastModifiedBy>
  <cp:revision>1</cp:revision>
  <dcterms:created xsi:type="dcterms:W3CDTF">2024-10-17T07:04:49Z</dcterms:created>
  <dcterms:modified xsi:type="dcterms:W3CDTF">2024-10-17T11:40:22Z</dcterms:modified>
</cp:coreProperties>
</file>