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3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3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9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3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7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5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6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A0C0-311C-4DE0-8B1B-C1F5F0299AD5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A714-9CAF-46E4-9DD1-B43F06AC0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Sensors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rmAutofit/>
          </a:bodyPr>
          <a:lstStyle/>
          <a:p>
            <a:r>
              <a:rPr lang="en-IN" dirty="0"/>
              <a:t>Anything which will provide information for the Arduino to process</a:t>
            </a:r>
          </a:p>
          <a:p>
            <a:r>
              <a:rPr lang="en-IN" dirty="0"/>
              <a:t>Could be</a:t>
            </a:r>
          </a:p>
          <a:p>
            <a:pPr lvl="1"/>
            <a:r>
              <a:rPr lang="en-IN" dirty="0"/>
              <a:t>Automatic – sensor, timer </a:t>
            </a:r>
            <a:r>
              <a:rPr lang="en-IN" dirty="0" err="1"/>
              <a:t>etc</a:t>
            </a:r>
            <a:endParaRPr lang="en-IN" dirty="0"/>
          </a:p>
          <a:p>
            <a:pPr lvl="1"/>
            <a:r>
              <a:rPr lang="en-IN" dirty="0"/>
              <a:t>Manual – user </a:t>
            </a:r>
            <a:r>
              <a:rPr lang="en-IN" dirty="0" smtClean="0"/>
              <a:t>input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2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73315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VCC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5V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3.3V</a:t>
            </a:r>
            <a:r>
              <a:rPr lang="en-IN" dirty="0"/>
              <a:t> or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+</a:t>
            </a:r>
            <a:r>
              <a:rPr lang="en-IN" dirty="0"/>
              <a:t> are pins which provide the sensor with electricity</a:t>
            </a:r>
          </a:p>
          <a:p>
            <a:r>
              <a:rPr lang="en-IN" dirty="0">
                <a:solidFill>
                  <a:srgbClr val="FF0000"/>
                </a:solidFill>
              </a:rPr>
              <a:t>GND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–</a:t>
            </a:r>
            <a:r>
              <a:rPr lang="en-IN" dirty="0"/>
              <a:t> ground the circuit, completing it</a:t>
            </a:r>
          </a:p>
          <a:p>
            <a:r>
              <a:rPr lang="en-IN" dirty="0"/>
              <a:t>Data pin or Data pins take information to the Arduino, connected to either pins starting from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/>
              <a:t>(Digital) or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(Analog)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22731" y="2233246"/>
            <a:ext cx="4413738" cy="349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484077" y="2628900"/>
            <a:ext cx="1529861" cy="43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VCC/Power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4076" y="3810214"/>
            <a:ext cx="1529861" cy="407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Pin/Pins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2870" y="4966189"/>
            <a:ext cx="1529861" cy="407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Gnd</a:t>
            </a:r>
            <a:r>
              <a:rPr lang="en-IN" dirty="0"/>
              <a:t>/Ground</a:t>
            </a:r>
          </a:p>
        </p:txBody>
      </p:sp>
    </p:spTree>
    <p:extLst>
      <p:ext uri="{BB962C8B-B14F-4D97-AF65-F5344CB8AC3E}">
        <p14:creationId xmlns:p14="http://schemas.microsoft.com/office/powerpoint/2010/main" val="163493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Single Data Pin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Temperature Sensor – Digital or Analog</a:t>
            </a:r>
          </a:p>
          <a:p>
            <a:r>
              <a:rPr lang="en-IN" sz="2000" dirty="0"/>
              <a:t>Flow Sensor</a:t>
            </a:r>
          </a:p>
          <a:p>
            <a:r>
              <a:rPr lang="en-IN" sz="2000" dirty="0"/>
              <a:t>Conductivity Sensor</a:t>
            </a:r>
          </a:p>
          <a:p>
            <a:r>
              <a:rPr lang="en-IN" sz="2000" dirty="0" err="1"/>
              <a:t>RainDrop</a:t>
            </a:r>
            <a:r>
              <a:rPr lang="en-IN" sz="2000" dirty="0"/>
              <a:t> Sensor</a:t>
            </a:r>
          </a:p>
          <a:p>
            <a:r>
              <a:rPr lang="en-IN" sz="2000" dirty="0"/>
              <a:t>Air Quality Sensor</a:t>
            </a:r>
          </a:p>
          <a:p>
            <a:r>
              <a:rPr lang="en-IN" sz="2000" dirty="0"/>
              <a:t>Electricity Sensor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Dual | Multiple Data Pins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2000" dirty="0"/>
              <a:t>Distance Sensor</a:t>
            </a:r>
          </a:p>
          <a:p>
            <a:r>
              <a:rPr lang="en-IN" sz="2000" dirty="0"/>
              <a:t>Dust Sensor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17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Sensors</vt:lpstr>
      <vt:lpstr>Input devices</vt:lpstr>
      <vt:lpstr>Components of a Sensor</vt:lpstr>
      <vt:lpstr>Sensors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</dc:title>
  <dc:creator>Pallavi Madhukar</dc:creator>
  <cp:lastModifiedBy>Pallavi Madhukar</cp:lastModifiedBy>
  <cp:revision>1</cp:revision>
  <dcterms:created xsi:type="dcterms:W3CDTF">2018-09-30T10:28:25Z</dcterms:created>
  <dcterms:modified xsi:type="dcterms:W3CDTF">2018-09-30T10:28:38Z</dcterms:modified>
</cp:coreProperties>
</file>