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88" r:id="rId5"/>
    <p:sldId id="256" r:id="rId6"/>
    <p:sldId id="277" r:id="rId7"/>
    <p:sldId id="278" r:id="rId8"/>
    <p:sldId id="280" r:id="rId9"/>
    <p:sldId id="282" r:id="rId10"/>
    <p:sldId id="284" r:id="rId11"/>
    <p:sldId id="286" r:id="rId12"/>
    <p:sldId id="289" r:id="rId13"/>
    <p:sldId id="287" r:id="rId14"/>
    <p:sldId id="293" r:id="rId15"/>
    <p:sldId id="291" r:id="rId16"/>
    <p:sldId id="292" r:id="rId17"/>
    <p:sldId id="294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640BAB-E178-6A86-D547-05C6D95251AF}" name="Mahesh Patil" initials="MP" userId="07bdc72525b5e7b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History of deep learning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Neural networks in deep learning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Future applications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ScaleX="137948" custScaleY="138391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ScaleX="179060" custScaleY="15659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ScaleX="151957" custScaleY="14483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ScaleX="156052" custScaleY="166671" custLinFactNeighborX="0" custLinFactNeighborY="-3750"/>
      <dgm:spPr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7EF625-A1DE-487F-B7F7-F18A928AB946}" type="doc">
      <dgm:prSet loTypeId="urn:microsoft.com/office/officeart/2008/layout/AlternatingHexagon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0631C7-B5F0-4357-A383-678229BD1745}">
      <dgm:prSet phldrT="[Text]"/>
      <dgm:spPr/>
      <dgm:t>
        <a:bodyPr/>
        <a:lstStyle/>
        <a:p>
          <a:r>
            <a:rPr lang="en-IN" dirty="0"/>
            <a:t>CNN</a:t>
          </a:r>
        </a:p>
      </dgm:t>
    </dgm:pt>
    <dgm:pt modelId="{A8DF80E8-DF92-4C5E-A0F6-4F6D766F538E}" type="parTrans" cxnId="{5AB541EF-AAF1-41ED-A80E-407D64A76137}">
      <dgm:prSet/>
      <dgm:spPr/>
      <dgm:t>
        <a:bodyPr/>
        <a:lstStyle/>
        <a:p>
          <a:endParaRPr lang="en-IN"/>
        </a:p>
      </dgm:t>
    </dgm:pt>
    <dgm:pt modelId="{911F33A2-B7C6-4723-A331-F91F2755781B}" type="sibTrans" cxnId="{5AB541EF-AAF1-41ED-A80E-407D64A76137}">
      <dgm:prSet/>
      <dgm:spPr/>
      <dgm:t>
        <a:bodyPr/>
        <a:lstStyle/>
        <a:p>
          <a:endParaRPr lang="en-IN"/>
        </a:p>
      </dgm:t>
    </dgm:pt>
    <dgm:pt modelId="{A8402856-5255-41F9-9CBB-B3DE791877A6}">
      <dgm:prSet phldrT="[Text]"/>
      <dgm:spPr/>
      <dgm:t>
        <a:bodyPr/>
        <a:lstStyle/>
        <a:p>
          <a:r>
            <a:rPr lang="en-IN" dirty="0"/>
            <a:t>Image Processing</a:t>
          </a:r>
        </a:p>
      </dgm:t>
    </dgm:pt>
    <dgm:pt modelId="{03DF0938-72AF-498A-835D-F7F571419DBC}" type="parTrans" cxnId="{6E40C5C8-EEAD-44FF-AD07-8D1A9BCFC8EE}">
      <dgm:prSet/>
      <dgm:spPr/>
      <dgm:t>
        <a:bodyPr/>
        <a:lstStyle/>
        <a:p>
          <a:endParaRPr lang="en-IN"/>
        </a:p>
      </dgm:t>
    </dgm:pt>
    <dgm:pt modelId="{86509DC0-2A3B-45DD-B1C0-0EB947264A82}" type="sibTrans" cxnId="{6E40C5C8-EEAD-44FF-AD07-8D1A9BCFC8EE}">
      <dgm:prSet/>
      <dgm:spPr/>
      <dgm:t>
        <a:bodyPr/>
        <a:lstStyle/>
        <a:p>
          <a:endParaRPr lang="en-IN"/>
        </a:p>
      </dgm:t>
    </dgm:pt>
    <dgm:pt modelId="{926651A2-C29C-4A4F-8762-1D12567AEAA9}">
      <dgm:prSet phldrT="[Text]"/>
      <dgm:spPr/>
      <dgm:t>
        <a:bodyPr/>
        <a:lstStyle/>
        <a:p>
          <a:r>
            <a:rPr lang="en-IN" dirty="0"/>
            <a:t>RNN</a:t>
          </a:r>
        </a:p>
      </dgm:t>
    </dgm:pt>
    <dgm:pt modelId="{FE8558C8-2F93-49BE-BCD9-A1408265972E}" type="parTrans" cxnId="{A9757B4F-B439-47CA-A509-138024A5EFA2}">
      <dgm:prSet/>
      <dgm:spPr/>
      <dgm:t>
        <a:bodyPr/>
        <a:lstStyle/>
        <a:p>
          <a:endParaRPr lang="en-IN"/>
        </a:p>
      </dgm:t>
    </dgm:pt>
    <dgm:pt modelId="{6F1D6C0E-6F35-4CE1-8281-C42552BC040A}" type="sibTrans" cxnId="{A9757B4F-B439-47CA-A509-138024A5EFA2}">
      <dgm:prSet/>
      <dgm:spPr/>
      <dgm:t>
        <a:bodyPr/>
        <a:lstStyle/>
        <a:p>
          <a:endParaRPr lang="en-IN"/>
        </a:p>
      </dgm:t>
    </dgm:pt>
    <dgm:pt modelId="{2CE008B3-53F7-4860-A462-7E552B3AA47F}">
      <dgm:prSet phldrT="[Text]"/>
      <dgm:spPr/>
      <dgm:t>
        <a:bodyPr/>
        <a:lstStyle/>
        <a:p>
          <a:r>
            <a:rPr lang="en-IN" dirty="0"/>
            <a:t>Natural Language Processing</a:t>
          </a:r>
        </a:p>
      </dgm:t>
    </dgm:pt>
    <dgm:pt modelId="{929D8DBC-778B-4126-BDF4-04769B9E56CB}" type="parTrans" cxnId="{70CC85C1-6C7A-4BF5-8A07-8DFAEF07D36E}">
      <dgm:prSet/>
      <dgm:spPr/>
      <dgm:t>
        <a:bodyPr/>
        <a:lstStyle/>
        <a:p>
          <a:endParaRPr lang="en-IN"/>
        </a:p>
      </dgm:t>
    </dgm:pt>
    <dgm:pt modelId="{7FAA329F-7E33-44EC-8824-5C26B0A053AA}" type="sibTrans" cxnId="{70CC85C1-6C7A-4BF5-8A07-8DFAEF07D36E}">
      <dgm:prSet/>
      <dgm:spPr/>
      <dgm:t>
        <a:bodyPr/>
        <a:lstStyle/>
        <a:p>
          <a:endParaRPr lang="en-IN"/>
        </a:p>
      </dgm:t>
    </dgm:pt>
    <dgm:pt modelId="{79D1E2DD-10EC-4D65-878F-89F51A7129D4}">
      <dgm:prSet phldrT="[Text]"/>
      <dgm:spPr/>
      <dgm:t>
        <a:bodyPr/>
        <a:lstStyle/>
        <a:p>
          <a:r>
            <a:rPr lang="en-IN" dirty="0"/>
            <a:t>GAN</a:t>
          </a:r>
        </a:p>
      </dgm:t>
    </dgm:pt>
    <dgm:pt modelId="{0A4C3F25-398F-4127-863F-55A04273EFA6}" type="parTrans" cxnId="{B9FFFB95-069F-4714-801B-F01CE1185126}">
      <dgm:prSet/>
      <dgm:spPr/>
      <dgm:t>
        <a:bodyPr/>
        <a:lstStyle/>
        <a:p>
          <a:endParaRPr lang="en-IN"/>
        </a:p>
      </dgm:t>
    </dgm:pt>
    <dgm:pt modelId="{6F2C60A3-133C-4643-B271-CA3AE2584624}" type="sibTrans" cxnId="{B9FFFB95-069F-4714-801B-F01CE1185126}">
      <dgm:prSet/>
      <dgm:spPr/>
      <dgm:t>
        <a:bodyPr/>
        <a:lstStyle/>
        <a:p>
          <a:endParaRPr lang="en-IN"/>
        </a:p>
      </dgm:t>
    </dgm:pt>
    <dgm:pt modelId="{7714276A-82A9-4923-866B-A4D16E1601DC}">
      <dgm:prSet phldrT="[Text]"/>
      <dgm:spPr/>
      <dgm:t>
        <a:bodyPr/>
        <a:lstStyle/>
        <a:p>
          <a:r>
            <a:rPr lang="en-IN" dirty="0"/>
            <a:t>Generative AI</a:t>
          </a:r>
        </a:p>
      </dgm:t>
    </dgm:pt>
    <dgm:pt modelId="{C57FD303-A18D-4D77-B8AA-E1D9FBB6F023}" type="parTrans" cxnId="{56B960FD-8E77-447C-928E-23707A0BFD29}">
      <dgm:prSet/>
      <dgm:spPr/>
      <dgm:t>
        <a:bodyPr/>
        <a:lstStyle/>
        <a:p>
          <a:endParaRPr lang="en-IN"/>
        </a:p>
      </dgm:t>
    </dgm:pt>
    <dgm:pt modelId="{361FD0EB-D8F0-404D-8EE6-24903F612443}" type="sibTrans" cxnId="{56B960FD-8E77-447C-928E-23707A0BFD29}">
      <dgm:prSet/>
      <dgm:spPr/>
      <dgm:t>
        <a:bodyPr/>
        <a:lstStyle/>
        <a:p>
          <a:endParaRPr lang="en-IN"/>
        </a:p>
      </dgm:t>
    </dgm:pt>
    <dgm:pt modelId="{1B32A884-7252-4D6A-93D4-52C62E69BDAA}" type="pres">
      <dgm:prSet presAssocID="{BB7EF625-A1DE-487F-B7F7-F18A928AB946}" presName="Name0" presStyleCnt="0">
        <dgm:presLayoutVars>
          <dgm:chMax/>
          <dgm:chPref/>
          <dgm:dir/>
          <dgm:animLvl val="lvl"/>
        </dgm:presLayoutVars>
      </dgm:prSet>
      <dgm:spPr/>
    </dgm:pt>
    <dgm:pt modelId="{0CDB81AD-A600-402A-8649-EAFF0FD8E83F}" type="pres">
      <dgm:prSet presAssocID="{CD0631C7-B5F0-4357-A383-678229BD1745}" presName="composite" presStyleCnt="0"/>
      <dgm:spPr/>
    </dgm:pt>
    <dgm:pt modelId="{8772D405-8941-4A14-877D-649903C44E81}" type="pres">
      <dgm:prSet presAssocID="{CD0631C7-B5F0-4357-A383-678229BD174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5CA17F8-AC53-41A3-97BC-7BECBE9A01FC}" type="pres">
      <dgm:prSet presAssocID="{CD0631C7-B5F0-4357-A383-678229BD174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1EE0633-6738-4678-9ECF-D0EA67A7AA5F}" type="pres">
      <dgm:prSet presAssocID="{CD0631C7-B5F0-4357-A383-678229BD1745}" presName="BalanceSpacing" presStyleCnt="0"/>
      <dgm:spPr/>
    </dgm:pt>
    <dgm:pt modelId="{E0C70A8F-0E3D-4D23-A551-0A12E4854B70}" type="pres">
      <dgm:prSet presAssocID="{CD0631C7-B5F0-4357-A383-678229BD1745}" presName="BalanceSpacing1" presStyleCnt="0"/>
      <dgm:spPr/>
    </dgm:pt>
    <dgm:pt modelId="{2E70FF20-17A2-49BD-860A-1F072AEBED0B}" type="pres">
      <dgm:prSet presAssocID="{911F33A2-B7C6-4723-A331-F91F2755781B}" presName="Accent1Text" presStyleLbl="node1" presStyleIdx="1" presStyleCnt="6"/>
      <dgm:spPr/>
    </dgm:pt>
    <dgm:pt modelId="{1CA5DB11-17DE-4996-B40B-A782050CA64A}" type="pres">
      <dgm:prSet presAssocID="{911F33A2-B7C6-4723-A331-F91F2755781B}" presName="spaceBetweenRectangles" presStyleCnt="0"/>
      <dgm:spPr/>
    </dgm:pt>
    <dgm:pt modelId="{75EE1407-B685-405E-9F5A-A7888CECCB47}" type="pres">
      <dgm:prSet presAssocID="{926651A2-C29C-4A4F-8762-1D12567AEAA9}" presName="composite" presStyleCnt="0"/>
      <dgm:spPr/>
    </dgm:pt>
    <dgm:pt modelId="{1C383BB2-F05B-4B2A-99B5-D9201C7994D3}" type="pres">
      <dgm:prSet presAssocID="{926651A2-C29C-4A4F-8762-1D12567AEAA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42AA939-663C-40F9-801E-F56B82042F22}" type="pres">
      <dgm:prSet presAssocID="{926651A2-C29C-4A4F-8762-1D12567AEAA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97E2196-1EDC-4BB0-A0F7-88CA47B68D50}" type="pres">
      <dgm:prSet presAssocID="{926651A2-C29C-4A4F-8762-1D12567AEAA9}" presName="BalanceSpacing" presStyleCnt="0"/>
      <dgm:spPr/>
    </dgm:pt>
    <dgm:pt modelId="{2D920322-E47D-4C70-8995-C7499234AB51}" type="pres">
      <dgm:prSet presAssocID="{926651A2-C29C-4A4F-8762-1D12567AEAA9}" presName="BalanceSpacing1" presStyleCnt="0"/>
      <dgm:spPr/>
    </dgm:pt>
    <dgm:pt modelId="{387398AB-28CE-4065-96BB-29760E23FCE8}" type="pres">
      <dgm:prSet presAssocID="{6F1D6C0E-6F35-4CE1-8281-C42552BC040A}" presName="Accent1Text" presStyleLbl="node1" presStyleIdx="3" presStyleCnt="6"/>
      <dgm:spPr/>
    </dgm:pt>
    <dgm:pt modelId="{BF8F516D-D3F4-431F-BFB0-B330B62C203E}" type="pres">
      <dgm:prSet presAssocID="{6F1D6C0E-6F35-4CE1-8281-C42552BC040A}" presName="spaceBetweenRectangles" presStyleCnt="0"/>
      <dgm:spPr/>
    </dgm:pt>
    <dgm:pt modelId="{236E331B-B2A3-458B-8143-3AF1DCCE8020}" type="pres">
      <dgm:prSet presAssocID="{79D1E2DD-10EC-4D65-878F-89F51A7129D4}" presName="composite" presStyleCnt="0"/>
      <dgm:spPr/>
    </dgm:pt>
    <dgm:pt modelId="{0A8CA539-B0D8-4D05-B936-C4F69C8DD779}" type="pres">
      <dgm:prSet presAssocID="{79D1E2DD-10EC-4D65-878F-89F51A7129D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7211E25-AFEA-471B-8710-FCE485801475}" type="pres">
      <dgm:prSet presAssocID="{79D1E2DD-10EC-4D65-878F-89F51A7129D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2A1920A-9D4E-4DD5-B5D4-AC041AA7B087}" type="pres">
      <dgm:prSet presAssocID="{79D1E2DD-10EC-4D65-878F-89F51A7129D4}" presName="BalanceSpacing" presStyleCnt="0"/>
      <dgm:spPr/>
    </dgm:pt>
    <dgm:pt modelId="{E1AE2606-EC4E-4895-8541-968FF8CC5520}" type="pres">
      <dgm:prSet presAssocID="{79D1E2DD-10EC-4D65-878F-89F51A7129D4}" presName="BalanceSpacing1" presStyleCnt="0"/>
      <dgm:spPr/>
    </dgm:pt>
    <dgm:pt modelId="{FE3A3A6B-BB7B-4531-9227-40E742BF2266}" type="pres">
      <dgm:prSet presAssocID="{6F2C60A3-133C-4643-B271-CA3AE2584624}" presName="Accent1Text" presStyleLbl="node1" presStyleIdx="5" presStyleCnt="6"/>
      <dgm:spPr/>
    </dgm:pt>
  </dgm:ptLst>
  <dgm:cxnLst>
    <dgm:cxn modelId="{3E798211-2FC0-4CA9-8820-9C462BDB4819}" type="presOf" srcId="{926651A2-C29C-4A4F-8762-1D12567AEAA9}" destId="{1C383BB2-F05B-4B2A-99B5-D9201C7994D3}" srcOrd="0" destOrd="0" presId="urn:microsoft.com/office/officeart/2008/layout/AlternatingHexagons"/>
    <dgm:cxn modelId="{FCACE129-DA9A-4A07-A39A-C13184C71373}" type="presOf" srcId="{BB7EF625-A1DE-487F-B7F7-F18A928AB946}" destId="{1B32A884-7252-4D6A-93D4-52C62E69BDAA}" srcOrd="0" destOrd="0" presId="urn:microsoft.com/office/officeart/2008/layout/AlternatingHexagons"/>
    <dgm:cxn modelId="{81C2C934-2E25-40F6-8F28-BAA2D7C3F7DA}" type="presOf" srcId="{2CE008B3-53F7-4860-A462-7E552B3AA47F}" destId="{D42AA939-663C-40F9-801E-F56B82042F22}" srcOrd="0" destOrd="0" presId="urn:microsoft.com/office/officeart/2008/layout/AlternatingHexagons"/>
    <dgm:cxn modelId="{6756A16D-78FB-4CDA-9462-4C125C100D27}" type="presOf" srcId="{79D1E2DD-10EC-4D65-878F-89F51A7129D4}" destId="{0A8CA539-B0D8-4D05-B936-C4F69C8DD779}" srcOrd="0" destOrd="0" presId="urn:microsoft.com/office/officeart/2008/layout/AlternatingHexagons"/>
    <dgm:cxn modelId="{A9757B4F-B439-47CA-A509-138024A5EFA2}" srcId="{BB7EF625-A1DE-487F-B7F7-F18A928AB946}" destId="{926651A2-C29C-4A4F-8762-1D12567AEAA9}" srcOrd="1" destOrd="0" parTransId="{FE8558C8-2F93-49BE-BCD9-A1408265972E}" sibTransId="{6F1D6C0E-6F35-4CE1-8281-C42552BC040A}"/>
    <dgm:cxn modelId="{90915378-9365-413C-B96D-3F84833D666F}" type="presOf" srcId="{911F33A2-B7C6-4723-A331-F91F2755781B}" destId="{2E70FF20-17A2-49BD-860A-1F072AEBED0B}" srcOrd="0" destOrd="0" presId="urn:microsoft.com/office/officeart/2008/layout/AlternatingHexagons"/>
    <dgm:cxn modelId="{B9FFFB95-069F-4714-801B-F01CE1185126}" srcId="{BB7EF625-A1DE-487F-B7F7-F18A928AB946}" destId="{79D1E2DD-10EC-4D65-878F-89F51A7129D4}" srcOrd="2" destOrd="0" parTransId="{0A4C3F25-398F-4127-863F-55A04273EFA6}" sibTransId="{6F2C60A3-133C-4643-B271-CA3AE2584624}"/>
    <dgm:cxn modelId="{243F6CAF-8C27-4082-BE31-04174582FBA8}" type="presOf" srcId="{6F2C60A3-133C-4643-B271-CA3AE2584624}" destId="{FE3A3A6B-BB7B-4531-9227-40E742BF2266}" srcOrd="0" destOrd="0" presId="urn:microsoft.com/office/officeart/2008/layout/AlternatingHexagons"/>
    <dgm:cxn modelId="{70CC85C1-6C7A-4BF5-8A07-8DFAEF07D36E}" srcId="{926651A2-C29C-4A4F-8762-1D12567AEAA9}" destId="{2CE008B3-53F7-4860-A462-7E552B3AA47F}" srcOrd="0" destOrd="0" parTransId="{929D8DBC-778B-4126-BDF4-04769B9E56CB}" sibTransId="{7FAA329F-7E33-44EC-8824-5C26B0A053AA}"/>
    <dgm:cxn modelId="{6E40C5C8-EEAD-44FF-AD07-8D1A9BCFC8EE}" srcId="{CD0631C7-B5F0-4357-A383-678229BD1745}" destId="{A8402856-5255-41F9-9CBB-B3DE791877A6}" srcOrd="0" destOrd="0" parTransId="{03DF0938-72AF-498A-835D-F7F571419DBC}" sibTransId="{86509DC0-2A3B-45DD-B1C0-0EB947264A82}"/>
    <dgm:cxn modelId="{0C7654CA-97E1-4FCB-B221-BF8092C4EC9B}" type="presOf" srcId="{A8402856-5255-41F9-9CBB-B3DE791877A6}" destId="{B5CA17F8-AC53-41A3-97BC-7BECBE9A01FC}" srcOrd="0" destOrd="0" presId="urn:microsoft.com/office/officeart/2008/layout/AlternatingHexagons"/>
    <dgm:cxn modelId="{77CE20D4-3669-4300-B017-824436309B32}" type="presOf" srcId="{7714276A-82A9-4923-866B-A4D16E1601DC}" destId="{F7211E25-AFEA-471B-8710-FCE485801475}" srcOrd="0" destOrd="0" presId="urn:microsoft.com/office/officeart/2008/layout/AlternatingHexagons"/>
    <dgm:cxn modelId="{7D6A25E8-9640-41CE-9621-3428F9473E1D}" type="presOf" srcId="{CD0631C7-B5F0-4357-A383-678229BD1745}" destId="{8772D405-8941-4A14-877D-649903C44E81}" srcOrd="0" destOrd="0" presId="urn:microsoft.com/office/officeart/2008/layout/AlternatingHexagons"/>
    <dgm:cxn modelId="{51F718EA-E9AC-499C-9E18-B2CDFE1921C0}" type="presOf" srcId="{6F1D6C0E-6F35-4CE1-8281-C42552BC040A}" destId="{387398AB-28CE-4065-96BB-29760E23FCE8}" srcOrd="0" destOrd="0" presId="urn:microsoft.com/office/officeart/2008/layout/AlternatingHexagons"/>
    <dgm:cxn modelId="{5AB541EF-AAF1-41ED-A80E-407D64A76137}" srcId="{BB7EF625-A1DE-487F-B7F7-F18A928AB946}" destId="{CD0631C7-B5F0-4357-A383-678229BD1745}" srcOrd="0" destOrd="0" parTransId="{A8DF80E8-DF92-4C5E-A0F6-4F6D766F538E}" sibTransId="{911F33A2-B7C6-4723-A331-F91F2755781B}"/>
    <dgm:cxn modelId="{56B960FD-8E77-447C-928E-23707A0BFD29}" srcId="{79D1E2DD-10EC-4D65-878F-89F51A7129D4}" destId="{7714276A-82A9-4923-866B-A4D16E1601DC}" srcOrd="0" destOrd="0" parTransId="{C57FD303-A18D-4D77-B8AA-E1D9FBB6F023}" sibTransId="{361FD0EB-D8F0-404D-8EE6-24903F612443}"/>
    <dgm:cxn modelId="{412B13EB-A869-449C-9300-683C21003677}" type="presParOf" srcId="{1B32A884-7252-4D6A-93D4-52C62E69BDAA}" destId="{0CDB81AD-A600-402A-8649-EAFF0FD8E83F}" srcOrd="0" destOrd="0" presId="urn:microsoft.com/office/officeart/2008/layout/AlternatingHexagons"/>
    <dgm:cxn modelId="{F5EB1598-E1EC-43F3-8652-F0E0A540D5C5}" type="presParOf" srcId="{0CDB81AD-A600-402A-8649-EAFF0FD8E83F}" destId="{8772D405-8941-4A14-877D-649903C44E81}" srcOrd="0" destOrd="0" presId="urn:microsoft.com/office/officeart/2008/layout/AlternatingHexagons"/>
    <dgm:cxn modelId="{C50F677B-7133-48CD-A7B0-EB38EB78DAD6}" type="presParOf" srcId="{0CDB81AD-A600-402A-8649-EAFF0FD8E83F}" destId="{B5CA17F8-AC53-41A3-97BC-7BECBE9A01FC}" srcOrd="1" destOrd="0" presId="urn:microsoft.com/office/officeart/2008/layout/AlternatingHexagons"/>
    <dgm:cxn modelId="{1D0CFB3F-B061-4DF8-A571-2F778499F7CC}" type="presParOf" srcId="{0CDB81AD-A600-402A-8649-EAFF0FD8E83F}" destId="{31EE0633-6738-4678-9ECF-D0EA67A7AA5F}" srcOrd="2" destOrd="0" presId="urn:microsoft.com/office/officeart/2008/layout/AlternatingHexagons"/>
    <dgm:cxn modelId="{EEEF1002-2E3A-401F-AAD2-D24A65AFA91E}" type="presParOf" srcId="{0CDB81AD-A600-402A-8649-EAFF0FD8E83F}" destId="{E0C70A8F-0E3D-4D23-A551-0A12E4854B70}" srcOrd="3" destOrd="0" presId="urn:microsoft.com/office/officeart/2008/layout/AlternatingHexagons"/>
    <dgm:cxn modelId="{65BA7509-7C33-4650-B901-018A860300AA}" type="presParOf" srcId="{0CDB81AD-A600-402A-8649-EAFF0FD8E83F}" destId="{2E70FF20-17A2-49BD-860A-1F072AEBED0B}" srcOrd="4" destOrd="0" presId="urn:microsoft.com/office/officeart/2008/layout/AlternatingHexagons"/>
    <dgm:cxn modelId="{2E17A56B-4C67-44A6-9E17-C23C0B64046F}" type="presParOf" srcId="{1B32A884-7252-4D6A-93D4-52C62E69BDAA}" destId="{1CA5DB11-17DE-4996-B40B-A782050CA64A}" srcOrd="1" destOrd="0" presId="urn:microsoft.com/office/officeart/2008/layout/AlternatingHexagons"/>
    <dgm:cxn modelId="{5620195A-2473-4556-A282-075134A3BC2B}" type="presParOf" srcId="{1B32A884-7252-4D6A-93D4-52C62E69BDAA}" destId="{75EE1407-B685-405E-9F5A-A7888CECCB47}" srcOrd="2" destOrd="0" presId="urn:microsoft.com/office/officeart/2008/layout/AlternatingHexagons"/>
    <dgm:cxn modelId="{8A5B1AB4-C853-4C3D-8093-024FB29050AE}" type="presParOf" srcId="{75EE1407-B685-405E-9F5A-A7888CECCB47}" destId="{1C383BB2-F05B-4B2A-99B5-D9201C7994D3}" srcOrd="0" destOrd="0" presId="urn:microsoft.com/office/officeart/2008/layout/AlternatingHexagons"/>
    <dgm:cxn modelId="{1E6FEAA0-5235-4424-AF4F-9FAA27DC0BB1}" type="presParOf" srcId="{75EE1407-B685-405E-9F5A-A7888CECCB47}" destId="{D42AA939-663C-40F9-801E-F56B82042F22}" srcOrd="1" destOrd="0" presId="urn:microsoft.com/office/officeart/2008/layout/AlternatingHexagons"/>
    <dgm:cxn modelId="{C5F8185A-0B5B-4E00-805D-74D54BFD1B4D}" type="presParOf" srcId="{75EE1407-B685-405E-9F5A-A7888CECCB47}" destId="{E97E2196-1EDC-4BB0-A0F7-88CA47B68D50}" srcOrd="2" destOrd="0" presId="urn:microsoft.com/office/officeart/2008/layout/AlternatingHexagons"/>
    <dgm:cxn modelId="{1FD9DD88-9468-4B73-8CA4-985CB3904A1B}" type="presParOf" srcId="{75EE1407-B685-405E-9F5A-A7888CECCB47}" destId="{2D920322-E47D-4C70-8995-C7499234AB51}" srcOrd="3" destOrd="0" presId="urn:microsoft.com/office/officeart/2008/layout/AlternatingHexagons"/>
    <dgm:cxn modelId="{F4CC8A33-F5BC-4160-A180-7C376E1235E8}" type="presParOf" srcId="{75EE1407-B685-405E-9F5A-A7888CECCB47}" destId="{387398AB-28CE-4065-96BB-29760E23FCE8}" srcOrd="4" destOrd="0" presId="urn:microsoft.com/office/officeart/2008/layout/AlternatingHexagons"/>
    <dgm:cxn modelId="{F34B8959-1147-48D7-8B57-ABD1C0153696}" type="presParOf" srcId="{1B32A884-7252-4D6A-93D4-52C62E69BDAA}" destId="{BF8F516D-D3F4-431F-BFB0-B330B62C203E}" srcOrd="3" destOrd="0" presId="urn:microsoft.com/office/officeart/2008/layout/AlternatingHexagons"/>
    <dgm:cxn modelId="{1BE372F4-5579-4726-85CB-22796EC25ABE}" type="presParOf" srcId="{1B32A884-7252-4D6A-93D4-52C62E69BDAA}" destId="{236E331B-B2A3-458B-8143-3AF1DCCE8020}" srcOrd="4" destOrd="0" presId="urn:microsoft.com/office/officeart/2008/layout/AlternatingHexagons"/>
    <dgm:cxn modelId="{DECB30F0-C303-4E0E-AFB5-DAE16FCCFD7F}" type="presParOf" srcId="{236E331B-B2A3-458B-8143-3AF1DCCE8020}" destId="{0A8CA539-B0D8-4D05-B936-C4F69C8DD779}" srcOrd="0" destOrd="0" presId="urn:microsoft.com/office/officeart/2008/layout/AlternatingHexagons"/>
    <dgm:cxn modelId="{3DFD4C90-A6A2-4E35-BD8D-0FC7C9F89439}" type="presParOf" srcId="{236E331B-B2A3-458B-8143-3AF1DCCE8020}" destId="{F7211E25-AFEA-471B-8710-FCE485801475}" srcOrd="1" destOrd="0" presId="urn:microsoft.com/office/officeart/2008/layout/AlternatingHexagons"/>
    <dgm:cxn modelId="{30B3451F-90D0-4526-AA49-4CD36E56E604}" type="presParOf" srcId="{236E331B-B2A3-458B-8143-3AF1DCCE8020}" destId="{12A1920A-9D4E-4DD5-B5D4-AC041AA7B087}" srcOrd="2" destOrd="0" presId="urn:microsoft.com/office/officeart/2008/layout/AlternatingHexagons"/>
    <dgm:cxn modelId="{128FB202-F31D-4BC1-80FB-D00E87533D5C}" type="presParOf" srcId="{236E331B-B2A3-458B-8143-3AF1DCCE8020}" destId="{E1AE2606-EC4E-4895-8541-968FF8CC5520}" srcOrd="3" destOrd="0" presId="urn:microsoft.com/office/officeart/2008/layout/AlternatingHexagons"/>
    <dgm:cxn modelId="{91EEC41A-5B1A-47B1-8542-57B6D17823BE}" type="presParOf" srcId="{236E331B-B2A3-458B-8143-3AF1DCCE8020}" destId="{FE3A3A6B-BB7B-4531-9227-40E742BF226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62E167-216F-4558-B6AA-CAF79D0A692E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9A8A07-642E-4C59-9CDC-E83E49C9DCDC}">
      <dgm:prSet phldrT="[Text]"/>
      <dgm:spPr/>
      <dgm:t>
        <a:bodyPr/>
        <a:lstStyle/>
        <a:p>
          <a:r>
            <a:rPr lang="en-IN" b="1" dirty="0">
              <a:solidFill>
                <a:srgbClr val="0D0D0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Current Work and Research Area in Deep Learning</a:t>
          </a:r>
          <a:endParaRPr lang="en-IN" dirty="0"/>
        </a:p>
      </dgm:t>
    </dgm:pt>
    <dgm:pt modelId="{55CC468C-9E0A-442A-8742-0FAB1BC51896}" type="parTrans" cxnId="{1D3EB4C2-BFA7-4500-AA48-C1C778CD080B}">
      <dgm:prSet/>
      <dgm:spPr/>
      <dgm:t>
        <a:bodyPr/>
        <a:lstStyle/>
        <a:p>
          <a:endParaRPr lang="en-IN"/>
        </a:p>
      </dgm:t>
    </dgm:pt>
    <dgm:pt modelId="{6B42C743-C1CB-40B4-8894-513BD3487C19}" type="sibTrans" cxnId="{1D3EB4C2-BFA7-4500-AA48-C1C778CD080B}">
      <dgm:prSet/>
      <dgm:spPr/>
      <dgm:t>
        <a:bodyPr/>
        <a:lstStyle/>
        <a:p>
          <a:endParaRPr lang="en-IN"/>
        </a:p>
      </dgm:t>
    </dgm:pt>
    <dgm:pt modelId="{C3880106-F9FE-4CA7-B3D2-DF99BAE11198}">
      <dgm:prSet phldrT="[Text]"/>
      <dgm:spPr/>
      <dgm:t>
        <a:bodyPr/>
        <a:lstStyle/>
        <a:p>
          <a:r>
            <a:rPr lang="en-IN" b="1" dirty="0"/>
            <a:t>Automotive and Transportation</a:t>
          </a:r>
          <a:endParaRPr lang="en-IN" dirty="0"/>
        </a:p>
      </dgm:t>
    </dgm:pt>
    <dgm:pt modelId="{BE36C121-B1C6-4791-BA62-8A6D3495BFF9}" type="parTrans" cxnId="{DD4E702C-9069-4BDA-AA7C-6F54C0F262A4}">
      <dgm:prSet/>
      <dgm:spPr/>
      <dgm:t>
        <a:bodyPr/>
        <a:lstStyle/>
        <a:p>
          <a:endParaRPr lang="en-IN"/>
        </a:p>
      </dgm:t>
    </dgm:pt>
    <dgm:pt modelId="{8F073117-1735-4871-82FF-4CE2AA216E09}" type="sibTrans" cxnId="{DD4E702C-9069-4BDA-AA7C-6F54C0F262A4}">
      <dgm:prSet/>
      <dgm:spPr/>
      <dgm:t>
        <a:bodyPr/>
        <a:lstStyle/>
        <a:p>
          <a:endParaRPr lang="en-IN"/>
        </a:p>
      </dgm:t>
    </dgm:pt>
    <dgm:pt modelId="{E4E79751-7C7A-47BB-9C7D-CA691C00C90F}">
      <dgm:prSet phldrT="[Text]"/>
      <dgm:spPr/>
      <dgm:t>
        <a:bodyPr/>
        <a:lstStyle/>
        <a:p>
          <a:r>
            <a:rPr lang="en-IN" b="1" dirty="0"/>
            <a:t>Natural Language Processing (NLP)</a:t>
          </a:r>
          <a:endParaRPr lang="en-IN" dirty="0"/>
        </a:p>
      </dgm:t>
    </dgm:pt>
    <dgm:pt modelId="{DF0167F6-BC83-4B5F-B155-8FBC602D5B0E}" type="parTrans" cxnId="{9776D616-6E66-4420-A9D3-0F848747FEAF}">
      <dgm:prSet/>
      <dgm:spPr/>
      <dgm:t>
        <a:bodyPr/>
        <a:lstStyle/>
        <a:p>
          <a:endParaRPr lang="en-IN"/>
        </a:p>
      </dgm:t>
    </dgm:pt>
    <dgm:pt modelId="{71A11FF6-464E-46B2-9242-92F976E2A02F}" type="sibTrans" cxnId="{9776D616-6E66-4420-A9D3-0F848747FEAF}">
      <dgm:prSet/>
      <dgm:spPr/>
      <dgm:t>
        <a:bodyPr/>
        <a:lstStyle/>
        <a:p>
          <a:endParaRPr lang="en-IN"/>
        </a:p>
      </dgm:t>
    </dgm:pt>
    <dgm:pt modelId="{83EB1F02-52C7-4A31-B420-DD117F8C6418}">
      <dgm:prSet phldrT="[Text]"/>
      <dgm:spPr/>
      <dgm:t>
        <a:bodyPr/>
        <a:lstStyle/>
        <a:p>
          <a:r>
            <a:rPr lang="en-IN" b="1" dirty="0"/>
            <a:t>Speech Recognition and Synthesis</a:t>
          </a:r>
          <a:endParaRPr lang="en-IN" dirty="0"/>
        </a:p>
      </dgm:t>
    </dgm:pt>
    <dgm:pt modelId="{00A5F112-265E-4507-A1E7-CC6D9C6E50D0}" type="parTrans" cxnId="{9BB0B204-D3BC-4352-BD17-8885FBAE6D56}">
      <dgm:prSet/>
      <dgm:spPr/>
      <dgm:t>
        <a:bodyPr/>
        <a:lstStyle/>
        <a:p>
          <a:endParaRPr lang="en-IN"/>
        </a:p>
      </dgm:t>
    </dgm:pt>
    <dgm:pt modelId="{89B52C16-2996-4E13-AF17-AA5A0BCF49C9}" type="sibTrans" cxnId="{9BB0B204-D3BC-4352-BD17-8885FBAE6D56}">
      <dgm:prSet/>
      <dgm:spPr/>
      <dgm:t>
        <a:bodyPr/>
        <a:lstStyle/>
        <a:p>
          <a:endParaRPr lang="en-IN"/>
        </a:p>
      </dgm:t>
    </dgm:pt>
    <dgm:pt modelId="{F5F9C340-646B-4171-805C-057ECA39795C}">
      <dgm:prSet phldrT="[Text]"/>
      <dgm:spPr/>
      <dgm:t>
        <a:bodyPr/>
        <a:lstStyle/>
        <a:p>
          <a:r>
            <a:rPr lang="en-IN" b="1" dirty="0"/>
            <a:t>Healthcare and Medical Imaging</a:t>
          </a:r>
          <a:endParaRPr lang="en-IN" dirty="0"/>
        </a:p>
      </dgm:t>
    </dgm:pt>
    <dgm:pt modelId="{473793FF-9759-4E5B-B7F2-D3A188D09BE9}" type="parTrans" cxnId="{C65EF760-D8B5-4B28-BC23-C740F72E77A5}">
      <dgm:prSet/>
      <dgm:spPr/>
      <dgm:t>
        <a:bodyPr/>
        <a:lstStyle/>
        <a:p>
          <a:endParaRPr lang="en-IN"/>
        </a:p>
      </dgm:t>
    </dgm:pt>
    <dgm:pt modelId="{657C560E-8B95-4DAD-BD95-DCF82E6F069B}" type="sibTrans" cxnId="{C65EF760-D8B5-4B28-BC23-C740F72E77A5}">
      <dgm:prSet/>
      <dgm:spPr/>
      <dgm:t>
        <a:bodyPr/>
        <a:lstStyle/>
        <a:p>
          <a:endParaRPr lang="en-IN"/>
        </a:p>
      </dgm:t>
    </dgm:pt>
    <dgm:pt modelId="{AEAF09CA-9ED4-48AC-9810-13E684F7C74D}">
      <dgm:prSet phldrT="[Text]"/>
      <dgm:spPr/>
      <dgm:t>
        <a:bodyPr/>
        <a:lstStyle/>
        <a:p>
          <a:r>
            <a:rPr lang="en-IN" b="1" dirty="0"/>
            <a:t>Financial Services</a:t>
          </a:r>
          <a:endParaRPr lang="en-IN" dirty="0"/>
        </a:p>
      </dgm:t>
    </dgm:pt>
    <dgm:pt modelId="{8BD258F9-EB41-4DA0-9FD5-576F00AD2F19}" type="parTrans" cxnId="{9343297F-5591-4948-989B-F21D6314A966}">
      <dgm:prSet/>
      <dgm:spPr/>
      <dgm:t>
        <a:bodyPr/>
        <a:lstStyle/>
        <a:p>
          <a:endParaRPr lang="en-IN"/>
        </a:p>
      </dgm:t>
    </dgm:pt>
    <dgm:pt modelId="{F4C4DFFF-2E28-4CDF-A2D4-C1D0F88D72FE}" type="sibTrans" cxnId="{9343297F-5591-4948-989B-F21D6314A966}">
      <dgm:prSet/>
      <dgm:spPr/>
      <dgm:t>
        <a:bodyPr/>
        <a:lstStyle/>
        <a:p>
          <a:endParaRPr lang="en-IN"/>
        </a:p>
      </dgm:t>
    </dgm:pt>
    <dgm:pt modelId="{AA30C95B-AA6D-4F7C-A9ED-24BFD05C25B0}">
      <dgm:prSet phldrT="[Text]" phldr="1"/>
      <dgm:spPr/>
      <dgm:t>
        <a:bodyPr/>
        <a:lstStyle/>
        <a:p>
          <a:endParaRPr lang="en-IN" dirty="0"/>
        </a:p>
      </dgm:t>
    </dgm:pt>
    <dgm:pt modelId="{57674814-F262-42D4-B6CE-FCC2CADFB0CB}" type="parTrans" cxnId="{01DB748B-C178-4B72-9AD0-81B2D245D0EE}">
      <dgm:prSet/>
      <dgm:spPr/>
      <dgm:t>
        <a:bodyPr/>
        <a:lstStyle/>
        <a:p>
          <a:endParaRPr lang="en-IN"/>
        </a:p>
      </dgm:t>
    </dgm:pt>
    <dgm:pt modelId="{A6A82FBE-772D-41CA-9C67-0D8DF784E592}" type="sibTrans" cxnId="{01DB748B-C178-4B72-9AD0-81B2D245D0EE}">
      <dgm:prSet/>
      <dgm:spPr/>
      <dgm:t>
        <a:bodyPr/>
        <a:lstStyle/>
        <a:p>
          <a:endParaRPr lang="en-IN"/>
        </a:p>
      </dgm:t>
    </dgm:pt>
    <dgm:pt modelId="{DBA7BC1D-A23C-4FF8-B68A-47C86B10F10B}">
      <dgm:prSet/>
      <dgm:spPr/>
      <dgm:t>
        <a:bodyPr/>
        <a:lstStyle/>
        <a:p>
          <a:r>
            <a:rPr lang="en-IN" b="1" dirty="0"/>
            <a:t>Image and Object Recognition</a:t>
          </a:r>
          <a:endParaRPr lang="en-IN" dirty="0"/>
        </a:p>
      </dgm:t>
    </dgm:pt>
    <dgm:pt modelId="{2A9C065A-A2B1-4CF4-AE62-F5866FDC1CA7}" type="parTrans" cxnId="{D6467505-FBF2-42E0-A71C-372DA87EEF45}">
      <dgm:prSet/>
      <dgm:spPr/>
      <dgm:t>
        <a:bodyPr/>
        <a:lstStyle/>
        <a:p>
          <a:endParaRPr lang="en-IN"/>
        </a:p>
      </dgm:t>
    </dgm:pt>
    <dgm:pt modelId="{76876415-CB58-4B9D-A336-CEC99371F29E}" type="sibTrans" cxnId="{D6467505-FBF2-42E0-A71C-372DA87EEF45}">
      <dgm:prSet/>
      <dgm:spPr/>
      <dgm:t>
        <a:bodyPr/>
        <a:lstStyle/>
        <a:p>
          <a:endParaRPr lang="en-IN"/>
        </a:p>
      </dgm:t>
    </dgm:pt>
    <dgm:pt modelId="{4413C3CC-0F56-4BFC-A754-7F434123EF5E}" type="pres">
      <dgm:prSet presAssocID="{1F62E167-216F-4558-B6AA-CAF79D0A692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0BDB793-87DB-403E-AC82-A683ACE251B5}" type="pres">
      <dgm:prSet presAssocID="{509A8A07-642E-4C59-9CDC-E83E49C9DCDC}" presName="Parent" presStyleLbl="node0" presStyleIdx="0" presStyleCnt="1">
        <dgm:presLayoutVars>
          <dgm:chMax val="6"/>
          <dgm:chPref val="6"/>
        </dgm:presLayoutVars>
      </dgm:prSet>
      <dgm:spPr/>
    </dgm:pt>
    <dgm:pt modelId="{0B2DC758-DBCC-4BC9-89A5-F436E3CF8844}" type="pres">
      <dgm:prSet presAssocID="{C3880106-F9FE-4CA7-B3D2-DF99BAE11198}" presName="Accent1" presStyleCnt="0"/>
      <dgm:spPr/>
    </dgm:pt>
    <dgm:pt modelId="{5CDC1CD0-14FE-42FC-8AFA-D704F6088B88}" type="pres">
      <dgm:prSet presAssocID="{C3880106-F9FE-4CA7-B3D2-DF99BAE11198}" presName="Accent" presStyleLbl="bgShp" presStyleIdx="0" presStyleCnt="6"/>
      <dgm:spPr/>
    </dgm:pt>
    <dgm:pt modelId="{953A52DA-852B-4066-8F25-AACC988C3D51}" type="pres">
      <dgm:prSet presAssocID="{C3880106-F9FE-4CA7-B3D2-DF99BAE1119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3EFE8B6-9289-43F1-9D26-534546E14981}" type="pres">
      <dgm:prSet presAssocID="{DBA7BC1D-A23C-4FF8-B68A-47C86B10F10B}" presName="Accent2" presStyleCnt="0"/>
      <dgm:spPr/>
    </dgm:pt>
    <dgm:pt modelId="{AD1E0E9A-D946-4DD4-B9AE-394506AB1DCF}" type="pres">
      <dgm:prSet presAssocID="{DBA7BC1D-A23C-4FF8-B68A-47C86B10F10B}" presName="Accent" presStyleLbl="bgShp" presStyleIdx="1" presStyleCnt="6"/>
      <dgm:spPr/>
    </dgm:pt>
    <dgm:pt modelId="{2894F511-2D10-4034-AAE9-EB00C7903C49}" type="pres">
      <dgm:prSet presAssocID="{DBA7BC1D-A23C-4FF8-B68A-47C86B10F10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E0A8468-FD36-4CC5-B777-7F830EBD90A1}" type="pres">
      <dgm:prSet presAssocID="{E4E79751-7C7A-47BB-9C7D-CA691C00C90F}" presName="Accent3" presStyleCnt="0"/>
      <dgm:spPr/>
    </dgm:pt>
    <dgm:pt modelId="{21A3A187-66DF-4985-BE64-C0672DDE07DE}" type="pres">
      <dgm:prSet presAssocID="{E4E79751-7C7A-47BB-9C7D-CA691C00C90F}" presName="Accent" presStyleLbl="bgShp" presStyleIdx="2" presStyleCnt="6"/>
      <dgm:spPr/>
    </dgm:pt>
    <dgm:pt modelId="{12351F02-F2EC-444E-AD56-FCBEBE2FD25B}" type="pres">
      <dgm:prSet presAssocID="{E4E79751-7C7A-47BB-9C7D-CA691C00C90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4733DC0-1E56-463D-B57E-8CD8776C2AC6}" type="pres">
      <dgm:prSet presAssocID="{83EB1F02-52C7-4A31-B420-DD117F8C6418}" presName="Accent4" presStyleCnt="0"/>
      <dgm:spPr/>
    </dgm:pt>
    <dgm:pt modelId="{55ACAF46-FCAA-4BA7-BDB3-129F7EE3A089}" type="pres">
      <dgm:prSet presAssocID="{83EB1F02-52C7-4A31-B420-DD117F8C6418}" presName="Accent" presStyleLbl="bgShp" presStyleIdx="3" presStyleCnt="6"/>
      <dgm:spPr/>
    </dgm:pt>
    <dgm:pt modelId="{CC4D74F9-2508-4FCA-93EF-9CD809197AFA}" type="pres">
      <dgm:prSet presAssocID="{83EB1F02-52C7-4A31-B420-DD117F8C6418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17F1EA5-BB06-42C0-BC91-A9332E9388C4}" type="pres">
      <dgm:prSet presAssocID="{F5F9C340-646B-4171-805C-057ECA39795C}" presName="Accent5" presStyleCnt="0"/>
      <dgm:spPr/>
    </dgm:pt>
    <dgm:pt modelId="{439C5FC0-E349-4BE5-9556-C2A79AFBB9DE}" type="pres">
      <dgm:prSet presAssocID="{F5F9C340-646B-4171-805C-057ECA39795C}" presName="Accent" presStyleLbl="bgShp" presStyleIdx="4" presStyleCnt="6"/>
      <dgm:spPr/>
    </dgm:pt>
    <dgm:pt modelId="{CE2E4D6C-3836-4847-851B-C02CB6495EFB}" type="pres">
      <dgm:prSet presAssocID="{F5F9C340-646B-4171-805C-057ECA39795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670BC4E-5F41-4CCE-9157-3F06B026CB25}" type="pres">
      <dgm:prSet presAssocID="{AEAF09CA-9ED4-48AC-9810-13E684F7C74D}" presName="Accent6" presStyleCnt="0"/>
      <dgm:spPr/>
    </dgm:pt>
    <dgm:pt modelId="{2EF115E4-158C-4BA3-991B-391ECB26A23D}" type="pres">
      <dgm:prSet presAssocID="{AEAF09CA-9ED4-48AC-9810-13E684F7C74D}" presName="Accent" presStyleLbl="bgShp" presStyleIdx="5" presStyleCnt="6"/>
      <dgm:spPr/>
    </dgm:pt>
    <dgm:pt modelId="{EAEC1A5F-5768-4C3F-B365-4B56127B0BFB}" type="pres">
      <dgm:prSet presAssocID="{AEAF09CA-9ED4-48AC-9810-13E684F7C74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BB0B204-D3BC-4352-BD17-8885FBAE6D56}" srcId="{509A8A07-642E-4C59-9CDC-E83E49C9DCDC}" destId="{83EB1F02-52C7-4A31-B420-DD117F8C6418}" srcOrd="3" destOrd="0" parTransId="{00A5F112-265E-4507-A1E7-CC6D9C6E50D0}" sibTransId="{89B52C16-2996-4E13-AF17-AA5A0BCF49C9}"/>
    <dgm:cxn modelId="{D6467505-FBF2-42E0-A71C-372DA87EEF45}" srcId="{509A8A07-642E-4C59-9CDC-E83E49C9DCDC}" destId="{DBA7BC1D-A23C-4FF8-B68A-47C86B10F10B}" srcOrd="1" destOrd="0" parTransId="{2A9C065A-A2B1-4CF4-AE62-F5866FDC1CA7}" sibTransId="{76876415-CB58-4B9D-A336-CEC99371F29E}"/>
    <dgm:cxn modelId="{9776D616-6E66-4420-A9D3-0F848747FEAF}" srcId="{509A8A07-642E-4C59-9CDC-E83E49C9DCDC}" destId="{E4E79751-7C7A-47BB-9C7D-CA691C00C90F}" srcOrd="2" destOrd="0" parTransId="{DF0167F6-BC83-4B5F-B155-8FBC602D5B0E}" sibTransId="{71A11FF6-464E-46B2-9242-92F976E2A02F}"/>
    <dgm:cxn modelId="{DD4E702C-9069-4BDA-AA7C-6F54C0F262A4}" srcId="{509A8A07-642E-4C59-9CDC-E83E49C9DCDC}" destId="{C3880106-F9FE-4CA7-B3D2-DF99BAE11198}" srcOrd="0" destOrd="0" parTransId="{BE36C121-B1C6-4791-BA62-8A6D3495BFF9}" sibTransId="{8F073117-1735-4871-82FF-4CE2AA216E09}"/>
    <dgm:cxn modelId="{C65EF760-D8B5-4B28-BC23-C740F72E77A5}" srcId="{509A8A07-642E-4C59-9CDC-E83E49C9DCDC}" destId="{F5F9C340-646B-4171-805C-057ECA39795C}" srcOrd="4" destOrd="0" parTransId="{473793FF-9759-4E5B-B7F2-D3A188D09BE9}" sibTransId="{657C560E-8B95-4DAD-BD95-DCF82E6F069B}"/>
    <dgm:cxn modelId="{DC61A847-BEE0-4DD9-8B42-357DD8CEE0FB}" type="presOf" srcId="{C3880106-F9FE-4CA7-B3D2-DF99BAE11198}" destId="{953A52DA-852B-4066-8F25-AACC988C3D51}" srcOrd="0" destOrd="0" presId="urn:microsoft.com/office/officeart/2011/layout/HexagonRadial"/>
    <dgm:cxn modelId="{9343297F-5591-4948-989B-F21D6314A966}" srcId="{509A8A07-642E-4C59-9CDC-E83E49C9DCDC}" destId="{AEAF09CA-9ED4-48AC-9810-13E684F7C74D}" srcOrd="5" destOrd="0" parTransId="{8BD258F9-EB41-4DA0-9FD5-576F00AD2F19}" sibTransId="{F4C4DFFF-2E28-4CDF-A2D4-C1D0F88D72FE}"/>
    <dgm:cxn modelId="{D9E39385-CE0F-4DD1-BDFE-673408E66936}" type="presOf" srcId="{DBA7BC1D-A23C-4FF8-B68A-47C86B10F10B}" destId="{2894F511-2D10-4034-AAE9-EB00C7903C49}" srcOrd="0" destOrd="0" presId="urn:microsoft.com/office/officeart/2011/layout/HexagonRadial"/>
    <dgm:cxn modelId="{01DB748B-C178-4B72-9AD0-81B2D245D0EE}" srcId="{509A8A07-642E-4C59-9CDC-E83E49C9DCDC}" destId="{AA30C95B-AA6D-4F7C-A9ED-24BFD05C25B0}" srcOrd="6" destOrd="0" parTransId="{57674814-F262-42D4-B6CE-FCC2CADFB0CB}" sibTransId="{A6A82FBE-772D-41CA-9C67-0D8DF784E592}"/>
    <dgm:cxn modelId="{205FEE8D-4245-4EE5-8BAB-498B7291CF76}" type="presOf" srcId="{509A8A07-642E-4C59-9CDC-E83E49C9DCDC}" destId="{90BDB793-87DB-403E-AC82-A683ACE251B5}" srcOrd="0" destOrd="0" presId="urn:microsoft.com/office/officeart/2011/layout/HexagonRadial"/>
    <dgm:cxn modelId="{653CFB91-481A-4955-827C-B0C7999740DF}" type="presOf" srcId="{E4E79751-7C7A-47BB-9C7D-CA691C00C90F}" destId="{12351F02-F2EC-444E-AD56-FCBEBE2FD25B}" srcOrd="0" destOrd="0" presId="urn:microsoft.com/office/officeart/2011/layout/HexagonRadial"/>
    <dgm:cxn modelId="{FAE5B3A7-D708-43A3-B5E1-BCC17A9A64CF}" type="presOf" srcId="{1F62E167-216F-4558-B6AA-CAF79D0A692E}" destId="{4413C3CC-0F56-4BFC-A754-7F434123EF5E}" srcOrd="0" destOrd="0" presId="urn:microsoft.com/office/officeart/2011/layout/HexagonRadial"/>
    <dgm:cxn modelId="{1BAF7CB5-1837-4F05-816A-B22A398FBC0B}" type="presOf" srcId="{AEAF09CA-9ED4-48AC-9810-13E684F7C74D}" destId="{EAEC1A5F-5768-4C3F-B365-4B56127B0BFB}" srcOrd="0" destOrd="0" presId="urn:microsoft.com/office/officeart/2011/layout/HexagonRadial"/>
    <dgm:cxn modelId="{1D3EB4C2-BFA7-4500-AA48-C1C778CD080B}" srcId="{1F62E167-216F-4558-B6AA-CAF79D0A692E}" destId="{509A8A07-642E-4C59-9CDC-E83E49C9DCDC}" srcOrd="0" destOrd="0" parTransId="{55CC468C-9E0A-442A-8742-0FAB1BC51896}" sibTransId="{6B42C743-C1CB-40B4-8894-513BD3487C19}"/>
    <dgm:cxn modelId="{B5E74FFB-1815-44DF-8923-6FBC3085B1DD}" type="presOf" srcId="{F5F9C340-646B-4171-805C-057ECA39795C}" destId="{CE2E4D6C-3836-4847-851B-C02CB6495EFB}" srcOrd="0" destOrd="0" presId="urn:microsoft.com/office/officeart/2011/layout/HexagonRadial"/>
    <dgm:cxn modelId="{5E7B93FF-EE22-40F8-A67B-2B04DF599807}" type="presOf" srcId="{83EB1F02-52C7-4A31-B420-DD117F8C6418}" destId="{CC4D74F9-2508-4FCA-93EF-9CD809197AFA}" srcOrd="0" destOrd="0" presId="urn:microsoft.com/office/officeart/2011/layout/HexagonRadial"/>
    <dgm:cxn modelId="{E1D31FE6-070C-4153-AB33-AF46FC3D3921}" type="presParOf" srcId="{4413C3CC-0F56-4BFC-A754-7F434123EF5E}" destId="{90BDB793-87DB-403E-AC82-A683ACE251B5}" srcOrd="0" destOrd="0" presId="urn:microsoft.com/office/officeart/2011/layout/HexagonRadial"/>
    <dgm:cxn modelId="{D067DC56-E255-4BC7-BF32-CB5C77947360}" type="presParOf" srcId="{4413C3CC-0F56-4BFC-A754-7F434123EF5E}" destId="{0B2DC758-DBCC-4BC9-89A5-F436E3CF8844}" srcOrd="1" destOrd="0" presId="urn:microsoft.com/office/officeart/2011/layout/HexagonRadial"/>
    <dgm:cxn modelId="{16414D5D-DE90-473E-95F1-2674DAAB4FBC}" type="presParOf" srcId="{0B2DC758-DBCC-4BC9-89A5-F436E3CF8844}" destId="{5CDC1CD0-14FE-42FC-8AFA-D704F6088B88}" srcOrd="0" destOrd="0" presId="urn:microsoft.com/office/officeart/2011/layout/HexagonRadial"/>
    <dgm:cxn modelId="{36F6F69C-A538-465C-B8EB-EF5F6F3D3C17}" type="presParOf" srcId="{4413C3CC-0F56-4BFC-A754-7F434123EF5E}" destId="{953A52DA-852B-4066-8F25-AACC988C3D51}" srcOrd="2" destOrd="0" presId="urn:microsoft.com/office/officeart/2011/layout/HexagonRadial"/>
    <dgm:cxn modelId="{76E94104-2A1B-4D1F-9D10-0FCD4A7D1FEF}" type="presParOf" srcId="{4413C3CC-0F56-4BFC-A754-7F434123EF5E}" destId="{13EFE8B6-9289-43F1-9D26-534546E14981}" srcOrd="3" destOrd="0" presId="urn:microsoft.com/office/officeart/2011/layout/HexagonRadial"/>
    <dgm:cxn modelId="{8CC7CF7C-14C2-4FB1-A1FF-1CFC15D74BE1}" type="presParOf" srcId="{13EFE8B6-9289-43F1-9D26-534546E14981}" destId="{AD1E0E9A-D946-4DD4-B9AE-394506AB1DCF}" srcOrd="0" destOrd="0" presId="urn:microsoft.com/office/officeart/2011/layout/HexagonRadial"/>
    <dgm:cxn modelId="{A2104C7C-47B5-48DA-9BEB-8A6826323CDE}" type="presParOf" srcId="{4413C3CC-0F56-4BFC-A754-7F434123EF5E}" destId="{2894F511-2D10-4034-AAE9-EB00C7903C49}" srcOrd="4" destOrd="0" presId="urn:microsoft.com/office/officeart/2011/layout/HexagonRadial"/>
    <dgm:cxn modelId="{36D08BE9-F85E-47D4-9B96-1F64AD0BE067}" type="presParOf" srcId="{4413C3CC-0F56-4BFC-A754-7F434123EF5E}" destId="{5E0A8468-FD36-4CC5-B777-7F830EBD90A1}" srcOrd="5" destOrd="0" presId="urn:microsoft.com/office/officeart/2011/layout/HexagonRadial"/>
    <dgm:cxn modelId="{C7A26E20-720F-4EF1-97C2-7F8D12AC9A56}" type="presParOf" srcId="{5E0A8468-FD36-4CC5-B777-7F830EBD90A1}" destId="{21A3A187-66DF-4985-BE64-C0672DDE07DE}" srcOrd="0" destOrd="0" presId="urn:microsoft.com/office/officeart/2011/layout/HexagonRadial"/>
    <dgm:cxn modelId="{45A04C94-A867-4FDD-BF1E-BF447F9E7E7A}" type="presParOf" srcId="{4413C3CC-0F56-4BFC-A754-7F434123EF5E}" destId="{12351F02-F2EC-444E-AD56-FCBEBE2FD25B}" srcOrd="6" destOrd="0" presId="urn:microsoft.com/office/officeart/2011/layout/HexagonRadial"/>
    <dgm:cxn modelId="{4BEE0648-DCF8-4EB6-9450-FDB47D8C0DCE}" type="presParOf" srcId="{4413C3CC-0F56-4BFC-A754-7F434123EF5E}" destId="{54733DC0-1E56-463D-B57E-8CD8776C2AC6}" srcOrd="7" destOrd="0" presId="urn:microsoft.com/office/officeart/2011/layout/HexagonRadial"/>
    <dgm:cxn modelId="{720A172D-AF2A-4282-B0F5-1C11EFFBA3CD}" type="presParOf" srcId="{54733DC0-1E56-463D-B57E-8CD8776C2AC6}" destId="{55ACAF46-FCAA-4BA7-BDB3-129F7EE3A089}" srcOrd="0" destOrd="0" presId="urn:microsoft.com/office/officeart/2011/layout/HexagonRadial"/>
    <dgm:cxn modelId="{63654513-0218-483A-95E1-B50FC8328A64}" type="presParOf" srcId="{4413C3CC-0F56-4BFC-A754-7F434123EF5E}" destId="{CC4D74F9-2508-4FCA-93EF-9CD809197AFA}" srcOrd="8" destOrd="0" presId="urn:microsoft.com/office/officeart/2011/layout/HexagonRadial"/>
    <dgm:cxn modelId="{2AC189AC-8CA0-4BBD-B390-11D848C10C88}" type="presParOf" srcId="{4413C3CC-0F56-4BFC-A754-7F434123EF5E}" destId="{E17F1EA5-BB06-42C0-BC91-A9332E9388C4}" srcOrd="9" destOrd="0" presId="urn:microsoft.com/office/officeart/2011/layout/HexagonRadial"/>
    <dgm:cxn modelId="{9BBED8A0-6877-43C6-A8D1-EF2227389E9C}" type="presParOf" srcId="{E17F1EA5-BB06-42C0-BC91-A9332E9388C4}" destId="{439C5FC0-E349-4BE5-9556-C2A79AFBB9DE}" srcOrd="0" destOrd="0" presId="urn:microsoft.com/office/officeart/2011/layout/HexagonRadial"/>
    <dgm:cxn modelId="{46FFF89B-A0A0-4A1C-816B-F349536912B4}" type="presParOf" srcId="{4413C3CC-0F56-4BFC-A754-7F434123EF5E}" destId="{CE2E4D6C-3836-4847-851B-C02CB6495EFB}" srcOrd="10" destOrd="0" presId="urn:microsoft.com/office/officeart/2011/layout/HexagonRadial"/>
    <dgm:cxn modelId="{5F75D431-B960-4904-B1AE-EB6116365717}" type="presParOf" srcId="{4413C3CC-0F56-4BFC-A754-7F434123EF5E}" destId="{C670BC4E-5F41-4CCE-9157-3F06B026CB25}" srcOrd="11" destOrd="0" presId="urn:microsoft.com/office/officeart/2011/layout/HexagonRadial"/>
    <dgm:cxn modelId="{52DB895A-1788-48A6-9B88-4ECB69A08FD5}" type="presParOf" srcId="{C670BC4E-5F41-4CCE-9157-3F06B026CB25}" destId="{2EF115E4-158C-4BA3-991B-391ECB26A23D}" srcOrd="0" destOrd="0" presId="urn:microsoft.com/office/officeart/2011/layout/HexagonRadial"/>
    <dgm:cxn modelId="{AA2F4167-03EE-4243-A527-B9A3A3DA82A4}" type="presParOf" srcId="{4413C3CC-0F56-4BFC-A754-7F434123EF5E}" destId="{EAEC1A5F-5768-4C3F-B365-4B56127B0B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42359" y="627623"/>
          <a:ext cx="2366670" cy="237427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33506" y="1322571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9444" y="320694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History of deep learning </a:t>
          </a:r>
        </a:p>
      </dsp:txBody>
      <dsp:txXfrm>
        <a:off x="19444" y="3206946"/>
        <a:ext cx="2812500" cy="720000"/>
      </dsp:txXfrm>
    </dsp:sp>
    <dsp:sp modelId="{BCD8CDD9-0C56-4401-ADB1-8B48DAB2C96F}">
      <dsp:nvSpPr>
        <dsp:cNvPr id="0" name=""/>
        <dsp:cNvSpPr/>
      </dsp:nvSpPr>
      <dsp:spPr>
        <a:xfrm>
          <a:off x="3324131" y="549549"/>
          <a:ext cx="3071998" cy="26865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67943" y="140064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53881" y="328502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Neural networks in deep learning</a:t>
          </a:r>
        </a:p>
      </dsp:txBody>
      <dsp:txXfrm>
        <a:off x="3453881" y="3285020"/>
        <a:ext cx="2812500" cy="720000"/>
      </dsp:txXfrm>
    </dsp:sp>
    <dsp:sp modelId="{FF93E135-77D6-48A0-8871-9BC93D705D06}">
      <dsp:nvSpPr>
        <dsp:cNvPr id="0" name=""/>
        <dsp:cNvSpPr/>
      </dsp:nvSpPr>
      <dsp:spPr>
        <a:xfrm>
          <a:off x="6991061" y="599993"/>
          <a:ext cx="2607012" cy="24847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526499" y="985141"/>
          <a:ext cx="1536136" cy="1640667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888317" y="323457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Future applications </a:t>
          </a:r>
        </a:p>
      </dsp:txBody>
      <dsp:txXfrm>
        <a:off x="6888317" y="3234576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2D405-8941-4A14-877D-649903C44E81}">
      <dsp:nvSpPr>
        <dsp:cNvPr id="0" name=""/>
        <dsp:cNvSpPr/>
      </dsp:nvSpPr>
      <dsp:spPr>
        <a:xfrm rot="5400000">
          <a:off x="4446864" y="98774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CNN</a:t>
          </a:r>
        </a:p>
      </dsp:txBody>
      <dsp:txXfrm rot="-5400000">
        <a:off x="4745678" y="234096"/>
        <a:ext cx="892158" cy="1025470"/>
      </dsp:txXfrm>
    </dsp:sp>
    <dsp:sp modelId="{B5CA17F8-AC53-41A3-97BC-7BECBE9A01FC}">
      <dsp:nvSpPr>
        <dsp:cNvPr id="0" name=""/>
        <dsp:cNvSpPr/>
      </dsp:nvSpPr>
      <dsp:spPr>
        <a:xfrm>
          <a:off x="5879144" y="299896"/>
          <a:ext cx="1662601" cy="89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Image Processing</a:t>
          </a:r>
        </a:p>
      </dsp:txBody>
      <dsp:txXfrm>
        <a:off x="5879144" y="299896"/>
        <a:ext cx="1662601" cy="893871"/>
      </dsp:txXfrm>
    </dsp:sp>
    <dsp:sp modelId="{2E70FF20-17A2-49BD-860A-1F072AEBED0B}">
      <dsp:nvSpPr>
        <dsp:cNvPr id="0" name=""/>
        <dsp:cNvSpPr/>
      </dsp:nvSpPr>
      <dsp:spPr>
        <a:xfrm rot="5400000">
          <a:off x="3047061" y="98774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3345875" y="234096"/>
        <a:ext cx="892158" cy="1025470"/>
      </dsp:txXfrm>
    </dsp:sp>
    <dsp:sp modelId="{1C383BB2-F05B-4B2A-99B5-D9201C7994D3}">
      <dsp:nvSpPr>
        <dsp:cNvPr id="0" name=""/>
        <dsp:cNvSpPr/>
      </dsp:nvSpPr>
      <dsp:spPr>
        <a:xfrm rot="5400000">
          <a:off x="3744281" y="1363305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RNN</a:t>
          </a:r>
        </a:p>
      </dsp:txBody>
      <dsp:txXfrm rot="-5400000">
        <a:off x="4043095" y="1498627"/>
        <a:ext cx="892158" cy="1025470"/>
      </dsp:txXfrm>
    </dsp:sp>
    <dsp:sp modelId="{D42AA939-663C-40F9-801E-F56B82042F22}">
      <dsp:nvSpPr>
        <dsp:cNvPr id="0" name=""/>
        <dsp:cNvSpPr/>
      </dsp:nvSpPr>
      <dsp:spPr>
        <a:xfrm>
          <a:off x="2178515" y="1564426"/>
          <a:ext cx="1608969" cy="89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Natural Language Processing</a:t>
          </a:r>
        </a:p>
      </dsp:txBody>
      <dsp:txXfrm>
        <a:off x="2178515" y="1564426"/>
        <a:ext cx="1608969" cy="893871"/>
      </dsp:txXfrm>
    </dsp:sp>
    <dsp:sp modelId="{387398AB-28CE-4065-96BB-29760E23FCE8}">
      <dsp:nvSpPr>
        <dsp:cNvPr id="0" name=""/>
        <dsp:cNvSpPr/>
      </dsp:nvSpPr>
      <dsp:spPr>
        <a:xfrm rot="5400000">
          <a:off x="5144084" y="1363305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5442898" y="1498627"/>
        <a:ext cx="892158" cy="1025470"/>
      </dsp:txXfrm>
    </dsp:sp>
    <dsp:sp modelId="{0A8CA539-B0D8-4D05-B936-C4F69C8DD779}">
      <dsp:nvSpPr>
        <dsp:cNvPr id="0" name=""/>
        <dsp:cNvSpPr/>
      </dsp:nvSpPr>
      <dsp:spPr>
        <a:xfrm rot="5400000">
          <a:off x="4446864" y="2627836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GAN</a:t>
          </a:r>
        </a:p>
      </dsp:txBody>
      <dsp:txXfrm rot="-5400000">
        <a:off x="4745678" y="2763158"/>
        <a:ext cx="892158" cy="1025470"/>
      </dsp:txXfrm>
    </dsp:sp>
    <dsp:sp modelId="{F7211E25-AFEA-471B-8710-FCE485801475}">
      <dsp:nvSpPr>
        <dsp:cNvPr id="0" name=""/>
        <dsp:cNvSpPr/>
      </dsp:nvSpPr>
      <dsp:spPr>
        <a:xfrm>
          <a:off x="5879144" y="2828957"/>
          <a:ext cx="1662601" cy="89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Generative AI</a:t>
          </a:r>
        </a:p>
      </dsp:txBody>
      <dsp:txXfrm>
        <a:off x="5879144" y="2828957"/>
        <a:ext cx="1662601" cy="893871"/>
      </dsp:txXfrm>
    </dsp:sp>
    <dsp:sp modelId="{FE3A3A6B-BB7B-4531-9227-40E742BF2266}">
      <dsp:nvSpPr>
        <dsp:cNvPr id="0" name=""/>
        <dsp:cNvSpPr/>
      </dsp:nvSpPr>
      <dsp:spPr>
        <a:xfrm rot="5400000">
          <a:off x="3047061" y="2627836"/>
          <a:ext cx="1489786" cy="12961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3345875" y="2763158"/>
        <a:ext cx="892158" cy="1025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DB793-87DB-403E-AC82-A683ACE251B5}">
      <dsp:nvSpPr>
        <dsp:cNvPr id="0" name=""/>
        <dsp:cNvSpPr/>
      </dsp:nvSpPr>
      <dsp:spPr>
        <a:xfrm>
          <a:off x="3395411" y="2019746"/>
          <a:ext cx="2567185" cy="22207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rgbClr val="0D0D0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Current Work and Research Area in Deep Learning</a:t>
          </a:r>
          <a:endParaRPr lang="en-IN" sz="1700" kern="1200" dirty="0"/>
        </a:p>
      </dsp:txBody>
      <dsp:txXfrm>
        <a:off x="3820830" y="2387750"/>
        <a:ext cx="1716347" cy="1484711"/>
      </dsp:txXfrm>
    </dsp:sp>
    <dsp:sp modelId="{AD1E0E9A-D946-4DD4-B9AE-394506AB1DCF}">
      <dsp:nvSpPr>
        <dsp:cNvPr id="0" name=""/>
        <dsp:cNvSpPr/>
      </dsp:nvSpPr>
      <dsp:spPr>
        <a:xfrm>
          <a:off x="5002962" y="957282"/>
          <a:ext cx="968591" cy="83456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A52DA-852B-4066-8F25-AACC988C3D51}">
      <dsp:nvSpPr>
        <dsp:cNvPr id="0" name=""/>
        <dsp:cNvSpPr/>
      </dsp:nvSpPr>
      <dsp:spPr>
        <a:xfrm>
          <a:off x="3631885" y="0"/>
          <a:ext cx="2103790" cy="182002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Automotive and Transportation</a:t>
          </a:r>
          <a:endParaRPr lang="en-IN" sz="1700" kern="1200" dirty="0"/>
        </a:p>
      </dsp:txBody>
      <dsp:txXfrm>
        <a:off x="3980528" y="301617"/>
        <a:ext cx="1406504" cy="1216791"/>
      </dsp:txXfrm>
    </dsp:sp>
    <dsp:sp modelId="{21A3A187-66DF-4985-BE64-C0672DDE07DE}">
      <dsp:nvSpPr>
        <dsp:cNvPr id="0" name=""/>
        <dsp:cNvSpPr/>
      </dsp:nvSpPr>
      <dsp:spPr>
        <a:xfrm>
          <a:off x="6133384" y="2517483"/>
          <a:ext cx="968591" cy="83456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4F511-2D10-4034-AAE9-EB00C7903C49}">
      <dsp:nvSpPr>
        <dsp:cNvPr id="0" name=""/>
        <dsp:cNvSpPr/>
      </dsp:nvSpPr>
      <dsp:spPr>
        <a:xfrm>
          <a:off x="5561306" y="1119438"/>
          <a:ext cx="2103790" cy="182002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Image and Object Recognition</a:t>
          </a:r>
          <a:endParaRPr lang="en-IN" sz="1700" kern="1200" dirty="0"/>
        </a:p>
      </dsp:txBody>
      <dsp:txXfrm>
        <a:off x="5909949" y="1421055"/>
        <a:ext cx="1406504" cy="1216791"/>
      </dsp:txXfrm>
    </dsp:sp>
    <dsp:sp modelId="{55ACAF46-FCAA-4BA7-BDB3-129F7EE3A089}">
      <dsp:nvSpPr>
        <dsp:cNvPr id="0" name=""/>
        <dsp:cNvSpPr/>
      </dsp:nvSpPr>
      <dsp:spPr>
        <a:xfrm>
          <a:off x="5348120" y="4278657"/>
          <a:ext cx="968591" cy="83456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51F02-F2EC-444E-AD56-FCBEBE2FD25B}">
      <dsp:nvSpPr>
        <dsp:cNvPr id="0" name=""/>
        <dsp:cNvSpPr/>
      </dsp:nvSpPr>
      <dsp:spPr>
        <a:xfrm>
          <a:off x="5561306" y="3320122"/>
          <a:ext cx="2103790" cy="182002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Natural Language Processing (NLP)</a:t>
          </a:r>
          <a:endParaRPr lang="en-IN" sz="1700" kern="1200" dirty="0"/>
        </a:p>
      </dsp:txBody>
      <dsp:txXfrm>
        <a:off x="5909949" y="3621739"/>
        <a:ext cx="1406504" cy="1216791"/>
      </dsp:txXfrm>
    </dsp:sp>
    <dsp:sp modelId="{439C5FC0-E349-4BE5-9556-C2A79AFBB9DE}">
      <dsp:nvSpPr>
        <dsp:cNvPr id="0" name=""/>
        <dsp:cNvSpPr/>
      </dsp:nvSpPr>
      <dsp:spPr>
        <a:xfrm>
          <a:off x="3400188" y="4461473"/>
          <a:ext cx="968591" cy="83456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D74F9-2508-4FCA-93EF-9CD809197AFA}">
      <dsp:nvSpPr>
        <dsp:cNvPr id="0" name=""/>
        <dsp:cNvSpPr/>
      </dsp:nvSpPr>
      <dsp:spPr>
        <a:xfrm>
          <a:off x="3631885" y="4440813"/>
          <a:ext cx="2103790" cy="182002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Speech Recognition and Synthesis</a:t>
          </a:r>
          <a:endParaRPr lang="en-IN" sz="1700" kern="1200" dirty="0"/>
        </a:p>
      </dsp:txBody>
      <dsp:txXfrm>
        <a:off x="3980528" y="4742430"/>
        <a:ext cx="1406504" cy="1216791"/>
      </dsp:txXfrm>
    </dsp:sp>
    <dsp:sp modelId="{2EF115E4-158C-4BA3-991B-391ECB26A23D}">
      <dsp:nvSpPr>
        <dsp:cNvPr id="0" name=""/>
        <dsp:cNvSpPr/>
      </dsp:nvSpPr>
      <dsp:spPr>
        <a:xfrm>
          <a:off x="2251254" y="2901898"/>
          <a:ext cx="968591" cy="83456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E4D6C-3836-4847-851B-C02CB6495EFB}">
      <dsp:nvSpPr>
        <dsp:cNvPr id="0" name=""/>
        <dsp:cNvSpPr/>
      </dsp:nvSpPr>
      <dsp:spPr>
        <a:xfrm>
          <a:off x="1693508" y="3321375"/>
          <a:ext cx="2103790" cy="182002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Healthcare and Medical Imaging</a:t>
          </a:r>
          <a:endParaRPr lang="en-IN" sz="1700" kern="1200" dirty="0"/>
        </a:p>
      </dsp:txBody>
      <dsp:txXfrm>
        <a:off x="2042151" y="3622992"/>
        <a:ext cx="1406504" cy="1216791"/>
      </dsp:txXfrm>
    </dsp:sp>
    <dsp:sp modelId="{EAEC1A5F-5768-4C3F-B365-4B56127B0BFB}">
      <dsp:nvSpPr>
        <dsp:cNvPr id="0" name=""/>
        <dsp:cNvSpPr/>
      </dsp:nvSpPr>
      <dsp:spPr>
        <a:xfrm>
          <a:off x="1693508" y="1116933"/>
          <a:ext cx="2103790" cy="182002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Financial Services</a:t>
          </a:r>
          <a:endParaRPr lang="en-IN" sz="1700" kern="1200" dirty="0"/>
        </a:p>
      </dsp:txBody>
      <dsp:txXfrm>
        <a:off x="2042151" y="1418550"/>
        <a:ext cx="1406504" cy="121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092B9-5323-B9E0-55B3-51249148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9" y="397779"/>
            <a:ext cx="11318032" cy="60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FDAE-7C29-D94B-177C-1C8EE813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Golden era of deep Learning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921D0B-3B38-66CF-2EA2-6B2FA7603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706" y="1259633"/>
            <a:ext cx="5832443" cy="47601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24174-00B4-8EE3-7D20-74101F60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en-IN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Geoffrey Hinton and Team Introduce </a:t>
            </a:r>
            <a:r>
              <a:rPr lang="en-IN" sz="1800" kern="0" dirty="0" err="1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IN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 deep convolutional neural network architecture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D0D0D"/>
                </a:solidFill>
                <a:effectLst/>
              </a:rPr>
              <a:t>2015: </a:t>
            </a:r>
            <a:r>
              <a:rPr lang="en-US" sz="1800" b="0" i="0" dirty="0">
                <a:solidFill>
                  <a:srgbClr val="0D0D0D"/>
                </a:solidFill>
                <a:effectLst/>
              </a:rPr>
              <a:t>The release of deep learning frameworks such as TensorFlow and </a:t>
            </a:r>
            <a:r>
              <a:rPr lang="en-US" sz="1800" b="0" i="0" dirty="0" err="1">
                <a:solidFill>
                  <a:srgbClr val="0D0D0D"/>
                </a:solidFill>
                <a:effectLst/>
              </a:rPr>
              <a:t>PyTorch</a:t>
            </a:r>
            <a:r>
              <a:rPr lang="en-US" sz="1800" b="0" i="0" dirty="0">
                <a:solidFill>
                  <a:srgbClr val="0D0D0D"/>
                </a:solidFill>
                <a:effectLst/>
              </a:rPr>
              <a:t> by Google and Facebook</a:t>
            </a:r>
            <a:endParaRPr lang="en-IN" sz="1800" kern="100" dirty="0">
              <a:solidFill>
                <a:srgbClr val="0D0D0D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D0D0D"/>
                </a:solidFill>
                <a:effectLst/>
              </a:rPr>
              <a:t>2016: </a:t>
            </a:r>
            <a:r>
              <a:rPr lang="en-US" sz="1800" b="0" i="0" dirty="0">
                <a:solidFill>
                  <a:srgbClr val="0D0D0D"/>
                </a:solidFill>
                <a:effectLst/>
              </a:rPr>
              <a:t>DeepMind's AlphaGo defeated world champion Go player Lee Sedol</a:t>
            </a:r>
            <a:endParaRPr lang="en-IN" sz="1800" kern="100" dirty="0">
              <a:solidFill>
                <a:srgbClr val="0D0D0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15933A-9A94-D7FB-13DC-2722B389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Networks in Deep Learning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2FDCF1-84E3-497C-A316-71659A815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4473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7DF314-57A9-D524-0ABA-00630A128D7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48026327"/>
              </p:ext>
            </p:extLst>
          </p:nvPr>
        </p:nvGraphicFramePr>
        <p:xfrm>
          <a:off x="1287624" y="345233"/>
          <a:ext cx="9358605" cy="62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8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7D1F-3FD1-AA7C-CEAC-4BACF57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+mn-lt"/>
              </a:rPr>
              <a:t>Challenges and Limitations</a:t>
            </a:r>
            <a:r>
              <a:rPr lang="en-IN" b="0" i="0" dirty="0">
                <a:solidFill>
                  <a:srgbClr val="0D0D0D"/>
                </a:solidFill>
                <a:effectLst/>
                <a:latin typeface="+mn-lt"/>
              </a:rPr>
              <a:t>: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FEC5-C79C-4E6C-23F6-1B545645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D0D0D"/>
                </a:solidFill>
              </a:rPr>
              <a:t>T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he </a:t>
            </a:r>
            <a:r>
              <a:rPr lang="en-US" sz="3200" dirty="0">
                <a:solidFill>
                  <a:srgbClr val="0D0D0D"/>
                </a:solidFill>
              </a:rPr>
              <a:t>N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eed for large labeled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D0D0D"/>
                </a:solidFill>
              </a:rPr>
              <a:t>S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usceptibility to Adversarial </a:t>
            </a:r>
            <a:r>
              <a:rPr lang="en-US" sz="3200" dirty="0">
                <a:solidFill>
                  <a:srgbClr val="0D0D0D"/>
                </a:solidFill>
              </a:rPr>
              <a:t>A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ttacks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D0D0D"/>
                </a:solidFill>
              </a:rPr>
              <a:t>I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nterpretability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D0D0D"/>
                </a:solidFill>
                <a:effectLst/>
              </a:rPr>
              <a:t>BlackBox Mechanism</a:t>
            </a:r>
          </a:p>
        </p:txBody>
      </p:sp>
    </p:spTree>
    <p:extLst>
      <p:ext uri="{BB962C8B-B14F-4D97-AF65-F5344CB8AC3E}">
        <p14:creationId xmlns:p14="http://schemas.microsoft.com/office/powerpoint/2010/main" val="33506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DE32-3F7B-B421-653D-FD94928F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C3B9-17F9-A94F-66EF-0AD29CE8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720072" cy="402336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In conclusion, the evolution of deep learning represents a testament to human ingenuity and innovation.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But ,a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s we continue to push the boundaries of artificial intelligence, let us remain vigilant in addressing ethical concerns and ensuring that these technologies serve the greater good.</a:t>
            </a:r>
            <a:endParaRPr lang="en-IN" sz="2400" dirty="0">
              <a:effectLst/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8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8903E4-9F4B-AD2A-5B94-3ADCAA89D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" b="19687"/>
          <a:stretch/>
        </p:blipFill>
        <p:spPr>
          <a:xfrm>
            <a:off x="1212058" y="107704"/>
            <a:ext cx="9639443" cy="4940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E3589A-983B-1948-4CFA-72BE5C3BE362}"/>
              </a:ext>
            </a:extLst>
          </p:cNvPr>
          <p:cNvSpPr txBox="1"/>
          <p:nvPr/>
        </p:nvSpPr>
        <p:spPr>
          <a:xfrm>
            <a:off x="1212058" y="5393093"/>
            <a:ext cx="9284881" cy="10156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00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824" y="3361004"/>
            <a:ext cx="7856375" cy="11589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Evolution of Deep Learning </a:t>
            </a:r>
            <a:br>
              <a:rPr lang="en-IN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Journey Towards Advancements and Opportunities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Mahesh D Patil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088019"/>
              </p:ext>
            </p:extLst>
          </p:nvPr>
        </p:nvGraphicFramePr>
        <p:xfrm>
          <a:off x="1023938" y="1754156"/>
          <a:ext cx="9720262" cy="455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021B68-4AC5-296F-B00F-FED804838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7051" y="2702378"/>
            <a:ext cx="139065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C42CDD-0B8D-7559-C083-2B45314220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4375" y="2687822"/>
            <a:ext cx="2099388" cy="18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FBA6-9612-0069-0CD0-C5444C5A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Deep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708E-FDA0-701E-E70D-120B8AFA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D0D0D"/>
                </a:solidFill>
                <a:ea typeface="Calibri" panose="020F0502020204030204" pitchFamily="34" charset="0"/>
              </a:rPr>
              <a:t>S</a:t>
            </a:r>
            <a:r>
              <a:rPr lang="en-IN" sz="1800" dirty="0">
                <a:solidFill>
                  <a:srgbClr val="0D0D0D"/>
                </a:solidFill>
                <a:effectLst/>
                <a:ea typeface="Calibri" panose="020F0502020204030204" pitchFamily="34" charset="0"/>
              </a:rPr>
              <a:t>ubfield of machine learning.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D0D0D"/>
                </a:solidFill>
                <a:ea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D0D0D"/>
                </a:solidFill>
                <a:effectLst/>
                <a:ea typeface="Calibri" panose="020F0502020204030204" pitchFamily="34" charset="0"/>
              </a:rPr>
              <a:t>nspired by the structure and function of the human brain.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D0D0D"/>
                </a:solidFill>
                <a:ea typeface="Calibri" panose="020F0502020204030204" pitchFamily="34" charset="0"/>
              </a:rPr>
              <a:t>A</a:t>
            </a:r>
            <a:r>
              <a:rPr lang="en-IN" sz="1800" dirty="0">
                <a:solidFill>
                  <a:srgbClr val="0D0D0D"/>
                </a:solidFill>
                <a:effectLst/>
                <a:ea typeface="Calibri" panose="020F0502020204030204" pitchFamily="34" charset="0"/>
              </a:rPr>
              <a:t> Transformative </a:t>
            </a:r>
            <a:r>
              <a:rPr lang="en-IN" sz="1800" dirty="0">
                <a:solidFill>
                  <a:srgbClr val="0D0D0D"/>
                </a:solidFill>
                <a:ea typeface="Calibri" panose="020F0502020204030204" pitchFamily="34" charset="0"/>
              </a:rPr>
              <a:t>F</a:t>
            </a:r>
            <a:r>
              <a:rPr lang="en-IN" sz="1800" dirty="0">
                <a:solidFill>
                  <a:srgbClr val="0D0D0D"/>
                </a:solidFill>
                <a:effectLst/>
                <a:ea typeface="Calibri" panose="020F0502020204030204" pitchFamily="34" charset="0"/>
              </a:rPr>
              <a:t>orce in Artificial Intelligence (AI) research and applications.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surpassed traditional ML approaches in numerous domains.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D0D0D"/>
                </a:solidFill>
                <a:effectLst/>
              </a:rPr>
              <a:t>ability to learn from massive datasets has fueled its widespread adoption across industries, including healthcare, finance, and automotive.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79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A90E-D015-78B9-B26F-C766EB6F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960138"/>
            <a:ext cx="7697755" cy="1463040"/>
          </a:xfrm>
        </p:spPr>
        <p:txBody>
          <a:bodyPr>
            <a:normAutofit/>
          </a:bodyPr>
          <a:lstStyle/>
          <a:p>
            <a:pPr marL="285750" indent="-285750" algn="l"/>
            <a:r>
              <a:rPr lang="en-IN" sz="2800" b="1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1943</a:t>
            </a:r>
            <a:r>
              <a:rPr lang="en-IN" sz="2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kern="0" dirty="0">
                <a:solidFill>
                  <a:srgbClr val="0D0D0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oncept of Artificial </a:t>
            </a:r>
            <a:r>
              <a:rPr lang="en-IN" sz="2800" kern="0" dirty="0">
                <a:solidFill>
                  <a:srgbClr val="0D0D0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IN" sz="2800" kern="0" dirty="0">
                <a:solidFill>
                  <a:srgbClr val="0D0D0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etworks (ANNs)</a:t>
            </a:r>
            <a:br>
              <a:rPr lang="en-IN" sz="2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Introduced by McCulloch-Pitts model</a:t>
            </a:r>
            <a:endParaRPr lang="en-IN" sz="2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40B3AC-E5F1-2656-CD55-2659C91FF1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239" b="6239"/>
          <a:stretch>
            <a:fillRect/>
          </a:stretch>
        </p:blipFill>
        <p:spPr>
          <a:xfrm>
            <a:off x="0" y="-2"/>
            <a:ext cx="12188952" cy="47492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82026-C4B5-FB05-C8B0-B127501F9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4833" y="4960138"/>
            <a:ext cx="3236167" cy="1463040"/>
          </a:xfrm>
        </p:spPr>
        <p:txBody>
          <a:bodyPr/>
          <a:lstStyle/>
          <a:p>
            <a:r>
              <a:rPr lang="en-US" dirty="0"/>
              <a:t>Inspiration of Neural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3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8692-A382-E619-2656-79307A73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History of Deep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4333DF-180A-8151-8B06-42FC5805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052" y="923732"/>
            <a:ext cx="6456785" cy="50960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BA216-0516-22D0-3765-B8308E19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871" y="2257506"/>
            <a:ext cx="4389120" cy="37622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</a:rPr>
              <a:t>1950s-1960s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: </a:t>
            </a:r>
            <a:r>
              <a:rPr lang="en-US" sz="2000" dirty="0">
                <a:solidFill>
                  <a:srgbClr val="0D0D0D"/>
                </a:solidFill>
              </a:rPr>
              <a:t>I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ntroduction of </a:t>
            </a:r>
            <a:r>
              <a:rPr lang="en-US" sz="2000" dirty="0" err="1">
                <a:solidFill>
                  <a:srgbClr val="0D0D0D"/>
                </a:solidFill>
              </a:rPr>
              <a:t>P</a:t>
            </a:r>
            <a:r>
              <a:rPr lang="en-US" sz="2000" b="0" i="0" dirty="0" err="1">
                <a:solidFill>
                  <a:srgbClr val="0D0D0D"/>
                </a:solidFill>
                <a:effectLst/>
              </a:rPr>
              <a:t>erceptrons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 by Frank Rosenblatt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</a:rPr>
              <a:t>C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ontributed to early developments in machine learning and pattern recognition.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D0D0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Can Only Solve Linear Regression Problem</a:t>
            </a:r>
            <a:endParaRPr lang="en-IN" sz="2000" kern="100" dirty="0">
              <a:solidFill>
                <a:srgbClr val="0D0D0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76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F03D-8086-E562-3213-6A6F3509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Rediscovery of </a:t>
            </a:r>
            <a:r>
              <a:rPr lang="en-IN" sz="3600" b="1" i="0" dirty="0">
                <a:solidFill>
                  <a:srgbClr val="0D0D0D"/>
                </a:solidFill>
                <a:effectLst/>
                <a:latin typeface="Söhne"/>
              </a:rPr>
              <a:t>Backpropagation: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4A2974-FB34-4A4C-4493-C25834D69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576" y="1110343"/>
            <a:ext cx="5140296" cy="39841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636EE-1FD4-A70C-F585-98549A6F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rgbClr val="0D0D0D"/>
                </a:solidFill>
                <a:effectLst/>
              </a:rPr>
              <a:t>1986</a:t>
            </a:r>
            <a:r>
              <a:rPr lang="en-IN" sz="1800" b="0" i="0" dirty="0">
                <a:solidFill>
                  <a:srgbClr val="0D0D0D"/>
                </a:solidFill>
                <a:effectLst/>
              </a:rPr>
              <a:t>: The rediscovery and popularization of the backpropagation algorithm by Geoffrey Hinton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D0D0D"/>
                </a:solidFill>
              </a:rPr>
              <a:t>R</a:t>
            </a:r>
            <a:r>
              <a:rPr lang="en-IN" sz="1800" b="0" i="0" dirty="0">
                <a:solidFill>
                  <a:srgbClr val="0D0D0D"/>
                </a:solidFill>
                <a:effectLst/>
              </a:rPr>
              <a:t>evolutionized neural network training.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dirty="0">
                <a:solidFill>
                  <a:srgbClr val="0D0D0D"/>
                </a:solidFill>
                <a:effectLst/>
              </a:rPr>
              <a:t>Backpropagation enabled efficient training of multi-layer neural networks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206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61F-9253-B23A-7789-01192BC6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55" y="686114"/>
            <a:ext cx="8642386" cy="1208000"/>
          </a:xfrm>
        </p:spPr>
        <p:txBody>
          <a:bodyPr/>
          <a:lstStyle/>
          <a:p>
            <a:r>
              <a:rPr lang="en-IN" sz="3200" b="1" kern="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</a:rPr>
              <a:t>Emergence of Deep Architectures</a:t>
            </a:r>
            <a:endParaRPr lang="en-IN" sz="3200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E07CDA-54CA-2756-9949-62ADC761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248" y="1959429"/>
            <a:ext cx="6156711" cy="34150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1959D-F75B-7C36-040A-9A7A58A3B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041" y="1959429"/>
            <a:ext cx="4389120" cy="3762294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900" b="1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r>
              <a:rPr lang="en-IN" sz="19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Yann LeCun introduce LeNet-5</a:t>
            </a:r>
            <a:endParaRPr lang="en-IN" sz="1900" kern="100" dirty="0">
              <a:solidFill>
                <a:srgbClr val="0D0D0D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LeNet-5 demonstrated the effectiveness of deep learning in pattern recognition tasks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D0D0D"/>
                </a:solidFill>
              </a:rPr>
              <a:t>D</a:t>
            </a:r>
            <a:r>
              <a:rPr lang="en-US" sz="1900" b="0" i="0" dirty="0">
                <a:solidFill>
                  <a:srgbClr val="0D0D0D"/>
                </a:solidFill>
                <a:effectLst/>
              </a:rPr>
              <a:t>eeper neural network architectures featuring multiple layers of neurons.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900" b="0" i="0" dirty="0">
              <a:solidFill>
                <a:srgbClr val="0D0D0D"/>
              </a:solidFill>
              <a:effectLst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3B6A-647B-8197-6B3A-F0966391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birth of deep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5A7CAD-C399-F9E1-14D2-B3DEA6F5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659852"/>
            <a:ext cx="5678488" cy="37622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75442-A0E5-47E0-8C31-44046A0E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b="1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2006</a:t>
            </a:r>
            <a:r>
              <a:rPr lang="en-IN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: Geoffrey Hinton and others propose the deep belief network (DBN) architecture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kern="0" dirty="0">
                <a:solidFill>
                  <a:srgbClr val="0D0D0D"/>
                </a:solidFill>
                <a:ea typeface="Times New Roman" panose="02020603050405020304" pitchFamily="18" charset="0"/>
              </a:rPr>
              <a:t>This </a:t>
            </a:r>
            <a:r>
              <a:rPr lang="en-IN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DBNs </a:t>
            </a:r>
            <a:r>
              <a:rPr lang="en-IN" sz="1800" kern="0" dirty="0">
                <a:solidFill>
                  <a:srgbClr val="0D0D0D"/>
                </a:solidFill>
                <a:ea typeface="Times New Roman" panose="02020603050405020304" pitchFamily="18" charset="0"/>
              </a:rPr>
              <a:t>was able to perform </a:t>
            </a:r>
            <a:r>
              <a:rPr lang="en-IN" sz="1800" kern="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tasks such as image recognition and natural language processing.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kern="0" dirty="0">
                <a:solidFill>
                  <a:srgbClr val="0D0D0D"/>
                </a:solidFill>
              </a:rPr>
              <a:t>This network Brought revolution in both Image and Natural language Processing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591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1181</TotalTime>
  <Words>411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Söhne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Evolution of Deep Learning  A Journey Towards Advancements and Opportunities</vt:lpstr>
      <vt:lpstr>Contents</vt:lpstr>
      <vt:lpstr>What is Deep Learning ?</vt:lpstr>
      <vt:lpstr>1943: Concept of Artificial Neural Networks (ANNs)        Introduced by McCulloch-Pitts model</vt:lpstr>
      <vt:lpstr>History of Deep Learning</vt:lpstr>
      <vt:lpstr>Rediscovery of Backpropagation:</vt:lpstr>
      <vt:lpstr>Emergence of Deep Architectures</vt:lpstr>
      <vt:lpstr>The birth of deep learning</vt:lpstr>
      <vt:lpstr>Golden era of deep Learning</vt:lpstr>
      <vt:lpstr>Networks in Deep Learning</vt:lpstr>
      <vt:lpstr>PowerPoint Presentation</vt:lpstr>
      <vt:lpstr>Challenges and Limitations: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Deep Learning  A Journey Towards Advancements and Opportunities</dc:title>
  <dc:creator>Mahesh Patil</dc:creator>
  <cp:lastModifiedBy>Mahesh Patil</cp:lastModifiedBy>
  <cp:revision>15</cp:revision>
  <dcterms:created xsi:type="dcterms:W3CDTF">2024-02-20T08:42:41Z</dcterms:created>
  <dcterms:modified xsi:type="dcterms:W3CDTF">2024-04-23T08:06:25Z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