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9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88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47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wankhede7117@gmail.com" userId="5ccf6f83310a48f9" providerId="LiveId" clId="{27E344F1-0C4B-42D6-8634-0B3A5FE8C8D3}"/>
    <pc:docChg chg="undo custSel addSld delSld modSld modMainMaster">
      <pc:chgData name="pallaviwankhede7117@gmail.com" userId="5ccf6f83310a48f9" providerId="LiveId" clId="{27E344F1-0C4B-42D6-8634-0B3A5FE8C8D3}" dt="2021-09-28T17:53:53.119" v="263" actId="14100"/>
      <pc:docMkLst>
        <pc:docMk/>
      </pc:docMkLst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255662641" sldId="256"/>
        </pc:sldMkLst>
      </pc:sldChg>
      <pc:sldChg chg="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4270866917" sldId="258"/>
        </pc:sldMkLst>
        <pc:picChg chg="mod modCrop">
          <ac:chgData name="pallaviwankhede7117@gmail.com" userId="5ccf6f83310a48f9" providerId="LiveId" clId="{27E344F1-0C4B-42D6-8634-0B3A5FE8C8D3}" dt="2021-09-17T14:07:31.014" v="102" actId="1076"/>
          <ac:picMkLst>
            <pc:docMk/>
            <pc:sldMk cId="4270866917" sldId="258"/>
            <ac:picMk id="3" creationId="{3D844BC7-075D-4166-99FF-B70D2FD1A074}"/>
          </ac:picMkLst>
        </pc:picChg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2756498391" sldId="259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2557563123" sldId="260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1203571226" sldId="261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1253181235" sldId="262"/>
        </pc:sldMkLst>
      </pc:sldChg>
      <pc:sldChg chg="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4217365085" sldId="263"/>
        </pc:sldMkLst>
        <pc:picChg chg="mod modCrop">
          <ac:chgData name="pallaviwankhede7117@gmail.com" userId="5ccf6f83310a48f9" providerId="LiveId" clId="{27E344F1-0C4B-42D6-8634-0B3A5FE8C8D3}" dt="2021-09-17T14:06:49.155" v="95" actId="14100"/>
          <ac:picMkLst>
            <pc:docMk/>
            <pc:sldMk cId="4217365085" sldId="263"/>
            <ac:picMk id="3" creationId="{1DE2076B-7CD6-47C3-9994-CF0475102A94}"/>
          </ac:picMkLst>
        </pc:picChg>
      </pc:sldChg>
      <pc:sldChg chg="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3250583937" sldId="264"/>
        </pc:sldMkLst>
        <pc:picChg chg="mod modCrop">
          <ac:chgData name="pallaviwankhede7117@gmail.com" userId="5ccf6f83310a48f9" providerId="LiveId" clId="{27E344F1-0C4B-42D6-8634-0B3A5FE8C8D3}" dt="2021-09-17T14:06:28.916" v="92" actId="14100"/>
          <ac:picMkLst>
            <pc:docMk/>
            <pc:sldMk cId="3250583937" sldId="264"/>
            <ac:picMk id="3" creationId="{EB41F65C-9D23-425B-A9A2-874CB816993C}"/>
          </ac:picMkLst>
        </pc:picChg>
      </pc:sldChg>
      <pc:sldChg chg="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3218626470" sldId="265"/>
        </pc:sldMkLst>
        <pc:picChg chg="mod modCrop">
          <ac:chgData name="pallaviwankhede7117@gmail.com" userId="5ccf6f83310a48f9" providerId="LiveId" clId="{27E344F1-0C4B-42D6-8634-0B3A5FE8C8D3}" dt="2021-09-17T14:06:07.909" v="89" actId="14100"/>
          <ac:picMkLst>
            <pc:docMk/>
            <pc:sldMk cId="3218626470" sldId="265"/>
            <ac:picMk id="3" creationId="{12D38F67-2ADB-47D9-BFEC-421B3930F28C}"/>
          </ac:picMkLst>
        </pc:picChg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2220758962" sldId="266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3630839777" sldId="268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822352660" sldId="269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134670086" sldId="270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1983670562" sldId="271"/>
        </pc:sldMkLst>
      </pc:sldChg>
      <pc:sldChg chg="modTransition">
        <pc:chgData name="pallaviwankhede7117@gmail.com" userId="5ccf6f83310a48f9" providerId="LiveId" clId="{27E344F1-0C4B-42D6-8634-0B3A5FE8C8D3}" dt="2021-09-28T17:40:35.862" v="246"/>
        <pc:sldMkLst>
          <pc:docMk/>
          <pc:sldMk cId="384015319" sldId="272"/>
        </pc:sldMkLst>
      </pc:sldChg>
      <pc:sldChg chg="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326726510" sldId="273"/>
        </pc:sldMkLst>
        <pc:picChg chg="mod modCrop">
          <ac:chgData name="pallaviwankhede7117@gmail.com" userId="5ccf6f83310a48f9" providerId="LiveId" clId="{27E344F1-0C4B-42D6-8634-0B3A5FE8C8D3}" dt="2021-09-17T14:05:44.042" v="87" actId="14100"/>
          <ac:picMkLst>
            <pc:docMk/>
            <pc:sldMk cId="326726510" sldId="273"/>
            <ac:picMk id="3" creationId="{017E0BE9-AF54-435C-9453-43AC1A4081B0}"/>
          </ac:picMkLst>
        </pc:picChg>
      </pc:sldChg>
      <pc:sldChg chg="addSp del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1013883866" sldId="274"/>
        </pc:sldMkLst>
        <pc:spChg chg="add del mod">
          <ac:chgData name="pallaviwankhede7117@gmail.com" userId="5ccf6f83310a48f9" providerId="LiveId" clId="{27E344F1-0C4B-42D6-8634-0B3A5FE8C8D3}" dt="2021-09-17T14:04:44.082" v="81" actId="478"/>
          <ac:spMkLst>
            <pc:docMk/>
            <pc:sldMk cId="1013883866" sldId="274"/>
            <ac:spMk id="10" creationId="{23A0AD9E-5B25-4244-8719-9BD223418E5E}"/>
          </ac:spMkLst>
        </pc:spChg>
        <pc:picChg chg="mod modCrop">
          <ac:chgData name="pallaviwankhede7117@gmail.com" userId="5ccf6f83310a48f9" providerId="LiveId" clId="{27E344F1-0C4B-42D6-8634-0B3A5FE8C8D3}" dt="2021-09-17T14:05:10.438" v="85" actId="14100"/>
          <ac:picMkLst>
            <pc:docMk/>
            <pc:sldMk cId="1013883866" sldId="274"/>
            <ac:picMk id="3" creationId="{A8ADFDAA-28EC-4901-B8A0-440BCBB32742}"/>
          </ac:picMkLst>
        </pc:picChg>
        <pc:inkChg chg="add">
          <ac:chgData name="pallaviwankhede7117@gmail.com" userId="5ccf6f83310a48f9" providerId="LiveId" clId="{27E344F1-0C4B-42D6-8634-0B3A5FE8C8D3}" dt="2021-09-17T14:04:05.859" v="78" actId="9405"/>
          <ac:inkMkLst>
            <pc:docMk/>
            <pc:sldMk cId="1013883866" sldId="274"/>
            <ac:inkMk id="8" creationId="{49E678E7-55DB-48B6-8F75-770BCD714735}"/>
          </ac:inkMkLst>
        </pc:inkChg>
        <pc:inkChg chg="add">
          <ac:chgData name="pallaviwankhede7117@gmail.com" userId="5ccf6f83310a48f9" providerId="LiveId" clId="{27E344F1-0C4B-42D6-8634-0B3A5FE8C8D3}" dt="2021-09-17T14:04:06.762" v="79" actId="9405"/>
          <ac:inkMkLst>
            <pc:docMk/>
            <pc:sldMk cId="1013883866" sldId="274"/>
            <ac:inkMk id="9" creationId="{0AB805AF-5F8D-4F08-823F-0C9DF3E0DAA7}"/>
          </ac:inkMkLst>
        </pc:inkChg>
      </pc:sldChg>
      <pc:sldChg chg="add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1205410733" sldId="275"/>
        </pc:sldMkLst>
        <pc:spChg chg="mod">
          <ac:chgData name="pallaviwankhede7117@gmail.com" userId="5ccf6f83310a48f9" providerId="LiveId" clId="{27E344F1-0C4B-42D6-8634-0B3A5FE8C8D3}" dt="2021-09-17T14:10:26.930" v="164" actId="1076"/>
          <ac:spMkLst>
            <pc:docMk/>
            <pc:sldMk cId="1205410733" sldId="275"/>
            <ac:spMk id="2" creationId="{551DFB7A-02B2-4393-8A24-90B988580DBC}"/>
          </ac:spMkLst>
        </pc:spChg>
        <pc:spChg chg="add mod">
          <ac:chgData name="pallaviwankhede7117@gmail.com" userId="5ccf6f83310a48f9" providerId="LiveId" clId="{27E344F1-0C4B-42D6-8634-0B3A5FE8C8D3}" dt="2021-09-17T14:12:08.255" v="198" actId="1076"/>
          <ac:spMkLst>
            <pc:docMk/>
            <pc:sldMk cId="1205410733" sldId="275"/>
            <ac:spMk id="4" creationId="{5B10C07C-5A17-48BE-B77A-FE0176A6FA06}"/>
          </ac:spMkLst>
        </pc:spChg>
        <pc:spChg chg="add mod">
          <ac:chgData name="pallaviwankhede7117@gmail.com" userId="5ccf6f83310a48f9" providerId="LiveId" clId="{27E344F1-0C4B-42D6-8634-0B3A5FE8C8D3}" dt="2021-09-17T14:12:21.620" v="202" actId="14100"/>
          <ac:spMkLst>
            <pc:docMk/>
            <pc:sldMk cId="1205410733" sldId="275"/>
            <ac:spMk id="5" creationId="{25883AD2-B3C1-4B86-8E94-3D7B00CD8EA9}"/>
          </ac:spMkLst>
        </pc:spChg>
      </pc:sldChg>
      <pc:sldChg chg="addSp del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2789444208" sldId="276"/>
        </pc:sldMkLst>
        <pc:grpChg chg="del mod">
          <ac:chgData name="pallaviwankhede7117@gmail.com" userId="5ccf6f83310a48f9" providerId="LiveId" clId="{27E344F1-0C4B-42D6-8634-0B3A5FE8C8D3}" dt="2021-09-17T14:00:39.701" v="62"/>
          <ac:grpSpMkLst>
            <pc:docMk/>
            <pc:sldMk cId="2789444208" sldId="276"/>
            <ac:grpSpMk id="18" creationId="{2860DBFA-64F1-4AAF-A545-879EFDBF4E72}"/>
          </ac:grpSpMkLst>
        </pc:grpChg>
        <pc:grpChg chg="del mod">
          <ac:chgData name="pallaviwankhede7117@gmail.com" userId="5ccf6f83310a48f9" providerId="LiveId" clId="{27E344F1-0C4B-42D6-8634-0B3A5FE8C8D3}" dt="2021-09-17T14:00:49.705" v="64"/>
          <ac:grpSpMkLst>
            <pc:docMk/>
            <pc:sldMk cId="2789444208" sldId="276"/>
            <ac:grpSpMk id="20" creationId="{50D8979D-8AC9-4644-B69A-28383DE34CD7}"/>
          </ac:grpSpMkLst>
        </pc:grpChg>
        <pc:grpChg chg="del mod">
          <ac:chgData name="pallaviwankhede7117@gmail.com" userId="5ccf6f83310a48f9" providerId="LiveId" clId="{27E344F1-0C4B-42D6-8634-0B3A5FE8C8D3}" dt="2021-09-17T14:00:57.272" v="66"/>
          <ac:grpSpMkLst>
            <pc:docMk/>
            <pc:sldMk cId="2789444208" sldId="276"/>
            <ac:grpSpMk id="22" creationId="{2D8209C8-402B-4C62-8714-A296E3D0C615}"/>
          </ac:grpSpMkLst>
        </pc:grpChg>
        <pc:grpChg chg="mod">
          <ac:chgData name="pallaviwankhede7117@gmail.com" userId="5ccf6f83310a48f9" providerId="LiveId" clId="{27E344F1-0C4B-42D6-8634-0B3A5FE8C8D3}" dt="2021-09-17T14:00:57.272" v="66"/>
          <ac:grpSpMkLst>
            <pc:docMk/>
            <pc:sldMk cId="2789444208" sldId="276"/>
            <ac:grpSpMk id="24" creationId="{1D241F33-1C9E-4FD9-BBE9-51FE389823DC}"/>
          </ac:grpSpMkLst>
        </pc:grpChg>
        <pc:picChg chg="add mod">
          <ac:chgData name="pallaviwankhede7117@gmail.com" userId="5ccf6f83310a48f9" providerId="LiveId" clId="{27E344F1-0C4B-42D6-8634-0B3A5FE8C8D3}" dt="2021-09-17T13:35:37.133" v="5" actId="1076"/>
          <ac:picMkLst>
            <pc:docMk/>
            <pc:sldMk cId="2789444208" sldId="276"/>
            <ac:picMk id="3" creationId="{6B40A319-B4AE-49B3-A3E4-CBA633762F5A}"/>
          </ac:picMkLst>
        </pc:picChg>
        <pc:inkChg chg="add">
          <ac:chgData name="pallaviwankhede7117@gmail.com" userId="5ccf6f83310a48f9" providerId="LiveId" clId="{27E344F1-0C4B-42D6-8634-0B3A5FE8C8D3}" dt="2021-09-17T13:59:34.977" v="46" actId="9405"/>
          <ac:inkMkLst>
            <pc:docMk/>
            <pc:sldMk cId="2789444208" sldId="276"/>
            <ac:inkMk id="4" creationId="{9496D7B1-53B4-4EF2-990F-4693A0D54BAB}"/>
          </ac:inkMkLst>
        </pc:inkChg>
        <pc:inkChg chg="add">
          <ac:chgData name="pallaviwankhede7117@gmail.com" userId="5ccf6f83310a48f9" providerId="LiveId" clId="{27E344F1-0C4B-42D6-8634-0B3A5FE8C8D3}" dt="2021-09-17T13:59:37.088" v="47" actId="9405"/>
          <ac:inkMkLst>
            <pc:docMk/>
            <pc:sldMk cId="2789444208" sldId="276"/>
            <ac:inkMk id="5" creationId="{55831B8A-B7EE-4C1B-826B-53A78391A9A4}"/>
          </ac:inkMkLst>
        </pc:inkChg>
        <pc:inkChg chg="add">
          <ac:chgData name="pallaviwankhede7117@gmail.com" userId="5ccf6f83310a48f9" providerId="LiveId" clId="{27E344F1-0C4B-42D6-8634-0B3A5FE8C8D3}" dt="2021-09-17T13:59:39.248" v="48" actId="9405"/>
          <ac:inkMkLst>
            <pc:docMk/>
            <pc:sldMk cId="2789444208" sldId="276"/>
            <ac:inkMk id="6" creationId="{894901C0-D660-4E22-9D29-7FE67FC00CC3}"/>
          </ac:inkMkLst>
        </pc:inkChg>
        <pc:inkChg chg="add">
          <ac:chgData name="pallaviwankhede7117@gmail.com" userId="5ccf6f83310a48f9" providerId="LiveId" clId="{27E344F1-0C4B-42D6-8634-0B3A5FE8C8D3}" dt="2021-09-17T13:59:48.262" v="49" actId="9405"/>
          <ac:inkMkLst>
            <pc:docMk/>
            <pc:sldMk cId="2789444208" sldId="276"/>
            <ac:inkMk id="7" creationId="{713EB419-0459-4063-B635-BACF789BFDA8}"/>
          </ac:inkMkLst>
        </pc:inkChg>
        <pc:inkChg chg="add">
          <ac:chgData name="pallaviwankhede7117@gmail.com" userId="5ccf6f83310a48f9" providerId="LiveId" clId="{27E344F1-0C4B-42D6-8634-0B3A5FE8C8D3}" dt="2021-09-17T13:59:49.446" v="50" actId="9405"/>
          <ac:inkMkLst>
            <pc:docMk/>
            <pc:sldMk cId="2789444208" sldId="276"/>
            <ac:inkMk id="8" creationId="{EEAAA052-EE1F-4942-B2B3-846C469C135A}"/>
          </ac:inkMkLst>
        </pc:inkChg>
        <pc:inkChg chg="add">
          <ac:chgData name="pallaviwankhede7117@gmail.com" userId="5ccf6f83310a48f9" providerId="LiveId" clId="{27E344F1-0C4B-42D6-8634-0B3A5FE8C8D3}" dt="2021-09-17T13:59:59.063" v="51" actId="9405"/>
          <ac:inkMkLst>
            <pc:docMk/>
            <pc:sldMk cId="2789444208" sldId="276"/>
            <ac:inkMk id="9" creationId="{0ABC6911-702B-4356-8B1B-EE7C7D937396}"/>
          </ac:inkMkLst>
        </pc:inkChg>
        <pc:inkChg chg="add">
          <ac:chgData name="pallaviwankhede7117@gmail.com" userId="5ccf6f83310a48f9" providerId="LiveId" clId="{27E344F1-0C4B-42D6-8634-0B3A5FE8C8D3}" dt="2021-09-17T14:00:00.246" v="52" actId="9405"/>
          <ac:inkMkLst>
            <pc:docMk/>
            <pc:sldMk cId="2789444208" sldId="276"/>
            <ac:inkMk id="10" creationId="{DAF34730-9BE8-4F44-9711-348334A3C260}"/>
          </ac:inkMkLst>
        </pc:inkChg>
        <pc:inkChg chg="add">
          <ac:chgData name="pallaviwankhede7117@gmail.com" userId="5ccf6f83310a48f9" providerId="LiveId" clId="{27E344F1-0C4B-42D6-8634-0B3A5FE8C8D3}" dt="2021-09-17T14:00:02.011" v="53" actId="9405"/>
          <ac:inkMkLst>
            <pc:docMk/>
            <pc:sldMk cId="2789444208" sldId="276"/>
            <ac:inkMk id="11" creationId="{83CEA4BC-8711-482B-88A9-E1FE204F9429}"/>
          </ac:inkMkLst>
        </pc:inkChg>
        <pc:inkChg chg="add">
          <ac:chgData name="pallaviwankhede7117@gmail.com" userId="5ccf6f83310a48f9" providerId="LiveId" clId="{27E344F1-0C4B-42D6-8634-0B3A5FE8C8D3}" dt="2021-09-17T14:00:15.655" v="54" actId="9405"/>
          <ac:inkMkLst>
            <pc:docMk/>
            <pc:sldMk cId="2789444208" sldId="276"/>
            <ac:inkMk id="12" creationId="{A387D532-EC45-405A-9262-EAE1AF25962B}"/>
          </ac:inkMkLst>
        </pc:inkChg>
        <pc:inkChg chg="add">
          <ac:chgData name="pallaviwankhede7117@gmail.com" userId="5ccf6f83310a48f9" providerId="LiveId" clId="{27E344F1-0C4B-42D6-8634-0B3A5FE8C8D3}" dt="2021-09-17T14:00:16.869" v="55" actId="9405"/>
          <ac:inkMkLst>
            <pc:docMk/>
            <pc:sldMk cId="2789444208" sldId="276"/>
            <ac:inkMk id="13" creationId="{FF078881-D26F-4A70-A889-9F4029D76437}"/>
          </ac:inkMkLst>
        </pc:inkChg>
        <pc:inkChg chg="add">
          <ac:chgData name="pallaviwankhede7117@gmail.com" userId="5ccf6f83310a48f9" providerId="LiveId" clId="{27E344F1-0C4B-42D6-8634-0B3A5FE8C8D3}" dt="2021-09-17T14:00:17.993" v="56" actId="9405"/>
          <ac:inkMkLst>
            <pc:docMk/>
            <pc:sldMk cId="2789444208" sldId="276"/>
            <ac:inkMk id="14" creationId="{863C1EA1-AA3C-4E52-8EB9-1C6F9422940A}"/>
          </ac:inkMkLst>
        </pc:inkChg>
        <pc:inkChg chg="add mod">
          <ac:chgData name="pallaviwankhede7117@gmail.com" userId="5ccf6f83310a48f9" providerId="LiveId" clId="{27E344F1-0C4B-42D6-8634-0B3A5FE8C8D3}" dt="2021-09-17T14:00:57.272" v="66"/>
          <ac:inkMkLst>
            <pc:docMk/>
            <pc:sldMk cId="2789444208" sldId="276"/>
            <ac:inkMk id="15" creationId="{4C478EAC-CD15-4569-87EF-D19CE3541E9A}"/>
          </ac:inkMkLst>
        </pc:inkChg>
        <pc:inkChg chg="add mod">
          <ac:chgData name="pallaviwankhede7117@gmail.com" userId="5ccf6f83310a48f9" providerId="LiveId" clId="{27E344F1-0C4B-42D6-8634-0B3A5FE8C8D3}" dt="2021-09-17T14:00:57.272" v="66"/>
          <ac:inkMkLst>
            <pc:docMk/>
            <pc:sldMk cId="2789444208" sldId="276"/>
            <ac:inkMk id="16" creationId="{13BA28B3-D08F-474F-9282-40C6ACD98140}"/>
          </ac:inkMkLst>
        </pc:inkChg>
        <pc:inkChg chg="add mod">
          <ac:chgData name="pallaviwankhede7117@gmail.com" userId="5ccf6f83310a48f9" providerId="LiveId" clId="{27E344F1-0C4B-42D6-8634-0B3A5FE8C8D3}" dt="2021-09-17T14:00:57.272" v="66"/>
          <ac:inkMkLst>
            <pc:docMk/>
            <pc:sldMk cId="2789444208" sldId="276"/>
            <ac:inkMk id="17" creationId="{074835F8-7AFC-42BE-9FA5-9921AD6010C2}"/>
          </ac:inkMkLst>
        </pc:inkChg>
        <pc:inkChg chg="add mod">
          <ac:chgData name="pallaviwankhede7117@gmail.com" userId="5ccf6f83310a48f9" providerId="LiveId" clId="{27E344F1-0C4B-42D6-8634-0B3A5FE8C8D3}" dt="2021-09-17T14:00:49.705" v="64"/>
          <ac:inkMkLst>
            <pc:docMk/>
            <pc:sldMk cId="2789444208" sldId="276"/>
            <ac:inkMk id="19" creationId="{1E999842-2120-4BDE-B4A3-2EBD428A7266}"/>
          </ac:inkMkLst>
        </pc:inkChg>
        <pc:inkChg chg="add mod">
          <ac:chgData name="pallaviwankhede7117@gmail.com" userId="5ccf6f83310a48f9" providerId="LiveId" clId="{27E344F1-0C4B-42D6-8634-0B3A5FE8C8D3}" dt="2021-09-17T14:00:57.272" v="66"/>
          <ac:inkMkLst>
            <pc:docMk/>
            <pc:sldMk cId="2789444208" sldId="276"/>
            <ac:inkMk id="21" creationId="{771D42CA-4515-4C1C-808B-7CFFDEDDF4BA}"/>
          </ac:inkMkLst>
        </pc:inkChg>
        <pc:inkChg chg="add mod">
          <ac:chgData name="pallaviwankhede7117@gmail.com" userId="5ccf6f83310a48f9" providerId="LiveId" clId="{27E344F1-0C4B-42D6-8634-0B3A5FE8C8D3}" dt="2021-09-17T14:00:57.272" v="66"/>
          <ac:inkMkLst>
            <pc:docMk/>
            <pc:sldMk cId="2789444208" sldId="276"/>
            <ac:inkMk id="23" creationId="{9A4567D5-5C25-4F3F-B474-4BFDD23A2236}"/>
          </ac:inkMkLst>
        </pc:inkChg>
      </pc:sldChg>
      <pc:sldChg chg="add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1434426555" sldId="277"/>
        </pc:sldMkLst>
        <pc:picChg chg="add mod">
          <ac:chgData name="pallaviwankhede7117@gmail.com" userId="5ccf6f83310a48f9" providerId="LiveId" clId="{27E344F1-0C4B-42D6-8634-0B3A5FE8C8D3}" dt="2021-09-17T13:57:05.117" v="45" actId="14100"/>
          <ac:picMkLst>
            <pc:docMk/>
            <pc:sldMk cId="1434426555" sldId="277"/>
            <ac:picMk id="3" creationId="{F69B0712-AABC-489A-9E69-731397852882}"/>
          </ac:picMkLst>
        </pc:picChg>
      </pc:sldChg>
      <pc:sldChg chg="add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2275739764" sldId="278"/>
        </pc:sldMkLst>
        <pc:picChg chg="add mod">
          <ac:chgData name="pallaviwankhede7117@gmail.com" userId="5ccf6f83310a48f9" providerId="LiveId" clId="{27E344F1-0C4B-42D6-8634-0B3A5FE8C8D3}" dt="2021-09-17T13:53:47.200" v="16" actId="1076"/>
          <ac:picMkLst>
            <pc:docMk/>
            <pc:sldMk cId="2275739764" sldId="278"/>
            <ac:picMk id="3" creationId="{7596E25C-C994-41CE-A6C8-2F036EA63CCD}"/>
          </ac:picMkLst>
        </pc:picChg>
      </pc:sldChg>
      <pc:sldChg chg="addSp modSp mod modTransition">
        <pc:chgData name="pallaviwankhede7117@gmail.com" userId="5ccf6f83310a48f9" providerId="LiveId" clId="{27E344F1-0C4B-42D6-8634-0B3A5FE8C8D3}" dt="2021-09-28T17:40:35.862" v="246"/>
        <pc:sldMkLst>
          <pc:docMk/>
          <pc:sldMk cId="3059811365" sldId="279"/>
        </pc:sldMkLst>
        <pc:picChg chg="add mod">
          <ac:chgData name="pallaviwankhede7117@gmail.com" userId="5ccf6f83310a48f9" providerId="LiveId" clId="{27E344F1-0C4B-42D6-8634-0B3A5FE8C8D3}" dt="2021-09-17T13:54:13.478" v="17" actId="931"/>
          <ac:picMkLst>
            <pc:docMk/>
            <pc:sldMk cId="3059811365" sldId="279"/>
            <ac:picMk id="3" creationId="{17877082-77B2-4124-8DAF-5DF73C992166}"/>
          </ac:picMkLst>
        </pc:picChg>
        <pc:inkChg chg="add">
          <ac:chgData name="pallaviwankhede7117@gmail.com" userId="5ccf6f83310a48f9" providerId="LiveId" clId="{27E344F1-0C4B-42D6-8634-0B3A5FE8C8D3}" dt="2021-09-17T14:01:22.999" v="67" actId="9405"/>
          <ac:inkMkLst>
            <pc:docMk/>
            <pc:sldMk cId="3059811365" sldId="279"/>
            <ac:inkMk id="4" creationId="{1DB3E2D6-B3D5-4226-9C10-D1FCA988B595}"/>
          </ac:inkMkLst>
        </pc:inkChg>
        <pc:inkChg chg="add">
          <ac:chgData name="pallaviwankhede7117@gmail.com" userId="5ccf6f83310a48f9" providerId="LiveId" clId="{27E344F1-0C4B-42D6-8634-0B3A5FE8C8D3}" dt="2021-09-17T14:01:29.284" v="68" actId="9405"/>
          <ac:inkMkLst>
            <pc:docMk/>
            <pc:sldMk cId="3059811365" sldId="279"/>
            <ac:inkMk id="5" creationId="{01FCB6DB-D7CC-4C32-B89F-DBBE4B4F8991}"/>
          </ac:inkMkLst>
        </pc:inkChg>
      </pc:sldChg>
      <pc:sldChg chg="addSp modSp new mod modTransition">
        <pc:chgData name="pallaviwankhede7117@gmail.com" userId="5ccf6f83310a48f9" providerId="LiveId" clId="{27E344F1-0C4B-42D6-8634-0B3A5FE8C8D3}" dt="2021-09-28T17:40:35.862" v="246"/>
        <pc:sldMkLst>
          <pc:docMk/>
          <pc:sldMk cId="23166431" sldId="280"/>
        </pc:sldMkLst>
        <pc:picChg chg="add mod">
          <ac:chgData name="pallaviwankhede7117@gmail.com" userId="5ccf6f83310a48f9" providerId="LiveId" clId="{27E344F1-0C4B-42D6-8634-0B3A5FE8C8D3}" dt="2021-09-17T13:54:34.962" v="22" actId="931"/>
          <ac:picMkLst>
            <pc:docMk/>
            <pc:sldMk cId="23166431" sldId="280"/>
            <ac:picMk id="3" creationId="{4292419C-8BF4-4F2E-AF8D-121AC18EF211}"/>
          </ac:picMkLst>
        </pc:picChg>
        <pc:inkChg chg="add">
          <ac:chgData name="pallaviwankhede7117@gmail.com" userId="5ccf6f83310a48f9" providerId="LiveId" clId="{27E344F1-0C4B-42D6-8634-0B3A5FE8C8D3}" dt="2021-09-17T14:01:48.421" v="69" actId="9405"/>
          <ac:inkMkLst>
            <pc:docMk/>
            <pc:sldMk cId="23166431" sldId="280"/>
            <ac:inkMk id="4" creationId="{F3DCC499-07F0-499B-815D-26BFD52B3147}"/>
          </ac:inkMkLst>
        </pc:inkChg>
      </pc:sldChg>
      <pc:sldChg chg="addSp modSp new mod modTransition">
        <pc:chgData name="pallaviwankhede7117@gmail.com" userId="5ccf6f83310a48f9" providerId="LiveId" clId="{27E344F1-0C4B-42D6-8634-0B3A5FE8C8D3}" dt="2021-09-28T17:40:35.862" v="246"/>
        <pc:sldMkLst>
          <pc:docMk/>
          <pc:sldMk cId="997828671" sldId="281"/>
        </pc:sldMkLst>
        <pc:picChg chg="add mod">
          <ac:chgData name="pallaviwankhede7117@gmail.com" userId="5ccf6f83310a48f9" providerId="LiveId" clId="{27E344F1-0C4B-42D6-8634-0B3A5FE8C8D3}" dt="2021-09-17T13:54:47.177" v="23" actId="931"/>
          <ac:picMkLst>
            <pc:docMk/>
            <pc:sldMk cId="997828671" sldId="281"/>
            <ac:picMk id="3" creationId="{B3C5B77F-1D09-474F-9A5C-559FFAEB7AFD}"/>
          </ac:picMkLst>
        </pc:picChg>
        <pc:inkChg chg="add">
          <ac:chgData name="pallaviwankhede7117@gmail.com" userId="5ccf6f83310a48f9" providerId="LiveId" clId="{27E344F1-0C4B-42D6-8634-0B3A5FE8C8D3}" dt="2021-09-17T14:02:17.766" v="70" actId="9405"/>
          <ac:inkMkLst>
            <pc:docMk/>
            <pc:sldMk cId="997828671" sldId="281"/>
            <ac:inkMk id="4" creationId="{9A281E59-AE49-4365-9C45-0117BB21F07B}"/>
          </ac:inkMkLst>
        </pc:inkChg>
      </pc:sldChg>
      <pc:sldChg chg="addSp modSp new mod modTransition">
        <pc:chgData name="pallaviwankhede7117@gmail.com" userId="5ccf6f83310a48f9" providerId="LiveId" clId="{27E344F1-0C4B-42D6-8634-0B3A5FE8C8D3}" dt="2021-09-28T17:40:35.862" v="246"/>
        <pc:sldMkLst>
          <pc:docMk/>
          <pc:sldMk cId="3385616093" sldId="282"/>
        </pc:sldMkLst>
        <pc:picChg chg="add mod">
          <ac:chgData name="pallaviwankhede7117@gmail.com" userId="5ccf6f83310a48f9" providerId="LiveId" clId="{27E344F1-0C4B-42D6-8634-0B3A5FE8C8D3}" dt="2021-09-17T13:54:56.225" v="24" actId="931"/>
          <ac:picMkLst>
            <pc:docMk/>
            <pc:sldMk cId="3385616093" sldId="282"/>
            <ac:picMk id="3" creationId="{FDDC26FF-A4CE-4FC2-A35D-46C7FB1535B8}"/>
          </ac:picMkLst>
        </pc:picChg>
        <pc:inkChg chg="add">
          <ac:chgData name="pallaviwankhede7117@gmail.com" userId="5ccf6f83310a48f9" providerId="LiveId" clId="{27E344F1-0C4B-42D6-8634-0B3A5FE8C8D3}" dt="2021-09-17T14:02:31.906" v="71" actId="9405"/>
          <ac:inkMkLst>
            <pc:docMk/>
            <pc:sldMk cId="3385616093" sldId="282"/>
            <ac:inkMk id="4" creationId="{D2C4BBD8-2D87-4293-B012-CE5591C9617B}"/>
          </ac:inkMkLst>
        </pc:inkChg>
      </pc:sldChg>
      <pc:sldChg chg="addSp delSp modSp new mod modTransition">
        <pc:chgData name="pallaviwankhede7117@gmail.com" userId="5ccf6f83310a48f9" providerId="LiveId" clId="{27E344F1-0C4B-42D6-8634-0B3A5FE8C8D3}" dt="2021-09-28T17:40:35.862" v="246"/>
        <pc:sldMkLst>
          <pc:docMk/>
          <pc:sldMk cId="4285038626" sldId="283"/>
        </pc:sldMkLst>
        <pc:picChg chg="add mod">
          <ac:chgData name="pallaviwankhede7117@gmail.com" userId="5ccf6f83310a48f9" providerId="LiveId" clId="{27E344F1-0C4B-42D6-8634-0B3A5FE8C8D3}" dt="2021-09-17T13:55:13.352" v="30" actId="931"/>
          <ac:picMkLst>
            <pc:docMk/>
            <pc:sldMk cId="4285038626" sldId="283"/>
            <ac:picMk id="3" creationId="{7CBFA304-608B-4B17-AEE9-156EAB1E9001}"/>
          </ac:picMkLst>
        </pc:picChg>
        <pc:inkChg chg="add del">
          <ac:chgData name="pallaviwankhede7117@gmail.com" userId="5ccf6f83310a48f9" providerId="LiveId" clId="{27E344F1-0C4B-42D6-8634-0B3A5FE8C8D3}" dt="2021-09-17T14:02:43.168" v="73" actId="9405"/>
          <ac:inkMkLst>
            <pc:docMk/>
            <pc:sldMk cId="4285038626" sldId="283"/>
            <ac:inkMk id="4" creationId="{FB9C808D-1438-4F11-B671-FCC12AF4595F}"/>
          </ac:inkMkLst>
        </pc:inkChg>
        <pc:inkChg chg="add">
          <ac:chgData name="pallaviwankhede7117@gmail.com" userId="5ccf6f83310a48f9" providerId="LiveId" clId="{27E344F1-0C4B-42D6-8634-0B3A5FE8C8D3}" dt="2021-09-17T14:02:56.298" v="74" actId="9405"/>
          <ac:inkMkLst>
            <pc:docMk/>
            <pc:sldMk cId="4285038626" sldId="283"/>
            <ac:inkMk id="5" creationId="{5A22987A-448E-4E12-9B02-BC100E003A97}"/>
          </ac:inkMkLst>
        </pc:ink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1634918673" sldId="284"/>
        </pc:sldMkLst>
        <pc:picChg chg="add mod">
          <ac:chgData name="pallaviwankhede7117@gmail.com" userId="5ccf6f83310a48f9" providerId="LiveId" clId="{27E344F1-0C4B-42D6-8634-0B3A5FE8C8D3}" dt="2021-09-17T13:55:22.295" v="31" actId="931"/>
          <ac:picMkLst>
            <pc:docMk/>
            <pc:sldMk cId="1634918673" sldId="284"/>
            <ac:picMk id="3" creationId="{7E666A96-86D1-4F7C-9951-E89831FA1BE0}"/>
          </ac:picMkLst>
        </pc:picChg>
      </pc:sldChg>
      <pc:sldChg chg="addSp delSp modSp new mod modTransition">
        <pc:chgData name="pallaviwankhede7117@gmail.com" userId="5ccf6f83310a48f9" providerId="LiveId" clId="{27E344F1-0C4B-42D6-8634-0B3A5FE8C8D3}" dt="2021-09-28T17:40:35.862" v="246"/>
        <pc:sldMkLst>
          <pc:docMk/>
          <pc:sldMk cId="4078090096" sldId="285"/>
        </pc:sldMkLst>
        <pc:picChg chg="add mod">
          <ac:chgData name="pallaviwankhede7117@gmail.com" userId="5ccf6f83310a48f9" providerId="LiveId" clId="{27E344F1-0C4B-42D6-8634-0B3A5FE8C8D3}" dt="2021-09-17T13:55:31.552" v="32" actId="931"/>
          <ac:picMkLst>
            <pc:docMk/>
            <pc:sldMk cId="4078090096" sldId="285"/>
            <ac:picMk id="3" creationId="{F4139D1F-A962-4CB3-8DE5-D73C9C3AAD5E}"/>
          </ac:picMkLst>
        </pc:picChg>
        <pc:inkChg chg="add del">
          <ac:chgData name="pallaviwankhede7117@gmail.com" userId="5ccf6f83310a48f9" providerId="LiveId" clId="{27E344F1-0C4B-42D6-8634-0B3A5FE8C8D3}" dt="2021-09-17T14:03:12.613" v="76" actId="9405"/>
          <ac:inkMkLst>
            <pc:docMk/>
            <pc:sldMk cId="4078090096" sldId="285"/>
            <ac:inkMk id="4" creationId="{99F29B47-C67E-44C4-A242-5B02AB6F51D1}"/>
          </ac:inkMkLst>
        </pc:inkChg>
        <pc:inkChg chg="add">
          <ac:chgData name="pallaviwankhede7117@gmail.com" userId="5ccf6f83310a48f9" providerId="LiveId" clId="{27E344F1-0C4B-42D6-8634-0B3A5FE8C8D3}" dt="2021-09-17T14:03:37.668" v="77" actId="9405"/>
          <ac:inkMkLst>
            <pc:docMk/>
            <pc:sldMk cId="4078090096" sldId="285"/>
            <ac:inkMk id="5" creationId="{70F14EF3-6CAD-4F62-961A-CD51FBE0FE51}"/>
          </ac:inkMkLst>
        </pc:ink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3831038572" sldId="286"/>
        </pc:sldMkLst>
        <pc:picChg chg="add mod">
          <ac:chgData name="pallaviwankhede7117@gmail.com" userId="5ccf6f83310a48f9" providerId="LiveId" clId="{27E344F1-0C4B-42D6-8634-0B3A5FE8C8D3}" dt="2021-09-17T13:55:43.509" v="33" actId="931"/>
          <ac:picMkLst>
            <pc:docMk/>
            <pc:sldMk cId="3831038572" sldId="286"/>
            <ac:picMk id="3" creationId="{BCBD85E3-07C4-4FF3-A02A-C048575E8895}"/>
          </ac:picMkLst>
        </pc:pic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1069265796" sldId="287"/>
        </pc:sldMkLst>
        <pc:picChg chg="add mod">
          <ac:chgData name="pallaviwankhede7117@gmail.com" userId="5ccf6f83310a48f9" providerId="LiveId" clId="{27E344F1-0C4B-42D6-8634-0B3A5FE8C8D3}" dt="2021-09-17T13:56:04.053" v="37" actId="931"/>
          <ac:picMkLst>
            <pc:docMk/>
            <pc:sldMk cId="1069265796" sldId="287"/>
            <ac:picMk id="3" creationId="{C3F4AEA6-059F-43BD-BE89-E49346DB2872}"/>
          </ac:picMkLst>
        </pc:pic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3121538889" sldId="288"/>
        </pc:sldMkLst>
        <pc:picChg chg="add mod">
          <ac:chgData name="pallaviwankhede7117@gmail.com" userId="5ccf6f83310a48f9" providerId="LiveId" clId="{27E344F1-0C4B-42D6-8634-0B3A5FE8C8D3}" dt="2021-09-17T13:56:42.730" v="41" actId="931"/>
          <ac:picMkLst>
            <pc:docMk/>
            <pc:sldMk cId="3121538889" sldId="288"/>
            <ac:picMk id="3" creationId="{B4E21935-425F-43A8-B0A7-32A29DB8A0AF}"/>
          </ac:picMkLst>
        </pc:pic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3936579058" sldId="289"/>
        </pc:sldMkLst>
        <pc:picChg chg="add mod">
          <ac:chgData name="pallaviwankhede7117@gmail.com" userId="5ccf6f83310a48f9" providerId="LiveId" clId="{27E344F1-0C4B-42D6-8634-0B3A5FE8C8D3}" dt="2021-09-17T13:56:16.177" v="38" actId="931"/>
          <ac:picMkLst>
            <pc:docMk/>
            <pc:sldMk cId="3936579058" sldId="289"/>
            <ac:picMk id="3" creationId="{491FDEE4-CA97-4C97-AEEB-12B2A928BA46}"/>
          </ac:picMkLst>
        </pc:pic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973784054" sldId="290"/>
        </pc:sldMkLst>
        <pc:picChg chg="add mod">
          <ac:chgData name="pallaviwankhede7117@gmail.com" userId="5ccf6f83310a48f9" providerId="LiveId" clId="{27E344F1-0C4B-42D6-8634-0B3A5FE8C8D3}" dt="2021-09-17T13:56:25.324" v="39" actId="931"/>
          <ac:picMkLst>
            <pc:docMk/>
            <pc:sldMk cId="973784054" sldId="290"/>
            <ac:picMk id="3" creationId="{A443D6B3-29AE-4883-BF8F-8071B6C16B51}"/>
          </ac:picMkLst>
        </pc:picChg>
      </pc:sldChg>
      <pc:sldChg chg="addSp modSp new modTransition">
        <pc:chgData name="pallaviwankhede7117@gmail.com" userId="5ccf6f83310a48f9" providerId="LiveId" clId="{27E344F1-0C4B-42D6-8634-0B3A5FE8C8D3}" dt="2021-09-28T17:40:35.862" v="246"/>
        <pc:sldMkLst>
          <pc:docMk/>
          <pc:sldMk cId="2677554549" sldId="291"/>
        </pc:sldMkLst>
        <pc:picChg chg="add mod">
          <ac:chgData name="pallaviwankhede7117@gmail.com" userId="5ccf6f83310a48f9" providerId="LiveId" clId="{27E344F1-0C4B-42D6-8634-0B3A5FE8C8D3}" dt="2021-09-17T13:56:34.074" v="40" actId="931"/>
          <ac:picMkLst>
            <pc:docMk/>
            <pc:sldMk cId="2677554549" sldId="291"/>
            <ac:picMk id="3" creationId="{BE299E55-9F59-40B3-BB39-1F09FCF0C0B5}"/>
          </ac:picMkLst>
        </pc:picChg>
      </pc:sldChg>
      <pc:sldChg chg="addSp modSp new mod">
        <pc:chgData name="pallaviwankhede7117@gmail.com" userId="5ccf6f83310a48f9" providerId="LiveId" clId="{27E344F1-0C4B-42D6-8634-0B3A5FE8C8D3}" dt="2021-09-28T17:53:53.119" v="263" actId="14100"/>
        <pc:sldMkLst>
          <pc:docMk/>
          <pc:sldMk cId="742234070" sldId="292"/>
        </pc:sldMkLst>
        <pc:picChg chg="add mod">
          <ac:chgData name="pallaviwankhede7117@gmail.com" userId="5ccf6f83310a48f9" providerId="LiveId" clId="{27E344F1-0C4B-42D6-8634-0B3A5FE8C8D3}" dt="2021-09-28T17:53:53.119" v="263" actId="14100"/>
          <ac:picMkLst>
            <pc:docMk/>
            <pc:sldMk cId="742234070" sldId="292"/>
            <ac:picMk id="3" creationId="{A407E0D5-5D51-4857-9C3C-48F7127A870B}"/>
          </ac:picMkLst>
        </pc:picChg>
      </pc:sldChg>
      <pc:sldChg chg="new del">
        <pc:chgData name="pallaviwankhede7117@gmail.com" userId="5ccf6f83310a48f9" providerId="LiveId" clId="{27E344F1-0C4B-42D6-8634-0B3A5FE8C8D3}" dt="2021-09-28T17:42:12.756" v="248" actId="47"/>
        <pc:sldMkLst>
          <pc:docMk/>
          <pc:sldMk cId="1601968385" sldId="292"/>
        </pc:sldMkLst>
      </pc:sldChg>
      <pc:sldMasterChg chg="modTransition modSldLayout">
        <pc:chgData name="pallaviwankhede7117@gmail.com" userId="5ccf6f83310a48f9" providerId="LiveId" clId="{27E344F1-0C4B-42D6-8634-0B3A5FE8C8D3}" dt="2021-09-28T17:40:35.862" v="246"/>
        <pc:sldMasterMkLst>
          <pc:docMk/>
          <pc:sldMasterMk cId="397597688" sldId="2147483660"/>
        </pc:sldMasterMkLst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3097364822" sldId="2147483661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2730222334" sldId="2147483662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3854499329" sldId="2147483663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152209103" sldId="2147483664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3079651598" sldId="2147483665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2090060760" sldId="2147483666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319243453" sldId="2147483667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4114018242" sldId="2147483668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720682764" sldId="2147483669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40678897" sldId="2147483670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252900543" sldId="2147483671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346500126" sldId="2147483672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2627142174" sldId="2147483673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2094152248" sldId="2147483674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4027353456" sldId="2147483675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651221456" sldId="2147483676"/>
          </pc:sldLayoutMkLst>
        </pc:sldLayoutChg>
        <pc:sldLayoutChg chg="modTransition">
          <pc:chgData name="pallaviwankhede7117@gmail.com" userId="5ccf6f83310a48f9" providerId="LiveId" clId="{27E344F1-0C4B-42D6-8634-0B3A5FE8C8D3}" dt="2021-09-28T17:40:35.862" v="246"/>
          <pc:sldLayoutMkLst>
            <pc:docMk/>
            <pc:sldMasterMk cId="397597688" sldId="2147483660"/>
            <pc:sldLayoutMk cId="189817799" sldId="214748367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12:33.459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57.4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90,'18'-1,"1"-1,32-8,-14 2,48-10,-47 9,0 2,1 1,59-1,59-4,-6 1,-20 10,-112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59.0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0 320,'19'-3,"-1"1,0-2,0-1,-1 0,0-1,1-1,17-10,-10 6,16-10,0-2,64-47,-74 46,1 2,2 1,0 2,58-24,-69 35,-3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43.29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43.65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44.3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31.3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31.9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32.8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34.1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49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4:39.2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7:52.8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11:44.82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11:46.20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03.9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1 202,'2'0,"1"-1,-1 0,1 0,-1 0,1 0,-1 0,1 0,-1-1,0 1,4-4,4-2,144-71,-79 43,-34 6,-37 26,0-1,1 0,-1 1,1 0,0 0,0 0,0 1,0 0,0 0,0 0,10-2,48 2,-43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4:49.723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4:51.443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0 197,'4'-3,"1"-6,7-4,5-5,1-2,-1 2,-2 0,0 0,2 3,-3 0,0-2,2 0,-3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4:56.286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0,'670'0,"-650"1,0 0,-1 1,1 1,0 1,-1 0,0 2,0 0,-1 1,1 1,-1 1,-1 1,32 22,-38-23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4:57.810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1 171,'20'-1,"0"-1,0 0,-1-1,35-11,74-34,12-3,-100 38,41-17,-68 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00.399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1 427,'397'-129,"-189"58,253-67,-326 106,204-23,-296 53,73 6,-49-1,-48-2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08.489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4:40.90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11.628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1 851,'4'-63,"3"-1,2 1,27-90,-16 69,60-217,-72 273,9-54,-12 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21.5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0 224,'52'0,"-21"2,1-2,-1-1,0-2,0-1,52-13,-20-5,-28 9,0 1,53-10,-46 14,24-3,-51 9,0-1,-1 0,1-1,-1-1,0 0,21-12,32-10,-65 26,28-9,0 0,0 2,1 2,55-5,-68 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22.7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1 378,'71'-24,"101"-47,-70 26,-87 39,248-99,-180 75,108-22,-114 43,-58 8,0-1,31-7,-19 2,1 1,0 1,0 2,40 1,-53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42.4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0 125,'396'0,"-369"-1,48-9,-48 5,45-2,-68 8,-1-1,0 0,0-1,0 1,1-1,-1 1,0-1,0 0,0 0,0 0,0-1,0 1,0-1,0 1,-1-1,1 0,-1 0,1 0,-1 0,0-1,0 1,0-1,0 1,3-6,-2 4,0 1,1-1,0 0,0 1,0 0,0 0,0 0,1 0,-1 1,1 0,0 0,7-2,4 0,-1 1,28-2,14-2,-38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08.7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1 177,'274'-86,"-192"64,8 0,0 5,1 3,1 5,152 3,-146 6,-78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10.31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1 334,'209'-92,"-81"39,93-23,-204 70,197-58,-160 49,-32 8,0 1,0 1,36-4,-36 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5:54.3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0 419,'4'0,"0"-1,1 0,-1 0,0 0,0-1,0 0,0 1,0-1,-1-1,4-1,16-9,57-16,92-20,40-14,171-81,-206 90,-53 18,-82 26,-24 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26.4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28.0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28.95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4:41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30.48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01.70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0 243,'6'-4,"1"0,0 1,0 0,0 0,0 0,0 1,0 0,1 0,-1 0,10 1,3-3,485-122,-474 117,-16 5,-1 0,0-1,0-1,0 0,23-14,-31 16,1 0,-1 0,1 0,0 1,10-3,-1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03.24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1 618,'1'-3,"1"-1,0 0,0 1,0 0,1-1,-1 1,1 0,-1 0,1 1,0-1,0 0,0 1,1 0,3-2,4-5,54-44,79-49,4-1,-90 60,2 3,73-37,-89 55,74-50,-108 65,-1 1,1 1,0-1,0 2,0-1,1 1,0 1,-1 0,1 0,0 1,1 1,12-1,-23 2,0 0,0 0,0 1,0-1,0 0,0 0,0 0,0 1,-1-1,1 1,0-1,0 0,0 1,0 0,0-1,-1 1,1-1,0 1,-1 0,1 0,0-1,-1 1,1 0,-1 0,1 0,-1 0,1-1,-1 3,1 0,-1 0,0-1,0 1,0 0,0 0,-1-1,1 1,-1 0,1-1,-3 5,-3 7,0-1,-16 24,21-35,-21 33,1-4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04.63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1 284,'16'0,"1"0,-1-1,0-1,1 0,-1-2,0 1,0-2,19-8,209-110,-242 122,141-74,-29 33,-95 35,-2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08.77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1 531,'11'-9,"1"0,0 0,1 1,0 1,0 0,18-7,11-5,112-60,188-91,-288 146,1 3,85-22,-64 16,-11 4,-1 5,1 2,103-11,-61 26,-89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10.0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91,'3'0,"14"-4,17-1,16-3,6-5,1 1,-2-2,-6 2,-8 2,-7 4,-5 2,-5 2,-1 1,-2 2,-1-1,1 1,0-1,-4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11.18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1 161,'41'-8,"67"-9,44-10,24-4,-1 3,-21 7,-30 7,-33 5,-27 5,-21 2,-18 6,-13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15.03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0 379,'38'-15,"53"-28,38-17,16-6,-6 4,-23 12,-26 16,-26 13,-20 10,-13 3,-9 3,-4 3,-1 1,0 1,-3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16.23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1 816,'48'-45,"62"-56,35-26,3 1,-12 15,-21 22,-27 22,-24 20,-20 13,-13 9,-8 5,-5 6,-4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17.54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1164,'71'-41,"145"-86,124-69,51-16,-16 19,-60 36,-76 45,-75 41,-62 32,-47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32.092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0 376,'7'-2,"-1"1,-1-1,1 0,0-1,0 0,-1 1,0-2,1 1,-1-1,0 0,7-7,9-5,16-8,2 1,0 2,1 3,1 0,59-15,222-41,-220 54,8-3,0 5,214-8,-122 16,-7-1,270 12,-440-1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21.42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1,'853'11,"680"-13,-714-8,-576 11,-214-1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23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0 356,'12'-1,"1"0,-1-1,-1 0,19-6,-1 0,618-119,-583 115,93-31,25-5,-93 32,-24 5,0-2,82-29,-133 37,0 0,0 1,16-1,-11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24.2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0 344,'75'-22,"115"-31,85-13,23 1,-25 11,-44 15,-57 14,-54 12,-43 7,-31 5,-19 3,-13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28.6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69,'33'0,"57"-8,51-5,23-2,-1 3,-17 3,-26 3,-29 2,-26 3,-22 0,-13 1,-12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30.2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1,'32'1,"-1"2,1 2,0 0,39 14,-30-9,0-2,0-1,1-3,45 1,195-20,-218 10,-34 3,53-9,-64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36.86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0 612,'426'-250,"-179"96,-25 12,-128 83,-83 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38.0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0 143,'11'-1,"0"0,0 0,12-5,20-2,18-1,89-24,-55 10,-12 2,-42 9,51-7,-71 15,-2-1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48.7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68,'1018'0,"-993"-2,0-1,-1-1,42-12,-12 3,-16 4,-13 3,1 1,-1 1,43-2,-50 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50.34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1,'97'4,"149"24,-136-12,248 42,596 176,-914-222,-26-6,0-1,0-1,1-1,-1 0,1-1,22 1,-22-3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55.0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91,'38'1,"22"0,1-2,-1-3,118-23,-165 24,10-3,1 0,42-20,-56 22,1 1,0-1,0 2,0-1,0 2,0-1,0 2,19 0,-11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48.0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0 355,'413'-35,"-21"1,-340 33,211 5,-175 7,-53-6,48 2,-57-6,1-1,-1-2,1 0,-1-2,0 0,0-2,26-10,227-119,-119 51,-124 68,58-19,-58 28,-19 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6:56.3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24,'23'0,"36"-4,32-1,12 0,-1 2,-14 0,-18 1,-17 1,-14 1,-10 0,-6 0,-7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00.4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1 333,'558'-292,"-542"285,1 1,1 0,-1 1,1 0,27-2,16 3,-42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01.5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1 160,'15'-4,"38"-12,38-7,32-4,25-1,7 5,-11 5,-21 7,-22 5,-25 3,-21 2,-17 2,-11 0,-6 0,-3 0,-1 0,-3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08.2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1 160,'18'-4,"30"-8,21-7,17-6,2-1,-10 2,-15 4,-10 6,-7 5,-8 5,-6 2,-5 2,-3 0,-6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09.71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0 741,'2'-13,"1"0,0 0,0 1,1-1,1 1,0 0,10-16,-4 6,6-12,2 1,41-56,57-52,-101 124,125-168,-77 95,-53 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22.5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0 297,'34'-8,"52"-20,53-18,22-4,2 2,-19 6,-27 10,-29 10,-22 9,-19 7,-13 4,-9 3,-5 1,-2 0,0 0,0-1,-3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24.69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1 909,'220'-40,"-76"11,-85 18,-2 0,1 2,115-3,-165 13,1-1,0 0,0 0,0-1,0 0,0-1,-1 0,1 0,-1-1,1 0,-1 0,0-1,0 0,0-1,-1 1,0-2,0 1,0-1,7-7,20-20,-1-1,41-57,-32 39,6-7,-39 48,0-1,0 1,1 0,1 1,0 1,14-10,79-48,-67 45,68-41,2 4,157-61,-227 108,0 1,0 3,1 1,0 1,1 2,49 2,-62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34.977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45,'380'21,"-124"-3,353-29,-294-13,-210 17,120 8,-86 1,-68-5,1-3,101-21,-145 23,1 1,43 1,-53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37.088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23,'1425'0,"-1112"-11,-14-1,361 13,-641-1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39.248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0 120,'575'-34,"38"0,-282 23,-40 1,-29-1,-19 0,119 12,-325-5,-23-1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49.31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0,'840'0,"-821"0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48.262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0 292,'73'-40,"-45"23,1 1,34-12,290-83,-233 84,1 6,1 5,1 6,0 5,0 5,-1 6,143 24,-66 17,-133-28,7-4,-44-10,38 12,-57-13,58 19,0-2,122 19,-131-32,-22-2,40 0,-58-6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49.446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90,'929'-45,"-80"0,-732 45,-1 6,0 4,0 5,-1 6,-2 4,220 80,-318-99,2 0,-1 1,0 0,0 1,-1 1,0 0,18 15,-25-14,-3-2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59:59.063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23,'935'0,"-767"-11,5 0,32 12,-186-1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00.246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1,'74'0,"1545"14,-833-5,-769-9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02.011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19,'451'-9,"-100"0,1262 57,-1228-9,57 5,-388-38,58 14,-25-4,-70-12,-4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15.655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0 246,'13'-1,"-1"0,0-1,-1-1,1 0,0-1,16-7,14-4,72-22,231-66,-263 83,0 4,110-7,445 16,-353 10,249-3,-514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16.869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1,'205'21,"381"53,-466-52,-2 6,218 81,-188-43,175 105,125 110,-367-228,96 63,263 164,18-36,-279-173,-167-66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17.993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0 689,'259'-69,"1340"-275,-1495 324,465-81,5 25,655-3,-1032 80,-179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38.59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996 0,'74'1,"139"20,5 16,348 54,-112-52,-275-28,-75-1,74 2,-155-12,-14-1,-1 1,1 0,0 0,0 1,11 2,-20-2,0-1,-1 0,1 0,0 0,0 0,-1 0,1 0,0 1,0-1,0 0,-1 0,1 0,0 1,0-1,0 0,0 0,-1 1,1-1,0 0,0 0,0 1,0-1,0 0,0 0,0 1,0-1,0 0,0 0,0 1,0-1,0 0,0 1,0-1,0 0,0 0,0 1,0-1,0 0,0 0,1 1,-1-1,0 0,0 0,0 0,0 1,1-1,-1 0,0 0,0 0,0 1,1-1,-1 0,0 0,0 0,1 0,-1 0,0 0,0 1,1-1,-1 0,0 0,0 0,1 0,-1 0,0 0,1 0,-1 0,0 0,1 0,-25 9,-79 7,46-9,-135 17,-82 9,-819 76,-18-77,893-37,341 0,124-23,157-31,213-27,-389 58,292-28,-364 53,-103 3,1-1,89-15,-66 4,153-3,-188 13,247-18,-69-7,-11 1,823 10,-646 19,-234-2,342-15,-403-1,-56 8,67-3,-12 10,-64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48.73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680 112,'1990'0,"-1983"0,0 0,0 0,0 0,0 1,-1 0,1 0,0 1,0 0,-1 0,1 0,6 4,-13-5,0-1,1 0,-1 0,0 0,1 1,-1-1,0 0,1 1,-1-1,0 0,1 1,-1-1,0 0,0 1,1-1,-1 1,0-1,0 1,0-1,0 0,0 1,0-1,0 1,0-1,1 1,-1-1,-1 0,1 1,0-1,0 1,0-1,0 1,0-1,-1 1,-14 15,-9-1,-1-1,0-1,-46 16,58-24,-142 52,-231 52,-175-2,50-37,-5-44,481-27,1 2,-48 7,35-2,0-2,0-1,-84-8,129 5,0 0,1 0,-1 0,0 0,1-1,-1 1,1 0,-1-1,0 1,1-1,-1 0,1 0,-1 1,1-1,0 0,-1 0,1 0,0 0,0 0,0-1,-1 1,1 0,-1-2,2 1,0 0,-1 0,1 0,0 1,0-1,0 0,0 0,0 0,1 0,-1 1,1-1,-1 0,1 0,-1 1,1-1,0 0,1-1,4-7,1 1,-1 0,2 0,-1 1,14-12,25-16,2 1,2 3,103-50,172-49,55 11,-309 103,1 4,0 2,107-1,-113 13,0 3,0 2,118 29,-164-32,17 5,-35-7,-1-1,1 1,0 0,-1-1,1 1,-1 0,0 0,1 0,-1 0,0 0,1 0,-1 1,0-1,0 0,0 0,0 1,1 1,-2-2,0-1,0 1,1 0,-1-1,0 1,0 0,0-1,0 1,0 0,-1-1,1 1,0-1,0 1,0 0,0-1,-1 1,1-1,0 1,-1 0,1-1,0 1,-1-1,1 1,-1-1,1 1,-1-1,1 0,-1 1,1-1,-1 0,0 1,-21 9,-575 212,569-214,0-1,0-2,-34 3,28-3,-36 0,-116-5,76-2,-150 2,267-1,-1-1,0 0,0 0,1 0,-1-1,8-5,12-4,88-30,1 5,3 5,0 5,1 5,2 6,0 5,133 4,218 18,-3 27,-267-21,203-11,-277-6,-70 3,93 16,-94-9,100 3,387-14,-505-1,39-6,17-2,19 7,-35 2,105-15,256-40,-245 33,-13 13,-10 1,-119 0,78-22,-82 18,97-14,-12 3,-98 16,1 1,59-3,34 11,-137 0,1 0,-1 0,1 1,-11 3,-10 3,-667 93,505-88,-138 18,245-22,-89 0,-23 1,-44-4,48-4,101 9,-21 1,-100-1,-56 0,-984-11,1232 1,0 1,0 1,0 1,-31 10,-29 7,69-20,0 1,0 0,0 0,1 1,-11 4,19-7,0 1,-1-1,1 0,0 0,-1 0,1 0,0 1,-1-1,1 0,0 0,-1 1,1-1,0 0,0 1,-1-1,1 0,0 0,0 1,0-1,0 0,-1 1,1-1,0 1,0-1,0 0,0 1,0-1,0 0,0 1,0-1,0 1,0-1,0 0,0 1,12 10,19 2,3-6,0-1,0-3,0 0,1-2,40-5,-7 2,683 1,-725 0,-1-2,1-1,-1-2,42-13,-37 9,0 2,46-6,-11 11,76 5,-76 0,68-5,-118 1,1-1,-1-1,21-8,-21 7,0 0,0 1,24-3,158-8,185-23,420 20,-514 21,1428-3,-1504-12,4 1,-148 10,80 4,-147-4,1 1,-1 0,0 0,0 0,0 0,1 0,-1 1,0-1,0 0,0 1,1-1,-1 0,0 1,0-1,0 1,0 0,0-1,0 1,0 0,0 0,0-1,0 1,0 0,-1 0,1 0,0 0,-1 0,1 0,0 1,-1-1,1 0,-1 1,0 0,-1-1,1 1,-1 0,1-1,-1 1,0-1,0 1,0-1,0 0,0 1,0-1,0 0,0 0,-1 0,1 0,0 0,-1 0,1 0,-1 0,1 0,-1-1,1 1,-3 0,-32 11,0-1,-1-2,-41 5,-28 6,48-10,-77 5,69-9,-222 1,-14 2,43 19,153-14,-175 20,-84-28,210-8,-1001 2,1021 6,-151 26,152-14,-2-8,-166-8,137-4,153 3,1 0,0 1,0 0,0 1,0 0,-13 6,10-3,1-2,-1 0,-17 3,21-6,0 1,0 0,0-1,-1-1,1 0,-18-2,28 2,0 0,0 0,0 0,0 0,1 0,-1 0,0 0,0 0,0 0,0 0,0 0,0 0,0 0,0-1,0 1,0 0,0 0,0 0,0 0,0 0,0 0,0 0,0 0,0 0,0 0,0 0,1 0,-1 0,0 0,0 0,0-1,0 1,0 0,0 0,0 0,0 0,0 0,0 0,-1 0,1 0,0 0,0 0,0 0,0 0,0 0,0-1,0 1,0 0,0 0,0 0,0 0,0 0,0 0,0 0,0 0,0 0,0 0,0 0,0 0,0 0,0 0,-1 0,12-5,17-2,602-56,-399 45,955-56,5 94,-571-4,-581-20,64-15,-70 12,-1 1,1 1,41 0,761 7,-498-3,-244-3,134-24,16-2,-129 22,285-10,-273 19,-164 10,18-4,-300 113,4-1,-10-24,250-83,-1-3,-144-2,2-1,-10 21,-4 1,-110 10,194-19,0-9,-163-8,145-4,162 2,0 0,0 0,0-1,0 0,0 0,0 0,0 0,0-1,0 0,1 0,-1 0,-8-6,5 1,0 0,0-1,0-1,-9-12,8 9,-5-5,0 0,0-1,-17-32,28 45,0 0,1 0,-1-1,2 1,-1-1,0 1,1-1,0 0,1 1,-1-1,1 0,0 0,0 0,1 1,1-9,0 8,1 0,0 0,0 0,0 0,1 1,0 0,0-1,0 1,0 1,10-9,1 0,1 2,22-14,-29 21,-1 0,1 0,0 1,1 0,-1 1,1 0,-1 0,1 1,-1 1,17 0,11 2,51 11,-64-9,87 19,-73-13,0-3,0 0,49 0,-65-7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5:50.87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23,'554'0,"-550"1,-1-1,0 0,0 0,0-1,1 1,-1 0,0-1,0 0,0 0,0 0,0 0,0 0,0-1,5-3,1-4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29.0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0,'1791'0,"-1773"0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30.1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0,'61'6,"488"47,-8 25,387 115,-730-132,204 91,-218-77,238 64,-388-132,1-1,-1-2,1-1,0-2,49-5,-45 2,-22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31.6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1 266,'48'-2,"1"-2,48-10,-49 6,410-72,90-14,6 48,-336 37,40 1,-240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0:56.66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3674 498,'609'-11,"373"8,-950 4,712 12,-572-36,-113 13,60-2,-88 9,-1-1,49-13,2-1,-81 18,0 0,0 0,0 0,0 0,0 0,0 0,0 0,0 0,0 0,0 0,0 0,0 0,0-1,0 1,0 0,0 0,0 0,-16 0,-34 2,-1544 133,1573-133,-218 24,-518 32,30-60,723 2,-1 0,1-1,-1 1,1-1,0 0,-1 0,-4-3,9 4,0 0,-1 0,1 0,0 0,-1 0,1 0,0-1,0 1,-1 0,1 0,0 0,0-1,-1 1,1 0,0 0,0-1,0 1,-1 0,1-1,0 1,0 0,0 0,0-1,0 1,0 0,0-1,0 1,0 0,0-1,0 1,0 0,0-1,0 1,0 0,0-1,1-1,0 1,0 0,0 0,1 0,-1-1,0 1,1 0,-1 1,1-1,-1 0,1 0,2 0,30-12,54-14,81-13,275-28,182 30,-281 39,382 49,-122-14,-580-37,961 0,-686 16,-185-9,17 3,162 4,-214-13,0-3,110-20,97-42,-130 26,226-25,91 19,-375 38,103 8,-72 1,-33-4,107 5,-202-3,0 0,0 0,0 0,0 1,0-1,0 1,0 0,0 0,0-1,0 1,0 0,-1 0,1 1,2 0,-4-1,1 0,0 0,-1 0,1 0,0 0,-1 0,0 0,1 0,-1 0,1 0,-1 0,0 0,0 0,0 0,0 0,1 0,-1 1,-1-1,1 2,-1 0,0 0,0 0,-1 1,1-1,-1 0,1 0,-1-1,0 1,0 0,-1-1,1 1,0-1,-1 0,0 1,1-1,-4 1,-25 16,-1-3,-1 0,-50 15,-108 23,161-46,-145 41,67-17,-202 32,-491-37,774-29,-43-8,43 6,-47-3,7 7,21 1,-94-10,31-2,0 5,-112 7,77 2,-241 10,68 42,265-43,-87 9,147-28,1-1,0 1,18-10,85-38,159-55,-175 74,387-141,13 31,-409 128,0 2,1 5,0 4,1 3,98 10,-163-4,0-1,0-1,0 0,0-2,0-1,31-8,-16 1,0 3,0 1,51-1,121 8,-102 1,-1245-2,1810-42,-273 10,113 17,-345 19,174 28,-270-23,-23-3,69 16,-87-13,-1-2,47 20,-71-25,0 1,-1 0,1 1,-1 0,0 0,0 0,10 9,-13-9,-1-1,1 1,-1-1,0 1,0 0,0 0,-1 0,0 0,1 0,-1 0,0 0,-1 1,1-1,-1 8,0-3,-1 1,-1-1,1 1,-1-1,-1 0,0 0,0 0,-1 0,0-1,0 1,-1-1,0 0,-9 11,-4 2,0-1,-1 0,-31 24,14-17,-1-1,-2-2,0-1,-52 21,80-40,0 0,0-1,-1 0,1-1,-1-1,1 0,-1 0,-14-1,-10-4,-46-9,25 3,-29-10,60 13,-1 1,-31-4,-231 7,154 5,-25 11,75-4,36-2,-92 25,21-3,-102 23,220-52,0 1,1 0,-1-1,0 1,0-1,1 1,-1-1,0 0,0 0,0 0,0 0,0 0,1 0,-1-1,0 1,-2-1,4 0,0 1,0 0,0-1,-1 1,1 0,0 0,0-1,0 1,0 0,0-1,0 1,0 0,0-1,0 1,0-1,0 1,0 0,0-1,0 1,0 0,0-1,0 1,1 0,-1 0,0-1,0 1,0 0,0-1,1 1,-1 0,18-20,8 0,1 1,1 0,36-16,634-292,-510 257,367-86,-510 146,0 2,1 1,89 0,-122 9,-11 0,-22 2,-227 6,32-2,-718 58,912-64,-86 5,-123 25,143-16,37-7,0 1,0 3,-57 22,56-15,-67 15,65-21,-65 28,91-34,8-2,18-5,11-2,1068-178,-642 110,-277 49,-227 28,1 2,-76 23,74-16,-571 154,381-98,-224 71,11-2,-8-28,451-109,-1143 202,422-139,-3-59,609-9,-1364-38,1345 32,-63-3,-316-7,471 17,-828-28,87-13,759 42,33 0,-1-1,1-1,-1-1,1 0,-1-2,-19-5,26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1:22.99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1131 116,'2330'0,"-2300"2,0 1,-1 1,32 10,-29-7,1-1,39 3,59-8,-66-1,-1 2,98 15,-128-11,31 6,-61-11,1 0,0 1,0-1,-1 1,1 0,0 1,-1-1,0 1,6 5,-10-8,1 0,-1 0,0 0,1 1,-1-1,0 0,0 0,1 1,-1-1,0 0,0 0,0 1,0-1,1 0,-1 1,0-1,0 0,0 1,0-1,0 0,0 1,0-1,0 0,0 1,0-1,0 1,0-1,0 0,0 1,0-1,0 0,0 1,0-1,-1 0,1 1,0-1,0 0,0 0,0 1,-1-1,1 0,0 0,0 1,-1-1,1 0,0 0,-1 1,1-1,0 0,-1 0,1 0,0 0,-1 0,1 0,-1 1,-26 5,22-5,-857 123,359-111,375-14,99-1,1-1,0-1,-42-12,-6-1,-74-26,90 24,-37-11,1-5,-106-54,177 78,0 2,-1 0,0 2,-36-6,-30-9,59 14,0 1,0 1,-50-1,-104 7,80 3,66-1,1 2,-70 15,72-11,-149 18,-308 69,454-88,1 0,-78 3,85-7,-47 12,896-120,-767 101,-1 2,60 6,20 18,-104-19,-1 2,0 1,0 1,0 1,-1 1,0 1,0 1,-2 1,26 18,-38-24,1-2,-1 1,1-1,0 0,1-1,17 4,63 8,-40-9,39 6,99 0,93-13,-110-1,-71 0,76 3,-543-50,167 18,63 12,-42-7,-216-4,-307 31,663 1,-54 10,46-5,24-3,1 2,0 0,-27 12,12-4,35-14,0 1,1-1,-1 1,0-1,1 1,-1 0,0 0,1 0,0 0,-1 0,1 0,-1 0,1 0,0 1,0-1,-1 2,1-3,1 1,0-1,0 1,0-1,0 0,0 1,1-1,-1 1,0-1,0 0,0 1,0-1,0 1,0-1,1 0,-1 1,0-1,0 0,1 1,-1-1,0 0,1 1,-1-1,0 0,1 1,20 9,11 1,1-3,0 0,39 3,107 2,59 9,-189-14,0-1,76-1,70-4,123-5,-261-3,60-14,2 0,423-25,-499 41,56-13,-15 2,285-15,3 31,-141 1,-78 1,0 7,252 48,-288-35,98 21,62 9,-139-30,-39-9,139 4,104-19,-166-1,291-16,-229-4,147-6,678 29,-979 3,86 15,-57-5,542 40,-504-46,191 5,-154-14,-265-1,-128-22,-77-32,10 2,-74 14,181 25,-483-16,498 33,-273-4,182-19,-66-2,226 17,0-3,-157-39,107 18,75 18,20 3,0 2,0 2,-54-2,-168-4,7 1,199 9,-75-11,94 7,-5 0,1-1,-43-14,49 13,0 1,0 2,-1 0,1 3,-63 4,18-1,-39-4,-110 4,82 18,142-20,-1 0,1 0,0 0,0 0,0 0,-1 1,1-1,0 0,0 1,0-1,0 1,0-1,0 1,0 0,-1 0,2-1,0 1,-1-1,1 0,0 1,0-1,0 1,0-1,0 0,0 1,0-1,0 0,0 1,0-1,0 1,0-1,0 0,0 1,0-1,0 0,0 1,1-1,-1 0,0 1,0-1,0 0,0 1,1-1,-1 0,0 1,1-1,2 3,-1-1,1 1,0-1,1 0,-1 0,0 0,1 0,5 1,31 9,0-1,54 5,9 3,64 21,81 18,-202-53,1-1,-1-2,52-6,80 5,-103 9,-46-5,48 2,-6-6,-16 1,103-10,-73-11,-60 13,1 0,37-3,24-3,-57 7,51-2,143-5,-151 6,1 3,112 9,146 35,-157-17,-42-1,172 52,-276-67,50 12,122 40,-163-47,79 14,-43-12,78 16,1-7,1-6,1-7,225-13,-106-18,402-81,-427 52,286-20,-450 64,0-4,116-26,-176 29,1 1,0 2,35-2,-40 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1:29.28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4970 223,'-371'67,"132"-29,192-32,-1-3,0-1,-50-5,-1 1,55-1,1-1,1-2,-1-2,-56-18,54 14,12 6,15 3,40 2,104 1,-36-1,149 17,-205-12,-25-4,-1 0,1 1,-1 0,1 1,-1 0,0 0,0 1,0 0,0 0,12 7,-20-9,1 0,0-1,0 1,0 0,0-1,0 1,-1 0,1 0,0 0,-1 0,1 0,0 0,-1 0,1 0,-1 0,0 0,1 0,-1 0,0 0,0 1,0-1,1 0,-1 0,0 0,-1 0,1 2,-1-1,0 1,0-1,0 0,0 0,-1 0,1-1,-1 1,1 0,-1 0,0-1,0 1,-2 1,-7 4,-1 0,0 0,-17 6,28-13,-340 123,246-98,-132 18,146-35,-157-5,117-5,107 1,-1-1,1 0,-1-1,1-1,0 0,0 0,0-2,1 0,0 0,-18-13,-14-10,-58-53,100 80,-16-13,-31-18,29 20,-28-22,28 20,0 1,0 1,-1 1,-36-14,2 1,-8-4,0 3,-2 3,-1 2,-97-15,37 4,93 22,-1 2,1 0,-61-4,-226 12,155 1,164-1,-4 0,0 0,0 0,0 0,0 0,0-1,0 0,0-1,0 1,0-1,-10-5,17 7,-1 0,0-1,0 1,0 0,1-1,-1 1,0 0,0-1,1 1,-1 0,0-1,1 1,-1 0,0 0,1-1,-1 1,0 0,1 0,-1 0,1 0,-1 0,0-1,1 1,-1 0,1 0,-1 0,1 0,-1 0,0 0,1 0,-1 0,1 1,19-4,50 2,0 2,85 14,137 36,-218-37,298 79,-308-75,-28-6,56 26,-76-31,-3-2,0-1,0 0,1-1,-1 0,1-2,-1 1,1-2,18 0,7-3,66-14,150-58,-34 7,-168 53,-31 8,1 1,0 1,-1 1,30-1,-24 3,38-7,-39 4,47-1,615 7,-621 2,94 17,-94-10,94 3,-155-13,0 0,0 1,0 0,-1 1,1 0,0 0,8 4,-14-6,0 1,0-1,0 1,0-1,0 1,0 0,0 0,0-1,0 1,-1 0,1 0,0 0,0 0,-1 0,1 0,-1 0,1 0,-1 0,1 0,-1 1,0 0,0-1,0 1,-1-1,1 1,-1-1,1 0,-1 1,1-1,-1 0,0 1,0-1,1 0,-1 0,0 0,0 0,0 0,0 0,-1 0,1 0,0 0,-2 1,-11 6,0-1,-1 0,-1-1,1 0,-1-2,0 0,-30 4,4 1,-515 96,394-85,-242 1,-926-22,1188-6,-145-26,252 28,-20-5,35 6,-43-4,-92-3,-50-1,68 14,-111-4,93-18,-12-2,-114 20,166 3,98-1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1:48.4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871 444,'311'-12,"-149"2,905-73,-215-47,-723 108,1 5,259 2,-385 15,1 0,-1 1,1-1,-1 1,1 0,-1 0,0 0,1 1,5 2,-10-4,0 0,0 1,0-1,0 0,0 0,0 0,0 1,0-1,0 0,0 0,0 1,-1-1,1 0,0 0,0 0,0 1,0-1,0 0,0 0,-1 0,1 0,0 1,0-1,0 0,0 0,-1 0,1 0,0 0,0 0,0 1,-1-1,1 0,0 0,0 0,0 0,-1 0,1 0,0 0,0 0,-1 0,1 0,0 0,0 0,0 0,-1 0,1 0,0 0,-17 3,-89 1,1-4,-144-18,122 6,-854-91,438 59,-5 42,272 4,257-1,0 1,1 1,-1 0,1 1,0 1,-33 14,50-18,0-1,-1 0,1 1,0-1,-1 1,1 0,0-1,0 1,0 0,0-1,0 1,0 0,0 0,0 0,0 0,0 0,0 0,0 1,1-1,-1 0,0 0,1 0,-1 1,1-1,-1 0,1 1,0-1,0 0,0 1,-1-1,1 0,0 1,1-1,-1 0,0 1,0-1,1 0,-1 1,0-1,1 0,1 3,0-1,0 1,1-1,-1 0,1 0,0 0,0-1,0 1,0-1,0 0,0 1,1-1,-1-1,8 4,11 0,1-1,0 0,1-2,-1-1,0 0,35-5,8 1,-1 3,457-22,-92 0,-359 25,113 22,-26-2,621 28,4-42,281 20,-921-20,499 52,-472-26,-169-35,0 0,0 0,0 0,0 0,0 0,0 0,0 1,0-1,0 0,-1 1,1-1,0 0,0 1,0-1,0 1,-1-1,1 1,0 0,-1-1,1 1,0 0,-1-1,1 1,-1 0,1 0,-1-1,1 1,-1 0,1 0,-1 0,0 0,1 1,-2-1,1 0,-1 1,1-1,-1 0,0 0,1 0,-1 0,0 0,0 0,0 0,0 0,0 0,0 0,0 0,0 0,0-1,0 1,-1 0,1-1,0 1,0-1,-1 1,0-1,-29 8,0-1,-1-1,-57 2,21-3,-1021 76,543-81,234-2,236-2,0-3,-130-31,169 30,-16-3,1 2,-1 3,-59 0,-122 5,-314 16,-1 40,409-39,-383 53,105 17,398-83,-38 0,40-3,1 0,-34 7,-199 41,-16 4,101-25,164-27,0 0,0 0,0 0,0 0,0 1,0-1,0 0,0 0,-1 1,1-1,0 1,0-1,0 1,0-1,1 1,-3 1,3-2,0 1,0-1,0 0,0 1,0-1,0 1,0-1,0 0,0 1,0-1,0 1,0-1,0 0,1 1,-1-1,0 0,0 1,0-1,1 1,-1-1,0 0,0 0,1 1,-1-1,0 0,0 1,1-1,-1 0,1 0,2 3,1-1,-1 0,1 0,0 0,0 0,0 0,5 0,30 4,1-2,0-1,75-6,-29 0,3 3,312-14,-337 8,95-23,-89 14,76-6,-16 3,293-55,-331 55,1 5,149-2,619 16,-680 10,-28-1,51 13,-59-3,114 12,-1 0,228 5,-327-26,-100-12,-46 0,-1 0,1 1,-1 1,1 0,19 4,-32-5,0 0,1 0,-1 0,0 0,0 0,1 0,-1 0,0 0,1 0,-1 0,0 0,0 0,1 0,-1 0,0 1,0-1,1 0,-1 0,0 0,0 0,1 0,-1 1,0-1,0 0,0 0,1 0,-1 1,0-1,0 0,0 0,0 1,1-1,-1 0,0 0,0 1,0-1,0 0,0 0,0 1,0-1,0 0,0 0,0 1,-14 5,-23-1,-5-5,-78-11,-26-1,15 12,-103 2,138 8,-23 1,-136 0,-98 2,-29 3,-33-9,240-9,-45 0,-231 5,185 21,143 4,85-17,-2-2,-57 5,-23-3,-77 2,152-13,10-2,1 2,-1 2,-65 11,91-11,1-1,0 1,0 0,1 0,-13 6,20-7,-1-1,0 0,0 1,0-1,0 1,1-1,-1 1,0 0,1-1,-1 1,0 0,1-1,-1 1,1 0,-1 0,1-1,-1 1,1 0,0 0,-1 0,1 0,0 0,0 0,-1-1,1 1,0 0,0 0,0 0,0 0,0 0,1 0,-1 0,0 0,0 0,1 0,-1-1,0 1,1 0,-1 0,1 0,-1-1,1 1,-1 0,1 0,-1-1,1 1,0 0,0-1,0 1,9 9,1 0,0-1,0-1,1 1,0-2,16 8,80 30,-88-37,1-1,0 0,0-2,0 0,1-2,30 2,353-7,-107-30,17 0,-68 22,265-3,-178 12,177 3,-331 9,38 0,607-12,-819 1,0 1,0-1,-1 1,1 0,-1 1,1-1,-1 1,1 0,-1 0,9 6,-13-7,1 0,-1 0,0 0,1 0,-1 0,0 0,0 1,0-1,0 0,0 1,0-1,0 1,0-1,0 1,-1 0,1-1,-1 1,1 0,-1-1,0 1,0 0,0-1,0 1,0 0,0 0,0-1,0 1,0 0,-1-1,1 1,-1 0,0-1,1 1,-1-1,0 1,0-1,0 1,0-1,-2 3,-1 1,-1 1,0-1,0 0,-1 0,1 0,-1-1,0 1,-1-2,1 1,-1-1,1 0,-1 0,0 0,-8 1,-13 2,0-1,-39 2,-1 0,41-2,-27 5,0-3,-67 1,-359-10,452 1,-48-9,46 5,-36-1,-122 7,-68-2,171-9,-28-2,-146 13,-90-2,224-10,-48 0,-1377 12,1520 1,1 1,0 1,-43 13,4-1,199 9,-59-14,106 2,77-14,-90-2,614 3,-743-2,1-2,67-16,-18 3,87-21,21-4,-11 11,136-15,-178 25,-19 1,17 5,280-16,-374 31,-1 2,58 10,-101-12,55 11,0-2,94 3,59 4,-152-9,300 14,-354-21,0 0,0 0,0 0,0 0,0 1,0 0,0 0,0 0,-1 0,1 0,0 0,0 1,-1-1,1 1,-1 0,5 3,-7-4,1 0,0 0,-1-1,1 1,-1 0,1 0,-1 0,0 0,1 0,-1 0,0 0,1 0,-1 0,0 0,0 0,0 0,0 0,0 0,0 0,-1 2,0-1,1 0,-1 0,0 0,0 0,0 0,-1-1,1 1,0 0,-1-1,1 1,-1-1,0 1,-2 1,-11 6,0 0,-1-1,0-1,-1-1,0 0,-26 5,7-1,-313 86,211-60,70-20,0-4,-82 5,77-8,40-4,-35 1,-846-4,443-4,-587 2,848 12,24-1,56 0,-13 1,72-12,-86-2,150 1,1 0,-1 0,0 0,0-1,1 0,-1-1,1 1,-8-6,3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2:17.76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1796 622,'118'-14,"-49"3,145-16,831-64,9 38,-418 37,-5 43,-580-22,66 7,235-5,-186-16,265 19,-404-8,-16-2,-1 1,0 0,1 0,10 4,-21-5,0 0,0 0,-1 1,1-1,0 0,0 0,0 0,0 0,0 0,0 1,0-1,-1 0,1 0,0 0,0 0,0 1,0-1,0 0,0 0,0 0,0 0,0 1,0-1,0 0,0 0,0 0,0 1,0-1,0 0,0 0,0 0,0 0,0 1,0-1,1 0,-1 0,0 0,0 0,0 1,0-1,0 0,0 0,0 0,1 0,-1 0,0 0,0 0,0 1,0-1,1 0,-1 0,0 0,0 0,0 0,0 0,1 0,-28 7,-200 17,225-24,-219 13,-942 5,973-31,1-8,-283-70,-351-155,398 112,385 123,-1 2,0 2,0 2,0 1,-77 4,-140 2,4-1,204 4,1 3,-1 1,-62 21,25-6,-101 40,35-10,140-51,6-1,0 0,0 0,0 0,0 1,0-1,1 2,-1-1,1 1,0 0,-6 5,12-9,0 0,0 1,0-1,0 0,0 0,0 1,0-1,0 0,0 0,0 1,0-1,0 0,0 0,0 1,0-1,0 0,0 0,0 1,0-1,0 0,0 0,1 0,-1 1,0-1,0 0,0 0,0 0,1 1,-1-1,0 0,0 0,0 0,1 0,-1 0,0 1,0-1,0 0,1 0,-1 0,0 0,0 0,1 0,-1 0,0 0,0 0,1 0,-1 0,0 0,0 0,1 0,15 2,-16-2,143 4,230-24,132-49,-394 52,-27 5,499-90,-576 100,35-6,-41 8,0 0,0 0,0 0,0 0,0 0,0 0,0 0,0 0,0 0,0 0,0 0,0 0,0 1,0-1,-1 0,1 1,0-1,0 1,0-1,0 1,-1 0,1-1,0 1,0 0,-1-1,1 1,0 0,-1 0,1-1,-1 1,1 0,-1 1,0-1,0 0,0 0,0 0,0 0,0 0,-1 0,1-1,0 1,-1 0,1 0,0 0,-1 0,1-1,-1 1,1 0,-1-1,0 1,1 0,-1-1,0 1,0 0,1-1,-1 0,0 1,-1 0,-28 13,24-12,-443 152,324-114,-466 146,564-178,-1 2,1 1,-32 17,59-28,0 0,0 0,0 0,0 0,0 0,0 1,0-1,0 0,0 0,0 0,0 0,0 0,0 0,0 0,1 0,-1 0,0 0,0 0,0 0,0 0,0 0,0 1,0-1,0 0,0 0,0 0,0 0,-1 0,1 0,0 0,0 0,0 0,0 0,0 0,0 0,0 0,0 0,0 0,0 1,0-1,0 0,0 0,0 0,0 0,0 0,0 0,0 0,0 0,0 0,0 0,-1 0,1 0,11-1,16-4,313-96,-306 92,0 2,0 2,52-3,105 9,-77 1,-76 0,1 1,-1 2,75 19,-98-21,-5-2,0 1,-1 0,14 6,-22-8,0 0,0 0,0 1,0-1,0 0,0 1,0-1,0 1,0-1,-1 1,1 0,0-1,0 1,-1 0,1-1,0 1,-1 0,1 0,-1 0,1-1,-1 1,1 0,-1 0,0 0,1 0,-1 0,0 0,0 0,0 0,0 0,0 0,0 0,0 0,0 0,0 0,0 0,0 0,-1 0,1 0,0 0,-1 1,-3 3,1-1,-1 0,1 0,-1 0,0 0,-1 0,1-1,-7 4,-25 16,-55 24,-188 77,-127 41,-1600 529,1737-615,255-76,22-6,34-12,1236-324,-621 213,2 49,349 63,-947 19,79 17,-58-8,-59-11,-19-3,0 0,0 0,0 0,0 1,0-1,0 1,0 0,0 1,0-1,0 1,0-1,-1 1,6 4,-9-6,1 0,-1 1,0-1,0 0,1 1,-1-1,0 0,0 1,0-1,0 1,0-1,1 0,-1 1,0-1,0 0,0 1,0-1,0 1,0-1,0 0,0 1,-1-1,1 0,0 1,0-1,0 1,0-1,0 0,-1 1,1-1,0 0,0 1,0-1,-1 0,1 0,0 1,-1-1,1 0,0 0,-1 1,1-1,0 0,-1 0,1 0,0 0,-1 1,-28 11,27-11,-394 117,291-90,-1027 227,516-125,546-113,33-7,0-2,-1-1,-54 2,127-17,244-55,30-2,890-155,12 23,-1135 184,-27 3,1 3,86-1,-111 11,-16 1,-15 1,-5-1,-1 0,0-1,0-1,-19 3,-13 1,-65 12,-1134 155,1148-167,-104-7,95 2,-44-3,148 2,-1 0,1 0,-1 0,1 0,-1 0,1 0,-1 0,1 0,-1 0,1 0,-1 0,1 0,-1 0,1-1,-1 1,1 0,-1 0,1-1,-1 1,1 0,-1 0,1-1,0 1,-1-1,1 1,0 0,-1-1,1 1,0-1,-1 0,12-10,29-9,-38 19,331-124,-331 125,34-15,-28 7,-8 7,-1 0,1 1,-1-1,1 1,-1 0,1-1,-1 1,1-1,-1 1,0 0,1-1,-1 1,1 0,-1 0,0-1,1 1,-1 0,0 0,0 0,1 0,-2 0,-28-4,-56 1,48 3,-630 1,329 0,429-5,90-17,-36 3,884-63,-156 59,-683 20,59-1,1022 12,-1251-8,233 17,-195-11,1 2,66 20,51 40,-130-49,-43-20,13 9,-14-9,-1 0,0 1,0-1,1 0,-1 1,0-1,0 0,0 1,0-1,1 1,-1-1,0 0,0 1,0-1,0 0,0 1,0-1,0 1,0-1,0 0,0 1,0-1,0 1,0-1,-1 0,1 1,0-1,0 0,0 1,0-1,-1 0,1 1,0-1,0 0,-1 0,1 1,0-1,-1 0,1 0,0 1,-1-1,1 0,0 0,-1 0,1 1,0-1,-1 0,1 0,0 0,-1 0,-15 6,0 0,0-1,-27 5,-185 31,-808 101,-22-68,908-76,-153-23,-117-3,388 26,24-3,24-2,43-7,65-8,-45 10,236-34,101-6,1983-70,-2368 122,192 9,-212-8,35 6,-45-7,0 0,0 1,0-1,0 0,0 1,-1-1,1 1,0 0,0-1,0 1,0 0,-1-1,1 1,0 0,-1 0,1-1,0 1,-1 0,1 0,-1 0,1 0,-1 0,0 0,1 0,-1 0,0 0,0 0,0 0,0 0,0 0,0 0,0 0,0 2,-1-1,1 0,0-1,0 1,0 0,0 0,0 0,0-1,0 1,1 0,-1 0,1-1,-1 1,1 0,0-1,-1 1,1-1,0 1,0-1,2 3,27 18,-26-20,-1-1,-1 1,1-1,0 1,0 0,-1 0,1 1,-1-1,0 0,1 1,-1-1,0 1,-1 0,3 3,-4-5,0 1,0-1,0 1,0-1,0 0,0 1,0-1,-1 1,1-1,-1 0,1 1,-1-1,1 0,-1 1,0-1,1 0,-1 0,0 0,0 0,0 1,0-1,0 0,0-1,0 1,0 0,-1 0,1 0,0-1,-2 2,-42 19,45-21,-451 139,108-38,255-75,-25 9,96-29,6-1,0-1,0 0,0-1,0 0,0-1,-1 0,-14 0,-6-3,1-2,-1-2,1 0,0-2,-39-14,68 21,0-1,0 0,0 1,0-1,0 0,0 0,0 0,1 0,-1 0,0-1,1 1,-1-1,1 1,-1-1,1 1,0-1,-1 0,1 1,0-1,0 0,0 0,1 0,-2-2,2 1,-1-1,1 1,0-1,0 0,1 1,-1-1,1 1,0 0,0-1,0 1,0-1,3-4,2-5,2 1,-1 0,2 0,0 1,17-18,-11 15,-9 9,0-1,0 0,10-13,-16 19,0 0,1-1,-1 1,0 0,0-1,0 1,0 0,1-1,-1 1,0 0,0-1,0 1,0 0,0-1,0 1,0-1,0 1,0 0,0-1,0 1,0 0,0-1,0 1,0 0,-1-1,1 1,0-1,0 1,0 0,-1 0,1-1,0 1,0 0,-1-1,-16-6,-29 2,40 5,-183 2,133 1,-190 7,-714 7,-11-73,571-15,116 17,-622-61,825 109,89-1,15-2,182-40,-95 27,284-59,2080-339,-2165 379,-203 27,360-32,-450 45,-10 0,-1 1,1 0,0 0,0 0,0 1,0 0,-1 0,8 2,-7 4,-16 3,-44 6,-554 93,442-84,-383 57,-251 40,740-113,-81 18,183-29,354-73,-119 18,-164 37,1 5,119 0,-151 14,-18-1,1 3,92 13,-86 2,30 3,-40-9,-24-4,52 2,-75-7,1 1,0 1,0 0,-1 1,0 1,22 10,-22-9,1 0,0-1,0 0,0-2,29 5,200-9,-48 0,-1114-20,777 26,1 7,-142 30,229-35,0-3,-99-5,50-2,31 3,-300 5,-3 30,-561 179,603-129,93-26,-630 142,848-198,11-1,16-3,88-2,137 12,-23 1,-5-9,599 16,-480 1,633 13,-912-28,-41-2,1-1,0 1,-1-1,1 1,-1 0,1 0,-1 0,1 1,-1-1,0 0,0 1,5 3,-7-5,0 0,0 0,0 1,0-1,0 0,0 0,0 0,0 1,0-1,0 0,0 0,0 1,0-1,0 0,0 0,0 0,0 1,0-1,0 0,0 0,0 0,0 1,0-1,0 0,0 0,-1 0,1 0,0 1,0-1,0 0,0 0,0 0,-1 0,1 0,0 1,0-1,0 0,0 0,-1 0,1 0,0 0,0 0,0 0,-1 0,1 0,0 0,0 0,-1 0,1 0,0 0,-43 7,-230 8,216-13,-124 4,-1052 34,-16-26,1229-14,-130-5,130 2,-1 0,1-1,0-1,0-1,-23-9,43 15,-1 0,1 0,-1-1,1 1,-1 0,1 0,-1 0,1 0,-1 0,1-1,0 1,-1 0,1 0,-1-1,1 1,0 0,-1-1,1 1,-1-1,1 1,0 0,0-1,-1 1,1-1,0 1,0-1,-1 1,1 0,0-1,0 1,0-1,0 1,0-1,0 1,0-1,0 1,0-1,0 1,0-1,0 1,0-1,0 1,0-1,1 1,-1-1,0 1,0-1,1 1,-1-1,0 1,0 0,1-1,-1 1,0 0,1-1,-1 1,1-1,35-20,11 1,1 1,0 3,67-13,-36 10,294-70,667-126,27 67,-895 136,0 8,0 7,279 41,717 147,-1077-175,133 41,-222-57,-1 0,1 1,-1-1,1 0,-1 1,1-1,-1 1,1 0,-1-1,0 1,1 0,-1 0,0 0,0 0,1 0,-1 0,0 0,0 0,0 0,-1 1,3 1,-4-2,1 0,0 0,0 0,-1-1,1 1,-1 0,1 0,0 0,-1-1,1 1,-1 0,0-1,1 1,-1 0,0-1,1 1,-2 0,-31 18,-110 42,-133 35,-139 30,-1101 254,1096-297,62-30,-161-7,351-42,-178-19,214-4,1-5,-139-45,246 64,0 1,-1 1,1 1,-1 1,-27 3,20-1,-7-5,38 4,0-1,1 1,-1 0,0 0,1 0,-1 0,0 0,1-1,-1 1,0 0,1 0,-1-1,1 1,-1-1,0 1,1 0,-1-1,1 1,-1-1,1 1,-1-1,1 0,0 1,-1-1,1 1,0-1,-1 0,1 1,0-1,0 0,0 1,0-1,-1 0,1 1,0-1,0 0,0 1,0-1,1 0,-1 0,0 1,0-1,0 0,0 1,1-1,-1 0,0 1,1-1,-1 1,0-1,1 1,-1-1,1 0,5-5,0 0,0 1,0 0,1 0,-1 0,1 1,0 0,1 1,-1-1,15-3,-16 4,361-117,18 25,1681-259,-2051 353,135-8,-140 9,-16 2,-28 2,24-3,-358 42,-967 126,1188-148,-966 120,1059-138,111-19,383-96,-20 14,1876-296,-814 301,-1330 95,-300-9,90 6,-191-3,198 3,-801-16,-11-26,767 35,1-5,-110-29,147 33,43 7,1 0,-28-7,42 9,0 0,0 0,0 0,0 0,-1 0,1 0,0 0,0 0,0 0,0 0,0 0,0 0,-1 0,1 0,0 0,0 0,0 0,0 0,0 0,0 0,0 0,-1 0,1-1,0 1,0 0,0 0,0 0,0 0,0 0,0 0,0 0,0 0,-1 0,1 0,0-1,0 1,0 0,0 0,0 0,0 0,0 0,0 0,0 0,0-1,0 1,0 0,0 0,0 0,0 0,0 0,0 0,0-1,0 1,0 0,0 0,0 0,0 0,0 0,0 0,1 0,-1-1,0 1,0 0,0 0,0 0,0 0,0 0,0 0,14-4,28-1,653 11,-462 1,153 19,-371-25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2:31.9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790 530,'171'0,"34"-4,664-24,190-4,-684 23,550-7,-424-18,-6 0,-483 34,-7 0,-25 2,-235 29,-28 4,-1568 155,1646-179,-355-26,135-29,-244-19,473 54,-277 21,404-2,-70 17,73-12,-73 7,82-20,93 10,32-6,91-3,-80-4,117 2,120-1,150 0,-6 0,1430-19,-1401-9,-169 7,-269 21,0 3,-1 2,1 2,76 20,-14-2,-93-21,0 0,0 2,-1 0,0 2,0 0,27 16,-45-24,-1 1,1-1,0 0,-1 0,1 1,-1-1,1 0,-1 0,1 1,-1-1,0 1,1-1,-1 0,1 1,-1-1,0 1,1-1,-1 1,0-1,0 1,1-1,-1 1,0 0,0-1,0 1,0-1,1 1,-1 0,0-1,0 1,0-1,0 1,0-1,-1 1,1 0,0-1,0 1,0-1,0 1,-1 0,-1 1,0-1,0 1,0-1,0 0,0 1,0-1,-1 0,1 0,-1 0,-3 0,-158 35,125-29,-406 62,-546 15,491-84,217-3,242 5,1 2,-58 13,56-9,0-1,-50 1,-166 8,151-9,-113-7,85-2,53 3,-148 24,96 4,-19 4,-19-10,88-14,-86 4,131-12,25 0,-1 0,1-1,-1-1,-17-3,32 4,0 0,-1 0,1 0,0 0,0 0,-1 0,1 0,0 0,0-1,0 1,-1 0,1 0,0 0,0 0,0 0,-1 0,1-1,0 1,0 0,0 0,0 0,0 0,-1-1,1 1,0 0,0 0,0 0,0-1,0 1,0 0,0 0,0 0,0-1,0 1,0 0,0 0,0-1,0 1,0 0,0 0,0 0,0-1,0 1,0 0,0 0,0 0,0-1,0 1,1 0,-1 0,0 0,0-1,0 1,0 0,0 0,1 0,-1 0,7-8,0 2,1-1,0 1,0 1,0-1,1 1,0 1,13-6,8-4,1092-446,-937 395,209-42,-384 105,3-1,1 0,26 0,-36 3,-1 0,1 0,-1 1,1-1,-1 1,1 0,-1 0,0 0,1 1,-1-1,0 1,0-1,0 1,0 0,5 5,30 18,-33-23,-1 0,1 0,-1 1,0-1,0 1,0 0,0 0,-1 0,1 1,-1-1,0 1,0 0,3 4,-6-7,0 0,0 0,0 1,0-1,0 0,0 0,0 0,0 0,0 0,-1 0,1 0,0 1,-1-1,1 0,-1 0,1 0,-1 0,1 0,-1-1,0 1,0 0,1 0,-1 0,0 0,0-1,-1 2,-28 16,-10 0,-1-1,-71 17,40-13,-245 78,-507 147,801-240,-47 11,64-16,1 0,0 0,-1-1,1 0,-1 0,1 0,-1-1,1 1,-9-3,18 2,1 0,-1 1,0-1,0-1,0 1,6-3,10-4,241-66,526-80,-761 151,-16 0,1 2,0-1,0 1,1 1,-1 0,0 1,0 0,17 4,-27-5,-1 0,1 0,-1 1,1-1,-1 0,1 0,0 0,-1 1,1-1,-1 0,0 0,1 1,-1-1,1 0,-1 1,1-1,-1 1,0-1,1 1,-1-1,0 0,1 1,-1-1,0 1,0 0,0-1,1 1,-1-1,0 1,0-1,0 1,0-1,0 1,0-1,0 1,0 0,0-1,0 1,0-1,-1 1,1-1,0 1,0-1,0 1,-1-1,1 1,0-1,-1 1,1-1,0 1,-1-1,1 0,0 1,-1-1,1 0,-1 1,-30 21,27-19,-70 37,-1-3,-101 36,137-61,-72 15,48-14,28-7,-44 3,47-6,-63 13,-2 1,12-2,-9 12,-22 6,108-31,0 0,1 1,-1 0,1 0,-1 0,1 1,0 0,0 1,-10 8,16-12,1-1,0 0,0 1,0-1,-1 1,1-1,0 0,0 1,0-1,0 1,0-1,0 0,-1 1,1-1,0 1,0-1,1 1,-1-1,0 1,0-1,0 0,0 1,0-1,0 1,0-1,1 0,-1 1,0-1,0 0,1 1,-1-1,0 0,1 1,-1-1,1 1,17 9,2-4,0 0,0-2,0 0,40 2,-35-3,177 10,333 1,842-86,-990 25,235-23,-398 51,534-30,-740 49,-1 0,1 1,-1 1,1 1,-1 1,0 0,0 1,-1 0,0 2,30 15,-45-21,0-1,0 0,0 1,-1-1,1 1,0-1,0 1,0-1,0 1,-1-1,1 1,0 0,-1 0,1-1,0 1,-1 0,1 0,-1 0,1-1,-1 1,0 0,1 0,-1 0,0 0,1 0,-1 1,-1-1,1 0,-1 0,1 1,-1-1,0-1,0 1,0 0,1 0,-1 0,0 0,0 0,0-1,0 1,0 0,0-1,0 1,-3 0,-9 4,0-1,-26 5,-651 75,646-80,-101 9,-555 57,559-59,-193-8,188-6,-221 2,411-8,543-41,-1 46,-230 17,-256-4,150 33,-204-32,-22-6,1 1,-2 1,1 2,-1 0,0 1,25 15,-48-24,1 0,-1 0,0 0,0 0,1 0,-1 0,0 0,0 0,1 1,-1-1,0 0,0 0,1 0,-1 1,0-1,0 0,0 0,1 0,-1 1,0-1,0 0,0 0,0 1,0-1,1 0,-1 1,0-1,0 0,0 0,0 1,0-1,0 0,0 1,0-1,0 0,0 0,0 1,0-1,-1 1,-12 4,-27-3,36-2,-806-2,735-1,-84-15,-16-2,-318 17,343 11,-196 6,299-14,-85-1,-187 23,22 2,268-23,-175 20,-38 1,146-18,-186 30,182-20,-2-5,-136-4,232-6,0 1,0-1,1 0,-1 0,0-1,1 0,-1 0,1 0,0-1,-8-4,11 6,1 0,0 0,0 1,0-1,0 0,0 0,0 0,0-1,1 1,-1 0,0 0,1 0,-1-1,0 1,1 0,0 0,-1-1,1 1,-1-3,2 3,-1-1,1 0,-1 0,1 0,-1 1,1-1,0 0,0 1,0-1,0 1,0-1,0 1,0-1,1 1,-1 0,0 0,1 0,-1-1,3 0,3-2,0-1,1 1,-1 0,1 1,0 0,0 0,11-1,64-9,-15 3,-19 0,1 3,0 2,67 1,-103 4,1-1,0 0,-1-1,1 0,-1-2,28-9,-41 13,0-1,0 1,0 0,0-1,-1 1,1-1,0 1,0-1,0 0,0 1,-1-1,1 0,0 1,0-1,-1 0,1 0,-1 0,1 0,-1 1,1-1,-1 0,1 0,-1-2,0 2,0 0,0 0,-1 0,1 0,-1 0,1 0,0 0,-1 0,0 1,1-1,-1 0,1 0,-1 0,0 0,0 1,1-1,-1 0,-1 0,-7-5,0 1,0 1,-15-7,22 10,-88-34,-208-94,263 111,2-2,1-1,0-1,2-2,0-1,-36-39,37 25,1-1,2-2,-30-63,50 92,0 3,0-1,2 0,-1 0,1-1,1 1,0-1,1 0,-2-13,4 19,1 0,-1 0,1 0,0 0,0 0,1 0,0 0,0 0,0 1,1-1,0 1,0-1,0 1,1 0,-1 0,1 1,8-8,0 1,1 0,0 1,1 0,0 1,1 1,0 0,0 1,27-8,11 0,72-11,-2 2,-89 15,341-77,-281 69,1 5,99-1,-33 4,170-32,17-2,679 7,46 36,-1059 0,-1 2,24 4,-33-6,1 1,-1 0,0 1,0-1,0 1,0-1,-1 1,1 0,0 1,-1-1,1 1,4 4,-8-7,1 1,-1-1,0 1,0-1,1 0,-1 1,0-1,0 1,0-1,1 1,-1-1,0 0,0 1,0-1,0 1,0-1,0 1,0-1,0 1,0-1,0 1,0-1,0 1,0-1,0 1,-1-1,1 0,0 1,0-1,-1 1,-14 8,-24-2,37-7,-234 4,154-6,-94 10,137-3,-1-1,0 1,-76 21,96-20,0-1,-1-1,1-1,-28 1,-86-6,46-1,87 3,-40 0,0 1,0 2,-59 11,-75 25,-264 73,66-5,250-75,32-11,-116 9,113-18,-97 24,147-25,0-2,-1-1,0-3,-74-1,53-4,-57-3,106 1,1 0,-1-1,1-1,0 0,-20-8,34 11,0 0,0 0,0 0,0 0,0 0,0 0,0 0,0-1,1 1,-1-1,0 0,1 1,-1-1,1 0,0 0,-1 0,1 0,0 0,0 0,0 0,1 0,-1 0,0-4,1 4,0 0,0 0,1 0,-1 0,1 0,0 0,-1 0,1 0,0 0,0 1,0-1,1 0,-1 0,0 1,1-1,-1 1,1-1,-1 1,1 0,0 0,-1-1,1 1,0 0,0 1,3-2,14-5,1 1,0 0,0 2,0 1,40-2,-10 0,525-81,-59 8,-421 66,4-2,187-2,340 19,-331-5,105-20,10-1,-49 24,-331 3,-19 1,-11-5,0 0,0 0,0 1,0-1,0 0,0 0,0 1,0-1,0 0,0 0,-1 1,1-1,0 0,0 0,0 0,0 0,-1 1,1-1,0 0,0 0,0 0,-1 0,1 0,0 1,0-1,-1 0,1 0,0 0,0 0,-1 0,1 0,0 0,0 0,-1 0,1 0,0 0,0 0,-1 0,1 0,-33 6,-65 2,49-5,-713 13,536-18,-9 1,-322 3,393 7,1 7,0 7,-258 73,-455 194,870-288,-44 15,1 2,0 2,-65 40,109-58,-16 11,20-14,1 0,0 1,-1-1,1 0,0 0,0 0,-1 1,1-1,0 0,0 0,-1 1,1-1,0 0,0 1,0-1,0 0,0 1,-1-1,1 0,0 1,0-1,0 0,0 1,0-1,0 0,0 1,0-1,0 0,0 1,0-1,0 0,0 1,1-1,-1 0,0 1,0-1,0 0,0 0,1 1,-1-1,0 0,0 1,0-1,1 0,-1 0,0 0,1 1,-1-1,0 0,0 0,1 0,-1 1,0-1,1 0,-1 0,1 0,18 7,1-1,-1-1,1-1,0 0,0-2,24 1,1 1,253 15,182-1,2922 55,-3262-72,627 11,-12 32,-733-42,5 0,0 1,50 13,-76-16,0 0,0 0,-1 0,1 0,0 0,0 1,-1-1,1 0,0 0,0 1,-1-1,1 1,0-1,-1 0,1 1,-1 0,1-1,0 1,-1-1,1 1,-1 0,1-1,-1 1,0 0,1-1,-1 2,0-1,-1 0,1 0,-1 0,0 0,0 0,0 0,1 0,-1 0,0 0,0-1,0 1,0 0,0-1,0 1,-1-1,-1 1,-15 7,0-1,-1-1,0-1,0-1,-26 2,17-1,-506 50,-8-40,531-15,-346-1,1-30,333 28,-38-12,40 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2:56.2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1199 2134,'153'37,"-116"-29,593 112,18-46,-568-69,1-3,-1-4,1-4,-1-3,86-21,65-31,509-109,-138 78,-532 86,-35 3,-82 2,-295 3,5 3,-96 11,-834 64,-2 76,1018-118,-152 27,338-56,-1-3,-121-4,111-4,1852 3,-1739 1,0 1,63 16,1-1,191 32,-156-27,-55-7,142 8,-101-23,-24-2,126 17,157 14,1-31,-156-1,189 2,-388-4,-27 4,0 0,1 0,-1 0,0-1,0 1,1 0,-1 0,0 0,0 0,1 0,-1-1,0 1,0 0,0 0,0 0,1-1,-1 1,0 0,0 0,0-1,0 1,0 0,0 0,0-1,0 1,1 0,-1 0,0-1,0 1,0 0,-1-1,-10-11,-21-7,0 2,-1 1,-1 2,0 1,-56-12,62 20,0 2,-1 1,1 1,-41 4,-2-1,-443-2,386-11,10 0,-299 12,117 24,200-8,52-7,-56 3,-106 9,119-10,-118 0,-572-14,438 3,172-12,1-1,145 11,-31 0,53 2,-1-1,1 0,-1 1,1-1,0 1,-1 0,1 0,0 1,0-1,0 1,0-1,-4 3,7-3,-1-1,1 1,0-1,-1 1,1-1,-1 1,1-1,0 1,-1-1,1 1,0-1,-1 1,1-1,0 1,0 0,0-1,0 1,0-1,0 1,0 0,0-1,0 1,0 0,0-1,0 1,0-1,0 2,14 16,26 7,-38-23,67 34,0-3,2-4,103 30,-131-47,15 5,1-1,1-4,113 9,518-19,-337-4,-199-9,-22 0,-60 10,4 0,99-14,124-22,497 2,-282 35,-482 2,1 1,-1 2,43 11,110 41,-115-33,5 1,-72-24,1 1,-1-1,1 1,-1 0,0 1,0-1,7 6,-11-8,1 0,-1 0,1 1,-1-1,0 0,1 1,-1-1,0 1,1-1,-1 0,0 1,0-1,1 1,-1-1,0 1,0-1,0 1,0-1,1 1,-1-1,0 1,0-1,0 1,0-1,0 1,0-1,0 1,-1 0,0 0,0 0,0 0,0 0,0-1,0 1,0 0,0-1,0 1,-1 0,1-1,0 1,0-1,-1 0,1 0,0 1,-1-1,-1 0,-154 16,4 6,95-16,0-1,-103-6,55-2,93 3,-50 2,0-4,0-2,-99-20,123 14,1 0,-64-8,-42-1,-42-4,54 22,-10-1,122 0,0-2,-38-12,-17-4,-12 7,-2 4,-170 4,-173 46,-74 67,430-89,-306 51,329-63,8-2,-85 22,95-20,0-2,0-1,0-1,0-2,-47-5,-3 2,54 3,23 0,-1 0,0-1,1 0,-1 0,0-1,1 0,-15-4,22 4,1 1,-1 0,1 0,-1 0,0-1,1 1,-1 0,1 0,0-1,-1 1,1-1,-1 1,1 0,-1-1,1 1,0-1,-1 1,1-1,0 1,0-1,-1 1,1-1,0 1,0-1,0 1,0-1,-1 1,1-1,0 0,11-13,24-6,6 4,1 2,57-10,-53 13,0 3,0 2,1 2,0 2,48 4,-16 0,-36 1,1 2,84 21,-119-24,65 23,-52-17,36 9,-44-14,207 49,-188-45,1-2,-1-2,1 0,0-2,37-5,4 2,-12 3,-20 0,1-1,-1-3,0-1,56-13,-65 10,0 1,0 2,52-1,-36 3,45-8,-58 4,49 0,99 9,213-5,-274-9,53 0,815 12,-550-2,-414-1,-19-3,-9 5,0 0,0-1,0 1,0-1,0 1,-1 0,1-1,0 1,0 0,-1-1,1 1,0 0,0-1,-1 1,1 0,0 0,-1-1,1 1,0 0,-1 0,1 0,0-1,-1 1,1 0,-1 0,1 0,0 0,-2 0,-99-38,-154-35,107 34,-61-20,-476-127,-27 54,-30 65,400 39,-709-24,893 47,0-7,-190-40,34-7,310 59,0-1,0 0,0 0,1 0,-1 0,0 0,0-1,1 0,-7-4,10 6,-1 0,1-1,0 1,0 0,-1-1,1 1,0 0,0 0,0-1,-1 1,1-1,0 1,0 0,0-1,0 1,0 0,0-1,0 1,0-1,0 1,0 0,0-1,0 1,0-1,0 1,0 0,0-1,0 1,0 0,0-1,1 1,-1 0,0-1,0 1,0 0,1-1,-1 1,0 0,0-1,1 1,-1 0,0 0,1-1,-1 1,1 0,7-6,0 1,0 1,1-1,15-5,87-29,172-36,-233 63,361-79,1366-136,-1486 214,493 43,-745-28,42-3,-44-1,40 5,-75-3,-1 0,0 0,0 0,1 0,-1 0,0 0,0 1,0-1,0 1,1-1,-1 1,0-1,0 1,0-1,0 1,0 0,0 0,0 0,0-1,-1 1,1 0,0 0,0 0,0 2,-1-2,0 0,-1 0,1 1,0-1,-1 0,1 0,-1 0,1 0,-1 0,1 1,-1-1,0 0,1 0,-1 0,0-1,0 1,0 0,0 0,0 0,0-1,0 1,0 0,0-1,0 1,-1-1,1 1,0-1,0 0,-2 1,-37 14,0-2,-83 16,-91 2,195-28,-164 13,-217-9,-454-9,447 4,371 0,-1 2,1 2,0 2,-48 16,4-2,-267 92,74-19,238-84,18-5,0-1,0-1,0 0,-20 1,52-7,0 0,24-6,18-5,117-22,108-23,101-17,109-15,1033-143,16 38,-1445 183,184-19,-201 26,118 7,-180 0,66 7,-77-8,0 1,0-1,0 1,0 0,0 1,0-1,0 1,-1 1,0-1,8 6,-12-8,0 0,0 0,0 0,0 0,-1 0,1 0,0 0,0 0,-1 1,1-1,-1 0,1 0,-1 1,1-1,-1 0,0 1,0-1,1 0,-1 1,0-1,0 1,-1 2,0-2,0 0,0 1,0-1,0 1,0-1,-1 0,1 0,-1 0,0 0,1 0,-4 3,-5 3,-1 0,0 0,0-1,-14 5,-57 25,-1-3,-98 24,128-42,-186 57,-87 22,-1392 322,465-123,743-156,83-22,424-115,-14 5,-1-2,1 0,-1 0,0-2,-1 0,1-1,-36-3,11-1,34 3,0 0,-1-1,1 0,-17-5,25 6,1 0,-1 0,1-1,-1 1,1 0,-1 0,0 0,1-1,-1 1,1 0,-1-1,1 1,-1-1,1 1,0 0,-1-1,1 1,-1-1,1 1,0-1,0 1,-1-1,1 0,0 1,0-1,-1 1,1-1,0 1,0-1,0 0,0 1,0-1,0 1,0-1,0 0,0 1,0-1,1 1,-1-2,2-2,0 0,0 0,1 0,0 0,-1 0,7-5,15-15,2 1,35-25,216-143,176-97,1862-963,-1913 1066,-111 61,-216 93,2 3,86-19,-153 44,-1 2,1 0,0 0,12 0,-21 1,0 0,0 0,-1 0,1 0,0 0,0 0,-1 0,1 0,0 1,-1-1,1 0,0 0,0 1,-1-1,1 0,0 1,-1-1,1 0,-1 1,1-1,-1 1,1-1,-1 1,2 1,-2-2,-1 1,1 0,0 0,0-1,0 1,-1 0,1-1,0 1,-1 0,1-1,-1 1,1-1,-1 1,1-1,-1 1,1-1,-1 1,1-1,-2 1,-35 20,-35 0,0-3,-92 11,26-6,-661 167,695-154,-128 63,-89 67,171-87,-208 107,-385 203,720-377,8-4,0 0,-24 18,38-25,0-1,0 1,1-1,-1 1,0-1,1 1,-1 0,1-1,-1 1,1 0,-1-1,1 1,-1 0,1 0,0-1,-1 1,1 0,0 0,0 0,0 0,-1 0,1-1,0 1,0 0,0 0,0 0,1 0,-1 1,1-1,-1 0,1 0,0 0,0 0,0 0,0-1,0 1,0 0,0 0,0-1,0 1,0-1,0 1,0-1,1 1,-1-1,0 1,0-1,1 0,1 0,16 1,-1 0,0-2,0 0,0-1,24-7,85-19,159-58,-279 84,1358-497,-1360 497,334-157,-336 158,-1 0,0-1,0 1,0-1,1 0,-2 1,1-1,0 0,0 0,0 0,-1 0,1-1,-1 1,0 0,0-1,0 1,0 0,0-1,0 0,0-2,-1 1,0 0,0 0,0 0,-1 0,0 0,0 0,0 0,0 0,0 0,-1 1,-3-8,-3-2,-1 0,-1 1,0 0,0 0,-22-18,-20-9,-2 1,-1 3,-61-28,-1-1,76 39,0-1,-72-63,91 68,1-1,1 0,1-1,1-2,-29-51,-21-70,62 131,1 0,1 0,0-1,1 1,1-1,0 1,1-1,2-18,-1 32,0 0,0 1,1-1,-1 1,0-1,1 1,0-1,-1 1,1-1,0 1,0 0,-1-1,1 1,0 0,0-1,1 1,-1 0,0 0,0 0,0 0,1 0,-1 1,2-2,-2 2,0 0,0-1,0 1,0 0,0 0,1 0,-1 0,0 0,0 1,0-1,0 0,0 0,0 1,0-1,0 1,0-1,0 1,0-1,0 1,0-1,-1 1,1 0,0 0,0-1,-1 1,1 0,0 0,-1 0,1 0,-1 0,1 0,-1 0,1 0,0 2,3 8,-1 0,0 0,0 0,-1 0,0 1,-1 17,-4 76,2-74,-5 42,-4-1,-2 0,-3 0,-37 103,6-55,-105 196,135-287,2 2,1 0,-17 62,-33 144,40-126,15-66,-16 49,-31 42,48-117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2:56:40.13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3:37.66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335 439,'848'0,"-345"42,-492-40,472 87,-399-64,49 10,-18-15,220 11,-305-31,381-3,-234-7,96-2,-231 12,27 2,1-4,-1-3,79-15,153-38,-156 31,34 2,18-3,-106 12,1 4,118-1,187 34,92 56,-309-50,-31-5,-79-13,0-2,1-4,78-6,-22 1,19 4,165-5,-153-18,-45 4,489-12,-247 28,230 4,-389 8,86 1,355-13,-607-1,1-1,-1-2,44-12,-27 6,-25 5,-1-2,0 0,22-12,-22 10,1 1,34-11,28-5,-50 13,63-11,-90 21,1 0,0 0,-1-1,1 0,8-5,-9 4,0 1,0 0,0 0,1 1,14-3,35 0,-1 4,63 5,-102-2,-1 1,1 0,-1 1,0 1,0 0,0 2,29 15,-31-17,0 0,0 0,0-2,29 4,-16-2,36 3,-42-6,1 1,36 10,111 29,-26-7,-45-14,-71-17,-1 1,0 2,0 0,28 13,-10-3,0-2,1-2,1-2,66 7,-105-17,67 7,1-4,89-6,-39 0,-83 2,-10 1,1-1,-1-2,59-10,-67 7,0 2,0 1,0 1,27 3,-31-1,0 0,0-1,0-2,0 0,0-1,35-9,-32 4,1 2,0 0,0 2,44-3,-15 6,62 6,-88-1,52 14,-54-11,-1-2,44 5,-41-7,0 1,42 12,-45-9,-1-2,1-1,45 3,445-8,-491 0,1-1,-1 0,0-2,0-1,-1-1,24-9,5-6,68-38,-62 30,117-44,-171 73,-1-1,0 0,1 1,-1-1,0 0,0 0,0 0,0 0,0-1,0 1,0-1,0 1,-1-1,1 1,0-1,2-4,-4 5,0-1,0 0,0 1,0-1,0 0,-1 1,1-1,0 0,-1 1,1-1,-1 1,0-1,1 1,-1-1,0 1,0-1,0 1,0 0,0-1,0 1,-1 0,1 0,0 0,-2-1,-9-9,-1 1,-1 0,1 1,-2 0,1 1,-1 1,-24-9,8 6,0 1,-63-9,24 13,-117 5,74 2,-40-4,-171 5,173 18,78-9,14-3,1 4,-67 22,102-26,-36 22,56-29,3-2,-1 0,1 0,0 0,-1 0,1 0,0 0,0 0,-1 0,1 0,0 1,0-1,0 0,-1 0,1 0,0 0,0 1,0-1,-1 0,1 0,0 1,0-1,0 0,0 0,0 1,0-1,-1 0,1 0,0 1,0-1,0 0,0 0,0 1,0-1,0 0,0 0,0 1,0-1,0 0,1 1,-1-1,0 0,0 0,0 1,0-1,0 0,0 0,0 0,1 1,-1-1,0 0,0 0,0 0,1 1,-1-1,0 0,0 0,1 0,-1 0,0 1,0-1,1 0,-1 0,0 0,0 0,1 0,-1 0,0 0,0 0,1 0,23 6,-22-5,71 19,-52-13,1-1,0-1,33 4,-30-5,0 0,0 1,0 2,44 18,-47-16,1-1,-1-1,1-1,0 0,46 3,-49-8,38 8,-38-5,36 3,-44-7,-1 1,1-2,-1 1,1-2,17-3,-26 4,1-1,-1 1,0-1,1 0,-1 0,0 0,0 0,0-1,0 1,0-1,-1 0,1 0,-1 0,0 0,0 0,0 0,0 0,0-1,-1 1,2-7,-1 5,0 0,0 0,-1 0,0-1,0 1,0 0,-1-1,0 1,0-1,0 1,0-1,-1 1,0 0,-3-9,2 9,-1 1,1 0,-1 0,0 0,0 0,0 0,-1 1,1-1,-1 1,0 0,0 0,0 0,0 1,-1 0,1-1,-8-1,-63-24,-2 3,0 4,-101-15,91 28,-1 3,-101 7,48 0,-620-2,730-1,-47-9,45 5,-36-1,-429-13,119 16,347 3,31 0,-23 2,16 1,14 2,47 20,69 21,-29-12,234 70,-227-76,-40-11,93 29,-35 7,-47-19,-6-6,96 28,39-12,-165-40,0 0,0-3,64-4,-95 2,0 1,0-1,0 0,-1 0,1 0,0 0,0-1,-1 0,1 1,-1-1,1-1,-1 1,0 0,0-1,0 0,0 1,4-6,-4 3,0 0,0-1,-1 1,0 0,0-1,0 0,0 1,-1-1,0 0,0-11,0 2,-2-1,0 1,-1 0,0-1,-2 1,0 0,0 1,-9-21,1 14,-27-41,6 12,29 45,0 0,0 0,0 0,0 1,-1-1,1 1,-1 0,0 0,-1 1,1 0,-1 0,1 0,-1 0,0 1,0 0,0 0,0 1,-8-1,-12-1,-1 1,1 1,-31 3,9 0,43-2,-1 0,1 1,-1-1,1 1,0 0,-1 1,1-1,0 1,0 0,-9 6,4-2,2 1,-1 0,1 1,-9 11,-11 8,-46 36,13-13,61-50,0 0,-1 1,1-1,0 0,0 0,-1 0,1 1,0-1,0 0,-1 0,1 0,0 1,0-1,0 0,-1 1,1-1,0 0,0 0,0 1,0-1,0 0,0 1,-1-1,1 0,0 1,0-1,0 0,0 1,0-1,0 0,0 1,1-1,-1 0,0 1,0-1,0 0,0 0,0 1,0-1,1 1,15 4,31-4,-41-1,389-3,-362 0,-18-3,-15 5,0 1,1 0,-1 0,0-1,0 1,0 0,1-1,-1 1,0 0,0-1,0 1,0 0,0-1,0 1,0-1,0 1,0 0,0-1,0 1,0 0,0-1,0 1,0-1,0 1,0 0,0-1,0 1,-1 0,1-1,0 1,0 0,0-1,-1 1,1-1,-2-1,0 1,-1-1,1 0,-1 0,1 1,-1-1,1 1,-1 0,0 0,1 0,-1 0,0 0,0 1,0-1,-4 1,-52-4,47 4,-965 37,866-28,-192-10,185-9,-59-2,150 10,-1-2,0 0,1-1,-38-14,39 11,-1 1,-1 0,0 3,-35-3,-687 7,340 2,443 0,-1 1,57 14,-54-9,1-2,37 2,-33-7,137 11,-131-8,75-1,-85-5,-1 3,1 0,-1 3,36 7,-39-2,-11-3,0-1,-1-1,1 0,24 0,-6-4,-8-1,0 2,0 1,0 2,44 10,-43-6,1-1,0-2,45 1,103-7,-70-1,273 2,-792-34,172 7,-165-19,73 5,-94-36,206 31,-116 3,242 33,-112 4,40 4,59-8,-62-2,119 9,-86-15,-2 0,-25 11,-46-4,36 5,32 3,47-8,55 5,-46 0,9 7,32 1,-44-5,84 3,-1 0,1 0,0 1,-1-1,1 0,0 0,-1 0,1 0,0 0,-1 0,1 0,0 0,-1 0,1-1,-1 1,1 0,0 0,-1 0,1 0,0 0,0-1,-1 1,1 0,0 0,-1 0,1-1,0 1,0 0,-1-1,1 1,0 0,0 0,0-1,-1 1,1 0,0-1,0 1,0 0,0-1,0 0,15-8,1 4,1 1,31-2,-31 4,817-69,-624 68,0 9,216 34,339 101,-9 33,-463-104,-272-66,-15-4,0 1,0 0,0 1,0-1,-1 1,1 0,0 0,-1 1,0 0,1 0,7 6,-13-9,0 0,1 1,-1-1,0 0,0 1,0-1,0 0,0 1,0-1,0 0,1 1,-1-1,0 1,0-1,0 0,0 1,-1-1,1 0,0 1,0-1,0 1,0-1,0 0,0 1,-1-1,1 0,0 1,0-1,0 0,-1 0,1 1,0-1,0 0,-1 0,1 1,0-1,-1 0,1 0,-8 6,0-1,0-1,-1 0,1 0,-1 0,0-1,0-1,-17 4,-8 2,-1256 283,989-247,220-37,-141-6,188-3,-246-22,225 16,1-3,0-2,-56-21,-265-89,344 110,17 7,0 1,-22-6,1 2,-54-22,58 19,0 1,-43-9,-136-28,169 37,-4 1,-1 1,1 2,-1 2,-57 1,82 5,-154-3,139 0,1-2,-68-18,68 15,0 0,-43-1,16 2,-209-42,45 5,-70-24,162 32,-22-6,-95-22,203 54,-1 2,0 2,-61 2,86 3,0-2,0-1,-44-11,37 6,-43-3,-217 7,155 6,-33-4,-239 8,277 13,-19 1,-1-9,-80 2,193-9,38-4,-1 0,1 0,0 0,0 0,-1 0,1 0,0 0,0 0,0 0,-1 1,1-1,0 0,0 0,0 0,-1 0,1 1,0-1,0 0,0 0,0 0,0 1,-1-1,1 0,0 0,0 0,0 1,0-1,0 0,0 0,0 1,0-1,0 0,0 0,0 1,0-1,0 0,0 0,0 1,0-1,17 14,14 1,1-1,1-1,65 16,1 0,464 171,-411-145,-125-43,-14-6,0 0,0-2,23 6,72 12,107 18,-140-33,139-6,-93-4,-93 3,59 0,110-13,-3-23,-155 28,-1 2,63-2,37-5,-65 1,1 4,111 1,208 7,-388 0,0 0,0 0,0 0,0 1,0 0,0 0,-1 0,1 0,0 1,-1 0,7 3,-11-5,0 0,0 0,0 1,0-1,0 0,0 0,0 0,0 1,0-1,0 0,0 0,0 0,0 1,0-1,0 0,0 0,0 0,0 1,0-1,0 0,-1 0,1 0,0 1,0-1,0 0,0 0,0 0,-1 0,1 0,0 1,0-1,0 0,0 0,-1 0,1 0,0 0,0 0,0 0,-1 0,1 0,0 0,0 0,-1 0,1 0,0 0,0 0,0 0,-1 0,1 0,0 0,0 0,-1 0,-13 2,-43 5,-69 18,70-13,-74 8,-18-14,74-5,-106 16,93-4,-116 1,-92-16,105 0,166 3,-9-1,33 0,0 0,0 0,0 0,0 0,0 0,0 0,0 0,0-1,0 1,0 0,0 0,0 0,0 0,0 0,0 0,0 0,0 0,0 0,0 0,0 0,0 0,0 0,0 0,0 0,0 0,0 0,0 0,0-1,20-2,263-29,-74 11,-3-3,-61 10,115-15,182-4,-222 24,152-2,-287 12,72-2,-144-2,-12-3,-23-8,-52-12,-120-26,88 25,-11-4,-591-128,-358 36,799 105,-376 22,-175 11,585-17,87 14,21-1,-201-9,-17 1,5 24,-242 48,511-61,1 3,-92 36,159-52,-15 8,16-8,0-1,0 0,0 0,-1 1,1-1,0 0,0 0,0 1,0-1,0 0,0 0,0 1,0-1,0 0,0 0,1 1,-1-1,0 0,0 0,0 1,0-1,0 0,0 0,0 0,1 1,-1-1,0 0,0 0,0 0,1 1,-1-1,0 0,0 0,0 0,1 0,-1 0,38 12,78 11,230 39,-326-60,-11-1,0 0,0 0,0 1,0 0,0 1,-1 0,1 0,15 9,-18-9,0 0,0 0,1 0,0-1,-1 0,1-1,0 0,0 0,7 1,68-4,-39 0,613 1,-350 2,-215-6,1-4,89-20,-158 25,250-57,-218 50,342-66,-340 67,1 3,74-1,-58 9,-6 1,124-13,-60-7,256-1,-408 21,0 0,0 2,-34 9,-31 6,-221 38,-204 27,234-32,198-38,-1-4,-97 0,158-10,-498 12,-29-1,337-13,-603 42,679-26,-182 29,109-11,78-14,-7-7,4 0,52-3,-1-4,-86-6,41 0,38 1,-93 3,178-2,0 0,-1 0,1 0,0 0,0 0,-1 0,1 0,0 1,-1-1,1 0,0 1,0-1,0 1,-1 0,1-1,0 1,-2 1,4-1,-1-1,0 1,0 0,1-1,-1 1,0-1,1 1,-1-1,0 1,1-1,-1 1,1-1,-1 1,1-1,-1 1,1-1,-1 0,1 1,0-1,-1 0,1 0,-1 1,2-1,49 17,-6-11,0-1,1-3,67-5,-18 1,418 2,-484-2,0-1,56-13,-21 2,936-126,-745 137,-132 5,-93-2,1 2,-1 1,0 2,0 0,46 16,-71-19,-1 1,1-1,-1 0,0 1,0 0,7 6,-10-8,-1-1,1 1,0-1,-1 1,1-1,0 1,-1 0,1-1,-1 1,1 0,-1 0,1-1,-1 1,1 0,-1 0,0 0,0 0,1-1,-1 1,0 0,0 0,0 0,0 0,0 0,0 0,0 0,0-1,0 1,0 0,-1 0,1 0,0 0,-1 0,1-1,0 1,-1 0,1 0,-1-1,1 1,-1 0,0-1,1 1,-1 0,0-1,0 1,-12 6,1-1,-1 0,0-1,-1-1,-21 5,-5 2,-112 27,60 0,33-19,42-13,0 0,0-2,0 0,-30 3,-318-5,177-4,-23 0,-226 4,260 18,19-2,-268-12,350-6,64-3,13-5,21-12,-20 19,39-30,89-50,58-15,-103 54,-20 9,189-90,-188 95,134-38,-181 63,0 1,0 0,0 2,1 0,29 4,21 1,-59-5,23 0,54 7,-77-5,0 0,0 1,0 0,0 1,-1 0,0 1,0 0,17 12,-26-17,0 0,0 1,-1-1,1 1,0-1,-1 1,1-1,0 1,-1 0,1-1,-1 1,1 0,-1-1,0 1,1 0,-1 0,0-1,1 1,-1 0,0 0,0 0,1-1,-1 1,0 0,0 0,0 0,0 0,0 0,-1-1,1 1,0 0,0 0,0 0,-1-1,1 1,0 0,-1 0,1-1,-1 1,1 0,-1-1,1 1,-1 0,1-1,-1 1,0-1,1 1,-1-1,0 1,1-1,-1 1,0-1,0 0,-1 1,-7 4,0-1,0 0,-15 4,22-7,-80 23,-112 17,-87-3,157-32,80-5,-69 9,90-6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36.3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0,'641'0,"-622"0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3:07:38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0,'16'2,"-1"0,1 2,-1 0,0 0,0 1,27 14,-3-3,23 11,-45-19,1 0,1 0,-1-2,1 0,0-2,0 0,36 3,122-8,-157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4:05.859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4:04:06.762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0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00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4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5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2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9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6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4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7C753A-AC0F-489F-81F1-52B0F30DEA9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220C7A-9599-4B07-81CD-8B8D53E1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customXml" Target="../ink/ink51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customXml" Target="../ink/ink54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customXml" Target="../ink/ink56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58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customXml" Target="../ink/ink60.xml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customXml" Target="../ink/ink62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customXml" Target="../ink/ink64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customXml" Target="../ink/ink66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customXml" Target="../ink/ink67.xml"/><Relationship Id="rId21" Type="http://schemas.openxmlformats.org/officeDocument/2006/relationships/customXml" Target="../ink/ink76.xml"/><Relationship Id="rId34" Type="http://schemas.openxmlformats.org/officeDocument/2006/relationships/image" Target="../media/image89.png"/><Relationship Id="rId7" Type="http://schemas.openxmlformats.org/officeDocument/2006/relationships/customXml" Target="../ink/ink69.xml"/><Relationship Id="rId12" Type="http://schemas.openxmlformats.org/officeDocument/2006/relationships/image" Target="../media/image7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2" Type="http://schemas.openxmlformats.org/officeDocument/2006/relationships/image" Target="../media/image24.jp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29" Type="http://schemas.openxmlformats.org/officeDocument/2006/relationships/customXml" Target="../ink/ink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customXml" Target="../ink/ink71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customXml" Target="../ink/ink75.xml"/><Relationship Id="rId31" Type="http://schemas.openxmlformats.org/officeDocument/2006/relationships/customXml" Target="../ink/ink81.xml"/><Relationship Id="rId4" Type="http://schemas.openxmlformats.org/officeDocument/2006/relationships/image" Target="../media/image74.png"/><Relationship Id="rId9" Type="http://schemas.openxmlformats.org/officeDocument/2006/relationships/customXml" Target="../ink/ink70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79.xml"/><Relationship Id="rId30" Type="http://schemas.openxmlformats.org/officeDocument/2006/relationships/image" Target="../media/image87.png"/><Relationship Id="rId35" Type="http://schemas.openxmlformats.org/officeDocument/2006/relationships/customXml" Target="../ink/ink83.xml"/><Relationship Id="rId8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8.xml"/><Relationship Id="rId3" Type="http://schemas.openxmlformats.org/officeDocument/2006/relationships/customXml" Target="../ink/ink2.xml"/><Relationship Id="rId7" Type="http://schemas.openxmlformats.org/officeDocument/2006/relationships/customXml" Target="../ink/ink5.xml"/><Relationship Id="rId12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5" Type="http://schemas.openxmlformats.org/officeDocument/2006/relationships/customXml" Target="../ink/ink9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customXml" Target="../ink/ink85.xml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9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6.xml"/><Relationship Id="rId18" Type="http://schemas.openxmlformats.org/officeDocument/2006/relationships/customXml" Target="../ink/ink19.xml"/><Relationship Id="rId3" Type="http://schemas.openxmlformats.org/officeDocument/2006/relationships/customXml" Target="../ink/ink10.xml"/><Relationship Id="rId21" Type="http://schemas.openxmlformats.org/officeDocument/2006/relationships/customXml" Target="../ink/ink21.xml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1.xml"/><Relationship Id="rId15" Type="http://schemas.openxmlformats.org/officeDocument/2006/relationships/image" Target="../media/image18.png"/><Relationship Id="rId23" Type="http://schemas.openxmlformats.org/officeDocument/2006/relationships/image" Target="../media/image9.JPG"/><Relationship Id="rId10" Type="http://schemas.openxmlformats.org/officeDocument/2006/relationships/customXml" Target="../ink/ink14.xml"/><Relationship Id="rId19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customXml" Target="../ink/ink17.xml"/><Relationship Id="rId22" Type="http://schemas.openxmlformats.org/officeDocument/2006/relationships/customXml" Target="../ink/ink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customXml" Target="../ink/ink92.xml"/><Relationship Id="rId4" Type="http://schemas.openxmlformats.org/officeDocument/2006/relationships/image" Target="../media/image114.png"/><Relationship Id="rId9" Type="http://schemas.openxmlformats.org/officeDocument/2006/relationships/customXml" Target="../ink/ink9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8.xml"/><Relationship Id="rId18" Type="http://schemas.openxmlformats.org/officeDocument/2006/relationships/customXml" Target="../ink/ink31.xml"/><Relationship Id="rId3" Type="http://schemas.openxmlformats.org/officeDocument/2006/relationships/customXml" Target="../ink/ink23.xml"/><Relationship Id="rId21" Type="http://schemas.openxmlformats.org/officeDocument/2006/relationships/image" Target="../media/image30.png"/><Relationship Id="rId7" Type="http://schemas.openxmlformats.org/officeDocument/2006/relationships/customXml" Target="../ink/ink25.xml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image" Target="../media/image11.jp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image" Target="../media/image31.png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customXml" Target="../ink/ink26.xml"/><Relationship Id="rId14" Type="http://schemas.openxmlformats.org/officeDocument/2006/relationships/image" Target="../media/image27.png"/><Relationship Id="rId22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35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39.png"/><Relationship Id="rId3" Type="http://schemas.openxmlformats.org/officeDocument/2006/relationships/customXml" Target="../ink/ink37.xml"/><Relationship Id="rId7" Type="http://schemas.openxmlformats.org/officeDocument/2006/relationships/customXml" Target="../ink/ink40.xml"/><Relationship Id="rId12" Type="http://schemas.openxmlformats.org/officeDocument/2006/relationships/customXml" Target="../ink/ink4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38.png"/><Relationship Id="rId5" Type="http://schemas.openxmlformats.org/officeDocument/2006/relationships/customXml" Target="../ink/ink38.xml"/><Relationship Id="rId10" Type="http://schemas.openxmlformats.org/officeDocument/2006/relationships/customXml" Target="../ink/ink42.xml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customXml" Target="../ink/ink45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48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8F4-ABBC-4F59-A9B5-E7321C1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221" y="1384607"/>
            <a:ext cx="9144000" cy="262285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K-Means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Clustering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and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Hierarchical Clustering.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AB988-7C31-4819-99AC-31FFFC89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221" y="4438815"/>
            <a:ext cx="9144000" cy="656439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PALLAVI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WANKHEDE</a:t>
            </a:r>
          </a:p>
          <a:p>
            <a:endParaRPr lang="en-IN" b="1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253F1-93C6-4704-987A-E23D534FFDE4}"/>
                  </a:ext>
                </a:extLst>
              </p14:cNvPr>
              <p14:cNvContentPartPr/>
              <p14:nvPr/>
            </p14:nvContentPartPr>
            <p14:xfrm>
              <a:off x="770995" y="7628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253F1-93C6-4704-987A-E23D534FF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995" y="58284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38F67-2ADB-47D9-BFEC-421B3930F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28"/>
          <a:stretch/>
        </p:blipFill>
        <p:spPr>
          <a:xfrm>
            <a:off x="1746636" y="745435"/>
            <a:ext cx="8698727" cy="52657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CC9F4B-93EA-4296-9C9D-2BF01E549B38}"/>
              </a:ext>
            </a:extLst>
          </p:cNvPr>
          <p:cNvGrpSpPr/>
          <p:nvPr/>
        </p:nvGrpSpPr>
        <p:grpSpPr>
          <a:xfrm>
            <a:off x="5891635" y="5648431"/>
            <a:ext cx="1252080" cy="156240"/>
            <a:chOff x="5891635" y="5648431"/>
            <a:chExt cx="125208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904DB5-3B06-4416-9FC9-89FC92FE4A78}"/>
                    </a:ext>
                  </a:extLst>
                </p14:cNvPr>
                <p14:cNvContentPartPr/>
                <p14:nvPr/>
              </p14:nvContentPartPr>
              <p14:xfrm>
                <a:off x="5891635" y="5708551"/>
                <a:ext cx="1252080" cy="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904DB5-3B06-4416-9FC9-89FC92FE4A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995" y="5645551"/>
                  <a:ext cx="1377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AD674D-AE54-4964-8A9B-D6B166622E9A}"/>
                    </a:ext>
                  </a:extLst>
                </p14:cNvPr>
                <p14:cNvContentPartPr/>
                <p14:nvPr/>
              </p14:nvContentPartPr>
              <p14:xfrm>
                <a:off x="5931235" y="5676151"/>
                <a:ext cx="581040" cy="12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AD674D-AE54-4964-8A9B-D6B166622E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8235" y="5613511"/>
                  <a:ext cx="706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DC6810-DFEC-4371-80B2-D3AAAD9BF043}"/>
                    </a:ext>
                  </a:extLst>
                </p14:cNvPr>
                <p14:cNvContentPartPr/>
                <p14:nvPr/>
              </p14:nvContentPartPr>
              <p14:xfrm>
                <a:off x="5955355" y="5648431"/>
                <a:ext cx="642960" cy="12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DC6810-DFEC-4371-80B2-D3AAAD9BF0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2355" y="5585431"/>
                  <a:ext cx="76860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86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518B0-AFC3-4312-86BC-5A53D15AC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2" y="763325"/>
            <a:ext cx="9366636" cy="53909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32F600-3B75-4443-BC2A-EE0E5AC57168}"/>
              </a:ext>
            </a:extLst>
          </p:cNvPr>
          <p:cNvGrpSpPr/>
          <p:nvPr/>
        </p:nvGrpSpPr>
        <p:grpSpPr>
          <a:xfrm>
            <a:off x="10185355" y="5803231"/>
            <a:ext cx="445680" cy="65160"/>
            <a:chOff x="10185355" y="5803231"/>
            <a:chExt cx="44568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995AD4-A8EA-4813-BCC7-FD31C5CC96BD}"/>
                    </a:ext>
                  </a:extLst>
                </p14:cNvPr>
                <p14:cNvContentPartPr/>
                <p14:nvPr/>
              </p14:nvContentPartPr>
              <p14:xfrm>
                <a:off x="10185355" y="5803231"/>
                <a:ext cx="39816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995AD4-A8EA-4813-BCC7-FD31C5CC96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22715" y="5740231"/>
                  <a:ext cx="523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05D0EC-AA53-4401-BC45-AFC5BB099DBE}"/>
                    </a:ext>
                  </a:extLst>
                </p14:cNvPr>
                <p14:cNvContentPartPr/>
                <p14:nvPr/>
              </p14:nvContentPartPr>
              <p14:xfrm>
                <a:off x="10296595" y="5843911"/>
                <a:ext cx="334440" cy="2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05D0EC-AA53-4401-BC45-AFC5BB099D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33955" y="5781271"/>
                  <a:ext cx="46008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075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E915A-E7AB-47AD-A896-23CE5E90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7" y="795130"/>
            <a:ext cx="9199659" cy="52637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6C83134-3667-4C59-83F7-C1F0C1134619}"/>
              </a:ext>
            </a:extLst>
          </p:cNvPr>
          <p:cNvGrpSpPr/>
          <p:nvPr/>
        </p:nvGrpSpPr>
        <p:grpSpPr>
          <a:xfrm>
            <a:off x="10042435" y="5639431"/>
            <a:ext cx="412560" cy="220680"/>
            <a:chOff x="10042435" y="5639431"/>
            <a:chExt cx="41256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C97333-C0BB-4317-A668-72615CB44F0C}"/>
                    </a:ext>
                  </a:extLst>
                </p14:cNvPr>
                <p14:cNvContentPartPr/>
                <p14:nvPr/>
              </p14:nvContentPartPr>
              <p14:xfrm>
                <a:off x="10042435" y="5639431"/>
                <a:ext cx="360360" cy="22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C97333-C0BB-4317-A668-72615CB44F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79435" y="5576431"/>
                  <a:ext cx="486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1D1C21-439A-4309-977C-C5D9A2F5AD5A}"/>
                    </a:ext>
                  </a:extLst>
                </p14:cNvPr>
                <p14:cNvContentPartPr/>
                <p14:nvPr/>
              </p14:nvContentPartPr>
              <p14:xfrm>
                <a:off x="10217035" y="5744911"/>
                <a:ext cx="237960" cy="5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1D1C21-439A-4309-977C-C5D9A2F5AD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4035" y="5681911"/>
                  <a:ext cx="36360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08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2AF0B-F9F1-4D2D-A1C1-5CA1BE75E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731520"/>
            <a:ext cx="9501809" cy="543869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07AC1B-FECE-4D3D-B4B4-F0F189E23ED7}"/>
              </a:ext>
            </a:extLst>
          </p:cNvPr>
          <p:cNvGrpSpPr/>
          <p:nvPr/>
        </p:nvGrpSpPr>
        <p:grpSpPr>
          <a:xfrm>
            <a:off x="5978755" y="5931031"/>
            <a:ext cx="699840" cy="153000"/>
            <a:chOff x="5978755" y="5931031"/>
            <a:chExt cx="6998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39C500-AEE3-4736-A4B2-ACA1F82F185C}"/>
                    </a:ext>
                  </a:extLst>
                </p14:cNvPr>
                <p14:cNvContentPartPr/>
                <p14:nvPr/>
              </p14:nvContentPartPr>
              <p14:xfrm>
                <a:off x="6026635" y="5931031"/>
                <a:ext cx="508680" cy="2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39C500-AEE3-4736-A4B2-ACA1F82F18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635" y="5868031"/>
                  <a:ext cx="63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D1B84C-2E4E-46CB-BBEE-4DAA333CF091}"/>
                    </a:ext>
                  </a:extLst>
                </p14:cNvPr>
                <p14:cNvContentPartPr/>
                <p14:nvPr/>
              </p14:nvContentPartPr>
              <p14:xfrm>
                <a:off x="5978755" y="5947231"/>
                <a:ext cx="699840" cy="13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D1B84C-2E4E-46CB-BBEE-4DAA333CF0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6115" y="5884591"/>
                  <a:ext cx="8254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35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FD72-2B95-4E7B-A34B-4A0FD720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779228"/>
            <a:ext cx="9438198" cy="53671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E8093B-F798-425A-82AD-FA65083C2DC3}"/>
              </a:ext>
            </a:extLst>
          </p:cNvPr>
          <p:cNvGrpSpPr/>
          <p:nvPr/>
        </p:nvGrpSpPr>
        <p:grpSpPr>
          <a:xfrm>
            <a:off x="10201195" y="5819431"/>
            <a:ext cx="306720" cy="41040"/>
            <a:chOff x="10201195" y="5819431"/>
            <a:chExt cx="30672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A6F205-953E-4522-99A0-4C96FC63D46E}"/>
                    </a:ext>
                  </a:extLst>
                </p14:cNvPr>
                <p14:cNvContentPartPr/>
                <p14:nvPr/>
              </p14:nvContentPartPr>
              <p14:xfrm>
                <a:off x="10201195" y="5826991"/>
                <a:ext cx="237600" cy="33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A6F205-953E-4522-99A0-4C96FC63D4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38555" y="5764351"/>
                  <a:ext cx="363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188FCB-1364-41B4-8A74-C779A93C4541}"/>
                    </a:ext>
                  </a:extLst>
                </p14:cNvPr>
                <p14:cNvContentPartPr/>
                <p14:nvPr/>
              </p14:nvContentPartPr>
              <p14:xfrm>
                <a:off x="10256995" y="5819431"/>
                <a:ext cx="250920" cy="8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188FCB-1364-41B4-8A74-C779A93C45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3995" y="5756791"/>
                  <a:ext cx="37656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7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D9CA1-1B15-4AE3-AD09-6A35F182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787179"/>
            <a:ext cx="9358685" cy="54148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C3BD11E-5102-49E4-94F4-F19F7CBD4C82}"/>
              </a:ext>
            </a:extLst>
          </p:cNvPr>
          <p:cNvGrpSpPr/>
          <p:nvPr/>
        </p:nvGrpSpPr>
        <p:grpSpPr>
          <a:xfrm>
            <a:off x="10185355" y="5929591"/>
            <a:ext cx="439200" cy="145440"/>
            <a:chOff x="10185355" y="5929591"/>
            <a:chExt cx="4392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2003A7-62E8-42F8-8F51-CFE2F944E72B}"/>
                    </a:ext>
                  </a:extLst>
                </p14:cNvPr>
                <p14:cNvContentPartPr/>
                <p14:nvPr/>
              </p14:nvContentPartPr>
              <p14:xfrm>
                <a:off x="10304515" y="5954791"/>
                <a:ext cx="277200" cy="12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2003A7-62E8-42F8-8F51-CFE2F944E7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875" y="5892151"/>
                  <a:ext cx="402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A3B004-78A3-4842-8FD2-7F66F692C96F}"/>
                    </a:ext>
                  </a:extLst>
                </p14:cNvPr>
                <p14:cNvContentPartPr/>
                <p14:nvPr/>
              </p14:nvContentPartPr>
              <p14:xfrm>
                <a:off x="10185355" y="5929591"/>
                <a:ext cx="439200" cy="5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A3B004-78A3-4842-8FD2-7F66F692C9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22715" y="5866591"/>
                  <a:ext cx="56484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367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D111E-9CCE-4A0E-A1B3-10D332C8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1" y="763325"/>
            <a:ext cx="9175805" cy="5422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6F1CB8B-2CE8-4410-8E0F-3E828CCBEDE8}"/>
              </a:ext>
            </a:extLst>
          </p:cNvPr>
          <p:cNvGrpSpPr/>
          <p:nvPr/>
        </p:nvGrpSpPr>
        <p:grpSpPr>
          <a:xfrm>
            <a:off x="10121635" y="5664991"/>
            <a:ext cx="327600" cy="266760"/>
            <a:chOff x="10121635" y="5664991"/>
            <a:chExt cx="3276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3B2E59-98EA-47DE-B3C0-C1FF8D376F86}"/>
                    </a:ext>
                  </a:extLst>
                </p14:cNvPr>
                <p14:cNvContentPartPr/>
                <p14:nvPr/>
              </p14:nvContentPartPr>
              <p14:xfrm>
                <a:off x="10201195" y="5857951"/>
                <a:ext cx="248040" cy="57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3B2E59-98EA-47DE-B3C0-C1FF8D376F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38555" y="5795311"/>
                  <a:ext cx="373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98DC99-C89E-4CAE-B058-B8A59716D4A8}"/>
                    </a:ext>
                  </a:extLst>
                </p14:cNvPr>
                <p14:cNvContentPartPr/>
                <p14:nvPr/>
              </p14:nvContentPartPr>
              <p14:xfrm>
                <a:off x="10121635" y="5664991"/>
                <a:ext cx="17856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98DC99-C89E-4CAE-B058-B8A59716D4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58635" y="5602351"/>
                  <a:ext cx="304200" cy="39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01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E0BE9-AF54-435C-9453-43AC1A40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9"/>
          <a:stretch/>
        </p:blipFill>
        <p:spPr>
          <a:xfrm>
            <a:off x="1505165" y="725557"/>
            <a:ext cx="9492657" cy="53412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E7C3DE-931B-453A-A762-F184B6B5CC80}"/>
              </a:ext>
            </a:extLst>
          </p:cNvPr>
          <p:cNvGrpSpPr/>
          <p:nvPr/>
        </p:nvGrpSpPr>
        <p:grpSpPr>
          <a:xfrm>
            <a:off x="10105795" y="5612431"/>
            <a:ext cx="775440" cy="327240"/>
            <a:chOff x="10105795" y="5612431"/>
            <a:chExt cx="7754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29BF05-26FF-4D26-A082-CDD7ABCD1299}"/>
                    </a:ext>
                  </a:extLst>
                </p14:cNvPr>
                <p14:cNvContentPartPr/>
                <p14:nvPr/>
              </p14:nvContentPartPr>
              <p14:xfrm>
                <a:off x="10256995" y="5721151"/>
                <a:ext cx="429840" cy="10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29BF05-26FF-4D26-A082-CDD7ABCD12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93995" y="5658151"/>
                  <a:ext cx="555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41C4D7-DD9B-4647-B906-327035A67229}"/>
                    </a:ext>
                  </a:extLst>
                </p14:cNvPr>
                <p14:cNvContentPartPr/>
                <p14:nvPr/>
              </p14:nvContentPartPr>
              <p14:xfrm>
                <a:off x="10105795" y="5612431"/>
                <a:ext cx="775440" cy="32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41C4D7-DD9B-4647-B906-327035A672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43155" y="5549791"/>
                  <a:ext cx="901080" cy="45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72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A319-B4AE-49B3-A3E4-CBA63376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745435"/>
            <a:ext cx="8945217" cy="5367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96D7B1-53B4-4EF2-990F-4693A0D54BAB}"/>
                  </a:ext>
                </a:extLst>
              </p14:cNvPr>
              <p14:cNvContentPartPr/>
              <p14:nvPr/>
            </p14:nvContentPartPr>
            <p14:xfrm>
              <a:off x="2758915" y="5835803"/>
              <a:ext cx="897840" cy="3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96D7B1-53B4-4EF2-990F-4693A0D54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915" y="5655803"/>
                <a:ext cx="10774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831B8A-B7EE-4C1B-826B-53A78391A9A4}"/>
                  </a:ext>
                </a:extLst>
              </p14:cNvPr>
              <p14:cNvContentPartPr/>
              <p14:nvPr/>
            </p14:nvContentPartPr>
            <p14:xfrm>
              <a:off x="3378835" y="5851643"/>
              <a:ext cx="978120" cy="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831B8A-B7EE-4C1B-826B-53A78391A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9195" y="5671643"/>
                <a:ext cx="11577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4901C0-D660-4E22-9D29-7FE67FC00CC3}"/>
                  </a:ext>
                </a:extLst>
              </p14:cNvPr>
              <p14:cNvContentPartPr/>
              <p14:nvPr/>
            </p14:nvContentPartPr>
            <p14:xfrm>
              <a:off x="3060955" y="5904203"/>
              <a:ext cx="9824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4901C0-D660-4E22-9D29-7FE67FC00C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0955" y="5724563"/>
                <a:ext cx="1162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EB419-0459-4063-B635-BACF789BFDA8}"/>
                  </a:ext>
                </a:extLst>
              </p14:cNvPr>
              <p14:cNvContentPartPr/>
              <p14:nvPr/>
            </p14:nvContentPartPr>
            <p14:xfrm>
              <a:off x="2854315" y="5834363"/>
              <a:ext cx="94608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EB419-0459-4063-B635-BACF789BFD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4315" y="5654723"/>
                <a:ext cx="11257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AAA052-EE1F-4942-B2B3-846C469C135A}"/>
                  </a:ext>
                </a:extLst>
              </p14:cNvPr>
              <p14:cNvContentPartPr/>
              <p14:nvPr/>
            </p14:nvContentPartPr>
            <p14:xfrm>
              <a:off x="2806435" y="5835443"/>
              <a:ext cx="1065960" cy="9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AAA052-EE1F-4942-B2B3-846C469C13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16795" y="5655443"/>
                <a:ext cx="12456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BC6911-702B-4356-8B1B-EE7C7D937396}"/>
                  </a:ext>
                </a:extLst>
              </p14:cNvPr>
              <p14:cNvContentPartPr/>
              <p14:nvPr/>
            </p14:nvContentPartPr>
            <p14:xfrm>
              <a:off x="3132595" y="5907083"/>
              <a:ext cx="540000" cy="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BC6911-702B-4356-8B1B-EE7C7D9373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595" y="5799443"/>
                <a:ext cx="647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F34730-9BE8-4F44-9711-348334A3C260}"/>
                  </a:ext>
                </a:extLst>
              </p14:cNvPr>
              <p14:cNvContentPartPr/>
              <p14:nvPr/>
            </p14:nvContentPartPr>
            <p14:xfrm>
              <a:off x="921835" y="5493803"/>
              <a:ext cx="898920" cy="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F34730-9BE8-4F44-9711-348334A3C2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8195" y="5386163"/>
                <a:ext cx="1006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CEA4BC-8711-482B-88A9-E1FE204F9429}"/>
                  </a:ext>
                </a:extLst>
              </p14:cNvPr>
              <p14:cNvContentPartPr/>
              <p14:nvPr/>
            </p14:nvContentPartPr>
            <p14:xfrm>
              <a:off x="627715" y="5781803"/>
              <a:ext cx="1269360" cy="6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CEA4BC-8711-482B-88A9-E1FE204F94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4075" y="5674163"/>
                <a:ext cx="1377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87D532-EC45-405A-9262-EAE1AF25962B}"/>
                  </a:ext>
                </a:extLst>
              </p14:cNvPr>
              <p14:cNvContentPartPr/>
              <p14:nvPr/>
            </p14:nvContentPartPr>
            <p14:xfrm>
              <a:off x="2734795" y="5946323"/>
              <a:ext cx="874800" cy="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87D532-EC45-405A-9262-EAE1AF25962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44795" y="5766323"/>
                <a:ext cx="10544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078881-D26F-4A70-A889-9F4029D76437}"/>
                  </a:ext>
                </a:extLst>
              </p14:cNvPr>
              <p14:cNvContentPartPr/>
              <p14:nvPr/>
            </p14:nvContentPartPr>
            <p14:xfrm>
              <a:off x="2591515" y="5764163"/>
              <a:ext cx="1307520" cy="555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078881-D26F-4A70-A889-9F4029D764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01875" y="5584523"/>
                <a:ext cx="148716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3C1EA1-AA3C-4E52-8EB9-1C6F9422940A}"/>
                  </a:ext>
                </a:extLst>
              </p14:cNvPr>
              <p14:cNvContentPartPr/>
              <p14:nvPr/>
            </p14:nvContentPartPr>
            <p14:xfrm>
              <a:off x="2178595" y="5826803"/>
              <a:ext cx="1638000" cy="24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3C1EA1-AA3C-4E52-8EB9-1C6F942294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88595" y="5646803"/>
                <a:ext cx="18176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999842-2120-4BDE-B4A3-2EBD428A7266}"/>
                  </a:ext>
                </a:extLst>
              </p14:cNvPr>
              <p14:cNvContentPartPr/>
              <p14:nvPr/>
            </p14:nvContentPartPr>
            <p14:xfrm>
              <a:off x="2336995" y="5852003"/>
              <a:ext cx="2167560" cy="168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999842-2120-4BDE-B4A3-2EBD428A72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74355" y="5789003"/>
                <a:ext cx="22932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1D42CA-4515-4C1C-808B-7CFFDEDDF4BA}"/>
                  </a:ext>
                </a:extLst>
              </p14:cNvPr>
              <p14:cNvContentPartPr/>
              <p14:nvPr/>
            </p14:nvContentPartPr>
            <p14:xfrm>
              <a:off x="3365155" y="5803763"/>
              <a:ext cx="3621600" cy="27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1D42CA-4515-4C1C-808B-7CFFDEDDF4B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2155" y="5740763"/>
                <a:ext cx="374724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41F33-1C9E-4FD9-BBE9-51FE389823DC}"/>
              </a:ext>
            </a:extLst>
          </p:cNvPr>
          <p:cNvGrpSpPr/>
          <p:nvPr/>
        </p:nvGrpSpPr>
        <p:grpSpPr>
          <a:xfrm>
            <a:off x="2066995" y="5740763"/>
            <a:ext cx="7579080" cy="398520"/>
            <a:chOff x="2066995" y="5740763"/>
            <a:chExt cx="757908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478EAC-CD15-4569-87EF-D19CE3541E9A}"/>
                    </a:ext>
                  </a:extLst>
                </p14:cNvPr>
                <p14:cNvContentPartPr/>
                <p14:nvPr/>
              </p14:nvContentPartPr>
              <p14:xfrm>
                <a:off x="2806435" y="6010763"/>
                <a:ext cx="6519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478EAC-CD15-4569-87EF-D19CE3541E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88795" y="5992763"/>
                  <a:ext cx="687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BA28B3-D08F-474F-9282-40C6ACD98140}"/>
                    </a:ext>
                  </a:extLst>
                </p14:cNvPr>
                <p14:cNvContentPartPr/>
                <p14:nvPr/>
              </p14:nvContentPartPr>
              <p14:xfrm>
                <a:off x="2066995" y="5740763"/>
                <a:ext cx="1295640" cy="28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BA28B3-D08F-474F-9282-40C6ACD981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48995" y="5722763"/>
                  <a:ext cx="1331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835F8-7AFC-42BE-9FA5-9921AD6010C2}"/>
                    </a:ext>
                  </a:extLst>
                </p14:cNvPr>
                <p14:cNvContentPartPr/>
                <p14:nvPr/>
              </p14:nvContentPartPr>
              <p14:xfrm>
                <a:off x="2703115" y="5859563"/>
                <a:ext cx="826920" cy="9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835F8-7AFC-42BE-9FA5-9921AD6010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85475" y="5841923"/>
                  <a:ext cx="862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4567D5-5C25-4F3F-B474-4BFDD23A2236}"/>
                    </a:ext>
                  </a:extLst>
                </p14:cNvPr>
                <p14:cNvContentPartPr/>
                <p14:nvPr/>
              </p14:nvContentPartPr>
              <p14:xfrm>
                <a:off x="5674555" y="5752283"/>
                <a:ext cx="3971520" cy="387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4567D5-5C25-4F3F-B474-4BFDD23A22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11555" y="5689283"/>
                  <a:ext cx="4097160" cy="51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44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B0712-AABC-489A-9E69-73139785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5" y="707666"/>
            <a:ext cx="8420431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44BC7-075D-4166-99FF-B70D2FD1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63"/>
          <a:stretch/>
        </p:blipFill>
        <p:spPr>
          <a:xfrm>
            <a:off x="1520935" y="801814"/>
            <a:ext cx="9504600" cy="5254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3B9691-F260-48DF-8915-952E7C4E65E9}"/>
                  </a:ext>
                </a:extLst>
              </p14:cNvPr>
              <p14:cNvContentPartPr/>
              <p14:nvPr/>
            </p14:nvContentPartPr>
            <p14:xfrm>
              <a:off x="6296995" y="57800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3B9691-F260-48DF-8915-952E7C4E65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355" y="57173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76F7CA-DB9D-4C23-980E-B629FB5AF802}"/>
                  </a:ext>
                </a:extLst>
              </p14:cNvPr>
              <p14:cNvContentPartPr/>
              <p14:nvPr/>
            </p14:nvContentPartPr>
            <p14:xfrm>
              <a:off x="1375435" y="458732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76F7CA-DB9D-4C23-980E-B629FB5AF8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435" y="45246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F6D364-B522-4C38-83FB-A0FC7CD17D63}"/>
                  </a:ext>
                </a:extLst>
              </p14:cNvPr>
              <p14:cNvContentPartPr/>
              <p14:nvPr/>
            </p14:nvContentPartPr>
            <p14:xfrm>
              <a:off x="2686915" y="42694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F6D364-B522-4C38-83FB-A0FC7CD17D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4275" y="42068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77240-1F90-4636-9975-BA09A0F05218}"/>
                  </a:ext>
                </a:extLst>
              </p14:cNvPr>
              <p14:cNvContentPartPr/>
              <p14:nvPr/>
            </p14:nvContentPartPr>
            <p14:xfrm>
              <a:off x="6217435" y="5740403"/>
              <a:ext cx="80856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77240-1F90-4636-9975-BA09A0F052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7435" y="5560403"/>
                <a:ext cx="988200" cy="4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0D003F3-CA72-48EC-8847-C561E858D3FC}"/>
              </a:ext>
            </a:extLst>
          </p:cNvPr>
          <p:cNvGrpSpPr/>
          <p:nvPr/>
        </p:nvGrpSpPr>
        <p:grpSpPr>
          <a:xfrm>
            <a:off x="5931235" y="5732483"/>
            <a:ext cx="786240" cy="167400"/>
            <a:chOff x="5931235" y="5732483"/>
            <a:chExt cx="7862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44589F-5806-4AFB-82CC-4D42F6CCA4FF}"/>
                    </a:ext>
                  </a:extLst>
                </p14:cNvPr>
                <p14:cNvContentPartPr/>
                <p14:nvPr/>
              </p14:nvContentPartPr>
              <p14:xfrm>
                <a:off x="5931235" y="5772083"/>
                <a:ext cx="786240" cy="12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44589F-5806-4AFB-82CC-4D42F6CCA4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68235" y="5709083"/>
                  <a:ext cx="911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B6D720-96A7-4B8D-B16D-23B90F9AA6F0}"/>
                    </a:ext>
                  </a:extLst>
                </p14:cNvPr>
                <p14:cNvContentPartPr/>
                <p14:nvPr/>
              </p14:nvContentPartPr>
              <p14:xfrm>
                <a:off x="6209515" y="5732483"/>
                <a:ext cx="30960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B6D720-96A7-4B8D-B16D-23B90F9AA6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6875" y="5669483"/>
                  <a:ext cx="435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9DF3CA-6CCE-45E6-BAF5-05DA2A141158}"/>
                    </a:ext>
                  </a:extLst>
                </p14:cNvPr>
                <p14:cNvContentPartPr/>
                <p14:nvPr/>
              </p14:nvContentPartPr>
              <p14:xfrm>
                <a:off x="6273235" y="5827883"/>
                <a:ext cx="221760" cy="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9DF3CA-6CCE-45E6-BAF5-05DA2A1411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0595" y="5765243"/>
                  <a:ext cx="34740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3AE3E7-FDF2-439C-96E7-465BB6BBEC73}"/>
                  </a:ext>
                </a:extLst>
              </p14:cNvPr>
              <p14:cNvContentPartPr/>
              <p14:nvPr/>
            </p14:nvContentPartPr>
            <p14:xfrm>
              <a:off x="5549635" y="275888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3AE3E7-FDF2-439C-96E7-465BB6BBE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635" y="269588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866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6E25C-C994-41CE-A6C8-2F036EA6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91" y="801591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77082-77B2-4124-8DAF-5DF73C99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3E2D6-B3D5-4226-9C10-D1FCA988B595}"/>
                  </a:ext>
                </a:extLst>
              </p14:cNvPr>
              <p14:cNvContentPartPr/>
              <p14:nvPr/>
            </p14:nvContentPartPr>
            <p14:xfrm>
              <a:off x="3464875" y="5380763"/>
              <a:ext cx="41518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3E2D6-B3D5-4226-9C10-D1FCA988B5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235" y="5318123"/>
                <a:ext cx="4277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FCB6DB-D7CC-4C32-B89F-DBBE4B4F8991}"/>
                  </a:ext>
                </a:extLst>
              </p14:cNvPr>
              <p14:cNvContentPartPr/>
              <p14:nvPr/>
            </p14:nvContentPartPr>
            <p14:xfrm>
              <a:off x="6129955" y="5382203"/>
              <a:ext cx="1789560" cy="2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FCB6DB-D7CC-4C32-B89F-DBBE4B4F89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955" y="5319563"/>
                <a:ext cx="191520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8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2419C-8BF4-4F2E-AF8D-121AC18E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CC499-07F0-499B-815D-26BFD52B3147}"/>
                  </a:ext>
                </a:extLst>
              </p14:cNvPr>
              <p14:cNvContentPartPr/>
              <p14:nvPr/>
            </p14:nvContentPartPr>
            <p14:xfrm>
              <a:off x="3311875" y="5254763"/>
              <a:ext cx="2219040" cy="54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CC499-07F0-499B-815D-26BFD52B31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9235" y="5191763"/>
                <a:ext cx="234468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5B77F-1D09-474F-9A5C-559FFAEB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281E59-AE49-4365-9C45-0117BB21F07B}"/>
                  </a:ext>
                </a:extLst>
              </p14:cNvPr>
              <p14:cNvContentPartPr/>
              <p14:nvPr/>
            </p14:nvContentPartPr>
            <p14:xfrm>
              <a:off x="2891395" y="5206523"/>
              <a:ext cx="2630880" cy="79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281E59-AE49-4365-9C45-0117BB21F0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8395" y="5143883"/>
                <a:ext cx="2756520" cy="9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82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C26FF-A4CE-4FC2-A35D-46C7FB153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4BBD8-2D87-4293-B012-CE5591C9617B}"/>
                  </a:ext>
                </a:extLst>
              </p14:cNvPr>
              <p14:cNvContentPartPr/>
              <p14:nvPr/>
            </p14:nvContentPartPr>
            <p14:xfrm>
              <a:off x="3436795" y="5255483"/>
              <a:ext cx="2505600" cy="53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4BBD8-2D87-4293-B012-CE5591C96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795" y="5192483"/>
                <a:ext cx="263124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61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FA304-608B-4B17-AEE9-156EAB1E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22987A-448E-4E12-9B02-BC100E003A97}"/>
                  </a:ext>
                </a:extLst>
              </p14:cNvPr>
              <p14:cNvContentPartPr/>
              <p14:nvPr/>
            </p14:nvContentPartPr>
            <p14:xfrm>
              <a:off x="3352915" y="4654283"/>
              <a:ext cx="2165400" cy="110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22987A-448E-4E12-9B02-BC100E003A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275" y="4591283"/>
                <a:ext cx="2291040" cy="12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038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66A96-86D1-4F7C-9951-E89831FA1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39D1F-A962-4CB3-8DE5-D73C9C3A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F14EF3-6CAD-4F62-961A-CD51FBE0FE51}"/>
                  </a:ext>
                </a:extLst>
              </p14:cNvPr>
              <p14:cNvContentPartPr/>
              <p14:nvPr/>
            </p14:nvContentPartPr>
            <p14:xfrm>
              <a:off x="3274435" y="5630603"/>
              <a:ext cx="5643000" cy="32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F14EF3-6CAD-4F62-961A-CD51FBE0FE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435" y="5567963"/>
                <a:ext cx="576864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09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D85E3-07C4-4FF3-A02A-C048575E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4AEA6-059F-43BD-BE89-E49346DB2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4D7A0-8714-4546-8268-489DD4FA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55" y="721298"/>
            <a:ext cx="8921582" cy="54748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A07AFFA-123E-4224-90E0-43741B73EBC9}"/>
              </a:ext>
            </a:extLst>
          </p:cNvPr>
          <p:cNvGrpSpPr/>
          <p:nvPr/>
        </p:nvGrpSpPr>
        <p:grpSpPr>
          <a:xfrm>
            <a:off x="6050755" y="5784683"/>
            <a:ext cx="317520" cy="115200"/>
            <a:chOff x="6050755" y="5784683"/>
            <a:chExt cx="31752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66D741-B487-460A-BB89-ED7D61DC9E03}"/>
                    </a:ext>
                  </a:extLst>
                </p14:cNvPr>
                <p14:cNvContentPartPr/>
                <p14:nvPr/>
              </p14:nvContentPartPr>
              <p14:xfrm>
                <a:off x="6050755" y="5811683"/>
                <a:ext cx="317520" cy="32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66D741-B487-460A-BB89-ED7D61DC9E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87755" y="5749043"/>
                  <a:ext cx="443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E1E57A-DE88-456F-A886-CCE20AE48ACA}"/>
                    </a:ext>
                  </a:extLst>
                </p14:cNvPr>
                <p14:cNvContentPartPr/>
                <p14:nvPr/>
              </p14:nvContentPartPr>
              <p14:xfrm>
                <a:off x="6138235" y="5784683"/>
                <a:ext cx="230040" cy="11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E1E57A-DE88-456F-A886-CCE20AE48A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75235" y="5722043"/>
                  <a:ext cx="35568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BF8968-7A1A-4880-90CE-45D2A2A8DF33}"/>
                  </a:ext>
                </a:extLst>
              </p14:cNvPr>
              <p14:cNvContentPartPr/>
              <p14:nvPr/>
            </p14:nvContentPartPr>
            <p14:xfrm>
              <a:off x="3545875" y="345872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BF8968-7A1A-4880-90CE-45D2A2A8DF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2875" y="3395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CCC363-08DD-4591-85A3-AC7DB9689417}"/>
                  </a:ext>
                </a:extLst>
              </p14:cNvPr>
              <p14:cNvContentPartPr/>
              <p14:nvPr/>
            </p14:nvContentPartPr>
            <p14:xfrm>
              <a:off x="3545875" y="345872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CCC363-08DD-4591-85A3-AC7DB96894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2875" y="3395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AE23BC-5F14-4EAA-B957-C81BBA5C6B09}"/>
                  </a:ext>
                </a:extLst>
              </p14:cNvPr>
              <p14:cNvContentPartPr/>
              <p14:nvPr/>
            </p14:nvContentPartPr>
            <p14:xfrm>
              <a:off x="1669555" y="343460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AE23BC-5F14-4EAA-B957-C81BBA5C6B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6555" y="337160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E7365EB-BFCD-44FE-9ED4-1DB0E5B701D5}"/>
              </a:ext>
            </a:extLst>
          </p:cNvPr>
          <p:cNvGrpSpPr/>
          <p:nvPr/>
        </p:nvGrpSpPr>
        <p:grpSpPr>
          <a:xfrm>
            <a:off x="2591515" y="2830523"/>
            <a:ext cx="360" cy="360"/>
            <a:chOff x="2591515" y="283052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6E5EED-6E93-4CB0-B775-06E1890D674F}"/>
                    </a:ext>
                  </a:extLst>
                </p14:cNvPr>
                <p14:cNvContentPartPr/>
                <p14:nvPr/>
              </p14:nvContentPartPr>
              <p14:xfrm>
                <a:off x="2591515" y="283052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6E5EED-6E93-4CB0-B775-06E1890D67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3875" y="272252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8C88DE-E4BA-4101-8D40-88E932E5AC04}"/>
                    </a:ext>
                  </a:extLst>
                </p14:cNvPr>
                <p14:cNvContentPartPr/>
                <p14:nvPr/>
              </p14:nvContentPartPr>
              <p14:xfrm>
                <a:off x="2591515" y="283052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8C88DE-E4BA-4101-8D40-88E932E5AC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3875" y="272252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7C3669-C8BE-4BAD-B704-3FDC5C799A0F}"/>
                  </a:ext>
                </a:extLst>
              </p14:cNvPr>
              <p14:cNvContentPartPr/>
              <p14:nvPr/>
            </p14:nvContentPartPr>
            <p14:xfrm>
              <a:off x="2432755" y="120836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7C3669-C8BE-4BAD-B704-3FDC5C799A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4755" y="11007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E5E406-A167-4F1A-B65F-479A5133D069}"/>
                  </a:ext>
                </a:extLst>
              </p14:cNvPr>
              <p14:cNvContentPartPr/>
              <p14:nvPr/>
            </p14:nvContentPartPr>
            <p14:xfrm>
              <a:off x="3299275" y="298928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E5E406-A167-4F1A-B65F-479A5133D0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1635" y="288164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6B9E5B-C6FD-445D-8463-01A614380DB5}"/>
                  </a:ext>
                </a:extLst>
              </p14:cNvPr>
              <p14:cNvContentPartPr/>
              <p14:nvPr/>
            </p14:nvContentPartPr>
            <p14:xfrm>
              <a:off x="126955" y="110468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6B9E5B-C6FD-445D-8463-01A614380D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315" y="1096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97CB67-B853-44EF-B22F-FFC0D031E632}"/>
                  </a:ext>
                </a:extLst>
              </p14:cNvPr>
              <p14:cNvContentPartPr/>
              <p14:nvPr/>
            </p14:nvContentPartPr>
            <p14:xfrm>
              <a:off x="1462915" y="328340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97CB67-B853-44EF-B22F-FFC0D031E6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53915" y="32747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8F88B6-A3D8-4FBC-9143-376E534D69B8}"/>
                  </a:ext>
                </a:extLst>
              </p14:cNvPr>
              <p14:cNvContentPartPr/>
              <p14:nvPr/>
            </p14:nvContentPartPr>
            <p14:xfrm>
              <a:off x="4714795" y="430920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8F88B6-A3D8-4FBC-9143-376E534D69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2155" y="4246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4E5E4-CD5E-425B-866F-1DBC3630EFFB}"/>
                  </a:ext>
                </a:extLst>
              </p14:cNvPr>
              <p14:cNvContentPartPr/>
              <p14:nvPr/>
            </p14:nvContentPartPr>
            <p14:xfrm>
              <a:off x="3045115" y="32914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4E5E4-CD5E-425B-866F-1DBC3630E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115" y="3228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03F8F6A-C81B-4E79-B4C8-A6255F6526E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52" y="2886682"/>
            <a:ext cx="6105525" cy="32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8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FDEE4-CA97-4C97-AEEB-12B2A928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7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3D6B3-29AE-4883-BF8F-8071B6C16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99E55-9F59-40B3-BB39-1F09FCF0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21935-425F-43A8-B0A7-32A29DB8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38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DFDAA-28EC-4901-B8A0-440BCBB32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2"/>
          <a:stretch/>
        </p:blipFill>
        <p:spPr>
          <a:xfrm>
            <a:off x="1447137" y="692123"/>
            <a:ext cx="9438199" cy="5390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50C662A-6AD4-497B-9AEE-F7722C4D2398}"/>
              </a:ext>
            </a:extLst>
          </p:cNvPr>
          <p:cNvGrpSpPr/>
          <p:nvPr/>
        </p:nvGrpSpPr>
        <p:grpSpPr>
          <a:xfrm>
            <a:off x="10249075" y="5772271"/>
            <a:ext cx="261720" cy="80640"/>
            <a:chOff x="10249075" y="5772271"/>
            <a:chExt cx="26172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D51AE6-BF53-4C77-B22C-4D48CA0F21FF}"/>
                    </a:ext>
                  </a:extLst>
                </p14:cNvPr>
                <p14:cNvContentPartPr/>
                <p14:nvPr/>
              </p14:nvContentPartPr>
              <p14:xfrm>
                <a:off x="10249075" y="5772271"/>
                <a:ext cx="2379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D51AE6-BF53-4C77-B22C-4D48CA0F21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86075" y="5709271"/>
                  <a:ext cx="36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8825A4-66E5-4C7C-9899-B5FC49B92DA8}"/>
                    </a:ext>
                  </a:extLst>
                </p14:cNvPr>
                <p14:cNvContentPartPr/>
                <p14:nvPr/>
              </p14:nvContentPartPr>
              <p14:xfrm>
                <a:off x="10288675" y="5804311"/>
                <a:ext cx="222120" cy="48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8825A4-66E5-4C7C-9899-B5FC49B92D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26035" y="5741311"/>
                  <a:ext cx="34776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E678E7-55DB-48B6-8F75-770BCD714735}"/>
                  </a:ext>
                </a:extLst>
              </p14:cNvPr>
              <p14:cNvContentPartPr/>
              <p14:nvPr/>
            </p14:nvContentPartPr>
            <p14:xfrm>
              <a:off x="1995355" y="479432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E678E7-55DB-48B6-8F75-770BCD7147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5715" y="46146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B805AF-5F8D-4F08-823F-0C9DF3E0DAA7}"/>
                  </a:ext>
                </a:extLst>
              </p14:cNvPr>
              <p14:cNvContentPartPr/>
              <p14:nvPr/>
            </p14:nvContentPartPr>
            <p14:xfrm>
              <a:off x="3180115" y="479432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B805AF-5F8D-4F08-823F-0C9DF3E0DA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475" y="461468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883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FB7A-02B2-4393-8A24-90B98858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en-US" dirty="0"/>
              <a:t>…THANK YOU…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0C07C-5A17-48BE-B77A-FE0176A6FA06}"/>
              </a:ext>
            </a:extLst>
          </p:cNvPr>
          <p:cNvSpPr txBox="1"/>
          <p:nvPr/>
        </p:nvSpPr>
        <p:spPr>
          <a:xfrm>
            <a:off x="5820354" y="4424481"/>
            <a:ext cx="421419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u="sng" dirty="0">
                <a:ln/>
                <a:solidFill>
                  <a:schemeClr val="accent4"/>
                </a:solidFill>
              </a:rPr>
              <a:t>3</a:t>
            </a:r>
            <a:r>
              <a:rPr lang="en-US" sz="2000" b="1" u="sng" baseline="30000" dirty="0">
                <a:ln/>
                <a:solidFill>
                  <a:schemeClr val="accent4"/>
                </a:solidFill>
              </a:rPr>
              <a:t>rd</a:t>
            </a:r>
            <a:r>
              <a:rPr lang="en-US" sz="2000" b="1" u="sng" dirty="0">
                <a:ln/>
                <a:solidFill>
                  <a:schemeClr val="accent4"/>
                </a:solidFill>
              </a:rPr>
              <a:t> YEAR , B.Tech.</a:t>
            </a:r>
          </a:p>
          <a:p>
            <a:r>
              <a:rPr lang="en-US" sz="2000" b="1" u="sng" dirty="0">
                <a:ln/>
                <a:solidFill>
                  <a:schemeClr val="accent4"/>
                </a:solidFill>
              </a:rPr>
              <a:t>INFORMATION TECHNOLOGY.</a:t>
            </a:r>
            <a:endParaRPr lang="en-IN" sz="2000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83AD2-B3C1-4B86-8E94-3D7B00CD8EA9}"/>
              </a:ext>
            </a:extLst>
          </p:cNvPr>
          <p:cNvSpPr txBox="1"/>
          <p:nvPr/>
        </p:nvSpPr>
        <p:spPr>
          <a:xfrm>
            <a:off x="8404527" y="5019263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GHRIET,PUNE</a:t>
            </a:r>
            <a:r>
              <a:rPr lang="en-US" b="1" u="sng" dirty="0"/>
              <a:t>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20541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7E0D5-5D51-4857-9C3C-48F7127A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29" y="662730"/>
            <a:ext cx="7055141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0009A-E946-4DEF-AF05-3D7F3E5F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652007"/>
            <a:ext cx="8794142" cy="5559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F80D98-5157-4452-8F4F-57B1971A49DB}"/>
                  </a:ext>
                </a:extLst>
              </p14:cNvPr>
              <p14:cNvContentPartPr/>
              <p14:nvPr/>
            </p14:nvContentPartPr>
            <p14:xfrm>
              <a:off x="9795475" y="5866763"/>
              <a:ext cx="165960" cy="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F80D98-5157-4452-8F4F-57B1971A4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2835" y="5804123"/>
                <a:ext cx="291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6BF406-AA67-4589-B518-5118DA86E726}"/>
                  </a:ext>
                </a:extLst>
              </p14:cNvPr>
              <p14:cNvContentPartPr/>
              <p14:nvPr/>
            </p14:nvContentPartPr>
            <p14:xfrm>
              <a:off x="9970435" y="59313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BF406-AA67-4589-B518-5118DA86E7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0795" y="5751751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E204C4-B7E8-4BF1-A2AE-81F00B5AB7C0}"/>
                  </a:ext>
                </a:extLst>
              </p14:cNvPr>
              <p14:cNvContentPartPr/>
              <p14:nvPr/>
            </p14:nvContentPartPr>
            <p14:xfrm>
              <a:off x="9947035" y="5892151"/>
              <a:ext cx="64080" cy="71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E204C4-B7E8-4BF1-A2AE-81F00B5AB7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7035" y="5712151"/>
                <a:ext cx="243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2A9A98-B3E7-4E3F-AA4D-60A538C25859}"/>
                  </a:ext>
                </a:extLst>
              </p14:cNvPr>
              <p14:cNvContentPartPr/>
              <p14:nvPr/>
            </p14:nvContentPartPr>
            <p14:xfrm>
              <a:off x="9819595" y="5891791"/>
              <a:ext cx="34524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2A9A98-B3E7-4E3F-AA4D-60A538C258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29595" y="5711791"/>
                <a:ext cx="524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04DFF7-88EE-4CAB-9A8D-815C1BA1962A}"/>
                  </a:ext>
                </a:extLst>
              </p14:cNvPr>
              <p14:cNvContentPartPr/>
              <p14:nvPr/>
            </p14:nvContentPartPr>
            <p14:xfrm>
              <a:off x="9867115" y="5878111"/>
              <a:ext cx="192960" cy="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04DFF7-88EE-4CAB-9A8D-815C1BA196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77475" y="5698471"/>
                <a:ext cx="3726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B60CA5-5FF5-475F-82AB-E9881EDAAB94}"/>
                  </a:ext>
                </a:extLst>
              </p14:cNvPr>
              <p14:cNvContentPartPr/>
              <p14:nvPr/>
            </p14:nvContentPartPr>
            <p14:xfrm>
              <a:off x="126955" y="4958671"/>
              <a:ext cx="642960" cy="15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60CA5-5FF5-475F-82AB-E9881EDAAB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15" y="4778671"/>
                <a:ext cx="8226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3B16E3-D5C2-4AD6-A524-F017DCECBFB9}"/>
                  </a:ext>
                </a:extLst>
              </p14:cNvPr>
              <p14:cNvContentPartPr/>
              <p14:nvPr/>
            </p14:nvContentPartPr>
            <p14:xfrm>
              <a:off x="31555" y="429339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3B16E3-D5C2-4AD6-A524-F017DCECBF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8085" y="4113391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70DAAF-5DE7-4FD7-B8B3-BD6A884F1453}"/>
                  </a:ext>
                </a:extLst>
              </p14:cNvPr>
              <p14:cNvContentPartPr/>
              <p14:nvPr/>
            </p14:nvContentPartPr>
            <p14:xfrm>
              <a:off x="9938896" y="5752111"/>
              <a:ext cx="67680" cy="30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70DAAF-5DE7-4FD7-B8B3-BD6A884F14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9256" y="5572111"/>
                <a:ext cx="247320" cy="66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EC5B680-84A3-4856-9D4E-D1DDC2CC2DE9}"/>
              </a:ext>
            </a:extLst>
          </p:cNvPr>
          <p:cNvGrpSpPr/>
          <p:nvPr/>
        </p:nvGrpSpPr>
        <p:grpSpPr>
          <a:xfrm>
            <a:off x="9779776" y="5811511"/>
            <a:ext cx="588240" cy="176040"/>
            <a:chOff x="9779776" y="5811511"/>
            <a:chExt cx="5882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5786B9-CA98-4618-B443-E7F9C59ECA90}"/>
                    </a:ext>
                  </a:extLst>
                </p14:cNvPr>
                <p14:cNvContentPartPr/>
                <p14:nvPr/>
              </p14:nvContentPartPr>
              <p14:xfrm>
                <a:off x="9779776" y="5874871"/>
                <a:ext cx="373320" cy="81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5786B9-CA98-4618-B443-E7F9C59ECA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70776" y="5866231"/>
                  <a:ext cx="390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622AFD-CA10-4A47-90F4-CB6481EAD854}"/>
                    </a:ext>
                  </a:extLst>
                </p14:cNvPr>
                <p14:cNvContentPartPr/>
                <p14:nvPr/>
              </p14:nvContentPartPr>
              <p14:xfrm>
                <a:off x="9906856" y="5811511"/>
                <a:ext cx="461160" cy="13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622AFD-CA10-4A47-90F4-CB6481EAD8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98216" y="5802871"/>
                  <a:ext cx="478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67CA04-D4B1-41D7-BC21-9B949C97E3C8}"/>
                    </a:ext>
                  </a:extLst>
                </p14:cNvPr>
                <p14:cNvContentPartPr/>
                <p14:nvPr/>
              </p14:nvContentPartPr>
              <p14:xfrm>
                <a:off x="9795976" y="5942191"/>
                <a:ext cx="317160" cy="4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67CA04-D4B1-41D7-BC21-9B949C97E3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32976" y="5879191"/>
                  <a:ext cx="442800" cy="17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75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A8AA8-E4B8-4BDC-822C-07B3E0F7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1" y="667909"/>
            <a:ext cx="8627166" cy="55589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5830ACE-AA23-402A-83D5-639CA51615D7}"/>
              </a:ext>
            </a:extLst>
          </p:cNvPr>
          <p:cNvGrpSpPr/>
          <p:nvPr/>
        </p:nvGrpSpPr>
        <p:grpSpPr>
          <a:xfrm>
            <a:off x="9708355" y="5836351"/>
            <a:ext cx="611640" cy="159292"/>
            <a:chOff x="9708355" y="5836351"/>
            <a:chExt cx="611640" cy="1592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AA100D-DF12-46CD-B104-E262CCE20583}"/>
                    </a:ext>
                  </a:extLst>
                </p14:cNvPr>
                <p14:cNvContentPartPr/>
                <p14:nvPr/>
              </p14:nvContentPartPr>
              <p14:xfrm>
                <a:off x="9787555" y="5851643"/>
                <a:ext cx="389520" cy="6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AA100D-DF12-46CD-B104-E262CCE205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24915" y="5789003"/>
                  <a:ext cx="515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2C9EB-9CAD-4018-9F0C-613503F38B60}"/>
                    </a:ext>
                  </a:extLst>
                </p14:cNvPr>
                <p14:cNvContentPartPr/>
                <p14:nvPr/>
              </p14:nvContentPartPr>
              <p14:xfrm>
                <a:off x="9708355" y="5875043"/>
                <a:ext cx="35640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2C9EB-9CAD-4018-9F0C-613503F38B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45715" y="5812043"/>
                  <a:ext cx="482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B2519-90AC-4219-8A3A-845BC3F4C0BC}"/>
                    </a:ext>
                  </a:extLst>
                </p14:cNvPr>
                <p14:cNvContentPartPr/>
                <p14:nvPr/>
              </p14:nvContentPartPr>
              <p14:xfrm>
                <a:off x="9859555" y="5836351"/>
                <a:ext cx="460440" cy="15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B2519-90AC-4219-8A3A-845BC3F4C0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96555" y="5773351"/>
                  <a:ext cx="586080" cy="27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357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19F30-4B82-43DE-85F4-2EE131329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0" y="715617"/>
            <a:ext cx="8897150" cy="5478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F1178D-9C08-4BB3-8995-DC1428B8F78D}"/>
                  </a:ext>
                </a:extLst>
              </p14:cNvPr>
              <p14:cNvContentPartPr/>
              <p14:nvPr/>
            </p14:nvContentPartPr>
            <p14:xfrm>
              <a:off x="5263435" y="302132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F1178D-9C08-4BB3-8995-DC1428B8F7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0435" y="29583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4A803F-1B4A-4678-8143-6A07029EE7DF}"/>
                  </a:ext>
                </a:extLst>
              </p14:cNvPr>
              <p14:cNvContentPartPr/>
              <p14:nvPr/>
            </p14:nvContentPartPr>
            <p14:xfrm>
              <a:off x="6090355" y="18286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4A803F-1B4A-4678-8143-6A07029EE7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7715" y="17656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D94EA3-FCD0-443F-8057-A7A871931815}"/>
                  </a:ext>
                </a:extLst>
              </p14:cNvPr>
              <p14:cNvContentPartPr/>
              <p14:nvPr/>
            </p14:nvContentPartPr>
            <p14:xfrm>
              <a:off x="5342995" y="162164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D94EA3-FCD0-443F-8057-A7A871931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9995" y="15586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5D79D7-0020-4BD2-B213-25DF9A62CD98}"/>
                  </a:ext>
                </a:extLst>
              </p14:cNvPr>
              <p14:cNvContentPartPr/>
              <p14:nvPr/>
            </p14:nvContentPartPr>
            <p14:xfrm>
              <a:off x="5637115" y="100136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5D79D7-0020-4BD2-B213-25DF9A62C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4115" y="9387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5052187-1F6F-404E-A5EE-F80EB9BCB8F9}"/>
              </a:ext>
            </a:extLst>
          </p:cNvPr>
          <p:cNvGrpSpPr/>
          <p:nvPr/>
        </p:nvGrpSpPr>
        <p:grpSpPr>
          <a:xfrm>
            <a:off x="9970435" y="5764711"/>
            <a:ext cx="374400" cy="222840"/>
            <a:chOff x="9970435" y="5764711"/>
            <a:chExt cx="3744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0901BA-3D96-43DE-892D-AEF88B25E72C}"/>
                    </a:ext>
                  </a:extLst>
                </p14:cNvPr>
                <p14:cNvContentPartPr/>
                <p14:nvPr/>
              </p14:nvContentPartPr>
              <p14:xfrm>
                <a:off x="10050355" y="5780191"/>
                <a:ext cx="294480" cy="8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0901BA-3D96-43DE-892D-AEF88B25E7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87355" y="5717191"/>
                  <a:ext cx="420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939B26-27A4-4FAE-93FD-AFDE43CE0D68}"/>
                    </a:ext>
                  </a:extLst>
                </p14:cNvPr>
                <p14:cNvContentPartPr/>
                <p14:nvPr/>
              </p14:nvContentPartPr>
              <p14:xfrm>
                <a:off x="9970435" y="5764711"/>
                <a:ext cx="358560" cy="22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939B26-27A4-4FAE-93FD-AFDE43CE0D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7795" y="5701711"/>
                  <a:ext cx="484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20FB6-E95F-4B58-8AAF-A7A7B6299984}"/>
                    </a:ext>
                  </a:extLst>
                </p14:cNvPr>
                <p14:cNvContentPartPr/>
                <p14:nvPr/>
              </p14:nvContentPartPr>
              <p14:xfrm>
                <a:off x="10089955" y="5845351"/>
                <a:ext cx="25380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20FB6-E95F-4B58-8AAF-A7A7B62999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7315" y="5782711"/>
                  <a:ext cx="379440" cy="22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31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2076B-7CD6-47C3-9994-CF0475102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81"/>
          <a:stretch/>
        </p:blipFill>
        <p:spPr>
          <a:xfrm>
            <a:off x="1709529" y="715617"/>
            <a:ext cx="9000877" cy="49270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73DEB-6F50-4419-8773-498AF9BD007A}"/>
              </a:ext>
            </a:extLst>
          </p:cNvPr>
          <p:cNvGrpSpPr/>
          <p:nvPr/>
        </p:nvGrpSpPr>
        <p:grpSpPr>
          <a:xfrm>
            <a:off x="6098275" y="5573191"/>
            <a:ext cx="586440" cy="191520"/>
            <a:chOff x="6098275" y="5573191"/>
            <a:chExt cx="5864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EBAD0F-3F7E-444A-9BF9-68589D8CF226}"/>
                    </a:ext>
                  </a:extLst>
                </p14:cNvPr>
                <p14:cNvContentPartPr/>
                <p14:nvPr/>
              </p14:nvContentPartPr>
              <p14:xfrm>
                <a:off x="6098275" y="5573191"/>
                <a:ext cx="524520" cy="19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EBAD0F-3F7E-444A-9BF9-68589D8CF2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35635" y="5510191"/>
                  <a:ext cx="650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2E932B-CEF7-4C83-95C3-21ECB757538A}"/>
                    </a:ext>
                  </a:extLst>
                </p14:cNvPr>
                <p14:cNvContentPartPr/>
                <p14:nvPr/>
              </p14:nvContentPartPr>
              <p14:xfrm>
                <a:off x="6296995" y="5691991"/>
                <a:ext cx="206640" cy="3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2E932B-CEF7-4C83-95C3-21ECB75753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355" y="5628991"/>
                  <a:ext cx="33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21755F-36EE-47C6-ACD2-E600301CAE1E}"/>
                    </a:ext>
                  </a:extLst>
                </p14:cNvPr>
                <p14:cNvContentPartPr/>
                <p14:nvPr/>
              </p14:nvContentPartPr>
              <p14:xfrm>
                <a:off x="6264955" y="5674711"/>
                <a:ext cx="419760" cy="5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21755F-36EE-47C6-ACD2-E600301CAE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02315" y="5611711"/>
                  <a:ext cx="54540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73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1F65C-9D23-425B-A9A2-874CB8169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t="37" r="-274" b="25146"/>
          <a:stretch/>
        </p:blipFill>
        <p:spPr>
          <a:xfrm>
            <a:off x="1614114" y="715617"/>
            <a:ext cx="8857753" cy="52637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044BF2-E46F-40A2-8A67-9AB5647DD942}"/>
              </a:ext>
            </a:extLst>
          </p:cNvPr>
          <p:cNvGrpSpPr/>
          <p:nvPr/>
        </p:nvGrpSpPr>
        <p:grpSpPr>
          <a:xfrm>
            <a:off x="6018715" y="5409031"/>
            <a:ext cx="856800" cy="451080"/>
            <a:chOff x="6018715" y="5409031"/>
            <a:chExt cx="85680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1BD39C-3745-4ACE-9222-FDA80B472998}"/>
                    </a:ext>
                  </a:extLst>
                </p14:cNvPr>
                <p14:cNvContentPartPr/>
                <p14:nvPr/>
              </p14:nvContentPartPr>
              <p14:xfrm>
                <a:off x="6018715" y="5667871"/>
                <a:ext cx="351360" cy="13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1BD39C-3745-4ACE-9222-FDA80B4729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55715" y="5605231"/>
                  <a:ext cx="477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EEAD0E-D74C-41B6-8580-348258757F06}"/>
                    </a:ext>
                  </a:extLst>
                </p14:cNvPr>
                <p14:cNvContentPartPr/>
                <p14:nvPr/>
              </p14:nvContentPartPr>
              <p14:xfrm>
                <a:off x="6114115" y="5565991"/>
                <a:ext cx="354600" cy="294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EEAD0E-D74C-41B6-8580-348258757F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1475" y="5503351"/>
                  <a:ext cx="480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B4B373A-C28B-4B38-B1AC-0B0382BC2AF5}"/>
                    </a:ext>
                  </a:extLst>
                </p14:cNvPr>
                <p14:cNvContentPartPr/>
                <p14:nvPr/>
              </p14:nvContentPartPr>
              <p14:xfrm>
                <a:off x="6058675" y="5409031"/>
                <a:ext cx="816840" cy="41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B4B373A-C28B-4B38-B1AC-0B0382BC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95675" y="5346391"/>
                  <a:ext cx="942480" cy="54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0583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29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Garamond</vt:lpstr>
      <vt:lpstr>Organic</vt:lpstr>
      <vt:lpstr>K-Means Clustering  and  Hierarchical Clustering.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 and  Hierarchical Clustering.</dc:title>
  <dc:creator>pallaviwankhede7117@gmail.com</dc:creator>
  <cp:lastModifiedBy>pallaviwankhede7117@gmail.com</cp:lastModifiedBy>
  <cp:revision>5</cp:revision>
  <dcterms:created xsi:type="dcterms:W3CDTF">2021-09-17T12:44:39Z</dcterms:created>
  <dcterms:modified xsi:type="dcterms:W3CDTF">2021-09-28T17:54:32Z</dcterms:modified>
</cp:coreProperties>
</file>