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Lst>
  <p:sldIdLst>
    <p:sldId id="271" r:id="rId2"/>
    <p:sldId id="256" r:id="rId3"/>
    <p:sldId id="257" r:id="rId4"/>
    <p:sldId id="273" r:id="rId5"/>
    <p:sldId id="262" r:id="rId6"/>
    <p:sldId id="263" r:id="rId7"/>
    <p:sldId id="264" r:id="rId8"/>
    <p:sldId id="265" r:id="rId9"/>
    <p:sldId id="267" r:id="rId10"/>
    <p:sldId id="269" r:id="rId11"/>
    <p:sldId id="266" r:id="rId12"/>
    <p:sldId id="268" r:id="rId13"/>
    <p:sldId id="270"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p:cViewPr varScale="1">
        <p:scale>
          <a:sx n="70" d="100"/>
          <a:sy n="70" d="100"/>
        </p:scale>
        <p:origin x="138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55951-CC7F-48B8-8277-E13F93AEE6F3}"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278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55951-CC7F-48B8-8277-E13F93AEE6F3}"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110325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55951-CC7F-48B8-8277-E13F93AEE6F3}"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2094626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55951-CC7F-48B8-8277-E13F93AEE6F3}"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100075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55951-CC7F-48B8-8277-E13F93AEE6F3}"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6F119-159D-4AE5-8961-061BCC52168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791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55951-CC7F-48B8-8277-E13F93AEE6F3}"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41109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55951-CC7F-48B8-8277-E13F93AEE6F3}"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422566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55951-CC7F-48B8-8277-E13F93AEE6F3}"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66956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A55951-CC7F-48B8-8277-E13F93AEE6F3}" type="datetimeFigureOut">
              <a:rPr lang="en-US" smtClean="0"/>
              <a:t>5/2/2022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101466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CA55951-CC7F-48B8-8277-E13F93AEE6F3}" type="datetimeFigureOut">
              <a:rPr lang="en-US" smtClean="0"/>
              <a:t>5/2/2022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66F119-159D-4AE5-8961-061BCC521687}" type="slidenum">
              <a:rPr lang="en-US" smtClean="0"/>
              <a:t>‹#›</a:t>
            </a:fld>
            <a:endParaRPr lang="en-US"/>
          </a:p>
        </p:txBody>
      </p:sp>
    </p:spTree>
    <p:extLst>
      <p:ext uri="{BB962C8B-B14F-4D97-AF65-F5344CB8AC3E}">
        <p14:creationId xmlns:p14="http://schemas.microsoft.com/office/powerpoint/2010/main" val="209412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55951-CC7F-48B8-8277-E13F93AEE6F3}"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6F119-159D-4AE5-8961-061BCC521687}" type="slidenum">
              <a:rPr lang="en-US" smtClean="0"/>
              <a:t>‹#›</a:t>
            </a:fld>
            <a:endParaRPr lang="en-US"/>
          </a:p>
        </p:txBody>
      </p:sp>
    </p:spTree>
    <p:extLst>
      <p:ext uri="{BB962C8B-B14F-4D97-AF65-F5344CB8AC3E}">
        <p14:creationId xmlns:p14="http://schemas.microsoft.com/office/powerpoint/2010/main" val="3067534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CA55951-CC7F-48B8-8277-E13F93AEE6F3}" type="datetimeFigureOut">
              <a:rPr lang="en-US" smtClean="0"/>
              <a:t>5/2/2022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D66F119-159D-4AE5-8961-061BCC52168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37226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609600"/>
            <a:ext cx="8229600" cy="5181600"/>
          </a:xfrm>
          <a:prstGeom prst="rect">
            <a:avLst/>
          </a:prstGeom>
        </p:spPr>
      </p:pic>
    </p:spTree>
    <p:extLst>
      <p:ext uri="{BB962C8B-B14F-4D97-AF65-F5344CB8AC3E}">
        <p14:creationId xmlns:p14="http://schemas.microsoft.com/office/powerpoint/2010/main" val="1514208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Admin Login Page:</a:t>
            </a:r>
            <a:endParaRPr lang="en-US" b="1" u="sng" dirty="0">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470" y="1846263"/>
            <a:ext cx="7151510" cy="4022725"/>
          </a:xfrm>
        </p:spPr>
      </p:pic>
    </p:spTree>
    <p:extLst>
      <p:ext uri="{BB962C8B-B14F-4D97-AF65-F5344CB8AC3E}">
        <p14:creationId xmlns:p14="http://schemas.microsoft.com/office/powerpoint/2010/main" val="394237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latin typeface="Times New Roman" pitchFamily="18" charset="0"/>
                <a:cs typeface="Times New Roman" pitchFamily="18" charset="0"/>
              </a:rPr>
              <a:t>Billing :-</a:t>
            </a:r>
            <a:endParaRPr lang="en-US" b="1" u="sng"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893" y="1846263"/>
            <a:ext cx="7148664" cy="4022725"/>
          </a:xfrm>
        </p:spPr>
      </p:pic>
    </p:spTree>
    <p:extLst>
      <p:ext uri="{BB962C8B-B14F-4D97-AF65-F5344CB8AC3E}">
        <p14:creationId xmlns:p14="http://schemas.microsoft.com/office/powerpoint/2010/main" val="218661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Data Added in Database:</a:t>
            </a:r>
            <a:endParaRPr lang="en-US"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082" y="2514600"/>
            <a:ext cx="6873836" cy="2286000"/>
          </a:xfrm>
        </p:spPr>
      </p:pic>
    </p:spTree>
    <p:extLst>
      <p:ext uri="{BB962C8B-B14F-4D97-AF65-F5344CB8AC3E}">
        <p14:creationId xmlns:p14="http://schemas.microsoft.com/office/powerpoint/2010/main" val="5721998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Order:</a:t>
            </a:r>
            <a:endParaRPr lang="en-US" b="1" u="sng"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893" y="1905000"/>
            <a:ext cx="7148664" cy="3963988"/>
          </a:xfrm>
        </p:spPr>
      </p:pic>
    </p:spTree>
    <p:extLst>
      <p:ext uri="{BB962C8B-B14F-4D97-AF65-F5344CB8AC3E}">
        <p14:creationId xmlns:p14="http://schemas.microsoft.com/office/powerpoint/2010/main" val="2658927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072821929"/>
              </p:ext>
            </p:extLst>
          </p:nvPr>
        </p:nvGraphicFramePr>
        <p:xfrm>
          <a:off x="2185988" y="1519238"/>
          <a:ext cx="4770437" cy="3817937"/>
        </p:xfrm>
        <a:graphic>
          <a:graphicData uri="http://schemas.openxmlformats.org/presentationml/2006/ole">
            <mc:AlternateContent xmlns:mc="http://schemas.openxmlformats.org/markup-compatibility/2006">
              <mc:Choice xmlns:v="urn:schemas-microsoft-com:vml" Requires="v">
                <p:oleObj spid="_x0000_s1034" name="Bitmap Image" r:id="rId3" imgW="4770000" imgH="3817800" progId="Paint.Picture">
                  <p:embed/>
                </p:oleObj>
              </mc:Choice>
              <mc:Fallback>
                <p:oleObj name="Bitmap Image" r:id="rId3" imgW="4770000" imgH="3817800" progId="Paint.Picture">
                  <p:embed/>
                  <p:pic>
                    <p:nvPicPr>
                      <p:cNvPr id="0" name=""/>
                      <p:cNvPicPr/>
                      <p:nvPr/>
                    </p:nvPicPr>
                    <p:blipFill>
                      <a:blip r:embed="rId4"/>
                      <a:stretch>
                        <a:fillRect/>
                      </a:stretch>
                    </p:blipFill>
                    <p:spPr>
                      <a:xfrm>
                        <a:off x="2185988" y="1519238"/>
                        <a:ext cx="4770437" cy="3817937"/>
                      </a:xfrm>
                      <a:prstGeom prst="rect">
                        <a:avLst/>
                      </a:prstGeom>
                    </p:spPr>
                  </p:pic>
                </p:oleObj>
              </mc:Fallback>
            </mc:AlternateContent>
          </a:graphicData>
        </a:graphic>
      </p:graphicFrame>
    </p:spTree>
    <p:extLst>
      <p:ext uri="{BB962C8B-B14F-4D97-AF65-F5344CB8AC3E}">
        <p14:creationId xmlns:p14="http://schemas.microsoft.com/office/powerpoint/2010/main" val="3352000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63894"/>
            <a:ext cx="7620000" cy="3048000"/>
          </a:xfrm>
        </p:spPr>
        <p:txBody>
          <a:bodyPr>
            <a:normAutofit/>
          </a:bodyPr>
          <a:lstStyle/>
          <a:p>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smtClean="0">
                <a:latin typeface="Times New Roman" pitchFamily="18" charset="0"/>
                <a:cs typeface="Times New Roman" pitchFamily="18" charset="0"/>
              </a:rPr>
              <a:t>A Project Report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On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Grocery Delivery App</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By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Pallavi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Ganpatrao</a:t>
            </a:r>
            <a:r>
              <a:rPr lang="en-US" sz="2000" dirty="0" smtClean="0">
                <a:latin typeface="Times New Roman" pitchFamily="18" charset="0"/>
                <a:cs typeface="Times New Roman" pitchFamily="18" charset="0"/>
              </a:rPr>
              <a:t> Chikankar</a:t>
            </a:r>
            <a:endParaRPr lang="en-US" sz="2000" dirty="0">
              <a:latin typeface="Times New Roman" pitchFamily="18" charset="0"/>
              <a:cs typeface="Times New Roman" pitchFamily="18" charset="0"/>
            </a:endParaRPr>
          </a:p>
        </p:txBody>
      </p:sp>
      <p:sp>
        <p:nvSpPr>
          <p:cNvPr id="3" name="Subtitle 2"/>
          <p:cNvSpPr>
            <a:spLocks noGrp="1"/>
          </p:cNvSpPr>
          <p:nvPr>
            <p:ph type="subTitle" idx="1"/>
          </p:nvPr>
        </p:nvSpPr>
        <p:spPr>
          <a:xfrm>
            <a:off x="990600" y="3657600"/>
            <a:ext cx="7620000" cy="2514600"/>
          </a:xfrm>
        </p:spPr>
        <p:txBody>
          <a:bodyPr>
            <a:normAutofit/>
          </a:bodyPr>
          <a:lstStyle/>
          <a:p>
            <a:r>
              <a:rPr lang="en-US" sz="2000" b="1" i="1" dirty="0" smtClean="0">
                <a:latin typeface="Times New Roman" pitchFamily="18" charset="0"/>
                <a:cs typeface="Times New Roman" pitchFamily="18" charset="0"/>
              </a:rPr>
              <a:t>Batch: 2021 – 6520</a:t>
            </a:r>
          </a:p>
          <a:p>
            <a:r>
              <a:rPr lang="en-US" sz="2000" b="1" i="1" dirty="0" smtClean="0">
                <a:latin typeface="Times New Roman" pitchFamily="18" charset="0"/>
                <a:cs typeface="Times New Roman" pitchFamily="18" charset="0"/>
              </a:rPr>
              <a:t>Center: </a:t>
            </a:r>
            <a:r>
              <a:rPr lang="en-US" sz="2000" b="1" i="1" dirty="0" err="1" smtClean="0">
                <a:latin typeface="Times New Roman" pitchFamily="18" charset="0"/>
                <a:cs typeface="Times New Roman" pitchFamily="18" charset="0"/>
              </a:rPr>
              <a:t>Pimpari</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Chinchwad</a:t>
            </a:r>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 Under the Guidance of, </a:t>
            </a:r>
          </a:p>
          <a:p>
            <a:r>
              <a:rPr lang="en-US" sz="2000" b="1" i="1" dirty="0" err="1" smtClean="0">
                <a:latin typeface="Times New Roman" pitchFamily="18" charset="0"/>
                <a:cs typeface="Times New Roman" pitchFamily="18" charset="0"/>
              </a:rPr>
              <a:t>Chitranjan</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Ghosh</a:t>
            </a:r>
            <a:endParaRPr lang="en-US" sz="2000" b="1" i="1" dirty="0" smtClean="0">
              <a:latin typeface="Times New Roman" pitchFamily="18" charset="0"/>
              <a:cs typeface="Times New Roman" pitchFamily="18" charset="0"/>
            </a:endParaRPr>
          </a:p>
          <a:p>
            <a:r>
              <a:rPr lang="en-US" sz="2000" b="1" i="1" dirty="0" smtClean="0">
                <a:latin typeface="Times New Roman" pitchFamily="18" charset="0"/>
                <a:cs typeface="Times New Roman" pitchFamily="18" charset="0"/>
              </a:rPr>
              <a:t> Technical Trainer</a:t>
            </a:r>
            <a:endParaRPr lang="en-US" sz="2000" b="1" i="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381000"/>
            <a:ext cx="1524000" cy="1219200"/>
          </a:xfrm>
          <a:prstGeom prst="rect">
            <a:avLst/>
          </a:prstGeom>
        </p:spPr>
      </p:pic>
    </p:spTree>
    <p:extLst>
      <p:ext uri="{BB962C8B-B14F-4D97-AF65-F5344CB8AC3E}">
        <p14:creationId xmlns:p14="http://schemas.microsoft.com/office/powerpoint/2010/main" val="4096481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u="sng" dirty="0" smtClean="0">
                <a:latin typeface="Times New Roman" pitchFamily="18" charset="0"/>
                <a:cs typeface="Times New Roman" pitchFamily="18" charset="0"/>
              </a:rPr>
              <a:t>Introduction</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r>
              <a:rPr lang="en-US" sz="2000" dirty="0" smtClean="0">
                <a:latin typeface="Times New Roman" pitchFamily="18" charset="0"/>
                <a:cs typeface="Times New Roman" pitchFamily="18" charset="0"/>
              </a:rPr>
              <a:t>Our project explains about the Online Grocery </a:t>
            </a:r>
            <a:r>
              <a:rPr lang="en-US" sz="2000" dirty="0" err="1" smtClean="0">
                <a:latin typeface="Times New Roman" pitchFamily="18" charset="0"/>
                <a:cs typeface="Times New Roman" pitchFamily="18" charset="0"/>
              </a:rPr>
              <a:t>App.This</a:t>
            </a:r>
            <a:r>
              <a:rPr lang="en-US" sz="2000" dirty="0" smtClean="0">
                <a:latin typeface="Times New Roman" pitchFamily="18" charset="0"/>
                <a:cs typeface="Times New Roman" pitchFamily="18" charset="0"/>
              </a:rPr>
              <a:t> project mainly explains the various actions related to online </a:t>
            </a:r>
            <a:r>
              <a:rPr lang="en-US" sz="2000" dirty="0" err="1" smtClean="0">
                <a:latin typeface="Times New Roman" pitchFamily="18" charset="0"/>
                <a:cs typeface="Times New Roman" pitchFamily="18" charset="0"/>
              </a:rPr>
              <a:t>shoping</a:t>
            </a:r>
            <a:r>
              <a:rPr lang="en-US" sz="2000" dirty="0" smtClean="0">
                <a:latin typeface="Times New Roman" pitchFamily="18" charset="0"/>
                <a:cs typeface="Times New Roman" pitchFamily="18" charset="0"/>
              </a:rPr>
              <a:t>. You can search various products and shuffle according to category. Our Project Include</a:t>
            </a:r>
          </a:p>
          <a:p>
            <a:endParaRPr lang="en-US" sz="2000" dirty="0">
              <a:latin typeface="Times New Roman" pitchFamily="18" charset="0"/>
              <a:cs typeface="Times New Roman" pitchFamily="18" charset="0"/>
            </a:endParaRPr>
          </a:p>
          <a:p>
            <a:pPr marL="0" indent="0">
              <a:buNone/>
            </a:pPr>
            <a:r>
              <a:rPr lang="en-US" sz="2000" b="1" u="sng" dirty="0" smtClean="0">
                <a:latin typeface="Times New Roman" pitchFamily="18" charset="0"/>
                <a:cs typeface="Times New Roman" pitchFamily="18" charset="0"/>
              </a:rPr>
              <a:t>Modules:-</a:t>
            </a:r>
          </a:p>
          <a:p>
            <a:pPr marL="0" indent="0">
              <a:buNone/>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Admin Module </a:t>
            </a:r>
          </a:p>
          <a:p>
            <a:pPr marL="0" indent="0">
              <a:buNone/>
            </a:pPr>
            <a:r>
              <a:rPr lang="en-US" sz="2000" dirty="0" smtClean="0">
                <a:latin typeface="Times New Roman" pitchFamily="18" charset="0"/>
                <a:cs typeface="Times New Roman" pitchFamily="18" charset="0"/>
              </a:rPr>
              <a:t>• User Module</a:t>
            </a:r>
          </a:p>
          <a:p>
            <a:pPr marL="0" indent="0">
              <a:buNone/>
            </a:pPr>
            <a:r>
              <a:rPr lang="en-US" sz="2000" dirty="0" smtClean="0">
                <a:latin typeface="Times New Roman" pitchFamily="18" charset="0"/>
                <a:cs typeface="Times New Roman" pitchFamily="18" charset="0"/>
              </a:rPr>
              <a:t>• Cart Module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455240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295400"/>
            <a:ext cx="7239000" cy="3785652"/>
          </a:xfrm>
          <a:prstGeom prst="rect">
            <a:avLst/>
          </a:prstGeom>
        </p:spPr>
        <p:txBody>
          <a:bodyPr wrap="square">
            <a:spAutoFit/>
          </a:bodyPr>
          <a:lstStyle/>
          <a:p>
            <a:r>
              <a:rPr lang="en-US" sz="2000" dirty="0" smtClean="0">
                <a:latin typeface="Times New Roman" pitchFamily="18" charset="0"/>
                <a:cs typeface="Times New Roman" pitchFamily="18" charset="0"/>
              </a:rPr>
              <a:t>I have developed this Application in Java, JSP, Servlets, Hibernate and MySQL. It’s a web-based projects so I have used HTML, CSS, JavaScript and Bootstrap also. The main feature of the project is to make shopping easier. You can access this website from anywhere and everywhere. In Admin module, admin can add the Category and Products in the specific category. He can also view the total number of users at present in the website. And category and product details also. Admin can only see the admin page and cart if he wants to order something. In User module, user can access the website and buy products and products to cart and buy and shuffle by category. New user can register and login after that to shop. In Cart, admin and user both can access, they can add the products and buy if they want.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75368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latin typeface="Times New Roman" pitchFamily="18" charset="0"/>
                <a:cs typeface="Times New Roman" pitchFamily="18" charset="0"/>
              </a:rPr>
              <a:t>Software Requirements: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marL="0" indent="0">
              <a:buNone/>
            </a:pPr>
            <a:r>
              <a:rPr lang="en-US" sz="2000" u="sng" dirty="0" smtClean="0">
                <a:latin typeface="Times New Roman" pitchFamily="18" charset="0"/>
                <a:cs typeface="Times New Roman" pitchFamily="18" charset="0"/>
              </a:rPr>
              <a:t>Front end</a:t>
            </a:r>
            <a:r>
              <a:rPr lang="en-US" sz="2000" dirty="0" smtClean="0">
                <a:latin typeface="Times New Roman" pitchFamily="18" charset="0"/>
                <a:cs typeface="Times New Roman" pitchFamily="18" charset="0"/>
              </a:rPr>
              <a:t>: Java/J2EE technologies (Servlet, JSP), HTML, CSS, JavaScript, Bootstrap, Hibernate. </a:t>
            </a:r>
          </a:p>
          <a:p>
            <a:pPr marL="0" indent="0">
              <a:buNone/>
            </a:pPr>
            <a:r>
              <a:rPr lang="en-US" sz="2000" u="sng" dirty="0" smtClean="0">
                <a:latin typeface="Times New Roman" pitchFamily="18" charset="0"/>
                <a:cs typeface="Times New Roman" pitchFamily="18" charset="0"/>
              </a:rPr>
              <a:t>Back end: </a:t>
            </a:r>
            <a:r>
              <a:rPr lang="en-US" sz="2000" dirty="0" smtClean="0">
                <a:latin typeface="Times New Roman" pitchFamily="18" charset="0"/>
                <a:cs typeface="Times New Roman" pitchFamily="18" charset="0"/>
              </a:rPr>
              <a:t>MySQL workbench 8.0.23CE. </a:t>
            </a:r>
          </a:p>
          <a:p>
            <a:pPr marL="0" indent="0">
              <a:buNone/>
            </a:pPr>
            <a:r>
              <a:rPr lang="en-US" sz="2000" u="sng" dirty="0" smtClean="0">
                <a:latin typeface="Times New Roman" pitchFamily="18" charset="0"/>
                <a:cs typeface="Times New Roman" pitchFamily="18" charset="0"/>
              </a:rPr>
              <a:t>Middleware/Server: </a:t>
            </a:r>
            <a:r>
              <a:rPr lang="en-US" sz="2000" dirty="0" smtClean="0">
                <a:latin typeface="Times New Roman" pitchFamily="18" charset="0"/>
                <a:cs typeface="Times New Roman" pitchFamily="18" charset="0"/>
              </a:rPr>
              <a:t>Apache Tomcat v8.5. </a:t>
            </a:r>
          </a:p>
          <a:p>
            <a:pPr marL="0" indent="0">
              <a:buNone/>
            </a:pPr>
            <a:r>
              <a:rPr lang="en-US" sz="2000" u="sng" dirty="0" smtClean="0">
                <a:latin typeface="Times New Roman" pitchFamily="18" charset="0"/>
                <a:cs typeface="Times New Roman" pitchFamily="18" charset="0"/>
              </a:rPr>
              <a:t>IDE: </a:t>
            </a:r>
            <a:r>
              <a:rPr lang="en-US" sz="2000" dirty="0" smtClean="0">
                <a:latin typeface="Times New Roman" pitchFamily="18" charset="0"/>
                <a:cs typeface="Times New Roman" pitchFamily="18" charset="0"/>
              </a:rPr>
              <a:t>Eclipse IDE for Java EE Developers Browser: Best result on Google Chrome </a:t>
            </a:r>
          </a:p>
          <a:p>
            <a:pPr marL="0" indent="0">
              <a:buNone/>
            </a:pPr>
            <a:r>
              <a:rPr lang="en-US" sz="2000" u="sng" dirty="0" smtClean="0">
                <a:latin typeface="Times New Roman" pitchFamily="18" charset="0"/>
                <a:cs typeface="Times New Roman" pitchFamily="18" charset="0"/>
              </a:rPr>
              <a:t>Operating System</a:t>
            </a:r>
            <a:r>
              <a:rPr lang="en-US" sz="2000" dirty="0" smtClean="0">
                <a:latin typeface="Times New Roman" pitchFamily="18" charset="0"/>
                <a:cs typeface="Times New Roman" pitchFamily="18" charset="0"/>
              </a:rPr>
              <a:t>: Window 10.</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0976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u="sng" dirty="0" smtClean="0">
                <a:latin typeface="Times New Roman" pitchFamily="18" charset="0"/>
                <a:cs typeface="Times New Roman" pitchFamily="18" charset="0"/>
              </a:rPr>
              <a:t>Screenshots:- </a:t>
            </a:r>
            <a:br>
              <a:rPr lang="en-US" sz="3200" b="1" u="sng" dirty="0" smtClean="0">
                <a:latin typeface="Times New Roman" pitchFamily="18" charset="0"/>
                <a:cs typeface="Times New Roman" pitchFamily="18" charset="0"/>
              </a:rPr>
            </a:br>
            <a:r>
              <a:rPr lang="en-US" sz="3200" b="1" u="sng" dirty="0" smtClean="0">
                <a:latin typeface="Times New Roman" pitchFamily="18" charset="0"/>
                <a:cs typeface="Times New Roman" pitchFamily="18" charset="0"/>
              </a:rPr>
              <a:t>Home Page:</a:t>
            </a:r>
            <a:endParaRPr lang="en-US" sz="32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2325" y="2036004"/>
            <a:ext cx="7543800" cy="3643242"/>
          </a:xfrm>
        </p:spPr>
      </p:pic>
    </p:spTree>
    <p:extLst>
      <p:ext uri="{BB962C8B-B14F-4D97-AF65-F5344CB8AC3E}">
        <p14:creationId xmlns:p14="http://schemas.microsoft.com/office/powerpoint/2010/main" val="332283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Login Page :-</a:t>
            </a:r>
            <a:endParaRPr lang="en-US" sz="3600" b="1" u="sng"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469" y="2133600"/>
            <a:ext cx="7151511" cy="3735388"/>
          </a:xfrm>
        </p:spPr>
      </p:pic>
    </p:spTree>
    <p:extLst>
      <p:ext uri="{BB962C8B-B14F-4D97-AF65-F5344CB8AC3E}">
        <p14:creationId xmlns:p14="http://schemas.microsoft.com/office/powerpoint/2010/main" val="1283123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itchFamily="18" charset="0"/>
                <a:cs typeface="Times New Roman" pitchFamily="18" charset="0"/>
              </a:rPr>
              <a:t>Register Page :-</a:t>
            </a:r>
            <a:endParaRPr lang="en-US" sz="36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867" y="1846263"/>
            <a:ext cx="7150715" cy="4022725"/>
          </a:xfrm>
        </p:spPr>
      </p:pic>
    </p:spTree>
    <p:extLst>
      <p:ext uri="{BB962C8B-B14F-4D97-AF65-F5344CB8AC3E}">
        <p14:creationId xmlns:p14="http://schemas.microsoft.com/office/powerpoint/2010/main" val="1199991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err="1" smtClean="0">
                <a:latin typeface="Times New Roman" pitchFamily="18" charset="0"/>
                <a:cs typeface="Times New Roman" pitchFamily="18" charset="0"/>
              </a:rPr>
              <a:t>Sucessful</a:t>
            </a:r>
            <a:r>
              <a:rPr lang="en-US" sz="4000" u="sng" dirty="0" smtClean="0">
                <a:latin typeface="Times New Roman" pitchFamily="18" charset="0"/>
                <a:cs typeface="Times New Roman" pitchFamily="18" charset="0"/>
              </a:rPr>
              <a:t> Registration Done :</a:t>
            </a:r>
            <a:endParaRPr lang="en-US" sz="4000" u="sng" dirty="0">
              <a:latin typeface="Times New Roman" pitchFamily="18" charset="0"/>
              <a:cs typeface="Times New Roman" pitchFamily="18" charset="0"/>
            </a:endParaRPr>
          </a:p>
        </p:txBody>
      </p:sp>
      <p:pic>
        <p:nvPicPr>
          <p:cNvPr id="7"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469" y="1846263"/>
            <a:ext cx="7151511" cy="4022725"/>
          </a:xfrm>
        </p:spPr>
      </p:pic>
    </p:spTree>
    <p:extLst>
      <p:ext uri="{BB962C8B-B14F-4D97-AF65-F5344CB8AC3E}">
        <p14:creationId xmlns:p14="http://schemas.microsoft.com/office/powerpoint/2010/main" val="1803090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docProps/app.xml><?xml version="1.0" encoding="utf-8"?>
<Properties xmlns="http://schemas.openxmlformats.org/officeDocument/2006/extended-properties" xmlns:vt="http://schemas.openxmlformats.org/officeDocument/2006/docPropsVTypes">
  <Template>Retrospect</Template>
  <TotalTime>156</TotalTime>
  <Words>312</Words>
  <Application>Microsoft Office PowerPoint</Application>
  <PresentationFormat>On-screen Show (4:3)</PresentationFormat>
  <Paragraphs>28</Paragraphs>
  <Slides>14</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Calibri</vt:lpstr>
      <vt:lpstr>Calibri Light</vt:lpstr>
      <vt:lpstr>Times New Roman</vt:lpstr>
      <vt:lpstr>Retrospect</vt:lpstr>
      <vt:lpstr>Bitmap Image</vt:lpstr>
      <vt:lpstr>PowerPoint Presentation</vt:lpstr>
      <vt:lpstr>    A Project Report  On  Grocery Delivery App  By  Pallavi Ganpatrao Chikankar</vt:lpstr>
      <vt:lpstr>Introduction:</vt:lpstr>
      <vt:lpstr>PowerPoint Presentation</vt:lpstr>
      <vt:lpstr>Software Requirements: </vt:lpstr>
      <vt:lpstr>Screenshots:-  Home Page:</vt:lpstr>
      <vt:lpstr>Login Page :-</vt:lpstr>
      <vt:lpstr>Register Page :-</vt:lpstr>
      <vt:lpstr>Sucessful Registration Done :</vt:lpstr>
      <vt:lpstr>Admin Login Page:</vt:lpstr>
      <vt:lpstr>Billing :-</vt:lpstr>
      <vt:lpstr>Data Added in Database:</vt:lpstr>
      <vt:lpstr>Order: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samiksha chodhari</dc:creator>
  <cp:lastModifiedBy>Microsoft account</cp:lastModifiedBy>
  <cp:revision>15</cp:revision>
  <dcterms:created xsi:type="dcterms:W3CDTF">2022-05-01T17:18:30Z</dcterms:created>
  <dcterms:modified xsi:type="dcterms:W3CDTF">2022-05-02T06:44:32Z</dcterms:modified>
</cp:coreProperties>
</file>