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5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2621-5D80-4760-AF72-5B987CBE51A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5DA8B-1C48-4106-8293-E527EF53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B5428-5DF5-4781-AE5A-4F58A5D24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DD3DC-EC5D-4EE6-A206-982AC2F9AF3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29A4E7C6-3D45-40FD-AF5F-F955ED4CB2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0084DA9-BE02-401B-9B7E-0B42B5923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A271E5-A84B-4449-8A5B-84B005C6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172200"/>
          </a:xfrm>
          <a:prstGeom prst="rect">
            <a:avLst/>
          </a:prstGeom>
          <a:solidFill>
            <a:srgbClr val="D0020C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E17A77-8B19-4318-B356-38C06D6AFC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Master title – Arial, 36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4F16AA8-E20E-488D-BB6C-15C14EC07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Master sub-title – Arial, 28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EFF6923-2726-4D6E-80DF-44F0E4A695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81750"/>
            <a:ext cx="5181600" cy="476250"/>
          </a:xfrm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Universal Banking Solution from Infosys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8AF8BE1-9E49-4CF4-B548-DA53C34033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60676B1-D3EA-4362-8811-F24253D649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7895" name="Freeform 7">
            <a:extLst>
              <a:ext uri="{FF2B5EF4-FFF2-40B4-BE49-F238E27FC236}">
                <a16:creationId xmlns:a16="http://schemas.microsoft.com/office/drawing/2014/main" id="{3663961D-040A-4C8F-BCF5-BFC49F06598C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2946400" cy="6858000"/>
          </a:xfrm>
          <a:custGeom>
            <a:avLst/>
            <a:gdLst>
              <a:gd name="T0" fmla="*/ 0 w 1488"/>
              <a:gd name="T1" fmla="*/ 4320 h 4320"/>
              <a:gd name="T2" fmla="*/ 1488 w 1488"/>
              <a:gd name="T3" fmla="*/ 0 h 4320"/>
              <a:gd name="T4" fmla="*/ 1056 w 1488"/>
              <a:gd name="T5" fmla="*/ 4320 h 4320"/>
              <a:gd name="T6" fmla="*/ 0 w 1488"/>
              <a:gd name="T7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4320">
                <a:moveTo>
                  <a:pt x="0" y="4320"/>
                </a:moveTo>
                <a:lnTo>
                  <a:pt x="1488" y="0"/>
                </a:lnTo>
                <a:lnTo>
                  <a:pt x="1056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470AA670-F506-48BB-AC98-746853FBC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1" y="304800"/>
          <a:ext cx="152823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3" imgW="1527658" imgH="578510" progId="CorelDRAW.Graphic.10">
                  <p:embed/>
                </p:oleObj>
              </mc:Choice>
              <mc:Fallback>
                <p:oleObj name="CorelDRAW" r:id="rId3" imgW="1527658" imgH="578510" progId="CorelDRAW.Graphic.10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470AA670-F506-48BB-AC98-746853FBC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1" y="304800"/>
                        <a:ext cx="152823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7" name="Picture 9">
            <a:extLst>
              <a:ext uri="{FF2B5EF4-FFF2-40B4-BE49-F238E27FC236}">
                <a16:creationId xmlns:a16="http://schemas.microsoft.com/office/drawing/2014/main" id="{F8FEA47A-D071-4128-9172-87E51C6B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62563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1C7-ECB8-4F79-B366-8AAAEE83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D312-5D79-4585-AD7D-EC0F3B75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C279-D696-4AFC-8FD0-1464413F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F522-4DF7-44F3-B1CA-78485E9C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CB90-BFFC-4798-987A-CBA1B40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06B1-DA10-489C-9D87-A9F33E9C3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9F208-E7F9-4A22-A2DC-B614D8F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524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F688-8B2F-421B-8784-A7209D45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152401"/>
            <a:ext cx="8026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FE10-35F3-429C-935C-71C7536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60C1-AF73-477E-AC13-55100BF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BC19-74C1-4D04-9534-AC155B5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D1F68-94F6-4110-B7C8-B9FD03C50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7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23B-4E6A-4779-905B-3A09CBFB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0927-ED47-4EA5-B857-422A1645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B631-3A77-49ED-824E-F5E412E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FD5D-668B-42CB-9F2F-9408A1B1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F413-5448-4D4D-B4D7-90D09847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0663-BD50-4EF1-A3EF-E40735DFA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DB9E-2F56-40F6-A07F-1B67779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6D7A-CCC7-4F30-B0A9-0746BD93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624E-0331-4D53-B161-B729D8A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87D6-5177-4DAC-8B03-1D1F0FB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958A-941A-46D7-B4AB-B0311E02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48125-213B-4F8D-8401-1BE31F6E6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B25D-414A-4147-B12A-588B4F1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F3EF-5522-49E9-8D11-71385BC8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77E5-1BFE-4292-B1DA-173DEA35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AA60-9B1A-4352-99E7-4007E21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5BD0-99E7-4596-9D41-CC833CE3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C86AB-AAC0-4D17-B4B2-957C7D7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89124-50BE-468E-AF13-242A30F4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568F-DF33-4B34-A38D-BBF36FE1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94FB-273D-4BC8-B3D1-C20C9157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2A245-3EC8-4C3A-B9BB-0A398CE3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66C8-76FA-48E1-ACFD-EEF883390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F48A2-F0F9-4C68-9A59-9607376B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4C58B-67C9-4D62-A310-0708002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5E2D-65AA-455D-A729-868EF4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2BB0C-A0E0-4F4F-B97C-4A0EAFE6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0806-3F37-41AF-B862-5713815FF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6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AD3C-0BB6-4B94-B85D-6246A12B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19D6-685B-44B7-9F51-7C947057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EB8A-1C98-4279-B35B-17F85E12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15AD1-118D-4BE6-ACD4-A584BE5D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C5252-5C07-4676-B679-F1A38E759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5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257FD-2A44-422B-A8DF-D8D13266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AFD4B-C374-4473-963E-EBC7953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2CA5-6345-461D-9FB3-B8ECCFA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25CA7-B810-4380-BF91-036427DF5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7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3180-9E48-4AD0-9A11-B22E454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B56-07EB-4A69-B7A9-58B9B4EB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CF03-7EB2-4AD7-A36A-7A798F84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AE9F-46D2-4497-8275-D66B477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EACC-C066-44BE-971E-5779700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C6B8-A611-49B9-9212-BEE1220D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1BE59-DD2B-4FB5-886C-AE6D66333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19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617-74B2-452D-8816-70A7996C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4C373-D25E-4ACA-9EA4-B23F27A38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1405-FEB1-4226-A22A-E807E639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1425-654F-453F-86FC-4811DD49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0AB0-C8E1-41C7-8F68-A8B0205F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4DB3-B05A-4249-8431-62FD7B02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28C6F-5ECA-4824-A04F-00B1CCA68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22208B-2318-400A-AB3C-96D4DA5B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solidFill>
            <a:srgbClr val="D002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4F50AE7-945C-49C4-94BE-9C90FD2A4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09728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title – Arial, 28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999DA8B-C15E-4455-AC13-E37DD2FD3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text styles – Arial, 24</a:t>
            </a:r>
          </a:p>
          <a:p>
            <a:pPr lvl="1"/>
            <a:r>
              <a:rPr lang="en-US" altLang="en-US"/>
              <a:t>Second level- Arial, 20</a:t>
            </a:r>
          </a:p>
          <a:p>
            <a:pPr lvl="2"/>
            <a:r>
              <a:rPr lang="en-US" altLang="en-US"/>
              <a:t>Third level- Arial,18</a:t>
            </a:r>
          </a:p>
          <a:p>
            <a:pPr lvl="3"/>
            <a:r>
              <a:rPr lang="en-US" altLang="en-US"/>
              <a:t>Fourth level – Arial,16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95095A-1F3E-49D1-8A52-9346FAD224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B2439A6-30CB-4F66-A70A-88EE3613CE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E03331B-A315-40B8-BE6B-DC3CF5D43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CD80D3-3F15-4625-8D1B-CF49D44AD8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FE7B0C79-0CDD-4219-93D5-F5D6864020BE}"/>
              </a:ext>
            </a:extLst>
          </p:cNvPr>
          <p:cNvSpPr>
            <a:spLocks noChangeArrowheads="1"/>
          </p:cNvSpPr>
          <p:nvPr/>
        </p:nvSpPr>
        <p:spPr bwMode="auto">
          <a:xfrm rot="1099052">
            <a:off x="11563352" y="0"/>
            <a:ext cx="323849" cy="1143000"/>
          </a:xfrm>
          <a:prstGeom prst="triangle">
            <a:avLst>
              <a:gd name="adj" fmla="val 2676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523A4A19-44D5-476A-AB9D-06A12A5A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6299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>
                <a:solidFill>
                  <a:srgbClr val="D0020C"/>
                </a:solidFill>
                <a:latin typeface="Arial Narrow" panose="020B0606020202030204" pitchFamily="34" charset="0"/>
              </a:rPr>
              <a:t>Universal Banking Solution from Infosys</a:t>
            </a:r>
          </a:p>
        </p:txBody>
      </p:sp>
      <p:pic>
        <p:nvPicPr>
          <p:cNvPr id="36874" name="Picture 10">
            <a:extLst>
              <a:ext uri="{FF2B5EF4-FFF2-40B4-BE49-F238E27FC236}">
                <a16:creationId xmlns:a16="http://schemas.microsoft.com/office/drawing/2014/main" id="{38E27487-01E8-4CE7-892D-B49DF8BA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1801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5" name="Rectangle 11">
            <a:extLst>
              <a:ext uri="{FF2B5EF4-FFF2-40B4-BE49-F238E27FC236}">
                <a16:creationId xmlns:a16="http://schemas.microsoft.com/office/drawing/2014/main" id="{443E0845-5C9A-4EC0-802D-89AEB87D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18" y="6475691"/>
            <a:ext cx="4049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800"/>
              <a:t>Confidential and Proprietary to Infosys Technologies Limited</a:t>
            </a:r>
            <a:r>
              <a:rPr lang="en-US" altLang="en-US" sz="1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07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A4FB9FC-88F8-4E98-B8AD-B7866D2F4F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Universal Banking Solution from Infosys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DC99D95-9FFB-458F-9BDD-79C35FED5E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2130426"/>
            <a:ext cx="7086600" cy="1470025"/>
          </a:xfrm>
        </p:spPr>
        <p:txBody>
          <a:bodyPr/>
          <a:lstStyle/>
          <a:p>
            <a:r>
              <a:rPr lang="en-US" altLang="en-US" dirty="0"/>
              <a:t>Eclipse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BC4A99-84BF-47DB-BD3E-D553C6B489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Vikrant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C6E33-0D64-4038-AACE-4C3B768A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434" y="1"/>
            <a:ext cx="5743207" cy="689874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256E62F-4281-4EBD-A756-4AE4E9BD1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9B3213D9-4883-41AD-9FE1-E8AE0E4B7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96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D50ADB-F980-4901-ABA2-219DE722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1" y="0"/>
            <a:ext cx="12194312" cy="68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4F2332-288E-409D-AC49-7A2009F0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19" y="1"/>
            <a:ext cx="6997959" cy="6858000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C409D5-3459-4B51-87ED-D3EB0F93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5F3D5B-9796-4653-8D42-4F9F5A66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271B09-FC63-4B34-87E0-A7F935DF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0B17240-4F3F-49E0-95BF-C5B74ED7E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95" y="0"/>
            <a:ext cx="8724554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3A933-D3C3-438C-9A20-7691DC152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7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C3875-6A22-486D-819F-A62A4375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077" y="-75587"/>
            <a:ext cx="6487565" cy="689383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88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ppt template">
  <a:themeElements>
    <a:clrScheme name="Standard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8BDCD5AE3E54C918101564A95A12C" ma:contentTypeVersion="15" ma:contentTypeDescription="Create a new document." ma:contentTypeScope="" ma:versionID="7f28de163a6cce77f1cafafad91bd0d1">
  <xsd:schema xmlns:xsd="http://www.w3.org/2001/XMLSchema" xmlns:xs="http://www.w3.org/2001/XMLSchema" xmlns:p="http://schemas.microsoft.com/office/2006/metadata/properties" xmlns:ns2="be86d0ba-d810-4e36-bff0-2898545b7909" xmlns:ns3="d4644c1b-1bcc-468e-aec0-9ad3ab566061" targetNamespace="http://schemas.microsoft.com/office/2006/metadata/properties" ma:root="true" ma:fieldsID="b33f5e344cc8f08e0c2a160c8981c6b1" ns2:_="" ns3:_="">
    <xsd:import namespace="be86d0ba-d810-4e36-bff0-2898545b7909"/>
    <xsd:import namespace="d4644c1b-1bcc-468e-aec0-9ad3ab566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d0ba-d810-4e36-bff0-2898545b7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44c1b-1bcc-468e-aec0-9ad3ab566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ef0679-1cf6-4205-ba13-336f8d1b7009}" ma:internalName="TaxCatchAll" ma:showField="CatchAllData" ma:web="d4644c1b-1bcc-468e-aec0-9ad3ab5660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644c1b-1bcc-468e-aec0-9ad3ab566061" xsi:nil="true"/>
    <lcf76f155ced4ddcb4097134ff3c332f xmlns="be86d0ba-d810-4e36-bff0-2898545b79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8A73AB-CF29-4CDC-837B-3D7848AB6BD0}"/>
</file>

<file path=customXml/itemProps2.xml><?xml version="1.0" encoding="utf-8"?>
<ds:datastoreItem xmlns:ds="http://schemas.openxmlformats.org/officeDocument/2006/customXml" ds:itemID="{A56BB526-F300-43D1-9FC3-FFBCF02886AC}"/>
</file>

<file path=customXml/itemProps3.xml><?xml version="1.0" encoding="utf-8"?>
<ds:datastoreItem xmlns:ds="http://schemas.openxmlformats.org/officeDocument/2006/customXml" ds:itemID="{3792371F-3217-44BF-A9A2-36C39D76C4D5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10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Wingdings</vt:lpstr>
      <vt:lpstr>Standard ppt template</vt:lpstr>
      <vt:lpstr>CorelDRAW 10.0 Graphic</vt:lpstr>
      <vt:lpstr>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Vikrant Aggarwal</dc:creator>
  <cp:lastModifiedBy>Vikrant Aggarwal</cp:lastModifiedBy>
  <cp:revision>3</cp:revision>
  <dcterms:created xsi:type="dcterms:W3CDTF">2022-07-17T10:32:04Z</dcterms:created>
  <dcterms:modified xsi:type="dcterms:W3CDTF">2022-07-17T10:44:58Z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0x01010035D8BDCD5AE3E54C918101564A95A12C</vt:lpwstr>
  </property>
</Properties>
</file>