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42"/>
  </p:notesMasterIdLst>
  <p:handoutMasterIdLst>
    <p:handoutMasterId r:id="rId43"/>
  </p:handoutMasterIdLst>
  <p:sldIdLst>
    <p:sldId id="502" r:id="rId5"/>
    <p:sldId id="382" r:id="rId6"/>
    <p:sldId id="451" r:id="rId7"/>
    <p:sldId id="470" r:id="rId8"/>
    <p:sldId id="402" r:id="rId9"/>
    <p:sldId id="471" r:id="rId10"/>
    <p:sldId id="430" r:id="rId11"/>
    <p:sldId id="472" r:id="rId12"/>
    <p:sldId id="473" r:id="rId13"/>
    <p:sldId id="474" r:id="rId14"/>
    <p:sldId id="431" r:id="rId15"/>
    <p:sldId id="475" r:id="rId16"/>
    <p:sldId id="455" r:id="rId17"/>
    <p:sldId id="476" r:id="rId18"/>
    <p:sldId id="477" r:id="rId19"/>
    <p:sldId id="461" r:id="rId20"/>
    <p:sldId id="478" r:id="rId21"/>
    <p:sldId id="479" r:id="rId22"/>
    <p:sldId id="480" r:id="rId23"/>
    <p:sldId id="481" r:id="rId24"/>
    <p:sldId id="482" r:id="rId25"/>
    <p:sldId id="483" r:id="rId26"/>
    <p:sldId id="458" r:id="rId27"/>
    <p:sldId id="460" r:id="rId28"/>
    <p:sldId id="484" r:id="rId29"/>
    <p:sldId id="485" r:id="rId30"/>
    <p:sldId id="486" r:id="rId31"/>
    <p:sldId id="465" r:id="rId32"/>
    <p:sldId id="487" r:id="rId33"/>
    <p:sldId id="488" r:id="rId34"/>
    <p:sldId id="489" r:id="rId35"/>
    <p:sldId id="490" r:id="rId36"/>
    <p:sldId id="463" r:id="rId37"/>
    <p:sldId id="491" r:id="rId38"/>
    <p:sldId id="492" r:id="rId39"/>
    <p:sldId id="493" r:id="rId40"/>
    <p:sldId id="346" r:id="rId41"/>
  </p:sldIdLst>
  <p:sldSz cx="9144000" cy="6858000" type="screen4x3"/>
  <p:notesSz cx="6881813" cy="9296400"/>
  <p:defaultTextStyle>
    <a:defPPr>
      <a:defRPr lang="en-US"/>
    </a:defPPr>
    <a:lvl1pPr algn="l" rtl="0" fontAlgn="base">
      <a:spcBef>
        <a:spcPct val="0"/>
      </a:spcBef>
      <a:spcAft>
        <a:spcPct val="0"/>
      </a:spcAft>
      <a:defRPr b="1" kern="1200">
        <a:solidFill>
          <a:srgbClr val="0000FF"/>
        </a:solidFill>
        <a:latin typeface="Times New Roman" panose="02020603050405020304" pitchFamily="18" charset="0"/>
        <a:ea typeface="+mn-ea"/>
        <a:cs typeface="+mn-cs"/>
      </a:defRPr>
    </a:lvl1pPr>
    <a:lvl2pPr marL="457200" algn="l" rtl="0" fontAlgn="base">
      <a:spcBef>
        <a:spcPct val="0"/>
      </a:spcBef>
      <a:spcAft>
        <a:spcPct val="0"/>
      </a:spcAft>
      <a:defRPr b="1" kern="1200">
        <a:solidFill>
          <a:srgbClr val="0000FF"/>
        </a:solidFill>
        <a:latin typeface="Times New Roman" panose="02020603050405020304" pitchFamily="18" charset="0"/>
        <a:ea typeface="+mn-ea"/>
        <a:cs typeface="+mn-cs"/>
      </a:defRPr>
    </a:lvl2pPr>
    <a:lvl3pPr marL="914400" algn="l" rtl="0" fontAlgn="base">
      <a:spcBef>
        <a:spcPct val="0"/>
      </a:spcBef>
      <a:spcAft>
        <a:spcPct val="0"/>
      </a:spcAft>
      <a:defRPr b="1" kern="1200">
        <a:solidFill>
          <a:srgbClr val="0000FF"/>
        </a:solidFill>
        <a:latin typeface="Times New Roman" panose="02020603050405020304" pitchFamily="18" charset="0"/>
        <a:ea typeface="+mn-ea"/>
        <a:cs typeface="+mn-cs"/>
      </a:defRPr>
    </a:lvl3pPr>
    <a:lvl4pPr marL="1371600" algn="l" rtl="0" fontAlgn="base">
      <a:spcBef>
        <a:spcPct val="0"/>
      </a:spcBef>
      <a:spcAft>
        <a:spcPct val="0"/>
      </a:spcAft>
      <a:defRPr b="1" kern="1200">
        <a:solidFill>
          <a:srgbClr val="0000FF"/>
        </a:solidFill>
        <a:latin typeface="Times New Roman" panose="02020603050405020304" pitchFamily="18" charset="0"/>
        <a:ea typeface="+mn-ea"/>
        <a:cs typeface="+mn-cs"/>
      </a:defRPr>
    </a:lvl4pPr>
    <a:lvl5pPr marL="1828800" algn="l" rtl="0" fontAlgn="base">
      <a:spcBef>
        <a:spcPct val="0"/>
      </a:spcBef>
      <a:spcAft>
        <a:spcPct val="0"/>
      </a:spcAft>
      <a:defRPr b="1" kern="1200">
        <a:solidFill>
          <a:srgbClr val="0000FF"/>
        </a:solidFill>
        <a:latin typeface="Times New Roman" panose="02020603050405020304" pitchFamily="18" charset="0"/>
        <a:ea typeface="+mn-ea"/>
        <a:cs typeface="+mn-cs"/>
      </a:defRPr>
    </a:lvl5pPr>
    <a:lvl6pPr marL="2286000" algn="l" defTabSz="914400" rtl="0" eaLnBrk="1" latinLnBrk="0" hangingPunct="1">
      <a:defRPr b="1" kern="1200">
        <a:solidFill>
          <a:srgbClr val="0000FF"/>
        </a:solidFill>
        <a:latin typeface="Times New Roman" panose="02020603050405020304" pitchFamily="18" charset="0"/>
        <a:ea typeface="+mn-ea"/>
        <a:cs typeface="+mn-cs"/>
      </a:defRPr>
    </a:lvl6pPr>
    <a:lvl7pPr marL="2743200" algn="l" defTabSz="914400" rtl="0" eaLnBrk="1" latinLnBrk="0" hangingPunct="1">
      <a:defRPr b="1" kern="1200">
        <a:solidFill>
          <a:srgbClr val="0000FF"/>
        </a:solidFill>
        <a:latin typeface="Times New Roman" panose="02020603050405020304" pitchFamily="18" charset="0"/>
        <a:ea typeface="+mn-ea"/>
        <a:cs typeface="+mn-cs"/>
      </a:defRPr>
    </a:lvl7pPr>
    <a:lvl8pPr marL="3200400" algn="l" defTabSz="914400" rtl="0" eaLnBrk="1" latinLnBrk="0" hangingPunct="1">
      <a:defRPr b="1" kern="1200">
        <a:solidFill>
          <a:srgbClr val="0000FF"/>
        </a:solidFill>
        <a:latin typeface="Times New Roman" panose="02020603050405020304" pitchFamily="18" charset="0"/>
        <a:ea typeface="+mn-ea"/>
        <a:cs typeface="+mn-cs"/>
      </a:defRPr>
    </a:lvl8pPr>
    <a:lvl9pPr marL="3657600" algn="l" defTabSz="914400" rtl="0" eaLnBrk="1" latinLnBrk="0" hangingPunct="1">
      <a:defRPr b="1" kern="1200">
        <a:solidFill>
          <a:srgbClr val="0000FF"/>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cd" initials="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990033"/>
    <a:srgbClr val="434F48"/>
    <a:srgbClr val="CBD3CE"/>
    <a:srgbClr val="BBE0E3"/>
    <a:srgbClr val="3D8F95"/>
    <a:srgbClr val="FF0000"/>
    <a:srgbClr val="D0E3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1B1D26-FAB6-4546-8E6B-862C67A98346}" v="134" dt="2022-05-26T16:13:36.9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4038" autoAdjust="0"/>
  </p:normalViewPr>
  <p:slideViewPr>
    <p:cSldViewPr>
      <p:cViewPr>
        <p:scale>
          <a:sx n="62" d="100"/>
          <a:sy n="62" d="100"/>
        </p:scale>
        <p:origin x="-732" y="4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gadhar D" userId="S::gangadhar.d01@ad.infosys.com::ee1cb5de-370b-45d0-bb81-f30756dc2e13" providerId="AD" clId="Web-{F11B1D26-FAB6-4546-8E6B-862C67A98346}"/>
    <pc:docChg chg="addSld delSld modSld sldOrd">
      <pc:chgData name="Gangadhar D" userId="S::gangadhar.d01@ad.infosys.com::ee1cb5de-370b-45d0-bb81-f30756dc2e13" providerId="AD" clId="Web-{F11B1D26-FAB6-4546-8E6B-862C67A98346}" dt="2022-05-26T16:13:36.920" v="133"/>
      <pc:docMkLst>
        <pc:docMk/>
      </pc:docMkLst>
      <pc:sldChg chg="del">
        <pc:chgData name="Gangadhar D" userId="S::gangadhar.d01@ad.infosys.com::ee1cb5de-370b-45d0-bb81-f30756dc2e13" providerId="AD" clId="Web-{F11B1D26-FAB6-4546-8E6B-862C67A98346}" dt="2022-05-26T16:13:03.138" v="112"/>
        <pc:sldMkLst>
          <pc:docMk/>
          <pc:sldMk cId="0" sldId="385"/>
        </pc:sldMkLst>
      </pc:sldChg>
      <pc:sldChg chg="del">
        <pc:chgData name="Gangadhar D" userId="S::gangadhar.d01@ad.infosys.com::ee1cb5de-370b-45d0-bb81-f30756dc2e13" providerId="AD" clId="Web-{F11B1D26-FAB6-4546-8E6B-862C67A98346}" dt="2022-05-26T16:12:04.996" v="83"/>
        <pc:sldMkLst>
          <pc:docMk/>
          <pc:sldMk cId="0" sldId="452"/>
        </pc:sldMkLst>
      </pc:sldChg>
      <pc:sldChg chg="del">
        <pc:chgData name="Gangadhar D" userId="S::gangadhar.d01@ad.infosys.com::ee1cb5de-370b-45d0-bb81-f30756dc2e13" providerId="AD" clId="Web-{F11B1D26-FAB6-4546-8E6B-862C67A98346}" dt="2022-05-26T16:13:31.045" v="121"/>
        <pc:sldMkLst>
          <pc:docMk/>
          <pc:sldMk cId="0" sldId="469"/>
        </pc:sldMkLst>
      </pc:sldChg>
      <pc:sldChg chg="modSp new del">
        <pc:chgData name="Gangadhar D" userId="S::gangadhar.d01@ad.infosys.com::ee1cb5de-370b-45d0-bb81-f30756dc2e13" providerId="AD" clId="Web-{F11B1D26-FAB6-4546-8E6B-862C67A98346}" dt="2022-05-26T16:13:36.920" v="133"/>
        <pc:sldMkLst>
          <pc:docMk/>
          <pc:sldMk cId="2721800088" sldId="503"/>
        </pc:sldMkLst>
        <pc:spChg chg="mod">
          <ac:chgData name="Gangadhar D" userId="S::gangadhar.d01@ad.infosys.com::ee1cb5de-370b-45d0-bb81-f30756dc2e13" providerId="AD" clId="Web-{F11B1D26-FAB6-4546-8E6B-862C67A98346}" dt="2022-05-26T16:09:45.072" v="30" actId="20577"/>
          <ac:spMkLst>
            <pc:docMk/>
            <pc:sldMk cId="2721800088" sldId="503"/>
            <ac:spMk id="3" creationId="{CB16F2B3-64F2-2E26-611C-9A14839F2148}"/>
          </ac:spMkLst>
        </pc:spChg>
      </pc:sldChg>
      <pc:sldChg chg="new del">
        <pc:chgData name="Gangadhar D" userId="S::gangadhar.d01@ad.infosys.com::ee1cb5de-370b-45d0-bb81-f30756dc2e13" providerId="AD" clId="Web-{F11B1D26-FAB6-4546-8E6B-862C67A98346}" dt="2022-05-26T16:13:31.045" v="132"/>
        <pc:sldMkLst>
          <pc:docMk/>
          <pc:sldMk cId="850372086" sldId="504"/>
        </pc:sldMkLst>
      </pc:sldChg>
      <pc:sldChg chg="new del">
        <pc:chgData name="Gangadhar D" userId="S::gangadhar.d01@ad.infosys.com::ee1cb5de-370b-45d0-bb81-f30756dc2e13" providerId="AD" clId="Web-{F11B1D26-FAB6-4546-8E6B-862C67A98346}" dt="2022-05-26T16:12:04.996" v="87"/>
        <pc:sldMkLst>
          <pc:docMk/>
          <pc:sldMk cId="3998746802" sldId="505"/>
        </pc:sldMkLst>
      </pc:sldChg>
      <pc:sldChg chg="new del">
        <pc:chgData name="Gangadhar D" userId="S::gangadhar.d01@ad.infosys.com::ee1cb5de-370b-45d0-bb81-f30756dc2e13" providerId="AD" clId="Web-{F11B1D26-FAB6-4546-8E6B-862C67A98346}" dt="2022-05-26T16:12:04.996" v="86"/>
        <pc:sldMkLst>
          <pc:docMk/>
          <pc:sldMk cId="3130438592" sldId="506"/>
        </pc:sldMkLst>
      </pc:sldChg>
      <pc:sldChg chg="new del">
        <pc:chgData name="Gangadhar D" userId="S::gangadhar.d01@ad.infosys.com::ee1cb5de-370b-45d0-bb81-f30756dc2e13" providerId="AD" clId="Web-{F11B1D26-FAB6-4546-8E6B-862C67A98346}" dt="2022-05-26T16:12:04.996" v="85"/>
        <pc:sldMkLst>
          <pc:docMk/>
          <pc:sldMk cId="2478502634" sldId="507"/>
        </pc:sldMkLst>
      </pc:sldChg>
      <pc:sldChg chg="new del">
        <pc:chgData name="Gangadhar D" userId="S::gangadhar.d01@ad.infosys.com::ee1cb5de-370b-45d0-bb81-f30756dc2e13" providerId="AD" clId="Web-{F11B1D26-FAB6-4546-8E6B-862C67A98346}" dt="2022-05-26T16:12:04.996" v="84"/>
        <pc:sldMkLst>
          <pc:docMk/>
          <pc:sldMk cId="2615623350" sldId="508"/>
        </pc:sldMkLst>
      </pc:sldChg>
      <pc:sldChg chg="new del">
        <pc:chgData name="Gangadhar D" userId="S::gangadhar.d01@ad.infosys.com::ee1cb5de-370b-45d0-bb81-f30756dc2e13" providerId="AD" clId="Web-{F11B1D26-FAB6-4546-8E6B-862C67A98346}" dt="2022-05-26T16:10:59.808" v="67"/>
        <pc:sldMkLst>
          <pc:docMk/>
          <pc:sldMk cId="1869050698" sldId="509"/>
        </pc:sldMkLst>
      </pc:sldChg>
      <pc:sldChg chg="new del">
        <pc:chgData name="Gangadhar D" userId="S::gangadhar.d01@ad.infosys.com::ee1cb5de-370b-45d0-bb81-f30756dc2e13" providerId="AD" clId="Web-{F11B1D26-FAB6-4546-8E6B-862C67A98346}" dt="2022-05-26T16:11:05.808" v="68"/>
        <pc:sldMkLst>
          <pc:docMk/>
          <pc:sldMk cId="2037735665" sldId="510"/>
        </pc:sldMkLst>
      </pc:sldChg>
      <pc:sldChg chg="new del">
        <pc:chgData name="Gangadhar D" userId="S::gangadhar.d01@ad.infosys.com::ee1cb5de-370b-45d0-bb81-f30756dc2e13" providerId="AD" clId="Web-{F11B1D26-FAB6-4546-8E6B-862C67A98346}" dt="2022-05-26T16:11:14.886" v="69"/>
        <pc:sldMkLst>
          <pc:docMk/>
          <pc:sldMk cId="3529751071" sldId="511"/>
        </pc:sldMkLst>
      </pc:sldChg>
      <pc:sldChg chg="new del">
        <pc:chgData name="Gangadhar D" userId="S::gangadhar.d01@ad.infosys.com::ee1cb5de-370b-45d0-bb81-f30756dc2e13" providerId="AD" clId="Web-{F11B1D26-FAB6-4546-8E6B-862C67A98346}" dt="2022-05-26T16:11:18.417" v="70"/>
        <pc:sldMkLst>
          <pc:docMk/>
          <pc:sldMk cId="3469421232" sldId="512"/>
        </pc:sldMkLst>
      </pc:sldChg>
      <pc:sldChg chg="new del">
        <pc:chgData name="Gangadhar D" userId="S::gangadhar.d01@ad.infosys.com::ee1cb5de-370b-45d0-bb81-f30756dc2e13" providerId="AD" clId="Web-{F11B1D26-FAB6-4546-8E6B-862C67A98346}" dt="2022-05-26T16:11:22.199" v="71"/>
        <pc:sldMkLst>
          <pc:docMk/>
          <pc:sldMk cId="4050333736" sldId="513"/>
        </pc:sldMkLst>
      </pc:sldChg>
      <pc:sldChg chg="new del">
        <pc:chgData name="Gangadhar D" userId="S::gangadhar.d01@ad.infosys.com::ee1cb5de-370b-45d0-bb81-f30756dc2e13" providerId="AD" clId="Web-{F11B1D26-FAB6-4546-8E6B-862C67A98346}" dt="2022-05-26T16:12:04.996" v="82"/>
        <pc:sldMkLst>
          <pc:docMk/>
          <pc:sldMk cId="3985130825" sldId="514"/>
        </pc:sldMkLst>
      </pc:sldChg>
      <pc:sldChg chg="new del">
        <pc:chgData name="Gangadhar D" userId="S::gangadhar.d01@ad.infosys.com::ee1cb5de-370b-45d0-bb81-f30756dc2e13" providerId="AD" clId="Web-{F11B1D26-FAB6-4546-8E6B-862C67A98346}" dt="2022-05-26T16:12:04.996" v="81"/>
        <pc:sldMkLst>
          <pc:docMk/>
          <pc:sldMk cId="3834822394" sldId="515"/>
        </pc:sldMkLst>
      </pc:sldChg>
      <pc:sldChg chg="new del">
        <pc:chgData name="Gangadhar D" userId="S::gangadhar.d01@ad.infosys.com::ee1cb5de-370b-45d0-bb81-f30756dc2e13" providerId="AD" clId="Web-{F11B1D26-FAB6-4546-8E6B-862C67A98346}" dt="2022-05-26T16:12:04.996" v="80"/>
        <pc:sldMkLst>
          <pc:docMk/>
          <pc:sldMk cId="1040196659" sldId="516"/>
        </pc:sldMkLst>
      </pc:sldChg>
      <pc:sldChg chg="new del">
        <pc:chgData name="Gangadhar D" userId="S::gangadhar.d01@ad.infosys.com::ee1cb5de-370b-45d0-bb81-f30756dc2e13" providerId="AD" clId="Web-{F11B1D26-FAB6-4546-8E6B-862C67A98346}" dt="2022-05-26T16:12:04.996" v="79"/>
        <pc:sldMkLst>
          <pc:docMk/>
          <pc:sldMk cId="3102600989" sldId="517"/>
        </pc:sldMkLst>
      </pc:sldChg>
      <pc:sldChg chg="new del">
        <pc:chgData name="Gangadhar D" userId="S::gangadhar.d01@ad.infosys.com::ee1cb5de-370b-45d0-bb81-f30756dc2e13" providerId="AD" clId="Web-{F11B1D26-FAB6-4546-8E6B-862C67A98346}" dt="2022-05-26T16:12:04.996" v="78"/>
        <pc:sldMkLst>
          <pc:docMk/>
          <pc:sldMk cId="2883527612" sldId="518"/>
        </pc:sldMkLst>
      </pc:sldChg>
      <pc:sldChg chg="new del">
        <pc:chgData name="Gangadhar D" userId="S::gangadhar.d01@ad.infosys.com::ee1cb5de-370b-45d0-bb81-f30756dc2e13" providerId="AD" clId="Web-{F11B1D26-FAB6-4546-8E6B-862C67A98346}" dt="2022-05-26T16:12:04.996" v="77"/>
        <pc:sldMkLst>
          <pc:docMk/>
          <pc:sldMk cId="952260894" sldId="519"/>
        </pc:sldMkLst>
      </pc:sldChg>
      <pc:sldChg chg="new del">
        <pc:chgData name="Gangadhar D" userId="S::gangadhar.d01@ad.infosys.com::ee1cb5de-370b-45d0-bb81-f30756dc2e13" providerId="AD" clId="Web-{F11B1D26-FAB6-4546-8E6B-862C67A98346}" dt="2022-05-26T16:12:04.996" v="76"/>
        <pc:sldMkLst>
          <pc:docMk/>
          <pc:sldMk cId="3768161860" sldId="520"/>
        </pc:sldMkLst>
      </pc:sldChg>
      <pc:sldChg chg="new del">
        <pc:chgData name="Gangadhar D" userId="S::gangadhar.d01@ad.infosys.com::ee1cb5de-370b-45d0-bb81-f30756dc2e13" providerId="AD" clId="Web-{F11B1D26-FAB6-4546-8E6B-862C67A98346}" dt="2022-05-26T16:12:04.981" v="75"/>
        <pc:sldMkLst>
          <pc:docMk/>
          <pc:sldMk cId="3722993206" sldId="521"/>
        </pc:sldMkLst>
      </pc:sldChg>
      <pc:sldChg chg="new del ord">
        <pc:chgData name="Gangadhar D" userId="S::gangadhar.d01@ad.infosys.com::ee1cb5de-370b-45d0-bb81-f30756dc2e13" providerId="AD" clId="Web-{F11B1D26-FAB6-4546-8E6B-862C67A98346}" dt="2022-05-26T16:12:04.981" v="73"/>
        <pc:sldMkLst>
          <pc:docMk/>
          <pc:sldMk cId="3419811715" sldId="522"/>
        </pc:sldMkLst>
      </pc:sldChg>
      <pc:sldChg chg="new del">
        <pc:chgData name="Gangadhar D" userId="S::gangadhar.d01@ad.infosys.com::ee1cb5de-370b-45d0-bb81-f30756dc2e13" providerId="AD" clId="Web-{F11B1D26-FAB6-4546-8E6B-862C67A98346}" dt="2022-05-26T16:12:04.981" v="74"/>
        <pc:sldMkLst>
          <pc:docMk/>
          <pc:sldMk cId="1039463501" sldId="523"/>
        </pc:sldMkLst>
      </pc:sldChg>
      <pc:sldChg chg="new del">
        <pc:chgData name="Gangadhar D" userId="S::gangadhar.d01@ad.infosys.com::ee1cb5de-370b-45d0-bb81-f30756dc2e13" providerId="AD" clId="Web-{F11B1D26-FAB6-4546-8E6B-862C67A98346}" dt="2022-05-26T16:12:39.559" v="99"/>
        <pc:sldMkLst>
          <pc:docMk/>
          <pc:sldMk cId="1948342327" sldId="524"/>
        </pc:sldMkLst>
      </pc:sldChg>
      <pc:sldChg chg="new del">
        <pc:chgData name="Gangadhar D" userId="S::gangadhar.d01@ad.infosys.com::ee1cb5de-370b-45d0-bb81-f30756dc2e13" providerId="AD" clId="Web-{F11B1D26-FAB6-4546-8E6B-862C67A98346}" dt="2022-05-26T16:12:50.200" v="111"/>
        <pc:sldMkLst>
          <pc:docMk/>
          <pc:sldMk cId="1773859824" sldId="525"/>
        </pc:sldMkLst>
      </pc:sldChg>
      <pc:sldChg chg="new del">
        <pc:chgData name="Gangadhar D" userId="S::gangadhar.d01@ad.infosys.com::ee1cb5de-370b-45d0-bb81-f30756dc2e13" providerId="AD" clId="Web-{F11B1D26-FAB6-4546-8E6B-862C67A98346}" dt="2022-05-26T16:12:50.200" v="110"/>
        <pc:sldMkLst>
          <pc:docMk/>
          <pc:sldMk cId="1887369911" sldId="526"/>
        </pc:sldMkLst>
      </pc:sldChg>
      <pc:sldChg chg="new del">
        <pc:chgData name="Gangadhar D" userId="S::gangadhar.d01@ad.infosys.com::ee1cb5de-370b-45d0-bb81-f30756dc2e13" providerId="AD" clId="Web-{F11B1D26-FAB6-4546-8E6B-862C67A98346}" dt="2022-05-26T16:12:50.200" v="109"/>
        <pc:sldMkLst>
          <pc:docMk/>
          <pc:sldMk cId="797807356" sldId="527"/>
        </pc:sldMkLst>
      </pc:sldChg>
      <pc:sldChg chg="new del">
        <pc:chgData name="Gangadhar D" userId="S::gangadhar.d01@ad.infosys.com::ee1cb5de-370b-45d0-bb81-f30756dc2e13" providerId="AD" clId="Web-{F11B1D26-FAB6-4546-8E6B-862C67A98346}" dt="2022-05-26T16:12:50.200" v="108"/>
        <pc:sldMkLst>
          <pc:docMk/>
          <pc:sldMk cId="1604459145" sldId="528"/>
        </pc:sldMkLst>
      </pc:sldChg>
      <pc:sldChg chg="new del">
        <pc:chgData name="Gangadhar D" userId="S::gangadhar.d01@ad.infosys.com::ee1cb5de-370b-45d0-bb81-f30756dc2e13" providerId="AD" clId="Web-{F11B1D26-FAB6-4546-8E6B-862C67A98346}" dt="2022-05-26T16:12:50.200" v="107"/>
        <pc:sldMkLst>
          <pc:docMk/>
          <pc:sldMk cId="4220105922" sldId="529"/>
        </pc:sldMkLst>
      </pc:sldChg>
      <pc:sldChg chg="new del">
        <pc:chgData name="Gangadhar D" userId="S::gangadhar.d01@ad.infosys.com::ee1cb5de-370b-45d0-bb81-f30756dc2e13" providerId="AD" clId="Web-{F11B1D26-FAB6-4546-8E6B-862C67A98346}" dt="2022-05-26T16:13:31.045" v="131"/>
        <pc:sldMkLst>
          <pc:docMk/>
          <pc:sldMk cId="3183619763" sldId="530"/>
        </pc:sldMkLst>
      </pc:sldChg>
      <pc:sldChg chg="new del">
        <pc:chgData name="Gangadhar D" userId="S::gangadhar.d01@ad.infosys.com::ee1cb5de-370b-45d0-bb81-f30756dc2e13" providerId="AD" clId="Web-{F11B1D26-FAB6-4546-8E6B-862C67A98346}" dt="2022-05-26T16:13:31.045" v="130"/>
        <pc:sldMkLst>
          <pc:docMk/>
          <pc:sldMk cId="2514092244" sldId="531"/>
        </pc:sldMkLst>
      </pc:sldChg>
      <pc:sldChg chg="new del">
        <pc:chgData name="Gangadhar D" userId="S::gangadhar.d01@ad.infosys.com::ee1cb5de-370b-45d0-bb81-f30756dc2e13" providerId="AD" clId="Web-{F11B1D26-FAB6-4546-8E6B-862C67A98346}" dt="2022-05-26T16:13:31.045" v="129"/>
        <pc:sldMkLst>
          <pc:docMk/>
          <pc:sldMk cId="2107574118" sldId="532"/>
        </pc:sldMkLst>
      </pc:sldChg>
      <pc:sldChg chg="new del">
        <pc:chgData name="Gangadhar D" userId="S::gangadhar.d01@ad.infosys.com::ee1cb5de-370b-45d0-bb81-f30756dc2e13" providerId="AD" clId="Web-{F11B1D26-FAB6-4546-8E6B-862C67A98346}" dt="2022-05-26T16:13:31.045" v="128"/>
        <pc:sldMkLst>
          <pc:docMk/>
          <pc:sldMk cId="4026885513" sldId="533"/>
        </pc:sldMkLst>
      </pc:sldChg>
      <pc:sldChg chg="new del">
        <pc:chgData name="Gangadhar D" userId="S::gangadhar.d01@ad.infosys.com::ee1cb5de-370b-45d0-bb81-f30756dc2e13" providerId="AD" clId="Web-{F11B1D26-FAB6-4546-8E6B-862C67A98346}" dt="2022-05-26T16:13:31.045" v="127"/>
        <pc:sldMkLst>
          <pc:docMk/>
          <pc:sldMk cId="1198858767" sldId="534"/>
        </pc:sldMkLst>
      </pc:sldChg>
      <pc:sldChg chg="new del">
        <pc:chgData name="Gangadhar D" userId="S::gangadhar.d01@ad.infosys.com::ee1cb5de-370b-45d0-bb81-f30756dc2e13" providerId="AD" clId="Web-{F11B1D26-FAB6-4546-8E6B-862C67A98346}" dt="2022-05-26T16:13:31.045" v="126"/>
        <pc:sldMkLst>
          <pc:docMk/>
          <pc:sldMk cId="2368974501" sldId="535"/>
        </pc:sldMkLst>
      </pc:sldChg>
      <pc:sldChg chg="new del">
        <pc:chgData name="Gangadhar D" userId="S::gangadhar.d01@ad.infosys.com::ee1cb5de-370b-45d0-bb81-f30756dc2e13" providerId="AD" clId="Web-{F11B1D26-FAB6-4546-8E6B-862C67A98346}" dt="2022-05-26T16:13:31.045" v="125"/>
        <pc:sldMkLst>
          <pc:docMk/>
          <pc:sldMk cId="1874149820" sldId="536"/>
        </pc:sldMkLst>
      </pc:sldChg>
      <pc:sldChg chg="new del">
        <pc:chgData name="Gangadhar D" userId="S::gangadhar.d01@ad.infosys.com::ee1cb5de-370b-45d0-bb81-f30756dc2e13" providerId="AD" clId="Web-{F11B1D26-FAB6-4546-8E6B-862C67A98346}" dt="2022-05-26T16:13:31.045" v="124"/>
        <pc:sldMkLst>
          <pc:docMk/>
          <pc:sldMk cId="1010699797" sldId="537"/>
        </pc:sldMkLst>
      </pc:sldChg>
      <pc:sldChg chg="new del">
        <pc:chgData name="Gangadhar D" userId="S::gangadhar.d01@ad.infosys.com::ee1cb5de-370b-45d0-bb81-f30756dc2e13" providerId="AD" clId="Web-{F11B1D26-FAB6-4546-8E6B-862C67A98346}" dt="2022-05-26T16:13:31.045" v="123"/>
        <pc:sldMkLst>
          <pc:docMk/>
          <pc:sldMk cId="392045248" sldId="538"/>
        </pc:sldMkLst>
      </pc:sldChg>
      <pc:sldChg chg="new del">
        <pc:chgData name="Gangadhar D" userId="S::gangadhar.d01@ad.infosys.com::ee1cb5de-370b-45d0-bb81-f30756dc2e13" providerId="AD" clId="Web-{F11B1D26-FAB6-4546-8E6B-862C67A98346}" dt="2022-05-26T16:13:31.045" v="122"/>
        <pc:sldMkLst>
          <pc:docMk/>
          <pc:sldMk cId="1176700766" sldId="539"/>
        </pc:sldMkLst>
      </pc:sldChg>
      <pc:sldChg chg="new del">
        <pc:chgData name="Gangadhar D" userId="S::gangadhar.d01@ad.infosys.com::ee1cb5de-370b-45d0-bb81-f30756dc2e13" providerId="AD" clId="Web-{F11B1D26-FAB6-4546-8E6B-862C67A98346}" dt="2022-05-26T16:13:03.153" v="120"/>
        <pc:sldMkLst>
          <pc:docMk/>
          <pc:sldMk cId="1423152524" sldId="540"/>
        </pc:sldMkLst>
      </pc:sldChg>
      <pc:sldChg chg="new del">
        <pc:chgData name="Gangadhar D" userId="S::gangadhar.d01@ad.infosys.com::ee1cb5de-370b-45d0-bb81-f30756dc2e13" providerId="AD" clId="Web-{F11B1D26-FAB6-4546-8E6B-862C67A98346}" dt="2022-05-26T16:13:03.153" v="119"/>
        <pc:sldMkLst>
          <pc:docMk/>
          <pc:sldMk cId="3446246726" sldId="541"/>
        </pc:sldMkLst>
      </pc:sldChg>
      <pc:sldChg chg="new del">
        <pc:chgData name="Gangadhar D" userId="S::gangadhar.d01@ad.infosys.com::ee1cb5de-370b-45d0-bb81-f30756dc2e13" providerId="AD" clId="Web-{F11B1D26-FAB6-4546-8E6B-862C67A98346}" dt="2022-05-26T16:13:03.153" v="118"/>
        <pc:sldMkLst>
          <pc:docMk/>
          <pc:sldMk cId="3712062387" sldId="542"/>
        </pc:sldMkLst>
      </pc:sldChg>
      <pc:sldChg chg="new del">
        <pc:chgData name="Gangadhar D" userId="S::gangadhar.d01@ad.infosys.com::ee1cb5de-370b-45d0-bb81-f30756dc2e13" providerId="AD" clId="Web-{F11B1D26-FAB6-4546-8E6B-862C67A98346}" dt="2022-05-26T16:13:03.153" v="117"/>
        <pc:sldMkLst>
          <pc:docMk/>
          <pc:sldMk cId="3630843128" sldId="543"/>
        </pc:sldMkLst>
      </pc:sldChg>
      <pc:sldChg chg="new del">
        <pc:chgData name="Gangadhar D" userId="S::gangadhar.d01@ad.infosys.com::ee1cb5de-370b-45d0-bb81-f30756dc2e13" providerId="AD" clId="Web-{F11B1D26-FAB6-4546-8E6B-862C67A98346}" dt="2022-05-26T16:13:03.138" v="116"/>
        <pc:sldMkLst>
          <pc:docMk/>
          <pc:sldMk cId="2467684561" sldId="544"/>
        </pc:sldMkLst>
      </pc:sldChg>
      <pc:sldChg chg="new del">
        <pc:chgData name="Gangadhar D" userId="S::gangadhar.d01@ad.infosys.com::ee1cb5de-370b-45d0-bb81-f30756dc2e13" providerId="AD" clId="Web-{F11B1D26-FAB6-4546-8E6B-862C67A98346}" dt="2022-05-26T16:13:03.138" v="115"/>
        <pc:sldMkLst>
          <pc:docMk/>
          <pc:sldMk cId="2738020189" sldId="545"/>
        </pc:sldMkLst>
      </pc:sldChg>
      <pc:sldChg chg="new del">
        <pc:chgData name="Gangadhar D" userId="S::gangadhar.d01@ad.infosys.com::ee1cb5de-370b-45d0-bb81-f30756dc2e13" providerId="AD" clId="Web-{F11B1D26-FAB6-4546-8E6B-862C67A98346}" dt="2022-05-26T16:13:03.138" v="114"/>
        <pc:sldMkLst>
          <pc:docMk/>
          <pc:sldMk cId="4228002292" sldId="546"/>
        </pc:sldMkLst>
      </pc:sldChg>
      <pc:sldChg chg="new del">
        <pc:chgData name="Gangadhar D" userId="S::gangadhar.d01@ad.infosys.com::ee1cb5de-370b-45d0-bb81-f30756dc2e13" providerId="AD" clId="Web-{F11B1D26-FAB6-4546-8E6B-862C67A98346}" dt="2022-05-26T16:13:03.138" v="113"/>
        <pc:sldMkLst>
          <pc:docMk/>
          <pc:sldMk cId="3042575927" sldId="547"/>
        </pc:sldMkLst>
      </pc:sldChg>
      <pc:sldChg chg="new del">
        <pc:chgData name="Gangadhar D" userId="S::gangadhar.d01@ad.infosys.com::ee1cb5de-370b-45d0-bb81-f30756dc2e13" providerId="AD" clId="Web-{F11B1D26-FAB6-4546-8E6B-862C67A98346}" dt="2022-05-26T16:12:39.575" v="106"/>
        <pc:sldMkLst>
          <pc:docMk/>
          <pc:sldMk cId="1277749472" sldId="548"/>
        </pc:sldMkLst>
      </pc:sldChg>
      <pc:sldChg chg="new del">
        <pc:chgData name="Gangadhar D" userId="S::gangadhar.d01@ad.infosys.com::ee1cb5de-370b-45d0-bb81-f30756dc2e13" providerId="AD" clId="Web-{F11B1D26-FAB6-4546-8E6B-862C67A98346}" dt="2022-05-26T16:12:39.575" v="105"/>
        <pc:sldMkLst>
          <pc:docMk/>
          <pc:sldMk cId="2659136894" sldId="549"/>
        </pc:sldMkLst>
      </pc:sldChg>
      <pc:sldChg chg="new del">
        <pc:chgData name="Gangadhar D" userId="S::gangadhar.d01@ad.infosys.com::ee1cb5de-370b-45d0-bb81-f30756dc2e13" providerId="AD" clId="Web-{F11B1D26-FAB6-4546-8E6B-862C67A98346}" dt="2022-05-26T16:12:39.575" v="104"/>
        <pc:sldMkLst>
          <pc:docMk/>
          <pc:sldMk cId="3461214073" sldId="550"/>
        </pc:sldMkLst>
      </pc:sldChg>
      <pc:sldChg chg="new del">
        <pc:chgData name="Gangadhar D" userId="S::gangadhar.d01@ad.infosys.com::ee1cb5de-370b-45d0-bb81-f30756dc2e13" providerId="AD" clId="Web-{F11B1D26-FAB6-4546-8E6B-862C67A98346}" dt="2022-05-26T16:12:39.559" v="103"/>
        <pc:sldMkLst>
          <pc:docMk/>
          <pc:sldMk cId="1390757267" sldId="551"/>
        </pc:sldMkLst>
      </pc:sldChg>
      <pc:sldChg chg="new del">
        <pc:chgData name="Gangadhar D" userId="S::gangadhar.d01@ad.infosys.com::ee1cb5de-370b-45d0-bb81-f30756dc2e13" providerId="AD" clId="Web-{F11B1D26-FAB6-4546-8E6B-862C67A98346}" dt="2022-05-26T16:12:39.559" v="102"/>
        <pc:sldMkLst>
          <pc:docMk/>
          <pc:sldMk cId="2252559516" sldId="552"/>
        </pc:sldMkLst>
      </pc:sldChg>
      <pc:sldChg chg="new del">
        <pc:chgData name="Gangadhar D" userId="S::gangadhar.d01@ad.infosys.com::ee1cb5de-370b-45d0-bb81-f30756dc2e13" providerId="AD" clId="Web-{F11B1D26-FAB6-4546-8E6B-862C67A98346}" dt="2022-05-26T16:12:39.559" v="101"/>
        <pc:sldMkLst>
          <pc:docMk/>
          <pc:sldMk cId="2959265405" sldId="553"/>
        </pc:sldMkLst>
      </pc:sldChg>
      <pc:sldChg chg="new del">
        <pc:chgData name="Gangadhar D" userId="S::gangadhar.d01@ad.infosys.com::ee1cb5de-370b-45d0-bb81-f30756dc2e13" providerId="AD" clId="Web-{F11B1D26-FAB6-4546-8E6B-862C67A98346}" dt="2022-05-26T16:12:39.559" v="100"/>
        <pc:sldMkLst>
          <pc:docMk/>
          <pc:sldMk cId="432904304" sldId="554"/>
        </pc:sldMkLst>
      </pc:sldChg>
      <pc:sldChg chg="new del">
        <pc:chgData name="Gangadhar D" userId="S::gangadhar.d01@ad.infosys.com::ee1cb5de-370b-45d0-bb81-f30756dc2e13" providerId="AD" clId="Web-{F11B1D26-FAB6-4546-8E6B-862C67A98346}" dt="2022-05-26T16:12:04.996" v="98"/>
        <pc:sldMkLst>
          <pc:docMk/>
          <pc:sldMk cId="3882354869" sldId="555"/>
        </pc:sldMkLst>
      </pc:sldChg>
      <pc:sldChg chg="new del">
        <pc:chgData name="Gangadhar D" userId="S::gangadhar.d01@ad.infosys.com::ee1cb5de-370b-45d0-bb81-f30756dc2e13" providerId="AD" clId="Web-{F11B1D26-FAB6-4546-8E6B-862C67A98346}" dt="2022-05-26T16:12:04.996" v="97"/>
        <pc:sldMkLst>
          <pc:docMk/>
          <pc:sldMk cId="4081316645" sldId="556"/>
        </pc:sldMkLst>
      </pc:sldChg>
      <pc:sldChg chg="new del">
        <pc:chgData name="Gangadhar D" userId="S::gangadhar.d01@ad.infosys.com::ee1cb5de-370b-45d0-bb81-f30756dc2e13" providerId="AD" clId="Web-{F11B1D26-FAB6-4546-8E6B-862C67A98346}" dt="2022-05-26T16:12:04.996" v="96"/>
        <pc:sldMkLst>
          <pc:docMk/>
          <pc:sldMk cId="2769435801" sldId="557"/>
        </pc:sldMkLst>
      </pc:sldChg>
      <pc:sldChg chg="new del">
        <pc:chgData name="Gangadhar D" userId="S::gangadhar.d01@ad.infosys.com::ee1cb5de-370b-45d0-bb81-f30756dc2e13" providerId="AD" clId="Web-{F11B1D26-FAB6-4546-8E6B-862C67A98346}" dt="2022-05-26T16:12:04.996" v="95"/>
        <pc:sldMkLst>
          <pc:docMk/>
          <pc:sldMk cId="463210901" sldId="558"/>
        </pc:sldMkLst>
      </pc:sldChg>
      <pc:sldChg chg="new del">
        <pc:chgData name="Gangadhar D" userId="S::gangadhar.d01@ad.infosys.com::ee1cb5de-370b-45d0-bb81-f30756dc2e13" providerId="AD" clId="Web-{F11B1D26-FAB6-4546-8E6B-862C67A98346}" dt="2022-05-26T16:12:04.996" v="94"/>
        <pc:sldMkLst>
          <pc:docMk/>
          <pc:sldMk cId="3823666090" sldId="559"/>
        </pc:sldMkLst>
      </pc:sldChg>
      <pc:sldChg chg="new del">
        <pc:chgData name="Gangadhar D" userId="S::gangadhar.d01@ad.infosys.com::ee1cb5de-370b-45d0-bb81-f30756dc2e13" providerId="AD" clId="Web-{F11B1D26-FAB6-4546-8E6B-862C67A98346}" dt="2022-05-26T16:12:04.996" v="93"/>
        <pc:sldMkLst>
          <pc:docMk/>
          <pc:sldMk cId="498489385" sldId="560"/>
        </pc:sldMkLst>
      </pc:sldChg>
      <pc:sldChg chg="new del">
        <pc:chgData name="Gangadhar D" userId="S::gangadhar.d01@ad.infosys.com::ee1cb5de-370b-45d0-bb81-f30756dc2e13" providerId="AD" clId="Web-{F11B1D26-FAB6-4546-8E6B-862C67A98346}" dt="2022-05-26T16:12:04.996" v="92"/>
        <pc:sldMkLst>
          <pc:docMk/>
          <pc:sldMk cId="1276823304" sldId="561"/>
        </pc:sldMkLst>
      </pc:sldChg>
      <pc:sldChg chg="new del">
        <pc:chgData name="Gangadhar D" userId="S::gangadhar.d01@ad.infosys.com::ee1cb5de-370b-45d0-bb81-f30756dc2e13" providerId="AD" clId="Web-{F11B1D26-FAB6-4546-8E6B-862C67A98346}" dt="2022-05-26T16:12:04.996" v="91"/>
        <pc:sldMkLst>
          <pc:docMk/>
          <pc:sldMk cId="3831078066" sldId="562"/>
        </pc:sldMkLst>
      </pc:sldChg>
      <pc:sldChg chg="new del">
        <pc:chgData name="Gangadhar D" userId="S::gangadhar.d01@ad.infosys.com::ee1cb5de-370b-45d0-bb81-f30756dc2e13" providerId="AD" clId="Web-{F11B1D26-FAB6-4546-8E6B-862C67A98346}" dt="2022-05-26T16:12:04.996" v="90"/>
        <pc:sldMkLst>
          <pc:docMk/>
          <pc:sldMk cId="2196087339" sldId="563"/>
        </pc:sldMkLst>
      </pc:sldChg>
      <pc:sldChg chg="new del">
        <pc:chgData name="Gangadhar D" userId="S::gangadhar.d01@ad.infosys.com::ee1cb5de-370b-45d0-bb81-f30756dc2e13" providerId="AD" clId="Web-{F11B1D26-FAB6-4546-8E6B-862C67A98346}" dt="2022-05-26T16:12:04.996" v="89"/>
        <pc:sldMkLst>
          <pc:docMk/>
          <pc:sldMk cId="1070920219" sldId="564"/>
        </pc:sldMkLst>
      </pc:sldChg>
      <pc:sldChg chg="new del">
        <pc:chgData name="Gangadhar D" userId="S::gangadhar.d01@ad.infosys.com::ee1cb5de-370b-45d0-bb81-f30756dc2e13" providerId="AD" clId="Web-{F11B1D26-FAB6-4546-8E6B-862C67A98346}" dt="2022-05-26T16:12:04.996" v="88"/>
        <pc:sldMkLst>
          <pc:docMk/>
          <pc:sldMk cId="260226189" sldId="565"/>
        </pc:sldMkLst>
      </pc:sldChg>
    </pc:docChg>
  </pc:docChgLst>
  <pc:docChgLst>
    <pc:chgData name="Aviral Nemprakash Srivastava" userId="S::aviralnemprakash.s@ad.infosys.com::a9486dad-2fd7-4954-9eaf-5fed1b0eefb6" providerId="AD" clId="Web-{2F22B5F7-9136-4344-A0F0-2E1C46081C58}"/>
    <pc:docChg chg="mod">
      <pc:chgData name="Aviral Nemprakash Srivastava" userId="S::aviralnemprakash.s@ad.infosys.com::a9486dad-2fd7-4954-9eaf-5fed1b0eefb6" providerId="AD" clId="Web-{2F22B5F7-9136-4344-A0F0-2E1C46081C58}" dt="2022-05-11T04:17:45.976" v="0" actId="33475"/>
      <pc:docMkLst>
        <pc:docMk/>
      </pc:docMkLst>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06-01-10T10:12:59.281" idx="1">
    <p:pos x="10" y="21"/>
    <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83B7F941-47D9-CEC6-5F62-ECDD010D80E6}"/>
              </a:ext>
            </a:extLst>
          </p:cNvPr>
          <p:cNvSpPr>
            <a:spLocks noGrp="1" noChangeArrowheads="1"/>
          </p:cNvSpPr>
          <p:nvPr>
            <p:ph type="hdr" sz="quarter"/>
          </p:nvPr>
        </p:nvSpPr>
        <p:spPr bwMode="auto">
          <a:xfrm>
            <a:off x="0" y="0"/>
            <a:ext cx="2982913"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eaLnBrk="1" hangingPunct="1">
              <a:defRPr sz="1200" b="0">
                <a:solidFill>
                  <a:schemeClr val="tx1"/>
                </a:solidFill>
                <a:latin typeface="Arial" charset="0"/>
              </a:defRPr>
            </a:lvl1pPr>
          </a:lstStyle>
          <a:p>
            <a:pPr>
              <a:defRPr/>
            </a:pPr>
            <a:endParaRPr lang="en-US"/>
          </a:p>
        </p:txBody>
      </p:sp>
      <p:sp>
        <p:nvSpPr>
          <p:cNvPr id="168963" name="Rectangle 3">
            <a:extLst>
              <a:ext uri="{FF2B5EF4-FFF2-40B4-BE49-F238E27FC236}">
                <a16:creationId xmlns:a16="http://schemas.microsoft.com/office/drawing/2014/main" id="{60AFF4EA-299C-F41B-EE44-52306E1597C9}"/>
              </a:ext>
            </a:extLst>
          </p:cNvPr>
          <p:cNvSpPr>
            <a:spLocks noGrp="1" noChangeArrowheads="1"/>
          </p:cNvSpPr>
          <p:nvPr>
            <p:ph type="dt" sz="quarter" idx="1"/>
          </p:nvPr>
        </p:nvSpPr>
        <p:spPr bwMode="auto">
          <a:xfrm>
            <a:off x="3897313" y="0"/>
            <a:ext cx="2982912"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eaLnBrk="1" hangingPunct="1">
              <a:defRPr sz="1200" b="0">
                <a:solidFill>
                  <a:schemeClr val="tx1"/>
                </a:solidFill>
                <a:latin typeface="Arial" charset="0"/>
              </a:defRPr>
            </a:lvl1pPr>
          </a:lstStyle>
          <a:p>
            <a:pPr>
              <a:defRPr/>
            </a:pPr>
            <a:endParaRPr lang="en-US"/>
          </a:p>
        </p:txBody>
      </p:sp>
      <p:sp>
        <p:nvSpPr>
          <p:cNvPr id="168964" name="Rectangle 4">
            <a:extLst>
              <a:ext uri="{FF2B5EF4-FFF2-40B4-BE49-F238E27FC236}">
                <a16:creationId xmlns:a16="http://schemas.microsoft.com/office/drawing/2014/main" id="{21A3C56E-2899-37CF-BDCD-244AA7803457}"/>
              </a:ext>
            </a:extLst>
          </p:cNvPr>
          <p:cNvSpPr>
            <a:spLocks noGrp="1" noChangeArrowheads="1"/>
          </p:cNvSpPr>
          <p:nvPr>
            <p:ph type="ftr" sz="quarter" idx="2"/>
          </p:nvPr>
        </p:nvSpPr>
        <p:spPr bwMode="auto">
          <a:xfrm>
            <a:off x="0" y="8829675"/>
            <a:ext cx="2982913"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eaLnBrk="1" hangingPunct="1">
              <a:defRPr sz="1200" b="0">
                <a:solidFill>
                  <a:schemeClr val="tx1"/>
                </a:solidFill>
                <a:latin typeface="Arial" charset="0"/>
              </a:defRPr>
            </a:lvl1pPr>
          </a:lstStyle>
          <a:p>
            <a:pPr>
              <a:defRPr/>
            </a:pPr>
            <a:endParaRPr lang="en-US"/>
          </a:p>
        </p:txBody>
      </p:sp>
      <p:sp>
        <p:nvSpPr>
          <p:cNvPr id="168965" name="Rectangle 5">
            <a:extLst>
              <a:ext uri="{FF2B5EF4-FFF2-40B4-BE49-F238E27FC236}">
                <a16:creationId xmlns:a16="http://schemas.microsoft.com/office/drawing/2014/main" id="{AAD4052A-64CA-0D30-1DB3-0775AB61540E}"/>
              </a:ext>
            </a:extLst>
          </p:cNvPr>
          <p:cNvSpPr>
            <a:spLocks noGrp="1" noChangeArrowheads="1"/>
          </p:cNvSpPr>
          <p:nvPr>
            <p:ph type="sldNum" sz="quarter" idx="3"/>
          </p:nvPr>
        </p:nvSpPr>
        <p:spPr bwMode="auto">
          <a:xfrm>
            <a:off x="3897313" y="8829675"/>
            <a:ext cx="2982912"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a:defRPr sz="1200" b="0">
                <a:solidFill>
                  <a:schemeClr val="tx1"/>
                </a:solidFill>
                <a:latin typeface="Arial" panose="020B0604020202020204" pitchFamily="34" charset="0"/>
              </a:defRPr>
            </a:lvl1pPr>
          </a:lstStyle>
          <a:p>
            <a:fld id="{2A9AB043-686B-46D3-A5B5-0FB67D0060D5}"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4E850C9F-BBEC-3B98-3F7E-01AA5918CAC6}"/>
              </a:ext>
            </a:extLst>
          </p:cNvPr>
          <p:cNvSpPr>
            <a:spLocks noGrp="1" noChangeArrowheads="1"/>
          </p:cNvSpPr>
          <p:nvPr>
            <p:ph type="hdr" sz="quarter"/>
          </p:nvPr>
        </p:nvSpPr>
        <p:spPr bwMode="auto">
          <a:xfrm>
            <a:off x="0" y="0"/>
            <a:ext cx="2982913"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eaLnBrk="1" hangingPunct="1">
              <a:defRPr sz="1200" b="0">
                <a:solidFill>
                  <a:schemeClr val="tx1"/>
                </a:solidFill>
                <a:latin typeface="Arial" charset="0"/>
              </a:defRPr>
            </a:lvl1pPr>
          </a:lstStyle>
          <a:p>
            <a:pPr>
              <a:defRPr/>
            </a:pPr>
            <a:endParaRPr lang="en-US"/>
          </a:p>
        </p:txBody>
      </p:sp>
      <p:sp>
        <p:nvSpPr>
          <p:cNvPr id="34819" name="Rectangle 3">
            <a:extLst>
              <a:ext uri="{FF2B5EF4-FFF2-40B4-BE49-F238E27FC236}">
                <a16:creationId xmlns:a16="http://schemas.microsoft.com/office/drawing/2014/main" id="{5401AD4F-876A-0D2D-9A0B-27641D1FE77A}"/>
              </a:ext>
            </a:extLst>
          </p:cNvPr>
          <p:cNvSpPr>
            <a:spLocks noGrp="1" noChangeArrowheads="1"/>
          </p:cNvSpPr>
          <p:nvPr>
            <p:ph type="dt" idx="1"/>
          </p:nvPr>
        </p:nvSpPr>
        <p:spPr bwMode="auto">
          <a:xfrm>
            <a:off x="3897313" y="0"/>
            <a:ext cx="2982912"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eaLnBrk="1" hangingPunct="1">
              <a:defRPr sz="1200" b="0">
                <a:solidFill>
                  <a:schemeClr val="tx1"/>
                </a:solidFill>
                <a:latin typeface="Arial" charset="0"/>
              </a:defRPr>
            </a:lvl1pPr>
          </a:lstStyle>
          <a:p>
            <a:pPr>
              <a:defRPr/>
            </a:pPr>
            <a:endParaRPr lang="en-US"/>
          </a:p>
        </p:txBody>
      </p:sp>
      <p:sp>
        <p:nvSpPr>
          <p:cNvPr id="43012" name="Rectangle 4">
            <a:extLst>
              <a:ext uri="{FF2B5EF4-FFF2-40B4-BE49-F238E27FC236}">
                <a16:creationId xmlns:a16="http://schemas.microsoft.com/office/drawing/2014/main" id="{D60E3F0E-C151-6774-F0FB-57353900656C}"/>
              </a:ext>
            </a:extLst>
          </p:cNvPr>
          <p:cNvSpPr>
            <a:spLocks noGrp="1" noRot="1" noChangeAspect="1" noChangeArrowheads="1" noTextEdit="1"/>
          </p:cNvSpPr>
          <p:nvPr>
            <p:ph type="sldImg" idx="2"/>
          </p:nvPr>
        </p:nvSpPr>
        <p:spPr bwMode="auto">
          <a:xfrm>
            <a:off x="11176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1" name="Rectangle 5">
            <a:extLst>
              <a:ext uri="{FF2B5EF4-FFF2-40B4-BE49-F238E27FC236}">
                <a16:creationId xmlns:a16="http://schemas.microsoft.com/office/drawing/2014/main" id="{067A4F93-84AA-7671-5D02-62A49478C1AE}"/>
              </a:ext>
            </a:extLst>
          </p:cNvPr>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4822" name="Rectangle 6">
            <a:extLst>
              <a:ext uri="{FF2B5EF4-FFF2-40B4-BE49-F238E27FC236}">
                <a16:creationId xmlns:a16="http://schemas.microsoft.com/office/drawing/2014/main" id="{357B4727-68B5-5AD5-57CD-76180BFBF4A6}"/>
              </a:ext>
            </a:extLst>
          </p:cNvPr>
          <p:cNvSpPr>
            <a:spLocks noGrp="1" noChangeArrowheads="1"/>
          </p:cNvSpPr>
          <p:nvPr>
            <p:ph type="ftr" sz="quarter" idx="4"/>
          </p:nvPr>
        </p:nvSpPr>
        <p:spPr bwMode="auto">
          <a:xfrm>
            <a:off x="0" y="8829675"/>
            <a:ext cx="2982913"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eaLnBrk="1" hangingPunct="1">
              <a:defRPr sz="1200" b="0">
                <a:solidFill>
                  <a:schemeClr val="tx1"/>
                </a:solidFill>
                <a:latin typeface="Arial" charset="0"/>
              </a:defRPr>
            </a:lvl1pPr>
          </a:lstStyle>
          <a:p>
            <a:pPr>
              <a:defRPr/>
            </a:pPr>
            <a:endParaRPr lang="en-US"/>
          </a:p>
        </p:txBody>
      </p:sp>
      <p:sp>
        <p:nvSpPr>
          <p:cNvPr id="34823" name="Rectangle 7">
            <a:extLst>
              <a:ext uri="{FF2B5EF4-FFF2-40B4-BE49-F238E27FC236}">
                <a16:creationId xmlns:a16="http://schemas.microsoft.com/office/drawing/2014/main" id="{D640519B-103E-B80D-9E44-C0DE5EE7BD8F}"/>
              </a:ext>
            </a:extLst>
          </p:cNvPr>
          <p:cNvSpPr>
            <a:spLocks noGrp="1" noChangeArrowheads="1"/>
          </p:cNvSpPr>
          <p:nvPr>
            <p:ph type="sldNum" sz="quarter" idx="5"/>
          </p:nvPr>
        </p:nvSpPr>
        <p:spPr bwMode="auto">
          <a:xfrm>
            <a:off x="3897313" y="8829675"/>
            <a:ext cx="2982912"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a:defRPr sz="1200" b="0">
                <a:solidFill>
                  <a:schemeClr val="tx1"/>
                </a:solidFill>
                <a:latin typeface="Arial" panose="020B0604020202020204" pitchFamily="34" charset="0"/>
              </a:defRPr>
            </a:lvl1pPr>
          </a:lstStyle>
          <a:p>
            <a:fld id="{B00E1CB8-5E84-49CB-ABAB-864CF9803528}"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F56CA3F6-4CCD-12C0-FE0D-8419DFFBBE95}"/>
              </a:ext>
            </a:extLst>
          </p:cNvPr>
          <p:cNvSpPr>
            <a:spLocks noGrp="1" noRot="1" noChangeAspect="1" noTextEdit="1"/>
          </p:cNvSpPr>
          <p:nvPr>
            <p:ph type="sldImg"/>
          </p:nvPr>
        </p:nvSpPr>
        <p:spPr>
          <a:ln/>
        </p:spPr>
      </p:sp>
      <p:sp>
        <p:nvSpPr>
          <p:cNvPr id="44035" name="Notes Placeholder 2">
            <a:extLst>
              <a:ext uri="{FF2B5EF4-FFF2-40B4-BE49-F238E27FC236}">
                <a16:creationId xmlns:a16="http://schemas.microsoft.com/office/drawing/2014/main" id="{634D0FA8-72D0-3ABF-DD3F-BCAA601C496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44036" name="Slide Number Placeholder 4">
            <a:extLst>
              <a:ext uri="{FF2B5EF4-FFF2-40B4-BE49-F238E27FC236}">
                <a16:creationId xmlns:a16="http://schemas.microsoft.com/office/drawing/2014/main" id="{E0C2A54E-026B-67DE-96C0-6B8D545F16A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0000FF"/>
                </a:solidFill>
                <a:latin typeface="Times New Roman" panose="02020603050405020304" pitchFamily="18" charset="0"/>
              </a:defRPr>
            </a:lvl1pPr>
            <a:lvl2pPr marL="742950" indent="-285750" eaLnBrk="0" hangingPunct="0">
              <a:defRPr b="1">
                <a:solidFill>
                  <a:srgbClr val="0000FF"/>
                </a:solidFill>
                <a:latin typeface="Times New Roman" panose="02020603050405020304" pitchFamily="18" charset="0"/>
              </a:defRPr>
            </a:lvl2pPr>
            <a:lvl3pPr marL="1143000" indent="-228600" eaLnBrk="0" hangingPunct="0">
              <a:defRPr b="1">
                <a:solidFill>
                  <a:srgbClr val="0000FF"/>
                </a:solidFill>
                <a:latin typeface="Times New Roman" panose="02020603050405020304" pitchFamily="18" charset="0"/>
              </a:defRPr>
            </a:lvl3pPr>
            <a:lvl4pPr marL="1600200" indent="-228600" eaLnBrk="0" hangingPunct="0">
              <a:defRPr b="1">
                <a:solidFill>
                  <a:srgbClr val="0000FF"/>
                </a:solidFill>
                <a:latin typeface="Times New Roman" panose="02020603050405020304" pitchFamily="18" charset="0"/>
              </a:defRPr>
            </a:lvl4pPr>
            <a:lvl5pPr marL="2057400" indent="-228600" eaLnBrk="0" hangingPunct="0">
              <a:defRPr b="1">
                <a:solidFill>
                  <a:srgbClr val="0000FF"/>
                </a:solidFill>
                <a:latin typeface="Times New Roman" panose="02020603050405020304" pitchFamily="18" charset="0"/>
              </a:defRPr>
            </a:lvl5pPr>
            <a:lvl6pPr marL="2514600" indent="-228600" eaLnBrk="0" fontAlgn="base" hangingPunct="0">
              <a:spcBef>
                <a:spcPct val="0"/>
              </a:spcBef>
              <a:spcAft>
                <a:spcPct val="0"/>
              </a:spcAft>
              <a:defRPr b="1">
                <a:solidFill>
                  <a:srgbClr val="0000FF"/>
                </a:solidFill>
                <a:latin typeface="Times New Roman" panose="02020603050405020304" pitchFamily="18" charset="0"/>
              </a:defRPr>
            </a:lvl6pPr>
            <a:lvl7pPr marL="2971800" indent="-228600" eaLnBrk="0" fontAlgn="base" hangingPunct="0">
              <a:spcBef>
                <a:spcPct val="0"/>
              </a:spcBef>
              <a:spcAft>
                <a:spcPct val="0"/>
              </a:spcAft>
              <a:defRPr b="1">
                <a:solidFill>
                  <a:srgbClr val="0000FF"/>
                </a:solidFill>
                <a:latin typeface="Times New Roman" panose="02020603050405020304" pitchFamily="18" charset="0"/>
              </a:defRPr>
            </a:lvl7pPr>
            <a:lvl8pPr marL="3429000" indent="-228600" eaLnBrk="0" fontAlgn="base" hangingPunct="0">
              <a:spcBef>
                <a:spcPct val="0"/>
              </a:spcBef>
              <a:spcAft>
                <a:spcPct val="0"/>
              </a:spcAft>
              <a:defRPr b="1">
                <a:solidFill>
                  <a:srgbClr val="0000FF"/>
                </a:solidFill>
                <a:latin typeface="Times New Roman" panose="02020603050405020304" pitchFamily="18" charset="0"/>
              </a:defRPr>
            </a:lvl8pPr>
            <a:lvl9pPr marL="3886200" indent="-228600" eaLnBrk="0" fontAlgn="base" hangingPunct="0">
              <a:spcBef>
                <a:spcPct val="0"/>
              </a:spcBef>
              <a:spcAft>
                <a:spcPct val="0"/>
              </a:spcAft>
              <a:defRPr b="1">
                <a:solidFill>
                  <a:srgbClr val="0000FF"/>
                </a:solidFill>
                <a:latin typeface="Times New Roman" panose="02020603050405020304" pitchFamily="18" charset="0"/>
              </a:defRPr>
            </a:lvl9pPr>
          </a:lstStyle>
          <a:p>
            <a:pPr eaLnBrk="1" hangingPunct="1"/>
            <a:fld id="{82FD40C8-5CA5-46F9-9F5D-5230A13A2D29}" type="slidenum">
              <a:rPr lang="en-US" altLang="en-US" b="0">
                <a:solidFill>
                  <a:schemeClr val="tx1"/>
                </a:solidFill>
                <a:latin typeface="Arial" panose="020B0604020202020204" pitchFamily="34" charset="0"/>
              </a:rPr>
              <a:pPr eaLnBrk="1" hangingPunct="1"/>
              <a:t>1</a:t>
            </a:fld>
            <a:endParaRPr lang="en-US" altLang="en-US" b="0">
              <a:solidFill>
                <a:schemeClr val="tx1"/>
              </a:solidFill>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BF805FC8-770A-532A-99AE-EFA16C1479F3}"/>
              </a:ext>
            </a:extLst>
          </p:cNvPr>
          <p:cNvSpPr>
            <a:spLocks noGrp="1" noRot="1" noChangeAspect="1" noTextEdit="1"/>
          </p:cNvSpPr>
          <p:nvPr>
            <p:ph type="sldImg"/>
          </p:nvPr>
        </p:nvSpPr>
        <p:spPr>
          <a:ln/>
        </p:spPr>
      </p:sp>
      <p:sp>
        <p:nvSpPr>
          <p:cNvPr id="55299" name="Notes Placeholder 2">
            <a:extLst>
              <a:ext uri="{FF2B5EF4-FFF2-40B4-BE49-F238E27FC236}">
                <a16:creationId xmlns:a16="http://schemas.microsoft.com/office/drawing/2014/main" id="{B4EE482C-C704-1236-21EA-247BF9F8334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55300" name="Slide Number Placeholder 4">
            <a:extLst>
              <a:ext uri="{FF2B5EF4-FFF2-40B4-BE49-F238E27FC236}">
                <a16:creationId xmlns:a16="http://schemas.microsoft.com/office/drawing/2014/main" id="{80AAB0AD-C13E-FE4E-0875-344286F1986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0000FF"/>
                </a:solidFill>
                <a:latin typeface="Times New Roman" panose="02020603050405020304" pitchFamily="18" charset="0"/>
              </a:defRPr>
            </a:lvl1pPr>
            <a:lvl2pPr marL="742950" indent="-285750" eaLnBrk="0" hangingPunct="0">
              <a:defRPr b="1">
                <a:solidFill>
                  <a:srgbClr val="0000FF"/>
                </a:solidFill>
                <a:latin typeface="Times New Roman" panose="02020603050405020304" pitchFamily="18" charset="0"/>
              </a:defRPr>
            </a:lvl2pPr>
            <a:lvl3pPr marL="1143000" indent="-228600" eaLnBrk="0" hangingPunct="0">
              <a:defRPr b="1">
                <a:solidFill>
                  <a:srgbClr val="0000FF"/>
                </a:solidFill>
                <a:latin typeface="Times New Roman" panose="02020603050405020304" pitchFamily="18" charset="0"/>
              </a:defRPr>
            </a:lvl3pPr>
            <a:lvl4pPr marL="1600200" indent="-228600" eaLnBrk="0" hangingPunct="0">
              <a:defRPr b="1">
                <a:solidFill>
                  <a:srgbClr val="0000FF"/>
                </a:solidFill>
                <a:latin typeface="Times New Roman" panose="02020603050405020304" pitchFamily="18" charset="0"/>
              </a:defRPr>
            </a:lvl4pPr>
            <a:lvl5pPr marL="2057400" indent="-228600" eaLnBrk="0" hangingPunct="0">
              <a:defRPr b="1">
                <a:solidFill>
                  <a:srgbClr val="0000FF"/>
                </a:solidFill>
                <a:latin typeface="Times New Roman" panose="02020603050405020304" pitchFamily="18" charset="0"/>
              </a:defRPr>
            </a:lvl5pPr>
            <a:lvl6pPr marL="2514600" indent="-228600" eaLnBrk="0" fontAlgn="base" hangingPunct="0">
              <a:spcBef>
                <a:spcPct val="0"/>
              </a:spcBef>
              <a:spcAft>
                <a:spcPct val="0"/>
              </a:spcAft>
              <a:defRPr b="1">
                <a:solidFill>
                  <a:srgbClr val="0000FF"/>
                </a:solidFill>
                <a:latin typeface="Times New Roman" panose="02020603050405020304" pitchFamily="18" charset="0"/>
              </a:defRPr>
            </a:lvl6pPr>
            <a:lvl7pPr marL="2971800" indent="-228600" eaLnBrk="0" fontAlgn="base" hangingPunct="0">
              <a:spcBef>
                <a:spcPct val="0"/>
              </a:spcBef>
              <a:spcAft>
                <a:spcPct val="0"/>
              </a:spcAft>
              <a:defRPr b="1">
                <a:solidFill>
                  <a:srgbClr val="0000FF"/>
                </a:solidFill>
                <a:latin typeface="Times New Roman" panose="02020603050405020304" pitchFamily="18" charset="0"/>
              </a:defRPr>
            </a:lvl7pPr>
            <a:lvl8pPr marL="3429000" indent="-228600" eaLnBrk="0" fontAlgn="base" hangingPunct="0">
              <a:spcBef>
                <a:spcPct val="0"/>
              </a:spcBef>
              <a:spcAft>
                <a:spcPct val="0"/>
              </a:spcAft>
              <a:defRPr b="1">
                <a:solidFill>
                  <a:srgbClr val="0000FF"/>
                </a:solidFill>
                <a:latin typeface="Times New Roman" panose="02020603050405020304" pitchFamily="18" charset="0"/>
              </a:defRPr>
            </a:lvl8pPr>
            <a:lvl9pPr marL="3886200" indent="-228600" eaLnBrk="0" fontAlgn="base" hangingPunct="0">
              <a:spcBef>
                <a:spcPct val="0"/>
              </a:spcBef>
              <a:spcAft>
                <a:spcPct val="0"/>
              </a:spcAft>
              <a:defRPr b="1">
                <a:solidFill>
                  <a:srgbClr val="0000FF"/>
                </a:solidFill>
                <a:latin typeface="Times New Roman" panose="02020603050405020304" pitchFamily="18" charset="0"/>
              </a:defRPr>
            </a:lvl9pPr>
          </a:lstStyle>
          <a:p>
            <a:pPr eaLnBrk="1" hangingPunct="1"/>
            <a:fld id="{4608424F-E2B2-4C4F-BD72-2F24A7395DCB}" type="slidenum">
              <a:rPr lang="en-US" altLang="en-US" b="0">
                <a:solidFill>
                  <a:schemeClr val="tx1"/>
                </a:solidFill>
                <a:latin typeface="Arial" panose="020B0604020202020204" pitchFamily="34" charset="0"/>
              </a:rPr>
              <a:pPr eaLnBrk="1" hangingPunct="1"/>
              <a:t>19</a:t>
            </a:fld>
            <a:endParaRPr lang="en-US" altLang="en-US" b="0">
              <a:solidFill>
                <a:schemeClr val="tx1"/>
              </a:solidFill>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0995B706-6A83-CB19-687F-9DEB3B743AF0}"/>
              </a:ext>
            </a:extLst>
          </p:cNvPr>
          <p:cNvSpPr>
            <a:spLocks noGrp="1" noRot="1" noChangeAspect="1" noTextEdit="1"/>
          </p:cNvSpPr>
          <p:nvPr>
            <p:ph type="sldImg"/>
          </p:nvPr>
        </p:nvSpPr>
        <p:spPr>
          <a:ln/>
        </p:spPr>
      </p:sp>
      <p:sp>
        <p:nvSpPr>
          <p:cNvPr id="56323" name="Notes Placeholder 2">
            <a:extLst>
              <a:ext uri="{FF2B5EF4-FFF2-40B4-BE49-F238E27FC236}">
                <a16:creationId xmlns:a16="http://schemas.microsoft.com/office/drawing/2014/main" id="{77CF8E09-1673-2523-E2F4-D78A94D0A77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cs typeface="Arial" panose="020B0604020202020204" pitchFamily="34" charset="0"/>
              </a:rPr>
              <a:t>Notes: Show the details in CRM screen</a:t>
            </a:r>
          </a:p>
        </p:txBody>
      </p:sp>
      <p:sp>
        <p:nvSpPr>
          <p:cNvPr id="56324" name="Slide Number Placeholder 3">
            <a:extLst>
              <a:ext uri="{FF2B5EF4-FFF2-40B4-BE49-F238E27FC236}">
                <a16:creationId xmlns:a16="http://schemas.microsoft.com/office/drawing/2014/main" id="{EE09CF17-45C5-23DA-DC5D-5D6300358B3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0000FF"/>
                </a:solidFill>
                <a:latin typeface="Times New Roman" panose="02020603050405020304" pitchFamily="18" charset="0"/>
              </a:defRPr>
            </a:lvl1pPr>
            <a:lvl2pPr marL="742950" indent="-285750" eaLnBrk="0" hangingPunct="0">
              <a:defRPr b="1">
                <a:solidFill>
                  <a:srgbClr val="0000FF"/>
                </a:solidFill>
                <a:latin typeface="Times New Roman" panose="02020603050405020304" pitchFamily="18" charset="0"/>
              </a:defRPr>
            </a:lvl2pPr>
            <a:lvl3pPr marL="1143000" indent="-228600" eaLnBrk="0" hangingPunct="0">
              <a:defRPr b="1">
                <a:solidFill>
                  <a:srgbClr val="0000FF"/>
                </a:solidFill>
                <a:latin typeface="Times New Roman" panose="02020603050405020304" pitchFamily="18" charset="0"/>
              </a:defRPr>
            </a:lvl3pPr>
            <a:lvl4pPr marL="1600200" indent="-228600" eaLnBrk="0" hangingPunct="0">
              <a:defRPr b="1">
                <a:solidFill>
                  <a:srgbClr val="0000FF"/>
                </a:solidFill>
                <a:latin typeface="Times New Roman" panose="02020603050405020304" pitchFamily="18" charset="0"/>
              </a:defRPr>
            </a:lvl4pPr>
            <a:lvl5pPr marL="2057400" indent="-228600" eaLnBrk="0" hangingPunct="0">
              <a:defRPr b="1">
                <a:solidFill>
                  <a:srgbClr val="0000FF"/>
                </a:solidFill>
                <a:latin typeface="Times New Roman" panose="02020603050405020304" pitchFamily="18" charset="0"/>
              </a:defRPr>
            </a:lvl5pPr>
            <a:lvl6pPr marL="2514600" indent="-228600" eaLnBrk="0" fontAlgn="base" hangingPunct="0">
              <a:spcBef>
                <a:spcPct val="0"/>
              </a:spcBef>
              <a:spcAft>
                <a:spcPct val="0"/>
              </a:spcAft>
              <a:defRPr b="1">
                <a:solidFill>
                  <a:srgbClr val="0000FF"/>
                </a:solidFill>
                <a:latin typeface="Times New Roman" panose="02020603050405020304" pitchFamily="18" charset="0"/>
              </a:defRPr>
            </a:lvl6pPr>
            <a:lvl7pPr marL="2971800" indent="-228600" eaLnBrk="0" fontAlgn="base" hangingPunct="0">
              <a:spcBef>
                <a:spcPct val="0"/>
              </a:spcBef>
              <a:spcAft>
                <a:spcPct val="0"/>
              </a:spcAft>
              <a:defRPr b="1">
                <a:solidFill>
                  <a:srgbClr val="0000FF"/>
                </a:solidFill>
                <a:latin typeface="Times New Roman" panose="02020603050405020304" pitchFamily="18" charset="0"/>
              </a:defRPr>
            </a:lvl7pPr>
            <a:lvl8pPr marL="3429000" indent="-228600" eaLnBrk="0" fontAlgn="base" hangingPunct="0">
              <a:spcBef>
                <a:spcPct val="0"/>
              </a:spcBef>
              <a:spcAft>
                <a:spcPct val="0"/>
              </a:spcAft>
              <a:defRPr b="1">
                <a:solidFill>
                  <a:srgbClr val="0000FF"/>
                </a:solidFill>
                <a:latin typeface="Times New Roman" panose="02020603050405020304" pitchFamily="18" charset="0"/>
              </a:defRPr>
            </a:lvl8pPr>
            <a:lvl9pPr marL="3886200" indent="-228600" eaLnBrk="0" fontAlgn="base" hangingPunct="0">
              <a:spcBef>
                <a:spcPct val="0"/>
              </a:spcBef>
              <a:spcAft>
                <a:spcPct val="0"/>
              </a:spcAft>
              <a:defRPr b="1">
                <a:solidFill>
                  <a:srgbClr val="0000FF"/>
                </a:solidFill>
                <a:latin typeface="Times New Roman" panose="02020603050405020304" pitchFamily="18" charset="0"/>
              </a:defRPr>
            </a:lvl9pPr>
          </a:lstStyle>
          <a:p>
            <a:pPr eaLnBrk="1" hangingPunct="1"/>
            <a:fld id="{3D89213E-12E5-4D4B-B216-3417015D4ACD}" type="slidenum">
              <a:rPr lang="en-US" altLang="en-US" b="0">
                <a:solidFill>
                  <a:schemeClr val="tx1"/>
                </a:solidFill>
                <a:latin typeface="Arial" panose="020B0604020202020204" pitchFamily="34" charset="0"/>
              </a:rPr>
              <a:pPr eaLnBrk="1" hangingPunct="1"/>
              <a:t>22</a:t>
            </a:fld>
            <a:endParaRPr lang="en-US" altLang="en-US" b="0">
              <a:solidFill>
                <a:schemeClr val="tx1"/>
              </a:solidFill>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ADDA45DF-B02D-E8D3-3788-BBAFAC7049BF}"/>
              </a:ext>
            </a:extLst>
          </p:cNvPr>
          <p:cNvSpPr>
            <a:spLocks noGrp="1" noRot="1" noChangeAspect="1" noTextEdit="1"/>
          </p:cNvSpPr>
          <p:nvPr>
            <p:ph type="sldImg"/>
          </p:nvPr>
        </p:nvSpPr>
        <p:spPr>
          <a:ln/>
        </p:spPr>
      </p:sp>
      <p:sp>
        <p:nvSpPr>
          <p:cNvPr id="57347" name="Notes Placeholder 2">
            <a:extLst>
              <a:ext uri="{FF2B5EF4-FFF2-40B4-BE49-F238E27FC236}">
                <a16:creationId xmlns:a16="http://schemas.microsoft.com/office/drawing/2014/main" id="{F479A19D-2EC0-6B39-5947-AB7FD62450D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57348" name="Slide Number Placeholder 4">
            <a:extLst>
              <a:ext uri="{FF2B5EF4-FFF2-40B4-BE49-F238E27FC236}">
                <a16:creationId xmlns:a16="http://schemas.microsoft.com/office/drawing/2014/main" id="{41710AE6-2E59-248B-55D4-55CAAC910A0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0000FF"/>
                </a:solidFill>
                <a:latin typeface="Times New Roman" panose="02020603050405020304" pitchFamily="18" charset="0"/>
              </a:defRPr>
            </a:lvl1pPr>
            <a:lvl2pPr marL="742950" indent="-285750" eaLnBrk="0" hangingPunct="0">
              <a:defRPr b="1">
                <a:solidFill>
                  <a:srgbClr val="0000FF"/>
                </a:solidFill>
                <a:latin typeface="Times New Roman" panose="02020603050405020304" pitchFamily="18" charset="0"/>
              </a:defRPr>
            </a:lvl2pPr>
            <a:lvl3pPr marL="1143000" indent="-228600" eaLnBrk="0" hangingPunct="0">
              <a:defRPr b="1">
                <a:solidFill>
                  <a:srgbClr val="0000FF"/>
                </a:solidFill>
                <a:latin typeface="Times New Roman" panose="02020603050405020304" pitchFamily="18" charset="0"/>
              </a:defRPr>
            </a:lvl3pPr>
            <a:lvl4pPr marL="1600200" indent="-228600" eaLnBrk="0" hangingPunct="0">
              <a:defRPr b="1">
                <a:solidFill>
                  <a:srgbClr val="0000FF"/>
                </a:solidFill>
                <a:latin typeface="Times New Roman" panose="02020603050405020304" pitchFamily="18" charset="0"/>
              </a:defRPr>
            </a:lvl4pPr>
            <a:lvl5pPr marL="2057400" indent="-228600" eaLnBrk="0" hangingPunct="0">
              <a:defRPr b="1">
                <a:solidFill>
                  <a:srgbClr val="0000FF"/>
                </a:solidFill>
                <a:latin typeface="Times New Roman" panose="02020603050405020304" pitchFamily="18" charset="0"/>
              </a:defRPr>
            </a:lvl5pPr>
            <a:lvl6pPr marL="2514600" indent="-228600" eaLnBrk="0" fontAlgn="base" hangingPunct="0">
              <a:spcBef>
                <a:spcPct val="0"/>
              </a:spcBef>
              <a:spcAft>
                <a:spcPct val="0"/>
              </a:spcAft>
              <a:defRPr b="1">
                <a:solidFill>
                  <a:srgbClr val="0000FF"/>
                </a:solidFill>
                <a:latin typeface="Times New Roman" panose="02020603050405020304" pitchFamily="18" charset="0"/>
              </a:defRPr>
            </a:lvl6pPr>
            <a:lvl7pPr marL="2971800" indent="-228600" eaLnBrk="0" fontAlgn="base" hangingPunct="0">
              <a:spcBef>
                <a:spcPct val="0"/>
              </a:spcBef>
              <a:spcAft>
                <a:spcPct val="0"/>
              </a:spcAft>
              <a:defRPr b="1">
                <a:solidFill>
                  <a:srgbClr val="0000FF"/>
                </a:solidFill>
                <a:latin typeface="Times New Roman" panose="02020603050405020304" pitchFamily="18" charset="0"/>
              </a:defRPr>
            </a:lvl7pPr>
            <a:lvl8pPr marL="3429000" indent="-228600" eaLnBrk="0" fontAlgn="base" hangingPunct="0">
              <a:spcBef>
                <a:spcPct val="0"/>
              </a:spcBef>
              <a:spcAft>
                <a:spcPct val="0"/>
              </a:spcAft>
              <a:defRPr b="1">
                <a:solidFill>
                  <a:srgbClr val="0000FF"/>
                </a:solidFill>
                <a:latin typeface="Times New Roman" panose="02020603050405020304" pitchFamily="18" charset="0"/>
              </a:defRPr>
            </a:lvl8pPr>
            <a:lvl9pPr marL="3886200" indent="-228600" eaLnBrk="0" fontAlgn="base" hangingPunct="0">
              <a:spcBef>
                <a:spcPct val="0"/>
              </a:spcBef>
              <a:spcAft>
                <a:spcPct val="0"/>
              </a:spcAft>
              <a:defRPr b="1">
                <a:solidFill>
                  <a:srgbClr val="0000FF"/>
                </a:solidFill>
                <a:latin typeface="Times New Roman" panose="02020603050405020304" pitchFamily="18" charset="0"/>
              </a:defRPr>
            </a:lvl9pPr>
          </a:lstStyle>
          <a:p>
            <a:pPr eaLnBrk="1" hangingPunct="1"/>
            <a:fld id="{F65A15AF-E8F9-493D-9EC8-42257EA88723}" type="slidenum">
              <a:rPr lang="en-US" altLang="en-US" b="0">
                <a:solidFill>
                  <a:schemeClr val="tx1"/>
                </a:solidFill>
                <a:latin typeface="Arial" panose="020B0604020202020204" pitchFamily="34" charset="0"/>
              </a:rPr>
              <a:pPr eaLnBrk="1" hangingPunct="1"/>
              <a:t>26</a:t>
            </a:fld>
            <a:endParaRPr lang="en-US" altLang="en-US" b="0">
              <a:solidFill>
                <a:schemeClr val="tx1"/>
              </a:solidFill>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605E5A89-F7B3-364E-759B-479FCB3A97ED}"/>
              </a:ext>
            </a:extLst>
          </p:cNvPr>
          <p:cNvSpPr>
            <a:spLocks noGrp="1" noRot="1" noChangeAspect="1" noTextEdit="1"/>
          </p:cNvSpPr>
          <p:nvPr>
            <p:ph type="sldImg"/>
          </p:nvPr>
        </p:nvSpPr>
        <p:spPr>
          <a:ln/>
        </p:spPr>
      </p:sp>
      <p:sp>
        <p:nvSpPr>
          <p:cNvPr id="58371" name="Notes Placeholder 2">
            <a:extLst>
              <a:ext uri="{FF2B5EF4-FFF2-40B4-BE49-F238E27FC236}">
                <a16:creationId xmlns:a16="http://schemas.microsoft.com/office/drawing/2014/main" id="{F67EC192-7AC8-72EA-ACE2-B731167794A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58372" name="Slide Number Placeholder 4">
            <a:extLst>
              <a:ext uri="{FF2B5EF4-FFF2-40B4-BE49-F238E27FC236}">
                <a16:creationId xmlns:a16="http://schemas.microsoft.com/office/drawing/2014/main" id="{D4EF38E0-FF25-12FC-291C-295FFEE4FEC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0000FF"/>
                </a:solidFill>
                <a:latin typeface="Times New Roman" panose="02020603050405020304" pitchFamily="18" charset="0"/>
              </a:defRPr>
            </a:lvl1pPr>
            <a:lvl2pPr marL="742950" indent="-285750" eaLnBrk="0" hangingPunct="0">
              <a:defRPr b="1">
                <a:solidFill>
                  <a:srgbClr val="0000FF"/>
                </a:solidFill>
                <a:latin typeface="Times New Roman" panose="02020603050405020304" pitchFamily="18" charset="0"/>
              </a:defRPr>
            </a:lvl2pPr>
            <a:lvl3pPr marL="1143000" indent="-228600" eaLnBrk="0" hangingPunct="0">
              <a:defRPr b="1">
                <a:solidFill>
                  <a:srgbClr val="0000FF"/>
                </a:solidFill>
                <a:latin typeface="Times New Roman" panose="02020603050405020304" pitchFamily="18" charset="0"/>
              </a:defRPr>
            </a:lvl3pPr>
            <a:lvl4pPr marL="1600200" indent="-228600" eaLnBrk="0" hangingPunct="0">
              <a:defRPr b="1">
                <a:solidFill>
                  <a:srgbClr val="0000FF"/>
                </a:solidFill>
                <a:latin typeface="Times New Roman" panose="02020603050405020304" pitchFamily="18" charset="0"/>
              </a:defRPr>
            </a:lvl4pPr>
            <a:lvl5pPr marL="2057400" indent="-228600" eaLnBrk="0" hangingPunct="0">
              <a:defRPr b="1">
                <a:solidFill>
                  <a:srgbClr val="0000FF"/>
                </a:solidFill>
                <a:latin typeface="Times New Roman" panose="02020603050405020304" pitchFamily="18" charset="0"/>
              </a:defRPr>
            </a:lvl5pPr>
            <a:lvl6pPr marL="2514600" indent="-228600" eaLnBrk="0" fontAlgn="base" hangingPunct="0">
              <a:spcBef>
                <a:spcPct val="0"/>
              </a:spcBef>
              <a:spcAft>
                <a:spcPct val="0"/>
              </a:spcAft>
              <a:defRPr b="1">
                <a:solidFill>
                  <a:srgbClr val="0000FF"/>
                </a:solidFill>
                <a:latin typeface="Times New Roman" panose="02020603050405020304" pitchFamily="18" charset="0"/>
              </a:defRPr>
            </a:lvl6pPr>
            <a:lvl7pPr marL="2971800" indent="-228600" eaLnBrk="0" fontAlgn="base" hangingPunct="0">
              <a:spcBef>
                <a:spcPct val="0"/>
              </a:spcBef>
              <a:spcAft>
                <a:spcPct val="0"/>
              </a:spcAft>
              <a:defRPr b="1">
                <a:solidFill>
                  <a:srgbClr val="0000FF"/>
                </a:solidFill>
                <a:latin typeface="Times New Roman" panose="02020603050405020304" pitchFamily="18" charset="0"/>
              </a:defRPr>
            </a:lvl7pPr>
            <a:lvl8pPr marL="3429000" indent="-228600" eaLnBrk="0" fontAlgn="base" hangingPunct="0">
              <a:spcBef>
                <a:spcPct val="0"/>
              </a:spcBef>
              <a:spcAft>
                <a:spcPct val="0"/>
              </a:spcAft>
              <a:defRPr b="1">
                <a:solidFill>
                  <a:srgbClr val="0000FF"/>
                </a:solidFill>
                <a:latin typeface="Times New Roman" panose="02020603050405020304" pitchFamily="18" charset="0"/>
              </a:defRPr>
            </a:lvl8pPr>
            <a:lvl9pPr marL="3886200" indent="-228600" eaLnBrk="0" fontAlgn="base" hangingPunct="0">
              <a:spcBef>
                <a:spcPct val="0"/>
              </a:spcBef>
              <a:spcAft>
                <a:spcPct val="0"/>
              </a:spcAft>
              <a:defRPr b="1">
                <a:solidFill>
                  <a:srgbClr val="0000FF"/>
                </a:solidFill>
                <a:latin typeface="Times New Roman" panose="02020603050405020304" pitchFamily="18" charset="0"/>
              </a:defRPr>
            </a:lvl9pPr>
          </a:lstStyle>
          <a:p>
            <a:pPr eaLnBrk="1" hangingPunct="1"/>
            <a:fld id="{42D646FE-C509-4DFC-898B-F3F4F12E2D28}" type="slidenum">
              <a:rPr lang="en-US" altLang="en-US" b="0">
                <a:solidFill>
                  <a:schemeClr val="tx1"/>
                </a:solidFill>
                <a:latin typeface="Arial" panose="020B0604020202020204" pitchFamily="34" charset="0"/>
              </a:rPr>
              <a:pPr eaLnBrk="1" hangingPunct="1"/>
              <a:t>27</a:t>
            </a:fld>
            <a:endParaRPr lang="en-US" altLang="en-US" b="0">
              <a:solidFill>
                <a:schemeClr val="tx1"/>
              </a:solidFill>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9F14DE7A-F84F-330C-952A-467748A375B9}"/>
              </a:ext>
            </a:extLst>
          </p:cNvPr>
          <p:cNvSpPr>
            <a:spLocks noGrp="1" noRot="1" noChangeAspect="1" noTextEdit="1"/>
          </p:cNvSpPr>
          <p:nvPr>
            <p:ph type="sldImg"/>
          </p:nvPr>
        </p:nvSpPr>
        <p:spPr>
          <a:ln/>
        </p:spPr>
      </p:sp>
      <p:sp>
        <p:nvSpPr>
          <p:cNvPr id="3" name="Notes Placeholder 2">
            <a:extLst>
              <a:ext uri="{FF2B5EF4-FFF2-40B4-BE49-F238E27FC236}">
                <a16:creationId xmlns:a16="http://schemas.microsoft.com/office/drawing/2014/main" id="{066EFAC0-5182-B73A-D9A9-4646B1F567C8}"/>
              </a:ext>
            </a:extLst>
          </p:cNvPr>
          <p:cNvSpPr>
            <a:spLocks noGrp="1"/>
          </p:cNvSpPr>
          <p:nvPr>
            <p:ph type="body" idx="1"/>
          </p:nvPr>
        </p:nvSpPr>
        <p:spPr/>
        <p:txBody>
          <a:bodyPr>
            <a:normAutofit fontScale="92500" lnSpcReduction="10000"/>
          </a:bodyPr>
          <a:lstStyle/>
          <a:p>
            <a:pPr>
              <a:defRPr/>
            </a:pPr>
            <a:endParaRPr lang="en-US" dirty="0"/>
          </a:p>
        </p:txBody>
      </p:sp>
      <p:sp>
        <p:nvSpPr>
          <p:cNvPr id="59396" name="Slide Number Placeholder 3">
            <a:extLst>
              <a:ext uri="{FF2B5EF4-FFF2-40B4-BE49-F238E27FC236}">
                <a16:creationId xmlns:a16="http://schemas.microsoft.com/office/drawing/2014/main" id="{3516EE3A-C28E-FD68-7BB8-C135FCB50B6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0000FF"/>
                </a:solidFill>
                <a:latin typeface="Times New Roman" panose="02020603050405020304" pitchFamily="18" charset="0"/>
              </a:defRPr>
            </a:lvl1pPr>
            <a:lvl2pPr marL="742950" indent="-285750" eaLnBrk="0" hangingPunct="0">
              <a:defRPr b="1">
                <a:solidFill>
                  <a:srgbClr val="0000FF"/>
                </a:solidFill>
                <a:latin typeface="Times New Roman" panose="02020603050405020304" pitchFamily="18" charset="0"/>
              </a:defRPr>
            </a:lvl2pPr>
            <a:lvl3pPr marL="1143000" indent="-228600" eaLnBrk="0" hangingPunct="0">
              <a:defRPr b="1">
                <a:solidFill>
                  <a:srgbClr val="0000FF"/>
                </a:solidFill>
                <a:latin typeface="Times New Roman" panose="02020603050405020304" pitchFamily="18" charset="0"/>
              </a:defRPr>
            </a:lvl3pPr>
            <a:lvl4pPr marL="1600200" indent="-228600" eaLnBrk="0" hangingPunct="0">
              <a:defRPr b="1">
                <a:solidFill>
                  <a:srgbClr val="0000FF"/>
                </a:solidFill>
                <a:latin typeface="Times New Roman" panose="02020603050405020304" pitchFamily="18" charset="0"/>
              </a:defRPr>
            </a:lvl4pPr>
            <a:lvl5pPr marL="2057400" indent="-228600" eaLnBrk="0" hangingPunct="0">
              <a:defRPr b="1">
                <a:solidFill>
                  <a:srgbClr val="0000FF"/>
                </a:solidFill>
                <a:latin typeface="Times New Roman" panose="02020603050405020304" pitchFamily="18" charset="0"/>
              </a:defRPr>
            </a:lvl5pPr>
            <a:lvl6pPr marL="2514600" indent="-228600" eaLnBrk="0" fontAlgn="base" hangingPunct="0">
              <a:spcBef>
                <a:spcPct val="0"/>
              </a:spcBef>
              <a:spcAft>
                <a:spcPct val="0"/>
              </a:spcAft>
              <a:defRPr b="1">
                <a:solidFill>
                  <a:srgbClr val="0000FF"/>
                </a:solidFill>
                <a:latin typeface="Times New Roman" panose="02020603050405020304" pitchFamily="18" charset="0"/>
              </a:defRPr>
            </a:lvl6pPr>
            <a:lvl7pPr marL="2971800" indent="-228600" eaLnBrk="0" fontAlgn="base" hangingPunct="0">
              <a:spcBef>
                <a:spcPct val="0"/>
              </a:spcBef>
              <a:spcAft>
                <a:spcPct val="0"/>
              </a:spcAft>
              <a:defRPr b="1">
                <a:solidFill>
                  <a:srgbClr val="0000FF"/>
                </a:solidFill>
                <a:latin typeface="Times New Roman" panose="02020603050405020304" pitchFamily="18" charset="0"/>
              </a:defRPr>
            </a:lvl7pPr>
            <a:lvl8pPr marL="3429000" indent="-228600" eaLnBrk="0" fontAlgn="base" hangingPunct="0">
              <a:spcBef>
                <a:spcPct val="0"/>
              </a:spcBef>
              <a:spcAft>
                <a:spcPct val="0"/>
              </a:spcAft>
              <a:defRPr b="1">
                <a:solidFill>
                  <a:srgbClr val="0000FF"/>
                </a:solidFill>
                <a:latin typeface="Times New Roman" panose="02020603050405020304" pitchFamily="18" charset="0"/>
              </a:defRPr>
            </a:lvl8pPr>
            <a:lvl9pPr marL="3886200" indent="-228600" eaLnBrk="0" fontAlgn="base" hangingPunct="0">
              <a:spcBef>
                <a:spcPct val="0"/>
              </a:spcBef>
              <a:spcAft>
                <a:spcPct val="0"/>
              </a:spcAft>
              <a:defRPr b="1">
                <a:solidFill>
                  <a:srgbClr val="0000FF"/>
                </a:solidFill>
                <a:latin typeface="Times New Roman" panose="02020603050405020304" pitchFamily="18" charset="0"/>
              </a:defRPr>
            </a:lvl9pPr>
          </a:lstStyle>
          <a:p>
            <a:pPr eaLnBrk="1" hangingPunct="1"/>
            <a:fld id="{D91B20AD-6EBA-4E35-9427-C6DF5F6C7384}" type="slidenum">
              <a:rPr lang="en-US" altLang="en-US" b="0">
                <a:solidFill>
                  <a:schemeClr val="tx1"/>
                </a:solidFill>
                <a:latin typeface="Arial" panose="020B0604020202020204" pitchFamily="34" charset="0"/>
              </a:rPr>
              <a:pPr eaLnBrk="1" hangingPunct="1"/>
              <a:t>31</a:t>
            </a:fld>
            <a:endParaRPr lang="en-US" altLang="en-US" b="0">
              <a:solidFill>
                <a:schemeClr val="tx1"/>
              </a:solidFill>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7A5D6A56-86D5-C45F-6D4D-67627A7B9394}"/>
              </a:ext>
            </a:extLst>
          </p:cNvPr>
          <p:cNvSpPr>
            <a:spLocks noGrp="1" noRot="1" noChangeAspect="1" noTextEdit="1"/>
          </p:cNvSpPr>
          <p:nvPr>
            <p:ph type="sldImg"/>
          </p:nvPr>
        </p:nvSpPr>
        <p:spPr>
          <a:ln/>
        </p:spPr>
      </p:sp>
      <p:sp>
        <p:nvSpPr>
          <p:cNvPr id="60419" name="Notes Placeholder 2">
            <a:extLst>
              <a:ext uri="{FF2B5EF4-FFF2-40B4-BE49-F238E27FC236}">
                <a16:creationId xmlns:a16="http://schemas.microsoft.com/office/drawing/2014/main" id="{490B9E2E-452B-0073-7E75-F5657F05CF3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cs typeface="Arial" panose="020B0604020202020204" pitchFamily="34" charset="0"/>
              </a:rPr>
              <a:t>Refer word</a:t>
            </a:r>
          </a:p>
        </p:txBody>
      </p:sp>
      <p:sp>
        <p:nvSpPr>
          <p:cNvPr id="60420" name="Slide Number Placeholder 3">
            <a:extLst>
              <a:ext uri="{FF2B5EF4-FFF2-40B4-BE49-F238E27FC236}">
                <a16:creationId xmlns:a16="http://schemas.microsoft.com/office/drawing/2014/main" id="{6A7364C2-BED1-5AB5-E99F-44F14938C12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0000FF"/>
                </a:solidFill>
                <a:latin typeface="Times New Roman" panose="02020603050405020304" pitchFamily="18" charset="0"/>
              </a:defRPr>
            </a:lvl1pPr>
            <a:lvl2pPr marL="742950" indent="-285750" eaLnBrk="0" hangingPunct="0">
              <a:defRPr b="1">
                <a:solidFill>
                  <a:srgbClr val="0000FF"/>
                </a:solidFill>
                <a:latin typeface="Times New Roman" panose="02020603050405020304" pitchFamily="18" charset="0"/>
              </a:defRPr>
            </a:lvl2pPr>
            <a:lvl3pPr marL="1143000" indent="-228600" eaLnBrk="0" hangingPunct="0">
              <a:defRPr b="1">
                <a:solidFill>
                  <a:srgbClr val="0000FF"/>
                </a:solidFill>
                <a:latin typeface="Times New Roman" panose="02020603050405020304" pitchFamily="18" charset="0"/>
              </a:defRPr>
            </a:lvl3pPr>
            <a:lvl4pPr marL="1600200" indent="-228600" eaLnBrk="0" hangingPunct="0">
              <a:defRPr b="1">
                <a:solidFill>
                  <a:srgbClr val="0000FF"/>
                </a:solidFill>
                <a:latin typeface="Times New Roman" panose="02020603050405020304" pitchFamily="18" charset="0"/>
              </a:defRPr>
            </a:lvl4pPr>
            <a:lvl5pPr marL="2057400" indent="-228600" eaLnBrk="0" hangingPunct="0">
              <a:defRPr b="1">
                <a:solidFill>
                  <a:srgbClr val="0000FF"/>
                </a:solidFill>
                <a:latin typeface="Times New Roman" panose="02020603050405020304" pitchFamily="18" charset="0"/>
              </a:defRPr>
            </a:lvl5pPr>
            <a:lvl6pPr marL="2514600" indent="-228600" eaLnBrk="0" fontAlgn="base" hangingPunct="0">
              <a:spcBef>
                <a:spcPct val="0"/>
              </a:spcBef>
              <a:spcAft>
                <a:spcPct val="0"/>
              </a:spcAft>
              <a:defRPr b="1">
                <a:solidFill>
                  <a:srgbClr val="0000FF"/>
                </a:solidFill>
                <a:latin typeface="Times New Roman" panose="02020603050405020304" pitchFamily="18" charset="0"/>
              </a:defRPr>
            </a:lvl6pPr>
            <a:lvl7pPr marL="2971800" indent="-228600" eaLnBrk="0" fontAlgn="base" hangingPunct="0">
              <a:spcBef>
                <a:spcPct val="0"/>
              </a:spcBef>
              <a:spcAft>
                <a:spcPct val="0"/>
              </a:spcAft>
              <a:defRPr b="1">
                <a:solidFill>
                  <a:srgbClr val="0000FF"/>
                </a:solidFill>
                <a:latin typeface="Times New Roman" panose="02020603050405020304" pitchFamily="18" charset="0"/>
              </a:defRPr>
            </a:lvl7pPr>
            <a:lvl8pPr marL="3429000" indent="-228600" eaLnBrk="0" fontAlgn="base" hangingPunct="0">
              <a:spcBef>
                <a:spcPct val="0"/>
              </a:spcBef>
              <a:spcAft>
                <a:spcPct val="0"/>
              </a:spcAft>
              <a:defRPr b="1">
                <a:solidFill>
                  <a:srgbClr val="0000FF"/>
                </a:solidFill>
                <a:latin typeface="Times New Roman" panose="02020603050405020304" pitchFamily="18" charset="0"/>
              </a:defRPr>
            </a:lvl8pPr>
            <a:lvl9pPr marL="3886200" indent="-228600" eaLnBrk="0" fontAlgn="base" hangingPunct="0">
              <a:spcBef>
                <a:spcPct val="0"/>
              </a:spcBef>
              <a:spcAft>
                <a:spcPct val="0"/>
              </a:spcAft>
              <a:defRPr b="1">
                <a:solidFill>
                  <a:srgbClr val="0000FF"/>
                </a:solidFill>
                <a:latin typeface="Times New Roman" panose="02020603050405020304" pitchFamily="18" charset="0"/>
              </a:defRPr>
            </a:lvl9pPr>
          </a:lstStyle>
          <a:p>
            <a:pPr eaLnBrk="1" hangingPunct="1"/>
            <a:fld id="{66C38C5A-0DB7-4B89-8783-CF6DD2350C04}" type="slidenum">
              <a:rPr lang="en-US" altLang="en-US" b="0">
                <a:solidFill>
                  <a:schemeClr val="tx1"/>
                </a:solidFill>
                <a:latin typeface="Arial" panose="020B0604020202020204" pitchFamily="34" charset="0"/>
              </a:rPr>
              <a:pPr eaLnBrk="1" hangingPunct="1"/>
              <a:t>32</a:t>
            </a:fld>
            <a:endParaRPr lang="en-US" altLang="en-US" b="0">
              <a:solidFill>
                <a:schemeClr val="tx1"/>
              </a:solidFill>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B3BA63B5-2E3F-138D-53AA-6EFD30AD67AC}"/>
              </a:ext>
            </a:extLst>
          </p:cNvPr>
          <p:cNvSpPr>
            <a:spLocks noGrp="1" noRot="1" noChangeAspect="1" noTextEdit="1"/>
          </p:cNvSpPr>
          <p:nvPr>
            <p:ph type="sldImg"/>
          </p:nvPr>
        </p:nvSpPr>
        <p:spPr>
          <a:ln/>
        </p:spPr>
      </p:sp>
      <p:sp>
        <p:nvSpPr>
          <p:cNvPr id="61443" name="Notes Placeholder 2">
            <a:extLst>
              <a:ext uri="{FF2B5EF4-FFF2-40B4-BE49-F238E27FC236}">
                <a16:creationId xmlns:a16="http://schemas.microsoft.com/office/drawing/2014/main" id="{05B8EC5C-C956-57B2-0034-2B255088604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61444" name="Slide Number Placeholder 3">
            <a:extLst>
              <a:ext uri="{FF2B5EF4-FFF2-40B4-BE49-F238E27FC236}">
                <a16:creationId xmlns:a16="http://schemas.microsoft.com/office/drawing/2014/main" id="{3BEC1F43-1DAC-7011-BD9B-84C5113DD54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0000FF"/>
                </a:solidFill>
                <a:latin typeface="Times New Roman" panose="02020603050405020304" pitchFamily="18" charset="0"/>
              </a:defRPr>
            </a:lvl1pPr>
            <a:lvl2pPr marL="742950" indent="-285750" eaLnBrk="0" hangingPunct="0">
              <a:defRPr b="1">
                <a:solidFill>
                  <a:srgbClr val="0000FF"/>
                </a:solidFill>
                <a:latin typeface="Times New Roman" panose="02020603050405020304" pitchFamily="18" charset="0"/>
              </a:defRPr>
            </a:lvl2pPr>
            <a:lvl3pPr marL="1143000" indent="-228600" eaLnBrk="0" hangingPunct="0">
              <a:defRPr b="1">
                <a:solidFill>
                  <a:srgbClr val="0000FF"/>
                </a:solidFill>
                <a:latin typeface="Times New Roman" panose="02020603050405020304" pitchFamily="18" charset="0"/>
              </a:defRPr>
            </a:lvl3pPr>
            <a:lvl4pPr marL="1600200" indent="-228600" eaLnBrk="0" hangingPunct="0">
              <a:defRPr b="1">
                <a:solidFill>
                  <a:srgbClr val="0000FF"/>
                </a:solidFill>
                <a:latin typeface="Times New Roman" panose="02020603050405020304" pitchFamily="18" charset="0"/>
              </a:defRPr>
            </a:lvl4pPr>
            <a:lvl5pPr marL="2057400" indent="-228600" eaLnBrk="0" hangingPunct="0">
              <a:defRPr b="1">
                <a:solidFill>
                  <a:srgbClr val="0000FF"/>
                </a:solidFill>
                <a:latin typeface="Times New Roman" panose="02020603050405020304" pitchFamily="18" charset="0"/>
              </a:defRPr>
            </a:lvl5pPr>
            <a:lvl6pPr marL="2514600" indent="-228600" eaLnBrk="0" fontAlgn="base" hangingPunct="0">
              <a:spcBef>
                <a:spcPct val="0"/>
              </a:spcBef>
              <a:spcAft>
                <a:spcPct val="0"/>
              </a:spcAft>
              <a:defRPr b="1">
                <a:solidFill>
                  <a:srgbClr val="0000FF"/>
                </a:solidFill>
                <a:latin typeface="Times New Roman" panose="02020603050405020304" pitchFamily="18" charset="0"/>
              </a:defRPr>
            </a:lvl6pPr>
            <a:lvl7pPr marL="2971800" indent="-228600" eaLnBrk="0" fontAlgn="base" hangingPunct="0">
              <a:spcBef>
                <a:spcPct val="0"/>
              </a:spcBef>
              <a:spcAft>
                <a:spcPct val="0"/>
              </a:spcAft>
              <a:defRPr b="1">
                <a:solidFill>
                  <a:srgbClr val="0000FF"/>
                </a:solidFill>
                <a:latin typeface="Times New Roman" panose="02020603050405020304" pitchFamily="18" charset="0"/>
              </a:defRPr>
            </a:lvl7pPr>
            <a:lvl8pPr marL="3429000" indent="-228600" eaLnBrk="0" fontAlgn="base" hangingPunct="0">
              <a:spcBef>
                <a:spcPct val="0"/>
              </a:spcBef>
              <a:spcAft>
                <a:spcPct val="0"/>
              </a:spcAft>
              <a:defRPr b="1">
                <a:solidFill>
                  <a:srgbClr val="0000FF"/>
                </a:solidFill>
                <a:latin typeface="Times New Roman" panose="02020603050405020304" pitchFamily="18" charset="0"/>
              </a:defRPr>
            </a:lvl8pPr>
            <a:lvl9pPr marL="3886200" indent="-228600" eaLnBrk="0" fontAlgn="base" hangingPunct="0">
              <a:spcBef>
                <a:spcPct val="0"/>
              </a:spcBef>
              <a:spcAft>
                <a:spcPct val="0"/>
              </a:spcAft>
              <a:defRPr b="1">
                <a:solidFill>
                  <a:srgbClr val="0000FF"/>
                </a:solidFill>
                <a:latin typeface="Times New Roman" panose="02020603050405020304" pitchFamily="18" charset="0"/>
              </a:defRPr>
            </a:lvl9pPr>
          </a:lstStyle>
          <a:p>
            <a:pPr eaLnBrk="1" hangingPunct="1"/>
            <a:fld id="{D5149D0A-C51A-47EA-AF39-D268869BCF03}" type="slidenum">
              <a:rPr lang="en-US" altLang="en-US" b="0">
                <a:solidFill>
                  <a:schemeClr val="tx1"/>
                </a:solidFill>
                <a:latin typeface="Arial" panose="020B0604020202020204" pitchFamily="34" charset="0"/>
              </a:rPr>
              <a:pPr eaLnBrk="1" hangingPunct="1"/>
              <a:t>34</a:t>
            </a:fld>
            <a:endParaRPr lang="en-US" altLang="en-US" b="0">
              <a:solidFill>
                <a:schemeClr val="tx1"/>
              </a:solidFill>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2F9207BD-9E36-65F5-DBDF-2BC059966D69}"/>
              </a:ext>
            </a:extLst>
          </p:cNvPr>
          <p:cNvSpPr>
            <a:spLocks noGrp="1" noRot="1" noChangeAspect="1" noTextEdit="1"/>
          </p:cNvSpPr>
          <p:nvPr>
            <p:ph type="sldImg"/>
          </p:nvPr>
        </p:nvSpPr>
        <p:spPr>
          <a:ln/>
        </p:spPr>
      </p:sp>
      <p:sp>
        <p:nvSpPr>
          <p:cNvPr id="62467" name="Notes Placeholder 2">
            <a:extLst>
              <a:ext uri="{FF2B5EF4-FFF2-40B4-BE49-F238E27FC236}">
                <a16:creationId xmlns:a16="http://schemas.microsoft.com/office/drawing/2014/main" id="{C75BC67A-C494-88E7-7E8A-0B6804DDD9E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i="1">
                <a:latin typeface="Arial" panose="020B0604020202020204" pitchFamily="34" charset="0"/>
                <a:cs typeface="Arial" panose="020B0604020202020204" pitchFamily="34" charset="0"/>
              </a:rPr>
              <a:t> </a:t>
            </a:r>
            <a:endParaRPr lang="en-US" altLang="en-US">
              <a:latin typeface="Arial" panose="020B0604020202020204" pitchFamily="34" charset="0"/>
              <a:cs typeface="Arial" panose="020B0604020202020204" pitchFamily="34" charset="0"/>
            </a:endParaRPr>
          </a:p>
          <a:p>
            <a:r>
              <a:rPr lang="en-US" altLang="en-US" b="1" i="1">
                <a:latin typeface="Arial" panose="020B0604020202020204" pitchFamily="34" charset="0"/>
                <a:cs typeface="Arial" panose="020B0604020202020204" pitchFamily="34" charset="0"/>
              </a:rPr>
              <a:t>Example:</a:t>
            </a:r>
            <a:r>
              <a:rPr lang="en-US" altLang="en-US" i="1">
                <a:latin typeface="Arial" panose="020B0604020202020204" pitchFamily="34" charset="0"/>
                <a:cs typeface="Arial" panose="020B0604020202020204" pitchFamily="34" charset="0"/>
              </a:rPr>
              <a:t>  For dispatch of cheque book, delivery to courier desk may be one of the tasks to be completed. Delivery cheque book cannot be completed by call center user taking request and task can be assigned to some delivery boy.</a:t>
            </a:r>
            <a:endParaRPr lang="en-US" altLang="en-US">
              <a:latin typeface="Arial" panose="020B0604020202020204" pitchFamily="34" charset="0"/>
              <a:cs typeface="Arial" panose="020B0604020202020204" pitchFamily="34" charset="0"/>
            </a:endParaRPr>
          </a:p>
          <a:p>
            <a:r>
              <a:rPr lang="en-US" altLang="en-US">
                <a:latin typeface="Arial" panose="020B0604020202020204" pitchFamily="34" charset="0"/>
                <a:cs typeface="Arial" panose="020B0604020202020204" pitchFamily="34" charset="0"/>
              </a:rPr>
              <a:t> </a:t>
            </a:r>
          </a:p>
          <a:p>
            <a:endParaRPr lang="en-US" altLang="en-US">
              <a:latin typeface="Arial" panose="020B0604020202020204" pitchFamily="34" charset="0"/>
              <a:cs typeface="Arial" panose="020B0604020202020204" pitchFamily="34" charset="0"/>
            </a:endParaRPr>
          </a:p>
        </p:txBody>
      </p:sp>
      <p:sp>
        <p:nvSpPr>
          <p:cNvPr id="62468" name="Slide Number Placeholder 3">
            <a:extLst>
              <a:ext uri="{FF2B5EF4-FFF2-40B4-BE49-F238E27FC236}">
                <a16:creationId xmlns:a16="http://schemas.microsoft.com/office/drawing/2014/main" id="{4F752073-ED78-585F-35DC-A14FC7D8D8A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0000FF"/>
                </a:solidFill>
                <a:latin typeface="Times New Roman" panose="02020603050405020304" pitchFamily="18" charset="0"/>
              </a:defRPr>
            </a:lvl1pPr>
            <a:lvl2pPr marL="742950" indent="-285750" eaLnBrk="0" hangingPunct="0">
              <a:defRPr b="1">
                <a:solidFill>
                  <a:srgbClr val="0000FF"/>
                </a:solidFill>
                <a:latin typeface="Times New Roman" panose="02020603050405020304" pitchFamily="18" charset="0"/>
              </a:defRPr>
            </a:lvl2pPr>
            <a:lvl3pPr marL="1143000" indent="-228600" eaLnBrk="0" hangingPunct="0">
              <a:defRPr b="1">
                <a:solidFill>
                  <a:srgbClr val="0000FF"/>
                </a:solidFill>
                <a:latin typeface="Times New Roman" panose="02020603050405020304" pitchFamily="18" charset="0"/>
              </a:defRPr>
            </a:lvl3pPr>
            <a:lvl4pPr marL="1600200" indent="-228600" eaLnBrk="0" hangingPunct="0">
              <a:defRPr b="1">
                <a:solidFill>
                  <a:srgbClr val="0000FF"/>
                </a:solidFill>
                <a:latin typeface="Times New Roman" panose="02020603050405020304" pitchFamily="18" charset="0"/>
              </a:defRPr>
            </a:lvl4pPr>
            <a:lvl5pPr marL="2057400" indent="-228600" eaLnBrk="0" hangingPunct="0">
              <a:defRPr b="1">
                <a:solidFill>
                  <a:srgbClr val="0000FF"/>
                </a:solidFill>
                <a:latin typeface="Times New Roman" panose="02020603050405020304" pitchFamily="18" charset="0"/>
              </a:defRPr>
            </a:lvl5pPr>
            <a:lvl6pPr marL="2514600" indent="-228600" eaLnBrk="0" fontAlgn="base" hangingPunct="0">
              <a:spcBef>
                <a:spcPct val="0"/>
              </a:spcBef>
              <a:spcAft>
                <a:spcPct val="0"/>
              </a:spcAft>
              <a:defRPr b="1">
                <a:solidFill>
                  <a:srgbClr val="0000FF"/>
                </a:solidFill>
                <a:latin typeface="Times New Roman" panose="02020603050405020304" pitchFamily="18" charset="0"/>
              </a:defRPr>
            </a:lvl6pPr>
            <a:lvl7pPr marL="2971800" indent="-228600" eaLnBrk="0" fontAlgn="base" hangingPunct="0">
              <a:spcBef>
                <a:spcPct val="0"/>
              </a:spcBef>
              <a:spcAft>
                <a:spcPct val="0"/>
              </a:spcAft>
              <a:defRPr b="1">
                <a:solidFill>
                  <a:srgbClr val="0000FF"/>
                </a:solidFill>
                <a:latin typeface="Times New Roman" panose="02020603050405020304" pitchFamily="18" charset="0"/>
              </a:defRPr>
            </a:lvl7pPr>
            <a:lvl8pPr marL="3429000" indent="-228600" eaLnBrk="0" fontAlgn="base" hangingPunct="0">
              <a:spcBef>
                <a:spcPct val="0"/>
              </a:spcBef>
              <a:spcAft>
                <a:spcPct val="0"/>
              </a:spcAft>
              <a:defRPr b="1">
                <a:solidFill>
                  <a:srgbClr val="0000FF"/>
                </a:solidFill>
                <a:latin typeface="Times New Roman" panose="02020603050405020304" pitchFamily="18" charset="0"/>
              </a:defRPr>
            </a:lvl8pPr>
            <a:lvl9pPr marL="3886200" indent="-228600" eaLnBrk="0" fontAlgn="base" hangingPunct="0">
              <a:spcBef>
                <a:spcPct val="0"/>
              </a:spcBef>
              <a:spcAft>
                <a:spcPct val="0"/>
              </a:spcAft>
              <a:defRPr b="1">
                <a:solidFill>
                  <a:srgbClr val="0000FF"/>
                </a:solidFill>
                <a:latin typeface="Times New Roman" panose="02020603050405020304" pitchFamily="18" charset="0"/>
              </a:defRPr>
            </a:lvl9pPr>
          </a:lstStyle>
          <a:p>
            <a:pPr eaLnBrk="1" hangingPunct="1"/>
            <a:fld id="{F3871801-ADB8-4250-B2E3-E8720D3C1E76}" type="slidenum">
              <a:rPr lang="en-US" altLang="en-US" b="0">
                <a:solidFill>
                  <a:schemeClr val="tx1"/>
                </a:solidFill>
                <a:latin typeface="Arial" panose="020B0604020202020204" pitchFamily="34" charset="0"/>
              </a:rPr>
              <a:pPr eaLnBrk="1" hangingPunct="1"/>
              <a:t>36</a:t>
            </a:fld>
            <a:endParaRPr lang="en-US" altLang="en-US" b="0">
              <a:solidFill>
                <a:schemeClr val="tx1"/>
              </a:solidFill>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876A6455-551A-010D-E75A-E19717573A0C}"/>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id="{D6F04222-B638-9039-7550-83D886233C27}"/>
              </a:ext>
            </a:extLst>
          </p:cNvPr>
          <p:cNvSpPr>
            <a:spLocks noGrp="1" noChangeArrowheads="1"/>
          </p:cNvSpPr>
          <p:nvPr>
            <p:ph type="body" idx="1"/>
          </p:nvPr>
        </p:nvSpPr>
        <p:spPr>
          <a:xfrm>
            <a:off x="917575" y="4416425"/>
            <a:ext cx="5046663"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63492" name="Slide Number Placeholder 5">
            <a:extLst>
              <a:ext uri="{FF2B5EF4-FFF2-40B4-BE49-F238E27FC236}">
                <a16:creationId xmlns:a16="http://schemas.microsoft.com/office/drawing/2014/main" id="{AEE4F4C7-1ADF-779D-D8E2-8E3C4DC17CB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0000FF"/>
                </a:solidFill>
                <a:latin typeface="Times New Roman" panose="02020603050405020304" pitchFamily="18" charset="0"/>
              </a:defRPr>
            </a:lvl1pPr>
            <a:lvl2pPr marL="742950" indent="-285750" eaLnBrk="0" hangingPunct="0">
              <a:defRPr b="1">
                <a:solidFill>
                  <a:srgbClr val="0000FF"/>
                </a:solidFill>
                <a:latin typeface="Times New Roman" panose="02020603050405020304" pitchFamily="18" charset="0"/>
              </a:defRPr>
            </a:lvl2pPr>
            <a:lvl3pPr marL="1143000" indent="-228600" eaLnBrk="0" hangingPunct="0">
              <a:defRPr b="1">
                <a:solidFill>
                  <a:srgbClr val="0000FF"/>
                </a:solidFill>
                <a:latin typeface="Times New Roman" panose="02020603050405020304" pitchFamily="18" charset="0"/>
              </a:defRPr>
            </a:lvl3pPr>
            <a:lvl4pPr marL="1600200" indent="-228600" eaLnBrk="0" hangingPunct="0">
              <a:defRPr b="1">
                <a:solidFill>
                  <a:srgbClr val="0000FF"/>
                </a:solidFill>
                <a:latin typeface="Times New Roman" panose="02020603050405020304" pitchFamily="18" charset="0"/>
              </a:defRPr>
            </a:lvl4pPr>
            <a:lvl5pPr marL="2057400" indent="-228600" eaLnBrk="0" hangingPunct="0">
              <a:defRPr b="1">
                <a:solidFill>
                  <a:srgbClr val="0000FF"/>
                </a:solidFill>
                <a:latin typeface="Times New Roman" panose="02020603050405020304" pitchFamily="18" charset="0"/>
              </a:defRPr>
            </a:lvl5pPr>
            <a:lvl6pPr marL="2514600" indent="-228600" eaLnBrk="0" fontAlgn="base" hangingPunct="0">
              <a:spcBef>
                <a:spcPct val="0"/>
              </a:spcBef>
              <a:spcAft>
                <a:spcPct val="0"/>
              </a:spcAft>
              <a:defRPr b="1">
                <a:solidFill>
                  <a:srgbClr val="0000FF"/>
                </a:solidFill>
                <a:latin typeface="Times New Roman" panose="02020603050405020304" pitchFamily="18" charset="0"/>
              </a:defRPr>
            </a:lvl6pPr>
            <a:lvl7pPr marL="2971800" indent="-228600" eaLnBrk="0" fontAlgn="base" hangingPunct="0">
              <a:spcBef>
                <a:spcPct val="0"/>
              </a:spcBef>
              <a:spcAft>
                <a:spcPct val="0"/>
              </a:spcAft>
              <a:defRPr b="1">
                <a:solidFill>
                  <a:srgbClr val="0000FF"/>
                </a:solidFill>
                <a:latin typeface="Times New Roman" panose="02020603050405020304" pitchFamily="18" charset="0"/>
              </a:defRPr>
            </a:lvl7pPr>
            <a:lvl8pPr marL="3429000" indent="-228600" eaLnBrk="0" fontAlgn="base" hangingPunct="0">
              <a:spcBef>
                <a:spcPct val="0"/>
              </a:spcBef>
              <a:spcAft>
                <a:spcPct val="0"/>
              </a:spcAft>
              <a:defRPr b="1">
                <a:solidFill>
                  <a:srgbClr val="0000FF"/>
                </a:solidFill>
                <a:latin typeface="Times New Roman" panose="02020603050405020304" pitchFamily="18" charset="0"/>
              </a:defRPr>
            </a:lvl8pPr>
            <a:lvl9pPr marL="3886200" indent="-228600" eaLnBrk="0" fontAlgn="base" hangingPunct="0">
              <a:spcBef>
                <a:spcPct val="0"/>
              </a:spcBef>
              <a:spcAft>
                <a:spcPct val="0"/>
              </a:spcAft>
              <a:defRPr b="1">
                <a:solidFill>
                  <a:srgbClr val="0000FF"/>
                </a:solidFill>
                <a:latin typeface="Times New Roman" panose="02020603050405020304" pitchFamily="18" charset="0"/>
              </a:defRPr>
            </a:lvl9pPr>
          </a:lstStyle>
          <a:p>
            <a:pPr eaLnBrk="1" hangingPunct="1"/>
            <a:fld id="{34589DB5-7970-4595-BEA8-FAFE43B11346}" type="slidenum">
              <a:rPr lang="en-US" altLang="en-US" b="0">
                <a:solidFill>
                  <a:schemeClr val="tx1"/>
                </a:solidFill>
                <a:latin typeface="Arial" panose="020B0604020202020204" pitchFamily="34" charset="0"/>
              </a:rPr>
              <a:pPr eaLnBrk="1" hangingPunct="1"/>
              <a:t>40</a:t>
            </a:fld>
            <a:endParaRPr lang="en-US" altLang="en-US" b="0">
              <a:solidFill>
                <a:schemeClr val="tx1"/>
              </a:solidFill>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8445D746-7AF4-0E2E-3DF7-0C824A2CF13B}"/>
              </a:ext>
            </a:extLst>
          </p:cNvPr>
          <p:cNvSpPr>
            <a:spLocks noGrp="1" noRot="1" noChangeAspect="1" noTextEdit="1"/>
          </p:cNvSpPr>
          <p:nvPr>
            <p:ph type="sldImg"/>
          </p:nvPr>
        </p:nvSpPr>
        <p:spPr>
          <a:ln/>
        </p:spPr>
      </p:sp>
      <p:sp>
        <p:nvSpPr>
          <p:cNvPr id="45059" name="Notes Placeholder 2">
            <a:extLst>
              <a:ext uri="{FF2B5EF4-FFF2-40B4-BE49-F238E27FC236}">
                <a16:creationId xmlns:a16="http://schemas.microsoft.com/office/drawing/2014/main" id="{A70050FE-0B92-E571-D1A9-2206C13E3C0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45060" name="Slide Number Placeholder 4">
            <a:extLst>
              <a:ext uri="{FF2B5EF4-FFF2-40B4-BE49-F238E27FC236}">
                <a16:creationId xmlns:a16="http://schemas.microsoft.com/office/drawing/2014/main" id="{8DB93120-053F-68E3-E338-5B5AE06BAFE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0000FF"/>
                </a:solidFill>
                <a:latin typeface="Times New Roman" panose="02020603050405020304" pitchFamily="18" charset="0"/>
              </a:defRPr>
            </a:lvl1pPr>
            <a:lvl2pPr marL="742950" indent="-285750" eaLnBrk="0" hangingPunct="0">
              <a:defRPr b="1">
                <a:solidFill>
                  <a:srgbClr val="0000FF"/>
                </a:solidFill>
                <a:latin typeface="Times New Roman" panose="02020603050405020304" pitchFamily="18" charset="0"/>
              </a:defRPr>
            </a:lvl2pPr>
            <a:lvl3pPr marL="1143000" indent="-228600" eaLnBrk="0" hangingPunct="0">
              <a:defRPr b="1">
                <a:solidFill>
                  <a:srgbClr val="0000FF"/>
                </a:solidFill>
                <a:latin typeface="Times New Roman" panose="02020603050405020304" pitchFamily="18" charset="0"/>
              </a:defRPr>
            </a:lvl3pPr>
            <a:lvl4pPr marL="1600200" indent="-228600" eaLnBrk="0" hangingPunct="0">
              <a:defRPr b="1">
                <a:solidFill>
                  <a:srgbClr val="0000FF"/>
                </a:solidFill>
                <a:latin typeface="Times New Roman" panose="02020603050405020304" pitchFamily="18" charset="0"/>
              </a:defRPr>
            </a:lvl4pPr>
            <a:lvl5pPr marL="2057400" indent="-228600" eaLnBrk="0" hangingPunct="0">
              <a:defRPr b="1">
                <a:solidFill>
                  <a:srgbClr val="0000FF"/>
                </a:solidFill>
                <a:latin typeface="Times New Roman" panose="02020603050405020304" pitchFamily="18" charset="0"/>
              </a:defRPr>
            </a:lvl5pPr>
            <a:lvl6pPr marL="2514600" indent="-228600" eaLnBrk="0" fontAlgn="base" hangingPunct="0">
              <a:spcBef>
                <a:spcPct val="0"/>
              </a:spcBef>
              <a:spcAft>
                <a:spcPct val="0"/>
              </a:spcAft>
              <a:defRPr b="1">
                <a:solidFill>
                  <a:srgbClr val="0000FF"/>
                </a:solidFill>
                <a:latin typeface="Times New Roman" panose="02020603050405020304" pitchFamily="18" charset="0"/>
              </a:defRPr>
            </a:lvl6pPr>
            <a:lvl7pPr marL="2971800" indent="-228600" eaLnBrk="0" fontAlgn="base" hangingPunct="0">
              <a:spcBef>
                <a:spcPct val="0"/>
              </a:spcBef>
              <a:spcAft>
                <a:spcPct val="0"/>
              </a:spcAft>
              <a:defRPr b="1">
                <a:solidFill>
                  <a:srgbClr val="0000FF"/>
                </a:solidFill>
                <a:latin typeface="Times New Roman" panose="02020603050405020304" pitchFamily="18" charset="0"/>
              </a:defRPr>
            </a:lvl7pPr>
            <a:lvl8pPr marL="3429000" indent="-228600" eaLnBrk="0" fontAlgn="base" hangingPunct="0">
              <a:spcBef>
                <a:spcPct val="0"/>
              </a:spcBef>
              <a:spcAft>
                <a:spcPct val="0"/>
              </a:spcAft>
              <a:defRPr b="1">
                <a:solidFill>
                  <a:srgbClr val="0000FF"/>
                </a:solidFill>
                <a:latin typeface="Times New Roman" panose="02020603050405020304" pitchFamily="18" charset="0"/>
              </a:defRPr>
            </a:lvl8pPr>
            <a:lvl9pPr marL="3886200" indent="-228600" eaLnBrk="0" fontAlgn="base" hangingPunct="0">
              <a:spcBef>
                <a:spcPct val="0"/>
              </a:spcBef>
              <a:spcAft>
                <a:spcPct val="0"/>
              </a:spcAft>
              <a:defRPr b="1">
                <a:solidFill>
                  <a:srgbClr val="0000FF"/>
                </a:solidFill>
                <a:latin typeface="Times New Roman" panose="02020603050405020304" pitchFamily="18" charset="0"/>
              </a:defRPr>
            </a:lvl9pPr>
          </a:lstStyle>
          <a:p>
            <a:pPr eaLnBrk="1" hangingPunct="1"/>
            <a:fld id="{32D834CF-0E19-4328-810A-F320AE660738}" type="slidenum">
              <a:rPr lang="en-US" altLang="en-US" b="0">
                <a:solidFill>
                  <a:schemeClr val="tx1"/>
                </a:solidFill>
                <a:latin typeface="Arial" panose="020B0604020202020204" pitchFamily="34" charset="0"/>
              </a:rPr>
              <a:pPr eaLnBrk="1" hangingPunct="1"/>
              <a:t>2</a:t>
            </a:fld>
            <a:endParaRPr lang="en-US" altLang="en-US" b="0">
              <a:solidFill>
                <a:schemeClr val="tx1"/>
              </a:solidFill>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41E9831A-7A51-6D58-06F5-49065DFD893E}"/>
              </a:ext>
            </a:extLst>
          </p:cNvPr>
          <p:cNvSpPr>
            <a:spLocks noGrp="1" noRot="1" noChangeAspect="1" noTextEdit="1"/>
          </p:cNvSpPr>
          <p:nvPr>
            <p:ph type="sldImg"/>
          </p:nvPr>
        </p:nvSpPr>
        <p:spPr>
          <a:ln/>
        </p:spPr>
      </p:sp>
      <p:sp>
        <p:nvSpPr>
          <p:cNvPr id="46083" name="Notes Placeholder 2">
            <a:extLst>
              <a:ext uri="{FF2B5EF4-FFF2-40B4-BE49-F238E27FC236}">
                <a16:creationId xmlns:a16="http://schemas.microsoft.com/office/drawing/2014/main" id="{C95F98BC-8EF1-A3CF-0370-17AE6530D01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46084" name="Slide Number Placeholder 4">
            <a:extLst>
              <a:ext uri="{FF2B5EF4-FFF2-40B4-BE49-F238E27FC236}">
                <a16:creationId xmlns:a16="http://schemas.microsoft.com/office/drawing/2014/main" id="{EC765B32-D432-02DC-003F-9C660FEAC74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0000FF"/>
                </a:solidFill>
                <a:latin typeface="Times New Roman" panose="02020603050405020304" pitchFamily="18" charset="0"/>
              </a:defRPr>
            </a:lvl1pPr>
            <a:lvl2pPr marL="742950" indent="-285750" eaLnBrk="0" hangingPunct="0">
              <a:defRPr b="1">
                <a:solidFill>
                  <a:srgbClr val="0000FF"/>
                </a:solidFill>
                <a:latin typeface="Times New Roman" panose="02020603050405020304" pitchFamily="18" charset="0"/>
              </a:defRPr>
            </a:lvl2pPr>
            <a:lvl3pPr marL="1143000" indent="-228600" eaLnBrk="0" hangingPunct="0">
              <a:defRPr b="1">
                <a:solidFill>
                  <a:srgbClr val="0000FF"/>
                </a:solidFill>
                <a:latin typeface="Times New Roman" panose="02020603050405020304" pitchFamily="18" charset="0"/>
              </a:defRPr>
            </a:lvl3pPr>
            <a:lvl4pPr marL="1600200" indent="-228600" eaLnBrk="0" hangingPunct="0">
              <a:defRPr b="1">
                <a:solidFill>
                  <a:srgbClr val="0000FF"/>
                </a:solidFill>
                <a:latin typeface="Times New Roman" panose="02020603050405020304" pitchFamily="18" charset="0"/>
              </a:defRPr>
            </a:lvl4pPr>
            <a:lvl5pPr marL="2057400" indent="-228600" eaLnBrk="0" hangingPunct="0">
              <a:defRPr b="1">
                <a:solidFill>
                  <a:srgbClr val="0000FF"/>
                </a:solidFill>
                <a:latin typeface="Times New Roman" panose="02020603050405020304" pitchFamily="18" charset="0"/>
              </a:defRPr>
            </a:lvl5pPr>
            <a:lvl6pPr marL="2514600" indent="-228600" eaLnBrk="0" fontAlgn="base" hangingPunct="0">
              <a:spcBef>
                <a:spcPct val="0"/>
              </a:spcBef>
              <a:spcAft>
                <a:spcPct val="0"/>
              </a:spcAft>
              <a:defRPr b="1">
                <a:solidFill>
                  <a:srgbClr val="0000FF"/>
                </a:solidFill>
                <a:latin typeface="Times New Roman" panose="02020603050405020304" pitchFamily="18" charset="0"/>
              </a:defRPr>
            </a:lvl6pPr>
            <a:lvl7pPr marL="2971800" indent="-228600" eaLnBrk="0" fontAlgn="base" hangingPunct="0">
              <a:spcBef>
                <a:spcPct val="0"/>
              </a:spcBef>
              <a:spcAft>
                <a:spcPct val="0"/>
              </a:spcAft>
              <a:defRPr b="1">
                <a:solidFill>
                  <a:srgbClr val="0000FF"/>
                </a:solidFill>
                <a:latin typeface="Times New Roman" panose="02020603050405020304" pitchFamily="18" charset="0"/>
              </a:defRPr>
            </a:lvl7pPr>
            <a:lvl8pPr marL="3429000" indent="-228600" eaLnBrk="0" fontAlgn="base" hangingPunct="0">
              <a:spcBef>
                <a:spcPct val="0"/>
              </a:spcBef>
              <a:spcAft>
                <a:spcPct val="0"/>
              </a:spcAft>
              <a:defRPr b="1">
                <a:solidFill>
                  <a:srgbClr val="0000FF"/>
                </a:solidFill>
                <a:latin typeface="Times New Roman" panose="02020603050405020304" pitchFamily="18" charset="0"/>
              </a:defRPr>
            </a:lvl8pPr>
            <a:lvl9pPr marL="3886200" indent="-228600" eaLnBrk="0" fontAlgn="base" hangingPunct="0">
              <a:spcBef>
                <a:spcPct val="0"/>
              </a:spcBef>
              <a:spcAft>
                <a:spcPct val="0"/>
              </a:spcAft>
              <a:defRPr b="1">
                <a:solidFill>
                  <a:srgbClr val="0000FF"/>
                </a:solidFill>
                <a:latin typeface="Times New Roman" panose="02020603050405020304" pitchFamily="18" charset="0"/>
              </a:defRPr>
            </a:lvl9pPr>
          </a:lstStyle>
          <a:p>
            <a:pPr eaLnBrk="1" hangingPunct="1"/>
            <a:fld id="{5FD440C7-49CC-40A0-A44C-95EC79D231AF}" type="slidenum">
              <a:rPr lang="en-US" altLang="en-US" b="0">
                <a:solidFill>
                  <a:schemeClr val="tx1"/>
                </a:solidFill>
                <a:latin typeface="Arial" panose="020B0604020202020204" pitchFamily="34" charset="0"/>
              </a:rPr>
              <a:pPr eaLnBrk="1" hangingPunct="1"/>
              <a:t>3</a:t>
            </a:fld>
            <a:endParaRPr lang="en-US" altLang="en-US" b="0">
              <a:solidFill>
                <a:schemeClr val="tx1"/>
              </a:solidFill>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8E2E2BC2-1FD4-EF10-6CCB-6BF8E4134E68}"/>
              </a:ext>
            </a:extLst>
          </p:cNvPr>
          <p:cNvSpPr>
            <a:spLocks noGrp="1" noRot="1" noChangeAspect="1" noTextEdit="1"/>
          </p:cNvSpPr>
          <p:nvPr>
            <p:ph type="sldImg"/>
          </p:nvPr>
        </p:nvSpPr>
        <p:spPr>
          <a:ln/>
        </p:spPr>
      </p:sp>
      <p:sp>
        <p:nvSpPr>
          <p:cNvPr id="49155" name="Notes Placeholder 2">
            <a:extLst>
              <a:ext uri="{FF2B5EF4-FFF2-40B4-BE49-F238E27FC236}">
                <a16:creationId xmlns:a16="http://schemas.microsoft.com/office/drawing/2014/main" id="{38FC8D61-E58F-E2B2-018A-897D9334441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49156" name="Slide Number Placeholder 4">
            <a:extLst>
              <a:ext uri="{FF2B5EF4-FFF2-40B4-BE49-F238E27FC236}">
                <a16:creationId xmlns:a16="http://schemas.microsoft.com/office/drawing/2014/main" id="{B61B81EC-4C28-5586-7082-8E4ABF81340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0000FF"/>
                </a:solidFill>
                <a:latin typeface="Times New Roman" panose="02020603050405020304" pitchFamily="18" charset="0"/>
              </a:defRPr>
            </a:lvl1pPr>
            <a:lvl2pPr marL="742950" indent="-285750" eaLnBrk="0" hangingPunct="0">
              <a:defRPr b="1">
                <a:solidFill>
                  <a:srgbClr val="0000FF"/>
                </a:solidFill>
                <a:latin typeface="Times New Roman" panose="02020603050405020304" pitchFamily="18" charset="0"/>
              </a:defRPr>
            </a:lvl2pPr>
            <a:lvl3pPr marL="1143000" indent="-228600" eaLnBrk="0" hangingPunct="0">
              <a:defRPr b="1">
                <a:solidFill>
                  <a:srgbClr val="0000FF"/>
                </a:solidFill>
                <a:latin typeface="Times New Roman" panose="02020603050405020304" pitchFamily="18" charset="0"/>
              </a:defRPr>
            </a:lvl3pPr>
            <a:lvl4pPr marL="1600200" indent="-228600" eaLnBrk="0" hangingPunct="0">
              <a:defRPr b="1">
                <a:solidFill>
                  <a:srgbClr val="0000FF"/>
                </a:solidFill>
                <a:latin typeface="Times New Roman" panose="02020603050405020304" pitchFamily="18" charset="0"/>
              </a:defRPr>
            </a:lvl4pPr>
            <a:lvl5pPr marL="2057400" indent="-228600" eaLnBrk="0" hangingPunct="0">
              <a:defRPr b="1">
                <a:solidFill>
                  <a:srgbClr val="0000FF"/>
                </a:solidFill>
                <a:latin typeface="Times New Roman" panose="02020603050405020304" pitchFamily="18" charset="0"/>
              </a:defRPr>
            </a:lvl5pPr>
            <a:lvl6pPr marL="2514600" indent="-228600" eaLnBrk="0" fontAlgn="base" hangingPunct="0">
              <a:spcBef>
                <a:spcPct val="0"/>
              </a:spcBef>
              <a:spcAft>
                <a:spcPct val="0"/>
              </a:spcAft>
              <a:defRPr b="1">
                <a:solidFill>
                  <a:srgbClr val="0000FF"/>
                </a:solidFill>
                <a:latin typeface="Times New Roman" panose="02020603050405020304" pitchFamily="18" charset="0"/>
              </a:defRPr>
            </a:lvl6pPr>
            <a:lvl7pPr marL="2971800" indent="-228600" eaLnBrk="0" fontAlgn="base" hangingPunct="0">
              <a:spcBef>
                <a:spcPct val="0"/>
              </a:spcBef>
              <a:spcAft>
                <a:spcPct val="0"/>
              </a:spcAft>
              <a:defRPr b="1">
                <a:solidFill>
                  <a:srgbClr val="0000FF"/>
                </a:solidFill>
                <a:latin typeface="Times New Roman" panose="02020603050405020304" pitchFamily="18" charset="0"/>
              </a:defRPr>
            </a:lvl7pPr>
            <a:lvl8pPr marL="3429000" indent="-228600" eaLnBrk="0" fontAlgn="base" hangingPunct="0">
              <a:spcBef>
                <a:spcPct val="0"/>
              </a:spcBef>
              <a:spcAft>
                <a:spcPct val="0"/>
              </a:spcAft>
              <a:defRPr b="1">
                <a:solidFill>
                  <a:srgbClr val="0000FF"/>
                </a:solidFill>
                <a:latin typeface="Times New Roman" panose="02020603050405020304" pitchFamily="18" charset="0"/>
              </a:defRPr>
            </a:lvl8pPr>
            <a:lvl9pPr marL="3886200" indent="-228600" eaLnBrk="0" fontAlgn="base" hangingPunct="0">
              <a:spcBef>
                <a:spcPct val="0"/>
              </a:spcBef>
              <a:spcAft>
                <a:spcPct val="0"/>
              </a:spcAft>
              <a:defRPr b="1">
                <a:solidFill>
                  <a:srgbClr val="0000FF"/>
                </a:solidFill>
                <a:latin typeface="Times New Roman" panose="02020603050405020304" pitchFamily="18" charset="0"/>
              </a:defRPr>
            </a:lvl9pPr>
          </a:lstStyle>
          <a:p>
            <a:pPr eaLnBrk="1" hangingPunct="1"/>
            <a:fld id="{C162FFC9-5ED9-4C1E-807D-C44BA42749CC}" type="slidenum">
              <a:rPr lang="en-US" altLang="en-US" b="0">
                <a:solidFill>
                  <a:schemeClr val="tx1"/>
                </a:solidFill>
                <a:latin typeface="Arial" panose="020B0604020202020204" pitchFamily="34" charset="0"/>
              </a:rPr>
              <a:pPr eaLnBrk="1" hangingPunct="1"/>
              <a:t>8</a:t>
            </a:fld>
            <a:endParaRPr lang="en-US" altLang="en-US" b="0">
              <a:solidFill>
                <a:schemeClr val="tx1"/>
              </a:solidFill>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5EA19373-B729-34BF-3193-8EA5CFDDF746}"/>
              </a:ext>
            </a:extLst>
          </p:cNvPr>
          <p:cNvSpPr>
            <a:spLocks noGrp="1" noRot="1" noChangeAspect="1" noTextEdit="1"/>
          </p:cNvSpPr>
          <p:nvPr>
            <p:ph type="sldImg"/>
          </p:nvPr>
        </p:nvSpPr>
        <p:spPr>
          <a:ln/>
        </p:spPr>
      </p:sp>
      <p:sp>
        <p:nvSpPr>
          <p:cNvPr id="50179" name="Notes Placeholder 2">
            <a:extLst>
              <a:ext uri="{FF2B5EF4-FFF2-40B4-BE49-F238E27FC236}">
                <a16:creationId xmlns:a16="http://schemas.microsoft.com/office/drawing/2014/main" id="{7F989652-1ECA-DEF3-8D0A-5766FC768EB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50180" name="Slide Number Placeholder 4">
            <a:extLst>
              <a:ext uri="{FF2B5EF4-FFF2-40B4-BE49-F238E27FC236}">
                <a16:creationId xmlns:a16="http://schemas.microsoft.com/office/drawing/2014/main" id="{2623A212-73E9-A60C-FE96-0E2584CCAA6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0000FF"/>
                </a:solidFill>
                <a:latin typeface="Times New Roman" panose="02020603050405020304" pitchFamily="18" charset="0"/>
              </a:defRPr>
            </a:lvl1pPr>
            <a:lvl2pPr marL="742950" indent="-285750" eaLnBrk="0" hangingPunct="0">
              <a:defRPr b="1">
                <a:solidFill>
                  <a:srgbClr val="0000FF"/>
                </a:solidFill>
                <a:latin typeface="Times New Roman" panose="02020603050405020304" pitchFamily="18" charset="0"/>
              </a:defRPr>
            </a:lvl2pPr>
            <a:lvl3pPr marL="1143000" indent="-228600" eaLnBrk="0" hangingPunct="0">
              <a:defRPr b="1">
                <a:solidFill>
                  <a:srgbClr val="0000FF"/>
                </a:solidFill>
                <a:latin typeface="Times New Roman" panose="02020603050405020304" pitchFamily="18" charset="0"/>
              </a:defRPr>
            </a:lvl3pPr>
            <a:lvl4pPr marL="1600200" indent="-228600" eaLnBrk="0" hangingPunct="0">
              <a:defRPr b="1">
                <a:solidFill>
                  <a:srgbClr val="0000FF"/>
                </a:solidFill>
                <a:latin typeface="Times New Roman" panose="02020603050405020304" pitchFamily="18" charset="0"/>
              </a:defRPr>
            </a:lvl4pPr>
            <a:lvl5pPr marL="2057400" indent="-228600" eaLnBrk="0" hangingPunct="0">
              <a:defRPr b="1">
                <a:solidFill>
                  <a:srgbClr val="0000FF"/>
                </a:solidFill>
                <a:latin typeface="Times New Roman" panose="02020603050405020304" pitchFamily="18" charset="0"/>
              </a:defRPr>
            </a:lvl5pPr>
            <a:lvl6pPr marL="2514600" indent="-228600" eaLnBrk="0" fontAlgn="base" hangingPunct="0">
              <a:spcBef>
                <a:spcPct val="0"/>
              </a:spcBef>
              <a:spcAft>
                <a:spcPct val="0"/>
              </a:spcAft>
              <a:defRPr b="1">
                <a:solidFill>
                  <a:srgbClr val="0000FF"/>
                </a:solidFill>
                <a:latin typeface="Times New Roman" panose="02020603050405020304" pitchFamily="18" charset="0"/>
              </a:defRPr>
            </a:lvl6pPr>
            <a:lvl7pPr marL="2971800" indent="-228600" eaLnBrk="0" fontAlgn="base" hangingPunct="0">
              <a:spcBef>
                <a:spcPct val="0"/>
              </a:spcBef>
              <a:spcAft>
                <a:spcPct val="0"/>
              </a:spcAft>
              <a:defRPr b="1">
                <a:solidFill>
                  <a:srgbClr val="0000FF"/>
                </a:solidFill>
                <a:latin typeface="Times New Roman" panose="02020603050405020304" pitchFamily="18" charset="0"/>
              </a:defRPr>
            </a:lvl7pPr>
            <a:lvl8pPr marL="3429000" indent="-228600" eaLnBrk="0" fontAlgn="base" hangingPunct="0">
              <a:spcBef>
                <a:spcPct val="0"/>
              </a:spcBef>
              <a:spcAft>
                <a:spcPct val="0"/>
              </a:spcAft>
              <a:defRPr b="1">
                <a:solidFill>
                  <a:srgbClr val="0000FF"/>
                </a:solidFill>
                <a:latin typeface="Times New Roman" panose="02020603050405020304" pitchFamily="18" charset="0"/>
              </a:defRPr>
            </a:lvl8pPr>
            <a:lvl9pPr marL="3886200" indent="-228600" eaLnBrk="0" fontAlgn="base" hangingPunct="0">
              <a:spcBef>
                <a:spcPct val="0"/>
              </a:spcBef>
              <a:spcAft>
                <a:spcPct val="0"/>
              </a:spcAft>
              <a:defRPr b="1">
                <a:solidFill>
                  <a:srgbClr val="0000FF"/>
                </a:solidFill>
                <a:latin typeface="Times New Roman" panose="02020603050405020304" pitchFamily="18" charset="0"/>
              </a:defRPr>
            </a:lvl9pPr>
          </a:lstStyle>
          <a:p>
            <a:pPr eaLnBrk="1" hangingPunct="1"/>
            <a:fld id="{09A3BB4B-7374-4EFE-9372-1720EEE4F524}" type="slidenum">
              <a:rPr lang="en-US" altLang="en-US" b="0">
                <a:solidFill>
                  <a:schemeClr val="tx1"/>
                </a:solidFill>
                <a:latin typeface="Arial" panose="020B0604020202020204" pitchFamily="34" charset="0"/>
              </a:rPr>
              <a:pPr eaLnBrk="1" hangingPunct="1"/>
              <a:t>10</a:t>
            </a:fld>
            <a:endParaRPr lang="en-US" altLang="en-US" b="0">
              <a:solidFill>
                <a:schemeClr val="tx1"/>
              </a:solidFill>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888642CB-74AB-231A-984F-A39DC3A1FCC1}"/>
              </a:ext>
            </a:extLst>
          </p:cNvPr>
          <p:cNvSpPr>
            <a:spLocks noGrp="1" noRot="1" noChangeAspect="1" noTextEdit="1"/>
          </p:cNvSpPr>
          <p:nvPr>
            <p:ph type="sldImg"/>
          </p:nvPr>
        </p:nvSpPr>
        <p:spPr>
          <a:ln/>
        </p:spPr>
      </p:sp>
      <p:sp>
        <p:nvSpPr>
          <p:cNvPr id="51203" name="Notes Placeholder 2">
            <a:extLst>
              <a:ext uri="{FF2B5EF4-FFF2-40B4-BE49-F238E27FC236}">
                <a16:creationId xmlns:a16="http://schemas.microsoft.com/office/drawing/2014/main" id="{C91F3369-74CD-10E0-AE02-6649C06F9E3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cs typeface="Arial" panose="020B0604020202020204" pitchFamily="34" charset="0"/>
              </a:rPr>
              <a:t>A customer might contact the branch of a bank to open an account or might contact the call centre to note a change in his address or might use his internet banking to lodge a cheque book request or might fax a bank his changed address. Banks consider the branch, telephone and internet as a “channel” of communication with the customer. </a:t>
            </a:r>
          </a:p>
          <a:p>
            <a:endParaRPr lang="en-US" altLang="en-US">
              <a:latin typeface="Arial" panose="020B0604020202020204" pitchFamily="34" charset="0"/>
              <a:cs typeface="Arial" panose="020B0604020202020204" pitchFamily="34" charset="0"/>
            </a:endParaRPr>
          </a:p>
        </p:txBody>
      </p:sp>
      <p:sp>
        <p:nvSpPr>
          <p:cNvPr id="51204" name="Slide Number Placeholder 3">
            <a:extLst>
              <a:ext uri="{FF2B5EF4-FFF2-40B4-BE49-F238E27FC236}">
                <a16:creationId xmlns:a16="http://schemas.microsoft.com/office/drawing/2014/main" id="{00353BA1-643C-FD70-45F3-C6614B40621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0000FF"/>
                </a:solidFill>
                <a:latin typeface="Times New Roman" panose="02020603050405020304" pitchFamily="18" charset="0"/>
              </a:defRPr>
            </a:lvl1pPr>
            <a:lvl2pPr marL="742950" indent="-285750" eaLnBrk="0" hangingPunct="0">
              <a:defRPr b="1">
                <a:solidFill>
                  <a:srgbClr val="0000FF"/>
                </a:solidFill>
                <a:latin typeface="Times New Roman" panose="02020603050405020304" pitchFamily="18" charset="0"/>
              </a:defRPr>
            </a:lvl2pPr>
            <a:lvl3pPr marL="1143000" indent="-228600" eaLnBrk="0" hangingPunct="0">
              <a:defRPr b="1">
                <a:solidFill>
                  <a:srgbClr val="0000FF"/>
                </a:solidFill>
                <a:latin typeface="Times New Roman" panose="02020603050405020304" pitchFamily="18" charset="0"/>
              </a:defRPr>
            </a:lvl3pPr>
            <a:lvl4pPr marL="1600200" indent="-228600" eaLnBrk="0" hangingPunct="0">
              <a:defRPr b="1">
                <a:solidFill>
                  <a:srgbClr val="0000FF"/>
                </a:solidFill>
                <a:latin typeface="Times New Roman" panose="02020603050405020304" pitchFamily="18" charset="0"/>
              </a:defRPr>
            </a:lvl4pPr>
            <a:lvl5pPr marL="2057400" indent="-228600" eaLnBrk="0" hangingPunct="0">
              <a:defRPr b="1">
                <a:solidFill>
                  <a:srgbClr val="0000FF"/>
                </a:solidFill>
                <a:latin typeface="Times New Roman" panose="02020603050405020304" pitchFamily="18" charset="0"/>
              </a:defRPr>
            </a:lvl5pPr>
            <a:lvl6pPr marL="2514600" indent="-228600" eaLnBrk="0" fontAlgn="base" hangingPunct="0">
              <a:spcBef>
                <a:spcPct val="0"/>
              </a:spcBef>
              <a:spcAft>
                <a:spcPct val="0"/>
              </a:spcAft>
              <a:defRPr b="1">
                <a:solidFill>
                  <a:srgbClr val="0000FF"/>
                </a:solidFill>
                <a:latin typeface="Times New Roman" panose="02020603050405020304" pitchFamily="18" charset="0"/>
              </a:defRPr>
            </a:lvl6pPr>
            <a:lvl7pPr marL="2971800" indent="-228600" eaLnBrk="0" fontAlgn="base" hangingPunct="0">
              <a:spcBef>
                <a:spcPct val="0"/>
              </a:spcBef>
              <a:spcAft>
                <a:spcPct val="0"/>
              </a:spcAft>
              <a:defRPr b="1">
                <a:solidFill>
                  <a:srgbClr val="0000FF"/>
                </a:solidFill>
                <a:latin typeface="Times New Roman" panose="02020603050405020304" pitchFamily="18" charset="0"/>
              </a:defRPr>
            </a:lvl7pPr>
            <a:lvl8pPr marL="3429000" indent="-228600" eaLnBrk="0" fontAlgn="base" hangingPunct="0">
              <a:spcBef>
                <a:spcPct val="0"/>
              </a:spcBef>
              <a:spcAft>
                <a:spcPct val="0"/>
              </a:spcAft>
              <a:defRPr b="1">
                <a:solidFill>
                  <a:srgbClr val="0000FF"/>
                </a:solidFill>
                <a:latin typeface="Times New Roman" panose="02020603050405020304" pitchFamily="18" charset="0"/>
              </a:defRPr>
            </a:lvl8pPr>
            <a:lvl9pPr marL="3886200" indent="-228600" eaLnBrk="0" fontAlgn="base" hangingPunct="0">
              <a:spcBef>
                <a:spcPct val="0"/>
              </a:spcBef>
              <a:spcAft>
                <a:spcPct val="0"/>
              </a:spcAft>
              <a:defRPr b="1">
                <a:solidFill>
                  <a:srgbClr val="0000FF"/>
                </a:solidFill>
                <a:latin typeface="Times New Roman" panose="02020603050405020304" pitchFamily="18" charset="0"/>
              </a:defRPr>
            </a:lvl9pPr>
          </a:lstStyle>
          <a:p>
            <a:pPr eaLnBrk="1" hangingPunct="1"/>
            <a:fld id="{9D764276-2188-4172-B131-4C3280A26B9B}" type="slidenum">
              <a:rPr lang="en-US" altLang="en-US" b="0">
                <a:solidFill>
                  <a:schemeClr val="tx1"/>
                </a:solidFill>
                <a:latin typeface="Arial" panose="020B0604020202020204" pitchFamily="34" charset="0"/>
              </a:rPr>
              <a:pPr eaLnBrk="1" hangingPunct="1"/>
              <a:t>11</a:t>
            </a:fld>
            <a:endParaRPr lang="en-US" altLang="en-US" b="0">
              <a:solidFill>
                <a:schemeClr val="tx1"/>
              </a:solidFill>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30331C54-E484-5E4A-D395-40529EEFAA3D}"/>
              </a:ext>
            </a:extLst>
          </p:cNvPr>
          <p:cNvSpPr>
            <a:spLocks noGrp="1" noRot="1" noChangeAspect="1" noTextEdit="1"/>
          </p:cNvSpPr>
          <p:nvPr>
            <p:ph type="sldImg"/>
          </p:nvPr>
        </p:nvSpPr>
        <p:spPr>
          <a:ln/>
        </p:spPr>
      </p:sp>
      <p:sp>
        <p:nvSpPr>
          <p:cNvPr id="52227" name="Notes Placeholder 2">
            <a:extLst>
              <a:ext uri="{FF2B5EF4-FFF2-40B4-BE49-F238E27FC236}">
                <a16:creationId xmlns:a16="http://schemas.microsoft.com/office/drawing/2014/main" id="{580BCE65-1AC3-6B0E-EF1A-929F2ADD11D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cs typeface="Arial" panose="020B0604020202020204" pitchFamily="34" charset="0"/>
              </a:rPr>
              <a:t>When a call centre representative inquires about the mutual fund details of a customer, Finacle CRM sends an information to the Channel Integrator which contacts the corresponding backend system(in this case Mutual Fund System). The Channel Integrator gets the information from the corresponding system and replays it back to Finacle CRM.</a:t>
            </a:r>
          </a:p>
        </p:txBody>
      </p:sp>
      <p:sp>
        <p:nvSpPr>
          <p:cNvPr id="52228" name="Slide Number Placeholder 4">
            <a:extLst>
              <a:ext uri="{FF2B5EF4-FFF2-40B4-BE49-F238E27FC236}">
                <a16:creationId xmlns:a16="http://schemas.microsoft.com/office/drawing/2014/main" id="{A20DEC80-9FD9-B2FA-B16B-90D77E84EB5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0000FF"/>
                </a:solidFill>
                <a:latin typeface="Times New Roman" panose="02020603050405020304" pitchFamily="18" charset="0"/>
              </a:defRPr>
            </a:lvl1pPr>
            <a:lvl2pPr marL="742950" indent="-285750" eaLnBrk="0" hangingPunct="0">
              <a:defRPr b="1">
                <a:solidFill>
                  <a:srgbClr val="0000FF"/>
                </a:solidFill>
                <a:latin typeface="Times New Roman" panose="02020603050405020304" pitchFamily="18" charset="0"/>
              </a:defRPr>
            </a:lvl2pPr>
            <a:lvl3pPr marL="1143000" indent="-228600" eaLnBrk="0" hangingPunct="0">
              <a:defRPr b="1">
                <a:solidFill>
                  <a:srgbClr val="0000FF"/>
                </a:solidFill>
                <a:latin typeface="Times New Roman" panose="02020603050405020304" pitchFamily="18" charset="0"/>
              </a:defRPr>
            </a:lvl3pPr>
            <a:lvl4pPr marL="1600200" indent="-228600" eaLnBrk="0" hangingPunct="0">
              <a:defRPr b="1">
                <a:solidFill>
                  <a:srgbClr val="0000FF"/>
                </a:solidFill>
                <a:latin typeface="Times New Roman" panose="02020603050405020304" pitchFamily="18" charset="0"/>
              </a:defRPr>
            </a:lvl4pPr>
            <a:lvl5pPr marL="2057400" indent="-228600" eaLnBrk="0" hangingPunct="0">
              <a:defRPr b="1">
                <a:solidFill>
                  <a:srgbClr val="0000FF"/>
                </a:solidFill>
                <a:latin typeface="Times New Roman" panose="02020603050405020304" pitchFamily="18" charset="0"/>
              </a:defRPr>
            </a:lvl5pPr>
            <a:lvl6pPr marL="2514600" indent="-228600" eaLnBrk="0" fontAlgn="base" hangingPunct="0">
              <a:spcBef>
                <a:spcPct val="0"/>
              </a:spcBef>
              <a:spcAft>
                <a:spcPct val="0"/>
              </a:spcAft>
              <a:defRPr b="1">
                <a:solidFill>
                  <a:srgbClr val="0000FF"/>
                </a:solidFill>
                <a:latin typeface="Times New Roman" panose="02020603050405020304" pitchFamily="18" charset="0"/>
              </a:defRPr>
            </a:lvl6pPr>
            <a:lvl7pPr marL="2971800" indent="-228600" eaLnBrk="0" fontAlgn="base" hangingPunct="0">
              <a:spcBef>
                <a:spcPct val="0"/>
              </a:spcBef>
              <a:spcAft>
                <a:spcPct val="0"/>
              </a:spcAft>
              <a:defRPr b="1">
                <a:solidFill>
                  <a:srgbClr val="0000FF"/>
                </a:solidFill>
                <a:latin typeface="Times New Roman" panose="02020603050405020304" pitchFamily="18" charset="0"/>
              </a:defRPr>
            </a:lvl7pPr>
            <a:lvl8pPr marL="3429000" indent="-228600" eaLnBrk="0" fontAlgn="base" hangingPunct="0">
              <a:spcBef>
                <a:spcPct val="0"/>
              </a:spcBef>
              <a:spcAft>
                <a:spcPct val="0"/>
              </a:spcAft>
              <a:defRPr b="1">
                <a:solidFill>
                  <a:srgbClr val="0000FF"/>
                </a:solidFill>
                <a:latin typeface="Times New Roman" panose="02020603050405020304" pitchFamily="18" charset="0"/>
              </a:defRPr>
            </a:lvl8pPr>
            <a:lvl9pPr marL="3886200" indent="-228600" eaLnBrk="0" fontAlgn="base" hangingPunct="0">
              <a:spcBef>
                <a:spcPct val="0"/>
              </a:spcBef>
              <a:spcAft>
                <a:spcPct val="0"/>
              </a:spcAft>
              <a:defRPr b="1">
                <a:solidFill>
                  <a:srgbClr val="0000FF"/>
                </a:solidFill>
                <a:latin typeface="Times New Roman" panose="02020603050405020304" pitchFamily="18" charset="0"/>
              </a:defRPr>
            </a:lvl9pPr>
          </a:lstStyle>
          <a:p>
            <a:pPr eaLnBrk="1" hangingPunct="1"/>
            <a:fld id="{F73660A4-54F3-4659-9442-11BD6BE3F22B}" type="slidenum">
              <a:rPr lang="en-US" altLang="en-US" b="0">
                <a:solidFill>
                  <a:schemeClr val="tx1"/>
                </a:solidFill>
                <a:latin typeface="Arial" panose="020B0604020202020204" pitchFamily="34" charset="0"/>
              </a:rPr>
              <a:pPr eaLnBrk="1" hangingPunct="1"/>
              <a:t>14</a:t>
            </a:fld>
            <a:endParaRPr lang="en-US" altLang="en-US" b="0">
              <a:solidFill>
                <a:schemeClr val="tx1"/>
              </a:solidFill>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E6BAAF91-19BF-AFCC-0826-4B077C8F8681}"/>
              </a:ext>
            </a:extLst>
          </p:cNvPr>
          <p:cNvSpPr>
            <a:spLocks noGrp="1" noRot="1" noChangeAspect="1" noTextEdit="1"/>
          </p:cNvSpPr>
          <p:nvPr>
            <p:ph type="sldImg"/>
          </p:nvPr>
        </p:nvSpPr>
        <p:spPr>
          <a:ln/>
        </p:spPr>
      </p:sp>
      <p:sp>
        <p:nvSpPr>
          <p:cNvPr id="53251" name="Notes Placeholder 2">
            <a:extLst>
              <a:ext uri="{FF2B5EF4-FFF2-40B4-BE49-F238E27FC236}">
                <a16:creationId xmlns:a16="http://schemas.microsoft.com/office/drawing/2014/main" id="{0E9E6049-2B76-ECDF-824A-39147B0116D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53252" name="Slide Number Placeholder 4">
            <a:extLst>
              <a:ext uri="{FF2B5EF4-FFF2-40B4-BE49-F238E27FC236}">
                <a16:creationId xmlns:a16="http://schemas.microsoft.com/office/drawing/2014/main" id="{7CF3439A-B06C-6744-0BF6-2897DC3DA09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0000FF"/>
                </a:solidFill>
                <a:latin typeface="Times New Roman" panose="02020603050405020304" pitchFamily="18" charset="0"/>
              </a:defRPr>
            </a:lvl1pPr>
            <a:lvl2pPr marL="742950" indent="-285750" eaLnBrk="0" hangingPunct="0">
              <a:defRPr b="1">
                <a:solidFill>
                  <a:srgbClr val="0000FF"/>
                </a:solidFill>
                <a:latin typeface="Times New Roman" panose="02020603050405020304" pitchFamily="18" charset="0"/>
              </a:defRPr>
            </a:lvl2pPr>
            <a:lvl3pPr marL="1143000" indent="-228600" eaLnBrk="0" hangingPunct="0">
              <a:defRPr b="1">
                <a:solidFill>
                  <a:srgbClr val="0000FF"/>
                </a:solidFill>
                <a:latin typeface="Times New Roman" panose="02020603050405020304" pitchFamily="18" charset="0"/>
              </a:defRPr>
            </a:lvl3pPr>
            <a:lvl4pPr marL="1600200" indent="-228600" eaLnBrk="0" hangingPunct="0">
              <a:defRPr b="1">
                <a:solidFill>
                  <a:srgbClr val="0000FF"/>
                </a:solidFill>
                <a:latin typeface="Times New Roman" panose="02020603050405020304" pitchFamily="18" charset="0"/>
              </a:defRPr>
            </a:lvl4pPr>
            <a:lvl5pPr marL="2057400" indent="-228600" eaLnBrk="0" hangingPunct="0">
              <a:defRPr b="1">
                <a:solidFill>
                  <a:srgbClr val="0000FF"/>
                </a:solidFill>
                <a:latin typeface="Times New Roman" panose="02020603050405020304" pitchFamily="18" charset="0"/>
              </a:defRPr>
            </a:lvl5pPr>
            <a:lvl6pPr marL="2514600" indent="-228600" eaLnBrk="0" fontAlgn="base" hangingPunct="0">
              <a:spcBef>
                <a:spcPct val="0"/>
              </a:spcBef>
              <a:spcAft>
                <a:spcPct val="0"/>
              </a:spcAft>
              <a:defRPr b="1">
                <a:solidFill>
                  <a:srgbClr val="0000FF"/>
                </a:solidFill>
                <a:latin typeface="Times New Roman" panose="02020603050405020304" pitchFamily="18" charset="0"/>
              </a:defRPr>
            </a:lvl6pPr>
            <a:lvl7pPr marL="2971800" indent="-228600" eaLnBrk="0" fontAlgn="base" hangingPunct="0">
              <a:spcBef>
                <a:spcPct val="0"/>
              </a:spcBef>
              <a:spcAft>
                <a:spcPct val="0"/>
              </a:spcAft>
              <a:defRPr b="1">
                <a:solidFill>
                  <a:srgbClr val="0000FF"/>
                </a:solidFill>
                <a:latin typeface="Times New Roman" panose="02020603050405020304" pitchFamily="18" charset="0"/>
              </a:defRPr>
            </a:lvl7pPr>
            <a:lvl8pPr marL="3429000" indent="-228600" eaLnBrk="0" fontAlgn="base" hangingPunct="0">
              <a:spcBef>
                <a:spcPct val="0"/>
              </a:spcBef>
              <a:spcAft>
                <a:spcPct val="0"/>
              </a:spcAft>
              <a:defRPr b="1">
                <a:solidFill>
                  <a:srgbClr val="0000FF"/>
                </a:solidFill>
                <a:latin typeface="Times New Roman" panose="02020603050405020304" pitchFamily="18" charset="0"/>
              </a:defRPr>
            </a:lvl8pPr>
            <a:lvl9pPr marL="3886200" indent="-228600" eaLnBrk="0" fontAlgn="base" hangingPunct="0">
              <a:spcBef>
                <a:spcPct val="0"/>
              </a:spcBef>
              <a:spcAft>
                <a:spcPct val="0"/>
              </a:spcAft>
              <a:defRPr b="1">
                <a:solidFill>
                  <a:srgbClr val="0000FF"/>
                </a:solidFill>
                <a:latin typeface="Times New Roman" panose="02020603050405020304" pitchFamily="18" charset="0"/>
              </a:defRPr>
            </a:lvl9pPr>
          </a:lstStyle>
          <a:p>
            <a:pPr eaLnBrk="1" hangingPunct="1"/>
            <a:fld id="{1D9C6B04-9133-45F9-AC57-670B0D729234}" type="slidenum">
              <a:rPr lang="en-US" altLang="en-US" b="0">
                <a:solidFill>
                  <a:schemeClr val="tx1"/>
                </a:solidFill>
                <a:latin typeface="Arial" panose="020B0604020202020204" pitchFamily="34" charset="0"/>
              </a:rPr>
              <a:pPr eaLnBrk="1" hangingPunct="1"/>
              <a:t>16</a:t>
            </a:fld>
            <a:endParaRPr lang="en-US" altLang="en-US" b="0">
              <a:solidFill>
                <a:schemeClr val="tx1"/>
              </a:solidFill>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3BFB4B92-F92C-AB9D-02F4-86ABF11BB02A}"/>
              </a:ext>
            </a:extLst>
          </p:cNvPr>
          <p:cNvSpPr>
            <a:spLocks noGrp="1" noRot="1" noChangeAspect="1" noTextEdit="1"/>
          </p:cNvSpPr>
          <p:nvPr>
            <p:ph type="sldImg"/>
          </p:nvPr>
        </p:nvSpPr>
        <p:spPr>
          <a:ln/>
        </p:spPr>
      </p:sp>
      <p:sp>
        <p:nvSpPr>
          <p:cNvPr id="54275" name="Notes Placeholder 2">
            <a:extLst>
              <a:ext uri="{FF2B5EF4-FFF2-40B4-BE49-F238E27FC236}">
                <a16:creationId xmlns:a16="http://schemas.microsoft.com/office/drawing/2014/main" id="{8D340C44-5359-FB31-4194-F25138A3621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54276" name="Slide Number Placeholder 3">
            <a:extLst>
              <a:ext uri="{FF2B5EF4-FFF2-40B4-BE49-F238E27FC236}">
                <a16:creationId xmlns:a16="http://schemas.microsoft.com/office/drawing/2014/main" id="{E5D33BD6-37CA-EC53-3BA1-71F5CC16D8C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0000FF"/>
                </a:solidFill>
                <a:latin typeface="Times New Roman" panose="02020603050405020304" pitchFamily="18" charset="0"/>
              </a:defRPr>
            </a:lvl1pPr>
            <a:lvl2pPr marL="742950" indent="-285750" eaLnBrk="0" hangingPunct="0">
              <a:defRPr b="1">
                <a:solidFill>
                  <a:srgbClr val="0000FF"/>
                </a:solidFill>
                <a:latin typeface="Times New Roman" panose="02020603050405020304" pitchFamily="18" charset="0"/>
              </a:defRPr>
            </a:lvl2pPr>
            <a:lvl3pPr marL="1143000" indent="-228600" eaLnBrk="0" hangingPunct="0">
              <a:defRPr b="1">
                <a:solidFill>
                  <a:srgbClr val="0000FF"/>
                </a:solidFill>
                <a:latin typeface="Times New Roman" panose="02020603050405020304" pitchFamily="18" charset="0"/>
              </a:defRPr>
            </a:lvl3pPr>
            <a:lvl4pPr marL="1600200" indent="-228600" eaLnBrk="0" hangingPunct="0">
              <a:defRPr b="1">
                <a:solidFill>
                  <a:srgbClr val="0000FF"/>
                </a:solidFill>
                <a:latin typeface="Times New Roman" panose="02020603050405020304" pitchFamily="18" charset="0"/>
              </a:defRPr>
            </a:lvl4pPr>
            <a:lvl5pPr marL="2057400" indent="-228600" eaLnBrk="0" hangingPunct="0">
              <a:defRPr b="1">
                <a:solidFill>
                  <a:srgbClr val="0000FF"/>
                </a:solidFill>
                <a:latin typeface="Times New Roman" panose="02020603050405020304" pitchFamily="18" charset="0"/>
              </a:defRPr>
            </a:lvl5pPr>
            <a:lvl6pPr marL="2514600" indent="-228600" eaLnBrk="0" fontAlgn="base" hangingPunct="0">
              <a:spcBef>
                <a:spcPct val="0"/>
              </a:spcBef>
              <a:spcAft>
                <a:spcPct val="0"/>
              </a:spcAft>
              <a:defRPr b="1">
                <a:solidFill>
                  <a:srgbClr val="0000FF"/>
                </a:solidFill>
                <a:latin typeface="Times New Roman" panose="02020603050405020304" pitchFamily="18" charset="0"/>
              </a:defRPr>
            </a:lvl6pPr>
            <a:lvl7pPr marL="2971800" indent="-228600" eaLnBrk="0" fontAlgn="base" hangingPunct="0">
              <a:spcBef>
                <a:spcPct val="0"/>
              </a:spcBef>
              <a:spcAft>
                <a:spcPct val="0"/>
              </a:spcAft>
              <a:defRPr b="1">
                <a:solidFill>
                  <a:srgbClr val="0000FF"/>
                </a:solidFill>
                <a:latin typeface="Times New Roman" panose="02020603050405020304" pitchFamily="18" charset="0"/>
              </a:defRPr>
            </a:lvl7pPr>
            <a:lvl8pPr marL="3429000" indent="-228600" eaLnBrk="0" fontAlgn="base" hangingPunct="0">
              <a:spcBef>
                <a:spcPct val="0"/>
              </a:spcBef>
              <a:spcAft>
                <a:spcPct val="0"/>
              </a:spcAft>
              <a:defRPr b="1">
                <a:solidFill>
                  <a:srgbClr val="0000FF"/>
                </a:solidFill>
                <a:latin typeface="Times New Roman" panose="02020603050405020304" pitchFamily="18" charset="0"/>
              </a:defRPr>
            </a:lvl8pPr>
            <a:lvl9pPr marL="3886200" indent="-228600" eaLnBrk="0" fontAlgn="base" hangingPunct="0">
              <a:spcBef>
                <a:spcPct val="0"/>
              </a:spcBef>
              <a:spcAft>
                <a:spcPct val="0"/>
              </a:spcAft>
              <a:defRPr b="1">
                <a:solidFill>
                  <a:srgbClr val="0000FF"/>
                </a:solidFill>
                <a:latin typeface="Times New Roman" panose="02020603050405020304" pitchFamily="18" charset="0"/>
              </a:defRPr>
            </a:lvl9pPr>
          </a:lstStyle>
          <a:p>
            <a:pPr eaLnBrk="1" hangingPunct="1"/>
            <a:fld id="{FC83FE64-AD2C-4343-A10B-55B6B49C75A6}" type="slidenum">
              <a:rPr lang="en-US" altLang="en-US" b="0">
                <a:solidFill>
                  <a:schemeClr val="tx1"/>
                </a:solidFill>
                <a:latin typeface="Arial" panose="020B0604020202020204" pitchFamily="34" charset="0"/>
              </a:rPr>
              <a:pPr eaLnBrk="1" hangingPunct="1"/>
              <a:t>17</a:t>
            </a:fld>
            <a:endParaRPr lang="en-US" altLang="en-US" b="0">
              <a:solidFill>
                <a:schemeClr val="tx1"/>
              </a:solidFill>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7">
            <a:extLst>
              <a:ext uri="{FF2B5EF4-FFF2-40B4-BE49-F238E27FC236}">
                <a16:creationId xmlns:a16="http://schemas.microsoft.com/office/drawing/2014/main" id="{85F0A976-7A97-BD14-FFC4-73BEDA51ECFA}"/>
              </a:ext>
            </a:extLst>
          </p:cNvPr>
          <p:cNvSpPr>
            <a:spLocks noGrp="1" noChangeArrowheads="1"/>
          </p:cNvSpPr>
          <p:nvPr>
            <p:ph type="dt" sz="half" idx="10"/>
          </p:nvPr>
        </p:nvSpPr>
        <p:spPr>
          <a:ln/>
        </p:spPr>
        <p:txBody>
          <a:bodyPr/>
          <a:lstStyle>
            <a:lvl1pPr>
              <a:defRPr/>
            </a:lvl1pPr>
          </a:lstStyle>
          <a:p>
            <a:pPr>
              <a:defRPr/>
            </a:pPr>
            <a:r>
              <a:rPr lang="en-US"/>
              <a:t>06/April/2009</a:t>
            </a:r>
          </a:p>
        </p:txBody>
      </p:sp>
      <p:sp>
        <p:nvSpPr>
          <p:cNvPr id="5" name="Rectangle 8">
            <a:extLst>
              <a:ext uri="{FF2B5EF4-FFF2-40B4-BE49-F238E27FC236}">
                <a16:creationId xmlns:a16="http://schemas.microsoft.com/office/drawing/2014/main" id="{C3924EC8-026D-C3F8-B854-4397853B3B9B}"/>
              </a:ext>
            </a:extLst>
          </p:cNvPr>
          <p:cNvSpPr>
            <a:spLocks noGrp="1" noChangeArrowheads="1"/>
          </p:cNvSpPr>
          <p:nvPr>
            <p:ph type="ftr" sz="quarter" idx="11"/>
          </p:nvPr>
        </p:nvSpPr>
        <p:spPr>
          <a:ln/>
        </p:spPr>
        <p:txBody>
          <a:bodyPr/>
          <a:lstStyle>
            <a:lvl1pPr>
              <a:defRPr/>
            </a:lvl1pPr>
          </a:lstStyle>
          <a:p>
            <a:pPr>
              <a:defRPr/>
            </a:pPr>
            <a:r>
              <a:rPr lang="en-US"/>
              <a:t>CIF MODULE</a:t>
            </a:r>
          </a:p>
        </p:txBody>
      </p:sp>
    </p:spTree>
    <p:extLst>
      <p:ext uri="{BB962C8B-B14F-4D97-AF65-F5344CB8AC3E}">
        <p14:creationId xmlns:p14="http://schemas.microsoft.com/office/powerpoint/2010/main" val="1435294165"/>
      </p:ext>
    </p:extLst>
  </p:cSld>
  <p:clrMapOvr>
    <a:masterClrMapping/>
  </p:clrMapOvr>
  <p:transition>
    <p:wipe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a:extLst>
              <a:ext uri="{FF2B5EF4-FFF2-40B4-BE49-F238E27FC236}">
                <a16:creationId xmlns:a16="http://schemas.microsoft.com/office/drawing/2014/main" id="{1E761746-E2C1-2A69-ACBF-CB216EC2D9E5}"/>
              </a:ext>
            </a:extLst>
          </p:cNvPr>
          <p:cNvSpPr>
            <a:spLocks noGrp="1" noChangeArrowheads="1"/>
          </p:cNvSpPr>
          <p:nvPr>
            <p:ph type="dt" sz="half" idx="10"/>
          </p:nvPr>
        </p:nvSpPr>
        <p:spPr>
          <a:ln/>
        </p:spPr>
        <p:txBody>
          <a:bodyPr/>
          <a:lstStyle>
            <a:lvl1pPr>
              <a:defRPr/>
            </a:lvl1pPr>
          </a:lstStyle>
          <a:p>
            <a:pPr>
              <a:defRPr/>
            </a:pPr>
            <a:r>
              <a:rPr lang="en-US"/>
              <a:t>06/April/2009</a:t>
            </a:r>
          </a:p>
        </p:txBody>
      </p:sp>
      <p:sp>
        <p:nvSpPr>
          <p:cNvPr id="5" name="Rectangle 8">
            <a:extLst>
              <a:ext uri="{FF2B5EF4-FFF2-40B4-BE49-F238E27FC236}">
                <a16:creationId xmlns:a16="http://schemas.microsoft.com/office/drawing/2014/main" id="{FC0AEC5A-BFEA-94DF-505B-668FA54FA7C1}"/>
              </a:ext>
            </a:extLst>
          </p:cNvPr>
          <p:cNvSpPr>
            <a:spLocks noGrp="1" noChangeArrowheads="1"/>
          </p:cNvSpPr>
          <p:nvPr>
            <p:ph type="ftr" sz="quarter" idx="11"/>
          </p:nvPr>
        </p:nvSpPr>
        <p:spPr>
          <a:ln/>
        </p:spPr>
        <p:txBody>
          <a:bodyPr/>
          <a:lstStyle>
            <a:lvl1pPr>
              <a:defRPr/>
            </a:lvl1pPr>
          </a:lstStyle>
          <a:p>
            <a:pPr>
              <a:defRPr/>
            </a:pPr>
            <a:r>
              <a:rPr lang="en-US"/>
              <a:t>CIF MODULE</a:t>
            </a:r>
          </a:p>
        </p:txBody>
      </p:sp>
    </p:spTree>
    <p:extLst>
      <p:ext uri="{BB962C8B-B14F-4D97-AF65-F5344CB8AC3E}">
        <p14:creationId xmlns:p14="http://schemas.microsoft.com/office/powerpoint/2010/main" val="3140671119"/>
      </p:ext>
    </p:extLst>
  </p:cSld>
  <p:clrMapOvr>
    <a:masterClrMapping/>
  </p:clrMapOvr>
  <p:transition>
    <p:wipe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516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516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a:extLst>
              <a:ext uri="{FF2B5EF4-FFF2-40B4-BE49-F238E27FC236}">
                <a16:creationId xmlns:a16="http://schemas.microsoft.com/office/drawing/2014/main" id="{C3671DB5-DC91-2E68-26C2-21851845866D}"/>
              </a:ext>
            </a:extLst>
          </p:cNvPr>
          <p:cNvSpPr>
            <a:spLocks noGrp="1" noChangeArrowheads="1"/>
          </p:cNvSpPr>
          <p:nvPr>
            <p:ph type="dt" sz="half" idx="10"/>
          </p:nvPr>
        </p:nvSpPr>
        <p:spPr>
          <a:ln/>
        </p:spPr>
        <p:txBody>
          <a:bodyPr/>
          <a:lstStyle>
            <a:lvl1pPr>
              <a:defRPr/>
            </a:lvl1pPr>
          </a:lstStyle>
          <a:p>
            <a:pPr>
              <a:defRPr/>
            </a:pPr>
            <a:r>
              <a:rPr lang="en-US"/>
              <a:t>06/April/2009</a:t>
            </a:r>
          </a:p>
        </p:txBody>
      </p:sp>
      <p:sp>
        <p:nvSpPr>
          <p:cNvPr id="5" name="Rectangle 8">
            <a:extLst>
              <a:ext uri="{FF2B5EF4-FFF2-40B4-BE49-F238E27FC236}">
                <a16:creationId xmlns:a16="http://schemas.microsoft.com/office/drawing/2014/main" id="{176B189C-2CBA-EEE5-BDF6-4809B78077A0}"/>
              </a:ext>
            </a:extLst>
          </p:cNvPr>
          <p:cNvSpPr>
            <a:spLocks noGrp="1" noChangeArrowheads="1"/>
          </p:cNvSpPr>
          <p:nvPr>
            <p:ph type="ftr" sz="quarter" idx="11"/>
          </p:nvPr>
        </p:nvSpPr>
        <p:spPr>
          <a:ln/>
        </p:spPr>
        <p:txBody>
          <a:bodyPr/>
          <a:lstStyle>
            <a:lvl1pPr>
              <a:defRPr/>
            </a:lvl1pPr>
          </a:lstStyle>
          <a:p>
            <a:pPr>
              <a:defRPr/>
            </a:pPr>
            <a:r>
              <a:rPr lang="en-US"/>
              <a:t>CIF MODULE</a:t>
            </a:r>
          </a:p>
        </p:txBody>
      </p:sp>
    </p:spTree>
    <p:extLst>
      <p:ext uri="{BB962C8B-B14F-4D97-AF65-F5344CB8AC3E}">
        <p14:creationId xmlns:p14="http://schemas.microsoft.com/office/powerpoint/2010/main" val="3114116756"/>
      </p:ext>
    </p:extLst>
  </p:cSld>
  <p:clrMapOvr>
    <a:masterClrMapping/>
  </p:clrMapOvr>
  <p:transition>
    <p:wipe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a:extLst>
              <a:ext uri="{FF2B5EF4-FFF2-40B4-BE49-F238E27FC236}">
                <a16:creationId xmlns:a16="http://schemas.microsoft.com/office/drawing/2014/main" id="{FB066316-F1D9-5A68-132C-6EEFEEC8989F}"/>
              </a:ext>
            </a:extLst>
          </p:cNvPr>
          <p:cNvSpPr>
            <a:spLocks noGrp="1" noChangeArrowheads="1"/>
          </p:cNvSpPr>
          <p:nvPr>
            <p:ph type="dt" sz="half" idx="10"/>
          </p:nvPr>
        </p:nvSpPr>
        <p:spPr>
          <a:ln/>
        </p:spPr>
        <p:txBody>
          <a:bodyPr/>
          <a:lstStyle>
            <a:lvl1pPr>
              <a:defRPr/>
            </a:lvl1pPr>
          </a:lstStyle>
          <a:p>
            <a:pPr>
              <a:defRPr/>
            </a:pPr>
            <a:r>
              <a:rPr lang="en-US"/>
              <a:t>06/April/2009</a:t>
            </a:r>
          </a:p>
        </p:txBody>
      </p:sp>
      <p:sp>
        <p:nvSpPr>
          <p:cNvPr id="5" name="Rectangle 8">
            <a:extLst>
              <a:ext uri="{FF2B5EF4-FFF2-40B4-BE49-F238E27FC236}">
                <a16:creationId xmlns:a16="http://schemas.microsoft.com/office/drawing/2014/main" id="{8C7AC344-1711-E814-0F9B-FE0B5CBB6ABE}"/>
              </a:ext>
            </a:extLst>
          </p:cNvPr>
          <p:cNvSpPr>
            <a:spLocks noGrp="1" noChangeArrowheads="1"/>
          </p:cNvSpPr>
          <p:nvPr>
            <p:ph type="ftr" sz="quarter" idx="11"/>
          </p:nvPr>
        </p:nvSpPr>
        <p:spPr>
          <a:ln/>
        </p:spPr>
        <p:txBody>
          <a:bodyPr/>
          <a:lstStyle>
            <a:lvl1pPr>
              <a:defRPr/>
            </a:lvl1pPr>
          </a:lstStyle>
          <a:p>
            <a:pPr>
              <a:defRPr/>
            </a:pPr>
            <a:r>
              <a:rPr lang="en-US"/>
              <a:t>CIF MODULE</a:t>
            </a:r>
          </a:p>
        </p:txBody>
      </p:sp>
    </p:spTree>
    <p:extLst>
      <p:ext uri="{BB962C8B-B14F-4D97-AF65-F5344CB8AC3E}">
        <p14:creationId xmlns:p14="http://schemas.microsoft.com/office/powerpoint/2010/main" val="3488136933"/>
      </p:ext>
    </p:extLst>
  </p:cSld>
  <p:clrMapOvr>
    <a:masterClrMapping/>
  </p:clrMapOvr>
  <p:transition>
    <p:wipe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a:extLst>
              <a:ext uri="{FF2B5EF4-FFF2-40B4-BE49-F238E27FC236}">
                <a16:creationId xmlns:a16="http://schemas.microsoft.com/office/drawing/2014/main" id="{D5B08F2D-E268-4D73-0D8C-0E4B995B425B}"/>
              </a:ext>
            </a:extLst>
          </p:cNvPr>
          <p:cNvSpPr>
            <a:spLocks noGrp="1" noChangeArrowheads="1"/>
          </p:cNvSpPr>
          <p:nvPr>
            <p:ph type="dt" sz="half" idx="10"/>
          </p:nvPr>
        </p:nvSpPr>
        <p:spPr>
          <a:ln/>
        </p:spPr>
        <p:txBody>
          <a:bodyPr/>
          <a:lstStyle>
            <a:lvl1pPr>
              <a:defRPr/>
            </a:lvl1pPr>
          </a:lstStyle>
          <a:p>
            <a:pPr>
              <a:defRPr/>
            </a:pPr>
            <a:r>
              <a:rPr lang="en-US"/>
              <a:t>06/April/2009</a:t>
            </a:r>
          </a:p>
        </p:txBody>
      </p:sp>
      <p:sp>
        <p:nvSpPr>
          <p:cNvPr id="5" name="Rectangle 8">
            <a:extLst>
              <a:ext uri="{FF2B5EF4-FFF2-40B4-BE49-F238E27FC236}">
                <a16:creationId xmlns:a16="http://schemas.microsoft.com/office/drawing/2014/main" id="{47E5EA7B-9902-D8CB-B28E-86473A626174}"/>
              </a:ext>
            </a:extLst>
          </p:cNvPr>
          <p:cNvSpPr>
            <a:spLocks noGrp="1" noChangeArrowheads="1"/>
          </p:cNvSpPr>
          <p:nvPr>
            <p:ph type="ftr" sz="quarter" idx="11"/>
          </p:nvPr>
        </p:nvSpPr>
        <p:spPr>
          <a:ln/>
        </p:spPr>
        <p:txBody>
          <a:bodyPr/>
          <a:lstStyle>
            <a:lvl1pPr>
              <a:defRPr/>
            </a:lvl1pPr>
          </a:lstStyle>
          <a:p>
            <a:pPr>
              <a:defRPr/>
            </a:pPr>
            <a:r>
              <a:rPr lang="en-US"/>
              <a:t>CIF MODULE</a:t>
            </a:r>
          </a:p>
        </p:txBody>
      </p:sp>
    </p:spTree>
    <p:extLst>
      <p:ext uri="{BB962C8B-B14F-4D97-AF65-F5344CB8AC3E}">
        <p14:creationId xmlns:p14="http://schemas.microsoft.com/office/powerpoint/2010/main" val="1001012009"/>
      </p:ext>
    </p:extLst>
  </p:cSld>
  <p:clrMapOvr>
    <a:masterClrMapping/>
  </p:clrMapOvr>
  <p:transition>
    <p:wipe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43000"/>
            <a:ext cx="40386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0386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a:extLst>
              <a:ext uri="{FF2B5EF4-FFF2-40B4-BE49-F238E27FC236}">
                <a16:creationId xmlns:a16="http://schemas.microsoft.com/office/drawing/2014/main" id="{FDE7842A-DA16-8A32-85A4-0D2D5C5D6980}"/>
              </a:ext>
            </a:extLst>
          </p:cNvPr>
          <p:cNvSpPr>
            <a:spLocks noGrp="1" noChangeArrowheads="1"/>
          </p:cNvSpPr>
          <p:nvPr>
            <p:ph type="dt" sz="half" idx="10"/>
          </p:nvPr>
        </p:nvSpPr>
        <p:spPr>
          <a:ln/>
        </p:spPr>
        <p:txBody>
          <a:bodyPr/>
          <a:lstStyle>
            <a:lvl1pPr>
              <a:defRPr/>
            </a:lvl1pPr>
          </a:lstStyle>
          <a:p>
            <a:pPr>
              <a:defRPr/>
            </a:pPr>
            <a:r>
              <a:rPr lang="en-US"/>
              <a:t>06/April/2009</a:t>
            </a:r>
          </a:p>
        </p:txBody>
      </p:sp>
      <p:sp>
        <p:nvSpPr>
          <p:cNvPr id="6" name="Rectangle 8">
            <a:extLst>
              <a:ext uri="{FF2B5EF4-FFF2-40B4-BE49-F238E27FC236}">
                <a16:creationId xmlns:a16="http://schemas.microsoft.com/office/drawing/2014/main" id="{D81066CC-2750-642D-5918-8C353A06C1D6}"/>
              </a:ext>
            </a:extLst>
          </p:cNvPr>
          <p:cNvSpPr>
            <a:spLocks noGrp="1" noChangeArrowheads="1"/>
          </p:cNvSpPr>
          <p:nvPr>
            <p:ph type="ftr" sz="quarter" idx="11"/>
          </p:nvPr>
        </p:nvSpPr>
        <p:spPr>
          <a:ln/>
        </p:spPr>
        <p:txBody>
          <a:bodyPr/>
          <a:lstStyle>
            <a:lvl1pPr>
              <a:defRPr/>
            </a:lvl1pPr>
          </a:lstStyle>
          <a:p>
            <a:pPr>
              <a:defRPr/>
            </a:pPr>
            <a:r>
              <a:rPr lang="en-US"/>
              <a:t>CIF MODULE</a:t>
            </a:r>
          </a:p>
        </p:txBody>
      </p:sp>
    </p:spTree>
    <p:extLst>
      <p:ext uri="{BB962C8B-B14F-4D97-AF65-F5344CB8AC3E}">
        <p14:creationId xmlns:p14="http://schemas.microsoft.com/office/powerpoint/2010/main" val="372295176"/>
      </p:ext>
    </p:extLst>
  </p:cSld>
  <p:clrMapOvr>
    <a:masterClrMapping/>
  </p:clrMapOvr>
  <p:transition>
    <p:wipe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a:extLst>
              <a:ext uri="{FF2B5EF4-FFF2-40B4-BE49-F238E27FC236}">
                <a16:creationId xmlns:a16="http://schemas.microsoft.com/office/drawing/2014/main" id="{5EEE098B-F02F-C1A1-98CA-BF0749DEBB6A}"/>
              </a:ext>
            </a:extLst>
          </p:cNvPr>
          <p:cNvSpPr>
            <a:spLocks noGrp="1" noChangeArrowheads="1"/>
          </p:cNvSpPr>
          <p:nvPr>
            <p:ph type="dt" sz="half" idx="10"/>
          </p:nvPr>
        </p:nvSpPr>
        <p:spPr>
          <a:ln/>
        </p:spPr>
        <p:txBody>
          <a:bodyPr/>
          <a:lstStyle>
            <a:lvl1pPr>
              <a:defRPr/>
            </a:lvl1pPr>
          </a:lstStyle>
          <a:p>
            <a:pPr>
              <a:defRPr/>
            </a:pPr>
            <a:r>
              <a:rPr lang="en-US"/>
              <a:t>06/April/2009</a:t>
            </a:r>
          </a:p>
        </p:txBody>
      </p:sp>
      <p:sp>
        <p:nvSpPr>
          <p:cNvPr id="8" name="Rectangle 8">
            <a:extLst>
              <a:ext uri="{FF2B5EF4-FFF2-40B4-BE49-F238E27FC236}">
                <a16:creationId xmlns:a16="http://schemas.microsoft.com/office/drawing/2014/main" id="{90A07697-ECC6-C092-0346-7DFB848DE484}"/>
              </a:ext>
            </a:extLst>
          </p:cNvPr>
          <p:cNvSpPr>
            <a:spLocks noGrp="1" noChangeArrowheads="1"/>
          </p:cNvSpPr>
          <p:nvPr>
            <p:ph type="ftr" sz="quarter" idx="11"/>
          </p:nvPr>
        </p:nvSpPr>
        <p:spPr>
          <a:ln/>
        </p:spPr>
        <p:txBody>
          <a:bodyPr/>
          <a:lstStyle>
            <a:lvl1pPr>
              <a:defRPr/>
            </a:lvl1pPr>
          </a:lstStyle>
          <a:p>
            <a:pPr>
              <a:defRPr/>
            </a:pPr>
            <a:r>
              <a:rPr lang="en-US"/>
              <a:t>CIF MODULE</a:t>
            </a:r>
          </a:p>
        </p:txBody>
      </p:sp>
    </p:spTree>
    <p:extLst>
      <p:ext uri="{BB962C8B-B14F-4D97-AF65-F5344CB8AC3E}">
        <p14:creationId xmlns:p14="http://schemas.microsoft.com/office/powerpoint/2010/main" val="1448897956"/>
      </p:ext>
    </p:extLst>
  </p:cSld>
  <p:clrMapOvr>
    <a:masterClrMapping/>
  </p:clrMapOvr>
  <p:transition>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
            <a:extLst>
              <a:ext uri="{FF2B5EF4-FFF2-40B4-BE49-F238E27FC236}">
                <a16:creationId xmlns:a16="http://schemas.microsoft.com/office/drawing/2014/main" id="{24ECD22C-4FD9-EA34-1605-2C97903BD410}"/>
              </a:ext>
            </a:extLst>
          </p:cNvPr>
          <p:cNvSpPr>
            <a:spLocks noGrp="1" noChangeArrowheads="1"/>
          </p:cNvSpPr>
          <p:nvPr>
            <p:ph type="dt" sz="half" idx="10"/>
          </p:nvPr>
        </p:nvSpPr>
        <p:spPr>
          <a:ln/>
        </p:spPr>
        <p:txBody>
          <a:bodyPr/>
          <a:lstStyle>
            <a:lvl1pPr>
              <a:defRPr/>
            </a:lvl1pPr>
          </a:lstStyle>
          <a:p>
            <a:pPr>
              <a:defRPr/>
            </a:pPr>
            <a:r>
              <a:rPr lang="en-US"/>
              <a:t>06/April/2009</a:t>
            </a:r>
          </a:p>
        </p:txBody>
      </p:sp>
      <p:sp>
        <p:nvSpPr>
          <p:cNvPr id="4" name="Rectangle 8">
            <a:extLst>
              <a:ext uri="{FF2B5EF4-FFF2-40B4-BE49-F238E27FC236}">
                <a16:creationId xmlns:a16="http://schemas.microsoft.com/office/drawing/2014/main" id="{D06F4F61-173F-6258-2D6F-A3388BD773E1}"/>
              </a:ext>
            </a:extLst>
          </p:cNvPr>
          <p:cNvSpPr>
            <a:spLocks noGrp="1" noChangeArrowheads="1"/>
          </p:cNvSpPr>
          <p:nvPr>
            <p:ph type="ftr" sz="quarter" idx="11"/>
          </p:nvPr>
        </p:nvSpPr>
        <p:spPr>
          <a:ln/>
        </p:spPr>
        <p:txBody>
          <a:bodyPr/>
          <a:lstStyle>
            <a:lvl1pPr>
              <a:defRPr/>
            </a:lvl1pPr>
          </a:lstStyle>
          <a:p>
            <a:pPr>
              <a:defRPr/>
            </a:pPr>
            <a:r>
              <a:rPr lang="en-US"/>
              <a:t>CIF MODULE</a:t>
            </a:r>
          </a:p>
        </p:txBody>
      </p:sp>
    </p:spTree>
    <p:extLst>
      <p:ext uri="{BB962C8B-B14F-4D97-AF65-F5344CB8AC3E}">
        <p14:creationId xmlns:p14="http://schemas.microsoft.com/office/powerpoint/2010/main" val="2878726794"/>
      </p:ext>
    </p:extLst>
  </p:cSld>
  <p:clrMapOvr>
    <a:masterClrMapping/>
  </p:clrMapOvr>
  <p:transition>
    <p:wipe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1A63BF52-D08C-1B0F-37D1-11789D072549}"/>
              </a:ext>
            </a:extLst>
          </p:cNvPr>
          <p:cNvSpPr>
            <a:spLocks noGrp="1" noChangeArrowheads="1"/>
          </p:cNvSpPr>
          <p:nvPr>
            <p:ph type="dt" sz="half" idx="10"/>
          </p:nvPr>
        </p:nvSpPr>
        <p:spPr>
          <a:ln/>
        </p:spPr>
        <p:txBody>
          <a:bodyPr/>
          <a:lstStyle>
            <a:lvl1pPr>
              <a:defRPr/>
            </a:lvl1pPr>
          </a:lstStyle>
          <a:p>
            <a:pPr>
              <a:defRPr/>
            </a:pPr>
            <a:r>
              <a:rPr lang="en-US"/>
              <a:t>06/April/2009</a:t>
            </a:r>
          </a:p>
        </p:txBody>
      </p:sp>
      <p:sp>
        <p:nvSpPr>
          <p:cNvPr id="3" name="Rectangle 8">
            <a:extLst>
              <a:ext uri="{FF2B5EF4-FFF2-40B4-BE49-F238E27FC236}">
                <a16:creationId xmlns:a16="http://schemas.microsoft.com/office/drawing/2014/main" id="{5B91AE3F-FD0F-59BC-0CFC-8B7A37BC975C}"/>
              </a:ext>
            </a:extLst>
          </p:cNvPr>
          <p:cNvSpPr>
            <a:spLocks noGrp="1" noChangeArrowheads="1"/>
          </p:cNvSpPr>
          <p:nvPr>
            <p:ph type="ftr" sz="quarter" idx="11"/>
          </p:nvPr>
        </p:nvSpPr>
        <p:spPr>
          <a:ln/>
        </p:spPr>
        <p:txBody>
          <a:bodyPr/>
          <a:lstStyle>
            <a:lvl1pPr>
              <a:defRPr/>
            </a:lvl1pPr>
          </a:lstStyle>
          <a:p>
            <a:pPr>
              <a:defRPr/>
            </a:pPr>
            <a:r>
              <a:rPr lang="en-US"/>
              <a:t>CIF MODULE</a:t>
            </a:r>
          </a:p>
        </p:txBody>
      </p:sp>
    </p:spTree>
    <p:extLst>
      <p:ext uri="{BB962C8B-B14F-4D97-AF65-F5344CB8AC3E}">
        <p14:creationId xmlns:p14="http://schemas.microsoft.com/office/powerpoint/2010/main" val="2763711113"/>
      </p:ext>
    </p:extLst>
  </p:cSld>
  <p:clrMapOvr>
    <a:masterClrMapping/>
  </p:clrMapOvr>
  <p:transition>
    <p:wipe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a:extLst>
              <a:ext uri="{FF2B5EF4-FFF2-40B4-BE49-F238E27FC236}">
                <a16:creationId xmlns:a16="http://schemas.microsoft.com/office/drawing/2014/main" id="{8818AF71-D6C5-3444-8D1B-B94E5A8823FF}"/>
              </a:ext>
            </a:extLst>
          </p:cNvPr>
          <p:cNvSpPr>
            <a:spLocks noGrp="1" noChangeArrowheads="1"/>
          </p:cNvSpPr>
          <p:nvPr>
            <p:ph type="dt" sz="half" idx="10"/>
          </p:nvPr>
        </p:nvSpPr>
        <p:spPr>
          <a:ln/>
        </p:spPr>
        <p:txBody>
          <a:bodyPr/>
          <a:lstStyle>
            <a:lvl1pPr>
              <a:defRPr/>
            </a:lvl1pPr>
          </a:lstStyle>
          <a:p>
            <a:pPr>
              <a:defRPr/>
            </a:pPr>
            <a:r>
              <a:rPr lang="en-US"/>
              <a:t>06/April/2009</a:t>
            </a:r>
          </a:p>
        </p:txBody>
      </p:sp>
      <p:sp>
        <p:nvSpPr>
          <p:cNvPr id="6" name="Rectangle 8">
            <a:extLst>
              <a:ext uri="{FF2B5EF4-FFF2-40B4-BE49-F238E27FC236}">
                <a16:creationId xmlns:a16="http://schemas.microsoft.com/office/drawing/2014/main" id="{0B68376E-64FA-3B24-5AD4-41E1E6CE3F48}"/>
              </a:ext>
            </a:extLst>
          </p:cNvPr>
          <p:cNvSpPr>
            <a:spLocks noGrp="1" noChangeArrowheads="1"/>
          </p:cNvSpPr>
          <p:nvPr>
            <p:ph type="ftr" sz="quarter" idx="11"/>
          </p:nvPr>
        </p:nvSpPr>
        <p:spPr>
          <a:ln/>
        </p:spPr>
        <p:txBody>
          <a:bodyPr/>
          <a:lstStyle>
            <a:lvl1pPr>
              <a:defRPr/>
            </a:lvl1pPr>
          </a:lstStyle>
          <a:p>
            <a:pPr>
              <a:defRPr/>
            </a:pPr>
            <a:r>
              <a:rPr lang="en-US"/>
              <a:t>CIF MODULE</a:t>
            </a:r>
          </a:p>
        </p:txBody>
      </p:sp>
    </p:spTree>
    <p:extLst>
      <p:ext uri="{BB962C8B-B14F-4D97-AF65-F5344CB8AC3E}">
        <p14:creationId xmlns:p14="http://schemas.microsoft.com/office/powerpoint/2010/main" val="2251956140"/>
      </p:ext>
    </p:extLst>
  </p:cSld>
  <p:clrMapOvr>
    <a:masterClrMapping/>
  </p:clrMapOvr>
  <p:transition>
    <p:wipe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a:extLst>
              <a:ext uri="{FF2B5EF4-FFF2-40B4-BE49-F238E27FC236}">
                <a16:creationId xmlns:a16="http://schemas.microsoft.com/office/drawing/2014/main" id="{CE5310CA-BF19-CE4A-1458-AA67EC2FBA58}"/>
              </a:ext>
            </a:extLst>
          </p:cNvPr>
          <p:cNvSpPr>
            <a:spLocks noGrp="1" noChangeArrowheads="1"/>
          </p:cNvSpPr>
          <p:nvPr>
            <p:ph type="dt" sz="half" idx="10"/>
          </p:nvPr>
        </p:nvSpPr>
        <p:spPr>
          <a:ln/>
        </p:spPr>
        <p:txBody>
          <a:bodyPr/>
          <a:lstStyle>
            <a:lvl1pPr>
              <a:defRPr/>
            </a:lvl1pPr>
          </a:lstStyle>
          <a:p>
            <a:pPr>
              <a:defRPr/>
            </a:pPr>
            <a:r>
              <a:rPr lang="en-US"/>
              <a:t>06/April/2009</a:t>
            </a:r>
          </a:p>
        </p:txBody>
      </p:sp>
      <p:sp>
        <p:nvSpPr>
          <p:cNvPr id="6" name="Rectangle 8">
            <a:extLst>
              <a:ext uri="{FF2B5EF4-FFF2-40B4-BE49-F238E27FC236}">
                <a16:creationId xmlns:a16="http://schemas.microsoft.com/office/drawing/2014/main" id="{37E8D389-A7B0-0F32-B0B4-522D33FE5FFC}"/>
              </a:ext>
            </a:extLst>
          </p:cNvPr>
          <p:cNvSpPr>
            <a:spLocks noGrp="1" noChangeArrowheads="1"/>
          </p:cNvSpPr>
          <p:nvPr>
            <p:ph type="ftr" sz="quarter" idx="11"/>
          </p:nvPr>
        </p:nvSpPr>
        <p:spPr>
          <a:ln/>
        </p:spPr>
        <p:txBody>
          <a:bodyPr/>
          <a:lstStyle>
            <a:lvl1pPr>
              <a:defRPr/>
            </a:lvl1pPr>
          </a:lstStyle>
          <a:p>
            <a:pPr>
              <a:defRPr/>
            </a:pPr>
            <a:r>
              <a:rPr lang="en-US"/>
              <a:t>CIF MODULE</a:t>
            </a:r>
          </a:p>
        </p:txBody>
      </p:sp>
    </p:spTree>
    <p:extLst>
      <p:ext uri="{BB962C8B-B14F-4D97-AF65-F5344CB8AC3E}">
        <p14:creationId xmlns:p14="http://schemas.microsoft.com/office/powerpoint/2010/main" val="2992523273"/>
      </p:ext>
    </p:extLst>
  </p:cSld>
  <p:clrMapOvr>
    <a:masterClrMapping/>
  </p:clrMapOvr>
  <p:transition>
    <p:wipe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7394" name="Rectangle 2">
            <a:extLst>
              <a:ext uri="{FF2B5EF4-FFF2-40B4-BE49-F238E27FC236}">
                <a16:creationId xmlns:a16="http://schemas.microsoft.com/office/drawing/2014/main" id="{4C289D9F-1CB3-81B3-C80A-DBA2C00606FD}"/>
              </a:ext>
            </a:extLst>
          </p:cNvPr>
          <p:cNvSpPr>
            <a:spLocks noChangeArrowheads="1"/>
          </p:cNvSpPr>
          <p:nvPr/>
        </p:nvSpPr>
        <p:spPr bwMode="auto">
          <a:xfrm>
            <a:off x="0" y="0"/>
            <a:ext cx="9144000" cy="838200"/>
          </a:xfrm>
          <a:prstGeom prst="rect">
            <a:avLst/>
          </a:prstGeom>
          <a:solidFill>
            <a:srgbClr val="D0020C"/>
          </a:solidFill>
          <a:ln w="9525">
            <a:noFill/>
            <a:miter lim="800000"/>
            <a:headEnd/>
            <a:tailEnd/>
          </a:ln>
          <a:effectLst/>
        </p:spPr>
        <p:txBody>
          <a:bodyPr wrap="none" anchor="ctr"/>
          <a:lstStyle/>
          <a:p>
            <a:pPr algn="ctr">
              <a:defRPr/>
            </a:pPr>
            <a:endParaRPr lang="en-US" b="0">
              <a:solidFill>
                <a:schemeClr val="tx1"/>
              </a:solidFill>
              <a:latin typeface="Garamond" pitchFamily="18" charset="0"/>
            </a:endParaRPr>
          </a:p>
        </p:txBody>
      </p:sp>
      <p:sp>
        <p:nvSpPr>
          <p:cNvPr id="187395" name="AutoShape 3">
            <a:extLst>
              <a:ext uri="{FF2B5EF4-FFF2-40B4-BE49-F238E27FC236}">
                <a16:creationId xmlns:a16="http://schemas.microsoft.com/office/drawing/2014/main" id="{BB061F62-06E8-2935-83CC-08410076CA8E}"/>
              </a:ext>
            </a:extLst>
          </p:cNvPr>
          <p:cNvSpPr>
            <a:spLocks noChangeArrowheads="1"/>
          </p:cNvSpPr>
          <p:nvPr/>
        </p:nvSpPr>
        <p:spPr bwMode="auto">
          <a:xfrm rot="1099052">
            <a:off x="8672513" y="-38100"/>
            <a:ext cx="242887" cy="1143000"/>
          </a:xfrm>
          <a:prstGeom prst="triangle">
            <a:avLst>
              <a:gd name="adj" fmla="val 2676"/>
            </a:avLst>
          </a:prstGeom>
          <a:solidFill>
            <a:schemeClr val="bg1"/>
          </a:solidFill>
          <a:ln w="9525">
            <a:noFill/>
            <a:miter lim="800000"/>
            <a:headEnd/>
            <a:tailEnd/>
          </a:ln>
          <a:effectLst/>
        </p:spPr>
        <p:txBody>
          <a:bodyPr wrap="none" anchor="ctr"/>
          <a:lstStyle/>
          <a:p>
            <a:pPr eaLnBrk="0" hangingPunct="0">
              <a:defRPr/>
            </a:pPr>
            <a:endParaRPr lang="en-US"/>
          </a:p>
        </p:txBody>
      </p:sp>
      <p:sp>
        <p:nvSpPr>
          <p:cNvPr id="187396" name="Text Box 4">
            <a:extLst>
              <a:ext uri="{FF2B5EF4-FFF2-40B4-BE49-F238E27FC236}">
                <a16:creationId xmlns:a16="http://schemas.microsoft.com/office/drawing/2014/main" id="{E9F2B22A-5254-FF08-2E5E-E1829BF544E6}"/>
              </a:ext>
            </a:extLst>
          </p:cNvPr>
          <p:cNvSpPr txBox="1">
            <a:spLocks noChangeArrowheads="1"/>
          </p:cNvSpPr>
          <p:nvPr/>
        </p:nvSpPr>
        <p:spPr bwMode="auto">
          <a:xfrm>
            <a:off x="228600" y="6324600"/>
            <a:ext cx="4724400" cy="336550"/>
          </a:xfrm>
          <a:prstGeom prst="rect">
            <a:avLst/>
          </a:prstGeom>
          <a:noFill/>
          <a:ln w="9525">
            <a:noFill/>
            <a:miter lim="800000"/>
            <a:headEnd/>
            <a:tailEnd/>
          </a:ln>
          <a:effectLst/>
        </p:spPr>
        <p:txBody>
          <a:bodyPr>
            <a:spAutoFit/>
          </a:bodyPr>
          <a:lstStyle/>
          <a:p>
            <a:pPr>
              <a:spcBef>
                <a:spcPct val="50000"/>
              </a:spcBef>
              <a:defRPr/>
            </a:pPr>
            <a:r>
              <a:rPr lang="en-US" sz="1600" b="0">
                <a:solidFill>
                  <a:srgbClr val="D0020C"/>
                </a:solidFill>
                <a:latin typeface="Garamond" pitchFamily="18" charset="0"/>
              </a:rPr>
              <a:t>Universal Banking Solution from Infosys</a:t>
            </a:r>
          </a:p>
        </p:txBody>
      </p:sp>
      <p:sp>
        <p:nvSpPr>
          <p:cNvPr id="3077" name="Rectangle 5">
            <a:extLst>
              <a:ext uri="{FF2B5EF4-FFF2-40B4-BE49-F238E27FC236}">
                <a16:creationId xmlns:a16="http://schemas.microsoft.com/office/drawing/2014/main" id="{B8493176-618D-10E7-3437-5C7762EC7B17}"/>
              </a:ext>
            </a:extLst>
          </p:cNvPr>
          <p:cNvSpPr>
            <a:spLocks noGrp="1" noChangeArrowheads="1"/>
          </p:cNvSpPr>
          <p:nvPr>
            <p:ph type="title"/>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078" name="Rectangle 6">
            <a:extLst>
              <a:ext uri="{FF2B5EF4-FFF2-40B4-BE49-F238E27FC236}">
                <a16:creationId xmlns:a16="http://schemas.microsoft.com/office/drawing/2014/main" id="{DA394C1F-6DB6-0E7D-1A08-73FE140B5CA1}"/>
              </a:ext>
            </a:extLst>
          </p:cNvPr>
          <p:cNvSpPr>
            <a:spLocks noGrp="1" noChangeArrowheads="1"/>
          </p:cNvSpPr>
          <p:nvPr>
            <p:ph type="body" idx="1"/>
          </p:nvPr>
        </p:nvSpPr>
        <p:spPr bwMode="auto">
          <a:xfrm>
            <a:off x="457200" y="1143000"/>
            <a:ext cx="8229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87399" name="Rectangle 7">
            <a:extLst>
              <a:ext uri="{FF2B5EF4-FFF2-40B4-BE49-F238E27FC236}">
                <a16:creationId xmlns:a16="http://schemas.microsoft.com/office/drawing/2014/main" id="{9943E27F-6DA5-48CD-98EB-FEC5F0B205B9}"/>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solidFill>
                  <a:schemeClr val="tx1"/>
                </a:solidFill>
                <a:latin typeface="+mn-lt"/>
              </a:defRPr>
            </a:lvl1pPr>
          </a:lstStyle>
          <a:p>
            <a:pPr>
              <a:defRPr/>
            </a:pPr>
            <a:r>
              <a:rPr lang="en-US"/>
              <a:t>06/April/2009</a:t>
            </a:r>
          </a:p>
        </p:txBody>
      </p:sp>
      <p:sp>
        <p:nvSpPr>
          <p:cNvPr id="187400" name="Rectangle 8">
            <a:extLst>
              <a:ext uri="{FF2B5EF4-FFF2-40B4-BE49-F238E27FC236}">
                <a16:creationId xmlns:a16="http://schemas.microsoft.com/office/drawing/2014/main" id="{52E3FBFD-6303-2421-4092-D3069B3FB3D3}"/>
              </a:ext>
            </a:extLst>
          </p:cNvPr>
          <p:cNvSpPr>
            <a:spLocks noGrp="1" noChangeArrowheads="1"/>
          </p:cNvSpPr>
          <p:nvPr>
            <p:ph type="ftr" sz="quarter" idx="3"/>
          </p:nvPr>
        </p:nvSpPr>
        <p:spPr bwMode="auto">
          <a:xfrm>
            <a:off x="3505200" y="6392863"/>
            <a:ext cx="3429000" cy="4000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b="0">
                <a:solidFill>
                  <a:schemeClr val="tx1"/>
                </a:solidFill>
                <a:latin typeface="+mn-lt"/>
              </a:defRPr>
            </a:lvl1pPr>
          </a:lstStyle>
          <a:p>
            <a:pPr>
              <a:defRPr/>
            </a:pPr>
            <a:r>
              <a:rPr lang="en-US"/>
              <a:t>CIF MODULE</a:t>
            </a:r>
          </a:p>
        </p:txBody>
      </p:sp>
      <p:pic>
        <p:nvPicPr>
          <p:cNvPr id="3081" name="Picture 9" descr="finacle2004">
            <a:extLst>
              <a:ext uri="{FF2B5EF4-FFF2-40B4-BE49-F238E27FC236}">
                <a16:creationId xmlns:a16="http://schemas.microsoft.com/office/drawing/2014/main" id="{0EFBEF1B-16FA-EDF9-A3F7-E8AE6C06576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9000" y="6324600"/>
            <a:ext cx="1447800"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402" name="Rectangle 10">
            <a:extLst>
              <a:ext uri="{FF2B5EF4-FFF2-40B4-BE49-F238E27FC236}">
                <a16:creationId xmlns:a16="http://schemas.microsoft.com/office/drawing/2014/main" id="{195962FC-2926-9C92-1E1A-65A50CA3226E}"/>
              </a:ext>
            </a:extLst>
          </p:cNvPr>
          <p:cNvSpPr>
            <a:spLocks noChangeArrowheads="1"/>
          </p:cNvSpPr>
          <p:nvPr/>
        </p:nvSpPr>
        <p:spPr bwMode="auto">
          <a:xfrm>
            <a:off x="381000" y="0"/>
            <a:ext cx="9144000" cy="838200"/>
          </a:xfrm>
          <a:prstGeom prst="rect">
            <a:avLst/>
          </a:prstGeom>
          <a:solidFill>
            <a:srgbClr val="D0020C"/>
          </a:solidFill>
          <a:ln w="9525">
            <a:noFill/>
            <a:miter lim="800000"/>
            <a:headEnd/>
            <a:tailEnd/>
          </a:ln>
          <a:effectLst/>
        </p:spPr>
        <p:txBody>
          <a:bodyPr wrap="none" anchor="ctr"/>
          <a:lstStyle/>
          <a:p>
            <a:pPr algn="ctr">
              <a:defRPr/>
            </a:pPr>
            <a:endParaRPr lang="en-US" sz="2400">
              <a:solidFill>
                <a:schemeClr val="tx1"/>
              </a:solidFill>
              <a:latin typeface="Garamond" pitchFamily="18" charset="0"/>
            </a:endParaRPr>
          </a:p>
        </p:txBody>
      </p:sp>
      <p:sp>
        <p:nvSpPr>
          <p:cNvPr id="187403" name="AutoShape 11">
            <a:extLst>
              <a:ext uri="{FF2B5EF4-FFF2-40B4-BE49-F238E27FC236}">
                <a16:creationId xmlns:a16="http://schemas.microsoft.com/office/drawing/2014/main" id="{0129FD16-2D7C-F56A-09A4-137A95FCD2B2}"/>
              </a:ext>
            </a:extLst>
          </p:cNvPr>
          <p:cNvSpPr>
            <a:spLocks noChangeArrowheads="1"/>
          </p:cNvSpPr>
          <p:nvPr/>
        </p:nvSpPr>
        <p:spPr bwMode="auto">
          <a:xfrm rot="1099052">
            <a:off x="8672513" y="-38100"/>
            <a:ext cx="242887" cy="1143000"/>
          </a:xfrm>
          <a:prstGeom prst="triangle">
            <a:avLst>
              <a:gd name="adj" fmla="val 2676"/>
            </a:avLst>
          </a:prstGeom>
          <a:solidFill>
            <a:schemeClr val="bg1"/>
          </a:solidFill>
          <a:ln w="9525">
            <a:noFill/>
            <a:miter lim="800000"/>
            <a:headEnd/>
            <a:tailEnd/>
          </a:ln>
          <a:effectLst/>
        </p:spPr>
        <p:txBody>
          <a:bodyPr wrap="none" anchor="ctr"/>
          <a:lstStyle/>
          <a:p>
            <a:pPr eaLnBrk="0" hangingPunct="0">
              <a:defRPr/>
            </a:pPr>
            <a:endParaRPr lang="en-US"/>
          </a:p>
        </p:txBody>
      </p:sp>
      <p:sp>
        <p:nvSpPr>
          <p:cNvPr id="187404" name="Line 12">
            <a:extLst>
              <a:ext uri="{FF2B5EF4-FFF2-40B4-BE49-F238E27FC236}">
                <a16:creationId xmlns:a16="http://schemas.microsoft.com/office/drawing/2014/main" id="{0BBCA56D-E4C5-E4B6-313C-DFC984222980}"/>
              </a:ext>
            </a:extLst>
          </p:cNvPr>
          <p:cNvSpPr>
            <a:spLocks noChangeShapeType="1"/>
          </p:cNvSpPr>
          <p:nvPr/>
        </p:nvSpPr>
        <p:spPr bwMode="auto">
          <a:xfrm flipH="1">
            <a:off x="152400" y="6324600"/>
            <a:ext cx="8839200" cy="0"/>
          </a:xfrm>
          <a:prstGeom prst="line">
            <a:avLst/>
          </a:prstGeom>
          <a:noFill/>
          <a:ln w="9525">
            <a:solidFill>
              <a:schemeClr val="tx1"/>
            </a:solidFill>
            <a:round/>
            <a:headEnd/>
            <a:tailEnd/>
          </a:ln>
          <a:effectLst/>
        </p:spPr>
        <p:txBody>
          <a:bodyPr/>
          <a:lstStyle/>
          <a:p>
            <a:pPr eaLnBrk="0" hangingPunct="0">
              <a:defRPr/>
            </a:pPr>
            <a:endParaRPr lang="en-US"/>
          </a:p>
        </p:txBody>
      </p:sp>
      <p:sp>
        <p:nvSpPr>
          <p:cNvPr id="187405" name="Rectangle 13">
            <a:extLst>
              <a:ext uri="{FF2B5EF4-FFF2-40B4-BE49-F238E27FC236}">
                <a16:creationId xmlns:a16="http://schemas.microsoft.com/office/drawing/2014/main" id="{1E8C7F9C-797B-8413-B74D-5E35B33CD5AD}"/>
              </a:ext>
            </a:extLst>
          </p:cNvPr>
          <p:cNvSpPr>
            <a:spLocks noChangeArrowheads="1"/>
          </p:cNvSpPr>
          <p:nvPr userDrawn="1"/>
        </p:nvSpPr>
        <p:spPr bwMode="auto">
          <a:xfrm>
            <a:off x="381000" y="0"/>
            <a:ext cx="9144000" cy="838200"/>
          </a:xfrm>
          <a:prstGeom prst="rect">
            <a:avLst/>
          </a:prstGeom>
          <a:solidFill>
            <a:srgbClr val="D0020C"/>
          </a:solidFill>
          <a:ln w="9525">
            <a:noFill/>
            <a:miter lim="800000"/>
            <a:headEnd/>
            <a:tailEnd/>
          </a:ln>
          <a:effectLst/>
        </p:spPr>
        <p:txBody>
          <a:bodyPr wrap="none" anchor="ctr"/>
          <a:lstStyle/>
          <a:p>
            <a:pPr algn="ctr">
              <a:defRPr/>
            </a:pPr>
            <a:endParaRPr lang="en-US" sz="2400">
              <a:solidFill>
                <a:schemeClr val="tx1"/>
              </a:solidFill>
              <a:latin typeface="Garamond" pitchFamily="18" charset="0"/>
            </a:endParaRPr>
          </a:p>
        </p:txBody>
      </p:sp>
      <p:sp>
        <p:nvSpPr>
          <p:cNvPr id="187406" name="AutoShape 14">
            <a:extLst>
              <a:ext uri="{FF2B5EF4-FFF2-40B4-BE49-F238E27FC236}">
                <a16:creationId xmlns:a16="http://schemas.microsoft.com/office/drawing/2014/main" id="{68DDF716-C60D-39E6-83EC-04BAD27C5DDB}"/>
              </a:ext>
            </a:extLst>
          </p:cNvPr>
          <p:cNvSpPr>
            <a:spLocks noChangeArrowheads="1"/>
          </p:cNvSpPr>
          <p:nvPr userDrawn="1"/>
        </p:nvSpPr>
        <p:spPr bwMode="auto">
          <a:xfrm rot="1099052">
            <a:off x="8672513" y="-38100"/>
            <a:ext cx="242887" cy="1143000"/>
          </a:xfrm>
          <a:prstGeom prst="triangle">
            <a:avLst>
              <a:gd name="adj" fmla="val 2676"/>
            </a:avLst>
          </a:prstGeom>
          <a:solidFill>
            <a:schemeClr val="bg1"/>
          </a:solidFill>
          <a:ln w="9525">
            <a:noFill/>
            <a:miter lim="800000"/>
            <a:headEnd/>
            <a:tailEnd/>
          </a:ln>
          <a:effectLst/>
        </p:spPr>
        <p:txBody>
          <a:bodyPr wrap="none" anchor="ctr"/>
          <a:lstStyle/>
          <a:p>
            <a:pPr eaLnBrk="0" hangingPunct="0">
              <a:defRPr/>
            </a:pPr>
            <a:endParaRPr lang="en-US"/>
          </a:p>
        </p:txBody>
      </p:sp>
      <p:sp>
        <p:nvSpPr>
          <p:cNvPr id="187407" name="Line 15">
            <a:extLst>
              <a:ext uri="{FF2B5EF4-FFF2-40B4-BE49-F238E27FC236}">
                <a16:creationId xmlns:a16="http://schemas.microsoft.com/office/drawing/2014/main" id="{3B4FC0EC-0DB6-4946-14F8-FD15B51BAA19}"/>
              </a:ext>
            </a:extLst>
          </p:cNvPr>
          <p:cNvSpPr>
            <a:spLocks noChangeShapeType="1"/>
          </p:cNvSpPr>
          <p:nvPr userDrawn="1"/>
        </p:nvSpPr>
        <p:spPr bwMode="auto">
          <a:xfrm flipH="1">
            <a:off x="152400" y="6324600"/>
            <a:ext cx="8839200" cy="0"/>
          </a:xfrm>
          <a:prstGeom prst="line">
            <a:avLst/>
          </a:prstGeom>
          <a:noFill/>
          <a:ln w="9525">
            <a:solidFill>
              <a:schemeClr val="tx1"/>
            </a:solidFill>
            <a:round/>
            <a:headEnd/>
            <a:tailEnd/>
          </a:ln>
          <a:effectLst/>
        </p:spPr>
        <p:txBody>
          <a:bodyPr/>
          <a:lstStyle/>
          <a:p>
            <a:pPr eaLnBrk="0" hangingPunct="0">
              <a:defRPr/>
            </a:pP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wipe dir="u"/>
  </p:transition>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Garamond" pitchFamily="18" charset="0"/>
        </a:defRPr>
      </a:lvl2pPr>
      <a:lvl3pPr algn="l" rtl="0" eaLnBrk="0" fontAlgn="base" hangingPunct="0">
        <a:spcBef>
          <a:spcPct val="0"/>
        </a:spcBef>
        <a:spcAft>
          <a:spcPct val="0"/>
        </a:spcAft>
        <a:defRPr sz="3200" b="1">
          <a:solidFill>
            <a:schemeClr val="bg1"/>
          </a:solidFill>
          <a:latin typeface="Garamond" pitchFamily="18" charset="0"/>
        </a:defRPr>
      </a:lvl3pPr>
      <a:lvl4pPr algn="l" rtl="0" eaLnBrk="0" fontAlgn="base" hangingPunct="0">
        <a:spcBef>
          <a:spcPct val="0"/>
        </a:spcBef>
        <a:spcAft>
          <a:spcPct val="0"/>
        </a:spcAft>
        <a:defRPr sz="3200" b="1">
          <a:solidFill>
            <a:schemeClr val="bg1"/>
          </a:solidFill>
          <a:latin typeface="Garamond" pitchFamily="18" charset="0"/>
        </a:defRPr>
      </a:lvl4pPr>
      <a:lvl5pPr algn="l" rtl="0" eaLnBrk="0" fontAlgn="base" hangingPunct="0">
        <a:spcBef>
          <a:spcPct val="0"/>
        </a:spcBef>
        <a:spcAft>
          <a:spcPct val="0"/>
        </a:spcAft>
        <a:defRPr sz="3200" b="1">
          <a:solidFill>
            <a:schemeClr val="bg1"/>
          </a:solidFill>
          <a:latin typeface="Garamond" pitchFamily="18" charset="0"/>
        </a:defRPr>
      </a:lvl5pPr>
      <a:lvl6pPr marL="457200" algn="l" rtl="0" fontAlgn="base">
        <a:spcBef>
          <a:spcPct val="0"/>
        </a:spcBef>
        <a:spcAft>
          <a:spcPct val="0"/>
        </a:spcAft>
        <a:defRPr sz="3200" b="1">
          <a:solidFill>
            <a:schemeClr val="bg1"/>
          </a:solidFill>
          <a:latin typeface="Garamond" pitchFamily="18" charset="0"/>
        </a:defRPr>
      </a:lvl6pPr>
      <a:lvl7pPr marL="914400" algn="l" rtl="0" fontAlgn="base">
        <a:spcBef>
          <a:spcPct val="0"/>
        </a:spcBef>
        <a:spcAft>
          <a:spcPct val="0"/>
        </a:spcAft>
        <a:defRPr sz="3200" b="1">
          <a:solidFill>
            <a:schemeClr val="bg1"/>
          </a:solidFill>
          <a:latin typeface="Garamond" pitchFamily="18" charset="0"/>
        </a:defRPr>
      </a:lvl7pPr>
      <a:lvl8pPr marL="1371600" algn="l" rtl="0" fontAlgn="base">
        <a:spcBef>
          <a:spcPct val="0"/>
        </a:spcBef>
        <a:spcAft>
          <a:spcPct val="0"/>
        </a:spcAft>
        <a:defRPr sz="3200" b="1">
          <a:solidFill>
            <a:schemeClr val="bg1"/>
          </a:solidFill>
          <a:latin typeface="Garamond" pitchFamily="18" charset="0"/>
        </a:defRPr>
      </a:lvl8pPr>
      <a:lvl9pPr marL="1828800" algn="l" rtl="0" fontAlgn="base">
        <a:spcBef>
          <a:spcPct val="0"/>
        </a:spcBef>
        <a:spcAft>
          <a:spcPct val="0"/>
        </a:spcAft>
        <a:defRPr sz="3200" b="1">
          <a:solidFill>
            <a:schemeClr val="bg1"/>
          </a:solidFill>
          <a:latin typeface="Garamond" pitchFamily="18" charset="0"/>
        </a:defRPr>
      </a:lvl9pPr>
    </p:titleStyle>
    <p:bodyStyle>
      <a:lvl1pPr marL="342900" indent="-342900" algn="l" rtl="0" eaLnBrk="0" fontAlgn="base" hangingPunct="0">
        <a:spcBef>
          <a:spcPct val="20000"/>
        </a:spcBef>
        <a:spcAft>
          <a:spcPct val="0"/>
        </a:spcAft>
        <a:buSzPct val="90000"/>
        <a:buFont typeface="Wingdings" panose="05000000000000000000" pitchFamily="2" charset="2"/>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l"/>
        <a:defRPr sz="2600" b="1">
          <a:solidFill>
            <a:schemeClr val="tx1"/>
          </a:solidFill>
          <a:latin typeface="+mn-lt"/>
        </a:defRPr>
      </a:lvl2pPr>
      <a:lvl3pPr marL="1143000" indent="-228600" algn="l" rtl="0" eaLnBrk="0" fontAlgn="base" hangingPunct="0">
        <a:spcBef>
          <a:spcPct val="20000"/>
        </a:spcBef>
        <a:spcAft>
          <a:spcPct val="0"/>
        </a:spcAft>
        <a:buFont typeface="Garamond" panose="02020404030301010803" pitchFamily="18" charset="0"/>
        <a:buChar char="○"/>
        <a:defRPr sz="2400">
          <a:solidFill>
            <a:schemeClr val="tx1"/>
          </a:solidFill>
          <a:latin typeface="+mn-lt"/>
        </a:defRPr>
      </a:lvl3pPr>
      <a:lvl4pPr marL="1600200" indent="-228600" algn="l" rtl="0" eaLnBrk="0" fontAlgn="base" hangingPunct="0">
        <a:spcBef>
          <a:spcPct val="20000"/>
        </a:spcBef>
        <a:spcAft>
          <a:spcPct val="0"/>
        </a:spcAft>
        <a:buChar char="–"/>
        <a:defRPr sz="3200">
          <a:solidFill>
            <a:schemeClr val="tx1"/>
          </a:solidFill>
          <a:latin typeface="+mn-lt"/>
        </a:defRPr>
      </a:lvl4pPr>
      <a:lvl5pPr marL="2057400" indent="-228600" algn="l" rtl="0" eaLnBrk="0" fontAlgn="base" hangingPunct="0">
        <a:spcBef>
          <a:spcPct val="20000"/>
        </a:spcBef>
        <a:spcAft>
          <a:spcPct val="0"/>
        </a:spcAft>
        <a:buChar char="»"/>
        <a:defRPr sz="3200">
          <a:solidFill>
            <a:schemeClr val="tx1"/>
          </a:solidFill>
          <a:latin typeface="+mn-lt"/>
        </a:defRPr>
      </a:lvl5pPr>
      <a:lvl6pPr marL="2514600" indent="-228600" algn="l" rtl="0" fontAlgn="base">
        <a:spcBef>
          <a:spcPct val="20000"/>
        </a:spcBef>
        <a:spcAft>
          <a:spcPct val="0"/>
        </a:spcAft>
        <a:buChar char="»"/>
        <a:defRPr sz="3200">
          <a:solidFill>
            <a:schemeClr val="tx1"/>
          </a:solidFill>
          <a:latin typeface="+mn-lt"/>
        </a:defRPr>
      </a:lvl6pPr>
      <a:lvl7pPr marL="2971800" indent="-228600" algn="l" rtl="0" fontAlgn="base">
        <a:spcBef>
          <a:spcPct val="20000"/>
        </a:spcBef>
        <a:spcAft>
          <a:spcPct val="0"/>
        </a:spcAft>
        <a:buChar char="»"/>
        <a:defRPr sz="3200">
          <a:solidFill>
            <a:schemeClr val="tx1"/>
          </a:solidFill>
          <a:latin typeface="+mn-lt"/>
        </a:defRPr>
      </a:lvl7pPr>
      <a:lvl8pPr marL="3429000" indent="-228600" algn="l" rtl="0" fontAlgn="base">
        <a:spcBef>
          <a:spcPct val="20000"/>
        </a:spcBef>
        <a:spcAft>
          <a:spcPct val="0"/>
        </a:spcAft>
        <a:buChar char="»"/>
        <a:defRPr sz="3200">
          <a:solidFill>
            <a:schemeClr val="tx1"/>
          </a:solidFill>
          <a:latin typeface="+mn-lt"/>
        </a:defRPr>
      </a:lvl8pPr>
      <a:lvl9pPr marL="3886200" indent="-228600" algn="l" rtl="0" fontAlgn="base">
        <a:spcBef>
          <a:spcPct val="20000"/>
        </a:spcBef>
        <a:spcAft>
          <a:spcPct val="0"/>
        </a:spcAft>
        <a:buChar char="»"/>
        <a:defRPr sz="3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comments" Target="../comments/comment1.x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11">
            <a:extLst>
              <a:ext uri="{FF2B5EF4-FFF2-40B4-BE49-F238E27FC236}">
                <a16:creationId xmlns:a16="http://schemas.microsoft.com/office/drawing/2014/main" id="{CBAC4A09-F2A0-BF33-DF57-6DB0769E70F3}"/>
              </a:ext>
            </a:extLst>
          </p:cNvPr>
          <p:cNvSpPr>
            <a:spLocks noChangeArrowheads="1"/>
          </p:cNvSpPr>
          <p:nvPr/>
        </p:nvSpPr>
        <p:spPr bwMode="auto">
          <a:xfrm>
            <a:off x="0" y="990600"/>
            <a:ext cx="9067800" cy="5867400"/>
          </a:xfrm>
          <a:prstGeom prst="rect">
            <a:avLst/>
          </a:prstGeom>
          <a:solidFill>
            <a:srgbClr val="D0020C">
              <a:alpha val="98038"/>
            </a:srgbClr>
          </a:solidFill>
          <a:ln w="9525">
            <a:solidFill>
              <a:schemeClr val="tx1"/>
            </a:solidFill>
            <a:miter lim="800000"/>
            <a:headEnd/>
            <a:tailEnd/>
          </a:ln>
        </p:spPr>
        <p:txBody>
          <a:bodyPr wrap="none" anchor="ctr"/>
          <a:lstStyle>
            <a:lvl1pPr eaLnBrk="0" hangingPunct="0">
              <a:defRPr b="1">
                <a:solidFill>
                  <a:srgbClr val="0000FF"/>
                </a:solidFill>
                <a:latin typeface="Times New Roman" panose="02020603050405020304" pitchFamily="18" charset="0"/>
              </a:defRPr>
            </a:lvl1pPr>
            <a:lvl2pPr marL="742950" indent="-285750" eaLnBrk="0" hangingPunct="0">
              <a:defRPr b="1">
                <a:solidFill>
                  <a:srgbClr val="0000FF"/>
                </a:solidFill>
                <a:latin typeface="Times New Roman" panose="02020603050405020304" pitchFamily="18" charset="0"/>
              </a:defRPr>
            </a:lvl2pPr>
            <a:lvl3pPr marL="1143000" indent="-228600" eaLnBrk="0" hangingPunct="0">
              <a:defRPr b="1">
                <a:solidFill>
                  <a:srgbClr val="0000FF"/>
                </a:solidFill>
                <a:latin typeface="Times New Roman" panose="02020603050405020304" pitchFamily="18" charset="0"/>
              </a:defRPr>
            </a:lvl3pPr>
            <a:lvl4pPr marL="1600200" indent="-228600" eaLnBrk="0" hangingPunct="0">
              <a:defRPr b="1">
                <a:solidFill>
                  <a:srgbClr val="0000FF"/>
                </a:solidFill>
                <a:latin typeface="Times New Roman" panose="02020603050405020304" pitchFamily="18" charset="0"/>
              </a:defRPr>
            </a:lvl4pPr>
            <a:lvl5pPr marL="2057400" indent="-228600" eaLnBrk="0" hangingPunct="0">
              <a:defRPr b="1">
                <a:solidFill>
                  <a:srgbClr val="0000FF"/>
                </a:solidFill>
                <a:latin typeface="Times New Roman" panose="02020603050405020304" pitchFamily="18" charset="0"/>
              </a:defRPr>
            </a:lvl5pPr>
            <a:lvl6pPr marL="2514600" indent="-228600" eaLnBrk="0" fontAlgn="base" hangingPunct="0">
              <a:spcBef>
                <a:spcPct val="0"/>
              </a:spcBef>
              <a:spcAft>
                <a:spcPct val="0"/>
              </a:spcAft>
              <a:defRPr b="1">
                <a:solidFill>
                  <a:srgbClr val="0000FF"/>
                </a:solidFill>
                <a:latin typeface="Times New Roman" panose="02020603050405020304" pitchFamily="18" charset="0"/>
              </a:defRPr>
            </a:lvl6pPr>
            <a:lvl7pPr marL="2971800" indent="-228600" eaLnBrk="0" fontAlgn="base" hangingPunct="0">
              <a:spcBef>
                <a:spcPct val="0"/>
              </a:spcBef>
              <a:spcAft>
                <a:spcPct val="0"/>
              </a:spcAft>
              <a:defRPr b="1">
                <a:solidFill>
                  <a:srgbClr val="0000FF"/>
                </a:solidFill>
                <a:latin typeface="Times New Roman" panose="02020603050405020304" pitchFamily="18" charset="0"/>
              </a:defRPr>
            </a:lvl7pPr>
            <a:lvl8pPr marL="3429000" indent="-228600" eaLnBrk="0" fontAlgn="base" hangingPunct="0">
              <a:spcBef>
                <a:spcPct val="0"/>
              </a:spcBef>
              <a:spcAft>
                <a:spcPct val="0"/>
              </a:spcAft>
              <a:defRPr b="1">
                <a:solidFill>
                  <a:srgbClr val="0000FF"/>
                </a:solidFill>
                <a:latin typeface="Times New Roman" panose="02020603050405020304" pitchFamily="18" charset="0"/>
              </a:defRPr>
            </a:lvl8pPr>
            <a:lvl9pPr marL="3886200" indent="-228600" eaLnBrk="0" fontAlgn="base" hangingPunct="0">
              <a:spcBef>
                <a:spcPct val="0"/>
              </a:spcBef>
              <a:spcAft>
                <a:spcPct val="0"/>
              </a:spcAft>
              <a:defRPr b="1">
                <a:solidFill>
                  <a:srgbClr val="0000FF"/>
                </a:solidFill>
                <a:latin typeface="Times New Roman" panose="02020603050405020304" pitchFamily="18" charset="0"/>
              </a:defRPr>
            </a:lvl9pPr>
          </a:lstStyle>
          <a:p>
            <a:pPr algn="ctr" eaLnBrk="1" hangingPunct="1"/>
            <a:r>
              <a:rPr lang="en-US" altLang="en-US" b="0">
                <a:solidFill>
                  <a:schemeClr val="tx1"/>
                </a:solidFill>
                <a:latin typeface="Arial" panose="020B0604020202020204" pitchFamily="34" charset="0"/>
              </a:rPr>
              <a:t>                      </a:t>
            </a:r>
          </a:p>
          <a:p>
            <a:pPr algn="ctr" eaLnBrk="1" hangingPunct="1"/>
            <a:endParaRPr lang="en-US" altLang="en-US" b="0">
              <a:solidFill>
                <a:schemeClr val="tx1"/>
              </a:solidFill>
              <a:latin typeface="Arial" panose="020B0604020202020204" pitchFamily="34" charset="0"/>
            </a:endParaRPr>
          </a:p>
          <a:p>
            <a:pPr algn="ctr" eaLnBrk="1" hangingPunct="1"/>
            <a:endParaRPr lang="en-US" altLang="en-US" b="0">
              <a:solidFill>
                <a:schemeClr val="tx1"/>
              </a:solidFill>
              <a:latin typeface="Arial" panose="020B0604020202020204" pitchFamily="34" charset="0"/>
            </a:endParaRPr>
          </a:p>
          <a:p>
            <a:pPr algn="ctr" eaLnBrk="1" hangingPunct="1"/>
            <a:endParaRPr lang="en-US" altLang="en-US" b="0">
              <a:solidFill>
                <a:schemeClr val="tx1"/>
              </a:solidFill>
              <a:latin typeface="Arial" panose="020B0604020202020204" pitchFamily="34" charset="0"/>
            </a:endParaRPr>
          </a:p>
          <a:p>
            <a:pPr algn="ctr" eaLnBrk="1" hangingPunct="1"/>
            <a:endParaRPr lang="en-US" altLang="en-US" b="0">
              <a:solidFill>
                <a:schemeClr val="tx1"/>
              </a:solidFill>
              <a:latin typeface="Arial" panose="020B0604020202020204" pitchFamily="34" charset="0"/>
            </a:endParaRPr>
          </a:p>
          <a:p>
            <a:pPr algn="ctr" eaLnBrk="1" hangingPunct="1"/>
            <a:endParaRPr lang="en-US" altLang="en-US" b="0">
              <a:solidFill>
                <a:schemeClr val="tx1"/>
              </a:solidFill>
              <a:latin typeface="Arial" panose="020B0604020202020204" pitchFamily="34" charset="0"/>
            </a:endParaRPr>
          </a:p>
          <a:p>
            <a:pPr algn="ctr" eaLnBrk="1" hangingPunct="1"/>
            <a:endParaRPr lang="en-US" altLang="en-US" b="0">
              <a:solidFill>
                <a:schemeClr val="tx1"/>
              </a:solidFill>
              <a:latin typeface="Arial" panose="020B0604020202020204" pitchFamily="34" charset="0"/>
            </a:endParaRPr>
          </a:p>
          <a:p>
            <a:pPr algn="ctr" eaLnBrk="1" hangingPunct="1"/>
            <a:endParaRPr lang="en-US" altLang="en-US" b="0">
              <a:solidFill>
                <a:schemeClr val="tx1"/>
              </a:solidFill>
              <a:latin typeface="Arial" panose="020B0604020202020204" pitchFamily="34" charset="0"/>
            </a:endParaRPr>
          </a:p>
          <a:p>
            <a:pPr algn="ctr" eaLnBrk="1" hangingPunct="1"/>
            <a:r>
              <a:rPr lang="en-US" altLang="en-US" b="0">
                <a:solidFill>
                  <a:schemeClr val="tx1"/>
                </a:solidFill>
                <a:latin typeface="Arial" panose="020B0604020202020204" pitchFamily="34" charset="0"/>
              </a:rPr>
              <a:t>                                                     Aparna Venugopal</a:t>
            </a:r>
          </a:p>
          <a:p>
            <a:pPr algn="ctr" eaLnBrk="1" hangingPunct="1"/>
            <a:r>
              <a:rPr lang="en-US" altLang="en-US" b="0">
                <a:solidFill>
                  <a:schemeClr val="tx1"/>
                </a:solidFill>
                <a:latin typeface="Arial" panose="020B0604020202020204" pitchFamily="34" charset="0"/>
              </a:rPr>
              <a:t>                                                    #66291</a:t>
            </a:r>
          </a:p>
        </p:txBody>
      </p:sp>
      <p:sp>
        <p:nvSpPr>
          <p:cNvPr id="1028" name="Freeform 19">
            <a:extLst>
              <a:ext uri="{FF2B5EF4-FFF2-40B4-BE49-F238E27FC236}">
                <a16:creationId xmlns:a16="http://schemas.microsoft.com/office/drawing/2014/main" id="{1C2FF864-79A6-1133-0486-B18C16056563}"/>
              </a:ext>
            </a:extLst>
          </p:cNvPr>
          <p:cNvSpPr>
            <a:spLocks/>
          </p:cNvSpPr>
          <p:nvPr/>
        </p:nvSpPr>
        <p:spPr bwMode="auto">
          <a:xfrm>
            <a:off x="6781800" y="0"/>
            <a:ext cx="2362200" cy="6858000"/>
          </a:xfrm>
          <a:custGeom>
            <a:avLst/>
            <a:gdLst>
              <a:gd name="T0" fmla="*/ 0 w 1488"/>
              <a:gd name="T1" fmla="*/ 2147483647 h 4320"/>
              <a:gd name="T2" fmla="*/ 2147483647 w 1488"/>
              <a:gd name="T3" fmla="*/ 0 h 4320"/>
              <a:gd name="T4" fmla="*/ 2147483647 w 1488"/>
              <a:gd name="T5" fmla="*/ 2147483647 h 4320"/>
              <a:gd name="T6" fmla="*/ 0 w 1488"/>
              <a:gd name="T7" fmla="*/ 2147483647 h 4320"/>
              <a:gd name="T8" fmla="*/ 0 60000 65536"/>
              <a:gd name="T9" fmla="*/ 0 60000 65536"/>
              <a:gd name="T10" fmla="*/ 0 60000 65536"/>
              <a:gd name="T11" fmla="*/ 0 60000 65536"/>
              <a:gd name="T12" fmla="*/ 0 w 1488"/>
              <a:gd name="T13" fmla="*/ 0 h 4320"/>
              <a:gd name="T14" fmla="*/ 1488 w 1488"/>
              <a:gd name="T15" fmla="*/ 4320 h 4320"/>
            </a:gdLst>
            <a:ahLst/>
            <a:cxnLst>
              <a:cxn ang="T8">
                <a:pos x="T0" y="T1"/>
              </a:cxn>
              <a:cxn ang="T9">
                <a:pos x="T2" y="T3"/>
              </a:cxn>
              <a:cxn ang="T10">
                <a:pos x="T4" y="T5"/>
              </a:cxn>
              <a:cxn ang="T11">
                <a:pos x="T6" y="T7"/>
              </a:cxn>
            </a:cxnLst>
            <a:rect l="T12" t="T13" r="T14" b="T15"/>
            <a:pathLst>
              <a:path w="1488" h="4320">
                <a:moveTo>
                  <a:pt x="0" y="4320"/>
                </a:moveTo>
                <a:lnTo>
                  <a:pt x="1488" y="0"/>
                </a:lnTo>
                <a:lnTo>
                  <a:pt x="1056" y="4320"/>
                </a:lnTo>
                <a:lnTo>
                  <a:pt x="0" y="43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b="1">
                <a:solidFill>
                  <a:srgbClr val="0000FF"/>
                </a:solidFill>
                <a:latin typeface="Times New Roman" panose="02020603050405020304" pitchFamily="18" charset="0"/>
              </a:defRPr>
            </a:lvl1pPr>
            <a:lvl2pPr marL="742950" indent="-285750" eaLnBrk="0" hangingPunct="0">
              <a:defRPr b="1">
                <a:solidFill>
                  <a:srgbClr val="0000FF"/>
                </a:solidFill>
                <a:latin typeface="Times New Roman" panose="02020603050405020304" pitchFamily="18" charset="0"/>
              </a:defRPr>
            </a:lvl2pPr>
            <a:lvl3pPr marL="1143000" indent="-228600" eaLnBrk="0" hangingPunct="0">
              <a:defRPr b="1">
                <a:solidFill>
                  <a:srgbClr val="0000FF"/>
                </a:solidFill>
                <a:latin typeface="Times New Roman" panose="02020603050405020304" pitchFamily="18" charset="0"/>
              </a:defRPr>
            </a:lvl3pPr>
            <a:lvl4pPr marL="1600200" indent="-228600" eaLnBrk="0" hangingPunct="0">
              <a:defRPr b="1">
                <a:solidFill>
                  <a:srgbClr val="0000FF"/>
                </a:solidFill>
                <a:latin typeface="Times New Roman" panose="02020603050405020304" pitchFamily="18" charset="0"/>
              </a:defRPr>
            </a:lvl4pPr>
            <a:lvl5pPr marL="2057400" indent="-228600" eaLnBrk="0" hangingPunct="0">
              <a:defRPr b="1">
                <a:solidFill>
                  <a:srgbClr val="0000FF"/>
                </a:solidFill>
                <a:latin typeface="Times New Roman" panose="02020603050405020304" pitchFamily="18" charset="0"/>
              </a:defRPr>
            </a:lvl5pPr>
            <a:lvl6pPr marL="2514600" indent="-228600" eaLnBrk="0" fontAlgn="base" hangingPunct="0">
              <a:spcBef>
                <a:spcPct val="0"/>
              </a:spcBef>
              <a:spcAft>
                <a:spcPct val="0"/>
              </a:spcAft>
              <a:defRPr b="1">
                <a:solidFill>
                  <a:srgbClr val="0000FF"/>
                </a:solidFill>
                <a:latin typeface="Times New Roman" panose="02020603050405020304" pitchFamily="18" charset="0"/>
              </a:defRPr>
            </a:lvl6pPr>
            <a:lvl7pPr marL="2971800" indent="-228600" eaLnBrk="0" fontAlgn="base" hangingPunct="0">
              <a:spcBef>
                <a:spcPct val="0"/>
              </a:spcBef>
              <a:spcAft>
                <a:spcPct val="0"/>
              </a:spcAft>
              <a:defRPr b="1">
                <a:solidFill>
                  <a:srgbClr val="0000FF"/>
                </a:solidFill>
                <a:latin typeface="Times New Roman" panose="02020603050405020304" pitchFamily="18" charset="0"/>
              </a:defRPr>
            </a:lvl7pPr>
            <a:lvl8pPr marL="3429000" indent="-228600" eaLnBrk="0" fontAlgn="base" hangingPunct="0">
              <a:spcBef>
                <a:spcPct val="0"/>
              </a:spcBef>
              <a:spcAft>
                <a:spcPct val="0"/>
              </a:spcAft>
              <a:defRPr b="1">
                <a:solidFill>
                  <a:srgbClr val="0000FF"/>
                </a:solidFill>
                <a:latin typeface="Times New Roman" panose="02020603050405020304" pitchFamily="18" charset="0"/>
              </a:defRPr>
            </a:lvl8pPr>
            <a:lvl9pPr marL="3886200" indent="-228600" eaLnBrk="0" fontAlgn="base" hangingPunct="0">
              <a:spcBef>
                <a:spcPct val="0"/>
              </a:spcBef>
              <a:spcAft>
                <a:spcPct val="0"/>
              </a:spcAft>
              <a:defRPr b="1">
                <a:solidFill>
                  <a:srgbClr val="0000FF"/>
                </a:solidFill>
                <a:latin typeface="Times New Roman" panose="02020603050405020304" pitchFamily="18" charset="0"/>
              </a:defRPr>
            </a:lvl9pPr>
          </a:lstStyle>
          <a:p>
            <a:pPr eaLnBrk="1" hangingPunct="1"/>
            <a:endParaRPr lang="en-US" altLang="en-US"/>
          </a:p>
        </p:txBody>
      </p:sp>
      <p:sp>
        <p:nvSpPr>
          <p:cNvPr id="2051" name="Rectangle 3">
            <a:extLst>
              <a:ext uri="{FF2B5EF4-FFF2-40B4-BE49-F238E27FC236}">
                <a16:creationId xmlns:a16="http://schemas.microsoft.com/office/drawing/2014/main" id="{A4B244CB-DBF6-6072-655B-01129C47D0E2}"/>
              </a:ext>
            </a:extLst>
          </p:cNvPr>
          <p:cNvSpPr>
            <a:spLocks noGrp="1" noChangeArrowheads="1"/>
          </p:cNvSpPr>
          <p:nvPr>
            <p:ph type="subTitle" idx="1"/>
          </p:nvPr>
        </p:nvSpPr>
        <p:spPr>
          <a:xfrm>
            <a:off x="1600200" y="1371600"/>
            <a:ext cx="6400800" cy="1752600"/>
          </a:xfrm>
        </p:spPr>
        <p:txBody>
          <a:bodyPr/>
          <a:lstStyle/>
          <a:p>
            <a:pPr>
              <a:defRPr/>
            </a:pPr>
            <a:r>
              <a:rPr lang="en-US" sz="6000" dirty="0">
                <a:effectLst>
                  <a:outerShdw blurRad="38100" dist="38100" dir="2700000" algn="tl">
                    <a:srgbClr val="C0C0C0"/>
                  </a:outerShdw>
                </a:effectLst>
              </a:rPr>
              <a:t>Functional Overview</a:t>
            </a:r>
          </a:p>
          <a:p>
            <a:pPr>
              <a:defRPr/>
            </a:pPr>
            <a:endParaRPr lang="en-US" sz="6000" dirty="0">
              <a:effectLst>
                <a:outerShdw blurRad="38100" dist="38100" dir="2700000" algn="tl">
                  <a:srgbClr val="C0C0C0"/>
                </a:outerShdw>
              </a:effectLst>
            </a:endParaRPr>
          </a:p>
          <a:p>
            <a:pPr>
              <a:defRPr/>
            </a:pPr>
            <a:endParaRPr lang="en-US" sz="6000" dirty="0">
              <a:effectLst>
                <a:outerShdw blurRad="38100" dist="38100" dir="2700000" algn="tl">
                  <a:srgbClr val="C0C0C0"/>
                </a:outerShdw>
              </a:effectLst>
            </a:endParaRPr>
          </a:p>
        </p:txBody>
      </p:sp>
      <p:sp>
        <p:nvSpPr>
          <p:cNvPr id="1030" name="Text Box 13">
            <a:extLst>
              <a:ext uri="{FF2B5EF4-FFF2-40B4-BE49-F238E27FC236}">
                <a16:creationId xmlns:a16="http://schemas.microsoft.com/office/drawing/2014/main" id="{631BD323-D853-F216-426B-F89094EEFDC3}"/>
              </a:ext>
            </a:extLst>
          </p:cNvPr>
          <p:cNvSpPr txBox="1">
            <a:spLocks noChangeArrowheads="1"/>
          </p:cNvSpPr>
          <p:nvPr/>
        </p:nvSpPr>
        <p:spPr bwMode="auto">
          <a:xfrm>
            <a:off x="152400" y="63246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rgbClr val="0000FF"/>
                </a:solidFill>
                <a:latin typeface="Times New Roman" panose="02020603050405020304" pitchFamily="18" charset="0"/>
              </a:defRPr>
            </a:lvl1pPr>
            <a:lvl2pPr marL="742950" indent="-285750" eaLnBrk="0" hangingPunct="0">
              <a:defRPr b="1">
                <a:solidFill>
                  <a:srgbClr val="0000FF"/>
                </a:solidFill>
                <a:latin typeface="Times New Roman" panose="02020603050405020304" pitchFamily="18" charset="0"/>
              </a:defRPr>
            </a:lvl2pPr>
            <a:lvl3pPr marL="1143000" indent="-228600" eaLnBrk="0" hangingPunct="0">
              <a:defRPr b="1">
                <a:solidFill>
                  <a:srgbClr val="0000FF"/>
                </a:solidFill>
                <a:latin typeface="Times New Roman" panose="02020603050405020304" pitchFamily="18" charset="0"/>
              </a:defRPr>
            </a:lvl3pPr>
            <a:lvl4pPr marL="1600200" indent="-228600" eaLnBrk="0" hangingPunct="0">
              <a:defRPr b="1">
                <a:solidFill>
                  <a:srgbClr val="0000FF"/>
                </a:solidFill>
                <a:latin typeface="Times New Roman" panose="02020603050405020304" pitchFamily="18" charset="0"/>
              </a:defRPr>
            </a:lvl4pPr>
            <a:lvl5pPr marL="2057400" indent="-228600" eaLnBrk="0" hangingPunct="0">
              <a:defRPr b="1">
                <a:solidFill>
                  <a:srgbClr val="0000FF"/>
                </a:solidFill>
                <a:latin typeface="Times New Roman" panose="02020603050405020304" pitchFamily="18" charset="0"/>
              </a:defRPr>
            </a:lvl5pPr>
            <a:lvl6pPr marL="2514600" indent="-228600" eaLnBrk="0" fontAlgn="base" hangingPunct="0">
              <a:spcBef>
                <a:spcPct val="0"/>
              </a:spcBef>
              <a:spcAft>
                <a:spcPct val="0"/>
              </a:spcAft>
              <a:defRPr b="1">
                <a:solidFill>
                  <a:srgbClr val="0000FF"/>
                </a:solidFill>
                <a:latin typeface="Times New Roman" panose="02020603050405020304" pitchFamily="18" charset="0"/>
              </a:defRPr>
            </a:lvl6pPr>
            <a:lvl7pPr marL="2971800" indent="-228600" eaLnBrk="0" fontAlgn="base" hangingPunct="0">
              <a:spcBef>
                <a:spcPct val="0"/>
              </a:spcBef>
              <a:spcAft>
                <a:spcPct val="0"/>
              </a:spcAft>
              <a:defRPr b="1">
                <a:solidFill>
                  <a:srgbClr val="0000FF"/>
                </a:solidFill>
                <a:latin typeface="Times New Roman" panose="02020603050405020304" pitchFamily="18" charset="0"/>
              </a:defRPr>
            </a:lvl7pPr>
            <a:lvl8pPr marL="3429000" indent="-228600" eaLnBrk="0" fontAlgn="base" hangingPunct="0">
              <a:spcBef>
                <a:spcPct val="0"/>
              </a:spcBef>
              <a:spcAft>
                <a:spcPct val="0"/>
              </a:spcAft>
              <a:defRPr b="1">
                <a:solidFill>
                  <a:srgbClr val="0000FF"/>
                </a:solidFill>
                <a:latin typeface="Times New Roman" panose="02020603050405020304" pitchFamily="18" charset="0"/>
              </a:defRPr>
            </a:lvl8pPr>
            <a:lvl9pPr marL="3886200" indent="-228600" eaLnBrk="0" fontAlgn="base" hangingPunct="0">
              <a:spcBef>
                <a:spcPct val="0"/>
              </a:spcBef>
              <a:spcAft>
                <a:spcPct val="0"/>
              </a:spcAft>
              <a:defRPr b="1">
                <a:solidFill>
                  <a:srgbClr val="0000FF"/>
                </a:solidFill>
                <a:latin typeface="Times New Roman" panose="02020603050405020304" pitchFamily="18" charset="0"/>
              </a:defRPr>
            </a:lvl9pPr>
          </a:lstStyle>
          <a:p>
            <a:pPr eaLnBrk="1" hangingPunct="1">
              <a:spcBef>
                <a:spcPct val="50000"/>
              </a:spcBef>
            </a:pPr>
            <a:r>
              <a:rPr lang="en-US" altLang="en-US" sz="1600" b="0">
                <a:solidFill>
                  <a:schemeClr val="bg1"/>
                </a:solidFill>
                <a:latin typeface="Arial Narrow" panose="020B0606020202030204" pitchFamily="34" charset="0"/>
              </a:rPr>
              <a:t>Universal Banking Solution from Infosys</a:t>
            </a:r>
          </a:p>
        </p:txBody>
      </p:sp>
      <p:pic>
        <p:nvPicPr>
          <p:cNvPr id="1031" name="Picture 14" descr="finacle2004">
            <a:extLst>
              <a:ext uri="{FF2B5EF4-FFF2-40B4-BE49-F238E27FC236}">
                <a16:creationId xmlns:a16="http://schemas.microsoft.com/office/drawing/2014/main" id="{41ED3A23-D245-4EB3-D460-766E6FD4F4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6248400"/>
            <a:ext cx="1447800"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5">
            <a:extLst>
              <a:ext uri="{FF2B5EF4-FFF2-40B4-BE49-F238E27FC236}">
                <a16:creationId xmlns:a16="http://schemas.microsoft.com/office/drawing/2014/main" id="{713AB38B-1D6B-82B7-5E0A-EE25B0231B4C}"/>
              </a:ext>
            </a:extLst>
          </p:cNvPr>
          <p:cNvSpPr>
            <a:spLocks noChangeArrowheads="1"/>
          </p:cNvSpPr>
          <p:nvPr/>
        </p:nvSpPr>
        <p:spPr bwMode="auto">
          <a:xfrm>
            <a:off x="685800" y="259080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rgbClr val="0000FF"/>
                </a:solidFill>
                <a:latin typeface="Times New Roman" panose="02020603050405020304" pitchFamily="18" charset="0"/>
              </a:defRPr>
            </a:lvl1pPr>
            <a:lvl2pPr marL="742950" indent="-285750" eaLnBrk="0" hangingPunct="0">
              <a:defRPr b="1">
                <a:solidFill>
                  <a:srgbClr val="0000FF"/>
                </a:solidFill>
                <a:latin typeface="Times New Roman" panose="02020603050405020304" pitchFamily="18" charset="0"/>
              </a:defRPr>
            </a:lvl2pPr>
            <a:lvl3pPr marL="1143000" indent="-228600" eaLnBrk="0" hangingPunct="0">
              <a:defRPr b="1">
                <a:solidFill>
                  <a:srgbClr val="0000FF"/>
                </a:solidFill>
                <a:latin typeface="Times New Roman" panose="02020603050405020304" pitchFamily="18" charset="0"/>
              </a:defRPr>
            </a:lvl3pPr>
            <a:lvl4pPr marL="1600200" indent="-228600" eaLnBrk="0" hangingPunct="0">
              <a:defRPr b="1">
                <a:solidFill>
                  <a:srgbClr val="0000FF"/>
                </a:solidFill>
                <a:latin typeface="Times New Roman" panose="02020603050405020304" pitchFamily="18" charset="0"/>
              </a:defRPr>
            </a:lvl4pPr>
            <a:lvl5pPr marL="2057400" indent="-228600" eaLnBrk="0" hangingPunct="0">
              <a:defRPr b="1">
                <a:solidFill>
                  <a:srgbClr val="0000FF"/>
                </a:solidFill>
                <a:latin typeface="Times New Roman" panose="02020603050405020304" pitchFamily="18" charset="0"/>
              </a:defRPr>
            </a:lvl5pPr>
            <a:lvl6pPr marL="2514600" indent="-228600" eaLnBrk="0" fontAlgn="base" hangingPunct="0">
              <a:spcBef>
                <a:spcPct val="0"/>
              </a:spcBef>
              <a:spcAft>
                <a:spcPct val="0"/>
              </a:spcAft>
              <a:defRPr b="1">
                <a:solidFill>
                  <a:srgbClr val="0000FF"/>
                </a:solidFill>
                <a:latin typeface="Times New Roman" panose="02020603050405020304" pitchFamily="18" charset="0"/>
              </a:defRPr>
            </a:lvl6pPr>
            <a:lvl7pPr marL="2971800" indent="-228600" eaLnBrk="0" fontAlgn="base" hangingPunct="0">
              <a:spcBef>
                <a:spcPct val="0"/>
              </a:spcBef>
              <a:spcAft>
                <a:spcPct val="0"/>
              </a:spcAft>
              <a:defRPr b="1">
                <a:solidFill>
                  <a:srgbClr val="0000FF"/>
                </a:solidFill>
                <a:latin typeface="Times New Roman" panose="02020603050405020304" pitchFamily="18" charset="0"/>
              </a:defRPr>
            </a:lvl7pPr>
            <a:lvl8pPr marL="3429000" indent="-228600" eaLnBrk="0" fontAlgn="base" hangingPunct="0">
              <a:spcBef>
                <a:spcPct val="0"/>
              </a:spcBef>
              <a:spcAft>
                <a:spcPct val="0"/>
              </a:spcAft>
              <a:defRPr b="1">
                <a:solidFill>
                  <a:srgbClr val="0000FF"/>
                </a:solidFill>
                <a:latin typeface="Times New Roman" panose="02020603050405020304" pitchFamily="18" charset="0"/>
              </a:defRPr>
            </a:lvl8pPr>
            <a:lvl9pPr marL="3886200" indent="-228600" eaLnBrk="0" fontAlgn="base" hangingPunct="0">
              <a:spcBef>
                <a:spcPct val="0"/>
              </a:spcBef>
              <a:spcAft>
                <a:spcPct val="0"/>
              </a:spcAft>
              <a:defRPr b="1">
                <a:solidFill>
                  <a:srgbClr val="0000FF"/>
                </a:solidFill>
                <a:latin typeface="Times New Roman" panose="02020603050405020304" pitchFamily="18" charset="0"/>
              </a:defRPr>
            </a:lvl9pPr>
          </a:lstStyle>
          <a:p>
            <a:pPr algn="ctr" eaLnBrk="1" hangingPunct="1"/>
            <a:endParaRPr lang="en-US" altLang="en-US" b="0">
              <a:solidFill>
                <a:schemeClr val="tx1"/>
              </a:solidFill>
              <a:latin typeface="Arial" panose="020B0604020202020204" pitchFamily="34" charset="0"/>
            </a:endParaRPr>
          </a:p>
        </p:txBody>
      </p:sp>
      <p:graphicFrame>
        <p:nvGraphicFramePr>
          <p:cNvPr id="1026" name="Object 2">
            <a:extLst>
              <a:ext uri="{FF2B5EF4-FFF2-40B4-BE49-F238E27FC236}">
                <a16:creationId xmlns:a16="http://schemas.microsoft.com/office/drawing/2014/main" id="{6F5BFE6C-592F-C30D-8ED3-986F8C8EB40D}"/>
              </a:ext>
            </a:extLst>
          </p:cNvPr>
          <p:cNvGraphicFramePr>
            <a:graphicFrameLocks noChangeAspect="1"/>
          </p:cNvGraphicFramePr>
          <p:nvPr/>
        </p:nvGraphicFramePr>
        <p:xfrm>
          <a:off x="228600" y="228600"/>
          <a:ext cx="1146175" cy="433388"/>
        </p:xfrm>
        <a:graphic>
          <a:graphicData uri="http://schemas.openxmlformats.org/presentationml/2006/ole">
            <mc:AlternateContent xmlns:mc="http://schemas.openxmlformats.org/markup-compatibility/2006">
              <mc:Choice xmlns:v="urn:schemas-microsoft-com:vml" Requires="v">
                <p:oleObj spid="_x0000_s1055" name="CorelDRAW" r:id="rId5" imgW="1527658" imgH="578510" progId="">
                  <p:embed/>
                </p:oleObj>
              </mc:Choice>
              <mc:Fallback>
                <p:oleObj name="CorelDRAW" r:id="rId5" imgW="1527658" imgH="578510" progId="">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228600"/>
                        <a:ext cx="1146175"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ipe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F5C95D47-6BF5-1ACB-D25E-B268AB668788}"/>
              </a:ext>
            </a:extLst>
          </p:cNvPr>
          <p:cNvSpPr>
            <a:spLocks noGrp="1"/>
          </p:cNvSpPr>
          <p:nvPr>
            <p:ph type="title"/>
          </p:nvPr>
        </p:nvSpPr>
        <p:spPr/>
        <p:txBody>
          <a:bodyPr/>
          <a:lstStyle/>
          <a:p>
            <a:r>
              <a:rPr lang="en-US" altLang="en-US"/>
              <a:t>Channels </a:t>
            </a:r>
          </a:p>
        </p:txBody>
      </p:sp>
      <p:sp>
        <p:nvSpPr>
          <p:cNvPr id="15363" name="Content Placeholder 2">
            <a:extLst>
              <a:ext uri="{FF2B5EF4-FFF2-40B4-BE49-F238E27FC236}">
                <a16:creationId xmlns:a16="http://schemas.microsoft.com/office/drawing/2014/main" id="{A575C7E2-988A-8DDC-9A5C-702B70325AEC}"/>
              </a:ext>
            </a:extLst>
          </p:cNvPr>
          <p:cNvSpPr>
            <a:spLocks noGrp="1"/>
          </p:cNvSpPr>
          <p:nvPr>
            <p:ph idx="1"/>
          </p:nvPr>
        </p:nvSpPr>
        <p:spPr>
          <a:xfrm>
            <a:off x="457200" y="1143000"/>
            <a:ext cx="8229600" cy="5181600"/>
          </a:xfrm>
        </p:spPr>
        <p:txBody>
          <a:bodyPr/>
          <a:lstStyle/>
          <a:p>
            <a:r>
              <a:rPr lang="en-US" altLang="en-US" b="0"/>
              <a:t>The information a customer sees when he logs into internet banking on his profile/ the account details are fetched from CRM Application</a:t>
            </a:r>
          </a:p>
          <a:p>
            <a:r>
              <a:rPr lang="en-US" altLang="en-US" b="0"/>
              <a:t>In actual implementations, there may be many other such channels through which Bank would sell/ service the customer. Finacle CRM can integrate with such channels to ensure that across channels the kind of information shared about the customer and his accounts are same.</a:t>
            </a:r>
          </a:p>
          <a:p>
            <a:endParaRPr lang="en-US" altLang="en-US" b="0"/>
          </a:p>
          <a:p>
            <a:endParaRPr lang="en-US" altLang="en-US" b="0"/>
          </a:p>
        </p:txBody>
      </p:sp>
    </p:spTree>
  </p:cSld>
  <p:clrMapOvr>
    <a:masterClrMapping/>
  </p:clrMapOvr>
  <p:transition>
    <p:wipe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146AB51A-E567-194E-54C5-9381421326D7}"/>
              </a:ext>
            </a:extLst>
          </p:cNvPr>
          <p:cNvSpPr>
            <a:spLocks noGrp="1"/>
          </p:cNvSpPr>
          <p:nvPr>
            <p:ph type="title"/>
          </p:nvPr>
        </p:nvSpPr>
        <p:spPr/>
        <p:txBody>
          <a:bodyPr/>
          <a:lstStyle/>
          <a:p>
            <a:r>
              <a:rPr lang="en-US" altLang="en-US"/>
              <a:t>Channel Integrator</a:t>
            </a:r>
          </a:p>
        </p:txBody>
      </p:sp>
      <p:sp>
        <p:nvSpPr>
          <p:cNvPr id="16387" name="Content Placeholder 2">
            <a:extLst>
              <a:ext uri="{FF2B5EF4-FFF2-40B4-BE49-F238E27FC236}">
                <a16:creationId xmlns:a16="http://schemas.microsoft.com/office/drawing/2014/main" id="{7323DF27-64E0-4CE8-6546-B499F3B0C365}"/>
              </a:ext>
            </a:extLst>
          </p:cNvPr>
          <p:cNvSpPr>
            <a:spLocks noGrp="1"/>
          </p:cNvSpPr>
          <p:nvPr>
            <p:ph idx="1"/>
          </p:nvPr>
        </p:nvSpPr>
        <p:spPr>
          <a:xfrm>
            <a:off x="457200" y="914400"/>
            <a:ext cx="8229600" cy="4876800"/>
          </a:xfrm>
        </p:spPr>
        <p:txBody>
          <a:bodyPr/>
          <a:lstStyle/>
          <a:p>
            <a:pPr eaLnBrk="1" hangingPunct="1">
              <a:buFont typeface="Wingdings" panose="05000000000000000000" pitchFamily="2" charset="2"/>
              <a:buChar char="Ø"/>
            </a:pPr>
            <a:r>
              <a:rPr lang="en-US" altLang="en-US" b="0"/>
              <a:t>Finacle Integrator (as the channel integrator is called) is the common gateway of information access form Finacle Suite of products, including FinacleCRM. It is through this channel integrator that Finacle CRM accesses different system like the Core Online System, Credit Card System and Mutual Fund System</a:t>
            </a:r>
          </a:p>
          <a:p>
            <a:pPr eaLnBrk="1" hangingPunct="1">
              <a:buFont typeface="Wingdings" panose="05000000000000000000" pitchFamily="2" charset="2"/>
              <a:buChar char="Ø"/>
            </a:pPr>
            <a:r>
              <a:rPr lang="en-US" altLang="en-US" b="0"/>
              <a:t>Banks interact with all the other channels/ applications through the Channel Integrator</a:t>
            </a:r>
          </a:p>
          <a:p>
            <a:pPr eaLnBrk="1" hangingPunct="1">
              <a:buFont typeface="Wingdings" panose="05000000000000000000" pitchFamily="2" charset="2"/>
              <a:buChar char="Ø"/>
            </a:pPr>
            <a:r>
              <a:rPr lang="en-US" altLang="en-US" b="0"/>
              <a:t>Reduce the manual effort involved in getting information from a different system and the process time taken for a simple request like account balance</a:t>
            </a:r>
            <a:endParaRPr lang="en-US" altLang="en-US" b="0" u="sng"/>
          </a:p>
        </p:txBody>
      </p:sp>
    </p:spTree>
  </p:cSld>
  <p:clrMapOvr>
    <a:masterClrMapping/>
  </p:clrMapOvr>
  <p:transition>
    <p:wipe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30D536DD-ED22-5C50-EF6D-9B7BC6C522C7}"/>
              </a:ext>
            </a:extLst>
          </p:cNvPr>
          <p:cNvSpPr>
            <a:spLocks noGrp="1"/>
          </p:cNvSpPr>
          <p:nvPr>
            <p:ph type="title"/>
          </p:nvPr>
        </p:nvSpPr>
        <p:spPr/>
        <p:txBody>
          <a:bodyPr/>
          <a:lstStyle/>
          <a:p>
            <a:r>
              <a:rPr lang="en-US" altLang="en-US"/>
              <a:t>Channel Integrator</a:t>
            </a:r>
          </a:p>
        </p:txBody>
      </p:sp>
      <p:sp>
        <p:nvSpPr>
          <p:cNvPr id="17411" name="Content Placeholder 2">
            <a:extLst>
              <a:ext uri="{FF2B5EF4-FFF2-40B4-BE49-F238E27FC236}">
                <a16:creationId xmlns:a16="http://schemas.microsoft.com/office/drawing/2014/main" id="{A5A78C41-17E9-2C11-9820-75AB87F8CDCD}"/>
              </a:ext>
            </a:extLst>
          </p:cNvPr>
          <p:cNvSpPr>
            <a:spLocks noGrp="1"/>
          </p:cNvSpPr>
          <p:nvPr>
            <p:ph idx="1"/>
          </p:nvPr>
        </p:nvSpPr>
        <p:spPr/>
        <p:txBody>
          <a:bodyPr/>
          <a:lstStyle/>
          <a:p>
            <a:r>
              <a:rPr lang="en-US" altLang="en-US" b="0"/>
              <a:t>Neutral to various backend systems, thereby </a:t>
            </a:r>
            <a:r>
              <a:rPr lang="en-AU" altLang="en-US" b="0"/>
              <a:t>reducing the need of modifying CRM each time a new product system is introduced. It is this layer that would “glue” the CRM system with the various channels/ product systems.</a:t>
            </a:r>
            <a:endParaRPr lang="en-US" altLang="en-US" b="0"/>
          </a:p>
          <a:p>
            <a:endParaRPr lang="en-US" altLang="en-US" b="0"/>
          </a:p>
          <a:p>
            <a:endParaRPr lang="en-US" altLang="en-US" b="0"/>
          </a:p>
        </p:txBody>
      </p:sp>
    </p:spTree>
  </p:cSld>
  <p:clrMapOvr>
    <a:masterClrMapping/>
  </p:clrMapOvr>
  <p:transition>
    <p:wipe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F525E3F8-8D3D-2225-08F6-B682588C108E}"/>
              </a:ext>
            </a:extLst>
          </p:cNvPr>
          <p:cNvSpPr>
            <a:spLocks noGrp="1"/>
          </p:cNvSpPr>
          <p:nvPr>
            <p:ph type="title"/>
          </p:nvPr>
        </p:nvSpPr>
        <p:spPr/>
        <p:txBody>
          <a:bodyPr/>
          <a:lstStyle/>
          <a:p>
            <a:pPr eaLnBrk="1" hangingPunct="1"/>
            <a:r>
              <a:rPr lang="en-US" altLang="en-US"/>
              <a:t>Interaction Management:</a:t>
            </a:r>
          </a:p>
        </p:txBody>
      </p:sp>
      <p:sp>
        <p:nvSpPr>
          <p:cNvPr id="18435" name="Content Placeholder 2">
            <a:extLst>
              <a:ext uri="{FF2B5EF4-FFF2-40B4-BE49-F238E27FC236}">
                <a16:creationId xmlns:a16="http://schemas.microsoft.com/office/drawing/2014/main" id="{4C02FE08-88E1-1524-25CA-F9E3D7A1E39F}"/>
              </a:ext>
            </a:extLst>
          </p:cNvPr>
          <p:cNvSpPr>
            <a:spLocks noGrp="1"/>
          </p:cNvSpPr>
          <p:nvPr>
            <p:ph idx="1"/>
          </p:nvPr>
        </p:nvSpPr>
        <p:spPr>
          <a:xfrm>
            <a:off x="304800" y="1066800"/>
            <a:ext cx="8229600" cy="4953000"/>
          </a:xfrm>
        </p:spPr>
        <p:txBody>
          <a:bodyPr/>
          <a:lstStyle/>
          <a:p>
            <a:pPr eaLnBrk="1" hangingPunct="1"/>
            <a:r>
              <a:rPr lang="en-US" altLang="en-US" b="0"/>
              <a:t>Any communication between the customer and the bank is an interaction between them. </a:t>
            </a:r>
          </a:p>
          <a:p>
            <a:pPr eaLnBrk="1" hangingPunct="1"/>
            <a:r>
              <a:rPr lang="en-US" altLang="en-US" b="0"/>
              <a:t>These interactions may originate, continue and culminate on a particular channel. Or, they may originate on one channel, continue over other channels and culminate on a different channel</a:t>
            </a:r>
          </a:p>
          <a:p>
            <a:pPr eaLnBrk="1" hangingPunct="1"/>
            <a:r>
              <a:rPr lang="en-US" altLang="en-US" b="0"/>
              <a:t>Some examples for interactions are request over telephone for a change in address, request for the details on the last 10 transactions through internet or request for bank statement through email</a:t>
            </a:r>
          </a:p>
        </p:txBody>
      </p:sp>
    </p:spTree>
  </p:cSld>
  <p:clrMapOvr>
    <a:masterClrMapping/>
  </p:clrMapOvr>
  <p:transition>
    <p:wipe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39536BDF-C7FC-43EB-5534-390DACD6D8D6}"/>
              </a:ext>
            </a:extLst>
          </p:cNvPr>
          <p:cNvSpPr>
            <a:spLocks noGrp="1"/>
          </p:cNvSpPr>
          <p:nvPr>
            <p:ph type="title"/>
          </p:nvPr>
        </p:nvSpPr>
        <p:spPr/>
        <p:txBody>
          <a:bodyPr/>
          <a:lstStyle/>
          <a:p>
            <a:r>
              <a:rPr lang="en-US" altLang="en-US"/>
              <a:t>Interaction Management:</a:t>
            </a:r>
          </a:p>
        </p:txBody>
      </p:sp>
      <p:sp>
        <p:nvSpPr>
          <p:cNvPr id="19459" name="Content Placeholder 2">
            <a:extLst>
              <a:ext uri="{FF2B5EF4-FFF2-40B4-BE49-F238E27FC236}">
                <a16:creationId xmlns:a16="http://schemas.microsoft.com/office/drawing/2014/main" id="{1B0075FB-E110-D774-E0E0-EA6FFD81997B}"/>
              </a:ext>
            </a:extLst>
          </p:cNvPr>
          <p:cNvSpPr>
            <a:spLocks noGrp="1"/>
          </p:cNvSpPr>
          <p:nvPr>
            <p:ph idx="1"/>
          </p:nvPr>
        </p:nvSpPr>
        <p:spPr>
          <a:xfrm>
            <a:off x="228600" y="1066800"/>
            <a:ext cx="8458200" cy="4876800"/>
          </a:xfrm>
        </p:spPr>
        <p:txBody>
          <a:bodyPr/>
          <a:lstStyle/>
          <a:p>
            <a:r>
              <a:rPr lang="en-US" altLang="en-US" b="0"/>
              <a:t>Sometimes the customer might call the bank for the same issue either to find out the status of the request he had placed or to provide some information to the bank regarding the request he had placed with the bank. Banks log these as “messages”.</a:t>
            </a:r>
          </a:p>
          <a:p>
            <a:r>
              <a:rPr lang="en-US" altLang="en-US" b="0"/>
              <a:t>Eg: </a:t>
            </a:r>
            <a:r>
              <a:rPr lang="en-US" altLang="en-US" b="0" i="1"/>
              <a:t>: </a:t>
            </a:r>
            <a:r>
              <a:rPr lang="en-US" altLang="en-US" b="0"/>
              <a:t>Let us consider a scenario where the customer has sent an email to the bank. This is considered as an “Interaction” by the bank. Any subsequent communication the bank has with the customer regarding the email he customer has sent, it is considered as a message by the bank</a:t>
            </a:r>
          </a:p>
          <a:p>
            <a:endParaRPr lang="en-US" altLang="en-US" b="0"/>
          </a:p>
          <a:p>
            <a:endParaRPr lang="en-US" altLang="en-US" b="0"/>
          </a:p>
        </p:txBody>
      </p:sp>
    </p:spTree>
  </p:cSld>
  <p:clrMapOvr>
    <a:masterClrMapping/>
  </p:clrMapOvr>
  <p:transition>
    <p:wipe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AB45C2DC-F3C3-5456-C91B-00F9F3CFB66F}"/>
              </a:ext>
            </a:extLst>
          </p:cNvPr>
          <p:cNvSpPr>
            <a:spLocks noGrp="1"/>
          </p:cNvSpPr>
          <p:nvPr>
            <p:ph type="title"/>
          </p:nvPr>
        </p:nvSpPr>
        <p:spPr/>
        <p:txBody>
          <a:bodyPr/>
          <a:lstStyle/>
          <a:p>
            <a:r>
              <a:rPr lang="en-US" altLang="en-US"/>
              <a:t>Interaction Management</a:t>
            </a:r>
          </a:p>
        </p:txBody>
      </p:sp>
      <p:sp>
        <p:nvSpPr>
          <p:cNvPr id="20483" name="Content Placeholder 2">
            <a:extLst>
              <a:ext uri="{FF2B5EF4-FFF2-40B4-BE49-F238E27FC236}">
                <a16:creationId xmlns:a16="http://schemas.microsoft.com/office/drawing/2014/main" id="{50E77BC3-FBBE-E9B5-389B-5B30ABDB00D0}"/>
              </a:ext>
            </a:extLst>
          </p:cNvPr>
          <p:cNvSpPr>
            <a:spLocks noGrp="1"/>
          </p:cNvSpPr>
          <p:nvPr>
            <p:ph idx="1"/>
          </p:nvPr>
        </p:nvSpPr>
        <p:spPr>
          <a:xfrm>
            <a:off x="457200" y="1143000"/>
            <a:ext cx="8229600" cy="5105400"/>
          </a:xfrm>
        </p:spPr>
        <p:txBody>
          <a:bodyPr/>
          <a:lstStyle/>
          <a:p>
            <a:r>
              <a:rPr lang="en-US" altLang="en-US" b="0"/>
              <a:t>A bank might have many messages for a single interaction</a:t>
            </a:r>
          </a:p>
          <a:p>
            <a:r>
              <a:rPr lang="en-US" altLang="en-US" b="0"/>
              <a:t>Interaction Management is the function of threading or associating all pieces of communication that deal with the same subject/issue/topic, irrespective of: channel of origin, direction (inbound or outbound), so that the bank can trace at any point in time every single message that it has exchanged with a stakeholder. Additionally, it is also the functionality of ensuring that if multiple issues/topics were raised in the initial Interaction, they are all resolved before the Interaction can be deemed resolved</a:t>
            </a:r>
          </a:p>
        </p:txBody>
      </p:sp>
    </p:spTree>
  </p:cSld>
  <p:clrMapOvr>
    <a:masterClrMapping/>
  </p:clrMapOvr>
  <p:transition>
    <p:wipe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B1BA051E-AE91-7C05-1AEE-28C9EAE71E60}"/>
              </a:ext>
            </a:extLst>
          </p:cNvPr>
          <p:cNvSpPr>
            <a:spLocks noGrp="1"/>
          </p:cNvSpPr>
          <p:nvPr>
            <p:ph type="title"/>
          </p:nvPr>
        </p:nvSpPr>
        <p:spPr/>
        <p:txBody>
          <a:bodyPr/>
          <a:lstStyle/>
          <a:p>
            <a:r>
              <a:rPr lang="en-US" altLang="en-US"/>
              <a:t>Functional Modules</a:t>
            </a:r>
          </a:p>
        </p:txBody>
      </p:sp>
      <p:sp>
        <p:nvSpPr>
          <p:cNvPr id="21507" name="Content Placeholder 2">
            <a:extLst>
              <a:ext uri="{FF2B5EF4-FFF2-40B4-BE49-F238E27FC236}">
                <a16:creationId xmlns:a16="http://schemas.microsoft.com/office/drawing/2014/main" id="{0CB101A3-2E58-3E9A-3452-F05E790ACC96}"/>
              </a:ext>
            </a:extLst>
          </p:cNvPr>
          <p:cNvSpPr>
            <a:spLocks noGrp="1"/>
          </p:cNvSpPr>
          <p:nvPr>
            <p:ph idx="1"/>
          </p:nvPr>
        </p:nvSpPr>
        <p:spPr/>
        <p:txBody>
          <a:bodyPr/>
          <a:lstStyle/>
          <a:p>
            <a:pPr eaLnBrk="1" hangingPunct="1"/>
            <a:r>
              <a:rPr lang="en-US" altLang="en-US"/>
              <a:t>Customer Information File</a:t>
            </a:r>
          </a:p>
          <a:p>
            <a:pPr eaLnBrk="1" hangingPunct="1"/>
            <a:r>
              <a:rPr lang="en-US" altLang="en-US"/>
              <a:t>Marketing</a:t>
            </a:r>
          </a:p>
          <a:p>
            <a:pPr eaLnBrk="1" hangingPunct="1"/>
            <a:r>
              <a:rPr lang="en-US" altLang="en-US"/>
              <a:t>Sales</a:t>
            </a:r>
          </a:p>
          <a:p>
            <a:pPr eaLnBrk="1" hangingPunct="1"/>
            <a:r>
              <a:rPr lang="en-US" altLang="en-US"/>
              <a:t>Loan Origination</a:t>
            </a:r>
          </a:p>
          <a:p>
            <a:pPr eaLnBrk="1" hangingPunct="1"/>
            <a:r>
              <a:rPr lang="en-US" altLang="en-US"/>
              <a:t>Support</a:t>
            </a:r>
          </a:p>
          <a:p>
            <a:pPr eaLnBrk="1" hangingPunct="1"/>
            <a:r>
              <a:rPr lang="en-US" altLang="en-US"/>
              <a:t>Standard &amp; Infrastructural Components</a:t>
            </a:r>
            <a:endParaRPr lang="en-US" altLang="en-US" b="0"/>
          </a:p>
        </p:txBody>
      </p:sp>
    </p:spTree>
  </p:cSld>
  <p:clrMapOvr>
    <a:masterClrMapping/>
  </p:clrMapOvr>
  <p:transition>
    <p:wipe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7085444A-D742-E5B7-4C7F-2F8DB6F1FD97}"/>
              </a:ext>
            </a:extLst>
          </p:cNvPr>
          <p:cNvSpPr>
            <a:spLocks noGrp="1"/>
          </p:cNvSpPr>
          <p:nvPr>
            <p:ph type="title"/>
          </p:nvPr>
        </p:nvSpPr>
        <p:spPr/>
        <p:txBody>
          <a:bodyPr/>
          <a:lstStyle/>
          <a:p>
            <a:pPr eaLnBrk="1" hangingPunct="1"/>
            <a:r>
              <a:rPr lang="en-US" altLang="en-US"/>
              <a:t>Customer Information File</a:t>
            </a:r>
          </a:p>
        </p:txBody>
      </p:sp>
      <p:sp>
        <p:nvSpPr>
          <p:cNvPr id="22531" name="Content Placeholder 2">
            <a:extLst>
              <a:ext uri="{FF2B5EF4-FFF2-40B4-BE49-F238E27FC236}">
                <a16:creationId xmlns:a16="http://schemas.microsoft.com/office/drawing/2014/main" id="{4CBAF162-B910-154C-E0FE-8D94BF1DD7BB}"/>
              </a:ext>
            </a:extLst>
          </p:cNvPr>
          <p:cNvSpPr>
            <a:spLocks noGrp="1"/>
          </p:cNvSpPr>
          <p:nvPr>
            <p:ph idx="1"/>
          </p:nvPr>
        </p:nvSpPr>
        <p:spPr>
          <a:xfrm>
            <a:off x="457200" y="990600"/>
            <a:ext cx="8229600" cy="5334000"/>
          </a:xfrm>
        </p:spPr>
        <p:txBody>
          <a:bodyPr/>
          <a:lstStyle/>
          <a:p>
            <a:r>
              <a:rPr lang="en-US" altLang="en-US" b="0"/>
              <a:t>CIF (Customer Information File) module of F-CRM deals in maintaining Customer Information</a:t>
            </a:r>
          </a:p>
          <a:p>
            <a:r>
              <a:rPr lang="en-US" altLang="en-US" b="0"/>
              <a:t>Provides segregation of Retail and Corporate types of entities. </a:t>
            </a:r>
          </a:p>
          <a:p>
            <a:r>
              <a:rPr lang="en-US" altLang="en-US" b="0"/>
              <a:t>Overall and in-depth details about its customers and entities with which it deal in during its day to day business. Significant details like personal, identification, address, employment, demographic, financial, preferences etc. of not only customers but entities which are not yet customers and are in process of being prospective customers, casual banking service consumers etc</a:t>
            </a:r>
          </a:p>
        </p:txBody>
      </p:sp>
    </p:spTree>
  </p:cSld>
  <p:clrMapOvr>
    <a:masterClrMapping/>
  </p:clrMapOvr>
  <p:transition>
    <p:wipe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FAB41C29-52E5-B816-B0E5-CB7A4164722F}"/>
              </a:ext>
            </a:extLst>
          </p:cNvPr>
          <p:cNvSpPr>
            <a:spLocks noGrp="1"/>
          </p:cNvSpPr>
          <p:nvPr>
            <p:ph type="title"/>
          </p:nvPr>
        </p:nvSpPr>
        <p:spPr>
          <a:xfrm>
            <a:off x="533400" y="304800"/>
            <a:ext cx="8229600" cy="563563"/>
          </a:xfrm>
        </p:spPr>
        <p:txBody>
          <a:bodyPr/>
          <a:lstStyle/>
          <a:p>
            <a:r>
              <a:rPr lang="en-US" altLang="en-US"/>
              <a:t>Customer Information File</a:t>
            </a:r>
          </a:p>
        </p:txBody>
      </p:sp>
      <p:sp>
        <p:nvSpPr>
          <p:cNvPr id="23555" name="Content Placeholder 2">
            <a:extLst>
              <a:ext uri="{FF2B5EF4-FFF2-40B4-BE49-F238E27FC236}">
                <a16:creationId xmlns:a16="http://schemas.microsoft.com/office/drawing/2014/main" id="{9567C530-4224-537D-7EFE-A78CD692B3B8}"/>
              </a:ext>
            </a:extLst>
          </p:cNvPr>
          <p:cNvSpPr>
            <a:spLocks noGrp="1"/>
          </p:cNvSpPr>
          <p:nvPr>
            <p:ph idx="1"/>
          </p:nvPr>
        </p:nvSpPr>
        <p:spPr/>
        <p:txBody>
          <a:bodyPr/>
          <a:lstStyle/>
          <a:p>
            <a:r>
              <a:rPr lang="en-US" altLang="en-US" b="0"/>
              <a:t>Capturing and logically maintaining(including modifications &amp; approvals of CIF records) varied information, be it regulatory requirements, or bank’s requirements for data or data which can be used by bank for marketing analysis, preferences analysis, profile analysis.</a:t>
            </a:r>
          </a:p>
          <a:p>
            <a:endParaRPr lang="en-US" altLang="en-US"/>
          </a:p>
        </p:txBody>
      </p:sp>
    </p:spTree>
  </p:cSld>
  <p:clrMapOvr>
    <a:masterClrMapping/>
  </p:clrMapOvr>
  <p:transition>
    <p:wipe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55AC05C0-19E4-2967-8915-2803B0FDA080}"/>
              </a:ext>
            </a:extLst>
          </p:cNvPr>
          <p:cNvSpPr>
            <a:spLocks noGrp="1"/>
          </p:cNvSpPr>
          <p:nvPr>
            <p:ph type="title"/>
          </p:nvPr>
        </p:nvSpPr>
        <p:spPr/>
        <p:txBody>
          <a:bodyPr/>
          <a:lstStyle/>
          <a:p>
            <a:r>
              <a:rPr lang="en-US" altLang="en-US"/>
              <a:t>Customer Information File:</a:t>
            </a:r>
          </a:p>
        </p:txBody>
      </p:sp>
      <p:sp>
        <p:nvSpPr>
          <p:cNvPr id="24579" name="Content Placeholder 2">
            <a:extLst>
              <a:ext uri="{FF2B5EF4-FFF2-40B4-BE49-F238E27FC236}">
                <a16:creationId xmlns:a16="http://schemas.microsoft.com/office/drawing/2014/main" id="{9E4ADCA3-379E-9CE2-C14E-0676A8E33407}"/>
              </a:ext>
            </a:extLst>
          </p:cNvPr>
          <p:cNvSpPr>
            <a:spLocks noGrp="1"/>
          </p:cNvSpPr>
          <p:nvPr>
            <p:ph idx="1"/>
          </p:nvPr>
        </p:nvSpPr>
        <p:spPr/>
        <p:txBody>
          <a:bodyPr/>
          <a:lstStyle/>
          <a:p>
            <a:r>
              <a:rPr lang="en-US" altLang="en-US" b="0"/>
              <a:t>Customer: An entity who has an established relationship with the bank. An entity that has an account in the bank is considered a customer.</a:t>
            </a:r>
          </a:p>
          <a:p>
            <a:r>
              <a:rPr lang="en-US" altLang="en-US" b="0"/>
              <a:t>Prospect: An entity with whom the bank is trying to establish a relationship thro’ offering of its products/services.</a:t>
            </a:r>
          </a:p>
          <a:p>
            <a:r>
              <a:rPr lang="en-US" altLang="en-US" b="0"/>
              <a:t>Non Customer: Walk in entities who requests for some services without having an account with the bank.</a:t>
            </a:r>
          </a:p>
          <a:p>
            <a:r>
              <a:rPr lang="en-US" altLang="en-US" b="0"/>
              <a:t>Contact: The contact may be a reference or associated entity for operating the accounts of the customer.</a:t>
            </a:r>
          </a:p>
          <a:p>
            <a:endParaRPr lang="en-US" altLang="en-US" b="0"/>
          </a:p>
        </p:txBody>
      </p:sp>
    </p:spTree>
  </p:cSld>
  <p:clrMapOvr>
    <a:masterClrMapping/>
  </p:clrMapOvr>
  <p:transition>
    <p:wipe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B1A5265-AD3F-11F3-29D3-9F8233BD7F47}"/>
              </a:ext>
            </a:extLst>
          </p:cNvPr>
          <p:cNvSpPr>
            <a:spLocks noGrp="1" noChangeArrowheads="1"/>
          </p:cNvSpPr>
          <p:nvPr>
            <p:ph type="body" idx="1"/>
          </p:nvPr>
        </p:nvSpPr>
        <p:spPr>
          <a:xfrm>
            <a:off x="685800" y="609600"/>
            <a:ext cx="7772400" cy="4994275"/>
          </a:xfrm>
        </p:spPr>
        <p:txBody>
          <a:bodyPr/>
          <a:lstStyle/>
          <a:p>
            <a:pPr eaLnBrk="1" hangingPunct="1">
              <a:buFont typeface="Wingdings" panose="05000000000000000000" pitchFamily="2" charset="2"/>
              <a:buNone/>
            </a:pPr>
            <a:endParaRPr lang="en-US" altLang="en-US"/>
          </a:p>
          <a:p>
            <a:r>
              <a:rPr lang="en-US" altLang="en-US"/>
              <a:t>Overview of Finacle CRM, </a:t>
            </a:r>
          </a:p>
          <a:p>
            <a:r>
              <a:rPr lang="en-US" altLang="en-US"/>
              <a:t>Various functionalities provided by Finacle CRM </a:t>
            </a:r>
          </a:p>
          <a:p>
            <a:r>
              <a:rPr lang="en-US" altLang="en-US"/>
              <a:t>Different modules available in Finacle CRM. </a:t>
            </a:r>
          </a:p>
          <a:p>
            <a:pPr eaLnBrk="1" hangingPunct="1">
              <a:buFont typeface="Wingdings" panose="05000000000000000000" pitchFamily="2" charset="2"/>
              <a:buNone/>
            </a:pPr>
            <a:endParaRPr lang="en-US" altLang="en-US"/>
          </a:p>
        </p:txBody>
      </p:sp>
      <p:sp>
        <p:nvSpPr>
          <p:cNvPr id="4099" name="Rectangle 3">
            <a:extLst>
              <a:ext uri="{FF2B5EF4-FFF2-40B4-BE49-F238E27FC236}">
                <a16:creationId xmlns:a16="http://schemas.microsoft.com/office/drawing/2014/main" id="{A275E38C-493F-0CC7-C30B-67C310B2333A}"/>
              </a:ext>
            </a:extLst>
          </p:cNvPr>
          <p:cNvSpPr>
            <a:spLocks noGrp="1" noChangeArrowheads="1"/>
          </p:cNvSpPr>
          <p:nvPr>
            <p:ph type="title"/>
          </p:nvPr>
        </p:nvSpPr>
        <p:spPr/>
        <p:txBody>
          <a:bodyPr/>
          <a:lstStyle/>
          <a:p>
            <a:pPr eaLnBrk="1" hangingPunct="1"/>
            <a:r>
              <a:rPr lang="en-US" altLang="en-US"/>
              <a:t>Agenda</a:t>
            </a:r>
          </a:p>
        </p:txBody>
      </p:sp>
    </p:spTree>
  </p:cSld>
  <p:clrMapOvr>
    <a:masterClrMapping/>
  </p:clrMapOvr>
  <p:transition>
    <p:wipe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F34A3E09-0C02-230A-2780-8ECF1C02A080}"/>
              </a:ext>
            </a:extLst>
          </p:cNvPr>
          <p:cNvSpPr>
            <a:spLocks noGrp="1"/>
          </p:cNvSpPr>
          <p:nvPr>
            <p:ph type="title"/>
          </p:nvPr>
        </p:nvSpPr>
        <p:spPr/>
        <p:txBody>
          <a:bodyPr/>
          <a:lstStyle/>
          <a:p>
            <a:r>
              <a:rPr lang="en-US" altLang="en-US"/>
              <a:t>Customer Information File:</a:t>
            </a:r>
          </a:p>
        </p:txBody>
      </p:sp>
      <p:sp>
        <p:nvSpPr>
          <p:cNvPr id="25603" name="Content Placeholder 2">
            <a:extLst>
              <a:ext uri="{FF2B5EF4-FFF2-40B4-BE49-F238E27FC236}">
                <a16:creationId xmlns:a16="http://schemas.microsoft.com/office/drawing/2014/main" id="{4AE70E1F-9D40-E556-FA9A-3D3A4B2FF08A}"/>
              </a:ext>
            </a:extLst>
          </p:cNvPr>
          <p:cNvSpPr>
            <a:spLocks noGrp="1"/>
          </p:cNvSpPr>
          <p:nvPr>
            <p:ph idx="1"/>
          </p:nvPr>
        </p:nvSpPr>
        <p:spPr/>
        <p:txBody>
          <a:bodyPr/>
          <a:lstStyle/>
          <a:p>
            <a:r>
              <a:rPr lang="en-US" altLang="en-US" b="0"/>
              <a:t>Banks capture high volume of customer information and in all cases it may not be practical to obtain all information and feed into system right at the time of creation record itself. To cater such situations, Customer/Prospect/Contact records can be created with limited minimum set of information through Quick Data Entry (QDE)</a:t>
            </a:r>
          </a:p>
        </p:txBody>
      </p:sp>
    </p:spTree>
  </p:cSld>
  <p:clrMapOvr>
    <a:masterClrMapping/>
  </p:clrMapOvr>
  <p:transition>
    <p:wipe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8311D5C9-1D69-99BD-CF12-FFEBA7958390}"/>
              </a:ext>
            </a:extLst>
          </p:cNvPr>
          <p:cNvSpPr>
            <a:spLocks noGrp="1"/>
          </p:cNvSpPr>
          <p:nvPr>
            <p:ph type="title"/>
          </p:nvPr>
        </p:nvSpPr>
        <p:spPr/>
        <p:txBody>
          <a:bodyPr/>
          <a:lstStyle/>
          <a:p>
            <a:r>
              <a:rPr lang="en-US" altLang="en-US"/>
              <a:t>Customer Information File</a:t>
            </a:r>
          </a:p>
        </p:txBody>
      </p:sp>
      <p:sp>
        <p:nvSpPr>
          <p:cNvPr id="26627" name="Content Placeholder 2">
            <a:extLst>
              <a:ext uri="{FF2B5EF4-FFF2-40B4-BE49-F238E27FC236}">
                <a16:creationId xmlns:a16="http://schemas.microsoft.com/office/drawing/2014/main" id="{430E517F-9F20-B2DC-6030-49F4840E1B45}"/>
              </a:ext>
            </a:extLst>
          </p:cNvPr>
          <p:cNvSpPr>
            <a:spLocks noGrp="1"/>
          </p:cNvSpPr>
          <p:nvPr>
            <p:ph idx="1"/>
          </p:nvPr>
        </p:nvSpPr>
        <p:spPr/>
        <p:txBody>
          <a:bodyPr/>
          <a:lstStyle/>
          <a:p>
            <a:r>
              <a:rPr lang="en-US" altLang="en-US" b="0"/>
              <a:t>As part of regulatory requirements or banks’ internal policy to reduce risk of doing business with wrong profile of customers, banks need to blacklist, negative list or suspend customers. Such action would mean the type of transactions, if any, allowed to these types of customers would be restricted</a:t>
            </a:r>
          </a:p>
          <a:p>
            <a:r>
              <a:rPr lang="en-US" altLang="en-US" b="0"/>
              <a:t>Further, it’s usual practice of maintain information of related entities/persons. In case of the relationships like Guarantor, Introducer etc., this would help Bankers to reduce the risk on specific business interactions with the customers</a:t>
            </a:r>
          </a:p>
        </p:txBody>
      </p:sp>
    </p:spTree>
  </p:cSld>
  <p:clrMapOvr>
    <a:masterClrMapping/>
  </p:clrMapOvr>
  <p:transition>
    <p:wipe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6EA5CED5-DB29-8D01-537F-421C987338D6}"/>
              </a:ext>
            </a:extLst>
          </p:cNvPr>
          <p:cNvSpPr>
            <a:spLocks noGrp="1"/>
          </p:cNvSpPr>
          <p:nvPr>
            <p:ph type="title"/>
          </p:nvPr>
        </p:nvSpPr>
        <p:spPr/>
        <p:txBody>
          <a:bodyPr/>
          <a:lstStyle/>
          <a:p>
            <a:r>
              <a:rPr lang="en-US" altLang="en-US"/>
              <a:t>Customer Information File</a:t>
            </a:r>
          </a:p>
        </p:txBody>
      </p:sp>
      <p:sp>
        <p:nvSpPr>
          <p:cNvPr id="27651" name="Content Placeholder 2">
            <a:extLst>
              <a:ext uri="{FF2B5EF4-FFF2-40B4-BE49-F238E27FC236}">
                <a16:creationId xmlns:a16="http://schemas.microsoft.com/office/drawing/2014/main" id="{8E10F7F0-36CE-B730-B8EC-A24FB5D1EC56}"/>
              </a:ext>
            </a:extLst>
          </p:cNvPr>
          <p:cNvSpPr>
            <a:spLocks noGrp="1"/>
          </p:cNvSpPr>
          <p:nvPr>
            <p:ph idx="1"/>
          </p:nvPr>
        </p:nvSpPr>
        <p:spPr/>
        <p:txBody>
          <a:bodyPr/>
          <a:lstStyle/>
          <a:p>
            <a:r>
              <a:rPr lang="en-US" altLang="en-US" b="0"/>
              <a:t>The maintaining of relationships also helps bank in better serving customers and track the records of the group entities, in case of relationships being amongst family. This is achieved in CIF module through maintaining house hold details of retail entities grouping entities belonging to same family under one ID. Similar concept is for corporate entities where group and group id is maintained for corporate entities of same group.</a:t>
            </a:r>
          </a:p>
          <a:p>
            <a:endParaRPr lang="en-US" altLang="en-US" b="0"/>
          </a:p>
        </p:txBody>
      </p:sp>
    </p:spTree>
  </p:cSld>
  <p:clrMapOvr>
    <a:masterClrMapping/>
  </p:clrMapOvr>
  <p:transition>
    <p:wipe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46754FA5-276C-0D27-E4F9-15B97F8A322C}"/>
              </a:ext>
            </a:extLst>
          </p:cNvPr>
          <p:cNvSpPr>
            <a:spLocks noGrp="1"/>
          </p:cNvSpPr>
          <p:nvPr>
            <p:ph type="title"/>
          </p:nvPr>
        </p:nvSpPr>
        <p:spPr/>
        <p:txBody>
          <a:bodyPr/>
          <a:lstStyle/>
          <a:p>
            <a:pPr eaLnBrk="1" hangingPunct="1"/>
            <a:r>
              <a:rPr lang="en-US" altLang="en-US"/>
              <a:t>Customer Information File:</a:t>
            </a:r>
          </a:p>
        </p:txBody>
      </p:sp>
      <p:sp>
        <p:nvSpPr>
          <p:cNvPr id="14339" name="Content Placeholder 3">
            <a:extLst>
              <a:ext uri="{FF2B5EF4-FFF2-40B4-BE49-F238E27FC236}">
                <a16:creationId xmlns:a16="http://schemas.microsoft.com/office/drawing/2014/main" id="{705FAFED-3BF4-88AE-DA6D-25F5D0A2AD35}"/>
              </a:ext>
            </a:extLst>
          </p:cNvPr>
          <p:cNvSpPr>
            <a:spLocks noGrp="1"/>
          </p:cNvSpPr>
          <p:nvPr>
            <p:ph idx="1"/>
          </p:nvPr>
        </p:nvSpPr>
        <p:spPr/>
        <p:txBody>
          <a:bodyPr/>
          <a:lstStyle/>
          <a:p>
            <a:pPr>
              <a:defRPr/>
            </a:pPr>
            <a:r>
              <a:rPr lang="en-US" b="0" dirty="0"/>
              <a:t>Standard practices in Banks’ internal control systems involve four eyes concept. That is, work done by one person should be reviewed/approved by other person. This concept of maker – checker is supported by CIF module wherein record created by one user is checked/approved by other user.</a:t>
            </a:r>
          </a:p>
          <a:p>
            <a:pPr marL="514350" indent="-514350">
              <a:buFont typeface="Wingdings" panose="05000000000000000000" pitchFamily="2" charset="2"/>
              <a:buNone/>
              <a:defRPr/>
            </a:pPr>
            <a:endParaRPr lang="en-US" b="0" dirty="0"/>
          </a:p>
          <a:p>
            <a:pPr marL="514350" indent="-514350">
              <a:buFont typeface="+mj-lt"/>
              <a:buAutoNum type="arabicPeriod"/>
              <a:defRPr/>
            </a:pPr>
            <a:endParaRPr lang="en-US" b="0" dirty="0"/>
          </a:p>
        </p:txBody>
      </p:sp>
    </p:spTree>
  </p:cSld>
  <p:clrMapOvr>
    <a:masterClrMapping/>
  </p:clrMapOvr>
  <p:transition>
    <p:wipe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0D4395F5-F033-866B-4AD3-0B015597E8E2}"/>
              </a:ext>
            </a:extLst>
          </p:cNvPr>
          <p:cNvSpPr>
            <a:spLocks noGrp="1"/>
          </p:cNvSpPr>
          <p:nvPr>
            <p:ph type="title"/>
          </p:nvPr>
        </p:nvSpPr>
        <p:spPr/>
        <p:txBody>
          <a:bodyPr/>
          <a:lstStyle/>
          <a:p>
            <a:pPr eaLnBrk="1" hangingPunct="1"/>
            <a:r>
              <a:rPr lang="en-US" altLang="en-US"/>
              <a:t>Marketing</a:t>
            </a:r>
          </a:p>
        </p:txBody>
      </p:sp>
      <p:sp>
        <p:nvSpPr>
          <p:cNvPr id="29699" name="Content Placeholder 2">
            <a:extLst>
              <a:ext uri="{FF2B5EF4-FFF2-40B4-BE49-F238E27FC236}">
                <a16:creationId xmlns:a16="http://schemas.microsoft.com/office/drawing/2014/main" id="{756E4697-065D-9F2F-C551-373B218DD608}"/>
              </a:ext>
            </a:extLst>
          </p:cNvPr>
          <p:cNvSpPr>
            <a:spLocks noGrp="1"/>
          </p:cNvSpPr>
          <p:nvPr>
            <p:ph idx="1"/>
          </p:nvPr>
        </p:nvSpPr>
        <p:spPr>
          <a:xfrm>
            <a:off x="457200" y="1143000"/>
            <a:ext cx="8229600" cy="5029200"/>
          </a:xfrm>
        </p:spPr>
        <p:txBody>
          <a:bodyPr/>
          <a:lstStyle/>
          <a:p>
            <a:r>
              <a:rPr lang="en-US" altLang="en-US" b="0"/>
              <a:t>Marketing is an integral part of bank’s selling and awareness programs. For launching its new products, making customer aware of its existing products, and approaching potential customers for selling its products; banks do campaigning, make offers which suits customer needs and maximize bank’s revenues. </a:t>
            </a:r>
          </a:p>
          <a:p>
            <a:pPr eaLnBrk="1" hangingPunct="1"/>
            <a:r>
              <a:rPr lang="en-US" altLang="en-US" b="0"/>
              <a:t>Marketing module of F-CRM provides feature to create campaigns for products, define the marketing documents/brochures to be shared with customer during campaigning, channels to be used for contacting customers, list of potential customers to be contacted.</a:t>
            </a:r>
          </a:p>
          <a:p>
            <a:pPr eaLnBrk="1" hangingPunct="1"/>
            <a:endParaRPr lang="en-US" altLang="en-US" b="0" u="sng"/>
          </a:p>
        </p:txBody>
      </p:sp>
    </p:spTree>
  </p:cSld>
  <p:clrMapOvr>
    <a:masterClrMapping/>
  </p:clrMapOvr>
  <p:transition>
    <p:wipe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5F8294AE-5629-C496-F87C-4E95466741E9}"/>
              </a:ext>
            </a:extLst>
          </p:cNvPr>
          <p:cNvSpPr>
            <a:spLocks noGrp="1"/>
          </p:cNvSpPr>
          <p:nvPr>
            <p:ph type="title"/>
          </p:nvPr>
        </p:nvSpPr>
        <p:spPr/>
        <p:txBody>
          <a:bodyPr/>
          <a:lstStyle/>
          <a:p>
            <a:r>
              <a:rPr lang="en-US" altLang="en-US"/>
              <a:t>Marketing</a:t>
            </a:r>
          </a:p>
        </p:txBody>
      </p:sp>
      <p:sp>
        <p:nvSpPr>
          <p:cNvPr id="30723" name="Content Placeholder 2">
            <a:extLst>
              <a:ext uri="{FF2B5EF4-FFF2-40B4-BE49-F238E27FC236}">
                <a16:creationId xmlns:a16="http://schemas.microsoft.com/office/drawing/2014/main" id="{FB25565E-B280-B713-D38D-508E31C4273B}"/>
              </a:ext>
            </a:extLst>
          </p:cNvPr>
          <p:cNvSpPr>
            <a:spLocks noGrp="1"/>
          </p:cNvSpPr>
          <p:nvPr>
            <p:ph idx="1"/>
          </p:nvPr>
        </p:nvSpPr>
        <p:spPr/>
        <p:txBody>
          <a:bodyPr/>
          <a:lstStyle/>
          <a:p>
            <a:r>
              <a:rPr lang="en-US" altLang="en-US" b="0"/>
              <a:t>It is necessary to target correct market segment and constituents thereof. This is done through Target List management.</a:t>
            </a:r>
          </a:p>
          <a:p>
            <a:r>
              <a:rPr lang="en-US" altLang="en-US" b="0"/>
              <a:t>Thousands of customers are contacted by bank and are communicated/informed about products, offers etc. Such numerous customers should be systematically and logically distributed amongst various call center employees or selling agents.</a:t>
            </a:r>
          </a:p>
          <a:p>
            <a:endParaRPr lang="en-US" altLang="en-US" b="0"/>
          </a:p>
        </p:txBody>
      </p:sp>
    </p:spTree>
  </p:cSld>
  <p:clrMapOvr>
    <a:masterClrMapping/>
  </p:clrMapOvr>
  <p:transition>
    <p:wipe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3EBEACDE-6918-9C44-0548-B93EAC8DC65A}"/>
              </a:ext>
            </a:extLst>
          </p:cNvPr>
          <p:cNvSpPr>
            <a:spLocks noGrp="1"/>
          </p:cNvSpPr>
          <p:nvPr>
            <p:ph type="title"/>
          </p:nvPr>
        </p:nvSpPr>
        <p:spPr>
          <a:xfrm>
            <a:off x="304800" y="304800"/>
            <a:ext cx="8229600" cy="563563"/>
          </a:xfrm>
        </p:spPr>
        <p:txBody>
          <a:bodyPr/>
          <a:lstStyle/>
          <a:p>
            <a:r>
              <a:rPr lang="en-US" altLang="en-US"/>
              <a:t>Marketing</a:t>
            </a:r>
          </a:p>
        </p:txBody>
      </p:sp>
      <p:sp>
        <p:nvSpPr>
          <p:cNvPr id="31747" name="Content Placeholder 2">
            <a:extLst>
              <a:ext uri="{FF2B5EF4-FFF2-40B4-BE49-F238E27FC236}">
                <a16:creationId xmlns:a16="http://schemas.microsoft.com/office/drawing/2014/main" id="{13577FC3-6345-4502-BF63-7DDE3110FAE8}"/>
              </a:ext>
            </a:extLst>
          </p:cNvPr>
          <p:cNvSpPr>
            <a:spLocks noGrp="1"/>
          </p:cNvSpPr>
          <p:nvPr>
            <p:ph idx="1"/>
          </p:nvPr>
        </p:nvSpPr>
        <p:spPr/>
        <p:txBody>
          <a:bodyPr/>
          <a:lstStyle/>
          <a:p>
            <a:r>
              <a:rPr lang="en-US" altLang="en-US" b="0"/>
              <a:t>Marketing module provides features for assigning and transferring targeted customers amongst bank employees, group of employees and selling agents.</a:t>
            </a:r>
          </a:p>
          <a:p>
            <a:r>
              <a:rPr lang="en-US" altLang="en-US" b="0"/>
              <a:t>When contacted customers respond differently and based on responses further action needs to be taken.</a:t>
            </a:r>
          </a:p>
          <a:p>
            <a:r>
              <a:rPr lang="en-US" altLang="en-US" b="0"/>
              <a:t>For customers showing interest is sought for selling the product and an opportunity is created in the application. </a:t>
            </a:r>
          </a:p>
          <a:p>
            <a:r>
              <a:rPr lang="en-US" altLang="en-US" b="0"/>
              <a:t>For customers not interested the records need to be updated for not contacting further.</a:t>
            </a:r>
          </a:p>
          <a:p>
            <a:endParaRPr lang="en-US" altLang="en-US" b="0"/>
          </a:p>
        </p:txBody>
      </p:sp>
    </p:spTree>
  </p:cSld>
  <p:clrMapOvr>
    <a:masterClrMapping/>
  </p:clrMapOvr>
  <p:transition>
    <p:wipe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005B8E21-5415-37FA-B944-FDE61968AFE0}"/>
              </a:ext>
            </a:extLst>
          </p:cNvPr>
          <p:cNvSpPr>
            <a:spLocks noGrp="1"/>
          </p:cNvSpPr>
          <p:nvPr>
            <p:ph type="title"/>
          </p:nvPr>
        </p:nvSpPr>
        <p:spPr/>
        <p:txBody>
          <a:bodyPr/>
          <a:lstStyle/>
          <a:p>
            <a:r>
              <a:rPr lang="en-US" altLang="en-US"/>
              <a:t>Marketing</a:t>
            </a:r>
          </a:p>
        </p:txBody>
      </p:sp>
      <p:sp>
        <p:nvSpPr>
          <p:cNvPr id="32771" name="Content Placeholder 2">
            <a:extLst>
              <a:ext uri="{FF2B5EF4-FFF2-40B4-BE49-F238E27FC236}">
                <a16:creationId xmlns:a16="http://schemas.microsoft.com/office/drawing/2014/main" id="{697E70A3-EFD8-A368-235E-7B3C1B913F18}"/>
              </a:ext>
            </a:extLst>
          </p:cNvPr>
          <p:cNvSpPr>
            <a:spLocks noGrp="1"/>
          </p:cNvSpPr>
          <p:nvPr>
            <p:ph idx="1"/>
          </p:nvPr>
        </p:nvSpPr>
        <p:spPr/>
        <p:txBody>
          <a:bodyPr/>
          <a:lstStyle/>
          <a:p>
            <a:r>
              <a:rPr lang="en-US" altLang="en-US" b="0"/>
              <a:t>Macro management as well as micro management is achieved. Each individual response or preference is tracked.</a:t>
            </a:r>
          </a:p>
          <a:p>
            <a:r>
              <a:rPr lang="en-US" altLang="en-US" b="0"/>
              <a:t>Done by tagging individual records with work items</a:t>
            </a:r>
          </a:p>
          <a:p>
            <a:r>
              <a:rPr lang="en-US" altLang="en-US" b="0"/>
              <a:t>Frequent updates of new products coming, new services launched, initiatives taken, customer satisfactions, survey results etc.</a:t>
            </a:r>
          </a:p>
          <a:p>
            <a:r>
              <a:rPr lang="en-US" altLang="en-US" b="0"/>
              <a:t>Sending periodical newsletters besides one time campaigning of products.</a:t>
            </a:r>
          </a:p>
          <a:p>
            <a:endParaRPr lang="en-US" altLang="en-US" b="0"/>
          </a:p>
          <a:p>
            <a:endParaRPr lang="en-US" altLang="en-US" b="0"/>
          </a:p>
        </p:txBody>
      </p:sp>
    </p:spTree>
  </p:cSld>
  <p:clrMapOvr>
    <a:masterClrMapping/>
  </p:clrMapOvr>
  <p:transition>
    <p:wipe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96783426-53F5-23BF-A22A-3E2194BF68A6}"/>
              </a:ext>
            </a:extLst>
          </p:cNvPr>
          <p:cNvSpPr>
            <a:spLocks noGrp="1"/>
          </p:cNvSpPr>
          <p:nvPr>
            <p:ph type="title"/>
          </p:nvPr>
        </p:nvSpPr>
        <p:spPr>
          <a:xfrm>
            <a:off x="381000" y="228600"/>
            <a:ext cx="8229600" cy="563563"/>
          </a:xfrm>
        </p:spPr>
        <p:txBody>
          <a:bodyPr/>
          <a:lstStyle/>
          <a:p>
            <a:pPr eaLnBrk="1" hangingPunct="1"/>
            <a:r>
              <a:rPr lang="en-US" altLang="en-US"/>
              <a:t>Sales:</a:t>
            </a:r>
          </a:p>
        </p:txBody>
      </p:sp>
      <p:sp>
        <p:nvSpPr>
          <p:cNvPr id="33795" name="Content Placeholder 2">
            <a:extLst>
              <a:ext uri="{FF2B5EF4-FFF2-40B4-BE49-F238E27FC236}">
                <a16:creationId xmlns:a16="http://schemas.microsoft.com/office/drawing/2014/main" id="{103C1270-E7D5-276A-761A-63728CBE63FF}"/>
              </a:ext>
            </a:extLst>
          </p:cNvPr>
          <p:cNvSpPr>
            <a:spLocks noGrp="1"/>
          </p:cNvSpPr>
          <p:nvPr>
            <p:ph idx="1"/>
          </p:nvPr>
        </p:nvSpPr>
        <p:spPr>
          <a:xfrm>
            <a:off x="457200" y="1143000"/>
            <a:ext cx="8229600" cy="4953000"/>
          </a:xfrm>
        </p:spPr>
        <p:txBody>
          <a:bodyPr/>
          <a:lstStyle/>
          <a:p>
            <a:pPr eaLnBrk="1" hangingPunct="1"/>
            <a:r>
              <a:rPr lang="en-US" altLang="en-US" b="0"/>
              <a:t>‘Banking’ from its very beginning had been accepting deposits from those having surplus funds and lending the funds to those needing funds</a:t>
            </a:r>
          </a:p>
          <a:p>
            <a:pPr eaLnBrk="1" hangingPunct="1"/>
            <a:r>
              <a:rPr lang="en-US" altLang="en-US" b="0"/>
              <a:t>This comes under the Sales module</a:t>
            </a:r>
          </a:p>
          <a:p>
            <a:pPr eaLnBrk="1" hangingPunct="1"/>
            <a:r>
              <a:rPr lang="en-US" altLang="en-US" b="0"/>
              <a:t>Any selling of product is looked in as an opportunity by bank for selling products</a:t>
            </a:r>
          </a:p>
          <a:p>
            <a:pPr eaLnBrk="1" hangingPunct="1"/>
            <a:r>
              <a:rPr lang="en-US" altLang="en-US" b="0"/>
              <a:t>Capturing of opportunity for a product with varied information like CIFID for which opportunity is created, Product, Currency of product etc. is done under Sales</a:t>
            </a:r>
          </a:p>
          <a:p>
            <a:pPr eaLnBrk="1" hangingPunct="1"/>
            <a:endParaRPr lang="en-US" altLang="en-US" b="0"/>
          </a:p>
        </p:txBody>
      </p:sp>
    </p:spTree>
  </p:cSld>
  <p:clrMapOvr>
    <a:masterClrMapping/>
  </p:clrMapOvr>
  <p:transition>
    <p:wipe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C162A52B-CAE7-8D24-0BD5-54F9DA3A87F4}"/>
              </a:ext>
            </a:extLst>
          </p:cNvPr>
          <p:cNvSpPr>
            <a:spLocks noGrp="1"/>
          </p:cNvSpPr>
          <p:nvPr>
            <p:ph type="title"/>
          </p:nvPr>
        </p:nvSpPr>
        <p:spPr>
          <a:xfrm>
            <a:off x="381000" y="304800"/>
            <a:ext cx="8229600" cy="563563"/>
          </a:xfrm>
        </p:spPr>
        <p:txBody>
          <a:bodyPr/>
          <a:lstStyle/>
          <a:p>
            <a:r>
              <a:rPr lang="en-US" altLang="en-US"/>
              <a:t>Sales</a:t>
            </a:r>
          </a:p>
        </p:txBody>
      </p:sp>
      <p:sp>
        <p:nvSpPr>
          <p:cNvPr id="34819" name="Content Placeholder 2">
            <a:extLst>
              <a:ext uri="{FF2B5EF4-FFF2-40B4-BE49-F238E27FC236}">
                <a16:creationId xmlns:a16="http://schemas.microsoft.com/office/drawing/2014/main" id="{C458FE29-0E04-995B-FAEF-E57BAD675C79}"/>
              </a:ext>
            </a:extLst>
          </p:cNvPr>
          <p:cNvSpPr>
            <a:spLocks noGrp="1"/>
          </p:cNvSpPr>
          <p:nvPr>
            <p:ph idx="1"/>
          </p:nvPr>
        </p:nvSpPr>
        <p:spPr/>
        <p:txBody>
          <a:bodyPr/>
          <a:lstStyle/>
          <a:p>
            <a:r>
              <a:rPr lang="en-US" altLang="en-US" b="0"/>
              <a:t>Selling of banking products like home loans, mortgaged loans etc. involves numerous checks, approvals, analysis, obtaining reports from external world, documentations and many more. Banks have preset standard process in processing such applications which needs to be followed uniformly across organization.</a:t>
            </a:r>
          </a:p>
          <a:p>
            <a:endParaRPr lang="en-US" altLang="en-US" b="0"/>
          </a:p>
        </p:txBody>
      </p:sp>
    </p:spTree>
  </p:cSld>
  <p:clrMapOvr>
    <a:masterClrMapping/>
  </p:clrMapOvr>
  <p:transition>
    <p:wipe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DDF33B66-175A-EAB5-4E87-1020251C7750}"/>
              </a:ext>
            </a:extLst>
          </p:cNvPr>
          <p:cNvSpPr>
            <a:spLocks noGrp="1"/>
          </p:cNvSpPr>
          <p:nvPr>
            <p:ph type="title"/>
          </p:nvPr>
        </p:nvSpPr>
        <p:spPr/>
        <p:txBody>
          <a:bodyPr/>
          <a:lstStyle/>
          <a:p>
            <a:pPr eaLnBrk="1" hangingPunct="1"/>
            <a:r>
              <a:rPr lang="en-US" altLang="en-US"/>
              <a:t>Finacle CRM Landscape </a:t>
            </a:r>
          </a:p>
        </p:txBody>
      </p:sp>
      <p:sp>
        <p:nvSpPr>
          <p:cNvPr id="5123" name="Content Placeholder 2">
            <a:extLst>
              <a:ext uri="{FF2B5EF4-FFF2-40B4-BE49-F238E27FC236}">
                <a16:creationId xmlns:a16="http://schemas.microsoft.com/office/drawing/2014/main" id="{017DE86D-7FDC-CFBA-5D70-A682CA5CFCE2}"/>
              </a:ext>
            </a:extLst>
          </p:cNvPr>
          <p:cNvSpPr>
            <a:spLocks noGrp="1"/>
          </p:cNvSpPr>
          <p:nvPr>
            <p:ph idx="1"/>
          </p:nvPr>
        </p:nvSpPr>
        <p:spPr/>
        <p:txBody>
          <a:bodyPr/>
          <a:lstStyle/>
          <a:p>
            <a:pPr algn="just" eaLnBrk="1" hangingPunct="1"/>
            <a:r>
              <a:rPr lang="en-US" altLang="en-US" sz="2400"/>
              <a:t>Finacle CRM Landscape </a:t>
            </a:r>
          </a:p>
          <a:p>
            <a:pPr algn="just" eaLnBrk="1" hangingPunct="1">
              <a:buFont typeface="Wingdings" panose="05000000000000000000" pitchFamily="2" charset="2"/>
              <a:buChar char="Ø"/>
            </a:pPr>
            <a:r>
              <a:rPr lang="en-US" altLang="en-US" sz="2400" b="0"/>
              <a:t>Transformation of banks from traditional approach </a:t>
            </a:r>
          </a:p>
          <a:p>
            <a:pPr algn="just" eaLnBrk="1" hangingPunct="1">
              <a:buFont typeface="Wingdings" panose="05000000000000000000" pitchFamily="2" charset="2"/>
              <a:buChar char="Ø"/>
            </a:pPr>
            <a:r>
              <a:rPr lang="en-US" altLang="en-US" sz="2400" b="0"/>
              <a:t>From account-centric to being customer oriented.</a:t>
            </a:r>
          </a:p>
          <a:p>
            <a:pPr algn="just" eaLnBrk="1" hangingPunct="1">
              <a:buFont typeface="Wingdings" panose="05000000000000000000" pitchFamily="2" charset="2"/>
              <a:buChar char="Ø"/>
            </a:pPr>
            <a:r>
              <a:rPr lang="en-US" altLang="en-US" sz="2400" b="0"/>
              <a:t>Finacle CRM (Customer Relationship Management) enables banks to transform to a customer-centric view of performance by consolidating customer information across all lines of business</a:t>
            </a:r>
          </a:p>
          <a:p>
            <a:pPr algn="just" eaLnBrk="1" hangingPunct="1"/>
            <a:r>
              <a:rPr lang="en-US" altLang="en-US" sz="2400" b="0"/>
              <a:t>Finacle CRM solution is a “Universal Banking Solution” that provides an end-to-end functionality addressing all the needs of the Bank right from marketing to sales and support of the customer</a:t>
            </a:r>
          </a:p>
        </p:txBody>
      </p:sp>
    </p:spTree>
  </p:cSld>
  <p:clrMapOvr>
    <a:masterClrMapping/>
  </p:clrMapOvr>
  <p:transition>
    <p:wipe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35518A89-8052-941C-959D-B2E35D6C6139}"/>
              </a:ext>
            </a:extLst>
          </p:cNvPr>
          <p:cNvSpPr>
            <a:spLocks noGrp="1"/>
          </p:cNvSpPr>
          <p:nvPr>
            <p:ph type="title"/>
          </p:nvPr>
        </p:nvSpPr>
        <p:spPr/>
        <p:txBody>
          <a:bodyPr/>
          <a:lstStyle/>
          <a:p>
            <a:r>
              <a:rPr lang="en-US" altLang="en-US"/>
              <a:t>Loan Origination</a:t>
            </a:r>
          </a:p>
        </p:txBody>
      </p:sp>
      <p:sp>
        <p:nvSpPr>
          <p:cNvPr id="35843" name="Content Placeholder 2">
            <a:extLst>
              <a:ext uri="{FF2B5EF4-FFF2-40B4-BE49-F238E27FC236}">
                <a16:creationId xmlns:a16="http://schemas.microsoft.com/office/drawing/2014/main" id="{1CE09175-9ECD-79CC-7D03-5D0236B064F3}"/>
              </a:ext>
            </a:extLst>
          </p:cNvPr>
          <p:cNvSpPr>
            <a:spLocks noGrp="1"/>
          </p:cNvSpPr>
          <p:nvPr>
            <p:ph idx="1"/>
          </p:nvPr>
        </p:nvSpPr>
        <p:spPr>
          <a:xfrm>
            <a:off x="457200" y="1143000"/>
            <a:ext cx="8229600" cy="5181600"/>
          </a:xfrm>
        </p:spPr>
        <p:txBody>
          <a:bodyPr/>
          <a:lstStyle/>
          <a:p>
            <a:r>
              <a:rPr lang="en-US" altLang="en-US" b="0"/>
              <a:t>The entire cycle beginning from the customer approaching the bank for loan till sanctioning of loan and opening account for disbursement is termed as Origination</a:t>
            </a:r>
          </a:p>
          <a:p>
            <a:r>
              <a:rPr lang="en-US" altLang="en-US" b="0"/>
              <a:t>The Loan origination module of F-CRM(in conjunction with Sales module) facilitates creation of loan applications from opportunities, filtering the customers, computing eligibility for loan, amount for which customer is eligible, obtaining credit bureau details, banks’ internal scores for application, verification of documents, credit decision, sanctioning and many more.</a:t>
            </a:r>
          </a:p>
        </p:txBody>
      </p:sp>
    </p:spTree>
  </p:cSld>
  <p:clrMapOvr>
    <a:masterClrMapping/>
  </p:clrMapOvr>
  <p:transition>
    <p:wipe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623DF220-C2C4-B210-AFD9-BCA73F279265}"/>
              </a:ext>
            </a:extLst>
          </p:cNvPr>
          <p:cNvSpPr>
            <a:spLocks noGrp="1"/>
          </p:cNvSpPr>
          <p:nvPr>
            <p:ph type="title"/>
          </p:nvPr>
        </p:nvSpPr>
        <p:spPr/>
        <p:txBody>
          <a:bodyPr/>
          <a:lstStyle/>
          <a:p>
            <a:r>
              <a:rPr lang="en-US" altLang="en-US"/>
              <a:t>Loan Origination</a:t>
            </a:r>
          </a:p>
        </p:txBody>
      </p:sp>
      <p:sp>
        <p:nvSpPr>
          <p:cNvPr id="36867" name="Content Placeholder 2">
            <a:extLst>
              <a:ext uri="{FF2B5EF4-FFF2-40B4-BE49-F238E27FC236}">
                <a16:creationId xmlns:a16="http://schemas.microsoft.com/office/drawing/2014/main" id="{75B4A297-4039-C3DF-4E1F-2BE6348A9A14}"/>
              </a:ext>
            </a:extLst>
          </p:cNvPr>
          <p:cNvSpPr>
            <a:spLocks noGrp="1"/>
          </p:cNvSpPr>
          <p:nvPr>
            <p:ph idx="1"/>
          </p:nvPr>
        </p:nvSpPr>
        <p:spPr/>
        <p:txBody>
          <a:bodyPr/>
          <a:lstStyle/>
          <a:p>
            <a:r>
              <a:rPr lang="en-US" altLang="en-US" b="0"/>
              <a:t>Sequential standardized processes</a:t>
            </a:r>
          </a:p>
          <a:p>
            <a:r>
              <a:rPr lang="en-US" altLang="en-US" b="0"/>
              <a:t>Setting up these processes </a:t>
            </a:r>
          </a:p>
          <a:p>
            <a:r>
              <a:rPr lang="en-US" altLang="en-US" b="0"/>
              <a:t>Interfacing with external systems for documents verifications and credit bureau reports </a:t>
            </a:r>
          </a:p>
          <a:p>
            <a:r>
              <a:rPr lang="en-US" altLang="en-US" b="0"/>
              <a:t>It supports tools for computation of amortization schedule and payment planners.</a:t>
            </a:r>
          </a:p>
          <a:p>
            <a:r>
              <a:rPr lang="en-US" altLang="en-US" b="0"/>
              <a:t>Routing and escalations of process steps is supported and all features of Sales module are inherited.</a:t>
            </a:r>
          </a:p>
          <a:p>
            <a:endParaRPr lang="en-US" altLang="en-US" b="0"/>
          </a:p>
          <a:p>
            <a:endParaRPr lang="en-US" altLang="en-US" b="0"/>
          </a:p>
        </p:txBody>
      </p:sp>
    </p:spTree>
  </p:cSld>
  <p:clrMapOvr>
    <a:masterClrMapping/>
  </p:clrMapOvr>
  <p:transition>
    <p:wipe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3B5F6A5C-A362-FCD3-3E68-2018E1B69A3D}"/>
              </a:ext>
            </a:extLst>
          </p:cNvPr>
          <p:cNvSpPr>
            <a:spLocks noGrp="1"/>
          </p:cNvSpPr>
          <p:nvPr>
            <p:ph type="title"/>
          </p:nvPr>
        </p:nvSpPr>
        <p:spPr/>
        <p:txBody>
          <a:bodyPr/>
          <a:lstStyle/>
          <a:p>
            <a:r>
              <a:rPr lang="en-US" altLang="en-US"/>
              <a:t>Support</a:t>
            </a:r>
          </a:p>
        </p:txBody>
      </p:sp>
      <p:sp>
        <p:nvSpPr>
          <p:cNvPr id="37891" name="Content Placeholder 3">
            <a:extLst>
              <a:ext uri="{FF2B5EF4-FFF2-40B4-BE49-F238E27FC236}">
                <a16:creationId xmlns:a16="http://schemas.microsoft.com/office/drawing/2014/main" id="{F3D01D80-ED08-6A66-E87B-BBDF48981167}"/>
              </a:ext>
            </a:extLst>
          </p:cNvPr>
          <p:cNvSpPr>
            <a:spLocks noGrp="1"/>
          </p:cNvSpPr>
          <p:nvPr>
            <p:ph idx="1"/>
          </p:nvPr>
        </p:nvSpPr>
        <p:spPr/>
        <p:txBody>
          <a:bodyPr/>
          <a:lstStyle/>
          <a:p>
            <a:r>
              <a:rPr lang="en-US" altLang="en-US" b="0"/>
              <a:t>Various requests can be raised like cheque book requests, fund transfer, card lost etc.</a:t>
            </a:r>
          </a:p>
          <a:p>
            <a:r>
              <a:rPr lang="en-US" altLang="en-US" b="0"/>
              <a:t>Each request has got its own characteristics and its own set of details required for serving customers</a:t>
            </a:r>
          </a:p>
          <a:p>
            <a:r>
              <a:rPr lang="en-US" altLang="en-US" b="0"/>
              <a:t>The requests can be logged through various channels</a:t>
            </a:r>
          </a:p>
          <a:p>
            <a:r>
              <a:rPr lang="en-US" altLang="en-US" b="0"/>
              <a:t>Support module of F-CRM provides platform for configuring various types of service requests, capture details of service requests, process requests(automated, semi-automated and manual)</a:t>
            </a:r>
          </a:p>
          <a:p>
            <a:endParaRPr lang="en-US" altLang="en-US" b="0"/>
          </a:p>
        </p:txBody>
      </p:sp>
    </p:spTree>
  </p:cSld>
  <p:clrMapOvr>
    <a:masterClrMapping/>
  </p:clrMapOvr>
  <p:transition>
    <p:wipe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D413F53D-CF49-210A-7A7F-A7134643F365}"/>
              </a:ext>
            </a:extLst>
          </p:cNvPr>
          <p:cNvSpPr>
            <a:spLocks noGrp="1"/>
          </p:cNvSpPr>
          <p:nvPr>
            <p:ph type="title"/>
          </p:nvPr>
        </p:nvSpPr>
        <p:spPr/>
        <p:txBody>
          <a:bodyPr/>
          <a:lstStyle/>
          <a:p>
            <a:pPr eaLnBrk="1" hangingPunct="1"/>
            <a:r>
              <a:rPr lang="en-US" altLang="en-US"/>
              <a:t>Support</a:t>
            </a:r>
            <a:endParaRPr lang="en-US" altLang="en-US" b="0"/>
          </a:p>
        </p:txBody>
      </p:sp>
      <p:sp>
        <p:nvSpPr>
          <p:cNvPr id="38915" name="Content Placeholder 2">
            <a:extLst>
              <a:ext uri="{FF2B5EF4-FFF2-40B4-BE49-F238E27FC236}">
                <a16:creationId xmlns:a16="http://schemas.microsoft.com/office/drawing/2014/main" id="{49196AB9-6A82-9111-C2FA-5830FDFC392E}"/>
              </a:ext>
            </a:extLst>
          </p:cNvPr>
          <p:cNvSpPr>
            <a:spLocks noGrp="1"/>
          </p:cNvSpPr>
          <p:nvPr>
            <p:ph idx="1"/>
          </p:nvPr>
        </p:nvSpPr>
        <p:spPr/>
        <p:txBody>
          <a:bodyPr/>
          <a:lstStyle/>
          <a:p>
            <a:pPr eaLnBrk="1" hangingPunct="1"/>
            <a:r>
              <a:rPr lang="en-US" altLang="en-US" b="0"/>
              <a:t>There are various processes attached for completing one request</a:t>
            </a:r>
          </a:p>
          <a:p>
            <a:pPr eaLnBrk="1" hangingPunct="1"/>
            <a:r>
              <a:rPr lang="en-US" altLang="en-US" b="0"/>
              <a:t>Since processing may undergo numerous steps and each step need not be executed by one person; based on skills or authority or load of users, service requests needs to be routed/assigned/transferred/escalated to appropriate users. This is done through support module</a:t>
            </a:r>
          </a:p>
          <a:p>
            <a:pPr eaLnBrk="1" hangingPunct="1"/>
            <a:r>
              <a:rPr lang="en-US" altLang="en-US" b="0"/>
              <a:t>During processing of a service request, at times it becomes necessary for performing miscellaneous activities before logical closure of request</a:t>
            </a:r>
          </a:p>
        </p:txBody>
      </p:sp>
    </p:spTree>
  </p:cSld>
  <p:clrMapOvr>
    <a:masterClrMapping/>
  </p:clrMapOvr>
  <p:transition>
    <p:wipe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937573EA-C802-29C0-F14A-A01D13EA7488}"/>
              </a:ext>
            </a:extLst>
          </p:cNvPr>
          <p:cNvSpPr>
            <a:spLocks noGrp="1"/>
          </p:cNvSpPr>
          <p:nvPr>
            <p:ph type="title"/>
          </p:nvPr>
        </p:nvSpPr>
        <p:spPr/>
        <p:txBody>
          <a:bodyPr/>
          <a:lstStyle/>
          <a:p>
            <a:r>
              <a:rPr lang="en-US" altLang="en-US"/>
              <a:t>Standard &amp; Infrastructural Components</a:t>
            </a:r>
          </a:p>
        </p:txBody>
      </p:sp>
      <p:sp>
        <p:nvSpPr>
          <p:cNvPr id="39939" name="Content Placeholder 2">
            <a:extLst>
              <a:ext uri="{FF2B5EF4-FFF2-40B4-BE49-F238E27FC236}">
                <a16:creationId xmlns:a16="http://schemas.microsoft.com/office/drawing/2014/main" id="{231321C4-6E76-A471-A26E-E72D0EB757D4}"/>
              </a:ext>
            </a:extLst>
          </p:cNvPr>
          <p:cNvSpPr>
            <a:spLocks noGrp="1"/>
          </p:cNvSpPr>
          <p:nvPr>
            <p:ph idx="1"/>
          </p:nvPr>
        </p:nvSpPr>
        <p:spPr/>
        <p:txBody>
          <a:bodyPr/>
          <a:lstStyle/>
          <a:p>
            <a:r>
              <a:rPr lang="en-US" altLang="en-US" b="0"/>
              <a:t>Two other important aspects in the overall scheme of things within the CRM Application are </a:t>
            </a:r>
          </a:p>
          <a:p>
            <a:pPr>
              <a:buFont typeface="Wingdings" panose="05000000000000000000" pitchFamily="2" charset="2"/>
              <a:buChar char="Ø"/>
            </a:pPr>
            <a:r>
              <a:rPr lang="en-US" altLang="en-US" b="0"/>
              <a:t>The standard components</a:t>
            </a:r>
          </a:p>
          <a:p>
            <a:pPr>
              <a:buFont typeface="Wingdings" panose="05000000000000000000" pitchFamily="2" charset="2"/>
              <a:buChar char="Ø"/>
            </a:pPr>
            <a:r>
              <a:rPr lang="en-US" altLang="en-US" b="0"/>
              <a:t>The Infrastructural components</a:t>
            </a:r>
          </a:p>
          <a:p>
            <a:endParaRPr lang="en-US" altLang="en-US" b="0"/>
          </a:p>
        </p:txBody>
      </p:sp>
    </p:spTree>
  </p:cSld>
  <p:clrMapOvr>
    <a:masterClrMapping/>
  </p:clrMapOvr>
  <p:transition>
    <p:wipe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4C2C533F-F6B9-F715-80D5-F016A7B5C9DB}"/>
              </a:ext>
            </a:extLst>
          </p:cNvPr>
          <p:cNvSpPr>
            <a:spLocks noGrp="1"/>
          </p:cNvSpPr>
          <p:nvPr>
            <p:ph type="title"/>
          </p:nvPr>
        </p:nvSpPr>
        <p:spPr/>
        <p:txBody>
          <a:bodyPr/>
          <a:lstStyle/>
          <a:p>
            <a:r>
              <a:rPr lang="en-US" altLang="en-US"/>
              <a:t>Standard &amp; Infrastructural Components</a:t>
            </a:r>
          </a:p>
        </p:txBody>
      </p:sp>
      <p:sp>
        <p:nvSpPr>
          <p:cNvPr id="40963" name="Content Placeholder 2">
            <a:extLst>
              <a:ext uri="{FF2B5EF4-FFF2-40B4-BE49-F238E27FC236}">
                <a16:creationId xmlns:a16="http://schemas.microsoft.com/office/drawing/2014/main" id="{689745FD-0C7C-F3A2-FEBD-8292EC6E54FF}"/>
              </a:ext>
            </a:extLst>
          </p:cNvPr>
          <p:cNvSpPr>
            <a:spLocks noGrp="1"/>
          </p:cNvSpPr>
          <p:nvPr>
            <p:ph idx="1"/>
          </p:nvPr>
        </p:nvSpPr>
        <p:spPr/>
        <p:txBody>
          <a:bodyPr/>
          <a:lstStyle/>
          <a:p>
            <a:r>
              <a:rPr lang="en-US" altLang="en-US" b="0"/>
              <a:t>Standard components include Master setups and key configurations which would ensure the functionalities’ work. Ex: Blacklist Master is a standard component, which is required for the Blacklist check to be performed during customer creation, edit or as an adhoc action. Similarly Deviation Matrix is a setup which is required to be setup. This is attached to a process step to capture the logic of the approvals required, in case of the standard processing conditions are not met in a loan application.</a:t>
            </a:r>
          </a:p>
          <a:p>
            <a:endParaRPr lang="en-US" altLang="en-US" b="0"/>
          </a:p>
          <a:p>
            <a:endParaRPr lang="en-US" altLang="en-US" b="0"/>
          </a:p>
        </p:txBody>
      </p:sp>
    </p:spTree>
  </p:cSld>
  <p:clrMapOvr>
    <a:masterClrMapping/>
  </p:clrMapOvr>
  <p:transition>
    <p:wipe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9E662602-4AEE-3451-CFFC-51C241FE017E}"/>
              </a:ext>
            </a:extLst>
          </p:cNvPr>
          <p:cNvSpPr>
            <a:spLocks noGrp="1"/>
          </p:cNvSpPr>
          <p:nvPr>
            <p:ph type="title"/>
          </p:nvPr>
        </p:nvSpPr>
        <p:spPr/>
        <p:txBody>
          <a:bodyPr/>
          <a:lstStyle/>
          <a:p>
            <a:r>
              <a:rPr lang="en-US" altLang="en-US"/>
              <a:t>Standard &amp; Infrastructural Components</a:t>
            </a:r>
          </a:p>
        </p:txBody>
      </p:sp>
      <p:sp>
        <p:nvSpPr>
          <p:cNvPr id="41987" name="Content Placeholder 2">
            <a:extLst>
              <a:ext uri="{FF2B5EF4-FFF2-40B4-BE49-F238E27FC236}">
                <a16:creationId xmlns:a16="http://schemas.microsoft.com/office/drawing/2014/main" id="{DF1FC4CC-5412-61F9-C120-D84099CDAA7A}"/>
              </a:ext>
            </a:extLst>
          </p:cNvPr>
          <p:cNvSpPr>
            <a:spLocks noGrp="1"/>
          </p:cNvSpPr>
          <p:nvPr>
            <p:ph idx="1"/>
          </p:nvPr>
        </p:nvSpPr>
        <p:spPr/>
        <p:txBody>
          <a:bodyPr/>
          <a:lstStyle/>
          <a:p>
            <a:r>
              <a:rPr lang="en-US" altLang="en-US" b="0"/>
              <a:t>The infrastructural components include the technical backbone of multiple functionalities. Ex: Routing Engine ensures that the Routing functionality works on the basis of the routing matrix defined. Escalation Engine, Process Engine are few other similar components </a:t>
            </a:r>
          </a:p>
          <a:p>
            <a:endParaRPr lang="en-US" altLang="en-US" b="0"/>
          </a:p>
        </p:txBody>
      </p:sp>
    </p:spTree>
  </p:cSld>
  <p:clrMapOvr>
    <a:masterClrMapping/>
  </p:clrMapOvr>
  <p:transition>
    <p:wipe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a:extLst>
              <a:ext uri="{FF2B5EF4-FFF2-40B4-BE49-F238E27FC236}">
                <a16:creationId xmlns:a16="http://schemas.microsoft.com/office/drawing/2014/main" id="{4958C545-126B-61EB-63A6-A8AA0C7305A7}"/>
              </a:ext>
            </a:extLst>
          </p:cNvPr>
          <p:cNvGraphicFramePr>
            <a:graphicFrameLocks noChangeAspect="1"/>
          </p:cNvGraphicFramePr>
          <p:nvPr/>
        </p:nvGraphicFramePr>
        <p:xfrm>
          <a:off x="2590800" y="2057400"/>
          <a:ext cx="3810000" cy="2073275"/>
        </p:xfrm>
        <a:graphic>
          <a:graphicData uri="http://schemas.openxmlformats.org/presentationml/2006/ole">
            <mc:AlternateContent xmlns:mc="http://schemas.openxmlformats.org/markup-compatibility/2006">
              <mc:Choice xmlns:v="urn:schemas-microsoft-com:vml" Requires="v">
                <p:oleObj spid="_x0000_s2074" name="Clip" r:id="rId4" imgW="5349600" imgH="2911320" progId="">
                  <p:embed/>
                </p:oleObj>
              </mc:Choice>
              <mc:Fallback>
                <p:oleObj name="Clip" r:id="rId4" imgW="5349600" imgH="291132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2057400"/>
                        <a:ext cx="3810000"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1" name="Text Box 3">
            <a:extLst>
              <a:ext uri="{FF2B5EF4-FFF2-40B4-BE49-F238E27FC236}">
                <a16:creationId xmlns:a16="http://schemas.microsoft.com/office/drawing/2014/main" id="{50815D75-A1BD-1C2D-2792-8799C9E6C29C}"/>
              </a:ext>
            </a:extLst>
          </p:cNvPr>
          <p:cNvSpPr txBox="1">
            <a:spLocks noChangeArrowheads="1"/>
          </p:cNvSpPr>
          <p:nvPr/>
        </p:nvSpPr>
        <p:spPr bwMode="auto">
          <a:xfrm>
            <a:off x="3108325" y="4841875"/>
            <a:ext cx="32924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rgbClr val="0000FF"/>
                </a:solidFill>
                <a:latin typeface="Times New Roman" panose="02020603050405020304" pitchFamily="18" charset="0"/>
              </a:defRPr>
            </a:lvl1pPr>
            <a:lvl2pPr marL="742950" indent="-285750" eaLnBrk="0" hangingPunct="0">
              <a:defRPr b="1">
                <a:solidFill>
                  <a:srgbClr val="0000FF"/>
                </a:solidFill>
                <a:latin typeface="Times New Roman" panose="02020603050405020304" pitchFamily="18" charset="0"/>
              </a:defRPr>
            </a:lvl2pPr>
            <a:lvl3pPr marL="1143000" indent="-228600" eaLnBrk="0" hangingPunct="0">
              <a:defRPr b="1">
                <a:solidFill>
                  <a:srgbClr val="0000FF"/>
                </a:solidFill>
                <a:latin typeface="Times New Roman" panose="02020603050405020304" pitchFamily="18" charset="0"/>
              </a:defRPr>
            </a:lvl3pPr>
            <a:lvl4pPr marL="1600200" indent="-228600" eaLnBrk="0" hangingPunct="0">
              <a:defRPr b="1">
                <a:solidFill>
                  <a:srgbClr val="0000FF"/>
                </a:solidFill>
                <a:latin typeface="Times New Roman" panose="02020603050405020304" pitchFamily="18" charset="0"/>
              </a:defRPr>
            </a:lvl4pPr>
            <a:lvl5pPr marL="2057400" indent="-228600" eaLnBrk="0" hangingPunct="0">
              <a:defRPr b="1">
                <a:solidFill>
                  <a:srgbClr val="0000FF"/>
                </a:solidFill>
                <a:latin typeface="Times New Roman" panose="02020603050405020304" pitchFamily="18" charset="0"/>
              </a:defRPr>
            </a:lvl5pPr>
            <a:lvl6pPr marL="2514600" indent="-228600" eaLnBrk="0" fontAlgn="base" hangingPunct="0">
              <a:spcBef>
                <a:spcPct val="0"/>
              </a:spcBef>
              <a:spcAft>
                <a:spcPct val="0"/>
              </a:spcAft>
              <a:defRPr b="1">
                <a:solidFill>
                  <a:srgbClr val="0000FF"/>
                </a:solidFill>
                <a:latin typeface="Times New Roman" panose="02020603050405020304" pitchFamily="18" charset="0"/>
              </a:defRPr>
            </a:lvl6pPr>
            <a:lvl7pPr marL="2971800" indent="-228600" eaLnBrk="0" fontAlgn="base" hangingPunct="0">
              <a:spcBef>
                <a:spcPct val="0"/>
              </a:spcBef>
              <a:spcAft>
                <a:spcPct val="0"/>
              </a:spcAft>
              <a:defRPr b="1">
                <a:solidFill>
                  <a:srgbClr val="0000FF"/>
                </a:solidFill>
                <a:latin typeface="Times New Roman" panose="02020603050405020304" pitchFamily="18" charset="0"/>
              </a:defRPr>
            </a:lvl7pPr>
            <a:lvl8pPr marL="3429000" indent="-228600" eaLnBrk="0" fontAlgn="base" hangingPunct="0">
              <a:spcBef>
                <a:spcPct val="0"/>
              </a:spcBef>
              <a:spcAft>
                <a:spcPct val="0"/>
              </a:spcAft>
              <a:defRPr b="1">
                <a:solidFill>
                  <a:srgbClr val="0000FF"/>
                </a:solidFill>
                <a:latin typeface="Times New Roman" panose="02020603050405020304" pitchFamily="18" charset="0"/>
              </a:defRPr>
            </a:lvl8pPr>
            <a:lvl9pPr marL="3886200" indent="-228600" eaLnBrk="0" fontAlgn="base" hangingPunct="0">
              <a:spcBef>
                <a:spcPct val="0"/>
              </a:spcBef>
              <a:spcAft>
                <a:spcPct val="0"/>
              </a:spcAft>
              <a:defRPr b="1">
                <a:solidFill>
                  <a:srgbClr val="0000FF"/>
                </a:solidFill>
                <a:latin typeface="Times New Roman" panose="02020603050405020304" pitchFamily="18" charset="0"/>
              </a:defRPr>
            </a:lvl9pPr>
          </a:lstStyle>
          <a:p>
            <a:pPr algn="ctr" eaLnBrk="1" hangingPunct="1"/>
            <a:r>
              <a:rPr lang="en-US" altLang="en-US" sz="4000" b="0">
                <a:solidFill>
                  <a:srgbClr val="008000"/>
                </a:solidFill>
              </a:rPr>
              <a:t>Thank You!</a:t>
            </a:r>
          </a:p>
        </p:txBody>
      </p:sp>
    </p:spTree>
  </p:cSld>
  <p:clrMapOvr>
    <a:masterClrMapping/>
  </p:clrMapOvr>
  <p:transition>
    <p:wipe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4CD92EFF-BCD9-D003-ABBB-BFA742A9FFEA}"/>
              </a:ext>
            </a:extLst>
          </p:cNvPr>
          <p:cNvSpPr>
            <a:spLocks noGrp="1"/>
          </p:cNvSpPr>
          <p:nvPr>
            <p:ph type="title"/>
          </p:nvPr>
        </p:nvSpPr>
        <p:spPr/>
        <p:txBody>
          <a:bodyPr/>
          <a:lstStyle/>
          <a:p>
            <a:r>
              <a:rPr lang="en-US" altLang="en-US"/>
              <a:t>Finacle CRM Functional Architecture</a:t>
            </a:r>
          </a:p>
        </p:txBody>
      </p:sp>
      <p:sp>
        <p:nvSpPr>
          <p:cNvPr id="9219" name="Content Placeholder 2">
            <a:extLst>
              <a:ext uri="{FF2B5EF4-FFF2-40B4-BE49-F238E27FC236}">
                <a16:creationId xmlns:a16="http://schemas.microsoft.com/office/drawing/2014/main" id="{97FBD9BA-323F-FE9E-265D-184D85486B00}"/>
              </a:ext>
            </a:extLst>
          </p:cNvPr>
          <p:cNvSpPr>
            <a:spLocks noGrp="1"/>
          </p:cNvSpPr>
          <p:nvPr>
            <p:ph idx="1"/>
          </p:nvPr>
        </p:nvSpPr>
        <p:spPr>
          <a:xfrm>
            <a:off x="457200" y="1143000"/>
            <a:ext cx="8229600" cy="4800600"/>
          </a:xfrm>
        </p:spPr>
        <p:txBody>
          <a:bodyPr/>
          <a:lstStyle/>
          <a:p>
            <a:r>
              <a:rPr lang="en-US" altLang="en-US" b="0"/>
              <a:t>Improving productivity of the staff is another thrust area of banks- Automation of various processes</a:t>
            </a:r>
          </a:p>
          <a:p>
            <a:r>
              <a:rPr lang="en-US" altLang="en-US" b="0"/>
              <a:t>These can be achieved by Automation of  various processing activities ,Simplified process  for deployment and usage by setting up appropriate processes to be followed for application processing (loan, credit cards) and service requests (address change, cheque book requests etc),  Automatic escalation to the concerned managers(as a tracking tool) in case of delays encountered in closure of assigned tasks</a:t>
            </a:r>
          </a:p>
          <a:p>
            <a:endParaRPr lang="en-US" altLang="en-US" b="0"/>
          </a:p>
        </p:txBody>
      </p:sp>
    </p:spTree>
  </p:cSld>
  <p:clrMapOvr>
    <a:masterClrMapping/>
  </p:clrMapOvr>
  <p:transition>
    <p:wipe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9FAF0A51-D391-64AB-1A7C-CFBFB644EBE4}"/>
              </a:ext>
            </a:extLst>
          </p:cNvPr>
          <p:cNvSpPr>
            <a:spLocks noGrp="1"/>
          </p:cNvSpPr>
          <p:nvPr>
            <p:ph type="title"/>
          </p:nvPr>
        </p:nvSpPr>
        <p:spPr/>
        <p:txBody>
          <a:bodyPr/>
          <a:lstStyle/>
          <a:p>
            <a:pPr eaLnBrk="1" hangingPunct="1"/>
            <a:r>
              <a:rPr lang="en-US" altLang="en-US"/>
              <a:t>Finacle CRM Functional Architecture</a:t>
            </a:r>
          </a:p>
        </p:txBody>
      </p:sp>
      <p:sp>
        <p:nvSpPr>
          <p:cNvPr id="10243" name="Content Placeholder 3">
            <a:extLst>
              <a:ext uri="{FF2B5EF4-FFF2-40B4-BE49-F238E27FC236}">
                <a16:creationId xmlns:a16="http://schemas.microsoft.com/office/drawing/2014/main" id="{754F5FFD-3C83-CFCF-EAB8-32CC9A409CF1}"/>
              </a:ext>
            </a:extLst>
          </p:cNvPr>
          <p:cNvSpPr>
            <a:spLocks noGrp="1"/>
          </p:cNvSpPr>
          <p:nvPr>
            <p:ph idx="1"/>
          </p:nvPr>
        </p:nvSpPr>
        <p:spPr>
          <a:xfrm>
            <a:off x="457200" y="1143000"/>
            <a:ext cx="8229600" cy="5029200"/>
          </a:xfrm>
        </p:spPr>
        <p:txBody>
          <a:bodyPr/>
          <a:lstStyle/>
          <a:p>
            <a:r>
              <a:rPr lang="en-US" altLang="en-US" b="0"/>
              <a:t>Of interfacing with the multiple backend systems like core banking, credit card systems, mutual funds etc., The application should also provide facility for accessing the applications through multiple channels like Call Centre, IVR, Internet banking, mobile banking, Point of Sale, branch etc.,  The application should be a secured one with role based access privileges. Integration with various backend system helps in achieving a Unified customer view in CRM for relationship maintained by the Customers across multiple backend systems. </a:t>
            </a:r>
          </a:p>
        </p:txBody>
      </p:sp>
    </p:spTree>
  </p:cSld>
  <p:clrMapOvr>
    <a:masterClrMapping/>
  </p:clrMapOvr>
  <p:transition>
    <p:wipe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085BED97-41A1-CC45-2F9C-DDD867ED6EF1}"/>
              </a:ext>
            </a:extLst>
          </p:cNvPr>
          <p:cNvSpPr>
            <a:spLocks noGrp="1"/>
          </p:cNvSpPr>
          <p:nvPr>
            <p:ph type="title"/>
          </p:nvPr>
        </p:nvSpPr>
        <p:spPr/>
        <p:txBody>
          <a:bodyPr/>
          <a:lstStyle/>
          <a:p>
            <a:r>
              <a:rPr lang="en-US" altLang="en-US"/>
              <a:t>Finacle CRM Functional Architecture</a:t>
            </a:r>
          </a:p>
        </p:txBody>
      </p:sp>
      <p:sp>
        <p:nvSpPr>
          <p:cNvPr id="11267" name="Content Placeholder 2">
            <a:extLst>
              <a:ext uri="{FF2B5EF4-FFF2-40B4-BE49-F238E27FC236}">
                <a16:creationId xmlns:a16="http://schemas.microsoft.com/office/drawing/2014/main" id="{C07FDC45-94FE-808F-0600-2C5FF96DCE22}"/>
              </a:ext>
            </a:extLst>
          </p:cNvPr>
          <p:cNvSpPr>
            <a:spLocks noGrp="1"/>
          </p:cNvSpPr>
          <p:nvPr>
            <p:ph idx="1"/>
          </p:nvPr>
        </p:nvSpPr>
        <p:spPr>
          <a:xfrm>
            <a:off x="457200" y="1143000"/>
            <a:ext cx="8229600" cy="4724400"/>
          </a:xfrm>
        </p:spPr>
        <p:txBody>
          <a:bodyPr/>
          <a:lstStyle/>
          <a:p>
            <a:r>
              <a:rPr lang="en-US" altLang="en-US" b="0"/>
              <a:t>The Finacle CRM application supports all the functionalities. In a broader perspective the functional details of the Finacle CRM application can be understood through the following segregated topics</a:t>
            </a:r>
          </a:p>
          <a:p>
            <a:pPr>
              <a:buFont typeface="Wingdings" panose="05000000000000000000" pitchFamily="2" charset="2"/>
              <a:buChar char="Ø"/>
            </a:pPr>
            <a:r>
              <a:rPr lang="en-US" altLang="en-US" b="0"/>
              <a:t>Channels,</a:t>
            </a:r>
          </a:p>
          <a:p>
            <a:pPr>
              <a:buFont typeface="Wingdings" panose="05000000000000000000" pitchFamily="2" charset="2"/>
              <a:buChar char="Ø"/>
            </a:pPr>
            <a:r>
              <a:rPr lang="en-US" altLang="en-US" b="0"/>
              <a:t>Channel Integrator,</a:t>
            </a:r>
          </a:p>
          <a:p>
            <a:pPr>
              <a:buFont typeface="Wingdings" panose="05000000000000000000" pitchFamily="2" charset="2"/>
              <a:buChar char="Ø"/>
            </a:pPr>
            <a:r>
              <a:rPr lang="en-US" altLang="en-US" b="0"/>
              <a:t>Interaction Management,</a:t>
            </a:r>
          </a:p>
          <a:p>
            <a:pPr>
              <a:buFont typeface="Wingdings" panose="05000000000000000000" pitchFamily="2" charset="2"/>
              <a:buChar char="Ø"/>
            </a:pPr>
            <a:r>
              <a:rPr lang="en-US" altLang="en-US" b="0"/>
              <a:t>Functional modules,</a:t>
            </a:r>
          </a:p>
          <a:p>
            <a:pPr>
              <a:buFont typeface="Wingdings" panose="05000000000000000000" pitchFamily="2" charset="2"/>
              <a:buChar char="Ø"/>
            </a:pPr>
            <a:r>
              <a:rPr lang="en-US" altLang="en-US" b="0"/>
              <a:t>Standard Components, and</a:t>
            </a:r>
          </a:p>
          <a:p>
            <a:pPr>
              <a:buFont typeface="Wingdings" panose="05000000000000000000" pitchFamily="2" charset="2"/>
              <a:buChar char="Ø"/>
            </a:pPr>
            <a:r>
              <a:rPr lang="en-US" altLang="en-US" b="0"/>
              <a:t>Infrastructural Components</a:t>
            </a:r>
          </a:p>
          <a:p>
            <a:endParaRPr lang="en-US" altLang="en-US" b="0"/>
          </a:p>
        </p:txBody>
      </p:sp>
    </p:spTree>
  </p:cSld>
  <p:clrMapOvr>
    <a:masterClrMapping/>
  </p:clrMapOvr>
  <p:transition>
    <p:wipe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3620FA12-2053-D323-FE8F-9D3343987255}"/>
              </a:ext>
            </a:extLst>
          </p:cNvPr>
          <p:cNvSpPr>
            <a:spLocks noGrp="1"/>
          </p:cNvSpPr>
          <p:nvPr>
            <p:ph type="title" idx="4294967295"/>
          </p:nvPr>
        </p:nvSpPr>
        <p:spPr>
          <a:xfrm>
            <a:off x="0" y="274638"/>
            <a:ext cx="8229600" cy="563562"/>
          </a:xfrm>
        </p:spPr>
        <p:txBody>
          <a:bodyPr/>
          <a:lstStyle/>
          <a:p>
            <a:pPr eaLnBrk="1" hangingPunct="1"/>
            <a:r>
              <a:rPr lang="en-US" altLang="en-US"/>
              <a:t>Finacle CRM Functional Architecture:</a:t>
            </a:r>
          </a:p>
        </p:txBody>
      </p:sp>
      <p:pic>
        <p:nvPicPr>
          <p:cNvPr id="12291" name="Picture 5" descr="Functional Architecture">
            <a:extLst>
              <a:ext uri="{FF2B5EF4-FFF2-40B4-BE49-F238E27FC236}">
                <a16:creationId xmlns:a16="http://schemas.microsoft.com/office/drawing/2014/main" id="{FABB0EA2-5783-6D9D-FE15-47F3EBDF4D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143000"/>
            <a:ext cx="7848600" cy="507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7B91012B-98B5-D4B0-D570-7F2DA90B4DD0}"/>
              </a:ext>
            </a:extLst>
          </p:cNvPr>
          <p:cNvSpPr>
            <a:spLocks noGrp="1"/>
          </p:cNvSpPr>
          <p:nvPr>
            <p:ph type="title"/>
          </p:nvPr>
        </p:nvSpPr>
        <p:spPr/>
        <p:txBody>
          <a:bodyPr/>
          <a:lstStyle/>
          <a:p>
            <a:r>
              <a:rPr lang="en-US" altLang="en-US"/>
              <a:t>Channels</a:t>
            </a:r>
          </a:p>
        </p:txBody>
      </p:sp>
      <p:sp>
        <p:nvSpPr>
          <p:cNvPr id="13315" name="Content Placeholder 2">
            <a:extLst>
              <a:ext uri="{FF2B5EF4-FFF2-40B4-BE49-F238E27FC236}">
                <a16:creationId xmlns:a16="http://schemas.microsoft.com/office/drawing/2014/main" id="{9006C09D-A92D-C868-730E-B6176D40E1EC}"/>
              </a:ext>
            </a:extLst>
          </p:cNvPr>
          <p:cNvSpPr>
            <a:spLocks noGrp="1"/>
          </p:cNvSpPr>
          <p:nvPr>
            <p:ph idx="1"/>
          </p:nvPr>
        </p:nvSpPr>
        <p:spPr/>
        <p:txBody>
          <a:bodyPr/>
          <a:lstStyle/>
          <a:p>
            <a:r>
              <a:rPr lang="en-US" altLang="en-US" b="0"/>
              <a:t>Channel is “the medium of communication with which the banks interact with the customer”. </a:t>
            </a:r>
          </a:p>
          <a:p>
            <a:r>
              <a:rPr lang="en-US" altLang="en-US" b="0"/>
              <a:t>Finacle CRM has the capability to support the various channels which would be installed in a typical Bank</a:t>
            </a:r>
          </a:p>
          <a:p>
            <a:pPr>
              <a:buFont typeface="Wingdings" panose="05000000000000000000" pitchFamily="2" charset="2"/>
              <a:buChar char="Ø"/>
            </a:pPr>
            <a:r>
              <a:rPr lang="en-US" altLang="en-US" b="0"/>
              <a:t>Branch</a:t>
            </a:r>
          </a:p>
          <a:p>
            <a:pPr>
              <a:buFont typeface="Wingdings" panose="05000000000000000000" pitchFamily="2" charset="2"/>
              <a:buChar char="Ø"/>
            </a:pPr>
            <a:r>
              <a:rPr lang="en-US" altLang="en-US" b="0"/>
              <a:t>Telephone</a:t>
            </a:r>
          </a:p>
          <a:p>
            <a:pPr>
              <a:buFont typeface="Wingdings" panose="05000000000000000000" pitchFamily="2" charset="2"/>
              <a:buChar char="Ø"/>
            </a:pPr>
            <a:r>
              <a:rPr lang="en-US" altLang="en-US" b="0"/>
              <a:t>Internet</a:t>
            </a:r>
          </a:p>
          <a:p>
            <a:pPr>
              <a:buFont typeface="Wingdings" panose="05000000000000000000" pitchFamily="2" charset="2"/>
              <a:buChar char="Ø"/>
            </a:pPr>
            <a:r>
              <a:rPr lang="en-US" altLang="en-US" b="0"/>
              <a:t>ATM</a:t>
            </a:r>
          </a:p>
          <a:p>
            <a:pPr>
              <a:buFont typeface="Wingdings" panose="05000000000000000000" pitchFamily="2" charset="2"/>
              <a:buChar char="Ø"/>
            </a:pPr>
            <a:r>
              <a:rPr lang="en-US" altLang="en-US" b="0"/>
              <a:t>and many more such channels</a:t>
            </a:r>
          </a:p>
          <a:p>
            <a:endParaRPr lang="en-US" altLang="en-US" b="0"/>
          </a:p>
        </p:txBody>
      </p:sp>
    </p:spTree>
  </p:cSld>
  <p:clrMapOvr>
    <a:masterClrMapping/>
  </p:clrMapOvr>
  <p:transition>
    <p:wipe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A58C3F05-8B37-A7A4-49C3-FC809713E363}"/>
              </a:ext>
            </a:extLst>
          </p:cNvPr>
          <p:cNvSpPr>
            <a:spLocks noGrp="1"/>
          </p:cNvSpPr>
          <p:nvPr>
            <p:ph type="title"/>
          </p:nvPr>
        </p:nvSpPr>
        <p:spPr/>
        <p:txBody>
          <a:bodyPr/>
          <a:lstStyle/>
          <a:p>
            <a:r>
              <a:rPr lang="en-US" altLang="en-US"/>
              <a:t>Channels</a:t>
            </a:r>
          </a:p>
        </p:txBody>
      </p:sp>
      <p:sp>
        <p:nvSpPr>
          <p:cNvPr id="14339" name="Content Placeholder 2">
            <a:extLst>
              <a:ext uri="{FF2B5EF4-FFF2-40B4-BE49-F238E27FC236}">
                <a16:creationId xmlns:a16="http://schemas.microsoft.com/office/drawing/2014/main" id="{C6F81436-11BF-9FF3-9BC4-0FE4C04EBEA4}"/>
              </a:ext>
            </a:extLst>
          </p:cNvPr>
          <p:cNvSpPr>
            <a:spLocks noGrp="1"/>
          </p:cNvSpPr>
          <p:nvPr>
            <p:ph idx="1"/>
          </p:nvPr>
        </p:nvSpPr>
        <p:spPr>
          <a:xfrm>
            <a:off x="457200" y="1143000"/>
            <a:ext cx="8229600" cy="4953000"/>
          </a:xfrm>
        </p:spPr>
        <p:txBody>
          <a:bodyPr/>
          <a:lstStyle/>
          <a:p>
            <a:r>
              <a:rPr lang="en-US" altLang="en-US" b="0"/>
              <a:t>Banks marketing/ campaign, sells and services its products through all these channels. Finacle CRM helps banks retain its customers by providing an efficient system to serve its customers better and interacts with all the channels through the channel integrator</a:t>
            </a:r>
          </a:p>
          <a:p>
            <a:r>
              <a:rPr lang="en-US" altLang="en-US" b="0"/>
              <a:t>Branch Users would use Finacle Application as the front end when they are servicing or selling to a customer</a:t>
            </a:r>
          </a:p>
          <a:p>
            <a:r>
              <a:rPr lang="en-US" altLang="en-US" b="0"/>
              <a:t>Call Centre Users again would use Finacle Application as the front end when they are servicing or selling to a customer</a:t>
            </a:r>
          </a:p>
          <a:p>
            <a:endParaRPr lang="en-US" altLang="en-US" b="0"/>
          </a:p>
          <a:p>
            <a:endParaRPr lang="en-US" altLang="en-US" b="0"/>
          </a:p>
        </p:txBody>
      </p:sp>
    </p:spTree>
  </p:cSld>
  <p:clrMapOvr>
    <a:masterClrMapping/>
  </p:clrMapOvr>
  <p:transition>
    <p:wipe dir="u"/>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t" anchorCtr="0" compatLnSpc="1">
        <a:prstTxWarp prst="textNoShape">
          <a:avLst/>
        </a:prstTxWarp>
        <a:spAutoFit/>
      </a:bodyPr>
      <a:lstStyle>
        <a:defPPr marL="0" marR="0" indent="0" algn="l" defTabSz="7620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rgbClr val="0000FF"/>
            </a:solidFill>
            <a:effectLst/>
            <a:latin typeface="Times New Roman" pitchFamily="18"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t" anchorCtr="0" compatLnSpc="1">
        <a:prstTxWarp prst="textNoShape">
          <a:avLst/>
        </a:prstTxWarp>
        <a:spAutoFit/>
      </a:bodyPr>
      <a:lstStyle>
        <a:defPPr marL="0" marR="0" indent="0" algn="l" defTabSz="7620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rgbClr val="0000FF"/>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d4644c1b-1bcc-468e-aec0-9ad3ab566061" xsi:nil="true"/>
    <lcf76f155ced4ddcb4097134ff3c332f xmlns="be86d0ba-d810-4e36-bff0-2898545b7909">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5D8BDCD5AE3E54C918101564A95A12C" ma:contentTypeVersion="15" ma:contentTypeDescription="Create a new document." ma:contentTypeScope="" ma:versionID="7f28de163a6cce77f1cafafad91bd0d1">
  <xsd:schema xmlns:xsd="http://www.w3.org/2001/XMLSchema" xmlns:xs="http://www.w3.org/2001/XMLSchema" xmlns:p="http://schemas.microsoft.com/office/2006/metadata/properties" xmlns:ns2="be86d0ba-d810-4e36-bff0-2898545b7909" xmlns:ns3="d4644c1b-1bcc-468e-aec0-9ad3ab566061" targetNamespace="http://schemas.microsoft.com/office/2006/metadata/properties" ma:root="true" ma:fieldsID="b33f5e344cc8f08e0c2a160c8981c6b1" ns2:_="" ns3:_="">
    <xsd:import namespace="be86d0ba-d810-4e36-bff0-2898545b7909"/>
    <xsd:import namespace="d4644c1b-1bcc-468e-aec0-9ad3ab56606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86d0ba-d810-4e36-bff0-2898545b79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7bd3049a-d92e-47f6-938a-5800ed4570a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d4644c1b-1bcc-468e-aec0-9ad3ab56606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beef0679-1cf6-4205-ba13-336f8d1b7009}" ma:internalName="TaxCatchAll" ma:showField="CatchAllData" ma:web="d4644c1b-1bcc-468e-aec0-9ad3ab56606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3852E15-1C0A-40E6-B90E-1FC9D07BE5D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3D877AF-8764-4639-9FCF-68136EC8B5C7}">
  <ds:schemaRefs>
    <ds:schemaRef ds:uri="http://schemas.microsoft.com/sharepoint/v3/contenttype/forms"/>
  </ds:schemaRefs>
</ds:datastoreItem>
</file>

<file path=customXml/itemProps3.xml><?xml version="1.0" encoding="utf-8"?>
<ds:datastoreItem xmlns:ds="http://schemas.openxmlformats.org/officeDocument/2006/customXml" ds:itemID="{DEAA80FB-551C-43E8-88AD-170D68C87127}"/>
</file>

<file path=docProps/app.xml><?xml version="1.0" encoding="utf-8"?>
<Properties xmlns="http://schemas.openxmlformats.org/officeDocument/2006/extended-properties" xmlns:vt="http://schemas.openxmlformats.org/officeDocument/2006/docPropsVTypes">
  <Template/>
  <TotalTime>19225</TotalTime>
  <Words>2715</Words>
  <Application>Microsoft Office PowerPoint</Application>
  <PresentationFormat>On-screen Show (4:3)</PresentationFormat>
  <Paragraphs>182</Paragraphs>
  <Slides>37</Slides>
  <Notes>18</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Default Design</vt:lpstr>
      <vt:lpstr>PowerPoint Presentation</vt:lpstr>
      <vt:lpstr>Agenda</vt:lpstr>
      <vt:lpstr>Finacle CRM Landscape </vt:lpstr>
      <vt:lpstr>Finacle CRM Functional Architecture</vt:lpstr>
      <vt:lpstr>Finacle CRM Functional Architecture</vt:lpstr>
      <vt:lpstr>Finacle CRM Functional Architecture</vt:lpstr>
      <vt:lpstr>Finacle CRM Functional Architecture:</vt:lpstr>
      <vt:lpstr>Channels</vt:lpstr>
      <vt:lpstr>Channels</vt:lpstr>
      <vt:lpstr>Channels </vt:lpstr>
      <vt:lpstr>Channel Integrator</vt:lpstr>
      <vt:lpstr>Channel Integrator</vt:lpstr>
      <vt:lpstr>Interaction Management:</vt:lpstr>
      <vt:lpstr>Interaction Management:</vt:lpstr>
      <vt:lpstr>Interaction Management</vt:lpstr>
      <vt:lpstr>Functional Modules</vt:lpstr>
      <vt:lpstr>Customer Information File</vt:lpstr>
      <vt:lpstr>Customer Information File</vt:lpstr>
      <vt:lpstr>Customer Information File:</vt:lpstr>
      <vt:lpstr>Customer Information File:</vt:lpstr>
      <vt:lpstr>Customer Information File</vt:lpstr>
      <vt:lpstr>Customer Information File</vt:lpstr>
      <vt:lpstr>Customer Information File:</vt:lpstr>
      <vt:lpstr>Marketing</vt:lpstr>
      <vt:lpstr>Marketing</vt:lpstr>
      <vt:lpstr>Marketing</vt:lpstr>
      <vt:lpstr>Marketing</vt:lpstr>
      <vt:lpstr>Sales:</vt:lpstr>
      <vt:lpstr>Sales</vt:lpstr>
      <vt:lpstr>Loan Origination</vt:lpstr>
      <vt:lpstr>Loan Origination</vt:lpstr>
      <vt:lpstr>Support</vt:lpstr>
      <vt:lpstr>Support</vt:lpstr>
      <vt:lpstr>Standard &amp; Infrastructural Components</vt:lpstr>
      <vt:lpstr>Standard &amp; Infrastructural Components</vt:lpstr>
      <vt:lpstr>Standard &amp; Infrastructural Components</vt:lpstr>
      <vt:lpstr>PowerPoint Presentation</vt:lpstr>
    </vt:vector>
  </TitlesOfParts>
  <Company>Infosys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QB_BC_LC</dc:title>
  <dc:creator>Suresh Anand Muthukrishnan</dc:creator>
  <cp:lastModifiedBy>aparna_venugopal</cp:lastModifiedBy>
  <cp:revision>1627</cp:revision>
  <dcterms:created xsi:type="dcterms:W3CDTF">2004-06-17T10:49:25Z</dcterms:created>
  <dcterms:modified xsi:type="dcterms:W3CDTF">2022-05-26T16:13:41Z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0x01010035D8BDCD5AE3E54C918101564A95A12C</vt:lpwstr>
  </property>
  <property fmtid="{D5CDD505-2E9C-101B-9397-08002B2CF9AE}" pid="3" name="MSIP_Label_a0819fa7-4367-4500-ba88-dd630d977609_Enabled">
    <vt:lpwstr>true</vt:lpwstr>
  </property>
  <property fmtid="{D5CDD505-2E9C-101B-9397-08002B2CF9AE}" pid="4" name="MSIP_Label_a0819fa7-4367-4500-ba88-dd630d977609_SetDate">
    <vt:lpwstr>2022-05-11T04:17:45Z</vt:lpwstr>
  </property>
  <property fmtid="{D5CDD505-2E9C-101B-9397-08002B2CF9AE}" pid="5" name="MSIP_Label_a0819fa7-4367-4500-ba88-dd630d977609_Method">
    <vt:lpwstr>Standard</vt:lpwstr>
  </property>
  <property fmtid="{D5CDD505-2E9C-101B-9397-08002B2CF9AE}" pid="6" name="MSIP_Label_a0819fa7-4367-4500-ba88-dd630d977609_Name">
    <vt:lpwstr>a0819fa7-4367-4500-ba88-dd630d977609</vt:lpwstr>
  </property>
  <property fmtid="{D5CDD505-2E9C-101B-9397-08002B2CF9AE}" pid="7" name="MSIP_Label_a0819fa7-4367-4500-ba88-dd630d977609_SiteId">
    <vt:lpwstr>63ce7d59-2f3e-42cd-a8cc-be764cff5eb6</vt:lpwstr>
  </property>
  <property fmtid="{D5CDD505-2E9C-101B-9397-08002B2CF9AE}" pid="8" name="MSIP_Label_a0819fa7-4367-4500-ba88-dd630d977609_ActionId">
    <vt:lpwstr>c44cad67-9a89-4a14-acc1-2338c0c09837</vt:lpwstr>
  </property>
  <property fmtid="{D5CDD505-2E9C-101B-9397-08002B2CF9AE}" pid="9" name="MSIP_Label_a0819fa7-4367-4500-ba88-dd630d977609_ContentBits">
    <vt:lpwstr>0</vt:lpwstr>
  </property>
</Properties>
</file>