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5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customXml" Target="../customXml/item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5C496-72EC-424C-BCD5-1D11AFFF0062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6C21D-DE11-4E9D-84EA-9844281B6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94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F8B5428-5DF5-4781-AE5A-4F58A5D248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4DD3DC-EC5D-4EE6-A206-982AC2F9AF3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3410" name="Rectangle 2">
            <a:extLst>
              <a:ext uri="{FF2B5EF4-FFF2-40B4-BE49-F238E27FC236}">
                <a16:creationId xmlns:a16="http://schemas.microsoft.com/office/drawing/2014/main" id="{29A4E7C6-3D45-40FD-AF5F-F955ED4CB2E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00084DA9-BE02-401B-9B7E-0B42B5923C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 NOTES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2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C410-1243-4D07-9D8B-B4BC93E83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1F6ED-39BF-4ADD-A712-261CE650D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E14E0-51FF-4D6F-BBC6-FEF835564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2A6C-726E-4FCE-BD1C-2BE168E4616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7DC9A-86A6-423E-A712-63B6817E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D4CE8-8F87-4DF4-8360-C96B29F6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5FF8-3B12-4AC0-91E4-362D1679B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1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7D2B-6621-4B86-8DD3-C07BDC80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6EBB9-9C59-424E-ACB9-F6B6C14A7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49C7C-1A71-4D48-829C-B82BA7FA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2A6C-726E-4FCE-BD1C-2BE168E4616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626A7-CF6D-4E72-B4CF-0AB39716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E5A46-BF99-435E-8B31-2C48C2A9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5FF8-3B12-4AC0-91E4-362D1679B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2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E691E-D893-428C-8474-999F0BC63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D5E21-B43D-4116-88B8-D95564434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C6490-7DC6-440C-845A-4682F1BD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2A6C-726E-4FCE-BD1C-2BE168E4616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CD310-1950-4F2E-8875-E0071377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7BD70-B2FB-4043-92DC-1E69BA62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5FF8-3B12-4AC0-91E4-362D1679B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42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0A271E5-A84B-4449-8A5B-84B005C66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172200"/>
          </a:xfrm>
          <a:prstGeom prst="rect">
            <a:avLst/>
          </a:prstGeom>
          <a:solidFill>
            <a:srgbClr val="D0020C">
              <a:alpha val="9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1800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2E17A77-8B19-4318-B356-38C06D6AFC2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altLang="en-US" noProof="0"/>
              <a:t>Master title – Arial, 36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64F16AA8-E20E-488D-BB6C-15C14EC075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Master sub-title – Arial, 28</a:t>
            </a: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9EFF6923-2726-4D6E-80DF-44F0E4A695D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381750"/>
            <a:ext cx="5181600" cy="476250"/>
          </a:xfrm>
        </p:spPr>
        <p:txBody>
          <a:bodyPr/>
          <a:lstStyle>
            <a:lvl1pPr>
              <a:spcBef>
                <a:spcPct val="50000"/>
              </a:spcBef>
              <a:defRPr sz="1600">
                <a:solidFill>
                  <a:srgbClr val="FF000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altLang="en-US"/>
              <a:t>Universal Banking Solution from Infosys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B8AF8BE1-9E49-4CF4-B548-DA53C34033D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60676B1-D3EA-4362-8811-F24253D6499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7895" name="Freeform 7">
            <a:extLst>
              <a:ext uri="{FF2B5EF4-FFF2-40B4-BE49-F238E27FC236}">
                <a16:creationId xmlns:a16="http://schemas.microsoft.com/office/drawing/2014/main" id="{3663961D-040A-4C8F-BCF5-BFC49F06598C}"/>
              </a:ext>
            </a:extLst>
          </p:cNvPr>
          <p:cNvSpPr>
            <a:spLocks/>
          </p:cNvSpPr>
          <p:nvPr/>
        </p:nvSpPr>
        <p:spPr bwMode="auto">
          <a:xfrm>
            <a:off x="8839200" y="0"/>
            <a:ext cx="2946400" cy="6858000"/>
          </a:xfrm>
          <a:custGeom>
            <a:avLst/>
            <a:gdLst>
              <a:gd name="T0" fmla="*/ 0 w 1488"/>
              <a:gd name="T1" fmla="*/ 4320 h 4320"/>
              <a:gd name="T2" fmla="*/ 1488 w 1488"/>
              <a:gd name="T3" fmla="*/ 0 h 4320"/>
              <a:gd name="T4" fmla="*/ 1056 w 1488"/>
              <a:gd name="T5" fmla="*/ 4320 h 4320"/>
              <a:gd name="T6" fmla="*/ 0 w 1488"/>
              <a:gd name="T7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88" h="4320">
                <a:moveTo>
                  <a:pt x="0" y="4320"/>
                </a:moveTo>
                <a:lnTo>
                  <a:pt x="1488" y="0"/>
                </a:lnTo>
                <a:lnTo>
                  <a:pt x="1056" y="4320"/>
                </a:lnTo>
                <a:lnTo>
                  <a:pt x="0" y="43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graphicFrame>
        <p:nvGraphicFramePr>
          <p:cNvPr id="37896" name="Object 8">
            <a:extLst>
              <a:ext uri="{FF2B5EF4-FFF2-40B4-BE49-F238E27FC236}">
                <a16:creationId xmlns:a16="http://schemas.microsoft.com/office/drawing/2014/main" id="{470AA670-F506-48BB-AC98-746853FBC5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401" y="304800"/>
          <a:ext cx="152823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CorelDRAW" r:id="rId3" imgW="1527658" imgH="578510" progId="CorelDRAW.Graphic.10">
                  <p:embed/>
                </p:oleObj>
              </mc:Choice>
              <mc:Fallback>
                <p:oleObj name="CorelDRAW" r:id="rId3" imgW="1527658" imgH="578510" progId="CorelDRAW.Graphic.10">
                  <p:embed/>
                  <p:pic>
                    <p:nvPicPr>
                      <p:cNvPr id="37896" name="Object 8">
                        <a:extLst>
                          <a:ext uri="{FF2B5EF4-FFF2-40B4-BE49-F238E27FC236}">
                            <a16:creationId xmlns:a16="http://schemas.microsoft.com/office/drawing/2014/main" id="{470AA670-F506-48BB-AC98-746853FBC5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1" y="304800"/>
                        <a:ext cx="152823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7" name="Picture 9">
            <a:extLst>
              <a:ext uri="{FF2B5EF4-FFF2-40B4-BE49-F238E27FC236}">
                <a16:creationId xmlns:a16="http://schemas.microsoft.com/office/drawing/2014/main" id="{F8FEA47A-D071-4128-9172-87E51C6BE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400" y="6256338"/>
            <a:ext cx="1930400" cy="44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443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2923B-4E6A-4779-905B-3A09CBFB2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0927-ED47-4EA5-B857-422A1645F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DB631-3A77-49ED-824E-F5E412ED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BFD5D-668B-42CB-9F2F-9408A1B1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8F413-5448-4D4D-B4D7-90D09847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B0663-BD50-4EF1-A3EF-E40735DFA4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8617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DB9E-2F56-40F6-A07F-1B677794D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36D7A-CCC7-4F30-B0A9-0746BD933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9624E-0331-4D53-B161-B729D8A2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487D6-5177-4DAC-8B03-1D1F0FB5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F958A-941A-46D7-B4AB-B0311E02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348125-213B-4F8D-8401-1BE31F6E61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4680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B25D-414A-4147-B12A-588B4F1A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6F3EF-5522-49E9-8D11-71385BC85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8000" y="11430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777E5-1BFE-4292-B1DA-173DEA35D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1430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BAA60-9B1A-4352-99E7-4007E21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75BD0-99E7-4596-9D41-CC833CE3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C86AB-AAC0-4D17-B4B2-957C7D7E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C89124-50BE-468E-AF13-242A30F4FE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3759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568F-DF33-4B34-A38D-BBF36FE11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294FB-273D-4BC8-B3D1-C20C9157C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2A245-3EC8-4C3A-B9BB-0A398CE3F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5066C8-76FA-48E1-ACFD-EEF883390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F48A2-F0F9-4C68-9A59-9607376B8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04C58B-67C9-4D62-A310-0708002F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45E2D-65AA-455D-A729-868EF49D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2BB0C-A0E0-4F4F-B97C-4A0EAFE6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2E0806-3F37-41AF-B862-5713815FFD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804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AD3C-0BB6-4B94-B85D-6246A12B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319D6-685B-44B7-9F51-7C947057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BEB8A-1C98-4279-B35B-17F85E12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15AD1-118D-4BE6-ACD4-A584BE5D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2C5252-5C07-4676-B679-F1A38E759A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651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257FD-2A44-422B-A8DF-D8D13266D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AAFD4B-C374-4473-963E-EBC79535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42CA5-6345-461D-9FB3-B8ECCFA4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F25CA7-B810-4380-BF91-036427DF56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057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73180-9E48-4AD0-9A11-B22E454D2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B4B56-07EB-4A69-B7A9-58B9B4EBD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4CF03-7EB2-4AD7-A36A-7A798F84F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DAE9F-46D2-4497-8275-D66B47732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9EACC-C066-44BE-971E-5779700B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8C6B8-A611-49B9-9212-BEE1220D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1BE59-DD2B-4FB5-886C-AE6D66333D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736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4215-2A0D-4AB5-8655-4A6B29CD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AE2C6-5197-4D2D-951F-6FAE571A7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AEAC7-9623-43AA-993C-DDE60C22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2A6C-726E-4FCE-BD1C-2BE168E4616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7B576-3258-4C4B-970C-1207F809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02FFB-A946-4896-A081-184C68CF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5FF8-3B12-4AC0-91E4-362D1679B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30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4617-74B2-452D-8816-70A7996CB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4C373-D25E-4ACA-9EA4-B23F27A38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81405-FEB1-4226-A22A-E807E639D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B1425-654F-453F-86FC-4811DD494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10AB0-C8E1-41C7-8F68-A8B0205F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B4DB3-B05A-4249-8431-62FD7B02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28C6F-5ECA-4824-A04F-00B1CCA68C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7859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21C7-ECB8-4F79-B366-8AAAEE83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3D312-5D79-4585-AD7D-EC0F3B758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8C279-D696-4AFC-8FD0-1464413F6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F522-4DF7-44F3-B1CA-78485E9C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0CB90-BFFC-4798-987A-CBA1B40D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D06B1-DA10-489C-9D87-A9F33E9C32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1656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09F208-E7F9-4A22-A2DC-B614D8FF1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37600" y="152401"/>
            <a:ext cx="27432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5F688-8B2F-421B-8784-A7209D45F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8000" y="152401"/>
            <a:ext cx="8026400" cy="5516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EFE10-35F3-429C-935C-71C75364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260C1-AF73-477E-AC13-55100BF7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5BC19-74C1-4D04-9534-AC155B53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D1F68-94F6-4110-B7C8-B9FD03C509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965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BC83-6E2D-4499-AE89-49DBBBE5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899CE-0021-4E27-8F8C-F76A4E5A3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D48E6-86EB-45B7-BD21-E3C09A6C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2A6C-726E-4FCE-BD1C-2BE168E4616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2B046-63F6-4897-BCDE-7767D733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F53E8-79C0-4F64-927E-35666658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5FF8-3B12-4AC0-91E4-362D1679B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802A-AF5B-4767-831C-2EB91CD5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1CA76-1227-42C9-A79D-26BBC0E9A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6C714-B9F5-4CAF-9433-915BD1439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53A5D-D8BC-40E2-B996-43CDF796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2A6C-726E-4FCE-BD1C-2BE168E4616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4C352-094C-4CAC-AF75-30D4B8D82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DD6F3-A34E-4D24-88DF-E04CC9D9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5FF8-3B12-4AC0-91E4-362D1679B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2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2171-2256-4B1F-9975-AD87D2872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F047-2DF5-441F-94DC-730F4CF82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DF0C9-E058-4645-8AF7-357B04778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50565A-FAA5-461D-9B4F-58CCA6E36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2CFDE-3ABF-48DE-9270-B13F4131F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E4E246-1EFC-45BF-B620-F9DE4301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2A6C-726E-4FCE-BD1C-2BE168E4616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61E5D-5AC9-4649-A224-779FD0E5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9721C6-0518-4E09-9709-E198D023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5FF8-3B12-4AC0-91E4-362D1679B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AC02-130F-4A84-8D2F-27D1B7BD7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B60AA-311D-4DC4-8ED2-05287A8A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2A6C-726E-4FCE-BD1C-2BE168E4616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81CAB-9886-4951-B29C-CC0D6115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B45AD-B556-48E3-9792-48FBEADE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5FF8-3B12-4AC0-91E4-362D1679B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0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E6E341-D5C0-465D-9DF6-3C86445D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2A6C-726E-4FCE-BD1C-2BE168E4616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00BF5-99B8-4465-B1D8-F131F6C8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0E7C8-A819-4EB4-A624-E148BC04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5FF8-3B12-4AC0-91E4-362D1679B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2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DF8B-348F-4280-AA1F-5D894447C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556D3-5136-4E3E-A882-37530C598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DBE25-2334-4BE1-985F-7E013F657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94D00-1805-43DB-9046-F191E3EE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2A6C-726E-4FCE-BD1C-2BE168E4616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AEC98-5AA8-4810-9CC3-E8606E94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D6410-DB3E-426A-8F75-D3335B35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5FF8-3B12-4AC0-91E4-362D1679B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7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A768-C127-4325-9BD2-2A809CEB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A6E13-3021-4468-8FE4-2677433FE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AE9EA-175B-462E-B7A6-C24A9718A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E2F40-ED56-4E16-AEB1-019659389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2A6C-726E-4FCE-BD1C-2BE168E4616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B9EC7-47D8-424F-84AB-9293B808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F83F3-2ECC-4CC5-BA90-4A8157B2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5FF8-3B12-4AC0-91E4-362D1679B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DC532-2516-4940-A86F-454BE58E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087D1-2CDF-4934-A839-5A6071998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3FA2F-2436-4354-9167-50AD33EFF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92A6C-726E-4FCE-BD1C-2BE168E4616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AA4FA-8F61-480D-883E-9B308AC8E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71D73-6C54-4CDF-819F-7D09CAD7D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C5FF8-3B12-4AC0-91E4-362D1679B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8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422208B-2318-400A-AB3C-96D4DA5BB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838200"/>
          </a:xfrm>
          <a:prstGeom prst="rect">
            <a:avLst/>
          </a:prstGeom>
          <a:solidFill>
            <a:srgbClr val="D0020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1800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4F50AE7-945C-49C4-94BE-9C90FD2A4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152401"/>
            <a:ext cx="109728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Master title – Arial, 28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5999DA8B-C15E-4455-AC13-E37DD2FD3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1430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Master text styles – Arial, 24</a:t>
            </a:r>
          </a:p>
          <a:p>
            <a:pPr lvl="1"/>
            <a:r>
              <a:rPr lang="en-US" altLang="en-US"/>
              <a:t>Second level- Arial, 20</a:t>
            </a:r>
          </a:p>
          <a:p>
            <a:pPr lvl="2"/>
            <a:r>
              <a:rPr lang="en-US" altLang="en-US"/>
              <a:t>Third level- Arial,18</a:t>
            </a:r>
          </a:p>
          <a:p>
            <a:pPr lvl="3"/>
            <a:r>
              <a:rPr lang="en-US" altLang="en-US"/>
              <a:t>Fourth level – Arial,16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CE95095A-1F3E-49D1-8A52-9346FAD2241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endParaRPr lang="en-US" altLang="en-US"/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8B2439A6-30CB-4F66-A70A-88EE3613CE7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0E03331B-A315-40B8-BE6B-DC3CF5D4363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6CCD80D3-3F15-4625-8D1B-CF49D44AD8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6872" name="AutoShape 8">
            <a:extLst>
              <a:ext uri="{FF2B5EF4-FFF2-40B4-BE49-F238E27FC236}">
                <a16:creationId xmlns:a16="http://schemas.microsoft.com/office/drawing/2014/main" id="{FE7B0C79-0CDD-4219-93D5-F5D6864020BE}"/>
              </a:ext>
            </a:extLst>
          </p:cNvPr>
          <p:cNvSpPr>
            <a:spLocks noChangeArrowheads="1"/>
          </p:cNvSpPr>
          <p:nvPr/>
        </p:nvSpPr>
        <p:spPr bwMode="auto">
          <a:xfrm rot="1099052">
            <a:off x="11563352" y="0"/>
            <a:ext cx="323849" cy="1143000"/>
          </a:xfrm>
          <a:prstGeom prst="triangle">
            <a:avLst>
              <a:gd name="adj" fmla="val 2676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873" name="Text Box 9">
            <a:extLst>
              <a:ext uri="{FF2B5EF4-FFF2-40B4-BE49-F238E27FC236}">
                <a16:creationId xmlns:a16="http://schemas.microsoft.com/office/drawing/2014/main" id="{523A4A19-44D5-476A-AB9D-06A12A5A8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324600"/>
            <a:ext cx="62992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>
                <a:solidFill>
                  <a:srgbClr val="D0020C"/>
                </a:solidFill>
                <a:latin typeface="Arial Narrow" panose="020B0606020202030204" pitchFamily="34" charset="0"/>
              </a:rPr>
              <a:t>Universal Banking Solution from Infosys</a:t>
            </a:r>
          </a:p>
        </p:txBody>
      </p:sp>
      <p:pic>
        <p:nvPicPr>
          <p:cNvPr id="36874" name="Picture 10">
            <a:extLst>
              <a:ext uri="{FF2B5EF4-FFF2-40B4-BE49-F238E27FC236}">
                <a16:creationId xmlns:a16="http://schemas.microsoft.com/office/drawing/2014/main" id="{38E27487-01E8-4CE7-892D-B49DF8BA9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180138"/>
            <a:ext cx="1930400" cy="44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5" name="Rectangle 11">
            <a:extLst>
              <a:ext uri="{FF2B5EF4-FFF2-40B4-BE49-F238E27FC236}">
                <a16:creationId xmlns:a16="http://schemas.microsoft.com/office/drawing/2014/main" id="{443E0845-5C9A-4EC0-802D-89AEB87D9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2018" y="6475691"/>
            <a:ext cx="40491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en-US" sz="800"/>
              <a:t>Confidential and Proprietary to Infosys Technologies Limited</a:t>
            </a:r>
            <a:r>
              <a:rPr lang="en-US" altLang="en-US" sz="180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7326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7A4FB9FC-88F8-4E98-B8AD-B7866D2F4F5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Universal Banking Solution from Infosys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2DC99D95-9FFB-458F-9BDD-79C35FED5E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90800" y="2130426"/>
            <a:ext cx="7086600" cy="1470025"/>
          </a:xfrm>
        </p:spPr>
        <p:txBody>
          <a:bodyPr/>
          <a:lstStyle/>
          <a:p>
            <a:r>
              <a:rPr lang="en-US" altLang="en-US" dirty="0"/>
              <a:t>Selector Setup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CBC4A99-84BF-47DB-BD3E-D553C6B489D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Vikrant Aggarwal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772DB8-E9DD-4BAA-A0C8-45C669DE3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85" t="3705" r="1283" b="7640"/>
          <a:stretch/>
        </p:blipFill>
        <p:spPr bwMode="auto">
          <a:xfrm>
            <a:off x="743051" y="643466"/>
            <a:ext cx="10705898" cy="557106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0967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A742F8-A292-4463-BCE7-838D4F935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65" t="3137" r="1923" b="7354"/>
          <a:stretch/>
        </p:blipFill>
        <p:spPr bwMode="auto">
          <a:xfrm>
            <a:off x="811825" y="643466"/>
            <a:ext cx="10568350" cy="557106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14413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1717CC-9088-4E71-AEA2-E719480C5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44" t="2565" r="1442" b="5930"/>
          <a:stretch/>
        </p:blipFill>
        <p:spPr bwMode="auto">
          <a:xfrm>
            <a:off x="883686" y="643466"/>
            <a:ext cx="10424627" cy="557106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4829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>
            <a:extLst>
              <a:ext uri="{FF2B5EF4-FFF2-40B4-BE49-F238E27FC236}">
                <a16:creationId xmlns:a16="http://schemas.microsoft.com/office/drawing/2014/main" id="{E256E62F-4281-4EBD-A756-4AE4E9BD1E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88451" name="Rectangle 3">
            <a:extLst>
              <a:ext uri="{FF2B5EF4-FFF2-40B4-BE49-F238E27FC236}">
                <a16:creationId xmlns:a16="http://schemas.microsoft.com/office/drawing/2014/main" id="{9B3213D9-4883-41AD-9FE1-E8AE0E4B77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96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6902F66-1630-47A7-A9B6-AC5E8822B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26" t="36203" r="24679" b="7924"/>
          <a:stretch/>
        </p:blipFill>
        <p:spPr bwMode="auto">
          <a:xfrm>
            <a:off x="1323722" y="1362370"/>
            <a:ext cx="9341355" cy="40872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1895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0FCB7-C5BF-4E2C-AC68-2ADD41C1A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1489B6-6272-4CF8-913A-51A1DFB28F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4" t="1140" r="2083" b="7070"/>
          <a:stretch/>
        </p:blipFill>
        <p:spPr bwMode="auto">
          <a:xfrm>
            <a:off x="508000" y="1143001"/>
            <a:ext cx="10972800" cy="45719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3426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1B7052C-55F5-429C-9014-CC51D8838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07" t="1995" r="3686" b="7354"/>
          <a:stretch/>
        </p:blipFill>
        <p:spPr bwMode="auto">
          <a:xfrm>
            <a:off x="864196" y="884903"/>
            <a:ext cx="9856492" cy="53536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9908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7C3B941-2C5B-45BB-A46D-B4CB12B2D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42" t="1995" r="1442" b="6784"/>
          <a:stretch/>
        </p:blipFill>
        <p:spPr bwMode="auto">
          <a:xfrm>
            <a:off x="823921" y="643466"/>
            <a:ext cx="10544158" cy="557106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8309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DC800DC-3006-4B38-AD06-E34442050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46" t="7697" r="2404" b="10206"/>
          <a:stretch/>
        </p:blipFill>
        <p:spPr bwMode="auto">
          <a:xfrm>
            <a:off x="643467" y="743179"/>
            <a:ext cx="10905066" cy="537164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4243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8C59D0-CBAC-4BC8-8389-F3CF99FA9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85" t="2851" r="1923" b="9635"/>
          <a:stretch/>
        </p:blipFill>
        <p:spPr bwMode="auto">
          <a:xfrm>
            <a:off x="754742" y="643466"/>
            <a:ext cx="10682515" cy="557106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9072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8A1DAB5-3E8A-46E2-8153-C06122F71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83" t="2565" r="1443" b="5930"/>
          <a:stretch/>
        </p:blipFill>
        <p:spPr bwMode="auto">
          <a:xfrm>
            <a:off x="875027" y="643466"/>
            <a:ext cx="10441945" cy="557106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26594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AD9075-4671-4D15-BF60-FEF95D257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83" t="2566" r="2404" b="7070"/>
          <a:stretch/>
        </p:blipFill>
        <p:spPr bwMode="auto">
          <a:xfrm>
            <a:off x="861767" y="643466"/>
            <a:ext cx="10468465" cy="557106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03811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 ppt template">
  <a:themeElements>
    <a:clrScheme name="Standard ppt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 pp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Standard pp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pp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pp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pp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pp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pp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pp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pp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pp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pp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pp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pp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D8BDCD5AE3E54C918101564A95A12C" ma:contentTypeVersion="15" ma:contentTypeDescription="Create a new document." ma:contentTypeScope="" ma:versionID="7f28de163a6cce77f1cafafad91bd0d1">
  <xsd:schema xmlns:xsd="http://www.w3.org/2001/XMLSchema" xmlns:xs="http://www.w3.org/2001/XMLSchema" xmlns:p="http://schemas.microsoft.com/office/2006/metadata/properties" xmlns:ns2="be86d0ba-d810-4e36-bff0-2898545b7909" xmlns:ns3="d4644c1b-1bcc-468e-aec0-9ad3ab566061" targetNamespace="http://schemas.microsoft.com/office/2006/metadata/properties" ma:root="true" ma:fieldsID="b33f5e344cc8f08e0c2a160c8981c6b1" ns2:_="" ns3:_="">
    <xsd:import namespace="be86d0ba-d810-4e36-bff0-2898545b7909"/>
    <xsd:import namespace="d4644c1b-1bcc-468e-aec0-9ad3ab5660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6d0ba-d810-4e36-bff0-2898545b79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bd3049a-d92e-47f6-938a-5800ed4570a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644c1b-1bcc-468e-aec0-9ad3ab56606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beef0679-1cf6-4205-ba13-336f8d1b7009}" ma:internalName="TaxCatchAll" ma:showField="CatchAllData" ma:web="d4644c1b-1bcc-468e-aec0-9ad3ab5660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4644c1b-1bcc-468e-aec0-9ad3ab566061" xsi:nil="true"/>
    <lcf76f155ced4ddcb4097134ff3c332f xmlns="be86d0ba-d810-4e36-bff0-2898545b790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A9DED34-54D8-48AB-98DC-243D6F025B0F}"/>
</file>

<file path=customXml/itemProps2.xml><?xml version="1.0" encoding="utf-8"?>
<ds:datastoreItem xmlns:ds="http://schemas.openxmlformats.org/officeDocument/2006/customXml" ds:itemID="{93424D67-16C7-4183-96D3-BF45EBF5E501}"/>
</file>

<file path=customXml/itemProps3.xml><?xml version="1.0" encoding="utf-8"?>
<ds:datastoreItem xmlns:ds="http://schemas.openxmlformats.org/officeDocument/2006/customXml" ds:itemID="{A48DF227-A271-4DCC-B40C-7A00DB5D93FE}"/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</Words>
  <Application>Microsoft Office PowerPoint</Application>
  <PresentationFormat>Widescreen</PresentationFormat>
  <Paragraphs>10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Narrow</vt:lpstr>
      <vt:lpstr>Calibri</vt:lpstr>
      <vt:lpstr>Calibri Light</vt:lpstr>
      <vt:lpstr>Wingdings</vt:lpstr>
      <vt:lpstr>Office Theme</vt:lpstr>
      <vt:lpstr>Standard ppt template</vt:lpstr>
      <vt:lpstr>CorelDRAW 10.0 Graphic</vt:lpstr>
      <vt:lpstr>Selector Setup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Selector Setup</dc:title>
  <dc:creator>Vikrant Aggarwal</dc:creator>
  <cp:lastModifiedBy>Vikrant Aggarwal</cp:lastModifiedBy>
  <cp:revision>2</cp:revision>
  <dcterms:created xsi:type="dcterms:W3CDTF">2022-07-17T10:46:25Z</dcterms:created>
  <dcterms:modified xsi:type="dcterms:W3CDTF">2022-07-17T11:06:18Z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0x01010035D8BDCD5AE3E54C918101564A95A12C</vt:lpwstr>
  </property>
</Properties>
</file>