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2.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omments/comment3.xml" ContentType="application/vnd.openxmlformats-officedocument.presentationml.comment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omments/comment4.xml" ContentType="application/vnd.openxmlformats-officedocument.presentationml.comment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omments/comment5.xml" ContentType="application/vnd.openxmlformats-officedocument.presentationml.comments+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comments/comment6.xml" ContentType="application/vnd.openxmlformats-officedocument.presentationml.comments+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omments/comment7.xml" ContentType="application/vnd.openxmlformats-officedocument.presentationml.comments+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comments/comment8.xml" ContentType="application/vnd.openxmlformats-officedocument.presentationml.comments+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comments/comment9.xml" ContentType="application/vnd.openxmlformats-officedocument.presentationml.comments+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6.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7.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comments/comment10.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53"/>
  </p:notesMasterIdLst>
  <p:handoutMasterIdLst>
    <p:handoutMasterId r:id="rId54"/>
  </p:handoutMasterIdLst>
  <p:sldIdLst>
    <p:sldId id="256" r:id="rId6"/>
    <p:sldId id="390" r:id="rId7"/>
    <p:sldId id="356" r:id="rId8"/>
    <p:sldId id="277" r:id="rId9"/>
    <p:sldId id="461" r:id="rId10"/>
    <p:sldId id="378" r:id="rId11"/>
    <p:sldId id="462" r:id="rId12"/>
    <p:sldId id="380" r:id="rId13"/>
    <p:sldId id="392" r:id="rId14"/>
    <p:sldId id="383" r:id="rId15"/>
    <p:sldId id="261" r:id="rId16"/>
    <p:sldId id="449" r:id="rId17"/>
    <p:sldId id="425" r:id="rId18"/>
    <p:sldId id="426" r:id="rId19"/>
    <p:sldId id="401" r:id="rId20"/>
    <p:sldId id="402" r:id="rId21"/>
    <p:sldId id="432" r:id="rId22"/>
    <p:sldId id="433" r:id="rId23"/>
    <p:sldId id="421" r:id="rId24"/>
    <p:sldId id="422" r:id="rId25"/>
    <p:sldId id="459" r:id="rId26"/>
    <p:sldId id="450" r:id="rId27"/>
    <p:sldId id="399" r:id="rId28"/>
    <p:sldId id="400" r:id="rId29"/>
    <p:sldId id="455" r:id="rId30"/>
    <p:sldId id="408" r:id="rId31"/>
    <p:sldId id="409" r:id="rId32"/>
    <p:sldId id="457" r:id="rId33"/>
    <p:sldId id="458" r:id="rId34"/>
    <p:sldId id="405" r:id="rId35"/>
    <p:sldId id="406" r:id="rId36"/>
    <p:sldId id="460" r:id="rId37"/>
    <p:sldId id="444" r:id="rId38"/>
    <p:sldId id="454" r:id="rId39"/>
    <p:sldId id="447" r:id="rId40"/>
    <p:sldId id="448" r:id="rId41"/>
    <p:sldId id="456" r:id="rId42"/>
    <p:sldId id="451" r:id="rId43"/>
    <p:sldId id="438" r:id="rId44"/>
    <p:sldId id="439" r:id="rId45"/>
    <p:sldId id="453" r:id="rId46"/>
    <p:sldId id="440" r:id="rId47"/>
    <p:sldId id="441" r:id="rId48"/>
    <p:sldId id="452" r:id="rId49"/>
    <p:sldId id="419" r:id="rId50"/>
    <p:sldId id="463" r:id="rId51"/>
    <p:sldId id="379" r:id="rId52"/>
  </p:sldIdLst>
  <p:sldSz cx="9144000" cy="5143500" type="screen16x9"/>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ti" initials="B" lastIdx="13" clrIdx="0">
    <p:extLst>
      <p:ext uri="{19B8F6BF-5375-455C-9EA6-DF929625EA0E}">
        <p15:presenceInfo xmlns:p15="http://schemas.microsoft.com/office/powerpoint/2012/main" userId="S::Bharti_Sharma@ad.infosys.com::fff8b0e4-9dd7-4019-be86-c9c6d0c5e61a" providerId="AD"/>
      </p:ext>
    </p:extLst>
  </p:cmAuthor>
  <p:cmAuthor id="2" name="Kriti_Guleria" initials="K" lastIdx="3" clrIdx="1">
    <p:extLst>
      <p:ext uri="{19B8F6BF-5375-455C-9EA6-DF929625EA0E}">
        <p15:presenceInfo xmlns:p15="http://schemas.microsoft.com/office/powerpoint/2012/main" userId="S::Kriti_Guleria@ad.infosys.com::8e01e50b-ee6c-48bb-9716-0a36429640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63739"/>
    <a:srgbClr val="F2F2F2"/>
    <a:srgbClr val="F15A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F12BD-1FC1-4D30-AE30-066F857D94DD}" v="52" dt="2021-09-14T14:13:26.154"/>
    <p1510:client id="{D5CCC8AC-6F82-4368-8FEB-D5D428E3FF8C}" v="5473" dt="2021-09-14T09:43:40.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8261" autoAdjust="0"/>
  </p:normalViewPr>
  <p:slideViewPr>
    <p:cSldViewPr snapToGrid="0" showGuides="1">
      <p:cViewPr varScale="1">
        <p:scale>
          <a:sx n="58" d="100"/>
          <a:sy n="58" d="100"/>
        </p:scale>
        <p:origin x="254" y="43"/>
      </p:cViewPr>
      <p:guideLst>
        <p:guide orient="horz"/>
        <p:guide orient="horz" pos="94"/>
        <p:guide orient="horz" pos="3012"/>
        <p:guide orient="horz" pos="432"/>
        <p:guide orient="horz" pos="2664"/>
        <p:guide pos="5617"/>
        <p:guide pos="144"/>
        <p:guide pos="2880"/>
      </p:guideLst>
    </p:cSldViewPr>
  </p:slideViewPr>
  <p:notesTextViewPr>
    <p:cViewPr>
      <p:scale>
        <a:sx n="1" d="1"/>
        <a:sy n="1" d="1"/>
      </p:scale>
      <p:origin x="0" y="0"/>
    </p:cViewPr>
  </p:notesTextViewPr>
  <p:sorterViewPr>
    <p:cViewPr>
      <p:scale>
        <a:sx n="57" d="100"/>
        <a:sy n="57"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1.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8" Type="http://schemas.openxmlformats.org/officeDocument/2006/relationships/slide" Target="slides/slide3.xml"/><Relationship Id="rId51" Type="http://schemas.openxmlformats.org/officeDocument/2006/relationships/slide" Target="slides/slide46.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ti" userId="fff8b0e4-9dd7-4019-be86-c9c6d0c5e61a" providerId="ADAL" clId="{123F12BD-1FC1-4D30-AE30-066F857D94DD}"/>
    <pc:docChg chg="undo redo custSel addSld delSld modSld">
      <pc:chgData name="Bharti" userId="fff8b0e4-9dd7-4019-be86-c9c6d0c5e61a" providerId="ADAL" clId="{123F12BD-1FC1-4D30-AE30-066F857D94DD}" dt="2021-09-14T14:13:26.153" v="50"/>
      <pc:docMkLst>
        <pc:docMk/>
      </pc:docMkLst>
      <pc:sldChg chg="modSp">
        <pc:chgData name="Bharti" userId="fff8b0e4-9dd7-4019-be86-c9c6d0c5e61a" providerId="ADAL" clId="{123F12BD-1FC1-4D30-AE30-066F857D94DD}" dt="2021-09-14T14:07:50.405" v="14" actId="20577"/>
        <pc:sldMkLst>
          <pc:docMk/>
          <pc:sldMk cId="3318744808" sldId="399"/>
        </pc:sldMkLst>
        <pc:graphicFrameChg chg="mod">
          <ac:chgData name="Bharti" userId="fff8b0e4-9dd7-4019-be86-c9c6d0c5e61a" providerId="ADAL" clId="{123F12BD-1FC1-4D30-AE30-066F857D94DD}" dt="2021-09-14T14:07:50.405" v="14" actId="20577"/>
          <ac:graphicFrameMkLst>
            <pc:docMk/>
            <pc:sldMk cId="3318744808" sldId="399"/>
            <ac:graphicFrameMk id="3" creationId="{DB4361BA-B6F1-4805-91EC-A404010FDDA8}"/>
          </ac:graphicFrameMkLst>
        </pc:graphicFrameChg>
      </pc:sldChg>
      <pc:sldChg chg="del">
        <pc:chgData name="Bharti" userId="fff8b0e4-9dd7-4019-be86-c9c6d0c5e61a" providerId="ADAL" clId="{123F12BD-1FC1-4D30-AE30-066F857D94DD}" dt="2021-09-14T14:05:40.371" v="5" actId="47"/>
        <pc:sldMkLst>
          <pc:docMk/>
          <pc:sldMk cId="235362366" sldId="420"/>
        </pc:sldMkLst>
      </pc:sldChg>
      <pc:sldChg chg="modSp del">
        <pc:chgData name="Bharti" userId="fff8b0e4-9dd7-4019-be86-c9c6d0c5e61a" providerId="ADAL" clId="{123F12BD-1FC1-4D30-AE30-066F857D94DD}" dt="2021-09-14T14:10:12.805" v="27" actId="47"/>
        <pc:sldMkLst>
          <pc:docMk/>
          <pc:sldMk cId="156380689" sldId="445"/>
        </pc:sldMkLst>
        <pc:graphicFrameChg chg="mod">
          <ac:chgData name="Bharti" userId="fff8b0e4-9dd7-4019-be86-c9c6d0c5e61a" providerId="ADAL" clId="{123F12BD-1FC1-4D30-AE30-066F857D94DD}" dt="2021-09-14T14:10:01.562" v="25"/>
          <ac:graphicFrameMkLst>
            <pc:docMk/>
            <pc:sldMk cId="156380689" sldId="445"/>
            <ac:graphicFrameMk id="3" creationId="{0FDD7820-C376-45F6-B1A6-B08CB8BF44E6}"/>
          </ac:graphicFrameMkLst>
        </pc:graphicFrameChg>
      </pc:sldChg>
      <pc:sldChg chg="modSp">
        <pc:chgData name="Bharti" userId="fff8b0e4-9dd7-4019-be86-c9c6d0c5e61a" providerId="ADAL" clId="{123F12BD-1FC1-4D30-AE30-066F857D94DD}" dt="2021-09-14T14:05:18.503" v="3"/>
        <pc:sldMkLst>
          <pc:docMk/>
          <pc:sldMk cId="1165888041" sldId="452"/>
        </pc:sldMkLst>
        <pc:graphicFrameChg chg="mod">
          <ac:chgData name="Bharti" userId="fff8b0e4-9dd7-4019-be86-c9c6d0c5e61a" providerId="ADAL" clId="{123F12BD-1FC1-4D30-AE30-066F857D94DD}" dt="2021-09-14T14:05:18.503" v="3"/>
          <ac:graphicFrameMkLst>
            <pc:docMk/>
            <pc:sldMk cId="1165888041" sldId="452"/>
            <ac:graphicFrameMk id="3" creationId="{10E6620D-AC20-42F3-B6F8-7C12DE859E2E}"/>
          </ac:graphicFrameMkLst>
        </pc:graphicFrameChg>
      </pc:sldChg>
      <pc:sldChg chg="modSp">
        <pc:chgData name="Bharti" userId="fff8b0e4-9dd7-4019-be86-c9c6d0c5e61a" providerId="ADAL" clId="{123F12BD-1FC1-4D30-AE30-066F857D94DD}" dt="2021-09-14T14:13:26.153" v="50"/>
        <pc:sldMkLst>
          <pc:docMk/>
          <pc:sldMk cId="3250615502" sldId="453"/>
        </pc:sldMkLst>
        <pc:graphicFrameChg chg="mod">
          <ac:chgData name="Bharti" userId="fff8b0e4-9dd7-4019-be86-c9c6d0c5e61a" providerId="ADAL" clId="{123F12BD-1FC1-4D30-AE30-066F857D94DD}" dt="2021-09-14T14:13:26.153" v="50"/>
          <ac:graphicFrameMkLst>
            <pc:docMk/>
            <pc:sldMk cId="3250615502" sldId="453"/>
            <ac:graphicFrameMk id="3" creationId="{D53BC563-8CC4-4B89-BE15-BEDE021C9200}"/>
          </ac:graphicFrameMkLst>
        </pc:graphicFrameChg>
      </pc:sldChg>
      <pc:sldChg chg="modSp">
        <pc:chgData name="Bharti" userId="fff8b0e4-9dd7-4019-be86-c9c6d0c5e61a" providerId="ADAL" clId="{123F12BD-1FC1-4D30-AE30-066F857D94DD}" dt="2021-09-14T14:12:22.769" v="39" actId="20577"/>
        <pc:sldMkLst>
          <pc:docMk/>
          <pc:sldMk cId="1355813363" sldId="454"/>
        </pc:sldMkLst>
        <pc:graphicFrameChg chg="mod">
          <ac:chgData name="Bharti" userId="fff8b0e4-9dd7-4019-be86-c9c6d0c5e61a" providerId="ADAL" clId="{123F12BD-1FC1-4D30-AE30-066F857D94DD}" dt="2021-09-14T14:12:22.769" v="39" actId="20577"/>
          <ac:graphicFrameMkLst>
            <pc:docMk/>
            <pc:sldMk cId="1355813363" sldId="454"/>
            <ac:graphicFrameMk id="3" creationId="{292C8E4D-492B-4AEB-800E-11F2E2626CA8}"/>
          </ac:graphicFrameMkLst>
        </pc:graphicFrameChg>
      </pc:sldChg>
      <pc:sldChg chg="addCm delCm">
        <pc:chgData name="Bharti" userId="fff8b0e4-9dd7-4019-be86-c9c6d0c5e61a" providerId="ADAL" clId="{123F12BD-1FC1-4D30-AE30-066F857D94DD}" dt="2021-09-14T14:09:20.935" v="19" actId="1592"/>
        <pc:sldMkLst>
          <pc:docMk/>
          <pc:sldMk cId="2118556698" sldId="455"/>
        </pc:sldMkLst>
      </pc:sldChg>
      <pc:sldChg chg="modSp">
        <pc:chgData name="Bharti" userId="fff8b0e4-9dd7-4019-be86-c9c6d0c5e61a" providerId="ADAL" clId="{123F12BD-1FC1-4D30-AE30-066F857D94DD}" dt="2021-09-14T14:12:33.769" v="40" actId="12"/>
        <pc:sldMkLst>
          <pc:docMk/>
          <pc:sldMk cId="3002396535" sldId="456"/>
        </pc:sldMkLst>
        <pc:graphicFrameChg chg="mod">
          <ac:chgData name="Bharti" userId="fff8b0e4-9dd7-4019-be86-c9c6d0c5e61a" providerId="ADAL" clId="{123F12BD-1FC1-4D30-AE30-066F857D94DD}" dt="2021-09-14T14:12:33.769" v="40" actId="12"/>
          <ac:graphicFrameMkLst>
            <pc:docMk/>
            <pc:sldMk cId="3002396535" sldId="456"/>
            <ac:graphicFrameMk id="3" creationId="{A1CDA55C-78E6-40E2-871C-B31F79291713}"/>
          </ac:graphicFrameMkLst>
        </pc:graphicFrameChg>
      </pc:sldChg>
      <pc:sldChg chg="add">
        <pc:chgData name="Bharti" userId="fff8b0e4-9dd7-4019-be86-c9c6d0c5e61a" providerId="ADAL" clId="{123F12BD-1FC1-4D30-AE30-066F857D94DD}" dt="2021-09-14T14:05:38.580" v="4"/>
        <pc:sldMkLst>
          <pc:docMk/>
          <pc:sldMk cId="3146602762" sldId="46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14T13:05:28.563" idx="9">
    <p:pos x="5163" y="631"/>
    <p:text>Validate if logging can be enbaled/disabled</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1-09-14T17:52:52.403" idx="3">
    <p:pos x="4485" y="2857"/>
    <p:text>if alter sequence for end value update was shared, lets put that accordingly as blind update can lead to numeric overflow.</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08T17:37:37.539" idx="4">
    <p:pos x="5794" y="0"/>
    <p:text>Disscuss, is it a product bug??</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14T13:20:49.074" idx="10">
    <p:pos x="10" y="10"/>
    <p:text>Check logs again</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08T17:18:49.020" idx="3">
    <p:pos x="10" y="10"/>
    <p:text>RCA and issue to be checked</p:text>
    <p:extLst>
      <p:ext uri="{C676402C-5697-4E1C-873F-D02D1690AC5C}">
        <p15:threadingInfo xmlns:p15="http://schemas.microsoft.com/office/powerpoint/2012/main" timeZoneBias="-330"/>
      </p:ext>
    </p:extLst>
  </p:cm>
  <p:cm authorId="1" dt="2021-09-14T13:22:05.721" idx="11">
    <p:pos x="5312" y="2840"/>
    <p:text>Check data movement, validate all objects to be valid. Sequences etc should be recreated.</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9-14T13:23:45.020" idx="12">
    <p:pos x="5760" y="0"/>
    <p:text>Background of Core_Cust_ID</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9-08T17:49:47.961" idx="5">
    <p:pos x="5201" y="1962"/>
    <p:text>Add the query failing</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9-14T13:26:27.512" idx="13">
    <p:pos x="5760" y="0"/>
    <p:text>Synonym creation</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9-08T17:08:18.468" idx="1">
    <p:pos x="5760" y="0"/>
    <p:text>To be discussed</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9-08T17:08:58.579" idx="2">
    <p:pos x="5760" y="0"/>
    <p:text>To be discussed</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976D-1FCC-4701-A053-F4962E6CD6FB}" type="doc">
      <dgm:prSet loTypeId="urn:microsoft.com/office/officeart/2005/8/layout/lProcess2" loCatId="list" qsTypeId="urn:microsoft.com/office/officeart/2005/8/quickstyle/3d4" qsCatId="3D" csTypeId="urn:microsoft.com/office/officeart/2005/8/colors/accent1_2" csCatId="accent1" phldr="1"/>
      <dgm:spPr/>
      <dgm:t>
        <a:bodyPr/>
        <a:lstStyle/>
        <a:p>
          <a:endParaRPr lang="en-US"/>
        </a:p>
      </dgm:t>
    </dgm:pt>
    <dgm:pt modelId="{CDAC2608-DE54-4C31-87A4-35339BCDE3B0}">
      <dgm:prSet phldrT="[Text]"/>
      <dgm:spPr/>
      <dgm:t>
        <a:bodyPr/>
        <a:lstStyle/>
        <a:p>
          <a:r>
            <a:rPr lang="en-US" dirty="0"/>
            <a:t>Data</a:t>
          </a:r>
        </a:p>
      </dgm:t>
    </dgm:pt>
    <dgm:pt modelId="{57644FFC-36EB-4E5D-94A3-E6F169EFDD37}" type="parTrans" cxnId="{64EED4BA-683D-4D4E-BEAE-298FA672397B}">
      <dgm:prSet/>
      <dgm:spPr/>
      <dgm:t>
        <a:bodyPr/>
        <a:lstStyle/>
        <a:p>
          <a:endParaRPr lang="en-US"/>
        </a:p>
      </dgm:t>
    </dgm:pt>
    <dgm:pt modelId="{81BC349E-159D-4EE0-A45D-9627101D80C4}" type="sibTrans" cxnId="{64EED4BA-683D-4D4E-BEAE-298FA672397B}">
      <dgm:prSet/>
      <dgm:spPr/>
      <dgm:t>
        <a:bodyPr/>
        <a:lstStyle/>
        <a:p>
          <a:endParaRPr lang="en-US"/>
        </a:p>
      </dgm:t>
    </dgm:pt>
    <dgm:pt modelId="{336711E8-57E1-4E49-83A4-5A478A836F3E}">
      <dgm:prSet phldrT="[Text]"/>
      <dgm:spPr/>
      <dgm:t>
        <a:bodyPr/>
        <a:lstStyle/>
        <a:p>
          <a:r>
            <a:rPr lang="en-US" dirty="0"/>
            <a:t>Migration issue</a:t>
          </a:r>
        </a:p>
      </dgm:t>
    </dgm:pt>
    <dgm:pt modelId="{A2AF9B59-672A-4B25-BFA1-D61BC222454E}" type="parTrans" cxnId="{9A4AF12C-3119-45FB-A0F2-DB5F16BB621C}">
      <dgm:prSet/>
      <dgm:spPr/>
      <dgm:t>
        <a:bodyPr/>
        <a:lstStyle/>
        <a:p>
          <a:endParaRPr lang="en-US"/>
        </a:p>
      </dgm:t>
    </dgm:pt>
    <dgm:pt modelId="{0AFEC2D8-A379-42DB-9D84-840C60261A5B}" type="sibTrans" cxnId="{9A4AF12C-3119-45FB-A0F2-DB5F16BB621C}">
      <dgm:prSet/>
      <dgm:spPr/>
      <dgm:t>
        <a:bodyPr/>
        <a:lstStyle/>
        <a:p>
          <a:endParaRPr lang="en-US"/>
        </a:p>
      </dgm:t>
    </dgm:pt>
    <dgm:pt modelId="{A1CDF140-5F04-45E2-8D20-A5C0D45FDC29}">
      <dgm:prSet phldrT="[Text]"/>
      <dgm:spPr/>
      <dgm:t>
        <a:bodyPr/>
        <a:lstStyle/>
        <a:p>
          <a:r>
            <a:rPr lang="en-US" dirty="0"/>
            <a:t>Business validation error due to data issue</a:t>
          </a:r>
        </a:p>
      </dgm:t>
    </dgm:pt>
    <dgm:pt modelId="{76B67C2B-EBD0-48B3-ABBA-8B38349151E8}" type="parTrans" cxnId="{538C1E01-2DFE-43C0-95DF-CA5D1048A387}">
      <dgm:prSet/>
      <dgm:spPr/>
      <dgm:t>
        <a:bodyPr/>
        <a:lstStyle/>
        <a:p>
          <a:endParaRPr lang="en-US"/>
        </a:p>
      </dgm:t>
    </dgm:pt>
    <dgm:pt modelId="{5EB47AF6-4A3E-46ED-926D-C39FC0CCFBC5}" type="sibTrans" cxnId="{538C1E01-2DFE-43C0-95DF-CA5D1048A387}">
      <dgm:prSet/>
      <dgm:spPr/>
      <dgm:t>
        <a:bodyPr/>
        <a:lstStyle/>
        <a:p>
          <a:endParaRPr lang="en-US"/>
        </a:p>
      </dgm:t>
    </dgm:pt>
    <dgm:pt modelId="{3DEEE31A-B636-435A-816E-AE654106D97F}">
      <dgm:prSet phldrT="[Text]"/>
      <dgm:spPr/>
      <dgm:t>
        <a:bodyPr/>
        <a:lstStyle/>
        <a:p>
          <a:r>
            <a:rPr lang="en-US" dirty="0"/>
            <a:t>Customization</a:t>
          </a:r>
        </a:p>
      </dgm:t>
    </dgm:pt>
    <dgm:pt modelId="{6BE6FDBB-2F68-451D-974E-178D65340411}" type="parTrans" cxnId="{3DBE58DC-C2FF-4199-94D5-DB7A0A73D478}">
      <dgm:prSet/>
      <dgm:spPr/>
      <dgm:t>
        <a:bodyPr/>
        <a:lstStyle/>
        <a:p>
          <a:endParaRPr lang="en-US"/>
        </a:p>
      </dgm:t>
    </dgm:pt>
    <dgm:pt modelId="{6ADB19DF-925A-42A2-A089-CC98278F9B30}" type="sibTrans" cxnId="{3DBE58DC-C2FF-4199-94D5-DB7A0A73D478}">
      <dgm:prSet/>
      <dgm:spPr/>
      <dgm:t>
        <a:bodyPr/>
        <a:lstStyle/>
        <a:p>
          <a:endParaRPr lang="en-US"/>
        </a:p>
      </dgm:t>
    </dgm:pt>
    <dgm:pt modelId="{DD525AD4-5A3D-4E5E-B6D0-62E5F7DC04C5}">
      <dgm:prSet phldrT="[Text]"/>
      <dgm:spPr/>
      <dgm:t>
        <a:bodyPr/>
        <a:lstStyle/>
        <a:p>
          <a:r>
            <a:rPr lang="en-US" dirty="0"/>
            <a:t>Customization Error</a:t>
          </a:r>
        </a:p>
      </dgm:t>
    </dgm:pt>
    <dgm:pt modelId="{4A1931FE-B8B1-4723-BFBB-516CD583D7BF}" type="parTrans" cxnId="{8E7FC5B2-D94B-4E20-A134-26092C14ED68}">
      <dgm:prSet/>
      <dgm:spPr/>
      <dgm:t>
        <a:bodyPr/>
        <a:lstStyle/>
        <a:p>
          <a:endParaRPr lang="en-US"/>
        </a:p>
      </dgm:t>
    </dgm:pt>
    <dgm:pt modelId="{DA49BC44-C228-443B-8412-138A0C5374A7}" type="sibTrans" cxnId="{8E7FC5B2-D94B-4E20-A134-26092C14ED68}">
      <dgm:prSet/>
      <dgm:spPr/>
      <dgm:t>
        <a:bodyPr/>
        <a:lstStyle/>
        <a:p>
          <a:endParaRPr lang="en-US"/>
        </a:p>
      </dgm:t>
    </dgm:pt>
    <dgm:pt modelId="{697348EA-7EB2-49BB-BA84-BFCD5AF696E7}">
      <dgm:prSet phldrT="[Text]"/>
      <dgm:spPr/>
      <dgm:t>
        <a:bodyPr/>
        <a:lstStyle/>
        <a:p>
          <a:r>
            <a:rPr lang="en-US" dirty="0"/>
            <a:t>Custom Reconciliation Issues</a:t>
          </a:r>
        </a:p>
      </dgm:t>
    </dgm:pt>
    <dgm:pt modelId="{7942F0E3-1263-44B4-8696-83C2A8331CA8}" type="parTrans" cxnId="{85B804A0-8C48-4905-8D3B-E95CC3026204}">
      <dgm:prSet/>
      <dgm:spPr/>
      <dgm:t>
        <a:bodyPr/>
        <a:lstStyle/>
        <a:p>
          <a:endParaRPr lang="en-US"/>
        </a:p>
      </dgm:t>
    </dgm:pt>
    <dgm:pt modelId="{9CFF1F95-51D7-4ACE-B79F-3CB2A7CF748F}" type="sibTrans" cxnId="{85B804A0-8C48-4905-8D3B-E95CC3026204}">
      <dgm:prSet/>
      <dgm:spPr/>
      <dgm:t>
        <a:bodyPr/>
        <a:lstStyle/>
        <a:p>
          <a:endParaRPr lang="en-US"/>
        </a:p>
      </dgm:t>
    </dgm:pt>
    <dgm:pt modelId="{EF0CADDE-997B-4B51-901D-4A094348DCD9}">
      <dgm:prSet phldrT="[Text]"/>
      <dgm:spPr/>
      <dgm:t>
        <a:bodyPr/>
        <a:lstStyle/>
        <a:p>
          <a:r>
            <a:rPr lang="en-US" dirty="0"/>
            <a:t>Setup</a:t>
          </a:r>
        </a:p>
      </dgm:t>
    </dgm:pt>
    <dgm:pt modelId="{F170E737-8538-4613-B8A1-307B6189370B}" type="parTrans" cxnId="{034E7FB7-2EAD-483A-8284-0749577E3191}">
      <dgm:prSet/>
      <dgm:spPr/>
      <dgm:t>
        <a:bodyPr/>
        <a:lstStyle/>
        <a:p>
          <a:endParaRPr lang="en-US"/>
        </a:p>
      </dgm:t>
    </dgm:pt>
    <dgm:pt modelId="{67B8D127-CA9E-4FF2-88A9-212637244E76}" type="sibTrans" cxnId="{034E7FB7-2EAD-483A-8284-0749577E3191}">
      <dgm:prSet/>
      <dgm:spPr/>
      <dgm:t>
        <a:bodyPr/>
        <a:lstStyle/>
        <a:p>
          <a:endParaRPr lang="en-US"/>
        </a:p>
      </dgm:t>
    </dgm:pt>
    <dgm:pt modelId="{72FB2E1E-04AB-4806-A710-89F700CD9641}">
      <dgm:prSet phldrT="[Text]"/>
      <dgm:spPr/>
      <dgm:t>
        <a:bodyPr/>
        <a:lstStyle/>
        <a:p>
          <a:r>
            <a:rPr lang="en-US" dirty="0"/>
            <a:t>Functional issues</a:t>
          </a:r>
        </a:p>
      </dgm:t>
    </dgm:pt>
    <dgm:pt modelId="{229C1737-7DE5-41A5-800D-785C9E1B0368}" type="parTrans" cxnId="{8333E76E-A0E4-45B4-863B-58FA9DD08435}">
      <dgm:prSet/>
      <dgm:spPr/>
      <dgm:t>
        <a:bodyPr/>
        <a:lstStyle/>
        <a:p>
          <a:endParaRPr lang="en-US"/>
        </a:p>
      </dgm:t>
    </dgm:pt>
    <dgm:pt modelId="{184F88AF-9377-4CB3-94FD-BDF5CE750A0F}" type="sibTrans" cxnId="{8333E76E-A0E4-45B4-863B-58FA9DD08435}">
      <dgm:prSet/>
      <dgm:spPr/>
      <dgm:t>
        <a:bodyPr/>
        <a:lstStyle/>
        <a:p>
          <a:endParaRPr lang="en-US"/>
        </a:p>
      </dgm:t>
    </dgm:pt>
    <dgm:pt modelId="{D2C3701C-3108-43CE-ACF0-AF7E88F8EE9B}">
      <dgm:prSet phldrT="[Text]"/>
      <dgm:spPr/>
      <dgm:t>
        <a:bodyPr/>
        <a:lstStyle/>
        <a:p>
          <a:r>
            <a:rPr lang="en-US" dirty="0"/>
            <a:t>Environment </a:t>
          </a:r>
        </a:p>
      </dgm:t>
    </dgm:pt>
    <dgm:pt modelId="{5E5D6313-2773-47E4-8E52-BFD07B847A75}" type="parTrans" cxnId="{9D1CD8D6-4465-42D6-9508-A11012C9B5C3}">
      <dgm:prSet/>
      <dgm:spPr/>
      <dgm:t>
        <a:bodyPr/>
        <a:lstStyle/>
        <a:p>
          <a:endParaRPr lang="en-US"/>
        </a:p>
      </dgm:t>
    </dgm:pt>
    <dgm:pt modelId="{DC122633-6120-4A81-9627-65B3658939D9}" type="sibTrans" cxnId="{9D1CD8D6-4465-42D6-9508-A11012C9B5C3}">
      <dgm:prSet/>
      <dgm:spPr/>
      <dgm:t>
        <a:bodyPr/>
        <a:lstStyle/>
        <a:p>
          <a:endParaRPr lang="en-US"/>
        </a:p>
      </dgm:t>
    </dgm:pt>
    <dgm:pt modelId="{68BA451C-2537-4478-A132-104B2365CDDA}">
      <dgm:prSet phldrT="[Text]"/>
      <dgm:spPr/>
      <dgm:t>
        <a:bodyPr/>
        <a:lstStyle/>
        <a:p>
          <a:r>
            <a:rPr lang="en-US" dirty="0"/>
            <a:t>Performance</a:t>
          </a:r>
        </a:p>
      </dgm:t>
    </dgm:pt>
    <dgm:pt modelId="{003B3D38-9ECD-49AF-8214-B02182F9827F}" type="parTrans" cxnId="{2576AA2A-ADBD-447D-8F4A-36D2B359D46C}">
      <dgm:prSet/>
      <dgm:spPr/>
      <dgm:t>
        <a:bodyPr/>
        <a:lstStyle/>
        <a:p>
          <a:endParaRPr lang="en-US"/>
        </a:p>
      </dgm:t>
    </dgm:pt>
    <dgm:pt modelId="{92A75AEE-73CB-4ABB-BE6C-0DEE38E9744F}" type="sibTrans" cxnId="{2576AA2A-ADBD-447D-8F4A-36D2B359D46C}">
      <dgm:prSet/>
      <dgm:spPr/>
      <dgm:t>
        <a:bodyPr/>
        <a:lstStyle/>
        <a:p>
          <a:endParaRPr lang="en-US"/>
        </a:p>
      </dgm:t>
    </dgm:pt>
    <dgm:pt modelId="{337AAB89-5B8C-4DB8-96C9-8BFA243A7FF0}">
      <dgm:prSet phldrT="[Text]"/>
      <dgm:spPr/>
      <dgm:t>
        <a:bodyPr/>
        <a:lstStyle/>
        <a:p>
          <a:r>
            <a:rPr lang="en-US" dirty="0"/>
            <a:t>Product Setup Issues</a:t>
          </a:r>
        </a:p>
      </dgm:t>
    </dgm:pt>
    <dgm:pt modelId="{5363A5CC-6FFA-4A64-A464-E99FB1FB76B6}" type="parTrans" cxnId="{342BE1A8-8A28-4325-9EB2-F1398764F259}">
      <dgm:prSet/>
      <dgm:spPr/>
      <dgm:t>
        <a:bodyPr/>
        <a:lstStyle/>
        <a:p>
          <a:endParaRPr lang="en-US"/>
        </a:p>
      </dgm:t>
    </dgm:pt>
    <dgm:pt modelId="{6FACF19F-B590-4F9A-859F-71F83A0C2B34}" type="sibTrans" cxnId="{342BE1A8-8A28-4325-9EB2-F1398764F259}">
      <dgm:prSet/>
      <dgm:spPr/>
      <dgm:t>
        <a:bodyPr/>
        <a:lstStyle/>
        <a:p>
          <a:endParaRPr lang="en-US"/>
        </a:p>
      </dgm:t>
    </dgm:pt>
    <dgm:pt modelId="{1D2E8BCF-09BB-4798-BB02-C28A4EECE554}">
      <dgm:prSet phldrT="[Text]"/>
      <dgm:spPr/>
      <dgm:t>
        <a:bodyPr/>
        <a:lstStyle/>
        <a:p>
          <a:r>
            <a:rPr lang="en-US" dirty="0"/>
            <a:t>Peripheral </a:t>
          </a:r>
        </a:p>
      </dgm:t>
    </dgm:pt>
    <dgm:pt modelId="{937DE620-A1BC-42A2-A6C9-5BE2B501719A}" type="sibTrans" cxnId="{E26BC7A0-5779-4334-8274-A66140774037}">
      <dgm:prSet/>
      <dgm:spPr/>
      <dgm:t>
        <a:bodyPr/>
        <a:lstStyle/>
        <a:p>
          <a:endParaRPr lang="en-US"/>
        </a:p>
      </dgm:t>
    </dgm:pt>
    <dgm:pt modelId="{9F4E74B5-014C-4C3E-9C66-6C10BBDE8546}" type="parTrans" cxnId="{E26BC7A0-5779-4334-8274-A66140774037}">
      <dgm:prSet/>
      <dgm:spPr/>
      <dgm:t>
        <a:bodyPr/>
        <a:lstStyle/>
        <a:p>
          <a:endParaRPr lang="en-US"/>
        </a:p>
      </dgm:t>
    </dgm:pt>
    <dgm:pt modelId="{C3F0A4A5-7E0E-4CAB-AEFB-7D359D708981}">
      <dgm:prSet phldrT="[Text]"/>
      <dgm:spPr/>
      <dgm:t>
        <a:bodyPr/>
        <a:lstStyle/>
        <a:p>
          <a:pPr algn="ctr"/>
          <a:r>
            <a:rPr lang="en-US" dirty="0"/>
            <a:t>CRM Frontend Application</a:t>
          </a:r>
        </a:p>
      </dgm:t>
    </dgm:pt>
    <dgm:pt modelId="{0E5E7468-BFD8-4715-AC2C-95D4593CFEE6}" type="sibTrans" cxnId="{71697603-83AA-468F-BBFD-92A90143E307}">
      <dgm:prSet/>
      <dgm:spPr/>
      <dgm:t>
        <a:bodyPr/>
        <a:lstStyle/>
        <a:p>
          <a:endParaRPr lang="en-US"/>
        </a:p>
      </dgm:t>
    </dgm:pt>
    <dgm:pt modelId="{2DBBA9ED-D8B3-4181-9B8C-8DEF47C4387B}" type="parTrans" cxnId="{71697603-83AA-468F-BBFD-92A90143E307}">
      <dgm:prSet/>
      <dgm:spPr/>
      <dgm:t>
        <a:bodyPr/>
        <a:lstStyle/>
        <a:p>
          <a:endParaRPr lang="en-US"/>
        </a:p>
      </dgm:t>
    </dgm:pt>
    <dgm:pt modelId="{07FED525-5BA1-473F-9741-0B9562CDB107}">
      <dgm:prSet/>
      <dgm:spPr/>
      <dgm:t>
        <a:bodyPr/>
        <a:lstStyle/>
        <a:p>
          <a:r>
            <a:rPr lang="en-US" dirty="0"/>
            <a:t>Product Bug</a:t>
          </a:r>
        </a:p>
      </dgm:t>
    </dgm:pt>
    <dgm:pt modelId="{C2A66AA8-D2A4-4B4F-9F3A-A537D495220A}" type="parTrans" cxnId="{A3E0B588-38B8-4A8D-9443-F646359C83F4}">
      <dgm:prSet/>
      <dgm:spPr/>
      <dgm:t>
        <a:bodyPr/>
        <a:lstStyle/>
        <a:p>
          <a:endParaRPr lang="en-US"/>
        </a:p>
      </dgm:t>
    </dgm:pt>
    <dgm:pt modelId="{0DB63286-A9F2-4360-B1E3-20FDDF15A048}" type="sibTrans" cxnId="{A3E0B588-38B8-4A8D-9443-F646359C83F4}">
      <dgm:prSet/>
      <dgm:spPr/>
      <dgm:t>
        <a:bodyPr/>
        <a:lstStyle/>
        <a:p>
          <a:endParaRPr lang="en-US"/>
        </a:p>
      </dgm:t>
    </dgm:pt>
    <dgm:pt modelId="{813A5562-2C64-4DD4-8474-5BA1F3431DE2}">
      <dgm:prSet/>
      <dgm:spPr/>
      <dgm:t>
        <a:bodyPr/>
        <a:lstStyle/>
        <a:p>
          <a:r>
            <a:rPr lang="en-US" dirty="0"/>
            <a:t>CRM FI API</a:t>
          </a:r>
        </a:p>
      </dgm:t>
    </dgm:pt>
    <dgm:pt modelId="{6B6D4A75-7469-497F-8059-D61A0D877D94}" type="parTrans" cxnId="{925E8664-D41B-40EC-AECD-4E542666615E}">
      <dgm:prSet/>
      <dgm:spPr/>
      <dgm:t>
        <a:bodyPr/>
        <a:lstStyle/>
        <a:p>
          <a:endParaRPr lang="en-US"/>
        </a:p>
      </dgm:t>
    </dgm:pt>
    <dgm:pt modelId="{000C2EA9-62D4-4A29-B3ED-C75C37A920B0}" type="sibTrans" cxnId="{925E8664-D41B-40EC-AECD-4E542666615E}">
      <dgm:prSet/>
      <dgm:spPr/>
      <dgm:t>
        <a:bodyPr/>
        <a:lstStyle/>
        <a:p>
          <a:endParaRPr lang="en-US"/>
        </a:p>
      </dgm:t>
    </dgm:pt>
    <dgm:pt modelId="{266F2E6A-B10F-46B9-9A32-C50A678BA20E}" type="pres">
      <dgm:prSet presAssocID="{C53C976D-1FCC-4701-A053-F4962E6CD6FB}" presName="theList" presStyleCnt="0">
        <dgm:presLayoutVars>
          <dgm:dir/>
          <dgm:animLvl val="lvl"/>
          <dgm:resizeHandles val="exact"/>
        </dgm:presLayoutVars>
      </dgm:prSet>
      <dgm:spPr/>
    </dgm:pt>
    <dgm:pt modelId="{9EEC5B78-B19A-4B46-9760-10D2D3D0D27A}" type="pres">
      <dgm:prSet presAssocID="{EF0CADDE-997B-4B51-901D-4A094348DCD9}" presName="compNode" presStyleCnt="0"/>
      <dgm:spPr/>
    </dgm:pt>
    <dgm:pt modelId="{B4690163-F865-44DD-B24A-4960FAED11ED}" type="pres">
      <dgm:prSet presAssocID="{EF0CADDE-997B-4B51-901D-4A094348DCD9}" presName="aNode" presStyleLbl="bgShp" presStyleIdx="0" presStyleCnt="5" custLinFactNeighborX="-1630" custLinFactNeighborY="1197"/>
      <dgm:spPr/>
    </dgm:pt>
    <dgm:pt modelId="{DAB25EBC-3BB0-4096-ADE9-77DFA7B746C2}" type="pres">
      <dgm:prSet presAssocID="{EF0CADDE-997B-4B51-901D-4A094348DCD9}" presName="textNode" presStyleLbl="bgShp" presStyleIdx="0" presStyleCnt="5"/>
      <dgm:spPr/>
    </dgm:pt>
    <dgm:pt modelId="{AE162BEB-E0B0-4D4A-8975-BC7FB41D5666}" type="pres">
      <dgm:prSet presAssocID="{EF0CADDE-997B-4B51-901D-4A094348DCD9}" presName="compChildNode" presStyleCnt="0"/>
      <dgm:spPr/>
    </dgm:pt>
    <dgm:pt modelId="{750CDF4B-8F9D-4E78-96CF-E96C36054B39}" type="pres">
      <dgm:prSet presAssocID="{EF0CADDE-997B-4B51-901D-4A094348DCD9}" presName="theInnerList" presStyleCnt="0"/>
      <dgm:spPr/>
    </dgm:pt>
    <dgm:pt modelId="{5153BC72-9812-49DD-8D30-1DD0F69F5A9D}" type="pres">
      <dgm:prSet presAssocID="{72FB2E1E-04AB-4806-A710-89F700CD9641}" presName="childNode" presStyleLbl="node1" presStyleIdx="0" presStyleCnt="10">
        <dgm:presLayoutVars>
          <dgm:bulletEnabled val="1"/>
        </dgm:presLayoutVars>
      </dgm:prSet>
      <dgm:spPr/>
    </dgm:pt>
    <dgm:pt modelId="{303E3A5E-89F6-4223-BE43-DC5EBCB8B192}" type="pres">
      <dgm:prSet presAssocID="{72FB2E1E-04AB-4806-A710-89F700CD9641}" presName="aSpace2" presStyleCnt="0"/>
      <dgm:spPr/>
    </dgm:pt>
    <dgm:pt modelId="{8345E34B-ADE1-4C35-B196-09E42D5F96DD}" type="pres">
      <dgm:prSet presAssocID="{337AAB89-5B8C-4DB8-96C9-8BFA243A7FF0}" presName="childNode" presStyleLbl="node1" presStyleIdx="1" presStyleCnt="10" custLinFactNeighborX="3059" custLinFactNeighborY="21661">
        <dgm:presLayoutVars>
          <dgm:bulletEnabled val="1"/>
        </dgm:presLayoutVars>
      </dgm:prSet>
      <dgm:spPr/>
    </dgm:pt>
    <dgm:pt modelId="{0B7B7F1D-B4D0-439F-A52B-CAEAF96A7146}" type="pres">
      <dgm:prSet presAssocID="{EF0CADDE-997B-4B51-901D-4A094348DCD9}" presName="aSpace" presStyleCnt="0"/>
      <dgm:spPr/>
    </dgm:pt>
    <dgm:pt modelId="{7D87C9D8-14C6-4677-A080-E95D7F042D59}" type="pres">
      <dgm:prSet presAssocID="{CDAC2608-DE54-4C31-87A4-35339BCDE3B0}" presName="compNode" presStyleCnt="0"/>
      <dgm:spPr/>
    </dgm:pt>
    <dgm:pt modelId="{1E5B1DF8-1F68-475C-97D7-74B8ADDB3920}" type="pres">
      <dgm:prSet presAssocID="{CDAC2608-DE54-4C31-87A4-35339BCDE3B0}" presName="aNode" presStyleLbl="bgShp" presStyleIdx="1" presStyleCnt="5" custLinFactNeighborX="-1345"/>
      <dgm:spPr/>
    </dgm:pt>
    <dgm:pt modelId="{6AC1E22C-DDDC-4278-9FCC-B041D532B5B1}" type="pres">
      <dgm:prSet presAssocID="{CDAC2608-DE54-4C31-87A4-35339BCDE3B0}" presName="textNode" presStyleLbl="bgShp" presStyleIdx="1" presStyleCnt="5"/>
      <dgm:spPr/>
    </dgm:pt>
    <dgm:pt modelId="{361D1D28-93A2-46C7-BFA9-88F40E91E118}" type="pres">
      <dgm:prSet presAssocID="{CDAC2608-DE54-4C31-87A4-35339BCDE3B0}" presName="compChildNode" presStyleCnt="0"/>
      <dgm:spPr/>
    </dgm:pt>
    <dgm:pt modelId="{7CF5E3EB-A706-4EB0-8025-27ECA0868EAA}" type="pres">
      <dgm:prSet presAssocID="{CDAC2608-DE54-4C31-87A4-35339BCDE3B0}" presName="theInnerList" presStyleCnt="0"/>
      <dgm:spPr/>
    </dgm:pt>
    <dgm:pt modelId="{CB8B61E7-D0F7-4EDB-B1AA-5CDDC49C2530}" type="pres">
      <dgm:prSet presAssocID="{336711E8-57E1-4E49-83A4-5A478A836F3E}" presName="childNode" presStyleLbl="node1" presStyleIdx="2" presStyleCnt="10">
        <dgm:presLayoutVars>
          <dgm:bulletEnabled val="1"/>
        </dgm:presLayoutVars>
      </dgm:prSet>
      <dgm:spPr/>
    </dgm:pt>
    <dgm:pt modelId="{80A09A69-6658-4280-8021-A68EC18DE46B}" type="pres">
      <dgm:prSet presAssocID="{336711E8-57E1-4E49-83A4-5A478A836F3E}" presName="aSpace2" presStyleCnt="0"/>
      <dgm:spPr/>
    </dgm:pt>
    <dgm:pt modelId="{8F5669F5-22A9-432D-90F2-E153CABEB94E}" type="pres">
      <dgm:prSet presAssocID="{A1CDF140-5F04-45E2-8D20-A5C0D45FDC29}" presName="childNode" presStyleLbl="node1" presStyleIdx="3" presStyleCnt="10">
        <dgm:presLayoutVars>
          <dgm:bulletEnabled val="1"/>
        </dgm:presLayoutVars>
      </dgm:prSet>
      <dgm:spPr/>
    </dgm:pt>
    <dgm:pt modelId="{A8BCEAD7-3D65-4B78-975E-D538A7CC8B89}" type="pres">
      <dgm:prSet presAssocID="{CDAC2608-DE54-4C31-87A4-35339BCDE3B0}" presName="aSpace" presStyleCnt="0"/>
      <dgm:spPr/>
    </dgm:pt>
    <dgm:pt modelId="{60868D58-7CDA-4FE5-86B0-CEDA0A3BDFFE}" type="pres">
      <dgm:prSet presAssocID="{3DEEE31A-B636-435A-816E-AE654106D97F}" presName="compNode" presStyleCnt="0"/>
      <dgm:spPr/>
    </dgm:pt>
    <dgm:pt modelId="{14428586-2B42-4F34-B119-CF52318CA05E}" type="pres">
      <dgm:prSet presAssocID="{3DEEE31A-B636-435A-816E-AE654106D97F}" presName="aNode" presStyleLbl="bgShp" presStyleIdx="2" presStyleCnt="5" custLinFactNeighborX="-2689"/>
      <dgm:spPr/>
    </dgm:pt>
    <dgm:pt modelId="{C0AE3E86-45B3-408D-B264-2A78CF7AC30D}" type="pres">
      <dgm:prSet presAssocID="{3DEEE31A-B636-435A-816E-AE654106D97F}" presName="textNode" presStyleLbl="bgShp" presStyleIdx="2" presStyleCnt="5"/>
      <dgm:spPr/>
    </dgm:pt>
    <dgm:pt modelId="{5186FC01-D0F4-4491-B7E6-8DB867C97448}" type="pres">
      <dgm:prSet presAssocID="{3DEEE31A-B636-435A-816E-AE654106D97F}" presName="compChildNode" presStyleCnt="0"/>
      <dgm:spPr/>
    </dgm:pt>
    <dgm:pt modelId="{38618CE2-E00C-4B76-93F8-A87491799061}" type="pres">
      <dgm:prSet presAssocID="{3DEEE31A-B636-435A-816E-AE654106D97F}" presName="theInnerList" presStyleCnt="0"/>
      <dgm:spPr/>
    </dgm:pt>
    <dgm:pt modelId="{4CCA2952-E623-41A5-BE9E-88936D9121D3}" type="pres">
      <dgm:prSet presAssocID="{DD525AD4-5A3D-4E5E-B6D0-62E5F7DC04C5}" presName="childNode" presStyleLbl="node1" presStyleIdx="4" presStyleCnt="10">
        <dgm:presLayoutVars>
          <dgm:bulletEnabled val="1"/>
        </dgm:presLayoutVars>
      </dgm:prSet>
      <dgm:spPr/>
    </dgm:pt>
    <dgm:pt modelId="{FE954F67-D92C-4032-A354-5636014AAA57}" type="pres">
      <dgm:prSet presAssocID="{DD525AD4-5A3D-4E5E-B6D0-62E5F7DC04C5}" presName="aSpace2" presStyleCnt="0"/>
      <dgm:spPr/>
    </dgm:pt>
    <dgm:pt modelId="{F5444672-B3DF-42CF-B28D-8B242099C657}" type="pres">
      <dgm:prSet presAssocID="{697348EA-7EB2-49BB-BA84-BFCD5AF696E7}" presName="childNode" presStyleLbl="node1" presStyleIdx="5" presStyleCnt="10">
        <dgm:presLayoutVars>
          <dgm:bulletEnabled val="1"/>
        </dgm:presLayoutVars>
      </dgm:prSet>
      <dgm:spPr/>
    </dgm:pt>
    <dgm:pt modelId="{CC199601-F358-4D16-82F9-FB051A8D16D7}" type="pres">
      <dgm:prSet presAssocID="{3DEEE31A-B636-435A-816E-AE654106D97F}" presName="aSpace" presStyleCnt="0"/>
      <dgm:spPr/>
    </dgm:pt>
    <dgm:pt modelId="{624A789B-30CA-4150-9DFC-C0668B46A56D}" type="pres">
      <dgm:prSet presAssocID="{1D2E8BCF-09BB-4798-BB02-C28A4EECE554}" presName="compNode" presStyleCnt="0"/>
      <dgm:spPr/>
    </dgm:pt>
    <dgm:pt modelId="{960999F4-162C-4FB6-A28B-AFC8BA1FD801}" type="pres">
      <dgm:prSet presAssocID="{1D2E8BCF-09BB-4798-BB02-C28A4EECE554}" presName="aNode" presStyleLbl="bgShp" presStyleIdx="3" presStyleCnt="5"/>
      <dgm:spPr/>
    </dgm:pt>
    <dgm:pt modelId="{7D25D3C7-963C-489B-83C7-C4600178E46B}" type="pres">
      <dgm:prSet presAssocID="{1D2E8BCF-09BB-4798-BB02-C28A4EECE554}" presName="textNode" presStyleLbl="bgShp" presStyleIdx="3" presStyleCnt="5"/>
      <dgm:spPr/>
    </dgm:pt>
    <dgm:pt modelId="{E9D587AF-3B19-42DC-A0A0-289D7B4B67FE}" type="pres">
      <dgm:prSet presAssocID="{1D2E8BCF-09BB-4798-BB02-C28A4EECE554}" presName="compChildNode" presStyleCnt="0"/>
      <dgm:spPr/>
    </dgm:pt>
    <dgm:pt modelId="{F20CA97F-7EB5-4B72-B7FD-2362C28FC490}" type="pres">
      <dgm:prSet presAssocID="{1D2E8BCF-09BB-4798-BB02-C28A4EECE554}" presName="theInnerList" presStyleCnt="0"/>
      <dgm:spPr/>
    </dgm:pt>
    <dgm:pt modelId="{7885FF2A-0B7E-4E90-A97E-3E57661B837C}" type="pres">
      <dgm:prSet presAssocID="{D2C3701C-3108-43CE-ACF0-AF7E88F8EE9B}" presName="childNode" presStyleLbl="node1" presStyleIdx="6" presStyleCnt="10">
        <dgm:presLayoutVars>
          <dgm:bulletEnabled val="1"/>
        </dgm:presLayoutVars>
      </dgm:prSet>
      <dgm:spPr/>
    </dgm:pt>
    <dgm:pt modelId="{917AD364-9AAA-48FA-8482-C1EC3C141421}" type="pres">
      <dgm:prSet presAssocID="{D2C3701C-3108-43CE-ACF0-AF7E88F8EE9B}" presName="aSpace2" presStyleCnt="0"/>
      <dgm:spPr/>
    </dgm:pt>
    <dgm:pt modelId="{E464B66E-DF9F-4714-A599-6243D240EB61}" type="pres">
      <dgm:prSet presAssocID="{68BA451C-2537-4478-A132-104B2365CDDA}" presName="childNode" presStyleLbl="node1" presStyleIdx="7" presStyleCnt="10">
        <dgm:presLayoutVars>
          <dgm:bulletEnabled val="1"/>
        </dgm:presLayoutVars>
      </dgm:prSet>
      <dgm:spPr/>
    </dgm:pt>
    <dgm:pt modelId="{028DFA8A-11FA-408B-866F-A056FE354029}" type="pres">
      <dgm:prSet presAssocID="{1D2E8BCF-09BB-4798-BB02-C28A4EECE554}" presName="aSpace" presStyleCnt="0"/>
      <dgm:spPr/>
    </dgm:pt>
    <dgm:pt modelId="{450ED0C5-A66C-472F-8DE0-A4FF2C346EC2}" type="pres">
      <dgm:prSet presAssocID="{07FED525-5BA1-473F-9741-0B9562CDB107}" presName="compNode" presStyleCnt="0"/>
      <dgm:spPr/>
    </dgm:pt>
    <dgm:pt modelId="{28737D8E-E788-45C4-95F4-F291BD0BC102}" type="pres">
      <dgm:prSet presAssocID="{07FED525-5BA1-473F-9741-0B9562CDB107}" presName="aNode" presStyleLbl="bgShp" presStyleIdx="4" presStyleCnt="5"/>
      <dgm:spPr/>
    </dgm:pt>
    <dgm:pt modelId="{27E4D3C5-E181-4E43-9010-8F216D1FB2D7}" type="pres">
      <dgm:prSet presAssocID="{07FED525-5BA1-473F-9741-0B9562CDB107}" presName="textNode" presStyleLbl="bgShp" presStyleIdx="4" presStyleCnt="5"/>
      <dgm:spPr/>
    </dgm:pt>
    <dgm:pt modelId="{03EA2E7A-CEE3-4EBC-A2A6-73C6D0C5B766}" type="pres">
      <dgm:prSet presAssocID="{07FED525-5BA1-473F-9741-0B9562CDB107}" presName="compChildNode" presStyleCnt="0"/>
      <dgm:spPr/>
    </dgm:pt>
    <dgm:pt modelId="{1FEF8914-3C23-4E93-9F88-38F9CB57C144}" type="pres">
      <dgm:prSet presAssocID="{07FED525-5BA1-473F-9741-0B9562CDB107}" presName="theInnerList" presStyleCnt="0"/>
      <dgm:spPr/>
    </dgm:pt>
    <dgm:pt modelId="{8A795B47-C687-4D91-B95A-DFED64EE1E10}" type="pres">
      <dgm:prSet presAssocID="{C3F0A4A5-7E0E-4CAB-AEFB-7D359D708981}" presName="childNode" presStyleLbl="node1" presStyleIdx="8" presStyleCnt="10" custScaleY="89919" custLinFactNeighborX="-294" custLinFactNeighborY="5879">
        <dgm:presLayoutVars>
          <dgm:bulletEnabled val="1"/>
        </dgm:presLayoutVars>
      </dgm:prSet>
      <dgm:spPr/>
    </dgm:pt>
    <dgm:pt modelId="{B7A75073-B04B-401E-873D-460D05F44604}" type="pres">
      <dgm:prSet presAssocID="{C3F0A4A5-7E0E-4CAB-AEFB-7D359D708981}" presName="aSpace2" presStyleCnt="0"/>
      <dgm:spPr/>
    </dgm:pt>
    <dgm:pt modelId="{0BE1EE78-6DFD-44EE-9808-D1B255211A83}" type="pres">
      <dgm:prSet presAssocID="{813A5562-2C64-4DD4-8474-5BA1F3431DE2}" presName="childNode" presStyleLbl="node1" presStyleIdx="9" presStyleCnt="10">
        <dgm:presLayoutVars>
          <dgm:bulletEnabled val="1"/>
        </dgm:presLayoutVars>
      </dgm:prSet>
      <dgm:spPr/>
    </dgm:pt>
  </dgm:ptLst>
  <dgm:cxnLst>
    <dgm:cxn modelId="{538C1E01-2DFE-43C0-95DF-CA5D1048A387}" srcId="{CDAC2608-DE54-4C31-87A4-35339BCDE3B0}" destId="{A1CDF140-5F04-45E2-8D20-A5C0D45FDC29}" srcOrd="1" destOrd="0" parTransId="{76B67C2B-EBD0-48B3-ABBA-8B38349151E8}" sibTransId="{5EB47AF6-4A3E-46ED-926D-C39FC0CCFBC5}"/>
    <dgm:cxn modelId="{71697603-83AA-468F-BBFD-92A90143E307}" srcId="{07FED525-5BA1-473F-9741-0B9562CDB107}" destId="{C3F0A4A5-7E0E-4CAB-AEFB-7D359D708981}" srcOrd="0" destOrd="0" parTransId="{2DBBA9ED-D8B3-4181-9B8C-8DEF47C4387B}" sibTransId="{0E5E7468-BFD8-4715-AC2C-95D4593CFEE6}"/>
    <dgm:cxn modelId="{43F2FC07-6193-4C88-9BF1-E4778803F4A0}" type="presOf" srcId="{EF0CADDE-997B-4B51-901D-4A094348DCD9}" destId="{DAB25EBC-3BB0-4096-ADE9-77DFA7B746C2}" srcOrd="1" destOrd="0" presId="urn:microsoft.com/office/officeart/2005/8/layout/lProcess2"/>
    <dgm:cxn modelId="{AAB7A221-2E63-449B-8977-4E53D1F9A7F2}" type="presOf" srcId="{72FB2E1E-04AB-4806-A710-89F700CD9641}" destId="{5153BC72-9812-49DD-8D30-1DD0F69F5A9D}" srcOrd="0" destOrd="0" presId="urn:microsoft.com/office/officeart/2005/8/layout/lProcess2"/>
    <dgm:cxn modelId="{96D31A24-D95B-4DB9-B80B-563EA140D17B}" type="presOf" srcId="{3DEEE31A-B636-435A-816E-AE654106D97F}" destId="{C0AE3E86-45B3-408D-B264-2A78CF7AC30D}" srcOrd="1" destOrd="0" presId="urn:microsoft.com/office/officeart/2005/8/layout/lProcess2"/>
    <dgm:cxn modelId="{2576AA2A-ADBD-447D-8F4A-36D2B359D46C}" srcId="{1D2E8BCF-09BB-4798-BB02-C28A4EECE554}" destId="{68BA451C-2537-4478-A132-104B2365CDDA}" srcOrd="1" destOrd="0" parTransId="{003B3D38-9ECD-49AF-8214-B02182F9827F}" sibTransId="{92A75AEE-73CB-4ABB-BE6C-0DEE38E9744F}"/>
    <dgm:cxn modelId="{E4C2852C-F048-40E4-905C-A7FBCC75FAC0}" type="presOf" srcId="{1D2E8BCF-09BB-4798-BB02-C28A4EECE554}" destId="{7D25D3C7-963C-489B-83C7-C4600178E46B}" srcOrd="1" destOrd="0" presId="urn:microsoft.com/office/officeart/2005/8/layout/lProcess2"/>
    <dgm:cxn modelId="{9A4AF12C-3119-45FB-A0F2-DB5F16BB621C}" srcId="{CDAC2608-DE54-4C31-87A4-35339BCDE3B0}" destId="{336711E8-57E1-4E49-83A4-5A478A836F3E}" srcOrd="0" destOrd="0" parTransId="{A2AF9B59-672A-4B25-BFA1-D61BC222454E}" sibTransId="{0AFEC2D8-A379-42DB-9D84-840C60261A5B}"/>
    <dgm:cxn modelId="{A3434A31-64E6-4FE8-9B04-C005593688CD}" type="presOf" srcId="{C3F0A4A5-7E0E-4CAB-AEFB-7D359D708981}" destId="{8A795B47-C687-4D91-B95A-DFED64EE1E10}" srcOrd="0" destOrd="0" presId="urn:microsoft.com/office/officeart/2005/8/layout/lProcess2"/>
    <dgm:cxn modelId="{46E71134-C527-46FE-A21C-C159CF78DCA7}" type="presOf" srcId="{68BA451C-2537-4478-A132-104B2365CDDA}" destId="{E464B66E-DF9F-4714-A599-6243D240EB61}" srcOrd="0" destOrd="0" presId="urn:microsoft.com/office/officeart/2005/8/layout/lProcess2"/>
    <dgm:cxn modelId="{A321465F-A1AF-45DB-ACF9-5CA6004FB0D5}" type="presOf" srcId="{337AAB89-5B8C-4DB8-96C9-8BFA243A7FF0}" destId="{8345E34B-ADE1-4C35-B196-09E42D5F96DD}" srcOrd="0" destOrd="0" presId="urn:microsoft.com/office/officeart/2005/8/layout/lProcess2"/>
    <dgm:cxn modelId="{09CFB363-6686-4509-B3DA-5D2498983B04}" type="presOf" srcId="{3DEEE31A-B636-435A-816E-AE654106D97F}" destId="{14428586-2B42-4F34-B119-CF52318CA05E}" srcOrd="0" destOrd="0" presId="urn:microsoft.com/office/officeart/2005/8/layout/lProcess2"/>
    <dgm:cxn modelId="{925E8664-D41B-40EC-AECD-4E542666615E}" srcId="{07FED525-5BA1-473F-9741-0B9562CDB107}" destId="{813A5562-2C64-4DD4-8474-5BA1F3431DE2}" srcOrd="1" destOrd="0" parTransId="{6B6D4A75-7469-497F-8059-D61A0D877D94}" sibTransId="{000C2EA9-62D4-4A29-B3ED-C75C37A920B0}"/>
    <dgm:cxn modelId="{4E375565-4A33-4818-A258-5A1F1C33E4C1}" type="presOf" srcId="{07FED525-5BA1-473F-9741-0B9562CDB107}" destId="{28737D8E-E788-45C4-95F4-F291BD0BC102}" srcOrd="0" destOrd="0" presId="urn:microsoft.com/office/officeart/2005/8/layout/lProcess2"/>
    <dgm:cxn modelId="{8333E76E-A0E4-45B4-863B-58FA9DD08435}" srcId="{EF0CADDE-997B-4B51-901D-4A094348DCD9}" destId="{72FB2E1E-04AB-4806-A710-89F700CD9641}" srcOrd="0" destOrd="0" parTransId="{229C1737-7DE5-41A5-800D-785C9E1B0368}" sibTransId="{184F88AF-9377-4CB3-94FD-BDF5CE750A0F}"/>
    <dgm:cxn modelId="{06856E72-A34D-4DC7-A4A1-D6D5B42B56E3}" type="presOf" srcId="{07FED525-5BA1-473F-9741-0B9562CDB107}" destId="{27E4D3C5-E181-4E43-9010-8F216D1FB2D7}" srcOrd="1" destOrd="0" presId="urn:microsoft.com/office/officeart/2005/8/layout/lProcess2"/>
    <dgm:cxn modelId="{3D375652-832A-46C6-A4FA-1D919F94D553}" type="presOf" srcId="{C53C976D-1FCC-4701-A053-F4962E6CD6FB}" destId="{266F2E6A-B10F-46B9-9A32-C50A678BA20E}" srcOrd="0" destOrd="0" presId="urn:microsoft.com/office/officeart/2005/8/layout/lProcess2"/>
    <dgm:cxn modelId="{34010273-F678-4978-8BA1-A004A84364B0}" type="presOf" srcId="{DD525AD4-5A3D-4E5E-B6D0-62E5F7DC04C5}" destId="{4CCA2952-E623-41A5-BE9E-88936D9121D3}" srcOrd="0" destOrd="0" presId="urn:microsoft.com/office/officeart/2005/8/layout/lProcess2"/>
    <dgm:cxn modelId="{36BAEC73-BB2B-4760-BD28-12B714E22B8E}" type="presOf" srcId="{336711E8-57E1-4E49-83A4-5A478A836F3E}" destId="{CB8B61E7-D0F7-4EDB-B1AA-5CDDC49C2530}" srcOrd="0" destOrd="0" presId="urn:microsoft.com/office/officeart/2005/8/layout/lProcess2"/>
    <dgm:cxn modelId="{94B35557-43C6-42E9-B770-EAC54D59F8C1}" type="presOf" srcId="{D2C3701C-3108-43CE-ACF0-AF7E88F8EE9B}" destId="{7885FF2A-0B7E-4E90-A97E-3E57661B837C}" srcOrd="0" destOrd="0" presId="urn:microsoft.com/office/officeart/2005/8/layout/lProcess2"/>
    <dgm:cxn modelId="{86D7E47A-F22F-4833-92AB-2BA2A5645690}" type="presOf" srcId="{1D2E8BCF-09BB-4798-BB02-C28A4EECE554}" destId="{960999F4-162C-4FB6-A28B-AFC8BA1FD801}" srcOrd="0" destOrd="0" presId="urn:microsoft.com/office/officeart/2005/8/layout/lProcess2"/>
    <dgm:cxn modelId="{BB507984-79E2-4F1D-AAF9-64003DEA9B4B}" type="presOf" srcId="{CDAC2608-DE54-4C31-87A4-35339BCDE3B0}" destId="{6AC1E22C-DDDC-4278-9FCC-B041D532B5B1}" srcOrd="1" destOrd="0" presId="urn:microsoft.com/office/officeart/2005/8/layout/lProcess2"/>
    <dgm:cxn modelId="{A3E0B588-38B8-4A8D-9443-F646359C83F4}" srcId="{C53C976D-1FCC-4701-A053-F4962E6CD6FB}" destId="{07FED525-5BA1-473F-9741-0B9562CDB107}" srcOrd="4" destOrd="0" parTransId="{C2A66AA8-D2A4-4B4F-9F3A-A537D495220A}" sibTransId="{0DB63286-A9F2-4360-B1E3-20FDDF15A048}"/>
    <dgm:cxn modelId="{163F3F8A-F459-48C7-9D6B-3858765C8ACE}" type="presOf" srcId="{697348EA-7EB2-49BB-BA84-BFCD5AF696E7}" destId="{F5444672-B3DF-42CF-B28D-8B242099C657}" srcOrd="0" destOrd="0" presId="urn:microsoft.com/office/officeart/2005/8/layout/lProcess2"/>
    <dgm:cxn modelId="{85B804A0-8C48-4905-8D3B-E95CC3026204}" srcId="{3DEEE31A-B636-435A-816E-AE654106D97F}" destId="{697348EA-7EB2-49BB-BA84-BFCD5AF696E7}" srcOrd="1" destOrd="0" parTransId="{7942F0E3-1263-44B4-8696-83C2A8331CA8}" sibTransId="{9CFF1F95-51D7-4ACE-B79F-3CB2A7CF748F}"/>
    <dgm:cxn modelId="{3A3173A0-D142-467E-A8F7-7FE3B4C5BC8F}" type="presOf" srcId="{A1CDF140-5F04-45E2-8D20-A5C0D45FDC29}" destId="{8F5669F5-22A9-432D-90F2-E153CABEB94E}" srcOrd="0" destOrd="0" presId="urn:microsoft.com/office/officeart/2005/8/layout/lProcess2"/>
    <dgm:cxn modelId="{E26BC7A0-5779-4334-8274-A66140774037}" srcId="{C53C976D-1FCC-4701-A053-F4962E6CD6FB}" destId="{1D2E8BCF-09BB-4798-BB02-C28A4EECE554}" srcOrd="3" destOrd="0" parTransId="{9F4E74B5-014C-4C3E-9C66-6C10BBDE8546}" sibTransId="{937DE620-A1BC-42A2-A6C9-5BE2B501719A}"/>
    <dgm:cxn modelId="{38BE7EA1-D183-4A85-8F6E-851481163260}" type="presOf" srcId="{EF0CADDE-997B-4B51-901D-4A094348DCD9}" destId="{B4690163-F865-44DD-B24A-4960FAED11ED}" srcOrd="0" destOrd="0" presId="urn:microsoft.com/office/officeart/2005/8/layout/lProcess2"/>
    <dgm:cxn modelId="{342BE1A8-8A28-4325-9EB2-F1398764F259}" srcId="{EF0CADDE-997B-4B51-901D-4A094348DCD9}" destId="{337AAB89-5B8C-4DB8-96C9-8BFA243A7FF0}" srcOrd="1" destOrd="0" parTransId="{5363A5CC-6FFA-4A64-A464-E99FB1FB76B6}" sibTransId="{6FACF19F-B590-4F9A-859F-71F83A0C2B34}"/>
    <dgm:cxn modelId="{8E7FC5B2-D94B-4E20-A134-26092C14ED68}" srcId="{3DEEE31A-B636-435A-816E-AE654106D97F}" destId="{DD525AD4-5A3D-4E5E-B6D0-62E5F7DC04C5}" srcOrd="0" destOrd="0" parTransId="{4A1931FE-B8B1-4723-BFBB-516CD583D7BF}" sibTransId="{DA49BC44-C228-443B-8412-138A0C5374A7}"/>
    <dgm:cxn modelId="{034E7FB7-2EAD-483A-8284-0749577E3191}" srcId="{C53C976D-1FCC-4701-A053-F4962E6CD6FB}" destId="{EF0CADDE-997B-4B51-901D-4A094348DCD9}" srcOrd="0" destOrd="0" parTransId="{F170E737-8538-4613-B8A1-307B6189370B}" sibTransId="{67B8D127-CA9E-4FF2-88A9-212637244E76}"/>
    <dgm:cxn modelId="{64EED4BA-683D-4D4E-BEAE-298FA672397B}" srcId="{C53C976D-1FCC-4701-A053-F4962E6CD6FB}" destId="{CDAC2608-DE54-4C31-87A4-35339BCDE3B0}" srcOrd="1" destOrd="0" parTransId="{57644FFC-36EB-4E5D-94A3-E6F169EFDD37}" sibTransId="{81BC349E-159D-4EE0-A45D-9627101D80C4}"/>
    <dgm:cxn modelId="{1AA70AD6-3689-4976-B24C-49B919B98205}" type="presOf" srcId="{813A5562-2C64-4DD4-8474-5BA1F3431DE2}" destId="{0BE1EE78-6DFD-44EE-9808-D1B255211A83}" srcOrd="0" destOrd="0" presId="urn:microsoft.com/office/officeart/2005/8/layout/lProcess2"/>
    <dgm:cxn modelId="{9D1CD8D6-4465-42D6-9508-A11012C9B5C3}" srcId="{1D2E8BCF-09BB-4798-BB02-C28A4EECE554}" destId="{D2C3701C-3108-43CE-ACF0-AF7E88F8EE9B}" srcOrd="0" destOrd="0" parTransId="{5E5D6313-2773-47E4-8E52-BFD07B847A75}" sibTransId="{DC122633-6120-4A81-9627-65B3658939D9}"/>
    <dgm:cxn modelId="{3DBE58DC-C2FF-4199-94D5-DB7A0A73D478}" srcId="{C53C976D-1FCC-4701-A053-F4962E6CD6FB}" destId="{3DEEE31A-B636-435A-816E-AE654106D97F}" srcOrd="2" destOrd="0" parTransId="{6BE6FDBB-2F68-451D-974E-178D65340411}" sibTransId="{6ADB19DF-925A-42A2-A089-CC98278F9B30}"/>
    <dgm:cxn modelId="{84D353E5-5303-4B33-9B31-F41F64567E36}" type="presOf" srcId="{CDAC2608-DE54-4C31-87A4-35339BCDE3B0}" destId="{1E5B1DF8-1F68-475C-97D7-74B8ADDB3920}" srcOrd="0" destOrd="0" presId="urn:microsoft.com/office/officeart/2005/8/layout/lProcess2"/>
    <dgm:cxn modelId="{263302FD-DCAD-4917-97C1-D7E9BF623433}" type="presParOf" srcId="{266F2E6A-B10F-46B9-9A32-C50A678BA20E}" destId="{9EEC5B78-B19A-4B46-9760-10D2D3D0D27A}" srcOrd="0" destOrd="0" presId="urn:microsoft.com/office/officeart/2005/8/layout/lProcess2"/>
    <dgm:cxn modelId="{623A1802-2DC8-40F3-A695-C872E20F4F6A}" type="presParOf" srcId="{9EEC5B78-B19A-4B46-9760-10D2D3D0D27A}" destId="{B4690163-F865-44DD-B24A-4960FAED11ED}" srcOrd="0" destOrd="0" presId="urn:microsoft.com/office/officeart/2005/8/layout/lProcess2"/>
    <dgm:cxn modelId="{E1B1D313-43B0-4E4E-842C-FBBC4B61E915}" type="presParOf" srcId="{9EEC5B78-B19A-4B46-9760-10D2D3D0D27A}" destId="{DAB25EBC-3BB0-4096-ADE9-77DFA7B746C2}" srcOrd="1" destOrd="0" presId="urn:microsoft.com/office/officeart/2005/8/layout/lProcess2"/>
    <dgm:cxn modelId="{A3E053C5-A988-44A5-B2FC-3159595169DF}" type="presParOf" srcId="{9EEC5B78-B19A-4B46-9760-10D2D3D0D27A}" destId="{AE162BEB-E0B0-4D4A-8975-BC7FB41D5666}" srcOrd="2" destOrd="0" presId="urn:microsoft.com/office/officeart/2005/8/layout/lProcess2"/>
    <dgm:cxn modelId="{C2EAA1F0-1F1A-4B86-B3FB-3018AF7B2358}" type="presParOf" srcId="{AE162BEB-E0B0-4D4A-8975-BC7FB41D5666}" destId="{750CDF4B-8F9D-4E78-96CF-E96C36054B39}" srcOrd="0" destOrd="0" presId="urn:microsoft.com/office/officeart/2005/8/layout/lProcess2"/>
    <dgm:cxn modelId="{37F56438-5BE4-4EBD-B5EE-03E07D0C7BCF}" type="presParOf" srcId="{750CDF4B-8F9D-4E78-96CF-E96C36054B39}" destId="{5153BC72-9812-49DD-8D30-1DD0F69F5A9D}" srcOrd="0" destOrd="0" presId="urn:microsoft.com/office/officeart/2005/8/layout/lProcess2"/>
    <dgm:cxn modelId="{07BDDF47-8449-4151-BB58-C1A0CB9C32D2}" type="presParOf" srcId="{750CDF4B-8F9D-4E78-96CF-E96C36054B39}" destId="{303E3A5E-89F6-4223-BE43-DC5EBCB8B192}" srcOrd="1" destOrd="0" presId="urn:microsoft.com/office/officeart/2005/8/layout/lProcess2"/>
    <dgm:cxn modelId="{2497048D-1B14-46DB-8AB7-65AD31452787}" type="presParOf" srcId="{750CDF4B-8F9D-4E78-96CF-E96C36054B39}" destId="{8345E34B-ADE1-4C35-B196-09E42D5F96DD}" srcOrd="2" destOrd="0" presId="urn:microsoft.com/office/officeart/2005/8/layout/lProcess2"/>
    <dgm:cxn modelId="{A5C7B245-0D95-48A8-B48D-5E1C25BBFCFE}" type="presParOf" srcId="{266F2E6A-B10F-46B9-9A32-C50A678BA20E}" destId="{0B7B7F1D-B4D0-439F-A52B-CAEAF96A7146}" srcOrd="1" destOrd="0" presId="urn:microsoft.com/office/officeart/2005/8/layout/lProcess2"/>
    <dgm:cxn modelId="{3610CCAD-D462-4019-A130-8E034764A96D}" type="presParOf" srcId="{266F2E6A-B10F-46B9-9A32-C50A678BA20E}" destId="{7D87C9D8-14C6-4677-A080-E95D7F042D59}" srcOrd="2" destOrd="0" presId="urn:microsoft.com/office/officeart/2005/8/layout/lProcess2"/>
    <dgm:cxn modelId="{A462A4FD-0E33-49A2-BA02-9A1BE8858F14}" type="presParOf" srcId="{7D87C9D8-14C6-4677-A080-E95D7F042D59}" destId="{1E5B1DF8-1F68-475C-97D7-74B8ADDB3920}" srcOrd="0" destOrd="0" presId="urn:microsoft.com/office/officeart/2005/8/layout/lProcess2"/>
    <dgm:cxn modelId="{322E8C25-3FEE-4768-ACF0-CEA1099F7785}" type="presParOf" srcId="{7D87C9D8-14C6-4677-A080-E95D7F042D59}" destId="{6AC1E22C-DDDC-4278-9FCC-B041D532B5B1}" srcOrd="1" destOrd="0" presId="urn:microsoft.com/office/officeart/2005/8/layout/lProcess2"/>
    <dgm:cxn modelId="{E7340EFD-086C-44D6-B505-92DA77CA5076}" type="presParOf" srcId="{7D87C9D8-14C6-4677-A080-E95D7F042D59}" destId="{361D1D28-93A2-46C7-BFA9-88F40E91E118}" srcOrd="2" destOrd="0" presId="urn:microsoft.com/office/officeart/2005/8/layout/lProcess2"/>
    <dgm:cxn modelId="{07FAF598-FC49-4090-88AC-9970D4C984C4}" type="presParOf" srcId="{361D1D28-93A2-46C7-BFA9-88F40E91E118}" destId="{7CF5E3EB-A706-4EB0-8025-27ECA0868EAA}" srcOrd="0" destOrd="0" presId="urn:microsoft.com/office/officeart/2005/8/layout/lProcess2"/>
    <dgm:cxn modelId="{F9DD1A6A-E22E-4163-B356-AEC34AE1291D}" type="presParOf" srcId="{7CF5E3EB-A706-4EB0-8025-27ECA0868EAA}" destId="{CB8B61E7-D0F7-4EDB-B1AA-5CDDC49C2530}" srcOrd="0" destOrd="0" presId="urn:microsoft.com/office/officeart/2005/8/layout/lProcess2"/>
    <dgm:cxn modelId="{76F2E31B-A52C-4FB6-ABCC-0EFC657698D3}" type="presParOf" srcId="{7CF5E3EB-A706-4EB0-8025-27ECA0868EAA}" destId="{80A09A69-6658-4280-8021-A68EC18DE46B}" srcOrd="1" destOrd="0" presId="urn:microsoft.com/office/officeart/2005/8/layout/lProcess2"/>
    <dgm:cxn modelId="{ABC1645F-A028-4E31-BADA-989A17545CC1}" type="presParOf" srcId="{7CF5E3EB-A706-4EB0-8025-27ECA0868EAA}" destId="{8F5669F5-22A9-432D-90F2-E153CABEB94E}" srcOrd="2" destOrd="0" presId="urn:microsoft.com/office/officeart/2005/8/layout/lProcess2"/>
    <dgm:cxn modelId="{1517DC03-FF09-42E9-A39D-09DBCF341998}" type="presParOf" srcId="{266F2E6A-B10F-46B9-9A32-C50A678BA20E}" destId="{A8BCEAD7-3D65-4B78-975E-D538A7CC8B89}" srcOrd="3" destOrd="0" presId="urn:microsoft.com/office/officeart/2005/8/layout/lProcess2"/>
    <dgm:cxn modelId="{52E4E405-2B92-4597-A0FD-F0FE36D9B07E}" type="presParOf" srcId="{266F2E6A-B10F-46B9-9A32-C50A678BA20E}" destId="{60868D58-7CDA-4FE5-86B0-CEDA0A3BDFFE}" srcOrd="4" destOrd="0" presId="urn:microsoft.com/office/officeart/2005/8/layout/lProcess2"/>
    <dgm:cxn modelId="{BA0B1A82-1A0F-4DED-B575-FA36D5F5C427}" type="presParOf" srcId="{60868D58-7CDA-4FE5-86B0-CEDA0A3BDFFE}" destId="{14428586-2B42-4F34-B119-CF52318CA05E}" srcOrd="0" destOrd="0" presId="urn:microsoft.com/office/officeart/2005/8/layout/lProcess2"/>
    <dgm:cxn modelId="{1722D4E1-89AC-455F-87C1-9019D219326A}" type="presParOf" srcId="{60868D58-7CDA-4FE5-86B0-CEDA0A3BDFFE}" destId="{C0AE3E86-45B3-408D-B264-2A78CF7AC30D}" srcOrd="1" destOrd="0" presId="urn:microsoft.com/office/officeart/2005/8/layout/lProcess2"/>
    <dgm:cxn modelId="{B6584017-7694-4EB7-8FD1-BBD20B99489E}" type="presParOf" srcId="{60868D58-7CDA-4FE5-86B0-CEDA0A3BDFFE}" destId="{5186FC01-D0F4-4491-B7E6-8DB867C97448}" srcOrd="2" destOrd="0" presId="urn:microsoft.com/office/officeart/2005/8/layout/lProcess2"/>
    <dgm:cxn modelId="{5C2E45DB-7345-458A-B498-A07B7D784A0F}" type="presParOf" srcId="{5186FC01-D0F4-4491-B7E6-8DB867C97448}" destId="{38618CE2-E00C-4B76-93F8-A87491799061}" srcOrd="0" destOrd="0" presId="urn:microsoft.com/office/officeart/2005/8/layout/lProcess2"/>
    <dgm:cxn modelId="{782A851A-92B8-4CB9-BA0B-D9789B36B3AB}" type="presParOf" srcId="{38618CE2-E00C-4B76-93F8-A87491799061}" destId="{4CCA2952-E623-41A5-BE9E-88936D9121D3}" srcOrd="0" destOrd="0" presId="urn:microsoft.com/office/officeart/2005/8/layout/lProcess2"/>
    <dgm:cxn modelId="{83DC0B74-A834-45BC-8584-F46F53304E30}" type="presParOf" srcId="{38618CE2-E00C-4B76-93F8-A87491799061}" destId="{FE954F67-D92C-4032-A354-5636014AAA57}" srcOrd="1" destOrd="0" presId="urn:microsoft.com/office/officeart/2005/8/layout/lProcess2"/>
    <dgm:cxn modelId="{366EC2CE-BFB1-427C-978B-FEDD599B27EB}" type="presParOf" srcId="{38618CE2-E00C-4B76-93F8-A87491799061}" destId="{F5444672-B3DF-42CF-B28D-8B242099C657}" srcOrd="2" destOrd="0" presId="urn:microsoft.com/office/officeart/2005/8/layout/lProcess2"/>
    <dgm:cxn modelId="{9761E6D1-7B2E-4FB8-B99C-8AB84A345301}" type="presParOf" srcId="{266F2E6A-B10F-46B9-9A32-C50A678BA20E}" destId="{CC199601-F358-4D16-82F9-FB051A8D16D7}" srcOrd="5" destOrd="0" presId="urn:microsoft.com/office/officeart/2005/8/layout/lProcess2"/>
    <dgm:cxn modelId="{73F04E7B-1E02-4CA4-83D1-F165F0E06DA4}" type="presParOf" srcId="{266F2E6A-B10F-46B9-9A32-C50A678BA20E}" destId="{624A789B-30CA-4150-9DFC-C0668B46A56D}" srcOrd="6" destOrd="0" presId="urn:microsoft.com/office/officeart/2005/8/layout/lProcess2"/>
    <dgm:cxn modelId="{27E23A07-2F61-4BDC-8E7D-44983C59AFDB}" type="presParOf" srcId="{624A789B-30CA-4150-9DFC-C0668B46A56D}" destId="{960999F4-162C-4FB6-A28B-AFC8BA1FD801}" srcOrd="0" destOrd="0" presId="urn:microsoft.com/office/officeart/2005/8/layout/lProcess2"/>
    <dgm:cxn modelId="{FD50B073-B1D7-4B7A-A792-389884016804}" type="presParOf" srcId="{624A789B-30CA-4150-9DFC-C0668B46A56D}" destId="{7D25D3C7-963C-489B-83C7-C4600178E46B}" srcOrd="1" destOrd="0" presId="urn:microsoft.com/office/officeart/2005/8/layout/lProcess2"/>
    <dgm:cxn modelId="{756A4F66-6A11-4611-8199-805ABB489884}" type="presParOf" srcId="{624A789B-30CA-4150-9DFC-C0668B46A56D}" destId="{E9D587AF-3B19-42DC-A0A0-289D7B4B67FE}" srcOrd="2" destOrd="0" presId="urn:microsoft.com/office/officeart/2005/8/layout/lProcess2"/>
    <dgm:cxn modelId="{98A58072-2CAE-4E47-BDF1-FE109BC1DFA9}" type="presParOf" srcId="{E9D587AF-3B19-42DC-A0A0-289D7B4B67FE}" destId="{F20CA97F-7EB5-4B72-B7FD-2362C28FC490}" srcOrd="0" destOrd="0" presId="urn:microsoft.com/office/officeart/2005/8/layout/lProcess2"/>
    <dgm:cxn modelId="{4C4A47F1-D7BB-4779-A9D5-F65EC18EFEEB}" type="presParOf" srcId="{F20CA97F-7EB5-4B72-B7FD-2362C28FC490}" destId="{7885FF2A-0B7E-4E90-A97E-3E57661B837C}" srcOrd="0" destOrd="0" presId="urn:microsoft.com/office/officeart/2005/8/layout/lProcess2"/>
    <dgm:cxn modelId="{D709EF8B-1668-4618-B1C8-E65EECE24910}" type="presParOf" srcId="{F20CA97F-7EB5-4B72-B7FD-2362C28FC490}" destId="{917AD364-9AAA-48FA-8482-C1EC3C141421}" srcOrd="1" destOrd="0" presId="urn:microsoft.com/office/officeart/2005/8/layout/lProcess2"/>
    <dgm:cxn modelId="{10A8DC39-D3CF-4390-B203-716E8168EDA3}" type="presParOf" srcId="{F20CA97F-7EB5-4B72-B7FD-2362C28FC490}" destId="{E464B66E-DF9F-4714-A599-6243D240EB61}" srcOrd="2" destOrd="0" presId="urn:microsoft.com/office/officeart/2005/8/layout/lProcess2"/>
    <dgm:cxn modelId="{21350355-8026-475A-A9FF-D244912512EC}" type="presParOf" srcId="{266F2E6A-B10F-46B9-9A32-C50A678BA20E}" destId="{028DFA8A-11FA-408B-866F-A056FE354029}" srcOrd="7" destOrd="0" presId="urn:microsoft.com/office/officeart/2005/8/layout/lProcess2"/>
    <dgm:cxn modelId="{31A5D23C-7B40-498F-BB7A-FB4C981A9797}" type="presParOf" srcId="{266F2E6A-B10F-46B9-9A32-C50A678BA20E}" destId="{450ED0C5-A66C-472F-8DE0-A4FF2C346EC2}" srcOrd="8" destOrd="0" presId="urn:microsoft.com/office/officeart/2005/8/layout/lProcess2"/>
    <dgm:cxn modelId="{7793DBB9-33F9-4A41-9E2F-AA0D977147D8}" type="presParOf" srcId="{450ED0C5-A66C-472F-8DE0-A4FF2C346EC2}" destId="{28737D8E-E788-45C4-95F4-F291BD0BC102}" srcOrd="0" destOrd="0" presId="urn:microsoft.com/office/officeart/2005/8/layout/lProcess2"/>
    <dgm:cxn modelId="{6B7FF062-57AA-48F8-B6AB-E190001DA8A9}" type="presParOf" srcId="{450ED0C5-A66C-472F-8DE0-A4FF2C346EC2}" destId="{27E4D3C5-E181-4E43-9010-8F216D1FB2D7}" srcOrd="1" destOrd="0" presId="urn:microsoft.com/office/officeart/2005/8/layout/lProcess2"/>
    <dgm:cxn modelId="{D8C02F91-23F5-4B92-B193-BF5D0F90B16A}" type="presParOf" srcId="{450ED0C5-A66C-472F-8DE0-A4FF2C346EC2}" destId="{03EA2E7A-CEE3-4EBC-A2A6-73C6D0C5B766}" srcOrd="2" destOrd="0" presId="urn:microsoft.com/office/officeart/2005/8/layout/lProcess2"/>
    <dgm:cxn modelId="{20CEC661-8CD9-490A-9756-6EA05A925C2C}" type="presParOf" srcId="{03EA2E7A-CEE3-4EBC-A2A6-73C6D0C5B766}" destId="{1FEF8914-3C23-4E93-9F88-38F9CB57C144}" srcOrd="0" destOrd="0" presId="urn:microsoft.com/office/officeart/2005/8/layout/lProcess2"/>
    <dgm:cxn modelId="{78A7530C-F645-46CD-A582-DE069CA5DC52}" type="presParOf" srcId="{1FEF8914-3C23-4E93-9F88-38F9CB57C144}" destId="{8A795B47-C687-4D91-B95A-DFED64EE1E10}" srcOrd="0" destOrd="0" presId="urn:microsoft.com/office/officeart/2005/8/layout/lProcess2"/>
    <dgm:cxn modelId="{463A4DF5-8FF1-4E3B-8823-81D14863019B}" type="presParOf" srcId="{1FEF8914-3C23-4E93-9F88-38F9CB57C144}" destId="{B7A75073-B04B-401E-873D-460D05F44604}" srcOrd="1" destOrd="0" presId="urn:microsoft.com/office/officeart/2005/8/layout/lProcess2"/>
    <dgm:cxn modelId="{B1143F38-B3FB-48C7-83BA-8E047580D115}" type="presParOf" srcId="{1FEF8914-3C23-4E93-9F88-38F9CB57C144}" destId="{0BE1EE78-6DFD-44EE-9808-D1B255211A83}" srcOrd="2" destOrd="0" presId="urn:microsoft.com/office/officeart/2005/8/layout/l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pPr>
            <a:buFontTx/>
            <a:buNone/>
          </a:pPr>
          <a:r>
            <a:rPr lang="en-US" dirty="0"/>
            <a:t>Is this a new issue?</a:t>
          </a:r>
        </a:p>
      </dgm:t>
    </dgm:pt>
    <dgm:pt modelId="{244F4C5B-E21F-42C5-B3DE-A041B66062A8}" type="parTrans" cxnId="{C4C8F894-0048-4280-A73A-29BC1A0D9EDC}">
      <dgm:prSet/>
      <dgm:spPr/>
      <dgm:t>
        <a:bodyPr/>
        <a:lstStyle/>
        <a:p>
          <a:pPr>
            <a:buFontTx/>
            <a:buNone/>
          </a:pPr>
          <a:endParaRPr lang="en-US"/>
        </a:p>
      </dgm:t>
    </dgm:pt>
    <dgm:pt modelId="{DC933204-89A4-41EE-801F-B72B072A2776}" type="sibTrans" cxnId="{C4C8F894-0048-4280-A73A-29BC1A0D9EDC}">
      <dgm:prSet/>
      <dgm:spPr/>
      <dgm:t>
        <a:bodyPr/>
        <a:lstStyle/>
        <a:p>
          <a:pPr>
            <a:buFontTx/>
            <a:buNone/>
          </a:pPr>
          <a:endParaRPr lang="en-US"/>
        </a:p>
      </dgm:t>
    </dgm:pt>
    <dgm:pt modelId="{65A9A5E5-6E50-4DA5-9BAB-BD774C78290E}">
      <dgm:prSet/>
      <dgm:spPr/>
      <dgm:t>
        <a:bodyPr/>
        <a:lstStyle/>
        <a:p>
          <a:pPr>
            <a:buFontTx/>
            <a:buNone/>
          </a:pPr>
          <a:r>
            <a:rPr lang="en-US" dirty="0">
              <a:solidFill>
                <a:schemeClr val="accent1">
                  <a:lumMod val="50000"/>
                </a:schemeClr>
              </a:solidFill>
            </a:rPr>
            <a:t>Yes </a:t>
          </a:r>
        </a:p>
      </dgm:t>
    </dgm:pt>
    <dgm:pt modelId="{EAA1A911-2086-492B-BE78-01E515E78659}" type="parTrans" cxnId="{52082A99-6B54-41CB-87BD-DA79A3BF96D0}">
      <dgm:prSet/>
      <dgm:spPr/>
      <dgm:t>
        <a:bodyPr/>
        <a:lstStyle/>
        <a:p>
          <a:pPr>
            <a:buFontTx/>
            <a:buNone/>
          </a:pPr>
          <a:endParaRPr lang="en-US"/>
        </a:p>
      </dgm:t>
    </dgm:pt>
    <dgm:pt modelId="{CF307955-A0AA-416E-BA26-7BB3CA55F199}" type="sibTrans" cxnId="{52082A99-6B54-41CB-87BD-DA79A3BF96D0}">
      <dgm:prSet/>
      <dgm:spPr/>
      <dgm:t>
        <a:bodyPr/>
        <a:lstStyle/>
        <a:p>
          <a:pPr>
            <a:buFontTx/>
            <a:buNone/>
          </a:pPr>
          <a:endParaRPr lang="en-US"/>
        </a:p>
      </dgm:t>
    </dgm:pt>
    <dgm:pt modelId="{CEF4D714-C52E-4243-8AB1-79E1A8F82FC3}">
      <dgm:prSet/>
      <dgm:spPr/>
      <dgm:t>
        <a:bodyPr/>
        <a:lstStyle/>
        <a:p>
          <a:pPr>
            <a:buFontTx/>
            <a:buNone/>
          </a:pPr>
          <a:r>
            <a:rPr lang="en-US" dirty="0"/>
            <a:t>Is it reported only for one customer?</a:t>
          </a:r>
        </a:p>
      </dgm:t>
    </dgm:pt>
    <dgm:pt modelId="{94E794C3-2048-469B-8741-7E3811C6328D}" type="parTrans" cxnId="{450916BD-26E4-4C5F-A728-E06230F10962}">
      <dgm:prSet/>
      <dgm:spPr/>
      <dgm:t>
        <a:bodyPr/>
        <a:lstStyle/>
        <a:p>
          <a:pPr>
            <a:buFontTx/>
            <a:buNone/>
          </a:pPr>
          <a:endParaRPr lang="en-US"/>
        </a:p>
      </dgm:t>
    </dgm:pt>
    <dgm:pt modelId="{C77D0C15-0EE6-441E-8327-D64FCD0DA5CD}" type="sibTrans" cxnId="{450916BD-26E4-4C5F-A728-E06230F10962}">
      <dgm:prSet/>
      <dgm:spPr/>
      <dgm:t>
        <a:bodyPr/>
        <a:lstStyle/>
        <a:p>
          <a:pPr>
            <a:buFontTx/>
            <a:buNone/>
          </a:pPr>
          <a:endParaRPr lang="en-US"/>
        </a:p>
      </dgm:t>
    </dgm:pt>
    <dgm:pt modelId="{6838ACF1-B127-4877-A6D2-F99833050D5A}">
      <dgm:prSet/>
      <dgm:spPr/>
      <dgm:t>
        <a:bodyPr/>
        <a:lstStyle/>
        <a:p>
          <a:pPr>
            <a:buFontTx/>
            <a:buNone/>
          </a:pPr>
          <a:r>
            <a:rPr lang="en-US" dirty="0">
              <a:solidFill>
                <a:schemeClr val="accent1">
                  <a:lumMod val="50000"/>
                </a:schemeClr>
              </a:solidFill>
            </a:rPr>
            <a:t>Yes</a:t>
          </a:r>
        </a:p>
      </dgm:t>
    </dgm:pt>
    <dgm:pt modelId="{950C1917-37B9-40A2-80B1-DF0A6F711FC7}" type="parTrans" cxnId="{ECFCCDE2-A79F-49C6-A3A9-2235B5CEB55F}">
      <dgm:prSet/>
      <dgm:spPr/>
      <dgm:t>
        <a:bodyPr/>
        <a:lstStyle/>
        <a:p>
          <a:pPr>
            <a:buFontTx/>
            <a:buNone/>
          </a:pPr>
          <a:endParaRPr lang="en-US"/>
        </a:p>
      </dgm:t>
    </dgm:pt>
    <dgm:pt modelId="{BF52B021-F7CE-4B3D-AE08-5CDA1A3E3131}" type="sibTrans" cxnId="{ECFCCDE2-A79F-49C6-A3A9-2235B5CEB55F}">
      <dgm:prSet/>
      <dgm:spPr/>
      <dgm:t>
        <a:bodyPr/>
        <a:lstStyle/>
        <a:p>
          <a:pPr>
            <a:buFontTx/>
            <a:buNone/>
          </a:pPr>
          <a:endParaRPr lang="en-US"/>
        </a:p>
      </dgm:t>
    </dgm:pt>
    <dgm:pt modelId="{B545F403-667B-47D0-BA4B-895E949E77EC}">
      <dgm:prSet/>
      <dgm:spPr/>
      <dgm:t>
        <a:bodyPr/>
        <a:lstStyle/>
        <a:p>
          <a:pPr>
            <a:buFontTx/>
            <a:buNone/>
          </a:pPr>
          <a:r>
            <a:rPr lang="en-US" dirty="0"/>
            <a:t>Is there any common pattern across CIFs?</a:t>
          </a:r>
        </a:p>
      </dgm:t>
    </dgm:pt>
    <dgm:pt modelId="{1174DABC-87C1-40E3-A3CC-768F405752C0}" type="parTrans" cxnId="{CDF2EBB3-FDF4-43D4-BEE1-C80498BB1222}">
      <dgm:prSet/>
      <dgm:spPr/>
      <dgm:t>
        <a:bodyPr/>
        <a:lstStyle/>
        <a:p>
          <a:pPr>
            <a:buFontTx/>
            <a:buNone/>
          </a:pPr>
          <a:endParaRPr lang="en-US"/>
        </a:p>
      </dgm:t>
    </dgm:pt>
    <dgm:pt modelId="{E4BEF677-82C6-48A6-9143-AA2E39240A54}" type="sibTrans" cxnId="{CDF2EBB3-FDF4-43D4-BEE1-C80498BB1222}">
      <dgm:prSet/>
      <dgm:spPr/>
      <dgm:t>
        <a:bodyPr/>
        <a:lstStyle/>
        <a:p>
          <a:pPr>
            <a:buFontTx/>
            <a:buNone/>
          </a:pPr>
          <a:endParaRPr lang="en-US"/>
        </a:p>
      </dgm:t>
    </dgm:pt>
    <dgm:pt modelId="{B0F09938-E5C3-4559-A3A8-02082338827D}">
      <dgm:prSet/>
      <dgm:spPr/>
      <dgm:t>
        <a:bodyPr/>
        <a:lstStyle/>
        <a:p>
          <a:pPr>
            <a:buFontTx/>
            <a:buNone/>
          </a:pPr>
          <a:r>
            <a:rPr lang="en-US" dirty="0">
              <a:solidFill>
                <a:schemeClr val="accent1">
                  <a:lumMod val="50000"/>
                </a:schemeClr>
              </a:solidFill>
            </a:rPr>
            <a:t>No</a:t>
          </a:r>
        </a:p>
      </dgm:t>
    </dgm:pt>
    <dgm:pt modelId="{8E546FBC-CAD3-47A5-80EB-F9506A816C4F}" type="parTrans" cxnId="{5F6E16F0-5899-49A7-A4A1-92713F92532B}">
      <dgm:prSet/>
      <dgm:spPr/>
      <dgm:t>
        <a:bodyPr/>
        <a:lstStyle/>
        <a:p>
          <a:pPr>
            <a:buFontTx/>
            <a:buNone/>
          </a:pPr>
          <a:endParaRPr lang="en-US"/>
        </a:p>
      </dgm:t>
    </dgm:pt>
    <dgm:pt modelId="{1F946830-3CC3-4EA8-A718-E98324C06B0E}" type="sibTrans" cxnId="{5F6E16F0-5899-49A7-A4A1-92713F92532B}">
      <dgm:prSet/>
      <dgm:spPr/>
      <dgm:t>
        <a:bodyPr/>
        <a:lstStyle/>
        <a:p>
          <a:pPr>
            <a:buFontTx/>
            <a:buNone/>
          </a:pPr>
          <a:endParaRPr lang="en-US"/>
        </a:p>
      </dgm:t>
    </dgm:pt>
    <dgm:pt modelId="{A4BB6894-FC46-4A07-AFAC-6934F6C19CBA}">
      <dgm:prSet/>
      <dgm:spPr/>
      <dgm:t>
        <a:bodyPr/>
        <a:lstStyle/>
        <a:p>
          <a:pPr>
            <a:buFontTx/>
            <a:buNone/>
          </a:pPr>
          <a:r>
            <a:rPr lang="en-US" dirty="0"/>
            <a:t>Is the issue only with migrated CIFs ?</a:t>
          </a:r>
        </a:p>
      </dgm:t>
    </dgm:pt>
    <dgm:pt modelId="{97289959-938B-4C85-9075-CE1ADB56CDB4}" type="parTrans" cxnId="{CF7EC996-84D8-4B2D-BB09-73FFB286242F}">
      <dgm:prSet/>
      <dgm:spPr/>
      <dgm:t>
        <a:bodyPr/>
        <a:lstStyle/>
        <a:p>
          <a:pPr>
            <a:buFontTx/>
            <a:buNone/>
          </a:pPr>
          <a:endParaRPr lang="en-US"/>
        </a:p>
      </dgm:t>
    </dgm:pt>
    <dgm:pt modelId="{CAE479C8-414B-49A0-B1D9-402FEEB3D5BA}" type="sibTrans" cxnId="{CF7EC996-84D8-4B2D-BB09-73FFB286242F}">
      <dgm:prSet/>
      <dgm:spPr/>
      <dgm:t>
        <a:bodyPr/>
        <a:lstStyle/>
        <a:p>
          <a:pPr>
            <a:buFontTx/>
            <a:buNone/>
          </a:pPr>
          <a:endParaRPr lang="en-US"/>
        </a:p>
      </dgm:t>
    </dgm:pt>
    <dgm:pt modelId="{E92B0EE6-C594-4749-B0D3-529E365B9F50}">
      <dgm:prSet/>
      <dgm:spPr/>
      <dgm:t>
        <a:bodyPr/>
        <a:lstStyle/>
        <a:p>
          <a:pPr>
            <a:buFontTx/>
            <a:buNone/>
          </a:pPr>
          <a:r>
            <a:rPr lang="en-US" dirty="0">
              <a:solidFill>
                <a:schemeClr val="accent1">
                  <a:lumMod val="50000"/>
                </a:schemeClr>
              </a:solidFill>
            </a:rPr>
            <a:t>No</a:t>
          </a:r>
        </a:p>
      </dgm:t>
    </dgm:pt>
    <dgm:pt modelId="{B17FB608-A5FF-48E5-91D8-CCDAEFAF574A}" type="parTrans" cxnId="{DE5C147A-855C-4B01-9F7D-38042B6234F7}">
      <dgm:prSet/>
      <dgm:spPr/>
      <dgm:t>
        <a:bodyPr/>
        <a:lstStyle/>
        <a:p>
          <a:pPr>
            <a:buFontTx/>
            <a:buNone/>
          </a:pPr>
          <a:endParaRPr lang="en-US"/>
        </a:p>
      </dgm:t>
    </dgm:pt>
    <dgm:pt modelId="{7337F703-9C00-49E9-8A33-C707CC3C7A44}" type="sibTrans" cxnId="{DE5C147A-855C-4B01-9F7D-38042B6234F7}">
      <dgm:prSet/>
      <dgm:spPr/>
      <dgm:t>
        <a:bodyPr/>
        <a:lstStyle/>
        <a:p>
          <a:pPr>
            <a:buFontTx/>
            <a:buNone/>
          </a:pPr>
          <a:endParaRPr lang="en-US"/>
        </a:p>
      </dgm:t>
    </dgm:pt>
    <dgm:pt modelId="{A3CD790F-9C87-4CCB-94DF-6BDD3CACF454}">
      <dgm:prSet/>
      <dgm:spPr/>
      <dgm:t>
        <a:bodyPr/>
        <a:lstStyle/>
        <a:p>
          <a:pPr>
            <a:buFontTx/>
            <a:buNone/>
          </a:pPr>
          <a:r>
            <a:rPr lang="en-US" dirty="0"/>
            <a:t>Any changes done recently?</a:t>
          </a:r>
        </a:p>
      </dgm:t>
    </dgm:pt>
    <dgm:pt modelId="{06BD135A-936C-40C6-AB05-659314F0F055}" type="parTrans" cxnId="{E45120B7-D22C-4EBA-9A9C-C367B160FED0}">
      <dgm:prSet/>
      <dgm:spPr/>
      <dgm:t>
        <a:bodyPr/>
        <a:lstStyle/>
        <a:p>
          <a:pPr>
            <a:buFontTx/>
            <a:buNone/>
          </a:pPr>
          <a:endParaRPr lang="en-US"/>
        </a:p>
      </dgm:t>
    </dgm:pt>
    <dgm:pt modelId="{AC94685E-CAE2-430D-B418-34412FC4B160}" type="sibTrans" cxnId="{E45120B7-D22C-4EBA-9A9C-C367B160FED0}">
      <dgm:prSet/>
      <dgm:spPr/>
      <dgm:t>
        <a:bodyPr/>
        <a:lstStyle/>
        <a:p>
          <a:pPr>
            <a:buFontTx/>
            <a:buNone/>
          </a:pPr>
          <a:endParaRPr lang="en-US"/>
        </a:p>
      </dgm:t>
    </dgm:pt>
    <dgm:pt modelId="{6ADB63FE-4CC4-4D3F-ABF2-D935374D2B95}">
      <dgm:prSet/>
      <dgm:spPr/>
      <dgm:t>
        <a:bodyPr/>
        <a:lstStyle/>
        <a:p>
          <a:pPr>
            <a:buFontTx/>
            <a:buNone/>
          </a:pPr>
          <a:r>
            <a:rPr lang="en-US" dirty="0">
              <a:solidFill>
                <a:schemeClr val="accent1">
                  <a:lumMod val="50000"/>
                </a:schemeClr>
              </a:solidFill>
            </a:rPr>
            <a:t>No</a:t>
          </a:r>
        </a:p>
      </dgm:t>
    </dgm:pt>
    <dgm:pt modelId="{459E0D46-282C-4D81-8054-230EA26CD511}" type="parTrans" cxnId="{FA613F42-2359-487C-8070-A977855BC91B}">
      <dgm:prSet/>
      <dgm:spPr/>
      <dgm:t>
        <a:bodyPr/>
        <a:lstStyle/>
        <a:p>
          <a:pPr>
            <a:buFontTx/>
            <a:buNone/>
          </a:pPr>
          <a:endParaRPr lang="en-US"/>
        </a:p>
      </dgm:t>
    </dgm:pt>
    <dgm:pt modelId="{774E0255-768D-4DEB-9F9B-9D68D24DCF4E}" type="sibTrans" cxnId="{FA613F42-2359-487C-8070-A977855BC91B}">
      <dgm:prSet/>
      <dgm:spPr/>
      <dgm:t>
        <a:bodyPr/>
        <a:lstStyle/>
        <a:p>
          <a:pPr>
            <a:buFontTx/>
            <a:buNone/>
          </a:pPr>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dgm:spPr/>
      <dgm:t>
        <a:bodyPr/>
        <a:lstStyle/>
        <a:p>
          <a:pPr marL="0" indent="0">
            <a:lnSpc>
              <a:spcPct val="100000"/>
            </a:lnSpc>
            <a:spcAft>
              <a:spcPts val="0"/>
            </a:spcAft>
            <a:buFontTx/>
            <a:buNone/>
          </a:pPr>
          <a:r>
            <a:rPr lang="en-US" b="0" dirty="0"/>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a:p>
      </dgm:t>
    </dgm:pt>
    <dgm:pt modelId="{D6BF8D54-43A2-480E-8BDB-CA663E9E9784}" type="sibTrans" cxnId="{57892267-267B-463A-BBDC-9A7AF5F574C6}">
      <dgm:prSet/>
      <dgm:spPr/>
      <dgm:t>
        <a:bodyPr/>
        <a:lstStyle/>
        <a:p>
          <a:pPr marL="0" indent="0">
            <a:lnSpc>
              <a:spcPct val="100000"/>
            </a:lnSpc>
            <a:spcAft>
              <a:spcPts val="0"/>
            </a:spcAft>
            <a:buFontTx/>
            <a:buNone/>
          </a:pPr>
          <a:endParaRPr lang="en-US"/>
        </a:p>
      </dgm:t>
    </dgm:pt>
    <dgm:pt modelId="{490DFB80-C8F0-426B-A79D-004DA6DE9145}">
      <dgm:prSet/>
      <dgm:spPr/>
      <dgm:t>
        <a:bodyPr/>
        <a:lstStyle/>
        <a:p>
          <a:pPr marL="0" indent="0">
            <a:lnSpc>
              <a:spcPct val="100000"/>
            </a:lnSpc>
            <a:spcAft>
              <a:spcPts val="0"/>
            </a:spcAft>
            <a:buFontTx/>
            <a:buNone/>
          </a:pPr>
          <a:r>
            <a:rPr lang="en-US" b="0" dirty="0"/>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a:p>
      </dgm:t>
    </dgm:pt>
    <dgm:pt modelId="{151BB484-70BB-4EE4-911B-E00C06FA4634}" type="sibTrans" cxnId="{ADE9924C-85B2-4521-862E-14E1D4868C96}">
      <dgm:prSet/>
      <dgm:spPr/>
      <dgm:t>
        <a:bodyPr/>
        <a:lstStyle/>
        <a:p>
          <a:pPr marL="0" indent="0">
            <a:lnSpc>
              <a:spcPct val="100000"/>
            </a:lnSpc>
            <a:spcAft>
              <a:spcPts val="0"/>
            </a:spcAft>
            <a:buFontTx/>
            <a:buNone/>
          </a:pPr>
          <a:endParaRPr lang="en-US"/>
        </a:p>
      </dgm:t>
    </dgm:pt>
    <dgm:pt modelId="{AA218A9E-B190-4A62-A739-8784F8DAC722}">
      <dgm:prSet/>
      <dgm:spPr/>
      <dgm:t>
        <a:bodyPr/>
        <a:lstStyle/>
        <a:p>
          <a:pPr marL="0" indent="0">
            <a:lnSpc>
              <a:spcPct val="100000"/>
            </a:lnSpc>
            <a:spcAft>
              <a:spcPts val="0"/>
            </a:spcAft>
            <a:buFontTx/>
            <a:buNone/>
          </a:pPr>
          <a:r>
            <a:rPr lang="en-US" b="0" dirty="0"/>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a:p>
      </dgm:t>
    </dgm:pt>
    <dgm:pt modelId="{8AC920DD-8AB5-4ACB-808B-6800A5931605}" type="sibTrans" cxnId="{BC93B964-AC66-4BEA-B442-0EA0015B8C9C}">
      <dgm:prSet/>
      <dgm:spPr/>
      <dgm:t>
        <a:bodyPr/>
        <a:lstStyle/>
        <a:p>
          <a:pPr marL="0" indent="0">
            <a:lnSpc>
              <a:spcPct val="100000"/>
            </a:lnSpc>
            <a:spcAft>
              <a:spcPts val="0"/>
            </a:spcAft>
            <a:buFontTx/>
            <a:buNone/>
          </a:pPr>
          <a:endParaRPr lang="en-US"/>
        </a:p>
      </dgm:t>
    </dgm:pt>
    <dgm:pt modelId="{55FCEDDD-9096-4363-B8C6-162F13895418}">
      <dgm:prSet phldrT="[Text]" custT="1"/>
      <dgm:spPr/>
      <dgm:t>
        <a:bodyPr/>
        <a:lstStyle/>
        <a:p>
          <a:pPr marL="0" indent="0">
            <a:lnSpc>
              <a:spcPct val="100000"/>
            </a:lnSpc>
            <a:spcAft>
              <a:spcPts val="0"/>
            </a:spcAft>
            <a:buFontTx/>
            <a:buNone/>
          </a:pPr>
          <a:r>
            <a:rPr lang="en-US" sz="1800" dirty="0">
              <a:solidFill>
                <a:schemeClr val="accent1">
                  <a:lumMod val="50000"/>
                </a:schemeClr>
              </a:solidFill>
              <a:latin typeface="Calibri" panose="020F0502020204030204" pitchFamily="34" charset="0"/>
            </a:rPr>
            <a:t>Unable to modify Retail CIF</a:t>
          </a:r>
          <a:endParaRPr lang="en-US" sz="1800" b="0" dirty="0">
            <a:solidFill>
              <a:schemeClr val="accent1">
                <a:lumMod val="50000"/>
              </a:schemeClr>
            </a:solidFill>
          </a:endParaRP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a:p>
      </dgm:t>
    </dgm:pt>
    <dgm:pt modelId="{01BD911F-91D1-4BD0-9940-79F12DBAF9E0}" type="sibTrans" cxnId="{05D6EFDF-BE17-4B52-830E-E68028148087}">
      <dgm:prSet/>
      <dgm:spPr/>
      <dgm:t>
        <a:bodyPr/>
        <a:lstStyle/>
        <a:p>
          <a:pPr marL="0" indent="0">
            <a:lnSpc>
              <a:spcPct val="100000"/>
            </a:lnSpc>
            <a:spcAft>
              <a:spcPts val="0"/>
            </a:spcAft>
            <a:buFontTx/>
            <a:buNone/>
          </a:pPr>
          <a:endParaRPr lang="en-US"/>
        </a:p>
      </dgm:t>
    </dgm:pt>
    <dgm:pt modelId="{9EED8EE9-3B13-4567-8E89-644C0CAE5D43}">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a:p>
      </dgm:t>
    </dgm:pt>
    <dgm:pt modelId="{091D0B61-8B16-4AD7-A7E6-68CFEF76F2EB}" type="sibTrans" cxnId="{5833D5FA-92C3-4A77-A328-7CD64CD54170}">
      <dgm:prSet/>
      <dgm:spPr/>
      <dgm:t>
        <a:bodyPr/>
        <a:lstStyle/>
        <a:p>
          <a:pPr marL="0" indent="0">
            <a:lnSpc>
              <a:spcPct val="100000"/>
            </a:lnSpc>
            <a:spcAft>
              <a:spcPts val="0"/>
            </a:spcAft>
            <a:buFontTx/>
            <a:buNone/>
          </a:pPr>
          <a:endParaRPr lang="en-US"/>
        </a:p>
      </dgm:t>
    </dgm:pt>
    <dgm:pt modelId="{D9A4CAF7-2499-463C-B24A-4CB9C8090D8F}">
      <dgm:prSet custT="1"/>
      <dgm:spPr/>
      <dgm:t>
        <a:bodyPr/>
        <a:lstStyle/>
        <a:p>
          <a:pPr marL="0" indent="0">
            <a:lnSpc>
              <a:spcPct val="100000"/>
            </a:lnSpc>
            <a:spcAft>
              <a:spcPts val="0"/>
            </a:spcAft>
            <a:buFontTx/>
            <a:buNone/>
          </a:pPr>
          <a:r>
            <a:rPr lang="en-US" sz="1800" b="0" kern="1200" dirty="0">
              <a:solidFill>
                <a:schemeClr val="accent1">
                  <a:lumMod val="50000"/>
                </a:schemeClr>
              </a:solidFill>
            </a:rPr>
            <a:t>Below exception observed in Finacle CRM logs</a:t>
          </a:r>
          <a:r>
            <a:rPr lang="en-US" sz="1800" kern="1200" dirty="0">
              <a:solidFill>
                <a:schemeClr val="accent1">
                  <a:lumMod val="50000"/>
                </a:schemeClr>
              </a:solidFill>
              <a:latin typeface="Calibri" panose="020F0502020204030204" pitchFamily="34" charset="0"/>
            </a:rPr>
            <a:t>: </a:t>
          </a:r>
          <a:r>
            <a:rPr lang="en-US" sz="1800" kern="1200" dirty="0" err="1">
              <a:solidFill>
                <a:schemeClr val="accent1">
                  <a:lumMod val="50000"/>
                </a:schemeClr>
              </a:solidFill>
              <a:latin typeface="Calibri" panose="020F0502020204030204" pitchFamily="34" charset="0"/>
            </a:rPr>
            <a:t>Logs:java.lang.NumberFormatException</a:t>
          </a:r>
          <a:r>
            <a:rPr lang="en-US" sz="1800" kern="1200" dirty="0">
              <a:solidFill>
                <a:schemeClr val="accent1">
                  <a:lumMod val="50000"/>
                </a:schemeClr>
              </a:solidFill>
              <a:latin typeface="Calibri" panose="020F0502020204030204" pitchFamily="34" charset="0"/>
            </a:rPr>
            <a:t>: null at </a:t>
          </a:r>
          <a:r>
            <a:rPr lang="en-US" sz="1800" kern="1200" dirty="0" err="1">
              <a:solidFill>
                <a:schemeClr val="accent1">
                  <a:lumMod val="50000"/>
                </a:schemeClr>
              </a:solidFill>
              <a:latin typeface="Calibri" panose="020F0502020204030204" pitchFamily="34" charset="0"/>
            </a:rPr>
            <a:t>java.lang.Integer.parseInt</a:t>
          </a:r>
          <a:r>
            <a:rPr lang="en-US" sz="1800" kern="1200" dirty="0">
              <a:solidFill>
                <a:schemeClr val="accent1">
                  <a:lumMod val="50000"/>
                </a:schemeClr>
              </a:solidFill>
              <a:latin typeface="Calibri" panose="020F0502020204030204" pitchFamily="34" charset="0"/>
            </a:rPr>
            <a:t>(Integer.java:428) at </a:t>
          </a:r>
          <a:r>
            <a:rPr lang="en-US" sz="1800" kern="1200" dirty="0" err="1">
              <a:solidFill>
                <a:schemeClr val="accent1">
                  <a:lumMod val="50000"/>
                </a:schemeClr>
              </a:solidFill>
              <a:latin typeface="Calibri" panose="020F0502020204030204" pitchFamily="34" charset="0"/>
            </a:rPr>
            <a:t>java.lang.Integer</a:t>
          </a:r>
          <a:r>
            <a:rPr lang="en-US" sz="1800" kern="1200" dirty="0">
              <a:solidFill>
                <a:schemeClr val="accent1">
                  <a:lumMod val="50000"/>
                </a:schemeClr>
              </a:solidFill>
              <a:latin typeface="Calibri" panose="020F0502020204030204" pitchFamily="34" charset="0"/>
            </a:rPr>
            <a:t>.(Integer.java:671) </a:t>
          </a:r>
          <a:r>
            <a:rPr lang="en-US" sz="1800" dirty="0">
              <a:solidFill>
                <a:schemeClr val="accent1">
                  <a:lumMod val="50000"/>
                </a:schemeClr>
              </a:solidFill>
              <a:latin typeface="Calibri" panose="020F0502020204030204" pitchFamily="34" charset="0"/>
            </a:rPr>
            <a:t>at </a:t>
          </a:r>
          <a:r>
            <a:rPr lang="en-US" sz="1800" dirty="0" err="1">
              <a:solidFill>
                <a:schemeClr val="accent1">
                  <a:lumMod val="50000"/>
                </a:schemeClr>
              </a:solidFill>
              <a:latin typeface="Calibri" panose="020F0502020204030204" pitchFamily="34" charset="0"/>
            </a:rPr>
            <a:t>com.infy.cis.ui.common.AccWriter.serviceRequest</a:t>
          </a:r>
          <a:r>
            <a:rPr lang="en-US" sz="1800" dirty="0">
              <a:solidFill>
                <a:schemeClr val="accent1">
                  <a:lumMod val="50000"/>
                </a:schemeClr>
              </a:solidFill>
              <a:latin typeface="Calibri" panose="020F0502020204030204" pitchFamily="34" charset="0"/>
            </a:rPr>
            <a:t>(AccWriter.java:7947)</a:t>
          </a:r>
          <a:endParaRPr lang="en-US" sz="1800" b="0" kern="1200" dirty="0">
            <a:solidFill>
              <a:schemeClr val="accent1">
                <a:lumMod val="50000"/>
              </a:schemeClr>
            </a:solidFill>
            <a:latin typeface="Calibri" panose="020F0502020204030204"/>
            <a:ea typeface="+mn-ea"/>
            <a:cs typeface="+mn-cs"/>
          </a:endParaRPr>
        </a:p>
      </dgm:t>
    </dgm:pt>
    <dgm:pt modelId="{72EECAFE-8C4D-4FA2-B766-1832BDD44396}" type="parTrans" cxnId="{61F9BDD1-4BF4-42B7-9E89-C169D981090D}">
      <dgm:prSet/>
      <dgm:spPr/>
      <dgm:t>
        <a:bodyPr/>
        <a:lstStyle/>
        <a:p>
          <a:pPr marL="0" indent="0">
            <a:lnSpc>
              <a:spcPct val="100000"/>
            </a:lnSpc>
            <a:spcAft>
              <a:spcPts val="0"/>
            </a:spcAft>
            <a:buFontTx/>
            <a:buNone/>
          </a:pPr>
          <a:endParaRPr lang="en-US"/>
        </a:p>
      </dgm:t>
    </dgm:pt>
    <dgm:pt modelId="{9AFE6CEF-8791-4B7B-AF0C-4993B4848571}" type="sibTrans" cxnId="{61F9BDD1-4BF4-42B7-9E89-C169D981090D}">
      <dgm:prSet/>
      <dgm:spPr/>
      <dgm:t>
        <a:bodyPr/>
        <a:lstStyle/>
        <a:p>
          <a:pPr marL="0" indent="0">
            <a:lnSpc>
              <a:spcPct val="100000"/>
            </a:lnSpc>
            <a:spcAft>
              <a:spcPts val="0"/>
            </a:spcAft>
            <a:buFontTx/>
            <a:buNone/>
          </a:pPr>
          <a:endParaRPr lang="en-US"/>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3"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3" custScaleX="137184" custLinFactNeighborX="967" custLinFactNeighborY="9320">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3"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3" custScaleX="137184" custScaleY="110751">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3" custScaleX="54874" custScaleY="189419">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3" custScaleX="136477" custScaleY="222680">
        <dgm:presLayoutVars>
          <dgm:bulletEnabled val="1"/>
        </dgm:presLayoutVars>
      </dgm:prSet>
      <dgm:spPr/>
    </dgm:pt>
  </dgm:ptLst>
  <dgm:cxnLst>
    <dgm:cxn modelId="{08977914-19D0-43C1-90E8-05082E7504CE}" type="presOf" srcId="{490DFB80-C8F0-426B-A79D-004DA6DE9145}" destId="{364E779E-E35D-4C40-8E9D-9B397F69D441}" srcOrd="0" destOrd="0" presId="urn:microsoft.com/office/officeart/2005/8/layout/vList5"/>
    <dgm:cxn modelId="{B224B118-72AE-4EAA-9E32-8F4E63E8272C}" type="presOf" srcId="{D9A4CAF7-2499-463C-B24A-4CB9C8090D8F}" destId="{FF90FCC0-7AB8-4919-9CEE-D8A73C267557}" srcOrd="0" destOrd="0" presId="urn:microsoft.com/office/officeart/2005/8/layout/vList5"/>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ADE9924C-85B2-4521-862E-14E1D4868C96}" srcId="{A4B1DA18-F6BB-4A41-9A12-05BCF7AA15EB}" destId="{490DFB80-C8F0-426B-A79D-004DA6DE9145}" srcOrd="1" destOrd="0" parTransId="{4F9E2590-651C-4F56-9798-239A49104C70}" sibTransId="{151BB484-70BB-4EE4-911B-E00C06FA4634}"/>
    <dgm:cxn modelId="{5EF420A5-75E3-495F-B532-DC60F51F721C}" type="presOf" srcId="{55FCEDDD-9096-4363-B8C6-162F13895418}" destId="{F3623246-B13F-4A64-BF79-C29B41FC6E72}" srcOrd="0" destOrd="0" presId="urn:microsoft.com/office/officeart/2005/8/layout/vList5"/>
    <dgm:cxn modelId="{D7ACFBB5-05E4-4DA4-8F77-94E70A410C88}" type="presOf" srcId="{AA218A9E-B190-4A62-A739-8784F8DAC722}" destId="{41F99743-8A9E-4B57-81AA-51E2501D446E}" srcOrd="0" destOrd="0" presId="urn:microsoft.com/office/officeart/2005/8/layout/vList5"/>
    <dgm:cxn modelId="{1274A5C6-2F2C-46A7-A510-43A142402315}" type="presOf" srcId="{314D2C38-CBBF-46E8-9588-5DC0FD841770}" destId="{8892BEF4-27DB-4DD9-81E7-33B39C7A7D66}" srcOrd="0" destOrd="0" presId="urn:microsoft.com/office/officeart/2005/8/layout/vList5"/>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0" destOrd="0" parTransId="{72EECAFE-8C4D-4FA2-B766-1832BDD44396}" sibTransId="{9AFE6CEF-8791-4B7B-AF0C-4993B4848571}"/>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D5AC95C-3DFA-49A8-A95A-ACD5F74AE30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96A416F-DFB3-45D8-AC39-5F77634C234E}">
      <dgm:prSet/>
      <dgm:spPr/>
      <dgm:t>
        <a:bodyPr/>
        <a:lstStyle/>
        <a:p>
          <a:pPr>
            <a:buFontTx/>
            <a:buNone/>
          </a:pPr>
          <a:r>
            <a:rPr lang="en-US" b="0" dirty="0"/>
            <a:t>RCA</a:t>
          </a:r>
          <a:endParaRPr lang="en-US" dirty="0"/>
        </a:p>
      </dgm:t>
    </dgm:pt>
    <dgm:pt modelId="{D0AA2BBD-65C5-4902-A1D2-8D164D489E29}" type="parTrans" cxnId="{B2D15EF7-90E9-4815-9973-971D4E5C9C6D}">
      <dgm:prSet/>
      <dgm:spPr/>
      <dgm:t>
        <a:bodyPr/>
        <a:lstStyle/>
        <a:p>
          <a:endParaRPr lang="en-US"/>
        </a:p>
      </dgm:t>
    </dgm:pt>
    <dgm:pt modelId="{037DBF6E-6847-4ABC-B173-E3A5CF1A642D}" type="sibTrans" cxnId="{B2D15EF7-90E9-4815-9973-971D4E5C9C6D}">
      <dgm:prSet/>
      <dgm:spPr/>
      <dgm:t>
        <a:bodyPr/>
        <a:lstStyle/>
        <a:p>
          <a:endParaRPr lang="en-US"/>
        </a:p>
      </dgm:t>
    </dgm:pt>
    <dgm:pt modelId="{E0520D40-05BD-4DF5-AC3C-9BEC47F9F7FD}">
      <dgm:prSet custT="1"/>
      <dgm:spPr/>
      <dgm:t>
        <a:bodyPr/>
        <a:lstStyle/>
        <a:p>
          <a:pPr marL="0" indent="0">
            <a:lnSpc>
              <a:spcPct val="100000"/>
            </a:lnSpc>
            <a:spcAft>
              <a:spcPts val="0"/>
            </a:spcAft>
            <a:buFont typeface="Arial" panose="020B0604020202020204" pitchFamily="34" charset="0"/>
            <a:buChar char="•"/>
          </a:pPr>
          <a:r>
            <a:rPr lang="en-US" sz="1800" dirty="0">
              <a:solidFill>
                <a:schemeClr val="accent1">
                  <a:lumMod val="50000"/>
                </a:schemeClr>
              </a:solidFill>
              <a:latin typeface="Calibri" panose="020F0502020204030204" pitchFamily="34" charset="0"/>
            </a:rPr>
            <a:t>The code in </a:t>
          </a:r>
          <a:r>
            <a:rPr lang="en-US" sz="1800" dirty="0" err="1">
              <a:solidFill>
                <a:schemeClr val="accent1">
                  <a:lumMod val="50000"/>
                </a:schemeClr>
              </a:solidFill>
              <a:latin typeface="Calibri" panose="020F0502020204030204" pitchFamily="34" charset="0"/>
            </a:rPr>
            <a:t>AccWriter</a:t>
          </a:r>
          <a:r>
            <a:rPr lang="en-US" sz="1800" dirty="0">
              <a:solidFill>
                <a:schemeClr val="accent1">
                  <a:lumMod val="50000"/>
                </a:schemeClr>
              </a:solidFill>
              <a:latin typeface="Calibri" panose="020F0502020204030204" pitchFamily="34" charset="0"/>
            </a:rPr>
            <a:t> at line number 7947 was checked.</a:t>
          </a:r>
          <a:endParaRPr lang="en-US" sz="1800" dirty="0">
            <a:solidFill>
              <a:schemeClr val="accent1">
                <a:lumMod val="50000"/>
              </a:schemeClr>
            </a:solidFill>
            <a:latin typeface="Calibri" panose="020F0502020204030204"/>
            <a:ea typeface="+mn-ea"/>
            <a:cs typeface="+mn-cs"/>
          </a:endParaRPr>
        </a:p>
      </dgm:t>
    </dgm:pt>
    <dgm:pt modelId="{8D63E76E-918E-40BC-B2A7-507A576BF357}" type="parTrans" cxnId="{CD60E8F9-8776-49FF-A5B3-9FBBDB0A0FF1}">
      <dgm:prSet/>
      <dgm:spPr/>
      <dgm:t>
        <a:bodyPr/>
        <a:lstStyle/>
        <a:p>
          <a:endParaRPr lang="en-US"/>
        </a:p>
      </dgm:t>
    </dgm:pt>
    <dgm:pt modelId="{DF6B432C-F556-48D7-9366-28B2EF9EEF60}" type="sibTrans" cxnId="{CD60E8F9-8776-49FF-A5B3-9FBBDB0A0FF1}">
      <dgm:prSet/>
      <dgm:spPr/>
      <dgm:t>
        <a:bodyPr/>
        <a:lstStyle/>
        <a:p>
          <a:endParaRPr lang="en-US"/>
        </a:p>
      </dgm:t>
    </dgm:pt>
    <dgm:pt modelId="{1C2E107B-1E5D-44B8-92D3-B96E7360B099}">
      <dgm:prSet custT="1"/>
      <dgm:spPr/>
      <dgm:t>
        <a:bodyPr/>
        <a:lstStyle/>
        <a:p>
          <a:pPr marL="0" indent="0">
            <a:lnSpc>
              <a:spcPct val="100000"/>
            </a:lnSpc>
            <a:spcAft>
              <a:spcPts val="0"/>
            </a:spcAft>
            <a:buFont typeface="Arial" panose="020B0604020202020204" pitchFamily="34" charset="0"/>
            <a:buChar char="•"/>
          </a:pPr>
          <a:r>
            <a:rPr lang="en-US" sz="1800" dirty="0">
              <a:solidFill>
                <a:schemeClr val="accent1">
                  <a:lumMod val="50000"/>
                </a:schemeClr>
              </a:solidFill>
              <a:latin typeface="Calibri" panose="020F0502020204030204" pitchFamily="34" charset="0"/>
            </a:rPr>
            <a:t>Code was comparing the Primary Relationship Manager ID with the existing users.</a:t>
          </a:r>
          <a:endParaRPr lang="en-US" sz="1800" dirty="0">
            <a:solidFill>
              <a:schemeClr val="accent1">
                <a:lumMod val="50000"/>
              </a:schemeClr>
            </a:solidFill>
            <a:latin typeface="Calibri" panose="020F0502020204030204"/>
            <a:ea typeface="+mn-ea"/>
            <a:cs typeface="+mn-cs"/>
          </a:endParaRPr>
        </a:p>
      </dgm:t>
    </dgm:pt>
    <dgm:pt modelId="{D7A9CB06-2F50-4C4F-A4F3-F6BF87349031}" type="parTrans" cxnId="{207E6CEA-CCCC-4230-88C1-34C6FCDABC18}">
      <dgm:prSet/>
      <dgm:spPr/>
      <dgm:t>
        <a:bodyPr/>
        <a:lstStyle/>
        <a:p>
          <a:endParaRPr lang="en-US"/>
        </a:p>
      </dgm:t>
    </dgm:pt>
    <dgm:pt modelId="{FF5BD645-7783-41E1-A220-59711569E898}" type="sibTrans" cxnId="{207E6CEA-CCCC-4230-88C1-34C6FCDABC18}">
      <dgm:prSet/>
      <dgm:spPr/>
      <dgm:t>
        <a:bodyPr/>
        <a:lstStyle/>
        <a:p>
          <a:endParaRPr lang="en-US"/>
        </a:p>
      </dgm:t>
    </dgm:pt>
    <dgm:pt modelId="{C84F3053-3258-4635-A835-39F789812651}">
      <dgm:prSet/>
      <dgm:spPr/>
      <dgm:t>
        <a:bodyPr/>
        <a:lstStyle/>
        <a:p>
          <a:pPr>
            <a:buFontTx/>
            <a:buNone/>
          </a:pPr>
          <a:r>
            <a:rPr lang="en-US" b="0" dirty="0"/>
            <a:t>Resolution</a:t>
          </a:r>
        </a:p>
      </dgm:t>
    </dgm:pt>
    <dgm:pt modelId="{F33DA1A4-E10B-4DE0-8034-3989EFB84CF9}" type="parTrans" cxnId="{9147CABF-0279-4642-8ED6-19BE2B383B91}">
      <dgm:prSet/>
      <dgm:spPr/>
      <dgm:t>
        <a:bodyPr/>
        <a:lstStyle/>
        <a:p>
          <a:endParaRPr lang="en-US"/>
        </a:p>
      </dgm:t>
    </dgm:pt>
    <dgm:pt modelId="{AB2E7D21-5211-4C4F-AF4D-C8AC999BBB1B}" type="sibTrans" cxnId="{9147CABF-0279-4642-8ED6-19BE2B383B91}">
      <dgm:prSet/>
      <dgm:spPr/>
      <dgm:t>
        <a:bodyPr/>
        <a:lstStyle/>
        <a:p>
          <a:endParaRPr lang="en-US"/>
        </a:p>
      </dgm:t>
    </dgm:pt>
    <dgm:pt modelId="{750537C1-35BE-4E65-A55C-D95EC5779880}">
      <dgm:prSet custT="1"/>
      <dgm:spPr/>
      <dgm:t>
        <a:bodyPr/>
        <a:lstStyle/>
        <a:p>
          <a:pPr>
            <a:buFontTx/>
            <a:buNone/>
          </a:pPr>
          <a:r>
            <a:rPr lang="en-US" sz="1800" dirty="0">
              <a:solidFill>
                <a:schemeClr val="accent1">
                  <a:lumMod val="50000"/>
                </a:schemeClr>
              </a:solidFill>
              <a:latin typeface="Calibri" panose="020F0502020204030204" pitchFamily="34" charset="0"/>
            </a:rPr>
            <a:t>Enter a valid Primary Relationship Manager ID from the UI using the Primary RM ID look up and Submit the CIF.</a:t>
          </a:r>
          <a:r>
            <a:rPr lang="en-US" sz="1800" dirty="0">
              <a:solidFill>
                <a:schemeClr val="accent1">
                  <a:lumMod val="50000"/>
                </a:schemeClr>
              </a:solidFill>
            </a:rPr>
            <a:t> </a:t>
          </a:r>
          <a:endParaRPr lang="en-US" sz="1800" b="0" dirty="0">
            <a:solidFill>
              <a:schemeClr val="accent1">
                <a:lumMod val="50000"/>
              </a:schemeClr>
            </a:solidFill>
            <a:latin typeface="Calibri" panose="020F0502020204030204"/>
            <a:ea typeface="+mn-ea"/>
            <a:cs typeface="+mn-cs"/>
          </a:endParaRPr>
        </a:p>
      </dgm:t>
    </dgm:pt>
    <dgm:pt modelId="{D24B2FB3-302A-4F6D-99C0-3B670197F1EC}" type="parTrans" cxnId="{572C13BD-A61C-4577-BF92-D718E5A99354}">
      <dgm:prSet/>
      <dgm:spPr/>
      <dgm:t>
        <a:bodyPr/>
        <a:lstStyle/>
        <a:p>
          <a:endParaRPr lang="en-US"/>
        </a:p>
      </dgm:t>
    </dgm:pt>
    <dgm:pt modelId="{45C846E2-B360-4BC4-9AE9-D25781EED672}" type="sibTrans" cxnId="{572C13BD-A61C-4577-BF92-D718E5A99354}">
      <dgm:prSet/>
      <dgm:spPr/>
      <dgm:t>
        <a:bodyPr/>
        <a:lstStyle/>
        <a:p>
          <a:endParaRPr lang="en-US"/>
        </a:p>
      </dgm:t>
    </dgm:pt>
    <dgm:pt modelId="{7ABFD1D1-F5ED-4D43-A35A-AE23B93EA08D}">
      <dgm:prSet custT="1"/>
      <dgm:spPr/>
      <dgm:t>
        <a:bodyPr/>
        <a:lstStyle/>
        <a:p>
          <a:pPr marL="0" indent="0">
            <a:lnSpc>
              <a:spcPct val="100000"/>
            </a:lnSpc>
            <a:spcAft>
              <a:spcPts val="0"/>
            </a:spcAft>
            <a:buFont typeface="Arial" panose="020B0604020202020204" pitchFamily="34" charset="0"/>
            <a:buChar char="•"/>
          </a:pPr>
          <a:r>
            <a:rPr lang="en-US" sz="1800" dirty="0">
              <a:solidFill>
                <a:schemeClr val="accent1">
                  <a:lumMod val="50000"/>
                </a:schemeClr>
              </a:solidFill>
              <a:latin typeface="Calibri" panose="020F0502020204030204" pitchFamily="34" charset="0"/>
            </a:rPr>
            <a:t>It was then identified that the user who is tagged as Primary Relationship Manager is no longer available with bank.</a:t>
          </a:r>
          <a:r>
            <a:rPr lang="en-US" sz="1800" dirty="0">
              <a:solidFill>
                <a:schemeClr val="accent1">
                  <a:lumMod val="50000"/>
                </a:schemeClr>
              </a:solidFill>
            </a:rPr>
            <a:t> </a:t>
          </a:r>
          <a:endParaRPr lang="en-US" sz="1800" dirty="0">
            <a:solidFill>
              <a:schemeClr val="accent1">
                <a:lumMod val="50000"/>
              </a:schemeClr>
            </a:solidFill>
            <a:latin typeface="Calibri" panose="020F0502020204030204"/>
            <a:ea typeface="+mn-ea"/>
            <a:cs typeface="+mn-cs"/>
          </a:endParaRPr>
        </a:p>
      </dgm:t>
    </dgm:pt>
    <dgm:pt modelId="{626D9933-B742-47BA-B2D5-63180CE848A5}" type="parTrans" cxnId="{66E3A2DF-16A3-4B35-96A9-5575AC404ACC}">
      <dgm:prSet/>
      <dgm:spPr/>
      <dgm:t>
        <a:bodyPr/>
        <a:lstStyle/>
        <a:p>
          <a:endParaRPr lang="en-US"/>
        </a:p>
      </dgm:t>
    </dgm:pt>
    <dgm:pt modelId="{B959F9B9-1313-49AB-A9C9-28375F87130F}" type="sibTrans" cxnId="{66E3A2DF-16A3-4B35-96A9-5575AC404ACC}">
      <dgm:prSet/>
      <dgm:spPr/>
      <dgm:t>
        <a:bodyPr/>
        <a:lstStyle/>
        <a:p>
          <a:endParaRPr lang="en-US"/>
        </a:p>
      </dgm:t>
    </dgm:pt>
    <dgm:pt modelId="{368FD7AC-BFF2-4B39-AB7C-F3801CD36576}" type="pres">
      <dgm:prSet presAssocID="{2D5AC95C-3DFA-49A8-A95A-ACD5F74AE305}" presName="Name0" presStyleCnt="0">
        <dgm:presLayoutVars>
          <dgm:dir/>
          <dgm:animLvl val="lvl"/>
          <dgm:resizeHandles val="exact"/>
        </dgm:presLayoutVars>
      </dgm:prSet>
      <dgm:spPr/>
    </dgm:pt>
    <dgm:pt modelId="{D77F42A1-D9F8-466C-A316-B1785F659F1C}" type="pres">
      <dgm:prSet presAssocID="{796A416F-DFB3-45D8-AC39-5F77634C234E}" presName="linNode" presStyleCnt="0"/>
      <dgm:spPr/>
    </dgm:pt>
    <dgm:pt modelId="{B84E8E24-E2DA-4816-948F-82191639C4B6}" type="pres">
      <dgm:prSet presAssocID="{796A416F-DFB3-45D8-AC39-5F77634C234E}" presName="parentText" presStyleLbl="node1" presStyleIdx="0" presStyleCnt="2" custScaleX="54874" custScaleY="75795" custLinFactNeighborX="244" custLinFactNeighborY="1841">
        <dgm:presLayoutVars>
          <dgm:chMax val="1"/>
          <dgm:bulletEnabled val="1"/>
        </dgm:presLayoutVars>
      </dgm:prSet>
      <dgm:spPr/>
    </dgm:pt>
    <dgm:pt modelId="{1382ED4E-D7A8-4FD3-BB9E-0DB71DA136A7}" type="pres">
      <dgm:prSet presAssocID="{796A416F-DFB3-45D8-AC39-5F77634C234E}" presName="descendantText" presStyleLbl="alignAccFollowNode1" presStyleIdx="0" presStyleCnt="2" custScaleX="137184" custScaleY="93682" custLinFactNeighborX="15" custLinFactNeighborY="2305">
        <dgm:presLayoutVars>
          <dgm:bulletEnabled val="1"/>
        </dgm:presLayoutVars>
      </dgm:prSet>
      <dgm:spPr/>
    </dgm:pt>
    <dgm:pt modelId="{59A7DABB-0995-4B01-9999-E1D03B256C19}" type="pres">
      <dgm:prSet presAssocID="{037DBF6E-6847-4ABC-B173-E3A5CF1A642D}" presName="sp" presStyleCnt="0"/>
      <dgm:spPr/>
    </dgm:pt>
    <dgm:pt modelId="{9EA3C8EF-E140-44AC-865E-67AB64091F66}" type="pres">
      <dgm:prSet presAssocID="{C84F3053-3258-4635-A835-39F789812651}" presName="linNode" presStyleCnt="0"/>
      <dgm:spPr/>
    </dgm:pt>
    <dgm:pt modelId="{1E0CDFAC-0928-4CF9-BD3E-DA9096D7B7D6}" type="pres">
      <dgm:prSet presAssocID="{C84F3053-3258-4635-A835-39F789812651}" presName="parentText" presStyleLbl="node1" presStyleIdx="1" presStyleCnt="2" custScaleX="54874" custScaleY="48256" custLinFactNeighborY="-1998">
        <dgm:presLayoutVars>
          <dgm:chMax val="1"/>
          <dgm:bulletEnabled val="1"/>
        </dgm:presLayoutVars>
      </dgm:prSet>
      <dgm:spPr/>
    </dgm:pt>
    <dgm:pt modelId="{EFE2B811-1ACA-4B28-AC01-8C1683D5097E}" type="pres">
      <dgm:prSet presAssocID="{C84F3053-3258-4635-A835-39F789812651}" presName="descendantText" presStyleLbl="alignAccFollowNode1" presStyleIdx="1" presStyleCnt="2" custScaleX="136477" custScaleY="48633" custLinFactNeighborX="-1666" custLinFactNeighborY="-7392">
        <dgm:presLayoutVars>
          <dgm:bulletEnabled val="1"/>
        </dgm:presLayoutVars>
      </dgm:prSet>
      <dgm:spPr/>
    </dgm:pt>
  </dgm:ptLst>
  <dgm:cxnLst>
    <dgm:cxn modelId="{0533362F-BCA3-4026-8D5F-E3F35F351826}" type="presOf" srcId="{7ABFD1D1-F5ED-4D43-A35A-AE23B93EA08D}" destId="{1382ED4E-D7A8-4FD3-BB9E-0DB71DA136A7}" srcOrd="0" destOrd="2" presId="urn:microsoft.com/office/officeart/2005/8/layout/vList5"/>
    <dgm:cxn modelId="{D86F9141-BC5C-426A-B1D6-D4E1A0E1B14F}" type="presOf" srcId="{750537C1-35BE-4E65-A55C-D95EC5779880}" destId="{EFE2B811-1ACA-4B28-AC01-8C1683D5097E}" srcOrd="0" destOrd="0" presId="urn:microsoft.com/office/officeart/2005/8/layout/vList5"/>
    <dgm:cxn modelId="{9B6A2A62-FA6F-4061-83AB-7E5D49E5CBB7}" type="presOf" srcId="{796A416F-DFB3-45D8-AC39-5F77634C234E}" destId="{B84E8E24-E2DA-4816-948F-82191639C4B6}" srcOrd="0" destOrd="0" presId="urn:microsoft.com/office/officeart/2005/8/layout/vList5"/>
    <dgm:cxn modelId="{7F8A07B1-383C-482E-BBF7-514B4794D7F4}" type="presOf" srcId="{E0520D40-05BD-4DF5-AC3C-9BEC47F9F7FD}" destId="{1382ED4E-D7A8-4FD3-BB9E-0DB71DA136A7}" srcOrd="0" destOrd="0" presId="urn:microsoft.com/office/officeart/2005/8/layout/vList5"/>
    <dgm:cxn modelId="{572C13BD-A61C-4577-BF92-D718E5A99354}" srcId="{C84F3053-3258-4635-A835-39F789812651}" destId="{750537C1-35BE-4E65-A55C-D95EC5779880}" srcOrd="0" destOrd="0" parTransId="{D24B2FB3-302A-4F6D-99C0-3B670197F1EC}" sibTransId="{45C846E2-B360-4BC4-9AE9-D25781EED672}"/>
    <dgm:cxn modelId="{9147CABF-0279-4642-8ED6-19BE2B383B91}" srcId="{2D5AC95C-3DFA-49A8-A95A-ACD5F74AE305}" destId="{C84F3053-3258-4635-A835-39F789812651}" srcOrd="1" destOrd="0" parTransId="{F33DA1A4-E10B-4DE0-8034-3989EFB84CF9}" sibTransId="{AB2E7D21-5211-4C4F-AF4D-C8AC999BBB1B}"/>
    <dgm:cxn modelId="{48261ED5-55B2-4889-9156-3AB40EFC5320}" type="presOf" srcId="{1C2E107B-1E5D-44B8-92D3-B96E7360B099}" destId="{1382ED4E-D7A8-4FD3-BB9E-0DB71DA136A7}" srcOrd="0" destOrd="1" presId="urn:microsoft.com/office/officeart/2005/8/layout/vList5"/>
    <dgm:cxn modelId="{B8FD2BDC-93B6-47B3-8593-93212587DBB0}" type="presOf" srcId="{C84F3053-3258-4635-A835-39F789812651}" destId="{1E0CDFAC-0928-4CF9-BD3E-DA9096D7B7D6}" srcOrd="0" destOrd="0" presId="urn:microsoft.com/office/officeart/2005/8/layout/vList5"/>
    <dgm:cxn modelId="{66E3A2DF-16A3-4B35-96A9-5575AC404ACC}" srcId="{796A416F-DFB3-45D8-AC39-5F77634C234E}" destId="{7ABFD1D1-F5ED-4D43-A35A-AE23B93EA08D}" srcOrd="2" destOrd="0" parTransId="{626D9933-B742-47BA-B2D5-63180CE848A5}" sibTransId="{B959F9B9-1313-49AB-A9C9-28375F87130F}"/>
    <dgm:cxn modelId="{207E6CEA-CCCC-4230-88C1-34C6FCDABC18}" srcId="{796A416F-DFB3-45D8-AC39-5F77634C234E}" destId="{1C2E107B-1E5D-44B8-92D3-B96E7360B099}" srcOrd="1" destOrd="0" parTransId="{D7A9CB06-2F50-4C4F-A4F3-F6BF87349031}" sibTransId="{FF5BD645-7783-41E1-A220-59711569E898}"/>
    <dgm:cxn modelId="{B2D15EF7-90E9-4815-9973-971D4E5C9C6D}" srcId="{2D5AC95C-3DFA-49A8-A95A-ACD5F74AE305}" destId="{796A416F-DFB3-45D8-AC39-5F77634C234E}" srcOrd="0" destOrd="0" parTransId="{D0AA2BBD-65C5-4902-A1D2-8D164D489E29}" sibTransId="{037DBF6E-6847-4ABC-B173-E3A5CF1A642D}"/>
    <dgm:cxn modelId="{5D3579F8-03E9-4BC1-A88F-CD0DF680B41E}" type="presOf" srcId="{2D5AC95C-3DFA-49A8-A95A-ACD5F74AE305}" destId="{368FD7AC-BFF2-4B39-AB7C-F3801CD36576}" srcOrd="0" destOrd="0" presId="urn:microsoft.com/office/officeart/2005/8/layout/vList5"/>
    <dgm:cxn modelId="{CD60E8F9-8776-49FF-A5B3-9FBBDB0A0FF1}" srcId="{796A416F-DFB3-45D8-AC39-5F77634C234E}" destId="{E0520D40-05BD-4DF5-AC3C-9BEC47F9F7FD}" srcOrd="0" destOrd="0" parTransId="{8D63E76E-918E-40BC-B2A7-507A576BF357}" sibTransId="{DF6B432C-F556-48D7-9366-28B2EF9EEF60}"/>
    <dgm:cxn modelId="{3783A8D5-03EE-4E1B-860D-38482E2FF381}" type="presParOf" srcId="{368FD7AC-BFF2-4B39-AB7C-F3801CD36576}" destId="{D77F42A1-D9F8-466C-A316-B1785F659F1C}" srcOrd="0" destOrd="0" presId="urn:microsoft.com/office/officeart/2005/8/layout/vList5"/>
    <dgm:cxn modelId="{2D1F791A-9EE0-4012-AC8C-C4394991EDC8}" type="presParOf" srcId="{D77F42A1-D9F8-466C-A316-B1785F659F1C}" destId="{B84E8E24-E2DA-4816-948F-82191639C4B6}" srcOrd="0" destOrd="0" presId="urn:microsoft.com/office/officeart/2005/8/layout/vList5"/>
    <dgm:cxn modelId="{35E8C3E6-F13C-47EC-8580-05CEB166A13D}" type="presParOf" srcId="{D77F42A1-D9F8-466C-A316-B1785F659F1C}" destId="{1382ED4E-D7A8-4FD3-BB9E-0DB71DA136A7}" srcOrd="1" destOrd="0" presId="urn:microsoft.com/office/officeart/2005/8/layout/vList5"/>
    <dgm:cxn modelId="{F506FF81-EBEB-47E1-B277-F3CE5C607BEC}" type="presParOf" srcId="{368FD7AC-BFF2-4B39-AB7C-F3801CD36576}" destId="{59A7DABB-0995-4B01-9999-E1D03B256C19}" srcOrd="1" destOrd="0" presId="urn:microsoft.com/office/officeart/2005/8/layout/vList5"/>
    <dgm:cxn modelId="{7B8DD57F-13E2-447A-A8C9-46C4FB854D65}" type="presParOf" srcId="{368FD7AC-BFF2-4B39-AB7C-F3801CD36576}" destId="{9EA3C8EF-E140-44AC-865E-67AB64091F66}" srcOrd="2" destOrd="0" presId="urn:microsoft.com/office/officeart/2005/8/layout/vList5"/>
    <dgm:cxn modelId="{B6B31E79-09E0-409C-BA73-252BD5320613}" type="presParOf" srcId="{9EA3C8EF-E140-44AC-865E-67AB64091F66}" destId="{1E0CDFAC-0928-4CF9-BD3E-DA9096D7B7D6}" srcOrd="0" destOrd="0" presId="urn:microsoft.com/office/officeart/2005/8/layout/vList5"/>
    <dgm:cxn modelId="{609893F1-1A86-4F59-847B-0216A57CA54B}" type="presParOf" srcId="{9EA3C8EF-E140-44AC-865E-67AB64091F66}" destId="{EFE2B811-1ACA-4B28-AC01-8C1683D5097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75B5783-86E9-4FFD-A75B-FFDCE7A9B523}"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US"/>
        </a:p>
      </dgm:t>
    </dgm:pt>
    <dgm:pt modelId="{799CB538-D21E-43B3-B24D-D293B9CAEE93}">
      <dgm:prSet phldrT="[Text]" custT="1"/>
      <dgm:spPr/>
      <dgm:t>
        <a:bodyPr/>
        <a:lstStyle/>
        <a:p>
          <a:r>
            <a:rPr lang="en-US" sz="1800" b="1" dirty="0"/>
            <a:t>Database error occurred</a:t>
          </a:r>
        </a:p>
      </dgm:t>
    </dgm:pt>
    <dgm:pt modelId="{74C25BE1-0E13-43E8-A2FA-BB357C627EFD}" type="parTrans" cxnId="{5A018269-690A-481F-B67C-91A92EBCDA24}">
      <dgm:prSet/>
      <dgm:spPr/>
      <dgm:t>
        <a:bodyPr/>
        <a:lstStyle/>
        <a:p>
          <a:endParaRPr lang="en-US" sz="1800">
            <a:solidFill>
              <a:schemeClr val="bg2"/>
            </a:solidFill>
          </a:endParaRPr>
        </a:p>
      </dgm:t>
    </dgm:pt>
    <dgm:pt modelId="{DB5DEC38-B108-45C3-B3AC-D9D648C5E754}" type="sibTrans" cxnId="{5A018269-690A-481F-B67C-91A92EBCDA24}">
      <dgm:prSet/>
      <dgm:spPr/>
      <dgm:t>
        <a:bodyPr/>
        <a:lstStyle/>
        <a:p>
          <a:endParaRPr lang="en-US" sz="1800">
            <a:solidFill>
              <a:schemeClr val="bg2"/>
            </a:solidFill>
          </a:endParaRPr>
        </a:p>
      </dgm:t>
    </dgm:pt>
    <dgm:pt modelId="{427125E7-F0A1-4236-A633-AA5BF31B0E7F}" type="pres">
      <dgm:prSet presAssocID="{375B5783-86E9-4FFD-A75B-FFDCE7A9B523}" presName="diagram" presStyleCnt="0">
        <dgm:presLayoutVars>
          <dgm:chPref val="1"/>
          <dgm:dir/>
          <dgm:animOne val="branch"/>
          <dgm:animLvl val="lvl"/>
          <dgm:resizeHandles val="exact"/>
        </dgm:presLayoutVars>
      </dgm:prSet>
      <dgm:spPr/>
    </dgm:pt>
    <dgm:pt modelId="{FC7E077B-C7BD-421C-93DB-95EE25DBCDB9}" type="pres">
      <dgm:prSet presAssocID="{799CB538-D21E-43B3-B24D-D293B9CAEE93}" presName="root1" presStyleCnt="0"/>
      <dgm:spPr/>
    </dgm:pt>
    <dgm:pt modelId="{BE95A529-AC16-4E72-BB4F-114164B5EF6C}" type="pres">
      <dgm:prSet presAssocID="{799CB538-D21E-43B3-B24D-D293B9CAEE93}" presName="LevelOneTextNode" presStyleLbl="node0" presStyleIdx="0" presStyleCnt="1">
        <dgm:presLayoutVars>
          <dgm:chPref val="3"/>
        </dgm:presLayoutVars>
      </dgm:prSet>
      <dgm:spPr/>
    </dgm:pt>
    <dgm:pt modelId="{6FF05B95-7463-4FF6-AE10-1590E449CAE7}" type="pres">
      <dgm:prSet presAssocID="{799CB538-D21E-43B3-B24D-D293B9CAEE93}" presName="level2hierChild" presStyleCnt="0"/>
      <dgm:spPr/>
    </dgm:pt>
  </dgm:ptLst>
  <dgm:cxnLst>
    <dgm:cxn modelId="{5A018269-690A-481F-B67C-91A92EBCDA24}" srcId="{375B5783-86E9-4FFD-A75B-FFDCE7A9B523}" destId="{799CB538-D21E-43B3-B24D-D293B9CAEE93}" srcOrd="0" destOrd="0" parTransId="{74C25BE1-0E13-43E8-A2FA-BB357C627EFD}" sibTransId="{DB5DEC38-B108-45C3-B3AC-D9D648C5E754}"/>
    <dgm:cxn modelId="{173FAEC1-5F80-4DC8-A611-621BDAF3F7DB}" type="presOf" srcId="{375B5783-86E9-4FFD-A75B-FFDCE7A9B523}" destId="{427125E7-F0A1-4236-A633-AA5BF31B0E7F}" srcOrd="0" destOrd="0" presId="urn:microsoft.com/office/officeart/2005/8/layout/hierarchy2"/>
    <dgm:cxn modelId="{3B112AC6-11B2-4E31-9EDA-A4E993526C32}" type="presOf" srcId="{799CB538-D21E-43B3-B24D-D293B9CAEE93}" destId="{BE95A529-AC16-4E72-BB4F-114164B5EF6C}" srcOrd="0" destOrd="0" presId="urn:microsoft.com/office/officeart/2005/8/layout/hierarchy2"/>
    <dgm:cxn modelId="{749EF799-91DB-49E6-88B2-685F80DCD38C}" type="presParOf" srcId="{427125E7-F0A1-4236-A633-AA5BF31B0E7F}" destId="{FC7E077B-C7BD-421C-93DB-95EE25DBCDB9}" srcOrd="0" destOrd="0" presId="urn:microsoft.com/office/officeart/2005/8/layout/hierarchy2"/>
    <dgm:cxn modelId="{1008D821-92FE-4E0F-B15D-BA0C233195C1}" type="presParOf" srcId="{FC7E077B-C7BD-421C-93DB-95EE25DBCDB9}" destId="{BE95A529-AC16-4E72-BB4F-114164B5EF6C}" srcOrd="0" destOrd="0" presId="urn:microsoft.com/office/officeart/2005/8/layout/hierarchy2"/>
    <dgm:cxn modelId="{460E298C-D3DF-47D0-B760-5883BB9BA4B4}" type="presParOf" srcId="{FC7E077B-C7BD-421C-93DB-95EE25DBCDB9}" destId="{6FF05B95-7463-4FF6-AE10-1590E449CAE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r>
            <a:rPr lang="en-US" dirty="0"/>
            <a:t>Is this a new issue?</a:t>
          </a:r>
        </a:p>
      </dgm:t>
    </dgm:pt>
    <dgm:pt modelId="{244F4C5B-E21F-42C5-B3DE-A041B66062A8}" type="parTrans" cxnId="{C4C8F894-0048-4280-A73A-29BC1A0D9EDC}">
      <dgm:prSet/>
      <dgm:spPr/>
      <dgm:t>
        <a:bodyPr/>
        <a:lstStyle/>
        <a:p>
          <a:endParaRPr lang="en-US"/>
        </a:p>
      </dgm:t>
    </dgm:pt>
    <dgm:pt modelId="{DC933204-89A4-41EE-801F-B72B072A2776}" type="sibTrans" cxnId="{C4C8F894-0048-4280-A73A-29BC1A0D9EDC}">
      <dgm:prSet/>
      <dgm:spPr/>
      <dgm:t>
        <a:bodyPr/>
        <a:lstStyle/>
        <a:p>
          <a:endParaRPr lang="en-US"/>
        </a:p>
      </dgm:t>
    </dgm:pt>
    <dgm:pt modelId="{65A9A5E5-6E50-4DA5-9BAB-BD774C78290E}">
      <dgm:prSet/>
      <dgm:spPr/>
      <dgm:t>
        <a:bodyPr/>
        <a:lstStyle/>
        <a:p>
          <a:pPr>
            <a:buFontTx/>
            <a:buNone/>
          </a:pPr>
          <a:r>
            <a:rPr lang="en-US" dirty="0">
              <a:solidFill>
                <a:schemeClr val="accent1">
                  <a:lumMod val="50000"/>
                </a:schemeClr>
              </a:solidFill>
            </a:rPr>
            <a:t>Yes </a:t>
          </a:r>
        </a:p>
      </dgm:t>
    </dgm:pt>
    <dgm:pt modelId="{EAA1A911-2086-492B-BE78-01E515E78659}" type="parTrans" cxnId="{52082A99-6B54-41CB-87BD-DA79A3BF96D0}">
      <dgm:prSet/>
      <dgm:spPr/>
      <dgm:t>
        <a:bodyPr/>
        <a:lstStyle/>
        <a:p>
          <a:endParaRPr lang="en-US"/>
        </a:p>
      </dgm:t>
    </dgm:pt>
    <dgm:pt modelId="{CF307955-A0AA-416E-BA26-7BB3CA55F199}" type="sibTrans" cxnId="{52082A99-6B54-41CB-87BD-DA79A3BF96D0}">
      <dgm:prSet/>
      <dgm:spPr/>
      <dgm:t>
        <a:bodyPr/>
        <a:lstStyle/>
        <a:p>
          <a:endParaRPr lang="en-US"/>
        </a:p>
      </dgm:t>
    </dgm:pt>
    <dgm:pt modelId="{CEF4D714-C52E-4243-8AB1-79E1A8F82FC3}">
      <dgm:prSet/>
      <dgm:spPr/>
      <dgm:t>
        <a:bodyPr/>
        <a:lstStyle/>
        <a:p>
          <a:r>
            <a:rPr lang="en-US" dirty="0"/>
            <a:t>Is it reported only for one customer?</a:t>
          </a:r>
        </a:p>
      </dgm:t>
    </dgm:pt>
    <dgm:pt modelId="{94E794C3-2048-469B-8741-7E3811C6328D}" type="parTrans" cxnId="{450916BD-26E4-4C5F-A728-E06230F10962}">
      <dgm:prSet/>
      <dgm:spPr/>
      <dgm:t>
        <a:bodyPr/>
        <a:lstStyle/>
        <a:p>
          <a:endParaRPr lang="en-US"/>
        </a:p>
      </dgm:t>
    </dgm:pt>
    <dgm:pt modelId="{C77D0C15-0EE6-441E-8327-D64FCD0DA5CD}" type="sibTrans" cxnId="{450916BD-26E4-4C5F-A728-E06230F10962}">
      <dgm:prSet/>
      <dgm:spPr/>
      <dgm:t>
        <a:bodyPr/>
        <a:lstStyle/>
        <a:p>
          <a:endParaRPr lang="en-US"/>
        </a:p>
      </dgm:t>
    </dgm:pt>
    <dgm:pt modelId="{6838ACF1-B127-4877-A6D2-F99833050D5A}">
      <dgm:prSet/>
      <dgm:spPr/>
      <dgm:t>
        <a:bodyPr/>
        <a:lstStyle/>
        <a:p>
          <a:pPr>
            <a:buFontTx/>
            <a:buNone/>
          </a:pPr>
          <a:r>
            <a:rPr lang="en-US" dirty="0">
              <a:solidFill>
                <a:schemeClr val="accent1">
                  <a:lumMod val="50000"/>
                </a:schemeClr>
              </a:solidFill>
            </a:rPr>
            <a:t>NA</a:t>
          </a:r>
        </a:p>
      </dgm:t>
    </dgm:pt>
    <dgm:pt modelId="{950C1917-37B9-40A2-80B1-DF0A6F711FC7}" type="parTrans" cxnId="{ECFCCDE2-A79F-49C6-A3A9-2235B5CEB55F}">
      <dgm:prSet/>
      <dgm:spPr/>
      <dgm:t>
        <a:bodyPr/>
        <a:lstStyle/>
        <a:p>
          <a:endParaRPr lang="en-US"/>
        </a:p>
      </dgm:t>
    </dgm:pt>
    <dgm:pt modelId="{BF52B021-F7CE-4B3D-AE08-5CDA1A3E3131}" type="sibTrans" cxnId="{ECFCCDE2-A79F-49C6-A3A9-2235B5CEB55F}">
      <dgm:prSet/>
      <dgm:spPr/>
      <dgm:t>
        <a:bodyPr/>
        <a:lstStyle/>
        <a:p>
          <a:endParaRPr lang="en-US"/>
        </a:p>
      </dgm:t>
    </dgm:pt>
    <dgm:pt modelId="{B545F403-667B-47D0-BA4B-895E949E77EC}">
      <dgm:prSet/>
      <dgm:spPr/>
      <dgm:t>
        <a:bodyPr/>
        <a:lstStyle/>
        <a:p>
          <a:r>
            <a:rPr lang="en-US" dirty="0"/>
            <a:t>Is there any common pattern across CIFs?</a:t>
          </a:r>
        </a:p>
      </dgm:t>
    </dgm:pt>
    <dgm:pt modelId="{1174DABC-87C1-40E3-A3CC-768F405752C0}" type="parTrans" cxnId="{CDF2EBB3-FDF4-43D4-BEE1-C80498BB1222}">
      <dgm:prSet/>
      <dgm:spPr/>
      <dgm:t>
        <a:bodyPr/>
        <a:lstStyle/>
        <a:p>
          <a:endParaRPr lang="en-US"/>
        </a:p>
      </dgm:t>
    </dgm:pt>
    <dgm:pt modelId="{E4BEF677-82C6-48A6-9143-AA2E39240A54}" type="sibTrans" cxnId="{CDF2EBB3-FDF4-43D4-BEE1-C80498BB1222}">
      <dgm:prSet/>
      <dgm:spPr/>
      <dgm:t>
        <a:bodyPr/>
        <a:lstStyle/>
        <a:p>
          <a:endParaRPr lang="en-US"/>
        </a:p>
      </dgm:t>
    </dgm:pt>
    <dgm:pt modelId="{B0F09938-E5C3-4559-A3A8-02082338827D}">
      <dgm:prSet/>
      <dgm:spPr/>
      <dgm:t>
        <a:bodyPr/>
        <a:lstStyle/>
        <a:p>
          <a:pPr>
            <a:buFontTx/>
            <a:buNone/>
          </a:pPr>
          <a:r>
            <a:rPr lang="en-US" dirty="0">
              <a:solidFill>
                <a:schemeClr val="accent1">
                  <a:lumMod val="50000"/>
                </a:schemeClr>
              </a:solidFill>
            </a:rPr>
            <a:t>No </a:t>
          </a:r>
        </a:p>
      </dgm:t>
    </dgm:pt>
    <dgm:pt modelId="{8E546FBC-CAD3-47A5-80EB-F9506A816C4F}" type="parTrans" cxnId="{5F6E16F0-5899-49A7-A4A1-92713F92532B}">
      <dgm:prSet/>
      <dgm:spPr/>
      <dgm:t>
        <a:bodyPr/>
        <a:lstStyle/>
        <a:p>
          <a:endParaRPr lang="en-US"/>
        </a:p>
      </dgm:t>
    </dgm:pt>
    <dgm:pt modelId="{1F946830-3CC3-4EA8-A718-E98324C06B0E}" type="sibTrans" cxnId="{5F6E16F0-5899-49A7-A4A1-92713F92532B}">
      <dgm:prSet/>
      <dgm:spPr/>
      <dgm:t>
        <a:bodyPr/>
        <a:lstStyle/>
        <a:p>
          <a:endParaRPr lang="en-US"/>
        </a:p>
      </dgm:t>
    </dgm:pt>
    <dgm:pt modelId="{A4BB6894-FC46-4A07-AFAC-6934F6C19CBA}">
      <dgm:prSet/>
      <dgm:spPr/>
      <dgm:t>
        <a:bodyPr/>
        <a:lstStyle/>
        <a:p>
          <a:r>
            <a:rPr lang="en-US" dirty="0"/>
            <a:t>Is the issue only with migrated CIFs ?</a:t>
          </a:r>
        </a:p>
      </dgm:t>
    </dgm:pt>
    <dgm:pt modelId="{97289959-938B-4C85-9075-CE1ADB56CDB4}" type="parTrans" cxnId="{CF7EC996-84D8-4B2D-BB09-73FFB286242F}">
      <dgm:prSet/>
      <dgm:spPr/>
      <dgm:t>
        <a:bodyPr/>
        <a:lstStyle/>
        <a:p>
          <a:endParaRPr lang="en-US"/>
        </a:p>
      </dgm:t>
    </dgm:pt>
    <dgm:pt modelId="{CAE479C8-414B-49A0-B1D9-402FEEB3D5BA}" type="sibTrans" cxnId="{CF7EC996-84D8-4B2D-BB09-73FFB286242F}">
      <dgm:prSet/>
      <dgm:spPr/>
      <dgm:t>
        <a:bodyPr/>
        <a:lstStyle/>
        <a:p>
          <a:endParaRPr lang="en-US"/>
        </a:p>
      </dgm:t>
    </dgm:pt>
    <dgm:pt modelId="{E92B0EE6-C594-4749-B0D3-529E365B9F50}">
      <dgm:prSet/>
      <dgm:spPr/>
      <dgm:t>
        <a:bodyPr/>
        <a:lstStyle/>
        <a:p>
          <a:pPr>
            <a:buFontTx/>
            <a:buNone/>
          </a:pPr>
          <a:r>
            <a:rPr lang="en-US" dirty="0">
              <a:solidFill>
                <a:schemeClr val="accent1">
                  <a:lumMod val="50000"/>
                </a:schemeClr>
              </a:solidFill>
            </a:rPr>
            <a:t>NA</a:t>
          </a:r>
        </a:p>
      </dgm:t>
    </dgm:pt>
    <dgm:pt modelId="{B17FB608-A5FF-48E5-91D8-CCDAEFAF574A}" type="parTrans" cxnId="{DE5C147A-855C-4B01-9F7D-38042B6234F7}">
      <dgm:prSet/>
      <dgm:spPr/>
      <dgm:t>
        <a:bodyPr/>
        <a:lstStyle/>
        <a:p>
          <a:endParaRPr lang="en-US"/>
        </a:p>
      </dgm:t>
    </dgm:pt>
    <dgm:pt modelId="{7337F703-9C00-49E9-8A33-C707CC3C7A44}" type="sibTrans" cxnId="{DE5C147A-855C-4B01-9F7D-38042B6234F7}">
      <dgm:prSet/>
      <dgm:spPr/>
      <dgm:t>
        <a:bodyPr/>
        <a:lstStyle/>
        <a:p>
          <a:endParaRPr lang="en-US"/>
        </a:p>
      </dgm:t>
    </dgm:pt>
    <dgm:pt modelId="{A3CD790F-9C87-4CCB-94DF-6BDD3CACF454}">
      <dgm:prSet/>
      <dgm:spPr/>
      <dgm:t>
        <a:bodyPr/>
        <a:lstStyle/>
        <a:p>
          <a:r>
            <a:rPr lang="en-US" dirty="0"/>
            <a:t>Any changes done recently?</a:t>
          </a:r>
        </a:p>
      </dgm:t>
    </dgm:pt>
    <dgm:pt modelId="{06BD135A-936C-40C6-AB05-659314F0F055}" type="parTrans" cxnId="{E45120B7-D22C-4EBA-9A9C-C367B160FED0}">
      <dgm:prSet/>
      <dgm:spPr/>
      <dgm:t>
        <a:bodyPr/>
        <a:lstStyle/>
        <a:p>
          <a:endParaRPr lang="en-US"/>
        </a:p>
      </dgm:t>
    </dgm:pt>
    <dgm:pt modelId="{AC94685E-CAE2-430D-B418-34412FC4B160}" type="sibTrans" cxnId="{E45120B7-D22C-4EBA-9A9C-C367B160FED0}">
      <dgm:prSet/>
      <dgm:spPr/>
      <dgm:t>
        <a:bodyPr/>
        <a:lstStyle/>
        <a:p>
          <a:endParaRPr lang="en-US"/>
        </a:p>
      </dgm:t>
    </dgm:pt>
    <dgm:pt modelId="{6ADB63FE-4CC4-4D3F-ABF2-D935374D2B95}">
      <dgm:prSet/>
      <dgm:spPr/>
      <dgm:t>
        <a:bodyPr/>
        <a:lstStyle/>
        <a:p>
          <a:pPr>
            <a:buFontTx/>
            <a:buNone/>
          </a:pPr>
          <a:r>
            <a:rPr lang="en-US" dirty="0">
              <a:solidFill>
                <a:schemeClr val="accent1">
                  <a:lumMod val="50000"/>
                </a:schemeClr>
              </a:solidFill>
            </a:rPr>
            <a:t>Database refresh</a:t>
          </a:r>
        </a:p>
      </dgm:t>
    </dgm:pt>
    <dgm:pt modelId="{459E0D46-282C-4D81-8054-230EA26CD511}" type="parTrans" cxnId="{FA613F42-2359-487C-8070-A977855BC91B}">
      <dgm:prSet/>
      <dgm:spPr/>
      <dgm:t>
        <a:bodyPr/>
        <a:lstStyle/>
        <a:p>
          <a:endParaRPr lang="en-US"/>
        </a:p>
      </dgm:t>
    </dgm:pt>
    <dgm:pt modelId="{774E0255-768D-4DEB-9F9B-9D68D24DCF4E}" type="sibTrans" cxnId="{FA613F42-2359-487C-8070-A977855BC91B}">
      <dgm:prSet/>
      <dgm:spPr/>
      <dgm:t>
        <a:bodyPr/>
        <a:lstStyle/>
        <a:p>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custLinFactNeighborX="0" custLinFactNeighborY="6112">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pPr>
          <a:r>
            <a:rPr lang="en-US" sz="1800" b="0" dirty="0"/>
            <a:t>Issue Description</a:t>
          </a:r>
        </a:p>
      </dgm:t>
    </dgm:pt>
    <dgm:pt modelId="{12128164-6E42-4BD8-B048-CCCA5BDD2D86}" type="parTrans" cxnId="{57892267-267B-463A-BBDC-9A7AF5F574C6}">
      <dgm:prSet/>
      <dgm:spPr/>
      <dgm:t>
        <a:bodyPr/>
        <a:lstStyle/>
        <a:p>
          <a:pPr marL="0" indent="0">
            <a:lnSpc>
              <a:spcPct val="100000"/>
            </a:lnSpc>
            <a:spcAft>
              <a:spcPts val="0"/>
            </a:spcAft>
          </a:pPr>
          <a:endParaRPr lang="en-US" sz="1800"/>
        </a:p>
      </dgm:t>
    </dgm:pt>
    <dgm:pt modelId="{D6BF8D54-43A2-480E-8BDB-CA663E9E9784}" type="sibTrans" cxnId="{57892267-267B-463A-BBDC-9A7AF5F574C6}">
      <dgm:prSet/>
      <dgm:spPr/>
      <dgm:t>
        <a:bodyPr/>
        <a:lstStyle/>
        <a:p>
          <a:pPr marL="0" indent="0">
            <a:lnSpc>
              <a:spcPct val="100000"/>
            </a:lnSpc>
            <a:spcAft>
              <a:spcPts val="0"/>
            </a:spcAft>
          </a:pPr>
          <a:endParaRPr lang="en-US" sz="1800"/>
        </a:p>
      </dgm:t>
    </dgm:pt>
    <dgm:pt modelId="{490DFB80-C8F0-426B-A79D-004DA6DE9145}">
      <dgm:prSet custT="1"/>
      <dgm:spPr/>
      <dgm:t>
        <a:bodyPr/>
        <a:lstStyle/>
        <a:p>
          <a:pPr marL="0" indent="0">
            <a:lnSpc>
              <a:spcPct val="100000"/>
            </a:lnSpc>
            <a:spcAft>
              <a:spcPts val="0"/>
            </a:spcAft>
          </a:pPr>
          <a:r>
            <a:rPr lang="en-US" sz="1800" b="0" dirty="0"/>
            <a:t>Logs Analyzed</a:t>
          </a:r>
        </a:p>
      </dgm:t>
    </dgm:pt>
    <dgm:pt modelId="{4F9E2590-651C-4F56-9798-239A49104C70}" type="parTrans" cxnId="{ADE9924C-85B2-4521-862E-14E1D4868C96}">
      <dgm:prSet/>
      <dgm:spPr/>
      <dgm:t>
        <a:bodyPr/>
        <a:lstStyle/>
        <a:p>
          <a:pPr marL="0" indent="0">
            <a:lnSpc>
              <a:spcPct val="100000"/>
            </a:lnSpc>
            <a:spcAft>
              <a:spcPts val="0"/>
            </a:spcAft>
          </a:pPr>
          <a:endParaRPr lang="en-US" sz="1800"/>
        </a:p>
      </dgm:t>
    </dgm:pt>
    <dgm:pt modelId="{151BB484-70BB-4EE4-911B-E00C06FA4634}" type="sibTrans" cxnId="{ADE9924C-85B2-4521-862E-14E1D4868C96}">
      <dgm:prSet/>
      <dgm:spPr/>
      <dgm:t>
        <a:bodyPr/>
        <a:lstStyle/>
        <a:p>
          <a:pPr marL="0" indent="0">
            <a:lnSpc>
              <a:spcPct val="100000"/>
            </a:lnSpc>
            <a:spcAft>
              <a:spcPts val="0"/>
            </a:spcAft>
          </a:pPr>
          <a:endParaRPr lang="en-US" sz="1800"/>
        </a:p>
      </dgm:t>
    </dgm:pt>
    <dgm:pt modelId="{AA218A9E-B190-4A62-A739-8784F8DAC722}">
      <dgm:prSet custT="1"/>
      <dgm:spPr/>
      <dgm:t>
        <a:bodyPr/>
        <a:lstStyle/>
        <a:p>
          <a:pPr marL="0" indent="0">
            <a:lnSpc>
              <a:spcPct val="100000"/>
            </a:lnSpc>
            <a:spcAft>
              <a:spcPts val="0"/>
            </a:spcAft>
          </a:pPr>
          <a:r>
            <a:rPr lang="en-US" sz="1800" b="0" dirty="0"/>
            <a:t>Trace Observed </a:t>
          </a:r>
        </a:p>
      </dgm:t>
    </dgm:pt>
    <dgm:pt modelId="{C70289A6-EA41-4697-8354-64533735782D}" type="parTrans" cxnId="{BC93B964-AC66-4BEA-B442-0EA0015B8C9C}">
      <dgm:prSet/>
      <dgm:spPr/>
      <dgm:t>
        <a:bodyPr/>
        <a:lstStyle/>
        <a:p>
          <a:pPr marL="0" indent="0">
            <a:lnSpc>
              <a:spcPct val="100000"/>
            </a:lnSpc>
            <a:spcAft>
              <a:spcPts val="0"/>
            </a:spcAft>
          </a:pPr>
          <a:endParaRPr lang="en-US" sz="1800"/>
        </a:p>
      </dgm:t>
    </dgm:pt>
    <dgm:pt modelId="{8AC920DD-8AB5-4ACB-808B-6800A5931605}" type="sibTrans" cxnId="{BC93B964-AC66-4BEA-B442-0EA0015B8C9C}">
      <dgm:prSet/>
      <dgm:spPr/>
      <dgm:t>
        <a:bodyPr/>
        <a:lstStyle/>
        <a:p>
          <a:pPr marL="0" indent="0">
            <a:lnSpc>
              <a:spcPct val="100000"/>
            </a:lnSpc>
            <a:spcAft>
              <a:spcPts val="0"/>
            </a:spcAft>
          </a:pPr>
          <a:endParaRPr lang="en-US" sz="1800"/>
        </a:p>
      </dgm:t>
    </dgm:pt>
    <dgm:pt modelId="{55FCEDDD-9096-4363-B8C6-162F13895418}">
      <dgm:prSet phldrT="[Text]" custT="1"/>
      <dgm:spPr/>
      <dgm:t>
        <a:bodyPr/>
        <a:lstStyle/>
        <a:p>
          <a:pPr marL="0" indent="0">
            <a:lnSpc>
              <a:spcPct val="100000"/>
            </a:lnSpc>
            <a:spcAft>
              <a:spcPts val="0"/>
            </a:spcAft>
            <a:buFontTx/>
            <a:buNone/>
          </a:pPr>
          <a:r>
            <a:rPr lang="en-US" sz="1800" b="0" kern="1200" dirty="0">
              <a:solidFill>
                <a:schemeClr val="accent1">
                  <a:lumMod val="50000"/>
                </a:schemeClr>
              </a:solidFill>
            </a:rPr>
            <a:t> </a:t>
          </a:r>
          <a:r>
            <a:rPr lang="en-US" sz="1800" b="0" kern="1200" dirty="0">
              <a:solidFill>
                <a:srgbClr val="007CC3">
                  <a:lumMod val="50000"/>
                </a:srgbClr>
              </a:solidFill>
              <a:latin typeface="Calibri"/>
              <a:ea typeface="+mn-ea"/>
              <a:cs typeface="+mn-cs"/>
            </a:rPr>
            <a:t>Unable to create a Retail CIF from CIF Retail-New Entity – Customer, Customer QDE menus and FI API.</a:t>
          </a:r>
        </a:p>
      </dgm:t>
    </dgm:pt>
    <dgm:pt modelId="{F7984883-FA9C-47DA-94FB-F26CD6F2F809}" type="parTrans" cxnId="{05D6EFDF-BE17-4B52-830E-E68028148087}">
      <dgm:prSet/>
      <dgm:spPr/>
      <dgm:t>
        <a:bodyPr/>
        <a:lstStyle/>
        <a:p>
          <a:pPr marL="0" indent="0">
            <a:lnSpc>
              <a:spcPct val="100000"/>
            </a:lnSpc>
            <a:spcAft>
              <a:spcPts val="0"/>
            </a:spcAft>
          </a:pPr>
          <a:endParaRPr lang="en-US" sz="1800"/>
        </a:p>
      </dgm:t>
    </dgm:pt>
    <dgm:pt modelId="{01BD911F-91D1-4BD0-9940-79F12DBAF9E0}" type="sibTrans" cxnId="{05D6EFDF-BE17-4B52-830E-E68028148087}">
      <dgm:prSet/>
      <dgm:spPr/>
      <dgm:t>
        <a:bodyPr/>
        <a:lstStyle/>
        <a:p>
          <a:pPr marL="0" indent="0">
            <a:lnSpc>
              <a:spcPct val="100000"/>
            </a:lnSpc>
            <a:spcAft>
              <a:spcPts val="0"/>
            </a:spcAft>
          </a:pPr>
          <a:endParaRPr lang="en-US" sz="1800"/>
        </a:p>
      </dgm:t>
    </dgm:pt>
    <dgm:pt modelId="{9EED8EE9-3B13-4567-8E89-644C0CAE5D43}">
      <dgm:prSet custT="1"/>
      <dgm:spPr/>
      <dgm:t>
        <a:bodyPr/>
        <a:lstStyle/>
        <a:p>
          <a:pPr marL="0" indent="0">
            <a:lnSpc>
              <a:spcPct val="100000"/>
            </a:lnSpc>
            <a:spcAft>
              <a:spcPts val="0"/>
            </a:spcAft>
            <a:buFontTx/>
            <a:buNone/>
          </a:pPr>
          <a:r>
            <a:rPr lang="en-US" sz="1800" b="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pPr>
          <a:endParaRPr lang="en-US" sz="1800"/>
        </a:p>
      </dgm:t>
    </dgm:pt>
    <dgm:pt modelId="{091D0B61-8B16-4AD7-A7E6-68CFEF76F2EB}" type="sibTrans" cxnId="{5833D5FA-92C3-4A77-A328-7CD64CD54170}">
      <dgm:prSet/>
      <dgm:spPr/>
      <dgm:t>
        <a:bodyPr/>
        <a:lstStyle/>
        <a:p>
          <a:pPr marL="0" indent="0">
            <a:lnSpc>
              <a:spcPct val="100000"/>
            </a:lnSpc>
            <a:spcAft>
              <a:spcPts val="0"/>
            </a:spcAft>
          </a:pPr>
          <a:endParaRPr lang="en-US" sz="1800"/>
        </a:p>
      </dgm:t>
    </dgm:pt>
    <dgm:pt modelId="{D9A4CAF7-2499-463C-B24A-4CB9C8090D8F}">
      <dgm:prSet custT="1"/>
      <dgm:spPr/>
      <dgm:t>
        <a:bodyPr/>
        <a:lstStyle/>
        <a:p>
          <a:pPr marL="0" indent="0">
            <a:lnSpc>
              <a:spcPct val="100000"/>
            </a:lnSpc>
            <a:spcAft>
              <a:spcPts val="0"/>
            </a:spcAft>
            <a:buFontTx/>
            <a:buNone/>
          </a:pPr>
          <a:r>
            <a:rPr lang="en-US" sz="1800" b="0" dirty="0" err="1">
              <a:solidFill>
                <a:schemeClr val="accent1">
                  <a:lumMod val="50000"/>
                </a:schemeClr>
              </a:solidFill>
            </a:rPr>
            <a:t>java.sql.SQLIntegrityConstraintViolationException</a:t>
          </a:r>
          <a:r>
            <a:rPr lang="en-US" sz="1800" b="0" dirty="0">
              <a:solidFill>
                <a:schemeClr val="accent1">
                  <a:lumMod val="50000"/>
                </a:schemeClr>
              </a:solidFill>
            </a:rPr>
            <a:t>: ORA-00001: unique constraint (CRMUSER. PK547) violated</a:t>
          </a:r>
        </a:p>
      </dgm:t>
    </dgm:pt>
    <dgm:pt modelId="{72EECAFE-8C4D-4FA2-B766-1832BDD44396}" type="parTrans" cxnId="{61F9BDD1-4BF4-42B7-9E89-C169D981090D}">
      <dgm:prSet/>
      <dgm:spPr/>
      <dgm:t>
        <a:bodyPr/>
        <a:lstStyle/>
        <a:p>
          <a:pPr marL="0" indent="0">
            <a:lnSpc>
              <a:spcPct val="100000"/>
            </a:lnSpc>
            <a:spcAft>
              <a:spcPts val="0"/>
            </a:spcAft>
          </a:pPr>
          <a:endParaRPr lang="en-US" sz="1800"/>
        </a:p>
      </dgm:t>
    </dgm:pt>
    <dgm:pt modelId="{9AFE6CEF-8791-4B7B-AF0C-4993B4848571}" type="sibTrans" cxnId="{61F9BDD1-4BF4-42B7-9E89-C169D981090D}">
      <dgm:prSet/>
      <dgm:spPr/>
      <dgm:t>
        <a:bodyPr/>
        <a:lstStyle/>
        <a:p>
          <a:pPr marL="0" indent="0">
            <a:lnSpc>
              <a:spcPct val="100000"/>
            </a:lnSpc>
            <a:spcAft>
              <a:spcPts val="0"/>
            </a:spcAft>
          </a:pPr>
          <a:endParaRPr lang="en-US" sz="1800"/>
        </a:p>
      </dgm:t>
    </dgm:pt>
    <dgm:pt modelId="{625781B4-9C25-43E3-9166-865F4BF5C0D8}">
      <dgm:prSet custT="1"/>
      <dgm:spPr/>
      <dgm:t>
        <a:bodyPr/>
        <a:lstStyle/>
        <a:p>
          <a:pPr marL="0" indent="0">
            <a:lnSpc>
              <a:spcPct val="100000"/>
            </a:lnSpc>
            <a:spcAft>
              <a:spcPts val="0"/>
            </a:spcAft>
            <a:buFontTx/>
            <a:buNone/>
          </a:pPr>
          <a:r>
            <a:rPr lang="en-US" sz="1800" b="0" dirty="0">
              <a:solidFill>
                <a:schemeClr val="accent1">
                  <a:lumMod val="50000"/>
                </a:schemeClr>
              </a:solidFill>
            </a:rPr>
            <a:t>Below exception observed in Finacle CRM logs:</a:t>
          </a:r>
        </a:p>
      </dgm:t>
    </dgm:pt>
    <dgm:pt modelId="{36216E74-D979-4E17-ABED-2E9B17CC7CEF}" type="parTrans" cxnId="{BC71D2D4-B9FF-4925-903E-C186E17BE253}">
      <dgm:prSet/>
      <dgm:spPr/>
      <dgm:t>
        <a:bodyPr/>
        <a:lstStyle/>
        <a:p>
          <a:pPr marL="0" indent="0">
            <a:lnSpc>
              <a:spcPct val="100000"/>
            </a:lnSpc>
            <a:spcAft>
              <a:spcPts val="0"/>
            </a:spcAft>
          </a:pPr>
          <a:endParaRPr lang="en-US" sz="1800"/>
        </a:p>
      </dgm:t>
    </dgm:pt>
    <dgm:pt modelId="{1441576C-94D3-47BE-8A63-92A624E3DF7F}" type="sibTrans" cxnId="{BC71D2D4-B9FF-4925-903E-C186E17BE253}">
      <dgm:prSet/>
      <dgm:spPr/>
      <dgm:t>
        <a:bodyPr/>
        <a:lstStyle/>
        <a:p>
          <a:pPr marL="0" indent="0">
            <a:lnSpc>
              <a:spcPct val="100000"/>
            </a:lnSpc>
            <a:spcAft>
              <a:spcPts val="0"/>
            </a:spcAft>
          </a:pPr>
          <a:endParaRPr lang="en-US" sz="1800"/>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3" custScaleX="6358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3" custScaleX="115873">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3" custScaleX="6358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3" custScaleX="115873">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3" custScaleX="63584">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3" custScaleX="115873">
        <dgm:presLayoutVars>
          <dgm:bulletEnabled val="1"/>
        </dgm:presLayoutVars>
      </dgm:prSet>
      <dgm:spPr/>
    </dgm:pt>
  </dgm:ptLst>
  <dgm:cxnLst>
    <dgm:cxn modelId="{08977914-19D0-43C1-90E8-05082E7504CE}" type="presOf" srcId="{490DFB80-C8F0-426B-A79D-004DA6DE9145}" destId="{364E779E-E35D-4C40-8E9D-9B397F69D441}" srcOrd="0" destOrd="0" presId="urn:microsoft.com/office/officeart/2005/8/layout/vList5"/>
    <dgm:cxn modelId="{B224B118-72AE-4EAA-9E32-8F4E63E8272C}" type="presOf" srcId="{D9A4CAF7-2499-463C-B24A-4CB9C8090D8F}" destId="{FF90FCC0-7AB8-4919-9CEE-D8A73C267557}" srcOrd="0" destOrd="1" presId="urn:microsoft.com/office/officeart/2005/8/layout/vList5"/>
    <dgm:cxn modelId="{3A66963F-4661-46A7-A334-E48C33881B61}" type="presOf" srcId="{625781B4-9C25-43E3-9166-865F4BF5C0D8}" destId="{FF90FCC0-7AB8-4919-9CEE-D8A73C267557}" srcOrd="0" destOrd="0" presId="urn:microsoft.com/office/officeart/2005/8/layout/vList5"/>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ADE9924C-85B2-4521-862E-14E1D4868C96}" srcId="{A4B1DA18-F6BB-4A41-9A12-05BCF7AA15EB}" destId="{490DFB80-C8F0-426B-A79D-004DA6DE9145}" srcOrd="1" destOrd="0" parTransId="{4F9E2590-651C-4F56-9798-239A49104C70}" sibTransId="{151BB484-70BB-4EE4-911B-E00C06FA4634}"/>
    <dgm:cxn modelId="{5EF420A5-75E3-495F-B532-DC60F51F721C}" type="presOf" srcId="{55FCEDDD-9096-4363-B8C6-162F13895418}" destId="{F3623246-B13F-4A64-BF79-C29B41FC6E72}" srcOrd="0" destOrd="0" presId="urn:microsoft.com/office/officeart/2005/8/layout/vList5"/>
    <dgm:cxn modelId="{D7ACFBB5-05E4-4DA4-8F77-94E70A410C88}" type="presOf" srcId="{AA218A9E-B190-4A62-A739-8784F8DAC722}" destId="{41F99743-8A9E-4B57-81AA-51E2501D446E}" srcOrd="0" destOrd="0" presId="urn:microsoft.com/office/officeart/2005/8/layout/vList5"/>
    <dgm:cxn modelId="{1274A5C6-2F2C-46A7-A510-43A142402315}" type="presOf" srcId="{314D2C38-CBBF-46E8-9588-5DC0FD841770}" destId="{8892BEF4-27DB-4DD9-81E7-33B39C7A7D66}" srcOrd="0" destOrd="0" presId="urn:microsoft.com/office/officeart/2005/8/layout/vList5"/>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1" destOrd="0" parTransId="{72EECAFE-8C4D-4FA2-B766-1832BDD44396}" sibTransId="{9AFE6CEF-8791-4B7B-AF0C-4993B4848571}"/>
    <dgm:cxn modelId="{BC71D2D4-B9FF-4925-903E-C186E17BE253}" srcId="{AA218A9E-B190-4A62-A739-8784F8DAC722}" destId="{625781B4-9C25-43E3-9166-865F4BF5C0D8}" srcOrd="0" destOrd="0" parTransId="{36216E74-D979-4E17-ABED-2E9B17CC7CEF}" sibTransId="{1441576C-94D3-47BE-8A63-92A624E3DF7F}"/>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0D64BFE-CAF3-4067-8E77-2F02F73463E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7C17B3B-9E9C-4411-8B23-5175FA1FB06B}">
      <dgm:prSet custT="1"/>
      <dgm:spPr/>
      <dgm:t>
        <a:bodyPr/>
        <a:lstStyle/>
        <a:p>
          <a:r>
            <a:rPr lang="en-US" sz="1800" b="0"/>
            <a:t>RCA</a:t>
          </a:r>
          <a:endParaRPr lang="en-US" sz="1800"/>
        </a:p>
      </dgm:t>
    </dgm:pt>
    <dgm:pt modelId="{E6326629-C0EA-4731-838C-4DBB3F0BE122}" type="parTrans" cxnId="{B4E2D400-1F0A-4406-A104-D0C26833D7FD}">
      <dgm:prSet/>
      <dgm:spPr/>
      <dgm:t>
        <a:bodyPr/>
        <a:lstStyle/>
        <a:p>
          <a:endParaRPr lang="en-US"/>
        </a:p>
      </dgm:t>
    </dgm:pt>
    <dgm:pt modelId="{84C8B57F-EF91-435B-B38F-6535F14AA2B4}" type="sibTrans" cxnId="{B4E2D400-1F0A-4406-A104-D0C26833D7FD}">
      <dgm:prSet/>
      <dgm:spPr/>
      <dgm:t>
        <a:bodyPr/>
        <a:lstStyle/>
        <a:p>
          <a:endParaRPr lang="en-US"/>
        </a:p>
      </dgm:t>
    </dgm:pt>
    <dgm:pt modelId="{4BF966A4-B0B0-4B17-BE95-FB33CDCA3F08}">
      <dgm:prSet custT="1"/>
      <dgm:spPr/>
      <dgm:t>
        <a:bodyPr/>
        <a:lstStyle/>
        <a:p>
          <a:pPr marL="171450" indent="0">
            <a:lnSpc>
              <a:spcPct val="90000"/>
            </a:lnSpc>
            <a:spcAft>
              <a:spcPct val="15000"/>
            </a:spcAft>
            <a:buFont typeface="Arial" panose="020B0604020202020204" pitchFamily="34" charset="0"/>
            <a:buChar char="•"/>
          </a:pPr>
          <a:r>
            <a:rPr lang="en-US" sz="1800" dirty="0">
              <a:solidFill>
                <a:schemeClr val="accent1">
                  <a:lumMod val="50000"/>
                </a:schemeClr>
              </a:solidFill>
              <a:latin typeface="Calibri" panose="020F0502020204030204"/>
              <a:ea typeface="+mn-ea"/>
              <a:cs typeface="+mn-cs"/>
            </a:rPr>
            <a:t>Using the following query, check which table the constraint  is on:</a:t>
          </a:r>
          <a:endParaRPr lang="en-US" sz="1800" b="0" dirty="0">
            <a:solidFill>
              <a:srgbClr val="FF0000"/>
            </a:solidFill>
          </a:endParaRPr>
        </a:p>
      </dgm:t>
    </dgm:pt>
    <dgm:pt modelId="{7B870D02-BBA4-415F-AC2F-6ACD3A4AC3A2}" type="parTrans" cxnId="{ED4EFEF0-D138-4D72-BD3A-6F984B7EC2E3}">
      <dgm:prSet/>
      <dgm:spPr/>
      <dgm:t>
        <a:bodyPr/>
        <a:lstStyle/>
        <a:p>
          <a:endParaRPr lang="en-US"/>
        </a:p>
      </dgm:t>
    </dgm:pt>
    <dgm:pt modelId="{9A7EC6FE-D327-484D-B10A-62BB84EBA0BA}" type="sibTrans" cxnId="{ED4EFEF0-D138-4D72-BD3A-6F984B7EC2E3}">
      <dgm:prSet/>
      <dgm:spPr/>
      <dgm:t>
        <a:bodyPr/>
        <a:lstStyle/>
        <a:p>
          <a:endParaRPr lang="en-US"/>
        </a:p>
      </dgm:t>
    </dgm:pt>
    <dgm:pt modelId="{CE7B9633-79D8-4F74-BF3C-44595310BEDB}">
      <dgm:prSet custT="1"/>
      <dgm:spPr/>
      <dgm:t>
        <a:bodyPr/>
        <a:lstStyle/>
        <a:p>
          <a:pPr marL="342900" indent="0">
            <a:lnSpc>
              <a:spcPct val="90000"/>
            </a:lnSpc>
            <a:spcAft>
              <a:spcPct val="15000"/>
            </a:spcAft>
            <a:buFontTx/>
            <a:buNone/>
          </a:pPr>
          <a:r>
            <a:rPr lang="en-US" sz="1800" i="1" dirty="0">
              <a:solidFill>
                <a:schemeClr val="accent1">
                  <a:lumMod val="50000"/>
                </a:schemeClr>
              </a:solidFill>
              <a:latin typeface="Calibri" panose="020F0502020204030204"/>
              <a:ea typeface="+mn-ea"/>
              <a:cs typeface="+mn-cs"/>
            </a:rPr>
            <a:t>select * from </a:t>
          </a:r>
          <a:r>
            <a:rPr lang="en-US" sz="1800" i="1" dirty="0" err="1">
              <a:solidFill>
                <a:schemeClr val="accent1">
                  <a:lumMod val="50000"/>
                </a:schemeClr>
              </a:solidFill>
              <a:latin typeface="Calibri" panose="020F0502020204030204"/>
              <a:ea typeface="+mn-ea"/>
              <a:cs typeface="+mn-cs"/>
            </a:rPr>
            <a:t>all_constraints</a:t>
          </a:r>
          <a:r>
            <a:rPr lang="en-US" sz="1800" i="1" dirty="0">
              <a:solidFill>
                <a:schemeClr val="accent1">
                  <a:lumMod val="50000"/>
                </a:schemeClr>
              </a:solidFill>
              <a:latin typeface="Calibri" panose="020F0502020204030204"/>
              <a:ea typeface="+mn-ea"/>
              <a:cs typeface="+mn-cs"/>
            </a:rPr>
            <a:t> where </a:t>
          </a:r>
          <a:r>
            <a:rPr lang="en-US" sz="1800" i="1" dirty="0" err="1">
              <a:solidFill>
                <a:schemeClr val="accent1">
                  <a:lumMod val="50000"/>
                </a:schemeClr>
              </a:solidFill>
              <a:latin typeface="Calibri" panose="020F0502020204030204"/>
              <a:ea typeface="+mn-ea"/>
              <a:cs typeface="+mn-cs"/>
            </a:rPr>
            <a:t>constraint_name</a:t>
          </a:r>
          <a:r>
            <a:rPr lang="en-US" sz="1800" i="1" dirty="0">
              <a:solidFill>
                <a:schemeClr val="accent1">
                  <a:lumMod val="50000"/>
                </a:schemeClr>
              </a:solidFill>
              <a:latin typeface="Calibri" panose="020F0502020204030204"/>
              <a:ea typeface="+mn-ea"/>
              <a:cs typeface="+mn-cs"/>
            </a:rPr>
            <a:t>='PK547';</a:t>
          </a:r>
        </a:p>
      </dgm:t>
    </dgm:pt>
    <dgm:pt modelId="{07059AF3-AE92-45DF-AB5C-4DCCE9E06C05}" type="parTrans" cxnId="{3DECB743-4B23-45BF-AA56-A51E06254CAC}">
      <dgm:prSet/>
      <dgm:spPr/>
      <dgm:t>
        <a:bodyPr/>
        <a:lstStyle/>
        <a:p>
          <a:endParaRPr lang="en-US"/>
        </a:p>
      </dgm:t>
    </dgm:pt>
    <dgm:pt modelId="{D1DA8C2F-4B2D-46A5-AC07-BB52F74C7882}" type="sibTrans" cxnId="{3DECB743-4B23-45BF-AA56-A51E06254CAC}">
      <dgm:prSet/>
      <dgm:spPr/>
      <dgm:t>
        <a:bodyPr/>
        <a:lstStyle/>
        <a:p>
          <a:endParaRPr lang="en-US"/>
        </a:p>
      </dgm:t>
    </dgm:pt>
    <dgm:pt modelId="{96790DEA-9467-4C89-A20C-780765AFD476}">
      <dgm:prSet custT="1"/>
      <dgm:spPr/>
      <dgm:t>
        <a:bodyPr/>
        <a:lstStyle/>
        <a:p>
          <a:pPr marL="0" indent="0">
            <a:lnSpc>
              <a:spcPct val="100000"/>
            </a:lnSpc>
            <a:spcAft>
              <a:spcPts val="0"/>
            </a:spcAft>
            <a:buFont typeface="Arial" panose="020B0604020202020204" pitchFamily="34" charset="0"/>
            <a:buChar char="•"/>
          </a:pPr>
          <a:r>
            <a:rPr lang="en-US" sz="1800" dirty="0">
              <a:solidFill>
                <a:schemeClr val="accent1">
                  <a:lumMod val="50000"/>
                </a:schemeClr>
              </a:solidFill>
              <a:latin typeface="Calibri" panose="020F0502020204030204" pitchFamily="34" charset="0"/>
            </a:rPr>
            <a:t>It was identified that exception was coming from </a:t>
          </a:r>
          <a:r>
            <a:rPr lang="en-US" sz="1800" dirty="0" err="1">
              <a:solidFill>
                <a:schemeClr val="accent1">
                  <a:lumMod val="50000"/>
                </a:schemeClr>
              </a:solidFill>
              <a:latin typeface="Calibri" panose="020F0502020204030204" pitchFamily="34" charset="0"/>
            </a:rPr>
            <a:t>EntityDocument</a:t>
          </a:r>
          <a:r>
            <a:rPr lang="en-US" sz="1800" dirty="0">
              <a:solidFill>
                <a:schemeClr val="accent1">
                  <a:lumMod val="50000"/>
                </a:schemeClr>
              </a:solidFill>
              <a:latin typeface="Calibri" panose="020F0502020204030204" pitchFamily="34" charset="0"/>
            </a:rPr>
            <a:t> table.</a:t>
          </a:r>
          <a:endParaRPr lang="en-US" sz="1800" dirty="0">
            <a:solidFill>
              <a:schemeClr val="accent1">
                <a:lumMod val="50000"/>
              </a:schemeClr>
            </a:solidFill>
            <a:latin typeface="Calibri" panose="020F0502020204030204"/>
            <a:ea typeface="+mn-ea"/>
            <a:cs typeface="+mn-cs"/>
          </a:endParaRPr>
        </a:p>
      </dgm:t>
    </dgm:pt>
    <dgm:pt modelId="{5C5C34FA-17FD-4A41-AB76-107737619AF0}" type="parTrans" cxnId="{36CF1A0A-DDC3-4C8B-A8DC-F30854050E47}">
      <dgm:prSet/>
      <dgm:spPr/>
      <dgm:t>
        <a:bodyPr/>
        <a:lstStyle/>
        <a:p>
          <a:endParaRPr lang="en-US"/>
        </a:p>
      </dgm:t>
    </dgm:pt>
    <dgm:pt modelId="{E19DAC58-A1EC-4BC0-B867-8E65AE7B49D8}" type="sibTrans" cxnId="{36CF1A0A-DDC3-4C8B-A8DC-F30854050E47}">
      <dgm:prSet/>
      <dgm:spPr/>
      <dgm:t>
        <a:bodyPr/>
        <a:lstStyle/>
        <a:p>
          <a:endParaRPr lang="en-US"/>
        </a:p>
      </dgm:t>
    </dgm:pt>
    <dgm:pt modelId="{994EDBCE-BF58-424F-A935-E24AB28BB037}">
      <dgm:prSet custT="1"/>
      <dgm:spPr/>
      <dgm:t>
        <a:bodyPr/>
        <a:lstStyle/>
        <a:p>
          <a:pPr marL="91440" indent="0">
            <a:lnSpc>
              <a:spcPct val="100000"/>
            </a:lnSpc>
            <a:spcAft>
              <a:spcPts val="0"/>
            </a:spcAft>
            <a:buFont typeface="Arial" panose="020B0604020202020204" pitchFamily="34" charset="0"/>
            <a:buChar char="•"/>
          </a:pPr>
          <a:r>
            <a:rPr lang="en-US" sz="1800" dirty="0">
              <a:solidFill>
                <a:schemeClr val="accent1">
                  <a:lumMod val="50000"/>
                </a:schemeClr>
              </a:solidFill>
            </a:rPr>
            <a:t>The s</a:t>
          </a:r>
          <a:r>
            <a:rPr lang="en-US" sz="1800" dirty="0">
              <a:solidFill>
                <a:schemeClr val="accent1">
                  <a:lumMod val="50000"/>
                </a:schemeClr>
              </a:solidFill>
              <a:latin typeface="Calibri" panose="020F0502020204030204" pitchFamily="34" charset="0"/>
            </a:rPr>
            <a:t>equence </a:t>
          </a:r>
          <a:r>
            <a:rPr lang="en-US" sz="1800" dirty="0" err="1">
              <a:solidFill>
                <a:schemeClr val="accent1">
                  <a:lumMod val="50000"/>
                </a:schemeClr>
              </a:solidFill>
              <a:latin typeface="Calibri" panose="020F0502020204030204" pitchFamily="34" charset="0"/>
            </a:rPr>
            <a:t>crmuser.EntityDocumentID</a:t>
          </a:r>
          <a:r>
            <a:rPr lang="en-US" sz="1800" dirty="0">
              <a:solidFill>
                <a:schemeClr val="accent1">
                  <a:lumMod val="50000"/>
                </a:schemeClr>
              </a:solidFill>
              <a:latin typeface="Calibri" panose="020F0502020204030204" pitchFamily="34" charset="0"/>
            </a:rPr>
            <a:t> was having the </a:t>
          </a:r>
          <a:r>
            <a:rPr lang="en-US" sz="1800" dirty="0" err="1">
              <a:solidFill>
                <a:schemeClr val="accent1">
                  <a:lumMod val="50000"/>
                </a:schemeClr>
              </a:solidFill>
              <a:latin typeface="Calibri" panose="020F0502020204030204" pitchFamily="34" charset="0"/>
            </a:rPr>
            <a:t>nextval</a:t>
          </a:r>
          <a:r>
            <a:rPr lang="en-US" sz="1800" dirty="0">
              <a:solidFill>
                <a:schemeClr val="accent1">
                  <a:lumMod val="50000"/>
                </a:schemeClr>
              </a:solidFill>
              <a:latin typeface="Calibri" panose="020F0502020204030204" pitchFamily="34" charset="0"/>
            </a:rPr>
            <a:t> smaller than the max value of the existing data from the table.</a:t>
          </a:r>
          <a:endParaRPr lang="en-US" sz="1800" dirty="0">
            <a:solidFill>
              <a:schemeClr val="accent1">
                <a:lumMod val="50000"/>
              </a:schemeClr>
            </a:solidFill>
            <a:latin typeface="Calibri" panose="020F0502020204030204"/>
            <a:ea typeface="+mn-ea"/>
            <a:cs typeface="+mn-cs"/>
          </a:endParaRPr>
        </a:p>
      </dgm:t>
    </dgm:pt>
    <dgm:pt modelId="{904E7FA1-B390-4AA4-B0DE-4FACB53F9EDD}" type="parTrans" cxnId="{DDEA478B-07F1-4305-9F20-BD0FC53E6915}">
      <dgm:prSet/>
      <dgm:spPr/>
      <dgm:t>
        <a:bodyPr/>
        <a:lstStyle/>
        <a:p>
          <a:endParaRPr lang="en-US"/>
        </a:p>
      </dgm:t>
    </dgm:pt>
    <dgm:pt modelId="{A038A87C-481F-4371-BAD0-9881BAF1845A}" type="sibTrans" cxnId="{DDEA478B-07F1-4305-9F20-BD0FC53E6915}">
      <dgm:prSet/>
      <dgm:spPr/>
      <dgm:t>
        <a:bodyPr/>
        <a:lstStyle/>
        <a:p>
          <a:endParaRPr lang="en-US"/>
        </a:p>
      </dgm:t>
    </dgm:pt>
    <dgm:pt modelId="{7BC9180A-7605-431A-BCD0-2547C337DC9F}">
      <dgm:prSet custT="1"/>
      <dgm:spPr/>
      <dgm:t>
        <a:bodyPr/>
        <a:lstStyle/>
        <a:p>
          <a:r>
            <a:rPr lang="en-US" sz="1800" b="0" dirty="0"/>
            <a:t>Resolution</a:t>
          </a:r>
        </a:p>
      </dgm:t>
    </dgm:pt>
    <dgm:pt modelId="{15E4ECE6-58D3-4748-A067-204B94CB70C1}" type="parTrans" cxnId="{A59E0990-B55A-443C-AAC4-F6235E203E01}">
      <dgm:prSet/>
      <dgm:spPr/>
      <dgm:t>
        <a:bodyPr/>
        <a:lstStyle/>
        <a:p>
          <a:endParaRPr lang="en-US"/>
        </a:p>
      </dgm:t>
    </dgm:pt>
    <dgm:pt modelId="{47E1C22D-C8F1-4FFD-A84D-F697FE876089}" type="sibTrans" cxnId="{A59E0990-B55A-443C-AAC4-F6235E203E01}">
      <dgm:prSet/>
      <dgm:spPr/>
      <dgm:t>
        <a:bodyPr/>
        <a:lstStyle/>
        <a:p>
          <a:endParaRPr lang="en-US"/>
        </a:p>
      </dgm:t>
    </dgm:pt>
    <dgm:pt modelId="{257AA852-AFDC-4056-A056-BB7EC7199A73}">
      <dgm:prSet custT="1"/>
      <dgm:spPr/>
      <dgm:t>
        <a:bodyPr/>
        <a:lstStyle/>
        <a:p>
          <a:pPr>
            <a:buFontTx/>
            <a:buNone/>
          </a:pPr>
          <a:r>
            <a:rPr lang="en-US" sz="1800" b="0" dirty="0">
              <a:solidFill>
                <a:schemeClr val="accent1">
                  <a:lumMod val="50000"/>
                </a:schemeClr>
              </a:solidFill>
            </a:rPr>
            <a:t>The sequence for generating </a:t>
          </a:r>
          <a:r>
            <a:rPr lang="en-US" sz="1800" b="0" dirty="0" err="1">
              <a:solidFill>
                <a:schemeClr val="accent1">
                  <a:lumMod val="50000"/>
                </a:schemeClr>
              </a:solidFill>
            </a:rPr>
            <a:t>EntityDocumentID</a:t>
          </a:r>
          <a:r>
            <a:rPr lang="en-US" sz="1800" b="0" dirty="0">
              <a:solidFill>
                <a:schemeClr val="accent1">
                  <a:lumMod val="50000"/>
                </a:schemeClr>
              </a:solidFill>
            </a:rPr>
            <a:t> was reset as per working environment DB after which CIF was successfully created.</a:t>
          </a:r>
          <a:br>
            <a:rPr lang="en-US" sz="1800" b="0" dirty="0">
              <a:solidFill>
                <a:schemeClr val="accent1">
                  <a:lumMod val="50000"/>
                </a:schemeClr>
              </a:solidFill>
            </a:rPr>
          </a:br>
          <a:endParaRPr lang="en-US" sz="1800" b="0" dirty="0">
            <a:solidFill>
              <a:schemeClr val="accent1">
                <a:lumMod val="50000"/>
              </a:schemeClr>
            </a:solidFill>
          </a:endParaRPr>
        </a:p>
      </dgm:t>
    </dgm:pt>
    <dgm:pt modelId="{C596CC0D-CCF2-4C65-8F3F-B6CE9344D260}" type="parTrans" cxnId="{2E026751-1294-4FB2-9D74-23B692D9309D}">
      <dgm:prSet/>
      <dgm:spPr/>
      <dgm:t>
        <a:bodyPr/>
        <a:lstStyle/>
        <a:p>
          <a:endParaRPr lang="en-US"/>
        </a:p>
      </dgm:t>
    </dgm:pt>
    <dgm:pt modelId="{F17508D7-0415-468C-9DD4-8AE6DDE68020}" type="sibTrans" cxnId="{2E026751-1294-4FB2-9D74-23B692D9309D}">
      <dgm:prSet/>
      <dgm:spPr/>
      <dgm:t>
        <a:bodyPr/>
        <a:lstStyle/>
        <a:p>
          <a:endParaRPr lang="en-US"/>
        </a:p>
      </dgm:t>
    </dgm:pt>
    <dgm:pt modelId="{ADDD470E-65F6-4D78-878F-BF1A9540013B}">
      <dgm:prSet custT="1"/>
      <dgm:spPr/>
      <dgm:t>
        <a:bodyPr/>
        <a:lstStyle/>
        <a:p>
          <a:pPr marL="342900" indent="0">
            <a:lnSpc>
              <a:spcPct val="90000"/>
            </a:lnSpc>
            <a:spcAft>
              <a:spcPct val="15000"/>
            </a:spcAft>
            <a:buFontTx/>
            <a:buNone/>
          </a:pPr>
          <a:endParaRPr lang="en-US" sz="1800" dirty="0">
            <a:solidFill>
              <a:schemeClr val="accent1">
                <a:lumMod val="50000"/>
              </a:schemeClr>
            </a:solidFill>
            <a:latin typeface="Calibri" panose="020F0502020204030204"/>
            <a:ea typeface="+mn-ea"/>
            <a:cs typeface="+mn-cs"/>
          </a:endParaRPr>
        </a:p>
      </dgm:t>
    </dgm:pt>
    <dgm:pt modelId="{354ECBD0-DC00-4AB9-BAD7-AB26A3F73E90}" type="parTrans" cxnId="{CC157CB1-A67C-4EC5-B82B-04C183894EBE}">
      <dgm:prSet/>
      <dgm:spPr/>
      <dgm:t>
        <a:bodyPr/>
        <a:lstStyle/>
        <a:p>
          <a:endParaRPr lang="en-US"/>
        </a:p>
      </dgm:t>
    </dgm:pt>
    <dgm:pt modelId="{81C37652-A477-499B-893F-CCCA5D258F78}" type="sibTrans" cxnId="{CC157CB1-A67C-4EC5-B82B-04C183894EBE}">
      <dgm:prSet/>
      <dgm:spPr/>
      <dgm:t>
        <a:bodyPr/>
        <a:lstStyle/>
        <a:p>
          <a:endParaRPr lang="en-US"/>
        </a:p>
      </dgm:t>
    </dgm:pt>
    <dgm:pt modelId="{EA138107-922D-4DE9-AB8B-AE381C270F5F}">
      <dgm:prSet custT="1"/>
      <dgm:spPr/>
      <dgm:t>
        <a:bodyPr/>
        <a:lstStyle/>
        <a:p>
          <a:pPr marL="171450" indent="0">
            <a:lnSpc>
              <a:spcPct val="90000"/>
            </a:lnSpc>
            <a:spcAft>
              <a:spcPct val="15000"/>
            </a:spcAft>
            <a:buFont typeface="Arial" panose="020B0604020202020204" pitchFamily="34" charset="0"/>
            <a:buChar char="•"/>
          </a:pPr>
          <a:r>
            <a:rPr lang="en-US" sz="1800" dirty="0">
              <a:solidFill>
                <a:schemeClr val="accent1">
                  <a:lumMod val="50000"/>
                </a:schemeClr>
              </a:solidFill>
              <a:latin typeface="Calibri" panose="020F0502020204030204"/>
              <a:ea typeface="+mn-ea"/>
              <a:cs typeface="+mn-cs"/>
            </a:rPr>
            <a:t>Following queries were used to identify the existing maximum value from the table and </a:t>
          </a:r>
          <a:r>
            <a:rPr lang="en-US" sz="1800" dirty="0" err="1">
              <a:solidFill>
                <a:schemeClr val="accent1">
                  <a:lumMod val="50000"/>
                </a:schemeClr>
              </a:solidFill>
              <a:latin typeface="Calibri" panose="020F0502020204030204"/>
              <a:ea typeface="+mn-ea"/>
              <a:cs typeface="+mn-cs"/>
            </a:rPr>
            <a:t>nextvalue</a:t>
          </a:r>
          <a:r>
            <a:rPr lang="en-US" sz="1800" dirty="0">
              <a:solidFill>
                <a:schemeClr val="accent1">
                  <a:lumMod val="50000"/>
                </a:schemeClr>
              </a:solidFill>
              <a:latin typeface="Calibri" panose="020F0502020204030204"/>
              <a:ea typeface="+mn-ea"/>
              <a:cs typeface="+mn-cs"/>
            </a:rPr>
            <a:t> of the sequence:</a:t>
          </a:r>
        </a:p>
      </dgm:t>
    </dgm:pt>
    <dgm:pt modelId="{EF482807-E8AC-4BC9-A5D2-B27FF48A2B5F}" type="parTrans" cxnId="{109D68DE-562B-4D51-88DB-826997654E9C}">
      <dgm:prSet/>
      <dgm:spPr/>
      <dgm:t>
        <a:bodyPr/>
        <a:lstStyle/>
        <a:p>
          <a:endParaRPr lang="en-US"/>
        </a:p>
      </dgm:t>
    </dgm:pt>
    <dgm:pt modelId="{2727A950-FC81-4B07-A3FF-1BA830C71BB0}" type="sibTrans" cxnId="{109D68DE-562B-4D51-88DB-826997654E9C}">
      <dgm:prSet/>
      <dgm:spPr/>
      <dgm:t>
        <a:bodyPr/>
        <a:lstStyle/>
        <a:p>
          <a:endParaRPr lang="en-US"/>
        </a:p>
      </dgm:t>
    </dgm:pt>
    <dgm:pt modelId="{68925F79-8ADD-453D-9C3C-818024D597D0}">
      <dgm:prSet custT="1"/>
      <dgm:spPr/>
      <dgm:t>
        <a:bodyPr/>
        <a:lstStyle/>
        <a:p>
          <a:pPr marL="342900" indent="0">
            <a:lnSpc>
              <a:spcPct val="90000"/>
            </a:lnSpc>
            <a:spcAft>
              <a:spcPct val="15000"/>
            </a:spcAft>
            <a:buFont typeface="Arial" panose="020B0604020202020204" pitchFamily="34" charset="0"/>
            <a:buNone/>
          </a:pPr>
          <a:r>
            <a:rPr lang="en-US" sz="1800" i="1" dirty="0">
              <a:solidFill>
                <a:schemeClr val="accent1">
                  <a:lumMod val="50000"/>
                </a:schemeClr>
              </a:solidFill>
              <a:latin typeface="Calibri" panose="020F0502020204030204"/>
              <a:ea typeface="+mn-ea"/>
              <a:cs typeface="+mn-cs"/>
            </a:rPr>
            <a:t>select </a:t>
          </a:r>
          <a:r>
            <a:rPr lang="en-US" sz="1800" i="1" dirty="0" err="1">
              <a:solidFill>
                <a:schemeClr val="accent1">
                  <a:lumMod val="50000"/>
                </a:schemeClr>
              </a:solidFill>
              <a:latin typeface="Calibri" panose="020F0502020204030204"/>
              <a:ea typeface="+mn-ea"/>
              <a:cs typeface="+mn-cs"/>
            </a:rPr>
            <a:t>crmuser.entitydocumentid.nextval</a:t>
          </a:r>
          <a:r>
            <a:rPr lang="en-US" sz="1800" i="1" dirty="0">
              <a:solidFill>
                <a:schemeClr val="accent1">
                  <a:lumMod val="50000"/>
                </a:schemeClr>
              </a:solidFill>
              <a:latin typeface="Calibri" panose="020F0502020204030204"/>
              <a:ea typeface="+mn-ea"/>
              <a:cs typeface="+mn-cs"/>
            </a:rPr>
            <a:t> from dual;</a:t>
          </a:r>
        </a:p>
      </dgm:t>
    </dgm:pt>
    <dgm:pt modelId="{9F1D04FC-A592-48E7-B759-2E8FCEF670D0}" type="parTrans" cxnId="{0ED59B43-5C10-4B83-8D39-1D06701AFB5F}">
      <dgm:prSet/>
      <dgm:spPr/>
      <dgm:t>
        <a:bodyPr/>
        <a:lstStyle/>
        <a:p>
          <a:endParaRPr lang="en-US"/>
        </a:p>
      </dgm:t>
    </dgm:pt>
    <dgm:pt modelId="{FE6DAF1C-5D9D-4A89-8D67-4323394CD8BA}" type="sibTrans" cxnId="{0ED59B43-5C10-4B83-8D39-1D06701AFB5F}">
      <dgm:prSet/>
      <dgm:spPr/>
      <dgm:t>
        <a:bodyPr/>
        <a:lstStyle/>
        <a:p>
          <a:endParaRPr lang="en-US"/>
        </a:p>
      </dgm:t>
    </dgm:pt>
    <dgm:pt modelId="{54E719BB-D193-4E66-948F-E1D05357489D}">
      <dgm:prSet custT="1"/>
      <dgm:spPr/>
      <dgm:t>
        <a:bodyPr/>
        <a:lstStyle/>
        <a:p>
          <a:pPr marL="342900" indent="0">
            <a:lnSpc>
              <a:spcPct val="90000"/>
            </a:lnSpc>
            <a:spcAft>
              <a:spcPct val="15000"/>
            </a:spcAft>
            <a:buFont typeface="Arial" panose="020B0604020202020204" pitchFamily="34" charset="0"/>
            <a:buNone/>
          </a:pPr>
          <a:r>
            <a:rPr lang="en-US" sz="1800" i="1" dirty="0">
              <a:solidFill>
                <a:schemeClr val="accent1">
                  <a:lumMod val="50000"/>
                </a:schemeClr>
              </a:solidFill>
              <a:latin typeface="Calibri" panose="020F0502020204030204"/>
              <a:ea typeface="+mn-ea"/>
              <a:cs typeface="+mn-cs"/>
            </a:rPr>
            <a:t>select max(</a:t>
          </a:r>
          <a:r>
            <a:rPr lang="en-US" sz="1800" i="1" dirty="0" err="1">
              <a:solidFill>
                <a:schemeClr val="accent1">
                  <a:lumMod val="50000"/>
                </a:schemeClr>
              </a:solidFill>
              <a:latin typeface="Calibri" panose="020F0502020204030204"/>
              <a:ea typeface="+mn-ea"/>
              <a:cs typeface="+mn-cs"/>
            </a:rPr>
            <a:t>entitydocumentid</a:t>
          </a:r>
          <a:r>
            <a:rPr lang="en-US" sz="1800" i="1" dirty="0">
              <a:solidFill>
                <a:schemeClr val="accent1">
                  <a:lumMod val="50000"/>
                </a:schemeClr>
              </a:solidFill>
              <a:latin typeface="Calibri" panose="020F0502020204030204"/>
              <a:ea typeface="+mn-ea"/>
              <a:cs typeface="+mn-cs"/>
            </a:rPr>
            <a:t>) from </a:t>
          </a:r>
          <a:r>
            <a:rPr lang="en-US" sz="1800" i="1" dirty="0" err="1">
              <a:solidFill>
                <a:schemeClr val="accent1">
                  <a:lumMod val="50000"/>
                </a:schemeClr>
              </a:solidFill>
              <a:latin typeface="Calibri" panose="020F0502020204030204"/>
              <a:ea typeface="+mn-ea"/>
              <a:cs typeface="+mn-cs"/>
            </a:rPr>
            <a:t>crmuser.entitydocument</a:t>
          </a:r>
          <a:r>
            <a:rPr lang="en-US" sz="1800" i="1" dirty="0">
              <a:solidFill>
                <a:schemeClr val="accent1">
                  <a:lumMod val="50000"/>
                </a:schemeClr>
              </a:solidFill>
              <a:latin typeface="Calibri" panose="020F0502020204030204"/>
              <a:ea typeface="+mn-ea"/>
              <a:cs typeface="+mn-cs"/>
            </a:rPr>
            <a:t>;</a:t>
          </a:r>
        </a:p>
      </dgm:t>
    </dgm:pt>
    <dgm:pt modelId="{37505731-CEC0-4086-9159-754526BCD94E}" type="parTrans" cxnId="{9BB71FBF-706A-4810-9C07-A77AF00322FE}">
      <dgm:prSet/>
      <dgm:spPr/>
      <dgm:t>
        <a:bodyPr/>
        <a:lstStyle/>
        <a:p>
          <a:endParaRPr lang="en-US"/>
        </a:p>
      </dgm:t>
    </dgm:pt>
    <dgm:pt modelId="{220BF0DD-6F62-4173-8855-CBF8946C3C57}" type="sibTrans" cxnId="{9BB71FBF-706A-4810-9C07-A77AF00322FE}">
      <dgm:prSet/>
      <dgm:spPr/>
      <dgm:t>
        <a:bodyPr/>
        <a:lstStyle/>
        <a:p>
          <a:endParaRPr lang="en-US"/>
        </a:p>
      </dgm:t>
    </dgm:pt>
    <dgm:pt modelId="{DB30C1A0-3291-408D-9778-5799EC7E17E7}" type="pres">
      <dgm:prSet presAssocID="{E0D64BFE-CAF3-4067-8E77-2F02F73463EC}" presName="Name0" presStyleCnt="0">
        <dgm:presLayoutVars>
          <dgm:dir/>
          <dgm:animLvl val="lvl"/>
          <dgm:resizeHandles val="exact"/>
        </dgm:presLayoutVars>
      </dgm:prSet>
      <dgm:spPr/>
    </dgm:pt>
    <dgm:pt modelId="{78D377E1-17DA-4403-ABA3-65694C675DBA}" type="pres">
      <dgm:prSet presAssocID="{C7C17B3B-9E9C-4411-8B23-5175FA1FB06B}" presName="linNode" presStyleCnt="0"/>
      <dgm:spPr/>
    </dgm:pt>
    <dgm:pt modelId="{FB080871-3308-4681-85DB-F7E064D1FBA4}" type="pres">
      <dgm:prSet presAssocID="{C7C17B3B-9E9C-4411-8B23-5175FA1FB06B}" presName="parentText" presStyleLbl="node1" presStyleIdx="0" presStyleCnt="2" custScaleX="64516" custScaleY="232386">
        <dgm:presLayoutVars>
          <dgm:chMax val="1"/>
          <dgm:bulletEnabled val="1"/>
        </dgm:presLayoutVars>
      </dgm:prSet>
      <dgm:spPr/>
    </dgm:pt>
    <dgm:pt modelId="{21AF4DA4-39E0-4A13-97D6-C37054B01335}" type="pres">
      <dgm:prSet presAssocID="{C7C17B3B-9E9C-4411-8B23-5175FA1FB06B}" presName="descendantText" presStyleLbl="alignAccFollowNode1" presStyleIdx="0" presStyleCnt="2" custScaleX="117571" custScaleY="275202">
        <dgm:presLayoutVars>
          <dgm:bulletEnabled val="1"/>
        </dgm:presLayoutVars>
      </dgm:prSet>
      <dgm:spPr/>
    </dgm:pt>
    <dgm:pt modelId="{A0A18B5F-5DA3-4379-87E7-F874B683215D}" type="pres">
      <dgm:prSet presAssocID="{84C8B57F-EF91-435B-B38F-6535F14AA2B4}" presName="sp" presStyleCnt="0"/>
      <dgm:spPr/>
    </dgm:pt>
    <dgm:pt modelId="{51E8A10F-8EA2-4853-AE66-6098B44A2C5A}" type="pres">
      <dgm:prSet presAssocID="{7BC9180A-7605-431A-BCD0-2547C337DC9F}" presName="linNode" presStyleCnt="0"/>
      <dgm:spPr/>
    </dgm:pt>
    <dgm:pt modelId="{30152EE0-D97B-48CB-AB1F-9E8B4F485BBF}" type="pres">
      <dgm:prSet presAssocID="{7BC9180A-7605-431A-BCD0-2547C337DC9F}" presName="parentText" presStyleLbl="node1" presStyleIdx="1" presStyleCnt="2" custScaleX="64516" custScaleY="55975">
        <dgm:presLayoutVars>
          <dgm:chMax val="1"/>
          <dgm:bulletEnabled val="1"/>
        </dgm:presLayoutVars>
      </dgm:prSet>
      <dgm:spPr/>
    </dgm:pt>
    <dgm:pt modelId="{E03476D0-C3A9-4A5C-9ACA-FEF3394ECF75}" type="pres">
      <dgm:prSet presAssocID="{7BC9180A-7605-431A-BCD0-2547C337DC9F}" presName="descendantText" presStyleLbl="alignAccFollowNode1" presStyleIdx="1" presStyleCnt="2" custScaleX="117571" custScaleY="55975">
        <dgm:presLayoutVars>
          <dgm:bulletEnabled val="1"/>
        </dgm:presLayoutVars>
      </dgm:prSet>
      <dgm:spPr/>
    </dgm:pt>
  </dgm:ptLst>
  <dgm:cxnLst>
    <dgm:cxn modelId="{B4E2D400-1F0A-4406-A104-D0C26833D7FD}" srcId="{E0D64BFE-CAF3-4067-8E77-2F02F73463EC}" destId="{C7C17B3B-9E9C-4411-8B23-5175FA1FB06B}" srcOrd="0" destOrd="0" parTransId="{E6326629-C0EA-4731-838C-4DBB3F0BE122}" sibTransId="{84C8B57F-EF91-435B-B38F-6535F14AA2B4}"/>
    <dgm:cxn modelId="{36CF1A0A-DDC3-4C8B-A8DC-F30854050E47}" srcId="{4BF966A4-B0B0-4B17-BE95-FB33CDCA3F08}" destId="{96790DEA-9467-4C89-A20C-780765AFD476}" srcOrd="1" destOrd="0" parTransId="{5C5C34FA-17FD-4A41-AB76-107737619AF0}" sibTransId="{E19DAC58-A1EC-4BC0-B867-8E65AE7B49D8}"/>
    <dgm:cxn modelId="{D4B81E0A-8921-445A-8B83-1CD6104CDB1D}" type="presOf" srcId="{4BF966A4-B0B0-4B17-BE95-FB33CDCA3F08}" destId="{21AF4DA4-39E0-4A13-97D6-C37054B01335}" srcOrd="0" destOrd="0" presId="urn:microsoft.com/office/officeart/2005/8/layout/vList5"/>
    <dgm:cxn modelId="{DCA6881B-0713-40F8-B564-2B8A65A56E1C}" type="presOf" srcId="{257AA852-AFDC-4056-A056-BB7EC7199A73}" destId="{E03476D0-C3A9-4A5C-9ACA-FEF3394ECF75}" srcOrd="0" destOrd="0" presId="urn:microsoft.com/office/officeart/2005/8/layout/vList5"/>
    <dgm:cxn modelId="{0769DC32-0F10-4643-AC6A-78A5C478609C}" type="presOf" srcId="{E0D64BFE-CAF3-4067-8E77-2F02F73463EC}" destId="{DB30C1A0-3291-408D-9778-5799EC7E17E7}" srcOrd="0" destOrd="0" presId="urn:microsoft.com/office/officeart/2005/8/layout/vList5"/>
    <dgm:cxn modelId="{7574185B-72CD-4414-BBB7-06D9D2D9DBE1}" type="presOf" srcId="{54E719BB-D193-4E66-948F-E1D05357489D}" destId="{21AF4DA4-39E0-4A13-97D6-C37054B01335}" srcOrd="0" destOrd="5" presId="urn:microsoft.com/office/officeart/2005/8/layout/vList5"/>
    <dgm:cxn modelId="{0ED59B43-5C10-4B83-8D39-1D06701AFB5F}" srcId="{EA138107-922D-4DE9-AB8B-AE381C270F5F}" destId="{68925F79-8ADD-453D-9C3C-818024D597D0}" srcOrd="0" destOrd="0" parTransId="{9F1D04FC-A592-48E7-B759-2E8FCEF670D0}" sibTransId="{FE6DAF1C-5D9D-4A89-8D67-4323394CD8BA}"/>
    <dgm:cxn modelId="{3DECB743-4B23-45BF-AA56-A51E06254CAC}" srcId="{4BF966A4-B0B0-4B17-BE95-FB33CDCA3F08}" destId="{CE7B9633-79D8-4F74-BF3C-44595310BEDB}" srcOrd="0" destOrd="0" parTransId="{07059AF3-AE92-45DF-AB5C-4DCCE9E06C05}" sibTransId="{D1DA8C2F-4B2D-46A5-AC07-BB52F74C7882}"/>
    <dgm:cxn modelId="{B92E3369-4462-4955-BAEF-E96D42964FC5}" type="presOf" srcId="{7BC9180A-7605-431A-BCD0-2547C337DC9F}" destId="{30152EE0-D97B-48CB-AB1F-9E8B4F485BBF}" srcOrd="0" destOrd="0" presId="urn:microsoft.com/office/officeart/2005/8/layout/vList5"/>
    <dgm:cxn modelId="{2E026751-1294-4FB2-9D74-23B692D9309D}" srcId="{7BC9180A-7605-431A-BCD0-2547C337DC9F}" destId="{257AA852-AFDC-4056-A056-BB7EC7199A73}" srcOrd="0" destOrd="0" parTransId="{C596CC0D-CCF2-4C65-8F3F-B6CE9344D260}" sibTransId="{F17508D7-0415-468C-9DD4-8AE6DDE68020}"/>
    <dgm:cxn modelId="{22734D58-DBA0-4D6C-B48A-FE85438A3EA3}" type="presOf" srcId="{ADDD470E-65F6-4D78-878F-BF1A9540013B}" destId="{21AF4DA4-39E0-4A13-97D6-C37054B01335}" srcOrd="0" destOrd="7" presId="urn:microsoft.com/office/officeart/2005/8/layout/vList5"/>
    <dgm:cxn modelId="{30884787-0E29-407E-B1D5-898B924CF792}" type="presOf" srcId="{C7C17B3B-9E9C-4411-8B23-5175FA1FB06B}" destId="{FB080871-3308-4681-85DB-F7E064D1FBA4}" srcOrd="0" destOrd="0" presId="urn:microsoft.com/office/officeart/2005/8/layout/vList5"/>
    <dgm:cxn modelId="{DDEA478B-07F1-4305-9F20-BD0FC53E6915}" srcId="{EA138107-922D-4DE9-AB8B-AE381C270F5F}" destId="{994EDBCE-BF58-424F-A935-E24AB28BB037}" srcOrd="2" destOrd="0" parTransId="{904E7FA1-B390-4AA4-B0DE-4FACB53F9EDD}" sibTransId="{A038A87C-481F-4371-BAD0-9881BAF1845A}"/>
    <dgm:cxn modelId="{A59E0990-B55A-443C-AAC4-F6235E203E01}" srcId="{E0D64BFE-CAF3-4067-8E77-2F02F73463EC}" destId="{7BC9180A-7605-431A-BCD0-2547C337DC9F}" srcOrd="1" destOrd="0" parTransId="{15E4ECE6-58D3-4748-A067-204B94CB70C1}" sibTransId="{47E1C22D-C8F1-4FFD-A84D-F697FE876089}"/>
    <dgm:cxn modelId="{EFCAAA93-58B1-4228-B4A3-ACF8D5085BEF}" type="presOf" srcId="{CE7B9633-79D8-4F74-BF3C-44595310BEDB}" destId="{21AF4DA4-39E0-4A13-97D6-C37054B01335}" srcOrd="0" destOrd="1" presId="urn:microsoft.com/office/officeart/2005/8/layout/vList5"/>
    <dgm:cxn modelId="{98F0E29C-14DF-4D9C-A57F-9540BF73614F}" type="presOf" srcId="{96790DEA-9467-4C89-A20C-780765AFD476}" destId="{21AF4DA4-39E0-4A13-97D6-C37054B01335}" srcOrd="0" destOrd="2" presId="urn:microsoft.com/office/officeart/2005/8/layout/vList5"/>
    <dgm:cxn modelId="{CC157CB1-A67C-4EC5-B82B-04C183894EBE}" srcId="{EA138107-922D-4DE9-AB8B-AE381C270F5F}" destId="{ADDD470E-65F6-4D78-878F-BF1A9540013B}" srcOrd="3" destOrd="0" parTransId="{354ECBD0-DC00-4AB9-BAD7-AB26A3F73E90}" sibTransId="{81C37652-A477-499B-893F-CCCA5D258F78}"/>
    <dgm:cxn modelId="{9BB71FBF-706A-4810-9C07-A77AF00322FE}" srcId="{EA138107-922D-4DE9-AB8B-AE381C270F5F}" destId="{54E719BB-D193-4E66-948F-E1D05357489D}" srcOrd="1" destOrd="0" parTransId="{37505731-CEC0-4086-9159-754526BCD94E}" sibTransId="{220BF0DD-6F62-4173-8855-CBF8946C3C57}"/>
    <dgm:cxn modelId="{485ADCBF-AD5A-4040-962F-2A0793F629F4}" type="presOf" srcId="{994EDBCE-BF58-424F-A935-E24AB28BB037}" destId="{21AF4DA4-39E0-4A13-97D6-C37054B01335}" srcOrd="0" destOrd="6" presId="urn:microsoft.com/office/officeart/2005/8/layout/vList5"/>
    <dgm:cxn modelId="{1B4818C7-5432-4BAB-867A-2E474305E486}" type="presOf" srcId="{EA138107-922D-4DE9-AB8B-AE381C270F5F}" destId="{21AF4DA4-39E0-4A13-97D6-C37054B01335}" srcOrd="0" destOrd="3" presId="urn:microsoft.com/office/officeart/2005/8/layout/vList5"/>
    <dgm:cxn modelId="{3676C7DD-9B61-408D-9DBA-E28D7E999226}" type="presOf" srcId="{68925F79-8ADD-453D-9C3C-818024D597D0}" destId="{21AF4DA4-39E0-4A13-97D6-C37054B01335}" srcOrd="0" destOrd="4" presId="urn:microsoft.com/office/officeart/2005/8/layout/vList5"/>
    <dgm:cxn modelId="{109D68DE-562B-4D51-88DB-826997654E9C}" srcId="{C7C17B3B-9E9C-4411-8B23-5175FA1FB06B}" destId="{EA138107-922D-4DE9-AB8B-AE381C270F5F}" srcOrd="1" destOrd="0" parTransId="{EF482807-E8AC-4BC9-A5D2-B27FF48A2B5F}" sibTransId="{2727A950-FC81-4B07-A3FF-1BA830C71BB0}"/>
    <dgm:cxn modelId="{ED4EFEF0-D138-4D72-BD3A-6F984B7EC2E3}" srcId="{C7C17B3B-9E9C-4411-8B23-5175FA1FB06B}" destId="{4BF966A4-B0B0-4B17-BE95-FB33CDCA3F08}" srcOrd="0" destOrd="0" parTransId="{7B870D02-BBA4-415F-AC2F-6ACD3A4AC3A2}" sibTransId="{9A7EC6FE-D327-484D-B10A-62BB84EBA0BA}"/>
    <dgm:cxn modelId="{0F18A78A-28E2-45AA-ABA7-FA9605D81B15}" type="presParOf" srcId="{DB30C1A0-3291-408D-9778-5799EC7E17E7}" destId="{78D377E1-17DA-4403-ABA3-65694C675DBA}" srcOrd="0" destOrd="0" presId="urn:microsoft.com/office/officeart/2005/8/layout/vList5"/>
    <dgm:cxn modelId="{94175B3F-65D1-4CB1-89D3-45DC484363A3}" type="presParOf" srcId="{78D377E1-17DA-4403-ABA3-65694C675DBA}" destId="{FB080871-3308-4681-85DB-F7E064D1FBA4}" srcOrd="0" destOrd="0" presId="urn:microsoft.com/office/officeart/2005/8/layout/vList5"/>
    <dgm:cxn modelId="{60AA2405-5CA1-4CC1-801E-F1C461EF486D}" type="presParOf" srcId="{78D377E1-17DA-4403-ABA3-65694C675DBA}" destId="{21AF4DA4-39E0-4A13-97D6-C37054B01335}" srcOrd="1" destOrd="0" presId="urn:microsoft.com/office/officeart/2005/8/layout/vList5"/>
    <dgm:cxn modelId="{A98DB7C4-BD8D-46B0-83BB-379F1DF9A7F2}" type="presParOf" srcId="{DB30C1A0-3291-408D-9778-5799EC7E17E7}" destId="{A0A18B5F-5DA3-4379-87E7-F874B683215D}" srcOrd="1" destOrd="0" presId="urn:microsoft.com/office/officeart/2005/8/layout/vList5"/>
    <dgm:cxn modelId="{472B4E59-4CFC-449F-9C38-D9BA7D126AB4}" type="presParOf" srcId="{DB30C1A0-3291-408D-9778-5799EC7E17E7}" destId="{51E8A10F-8EA2-4853-AE66-6098B44A2C5A}" srcOrd="2" destOrd="0" presId="urn:microsoft.com/office/officeart/2005/8/layout/vList5"/>
    <dgm:cxn modelId="{96432F74-6664-4EA7-87E2-CF4D81BE8971}" type="presParOf" srcId="{51E8A10F-8EA2-4853-AE66-6098B44A2C5A}" destId="{30152EE0-D97B-48CB-AB1F-9E8B4F485BBF}" srcOrd="0" destOrd="0" presId="urn:microsoft.com/office/officeart/2005/8/layout/vList5"/>
    <dgm:cxn modelId="{C7C34B11-5007-4EE8-8642-97301FCDAFDB}" type="presParOf" srcId="{51E8A10F-8EA2-4853-AE66-6098B44A2C5A}" destId="{E03476D0-C3A9-4A5C-9ACA-FEF3394ECF7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r>
            <a:rPr lang="en-US" dirty="0"/>
            <a:t>Is this a new issue?</a:t>
          </a:r>
        </a:p>
      </dgm:t>
    </dgm:pt>
    <dgm:pt modelId="{244F4C5B-E21F-42C5-B3DE-A041B66062A8}" type="parTrans" cxnId="{C4C8F894-0048-4280-A73A-29BC1A0D9EDC}">
      <dgm:prSet/>
      <dgm:spPr/>
      <dgm:t>
        <a:bodyPr/>
        <a:lstStyle/>
        <a:p>
          <a:endParaRPr lang="en-US"/>
        </a:p>
      </dgm:t>
    </dgm:pt>
    <dgm:pt modelId="{DC933204-89A4-41EE-801F-B72B072A2776}" type="sibTrans" cxnId="{C4C8F894-0048-4280-A73A-29BC1A0D9EDC}">
      <dgm:prSet/>
      <dgm:spPr/>
      <dgm:t>
        <a:bodyPr/>
        <a:lstStyle/>
        <a:p>
          <a:endParaRPr lang="en-US"/>
        </a:p>
      </dgm:t>
    </dgm:pt>
    <dgm:pt modelId="{65A9A5E5-6E50-4DA5-9BAB-BD774C78290E}">
      <dgm:prSet/>
      <dgm:spPr/>
      <dgm:t>
        <a:bodyPr/>
        <a:lstStyle/>
        <a:p>
          <a:pPr>
            <a:buFontTx/>
            <a:buNone/>
          </a:pPr>
          <a:r>
            <a:rPr lang="en-US" dirty="0">
              <a:solidFill>
                <a:schemeClr val="accent1">
                  <a:lumMod val="50000"/>
                </a:schemeClr>
              </a:solidFill>
            </a:rPr>
            <a:t>Yes </a:t>
          </a:r>
        </a:p>
      </dgm:t>
    </dgm:pt>
    <dgm:pt modelId="{EAA1A911-2086-492B-BE78-01E515E78659}" type="parTrans" cxnId="{52082A99-6B54-41CB-87BD-DA79A3BF96D0}">
      <dgm:prSet/>
      <dgm:spPr/>
      <dgm:t>
        <a:bodyPr/>
        <a:lstStyle/>
        <a:p>
          <a:endParaRPr lang="en-US"/>
        </a:p>
      </dgm:t>
    </dgm:pt>
    <dgm:pt modelId="{CF307955-A0AA-416E-BA26-7BB3CA55F199}" type="sibTrans" cxnId="{52082A99-6B54-41CB-87BD-DA79A3BF96D0}">
      <dgm:prSet/>
      <dgm:spPr/>
      <dgm:t>
        <a:bodyPr/>
        <a:lstStyle/>
        <a:p>
          <a:endParaRPr lang="en-US"/>
        </a:p>
      </dgm:t>
    </dgm:pt>
    <dgm:pt modelId="{CEF4D714-C52E-4243-8AB1-79E1A8F82FC3}">
      <dgm:prSet/>
      <dgm:spPr/>
      <dgm:t>
        <a:bodyPr/>
        <a:lstStyle/>
        <a:p>
          <a:r>
            <a:rPr lang="en-US" dirty="0"/>
            <a:t>Is it reported only for one customer?</a:t>
          </a:r>
        </a:p>
      </dgm:t>
    </dgm:pt>
    <dgm:pt modelId="{94E794C3-2048-469B-8741-7E3811C6328D}" type="parTrans" cxnId="{450916BD-26E4-4C5F-A728-E06230F10962}">
      <dgm:prSet/>
      <dgm:spPr/>
      <dgm:t>
        <a:bodyPr/>
        <a:lstStyle/>
        <a:p>
          <a:endParaRPr lang="en-US"/>
        </a:p>
      </dgm:t>
    </dgm:pt>
    <dgm:pt modelId="{C77D0C15-0EE6-441E-8327-D64FCD0DA5CD}" type="sibTrans" cxnId="{450916BD-26E4-4C5F-A728-E06230F10962}">
      <dgm:prSet/>
      <dgm:spPr/>
      <dgm:t>
        <a:bodyPr/>
        <a:lstStyle/>
        <a:p>
          <a:endParaRPr lang="en-US"/>
        </a:p>
      </dgm:t>
    </dgm:pt>
    <dgm:pt modelId="{6838ACF1-B127-4877-A6D2-F99833050D5A}">
      <dgm:prSet/>
      <dgm:spPr/>
      <dgm:t>
        <a:bodyPr/>
        <a:lstStyle/>
        <a:p>
          <a:pPr>
            <a:buFontTx/>
            <a:buNone/>
          </a:pPr>
          <a:r>
            <a:rPr lang="en-US" dirty="0">
              <a:solidFill>
                <a:schemeClr val="accent1">
                  <a:lumMod val="50000"/>
                </a:schemeClr>
              </a:solidFill>
            </a:rPr>
            <a:t>NA</a:t>
          </a:r>
        </a:p>
      </dgm:t>
    </dgm:pt>
    <dgm:pt modelId="{950C1917-37B9-40A2-80B1-DF0A6F711FC7}" type="parTrans" cxnId="{ECFCCDE2-A79F-49C6-A3A9-2235B5CEB55F}">
      <dgm:prSet/>
      <dgm:spPr/>
      <dgm:t>
        <a:bodyPr/>
        <a:lstStyle/>
        <a:p>
          <a:endParaRPr lang="en-US"/>
        </a:p>
      </dgm:t>
    </dgm:pt>
    <dgm:pt modelId="{BF52B021-F7CE-4B3D-AE08-5CDA1A3E3131}" type="sibTrans" cxnId="{ECFCCDE2-A79F-49C6-A3A9-2235B5CEB55F}">
      <dgm:prSet/>
      <dgm:spPr/>
      <dgm:t>
        <a:bodyPr/>
        <a:lstStyle/>
        <a:p>
          <a:endParaRPr lang="en-US"/>
        </a:p>
      </dgm:t>
    </dgm:pt>
    <dgm:pt modelId="{B545F403-667B-47D0-BA4B-895E949E77EC}">
      <dgm:prSet/>
      <dgm:spPr/>
      <dgm:t>
        <a:bodyPr/>
        <a:lstStyle/>
        <a:p>
          <a:r>
            <a:rPr lang="en-US" dirty="0"/>
            <a:t>Is there any common pattern across CIFs?</a:t>
          </a:r>
        </a:p>
      </dgm:t>
    </dgm:pt>
    <dgm:pt modelId="{1174DABC-87C1-40E3-A3CC-768F405752C0}" type="parTrans" cxnId="{CDF2EBB3-FDF4-43D4-BEE1-C80498BB1222}">
      <dgm:prSet/>
      <dgm:spPr/>
      <dgm:t>
        <a:bodyPr/>
        <a:lstStyle/>
        <a:p>
          <a:endParaRPr lang="en-US"/>
        </a:p>
      </dgm:t>
    </dgm:pt>
    <dgm:pt modelId="{E4BEF677-82C6-48A6-9143-AA2E39240A54}" type="sibTrans" cxnId="{CDF2EBB3-FDF4-43D4-BEE1-C80498BB1222}">
      <dgm:prSet/>
      <dgm:spPr/>
      <dgm:t>
        <a:bodyPr/>
        <a:lstStyle/>
        <a:p>
          <a:endParaRPr lang="en-US"/>
        </a:p>
      </dgm:t>
    </dgm:pt>
    <dgm:pt modelId="{B0F09938-E5C3-4559-A3A8-02082338827D}">
      <dgm:prSet/>
      <dgm:spPr/>
      <dgm:t>
        <a:bodyPr/>
        <a:lstStyle/>
        <a:p>
          <a:pPr>
            <a:buFontTx/>
            <a:buNone/>
          </a:pPr>
          <a:r>
            <a:rPr lang="en-US" dirty="0">
              <a:solidFill>
                <a:schemeClr val="accent1">
                  <a:lumMod val="50000"/>
                </a:schemeClr>
              </a:solidFill>
            </a:rPr>
            <a:t>No </a:t>
          </a:r>
        </a:p>
      </dgm:t>
    </dgm:pt>
    <dgm:pt modelId="{8E546FBC-CAD3-47A5-80EB-F9506A816C4F}" type="parTrans" cxnId="{5F6E16F0-5899-49A7-A4A1-92713F92532B}">
      <dgm:prSet/>
      <dgm:spPr/>
      <dgm:t>
        <a:bodyPr/>
        <a:lstStyle/>
        <a:p>
          <a:endParaRPr lang="en-US"/>
        </a:p>
      </dgm:t>
    </dgm:pt>
    <dgm:pt modelId="{1F946830-3CC3-4EA8-A718-E98324C06B0E}" type="sibTrans" cxnId="{5F6E16F0-5899-49A7-A4A1-92713F92532B}">
      <dgm:prSet/>
      <dgm:spPr/>
      <dgm:t>
        <a:bodyPr/>
        <a:lstStyle/>
        <a:p>
          <a:endParaRPr lang="en-US"/>
        </a:p>
      </dgm:t>
    </dgm:pt>
    <dgm:pt modelId="{A4BB6894-FC46-4A07-AFAC-6934F6C19CBA}">
      <dgm:prSet/>
      <dgm:spPr/>
      <dgm:t>
        <a:bodyPr/>
        <a:lstStyle/>
        <a:p>
          <a:r>
            <a:rPr lang="en-US" dirty="0"/>
            <a:t>Is the issue only with migrated CIFs ?</a:t>
          </a:r>
        </a:p>
      </dgm:t>
    </dgm:pt>
    <dgm:pt modelId="{97289959-938B-4C85-9075-CE1ADB56CDB4}" type="parTrans" cxnId="{CF7EC996-84D8-4B2D-BB09-73FFB286242F}">
      <dgm:prSet/>
      <dgm:spPr/>
      <dgm:t>
        <a:bodyPr/>
        <a:lstStyle/>
        <a:p>
          <a:endParaRPr lang="en-US"/>
        </a:p>
      </dgm:t>
    </dgm:pt>
    <dgm:pt modelId="{CAE479C8-414B-49A0-B1D9-402FEEB3D5BA}" type="sibTrans" cxnId="{CF7EC996-84D8-4B2D-BB09-73FFB286242F}">
      <dgm:prSet/>
      <dgm:spPr/>
      <dgm:t>
        <a:bodyPr/>
        <a:lstStyle/>
        <a:p>
          <a:endParaRPr lang="en-US"/>
        </a:p>
      </dgm:t>
    </dgm:pt>
    <dgm:pt modelId="{E92B0EE6-C594-4749-B0D3-529E365B9F50}">
      <dgm:prSet/>
      <dgm:spPr/>
      <dgm:t>
        <a:bodyPr/>
        <a:lstStyle/>
        <a:p>
          <a:pPr>
            <a:buFontTx/>
            <a:buNone/>
          </a:pPr>
          <a:r>
            <a:rPr lang="en-US" dirty="0">
              <a:solidFill>
                <a:schemeClr val="accent1">
                  <a:lumMod val="50000"/>
                </a:schemeClr>
              </a:solidFill>
            </a:rPr>
            <a:t>NA</a:t>
          </a:r>
        </a:p>
      </dgm:t>
    </dgm:pt>
    <dgm:pt modelId="{B17FB608-A5FF-48E5-91D8-CCDAEFAF574A}" type="parTrans" cxnId="{DE5C147A-855C-4B01-9F7D-38042B6234F7}">
      <dgm:prSet/>
      <dgm:spPr/>
      <dgm:t>
        <a:bodyPr/>
        <a:lstStyle/>
        <a:p>
          <a:endParaRPr lang="en-US"/>
        </a:p>
      </dgm:t>
    </dgm:pt>
    <dgm:pt modelId="{7337F703-9C00-49E9-8A33-C707CC3C7A44}" type="sibTrans" cxnId="{DE5C147A-855C-4B01-9F7D-38042B6234F7}">
      <dgm:prSet/>
      <dgm:spPr/>
      <dgm:t>
        <a:bodyPr/>
        <a:lstStyle/>
        <a:p>
          <a:endParaRPr lang="en-US"/>
        </a:p>
      </dgm:t>
    </dgm:pt>
    <dgm:pt modelId="{A3CD790F-9C87-4CCB-94DF-6BDD3CACF454}">
      <dgm:prSet/>
      <dgm:spPr/>
      <dgm:t>
        <a:bodyPr/>
        <a:lstStyle/>
        <a:p>
          <a:r>
            <a:rPr lang="en-US" dirty="0"/>
            <a:t>Any changes done recently?</a:t>
          </a:r>
        </a:p>
      </dgm:t>
    </dgm:pt>
    <dgm:pt modelId="{06BD135A-936C-40C6-AB05-659314F0F055}" type="parTrans" cxnId="{E45120B7-D22C-4EBA-9A9C-C367B160FED0}">
      <dgm:prSet/>
      <dgm:spPr/>
      <dgm:t>
        <a:bodyPr/>
        <a:lstStyle/>
        <a:p>
          <a:endParaRPr lang="en-US"/>
        </a:p>
      </dgm:t>
    </dgm:pt>
    <dgm:pt modelId="{AC94685E-CAE2-430D-B418-34412FC4B160}" type="sibTrans" cxnId="{E45120B7-D22C-4EBA-9A9C-C367B160FED0}">
      <dgm:prSet/>
      <dgm:spPr/>
      <dgm:t>
        <a:bodyPr/>
        <a:lstStyle/>
        <a:p>
          <a:endParaRPr lang="en-US"/>
        </a:p>
      </dgm:t>
    </dgm:pt>
    <dgm:pt modelId="{6ADB63FE-4CC4-4D3F-ABF2-D935374D2B95}">
      <dgm:prSet/>
      <dgm:spPr/>
      <dgm:t>
        <a:bodyPr/>
        <a:lstStyle/>
        <a:p>
          <a:pPr>
            <a:buFontTx/>
            <a:buNone/>
          </a:pPr>
          <a:r>
            <a:rPr lang="en-US" dirty="0">
              <a:solidFill>
                <a:schemeClr val="accent1">
                  <a:lumMod val="50000"/>
                </a:schemeClr>
              </a:solidFill>
            </a:rPr>
            <a:t>No</a:t>
          </a:r>
        </a:p>
      </dgm:t>
    </dgm:pt>
    <dgm:pt modelId="{459E0D46-282C-4D81-8054-230EA26CD511}" type="parTrans" cxnId="{FA613F42-2359-487C-8070-A977855BC91B}">
      <dgm:prSet/>
      <dgm:spPr/>
      <dgm:t>
        <a:bodyPr/>
        <a:lstStyle/>
        <a:p>
          <a:endParaRPr lang="en-US"/>
        </a:p>
      </dgm:t>
    </dgm:pt>
    <dgm:pt modelId="{774E0255-768D-4DEB-9F9B-9D68D24DCF4E}" type="sibTrans" cxnId="{FA613F42-2359-487C-8070-A977855BC91B}">
      <dgm:prSet/>
      <dgm:spPr/>
      <dgm:t>
        <a:bodyPr/>
        <a:lstStyle/>
        <a:p>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buFontTx/>
            <a:buNone/>
          </a:pPr>
          <a:r>
            <a:rPr lang="en-US" sz="1800" b="0" dirty="0">
              <a:solidFill>
                <a:schemeClr val="bg1"/>
              </a:solidFill>
            </a:rPr>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D6BF8D54-43A2-480E-8BDB-CA663E9E9784}" type="sibTrans" cxnId="{57892267-267B-463A-BBDC-9A7AF5F574C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490DFB80-C8F0-426B-A79D-004DA6DE9145}">
      <dgm:prSet custT="1"/>
      <dgm:spPr/>
      <dgm:t>
        <a:bodyPr/>
        <a:lstStyle/>
        <a:p>
          <a:pPr marL="0" indent="0">
            <a:lnSpc>
              <a:spcPct val="100000"/>
            </a:lnSpc>
            <a:spcAft>
              <a:spcPts val="0"/>
            </a:spcAft>
            <a:buFontTx/>
            <a:buNone/>
          </a:pPr>
          <a:r>
            <a:rPr lang="en-US" sz="1800" b="0" dirty="0">
              <a:solidFill>
                <a:schemeClr val="bg1"/>
              </a:solidFill>
            </a:rPr>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151BB484-70BB-4EE4-911B-E00C06FA4634}" type="sibTrans" cxnId="{ADE9924C-85B2-4521-862E-14E1D4868C9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AA218A9E-B190-4A62-A739-8784F8DAC722}">
      <dgm:prSet custT="1"/>
      <dgm:spPr/>
      <dgm:t>
        <a:bodyPr/>
        <a:lstStyle/>
        <a:p>
          <a:pPr marL="0" indent="0">
            <a:lnSpc>
              <a:spcPct val="100000"/>
            </a:lnSpc>
            <a:spcAft>
              <a:spcPts val="0"/>
            </a:spcAft>
            <a:buFontTx/>
            <a:buNone/>
          </a:pPr>
          <a:r>
            <a:rPr lang="en-US" sz="1800" b="0" dirty="0">
              <a:solidFill>
                <a:schemeClr val="bg1"/>
              </a:solidFill>
            </a:rPr>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8AC920DD-8AB5-4ACB-808B-6800A5931605}" type="sibTrans" cxnId="{BC93B964-AC66-4BEA-B442-0EA0015B8C9C}">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A604A08-56DC-4096-96E1-0BC72853B0CB}">
      <dgm:prSet custT="1"/>
      <dgm:spPr/>
      <dgm:t>
        <a:bodyPr/>
        <a:lstStyle/>
        <a:p>
          <a:pPr marL="0" indent="0">
            <a:lnSpc>
              <a:spcPct val="100000"/>
            </a:lnSpc>
            <a:spcAft>
              <a:spcPts val="0"/>
            </a:spcAft>
            <a:buFontTx/>
            <a:buNone/>
          </a:pPr>
          <a:r>
            <a:rPr lang="en-US" sz="1800" b="0" dirty="0">
              <a:solidFill>
                <a:schemeClr val="bg1"/>
              </a:solidFill>
            </a:rPr>
            <a:t>RCA</a:t>
          </a:r>
        </a:p>
      </dgm:t>
    </dgm:pt>
    <dgm:pt modelId="{D3A6FF7F-4099-4212-A7B6-783D52E4DD02}" type="parTrans" cxnId="{A15F79F1-C01E-414F-A809-291F7274D7C1}">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15ECA61-4F77-4DBF-9DEC-C89112B0E739}" type="sibTrans" cxnId="{A15F79F1-C01E-414F-A809-291F7274D7C1}">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AA1A16EE-174A-4141-97D3-D4F73A407214}">
      <dgm:prSet custT="1"/>
      <dgm:spPr/>
      <dgm:t>
        <a:bodyPr/>
        <a:lstStyle/>
        <a:p>
          <a:pPr marL="0" indent="0">
            <a:lnSpc>
              <a:spcPct val="100000"/>
            </a:lnSpc>
            <a:spcAft>
              <a:spcPts val="0"/>
            </a:spcAft>
            <a:buFontTx/>
            <a:buNone/>
          </a:pPr>
          <a:r>
            <a:rPr lang="en-US" sz="1800" b="0" dirty="0">
              <a:solidFill>
                <a:schemeClr val="bg1"/>
              </a:solidFill>
            </a:rPr>
            <a:t>Resolution</a:t>
          </a:r>
        </a:p>
      </dgm:t>
    </dgm:pt>
    <dgm:pt modelId="{2A7B2B3B-501E-43EE-8045-A301DDF02F67}" type="parTrans" cxnId="{33220B22-8603-40F6-B85E-2D601DB3CDE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E4B793F2-66B2-46B9-B320-D35D228FB736}" type="sibTrans" cxnId="{33220B22-8603-40F6-B85E-2D601DB3CDE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5FCEDDD-9096-4363-B8C6-162F13895418}">
      <dgm:prSet phldrT="[Text]" custT="1"/>
      <dgm:spPr/>
      <dgm:t>
        <a:bodyPr/>
        <a:lstStyle/>
        <a:p>
          <a:pPr marL="0" indent="0">
            <a:lnSpc>
              <a:spcPct val="100000"/>
            </a:lnSpc>
            <a:spcAft>
              <a:spcPts val="0"/>
            </a:spcAft>
            <a:buFontTx/>
            <a:buNone/>
          </a:pPr>
          <a:r>
            <a:rPr lang="en-US" sz="1800" dirty="0">
              <a:solidFill>
                <a:schemeClr val="accent1">
                  <a:lumMod val="50000"/>
                </a:schemeClr>
              </a:solidFill>
            </a:rPr>
            <a:t>Unable to create Retail CIFs</a:t>
          </a:r>
          <a:endParaRPr lang="en-US" sz="1800" b="0" dirty="0">
            <a:solidFill>
              <a:schemeClr val="accent1">
                <a:lumMod val="50000"/>
              </a:schemeClr>
            </a:solidFill>
          </a:endParaRP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01BD911F-91D1-4BD0-9940-79F12DBAF9E0}" type="sibTrans" cxnId="{05D6EFDF-BE17-4B52-830E-E68028148087}">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EED8EE9-3B13-4567-8E89-644C0CAE5D43}">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091D0B61-8B16-4AD7-A7E6-68CFEF76F2EB}" type="sibTrans" cxnId="{5833D5FA-92C3-4A77-A328-7CD64CD5417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D9A4CAF7-2499-463C-B24A-4CB9C8090D8F}">
      <dgm:prSet custT="1"/>
      <dgm:spPr/>
      <dgm:t>
        <a:bodyPr/>
        <a:lstStyle/>
        <a:p>
          <a:pPr marL="0" indent="0">
            <a:lnSpc>
              <a:spcPct val="100000"/>
            </a:lnSpc>
            <a:spcAft>
              <a:spcPts val="0"/>
            </a:spcAft>
            <a:buFontTx/>
            <a:buNone/>
          </a:pPr>
          <a:r>
            <a:rPr lang="en-US" sz="1800" kern="1200" dirty="0">
              <a:solidFill>
                <a:schemeClr val="accent1">
                  <a:lumMod val="50000"/>
                </a:schemeClr>
              </a:solidFill>
            </a:rPr>
            <a:t>ORA-12899: value too large for column &amp;</a:t>
          </a:r>
          <a:r>
            <a:rPr lang="en-US" sz="1800" kern="1200" dirty="0" err="1">
              <a:solidFill>
                <a:schemeClr val="accent1">
                  <a:lumMod val="50000"/>
                </a:schemeClr>
              </a:solidFill>
            </a:rPr>
            <a:t>quot;CRMUSER&amp;quot</a:t>
          </a:r>
          <a:r>
            <a:rPr lang="en-US" sz="1800" kern="1200" dirty="0">
              <a:solidFill>
                <a:schemeClr val="accent1">
                  <a:lumMod val="50000"/>
                </a:schemeClr>
              </a:solidFill>
            </a:rPr>
            <a:t>;.&amp;</a:t>
          </a:r>
          <a:r>
            <a:rPr lang="en-US" sz="1800" kern="1200" dirty="0" err="1">
              <a:solidFill>
                <a:schemeClr val="accent1">
                  <a:lumMod val="50000"/>
                </a:schemeClr>
              </a:solidFill>
            </a:rPr>
            <a:t>quot;ACCOUNTS_MOD&amp;quot</a:t>
          </a:r>
          <a:r>
            <a:rPr lang="en-US" sz="1800" kern="1200" dirty="0">
              <a:solidFill>
                <a:schemeClr val="accent1">
                  <a:lumMod val="50000"/>
                </a:schemeClr>
              </a:solidFill>
            </a:rPr>
            <a:t>;.&amp;</a:t>
          </a:r>
          <a:r>
            <a:rPr lang="en-US" sz="1800" kern="1200" dirty="0" err="1">
              <a:solidFill>
                <a:schemeClr val="accent1">
                  <a:lumMod val="50000"/>
                </a:schemeClr>
              </a:solidFill>
            </a:rPr>
            <a:t>quot;CORE_CUST_ID&amp;quot</a:t>
          </a:r>
          <a:r>
            <a:rPr lang="en-US" sz="1800" kern="1200" dirty="0">
              <a:solidFill>
                <a:schemeClr val="accent1">
                  <a:lumMod val="50000"/>
                </a:schemeClr>
              </a:solidFill>
            </a:rPr>
            <a:t>; (actual: 10, maximum: 9)</a:t>
          </a:r>
          <a:endParaRPr lang="en-US" sz="1800" b="0" kern="1200" dirty="0">
            <a:solidFill>
              <a:schemeClr val="accent1">
                <a:lumMod val="50000"/>
              </a:schemeClr>
            </a:solidFill>
            <a:latin typeface="Calibri" panose="020F0502020204030204"/>
            <a:ea typeface="+mn-ea"/>
            <a:cs typeface="+mn-cs"/>
          </a:endParaRPr>
        </a:p>
      </dgm:t>
    </dgm:pt>
    <dgm:pt modelId="{72EECAFE-8C4D-4FA2-B766-1832BDD44396}" type="parTrans" cxnId="{61F9BDD1-4BF4-42B7-9E89-C169D981090D}">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AFE6CEF-8791-4B7B-AF0C-4993B4848571}" type="sibTrans" cxnId="{61F9BDD1-4BF4-42B7-9E89-C169D981090D}">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B9CB0D67-E7CA-40B3-BA7C-0E6DD8D56E4C}">
      <dgm:prSet custT="1"/>
      <dgm:spPr/>
      <dgm:t>
        <a:bodyPr/>
        <a:lstStyle/>
        <a:p>
          <a:pPr marL="0" indent="0">
            <a:lnSpc>
              <a:spcPct val="100000"/>
            </a:lnSpc>
            <a:spcAft>
              <a:spcPts val="0"/>
            </a:spcAft>
            <a:buFontTx/>
            <a:buNone/>
          </a:pPr>
          <a:r>
            <a:rPr lang="en-US" sz="1800" kern="1200" dirty="0">
              <a:solidFill>
                <a:schemeClr val="accent1">
                  <a:lumMod val="50000"/>
                </a:schemeClr>
              </a:solidFill>
            </a:rPr>
            <a:t>The sequence of the </a:t>
          </a:r>
          <a:r>
            <a:rPr lang="en-US" sz="1800" kern="1200" dirty="0" err="1">
              <a:solidFill>
                <a:schemeClr val="accent1">
                  <a:lumMod val="50000"/>
                </a:schemeClr>
              </a:solidFill>
            </a:rPr>
            <a:t>Core_Cust_ID</a:t>
          </a:r>
          <a:r>
            <a:rPr lang="en-US" sz="1800" kern="1200" dirty="0">
              <a:solidFill>
                <a:schemeClr val="accent1">
                  <a:lumMod val="50000"/>
                </a:schemeClr>
              </a:solidFill>
            </a:rPr>
            <a:t> had exhausted</a:t>
          </a:r>
          <a:r>
            <a:rPr lang="en-US" sz="1800" kern="1200" dirty="0">
              <a:solidFill>
                <a:schemeClr val="accent1">
                  <a:lumMod val="50000"/>
                </a:schemeClr>
              </a:solidFill>
              <a:latin typeface="Calibri" panose="020F0502020204030204"/>
              <a:ea typeface="+mn-ea"/>
              <a:cs typeface="+mn-cs"/>
            </a:rPr>
            <a:t>. </a:t>
          </a:r>
        </a:p>
      </dgm:t>
    </dgm:pt>
    <dgm:pt modelId="{F9B76704-95C1-4F06-BC31-680B66AF61AF}" type="parTrans" cxnId="{87027CA8-F8A4-4AF6-A5FB-ECFE987F2F7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301A9CBC-6357-4852-B369-722B153B6326}" type="sibTrans" cxnId="{87027CA8-F8A4-4AF6-A5FB-ECFE987F2F7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D1D907CC-D128-4A34-B4FE-B95D903424F0}">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Below mentioned steps are used to refresh the sequence which resolved the issue:</a:t>
          </a:r>
        </a:p>
      </dgm:t>
    </dgm:pt>
    <dgm:pt modelId="{3CF6C7CC-3A25-4149-A3C1-A406938A4B66}" type="parTrans" cxnId="{04DC004C-95E6-4B02-83D3-890D0699AF4F}">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6FF472D7-EF72-474D-B150-2CC29D68CD5B}" type="sibTrans" cxnId="{04DC004C-95E6-4B02-83D3-890D0699AF4F}">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CCD9D6AE-B7E6-41AC-9F2E-65B9857F2BA5}">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1.  Change the prefix for core_cust_id in keyprefix.properties file so that sequence will start with </a:t>
          </a:r>
          <a:r>
            <a:rPr lang="en-US" sz="1800" b="0" kern="1200" dirty="0" err="1">
              <a:solidFill>
                <a:schemeClr val="accent1">
                  <a:lumMod val="50000"/>
                </a:schemeClr>
              </a:solidFill>
              <a:latin typeface="Calibri" panose="020F0502020204030204"/>
              <a:ea typeface="+mn-ea"/>
              <a:cs typeface="+mn-cs"/>
            </a:rPr>
            <a:t>NewPrefix</a:t>
          </a:r>
          <a:r>
            <a:rPr lang="en-US" sz="1800" b="0" kern="1200" dirty="0">
              <a:solidFill>
                <a:schemeClr val="accent1">
                  <a:lumMod val="50000"/>
                </a:schemeClr>
              </a:solidFill>
              <a:latin typeface="Calibri" panose="020F0502020204030204"/>
              <a:ea typeface="+mn-ea"/>
              <a:cs typeface="+mn-cs"/>
            </a:rPr>
            <a:t> and 1. </a:t>
          </a:r>
        </a:p>
      </dgm:t>
    </dgm:pt>
    <dgm:pt modelId="{26315379-6D69-447B-AD52-74DACCAAC335}" type="parTrans" cxnId="{D58892C0-0C7A-4C4D-A116-4A1F6A8BC934}">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28BAEC81-2E62-421A-9C2F-9293E1703486}" type="sibTrans" cxnId="{D58892C0-0C7A-4C4D-A116-4A1F6A8BC934}">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349F8CB4-54E5-4A24-BB45-34A03743A7F9}">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2.  Restart the server.</a:t>
          </a:r>
        </a:p>
      </dgm:t>
    </dgm:pt>
    <dgm:pt modelId="{9EFD2F86-9CC6-40DD-A92A-6E599BCBBE53}" type="parTrans" cxnId="{761B45A3-0205-404A-86A5-06E47843027B}">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4BC9F97A-8C96-401B-BDD9-603B1DB8FC3D}" type="sibTrans" cxnId="{761B45A3-0205-404A-86A5-06E47843027B}">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2EC25409-4C4F-48DC-B1E4-A7D6A76921FA}">
      <dgm:prSet custT="1"/>
      <dgm:spPr/>
      <dgm:t>
        <a:bodyPr/>
        <a:lstStyle/>
        <a:p>
          <a:pPr marL="0" indent="0">
            <a:lnSpc>
              <a:spcPct val="100000"/>
            </a:lnSpc>
            <a:spcAft>
              <a:spcPts val="0"/>
            </a:spcAft>
            <a:buFontTx/>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dgm:t>
    </dgm:pt>
    <dgm:pt modelId="{E3BFD356-C934-4980-A90B-E6C68AA7AF2F}" type="parTrans" cxnId="{0073FFBB-FA9C-466E-9653-3CB88ACB94EE}">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D3BA62F-0749-4BB2-8EE4-E99871940DD1}" type="sibTrans" cxnId="{0073FFBB-FA9C-466E-9653-3CB88ACB94EE}">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5"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5" custScaleX="124123">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5"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5" custScaleX="124123">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5" custScaleX="58950" custScaleY="158586">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5" custScaleX="130930" custScaleY="207700">
        <dgm:presLayoutVars>
          <dgm:bulletEnabled val="1"/>
        </dgm:presLayoutVars>
      </dgm:prSet>
      <dgm:spPr/>
    </dgm:pt>
    <dgm:pt modelId="{B43691BA-575F-4684-B34F-473DC15F7901}" type="pres">
      <dgm:prSet presAssocID="{8AC920DD-8AB5-4ACB-808B-6800A5931605}" presName="sp" presStyleCnt="0"/>
      <dgm:spPr/>
    </dgm:pt>
    <dgm:pt modelId="{5C6DA2E4-190F-48CB-9F1D-55E1C60EE4E4}" type="pres">
      <dgm:prSet presAssocID="{5A604A08-56DC-4096-96E1-0BC72853B0CB}" presName="linNode" presStyleCnt="0"/>
      <dgm:spPr/>
    </dgm:pt>
    <dgm:pt modelId="{5A6C5E2C-7872-4ACA-AD0D-4D6B2EF3C644}" type="pres">
      <dgm:prSet presAssocID="{5A604A08-56DC-4096-96E1-0BC72853B0CB}" presName="parentText" presStyleLbl="node1" presStyleIdx="3" presStyleCnt="5" custScaleX="54874">
        <dgm:presLayoutVars>
          <dgm:chMax val="1"/>
          <dgm:bulletEnabled val="1"/>
        </dgm:presLayoutVars>
      </dgm:prSet>
      <dgm:spPr/>
    </dgm:pt>
    <dgm:pt modelId="{472F4026-B50C-4A64-901D-BE83EE214B1E}" type="pres">
      <dgm:prSet presAssocID="{5A604A08-56DC-4096-96E1-0BC72853B0CB}" presName="descendantText" presStyleLbl="alignAccFollowNode1" presStyleIdx="3" presStyleCnt="5" custScaleX="124123">
        <dgm:presLayoutVars>
          <dgm:bulletEnabled val="1"/>
        </dgm:presLayoutVars>
      </dgm:prSet>
      <dgm:spPr/>
    </dgm:pt>
    <dgm:pt modelId="{C321ACE7-9F5E-4DD5-B7B8-47B5F98999F9}" type="pres">
      <dgm:prSet presAssocID="{515ECA61-4F77-4DBF-9DEC-C89112B0E739}" presName="sp" presStyleCnt="0"/>
      <dgm:spPr/>
    </dgm:pt>
    <dgm:pt modelId="{94EB9F1B-AAC1-435A-B016-7773659420FF}" type="pres">
      <dgm:prSet presAssocID="{AA1A16EE-174A-4141-97D3-D4F73A407214}" presName="linNode" presStyleCnt="0"/>
      <dgm:spPr/>
    </dgm:pt>
    <dgm:pt modelId="{168BCE36-57EE-4997-9069-59CB7DB9A917}" type="pres">
      <dgm:prSet presAssocID="{AA1A16EE-174A-4141-97D3-D4F73A407214}" presName="parentText" presStyleLbl="node1" presStyleIdx="4" presStyleCnt="5" custScaleX="61036" custScaleY="195714">
        <dgm:presLayoutVars>
          <dgm:chMax val="1"/>
          <dgm:bulletEnabled val="1"/>
        </dgm:presLayoutVars>
      </dgm:prSet>
      <dgm:spPr/>
    </dgm:pt>
    <dgm:pt modelId="{AEB78B8C-FAB0-41BF-B8BA-BF2E069A0714}" type="pres">
      <dgm:prSet presAssocID="{AA1A16EE-174A-4141-97D3-D4F73A407214}" presName="descendantText" presStyleLbl="alignAccFollowNode1" presStyleIdx="4" presStyleCnt="5" custScaleX="136645" custScaleY="230420" custLinFactNeighborX="-1666" custLinFactNeighborY="-4896">
        <dgm:presLayoutVars>
          <dgm:bulletEnabled val="1"/>
        </dgm:presLayoutVars>
      </dgm:prSet>
      <dgm:spPr/>
    </dgm:pt>
  </dgm:ptLst>
  <dgm:cxnLst>
    <dgm:cxn modelId="{22DE3A07-532D-4AEB-A18C-093ECE951250}" type="presOf" srcId="{5A604A08-56DC-4096-96E1-0BC72853B0CB}" destId="{5A6C5E2C-7872-4ACA-AD0D-4D6B2EF3C644}" srcOrd="0" destOrd="0" presId="urn:microsoft.com/office/officeart/2005/8/layout/vList5"/>
    <dgm:cxn modelId="{B0441509-8B16-47E4-8C71-ED2874CDD5E5}" type="presOf" srcId="{D1D907CC-D128-4A34-B4FE-B95D903424F0}" destId="{AEB78B8C-FAB0-41BF-B8BA-BF2E069A0714}" srcOrd="0" destOrd="0" presId="urn:microsoft.com/office/officeart/2005/8/layout/vList5"/>
    <dgm:cxn modelId="{08977914-19D0-43C1-90E8-05082E7504CE}" type="presOf" srcId="{490DFB80-C8F0-426B-A79D-004DA6DE9145}" destId="{364E779E-E35D-4C40-8E9D-9B397F69D441}" srcOrd="0" destOrd="0" presId="urn:microsoft.com/office/officeart/2005/8/layout/vList5"/>
    <dgm:cxn modelId="{14DF8917-1BC9-4032-BD66-E2B703163433}" type="presOf" srcId="{349F8CB4-54E5-4A24-BB45-34A03743A7F9}" destId="{AEB78B8C-FAB0-41BF-B8BA-BF2E069A0714}" srcOrd="0" destOrd="2" presId="urn:microsoft.com/office/officeart/2005/8/layout/vList5"/>
    <dgm:cxn modelId="{B224B118-72AE-4EAA-9E32-8F4E63E8272C}" type="presOf" srcId="{D9A4CAF7-2499-463C-B24A-4CB9C8090D8F}" destId="{FF90FCC0-7AB8-4919-9CEE-D8A73C267557}" srcOrd="0" destOrd="1" presId="urn:microsoft.com/office/officeart/2005/8/layout/vList5"/>
    <dgm:cxn modelId="{33220B22-8603-40F6-B85E-2D601DB3CDE0}" srcId="{A4B1DA18-F6BB-4A41-9A12-05BCF7AA15EB}" destId="{AA1A16EE-174A-4141-97D3-D4F73A407214}" srcOrd="4" destOrd="0" parTransId="{2A7B2B3B-501E-43EE-8045-A301DDF02F67}" sibTransId="{E4B793F2-66B2-46B9-B320-D35D228FB736}"/>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04DC004C-95E6-4B02-83D3-890D0699AF4F}" srcId="{AA1A16EE-174A-4141-97D3-D4F73A407214}" destId="{D1D907CC-D128-4A34-B4FE-B95D903424F0}" srcOrd="0" destOrd="0" parTransId="{3CF6C7CC-3A25-4149-A3C1-A406938A4B66}" sibTransId="{6FF472D7-EF72-474D-B150-2CC29D68CD5B}"/>
    <dgm:cxn modelId="{ADE9924C-85B2-4521-862E-14E1D4868C96}" srcId="{A4B1DA18-F6BB-4A41-9A12-05BCF7AA15EB}" destId="{490DFB80-C8F0-426B-A79D-004DA6DE9145}" srcOrd="1" destOrd="0" parTransId="{4F9E2590-651C-4F56-9798-239A49104C70}" sibTransId="{151BB484-70BB-4EE4-911B-E00C06FA4634}"/>
    <dgm:cxn modelId="{761B45A3-0205-404A-86A5-06E47843027B}" srcId="{D1D907CC-D128-4A34-B4FE-B95D903424F0}" destId="{349F8CB4-54E5-4A24-BB45-34A03743A7F9}" srcOrd="1" destOrd="0" parTransId="{9EFD2F86-9CC6-40DD-A92A-6E599BCBBE53}" sibTransId="{4BC9F97A-8C96-401B-BDD9-603B1DB8FC3D}"/>
    <dgm:cxn modelId="{5EF420A5-75E3-495F-B532-DC60F51F721C}" type="presOf" srcId="{55FCEDDD-9096-4363-B8C6-162F13895418}" destId="{F3623246-B13F-4A64-BF79-C29B41FC6E72}" srcOrd="0" destOrd="0" presId="urn:microsoft.com/office/officeart/2005/8/layout/vList5"/>
    <dgm:cxn modelId="{87027CA8-F8A4-4AF6-A5FB-ECFE987F2F76}" srcId="{5A604A08-56DC-4096-96E1-0BC72853B0CB}" destId="{B9CB0D67-E7CA-40B3-BA7C-0E6DD8D56E4C}" srcOrd="0" destOrd="0" parTransId="{F9B76704-95C1-4F06-BC31-680B66AF61AF}" sibTransId="{301A9CBC-6357-4852-B369-722B153B6326}"/>
    <dgm:cxn modelId="{D7ACFBB5-05E4-4DA4-8F77-94E70A410C88}" type="presOf" srcId="{AA218A9E-B190-4A62-A739-8784F8DAC722}" destId="{41F99743-8A9E-4B57-81AA-51E2501D446E}" srcOrd="0" destOrd="0" presId="urn:microsoft.com/office/officeart/2005/8/layout/vList5"/>
    <dgm:cxn modelId="{0073FFBB-FA9C-466E-9653-3CB88ACB94EE}" srcId="{AA218A9E-B190-4A62-A739-8784F8DAC722}" destId="{2EC25409-4C4F-48DC-B1E4-A7D6A76921FA}" srcOrd="0" destOrd="0" parTransId="{E3BFD356-C934-4980-A90B-E6C68AA7AF2F}" sibTransId="{9D3BA62F-0749-4BB2-8EE4-E99871940DD1}"/>
    <dgm:cxn modelId="{D58892C0-0C7A-4C4D-A116-4A1F6A8BC934}" srcId="{D1D907CC-D128-4A34-B4FE-B95D903424F0}" destId="{CCD9D6AE-B7E6-41AC-9F2E-65B9857F2BA5}" srcOrd="0" destOrd="0" parTransId="{26315379-6D69-447B-AD52-74DACCAAC335}" sibTransId="{28BAEC81-2E62-421A-9C2F-9293E1703486}"/>
    <dgm:cxn modelId="{D78FF9C2-3459-4BF4-8349-6AB39C95FFA6}" type="presOf" srcId="{CCD9D6AE-B7E6-41AC-9F2E-65B9857F2BA5}" destId="{AEB78B8C-FAB0-41BF-B8BA-BF2E069A0714}" srcOrd="0" destOrd="1" presId="urn:microsoft.com/office/officeart/2005/8/layout/vList5"/>
    <dgm:cxn modelId="{1274A5C6-2F2C-46A7-A510-43A142402315}" type="presOf" srcId="{314D2C38-CBBF-46E8-9588-5DC0FD841770}" destId="{8892BEF4-27DB-4DD9-81E7-33B39C7A7D66}" srcOrd="0" destOrd="0" presId="urn:microsoft.com/office/officeart/2005/8/layout/vList5"/>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1" destOrd="0" parTransId="{72EECAFE-8C4D-4FA2-B766-1832BDD44396}" sibTransId="{9AFE6CEF-8791-4B7B-AF0C-4993B4848571}"/>
    <dgm:cxn modelId="{E6FCA6D6-9781-400B-BC7F-3149791162D2}" type="presOf" srcId="{B9CB0D67-E7CA-40B3-BA7C-0E6DD8D56E4C}" destId="{472F4026-B50C-4A64-901D-BE83EE214B1E}" srcOrd="0" destOrd="0" presId="urn:microsoft.com/office/officeart/2005/8/layout/vList5"/>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FF1C4BE8-6591-45FF-BA9F-00348B5E4420}" type="presOf" srcId="{2EC25409-4C4F-48DC-B1E4-A7D6A76921FA}" destId="{FF90FCC0-7AB8-4919-9CEE-D8A73C267557}" srcOrd="0" destOrd="0" presId="urn:microsoft.com/office/officeart/2005/8/layout/vList5"/>
    <dgm:cxn modelId="{1F8DECEE-FC4D-49C5-BEF3-E27DB6F30FAA}" type="presOf" srcId="{AA1A16EE-174A-4141-97D3-D4F73A407214}" destId="{168BCE36-57EE-4997-9069-59CB7DB9A917}" srcOrd="0" destOrd="0" presId="urn:microsoft.com/office/officeart/2005/8/layout/vList5"/>
    <dgm:cxn modelId="{A15F79F1-C01E-414F-A809-291F7274D7C1}" srcId="{A4B1DA18-F6BB-4A41-9A12-05BCF7AA15EB}" destId="{5A604A08-56DC-4096-96E1-0BC72853B0CB}" srcOrd="3" destOrd="0" parTransId="{D3A6FF7F-4099-4212-A7B6-783D52E4DD02}" sibTransId="{515ECA61-4F77-4DBF-9DEC-C89112B0E739}"/>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 modelId="{7736F1C9-447F-459E-AF00-09168BF81869}" type="presParOf" srcId="{4E886C79-F776-4B66-A645-33EED7A490A1}" destId="{B43691BA-575F-4684-B34F-473DC15F7901}" srcOrd="5" destOrd="0" presId="urn:microsoft.com/office/officeart/2005/8/layout/vList5"/>
    <dgm:cxn modelId="{608A36E6-1B4E-4300-A636-49FC8849A2CA}" type="presParOf" srcId="{4E886C79-F776-4B66-A645-33EED7A490A1}" destId="{5C6DA2E4-190F-48CB-9F1D-55E1C60EE4E4}" srcOrd="6" destOrd="0" presId="urn:microsoft.com/office/officeart/2005/8/layout/vList5"/>
    <dgm:cxn modelId="{AC52F623-66B3-47E9-9709-DA42ABC46736}" type="presParOf" srcId="{5C6DA2E4-190F-48CB-9F1D-55E1C60EE4E4}" destId="{5A6C5E2C-7872-4ACA-AD0D-4D6B2EF3C644}" srcOrd="0" destOrd="0" presId="urn:microsoft.com/office/officeart/2005/8/layout/vList5"/>
    <dgm:cxn modelId="{53FC4332-D99D-4EA7-AE57-CB2A283C69FE}" type="presParOf" srcId="{5C6DA2E4-190F-48CB-9F1D-55E1C60EE4E4}" destId="{472F4026-B50C-4A64-901D-BE83EE214B1E}" srcOrd="1" destOrd="0" presId="urn:microsoft.com/office/officeart/2005/8/layout/vList5"/>
    <dgm:cxn modelId="{80118D05-977E-4923-845C-946E365B35CA}" type="presParOf" srcId="{4E886C79-F776-4B66-A645-33EED7A490A1}" destId="{C321ACE7-9F5E-4DD5-B7B8-47B5F98999F9}" srcOrd="7" destOrd="0" presId="urn:microsoft.com/office/officeart/2005/8/layout/vList5"/>
    <dgm:cxn modelId="{04BF5550-5021-4795-81E9-B6205A38E87A}" type="presParOf" srcId="{4E886C79-F776-4B66-A645-33EED7A490A1}" destId="{94EB9F1B-AAC1-435A-B016-7773659420FF}" srcOrd="8" destOrd="0" presId="urn:microsoft.com/office/officeart/2005/8/layout/vList5"/>
    <dgm:cxn modelId="{04090A44-B2A7-4631-9352-D2A97B2536FA}" type="presParOf" srcId="{94EB9F1B-AAC1-435A-B016-7773659420FF}" destId="{168BCE36-57EE-4997-9069-59CB7DB9A917}" srcOrd="0" destOrd="0" presId="urn:microsoft.com/office/officeart/2005/8/layout/vList5"/>
    <dgm:cxn modelId="{4CB55FB9-6C11-48DD-82FB-7171F0603AA0}" type="presParOf" srcId="{94EB9F1B-AAC1-435A-B016-7773659420FF}" destId="{AEB78B8C-FAB0-41BF-B8BA-BF2E069A071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r>
            <a:rPr lang="en-US" dirty="0"/>
            <a:t>Is this a new issue?</a:t>
          </a:r>
        </a:p>
      </dgm:t>
    </dgm:pt>
    <dgm:pt modelId="{244F4C5B-E21F-42C5-B3DE-A041B66062A8}" type="parTrans" cxnId="{C4C8F894-0048-4280-A73A-29BC1A0D9EDC}">
      <dgm:prSet/>
      <dgm:spPr/>
      <dgm:t>
        <a:bodyPr/>
        <a:lstStyle/>
        <a:p>
          <a:endParaRPr lang="en-US"/>
        </a:p>
      </dgm:t>
    </dgm:pt>
    <dgm:pt modelId="{DC933204-89A4-41EE-801F-B72B072A2776}" type="sibTrans" cxnId="{C4C8F894-0048-4280-A73A-29BC1A0D9EDC}">
      <dgm:prSet/>
      <dgm:spPr/>
      <dgm:t>
        <a:bodyPr/>
        <a:lstStyle/>
        <a:p>
          <a:endParaRPr lang="en-US"/>
        </a:p>
      </dgm:t>
    </dgm:pt>
    <dgm:pt modelId="{65A9A5E5-6E50-4DA5-9BAB-BD774C78290E}">
      <dgm:prSet/>
      <dgm:spPr/>
      <dgm:t>
        <a:bodyPr/>
        <a:lstStyle/>
        <a:p>
          <a:pPr>
            <a:buFontTx/>
            <a:buNone/>
          </a:pPr>
          <a:r>
            <a:rPr lang="en-US" dirty="0">
              <a:solidFill>
                <a:schemeClr val="accent1">
                  <a:lumMod val="50000"/>
                </a:schemeClr>
              </a:solidFill>
            </a:rPr>
            <a:t>Yes </a:t>
          </a:r>
        </a:p>
      </dgm:t>
    </dgm:pt>
    <dgm:pt modelId="{EAA1A911-2086-492B-BE78-01E515E78659}" type="parTrans" cxnId="{52082A99-6B54-41CB-87BD-DA79A3BF96D0}">
      <dgm:prSet/>
      <dgm:spPr/>
      <dgm:t>
        <a:bodyPr/>
        <a:lstStyle/>
        <a:p>
          <a:endParaRPr lang="en-US"/>
        </a:p>
      </dgm:t>
    </dgm:pt>
    <dgm:pt modelId="{CF307955-A0AA-416E-BA26-7BB3CA55F199}" type="sibTrans" cxnId="{52082A99-6B54-41CB-87BD-DA79A3BF96D0}">
      <dgm:prSet/>
      <dgm:spPr/>
      <dgm:t>
        <a:bodyPr/>
        <a:lstStyle/>
        <a:p>
          <a:endParaRPr lang="en-US"/>
        </a:p>
      </dgm:t>
    </dgm:pt>
    <dgm:pt modelId="{CEF4D714-C52E-4243-8AB1-79E1A8F82FC3}">
      <dgm:prSet/>
      <dgm:spPr/>
      <dgm:t>
        <a:bodyPr/>
        <a:lstStyle/>
        <a:p>
          <a:r>
            <a:rPr lang="en-US" dirty="0"/>
            <a:t>Is it reported only for one customer?</a:t>
          </a:r>
        </a:p>
      </dgm:t>
    </dgm:pt>
    <dgm:pt modelId="{94E794C3-2048-469B-8741-7E3811C6328D}" type="parTrans" cxnId="{450916BD-26E4-4C5F-A728-E06230F10962}">
      <dgm:prSet/>
      <dgm:spPr/>
      <dgm:t>
        <a:bodyPr/>
        <a:lstStyle/>
        <a:p>
          <a:endParaRPr lang="en-US"/>
        </a:p>
      </dgm:t>
    </dgm:pt>
    <dgm:pt modelId="{C77D0C15-0EE6-441E-8327-D64FCD0DA5CD}" type="sibTrans" cxnId="{450916BD-26E4-4C5F-A728-E06230F10962}">
      <dgm:prSet/>
      <dgm:spPr/>
      <dgm:t>
        <a:bodyPr/>
        <a:lstStyle/>
        <a:p>
          <a:endParaRPr lang="en-US"/>
        </a:p>
      </dgm:t>
    </dgm:pt>
    <dgm:pt modelId="{6838ACF1-B127-4877-A6D2-F99833050D5A}">
      <dgm:prSet/>
      <dgm:spPr/>
      <dgm:t>
        <a:bodyPr/>
        <a:lstStyle/>
        <a:p>
          <a:pPr>
            <a:buFontTx/>
            <a:buNone/>
          </a:pPr>
          <a:r>
            <a:rPr lang="en-US" dirty="0">
              <a:solidFill>
                <a:schemeClr val="accent1">
                  <a:lumMod val="50000"/>
                </a:schemeClr>
              </a:solidFill>
            </a:rPr>
            <a:t>NA</a:t>
          </a:r>
        </a:p>
      </dgm:t>
    </dgm:pt>
    <dgm:pt modelId="{950C1917-37B9-40A2-80B1-DF0A6F711FC7}" type="parTrans" cxnId="{ECFCCDE2-A79F-49C6-A3A9-2235B5CEB55F}">
      <dgm:prSet/>
      <dgm:spPr/>
      <dgm:t>
        <a:bodyPr/>
        <a:lstStyle/>
        <a:p>
          <a:endParaRPr lang="en-US"/>
        </a:p>
      </dgm:t>
    </dgm:pt>
    <dgm:pt modelId="{BF52B021-F7CE-4B3D-AE08-5CDA1A3E3131}" type="sibTrans" cxnId="{ECFCCDE2-A79F-49C6-A3A9-2235B5CEB55F}">
      <dgm:prSet/>
      <dgm:spPr/>
      <dgm:t>
        <a:bodyPr/>
        <a:lstStyle/>
        <a:p>
          <a:endParaRPr lang="en-US"/>
        </a:p>
      </dgm:t>
    </dgm:pt>
    <dgm:pt modelId="{B545F403-667B-47D0-BA4B-895E949E77EC}">
      <dgm:prSet/>
      <dgm:spPr/>
      <dgm:t>
        <a:bodyPr/>
        <a:lstStyle/>
        <a:p>
          <a:r>
            <a:rPr lang="en-US" dirty="0"/>
            <a:t>Is there any common pattern across CIFs?</a:t>
          </a:r>
        </a:p>
      </dgm:t>
    </dgm:pt>
    <dgm:pt modelId="{1174DABC-87C1-40E3-A3CC-768F405752C0}" type="parTrans" cxnId="{CDF2EBB3-FDF4-43D4-BEE1-C80498BB1222}">
      <dgm:prSet/>
      <dgm:spPr/>
      <dgm:t>
        <a:bodyPr/>
        <a:lstStyle/>
        <a:p>
          <a:endParaRPr lang="en-US"/>
        </a:p>
      </dgm:t>
    </dgm:pt>
    <dgm:pt modelId="{E4BEF677-82C6-48A6-9143-AA2E39240A54}" type="sibTrans" cxnId="{CDF2EBB3-FDF4-43D4-BEE1-C80498BB1222}">
      <dgm:prSet/>
      <dgm:spPr/>
      <dgm:t>
        <a:bodyPr/>
        <a:lstStyle/>
        <a:p>
          <a:endParaRPr lang="en-US"/>
        </a:p>
      </dgm:t>
    </dgm:pt>
    <dgm:pt modelId="{B0F09938-E5C3-4559-A3A8-02082338827D}">
      <dgm:prSet/>
      <dgm:spPr/>
      <dgm:t>
        <a:bodyPr/>
        <a:lstStyle/>
        <a:p>
          <a:pPr>
            <a:buFontTx/>
            <a:buNone/>
          </a:pPr>
          <a:r>
            <a:rPr lang="en-US" dirty="0">
              <a:solidFill>
                <a:schemeClr val="accent1">
                  <a:lumMod val="50000"/>
                </a:schemeClr>
              </a:solidFill>
            </a:rPr>
            <a:t>No </a:t>
          </a:r>
        </a:p>
      </dgm:t>
    </dgm:pt>
    <dgm:pt modelId="{8E546FBC-CAD3-47A5-80EB-F9506A816C4F}" type="parTrans" cxnId="{5F6E16F0-5899-49A7-A4A1-92713F92532B}">
      <dgm:prSet/>
      <dgm:spPr/>
      <dgm:t>
        <a:bodyPr/>
        <a:lstStyle/>
        <a:p>
          <a:endParaRPr lang="en-US"/>
        </a:p>
      </dgm:t>
    </dgm:pt>
    <dgm:pt modelId="{1F946830-3CC3-4EA8-A718-E98324C06B0E}" type="sibTrans" cxnId="{5F6E16F0-5899-49A7-A4A1-92713F92532B}">
      <dgm:prSet/>
      <dgm:spPr/>
      <dgm:t>
        <a:bodyPr/>
        <a:lstStyle/>
        <a:p>
          <a:endParaRPr lang="en-US"/>
        </a:p>
      </dgm:t>
    </dgm:pt>
    <dgm:pt modelId="{A4BB6894-FC46-4A07-AFAC-6934F6C19CBA}">
      <dgm:prSet/>
      <dgm:spPr/>
      <dgm:t>
        <a:bodyPr/>
        <a:lstStyle/>
        <a:p>
          <a:r>
            <a:rPr lang="en-US" dirty="0"/>
            <a:t>Is the issue only with migrated CIFs ?</a:t>
          </a:r>
        </a:p>
      </dgm:t>
    </dgm:pt>
    <dgm:pt modelId="{97289959-938B-4C85-9075-CE1ADB56CDB4}" type="parTrans" cxnId="{CF7EC996-84D8-4B2D-BB09-73FFB286242F}">
      <dgm:prSet/>
      <dgm:spPr/>
      <dgm:t>
        <a:bodyPr/>
        <a:lstStyle/>
        <a:p>
          <a:endParaRPr lang="en-US"/>
        </a:p>
      </dgm:t>
    </dgm:pt>
    <dgm:pt modelId="{CAE479C8-414B-49A0-B1D9-402FEEB3D5BA}" type="sibTrans" cxnId="{CF7EC996-84D8-4B2D-BB09-73FFB286242F}">
      <dgm:prSet/>
      <dgm:spPr/>
      <dgm:t>
        <a:bodyPr/>
        <a:lstStyle/>
        <a:p>
          <a:endParaRPr lang="en-US"/>
        </a:p>
      </dgm:t>
    </dgm:pt>
    <dgm:pt modelId="{E92B0EE6-C594-4749-B0D3-529E365B9F50}">
      <dgm:prSet/>
      <dgm:spPr/>
      <dgm:t>
        <a:bodyPr/>
        <a:lstStyle/>
        <a:p>
          <a:pPr>
            <a:buFontTx/>
            <a:buNone/>
          </a:pPr>
          <a:r>
            <a:rPr lang="en-US" dirty="0">
              <a:solidFill>
                <a:schemeClr val="accent1">
                  <a:lumMod val="50000"/>
                </a:schemeClr>
              </a:solidFill>
            </a:rPr>
            <a:t>NA</a:t>
          </a:r>
        </a:p>
      </dgm:t>
    </dgm:pt>
    <dgm:pt modelId="{B17FB608-A5FF-48E5-91D8-CCDAEFAF574A}" type="parTrans" cxnId="{DE5C147A-855C-4B01-9F7D-38042B6234F7}">
      <dgm:prSet/>
      <dgm:spPr/>
      <dgm:t>
        <a:bodyPr/>
        <a:lstStyle/>
        <a:p>
          <a:endParaRPr lang="en-US"/>
        </a:p>
      </dgm:t>
    </dgm:pt>
    <dgm:pt modelId="{7337F703-9C00-49E9-8A33-C707CC3C7A44}" type="sibTrans" cxnId="{DE5C147A-855C-4B01-9F7D-38042B6234F7}">
      <dgm:prSet/>
      <dgm:spPr/>
      <dgm:t>
        <a:bodyPr/>
        <a:lstStyle/>
        <a:p>
          <a:endParaRPr lang="en-US"/>
        </a:p>
      </dgm:t>
    </dgm:pt>
    <dgm:pt modelId="{A3CD790F-9C87-4CCB-94DF-6BDD3CACF454}">
      <dgm:prSet/>
      <dgm:spPr/>
      <dgm:t>
        <a:bodyPr/>
        <a:lstStyle/>
        <a:p>
          <a:r>
            <a:rPr lang="en-US" dirty="0"/>
            <a:t>Any changes done recently?</a:t>
          </a:r>
        </a:p>
      </dgm:t>
    </dgm:pt>
    <dgm:pt modelId="{06BD135A-936C-40C6-AB05-659314F0F055}" type="parTrans" cxnId="{E45120B7-D22C-4EBA-9A9C-C367B160FED0}">
      <dgm:prSet/>
      <dgm:spPr/>
      <dgm:t>
        <a:bodyPr/>
        <a:lstStyle/>
        <a:p>
          <a:endParaRPr lang="en-US"/>
        </a:p>
      </dgm:t>
    </dgm:pt>
    <dgm:pt modelId="{AC94685E-CAE2-430D-B418-34412FC4B160}" type="sibTrans" cxnId="{E45120B7-D22C-4EBA-9A9C-C367B160FED0}">
      <dgm:prSet/>
      <dgm:spPr/>
      <dgm:t>
        <a:bodyPr/>
        <a:lstStyle/>
        <a:p>
          <a:endParaRPr lang="en-US"/>
        </a:p>
      </dgm:t>
    </dgm:pt>
    <dgm:pt modelId="{6ADB63FE-4CC4-4D3F-ABF2-D935374D2B95}">
      <dgm:prSet/>
      <dgm:spPr/>
      <dgm:t>
        <a:bodyPr/>
        <a:lstStyle/>
        <a:p>
          <a:pPr>
            <a:buFontTx/>
            <a:buNone/>
          </a:pPr>
          <a:r>
            <a:rPr lang="en-US" dirty="0">
              <a:solidFill>
                <a:schemeClr val="accent1">
                  <a:lumMod val="50000"/>
                </a:schemeClr>
              </a:solidFill>
            </a:rPr>
            <a:t>PSP deployment</a:t>
          </a:r>
        </a:p>
      </dgm:t>
    </dgm:pt>
    <dgm:pt modelId="{459E0D46-282C-4D81-8054-230EA26CD511}" type="parTrans" cxnId="{FA613F42-2359-487C-8070-A977855BC91B}">
      <dgm:prSet/>
      <dgm:spPr/>
      <dgm:t>
        <a:bodyPr/>
        <a:lstStyle/>
        <a:p>
          <a:endParaRPr lang="en-US"/>
        </a:p>
      </dgm:t>
    </dgm:pt>
    <dgm:pt modelId="{774E0255-768D-4DEB-9F9B-9D68D24DCF4E}" type="sibTrans" cxnId="{FA613F42-2359-487C-8070-A977855BC91B}">
      <dgm:prSet/>
      <dgm:spPr/>
      <dgm:t>
        <a:bodyPr/>
        <a:lstStyle/>
        <a:p>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B5783-86E9-4FFD-A75B-FFDCE7A9B52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679B247-35B9-42B7-91D7-16A8995D8671}">
      <dgm:prSet phldrT="[Text]" custT="1"/>
      <dgm:spPr/>
      <dgm:t>
        <a:bodyPr/>
        <a:lstStyle/>
        <a:p>
          <a:r>
            <a:rPr lang="en-US" sz="1050" kern="1200">
              <a:latin typeface="Calibri"/>
              <a:ea typeface="+mn-ea"/>
              <a:cs typeface="+mn-cs"/>
            </a:rPr>
            <a:t>Issue in Save/Submit</a:t>
          </a:r>
          <a:endParaRPr lang="en-US" sz="1050" kern="1200" dirty="0">
            <a:latin typeface="Calibri"/>
            <a:ea typeface="+mn-ea"/>
            <a:cs typeface="+mn-cs"/>
          </a:endParaRPr>
        </a:p>
      </dgm:t>
    </dgm:pt>
    <dgm:pt modelId="{1F8A2AD8-6AEF-425A-BDC3-F9800BC30595}" type="parTrans" cxnId="{A1877C9E-8581-4176-80A8-2B0976704D86}">
      <dgm:prSet/>
      <dgm:spPr/>
      <dgm:t>
        <a:bodyPr/>
        <a:lstStyle/>
        <a:p>
          <a:endParaRPr lang="en-US" sz="1050">
            <a:solidFill>
              <a:schemeClr val="bg2"/>
            </a:solidFill>
          </a:endParaRPr>
        </a:p>
      </dgm:t>
    </dgm:pt>
    <dgm:pt modelId="{9C30013D-1E14-4F34-8889-9F8B497950A6}" type="sibTrans" cxnId="{A1877C9E-8581-4176-80A8-2B0976704D86}">
      <dgm:prSet/>
      <dgm:spPr/>
      <dgm:t>
        <a:bodyPr/>
        <a:lstStyle/>
        <a:p>
          <a:endParaRPr lang="en-US" sz="1050">
            <a:solidFill>
              <a:schemeClr val="bg2"/>
            </a:solidFill>
          </a:endParaRPr>
        </a:p>
      </dgm:t>
    </dgm:pt>
    <dgm:pt modelId="{799CB538-D21E-43B3-B24D-D293B9CAEE93}">
      <dgm:prSet phldrT="[Text]" custT="1"/>
      <dgm:spPr/>
      <dgm:t>
        <a:bodyPr/>
        <a:lstStyle/>
        <a:p>
          <a:r>
            <a:rPr lang="en-US" sz="1050"/>
            <a:t>Operation could not be completed</a:t>
          </a:r>
          <a:endParaRPr lang="en-US" sz="1050" dirty="0"/>
        </a:p>
      </dgm:t>
    </dgm:pt>
    <dgm:pt modelId="{74C25BE1-0E13-43E8-A2FA-BB357C627EFD}" type="parTrans" cxnId="{5A018269-690A-481F-B67C-91A92EBCDA24}">
      <dgm:prSet/>
      <dgm:spPr/>
      <dgm:t>
        <a:bodyPr/>
        <a:lstStyle/>
        <a:p>
          <a:endParaRPr lang="en-US" sz="1050">
            <a:solidFill>
              <a:schemeClr val="bg2"/>
            </a:solidFill>
          </a:endParaRPr>
        </a:p>
      </dgm:t>
    </dgm:pt>
    <dgm:pt modelId="{DB5DEC38-B108-45C3-B3AC-D9D648C5E754}" type="sibTrans" cxnId="{5A018269-690A-481F-B67C-91A92EBCDA24}">
      <dgm:prSet/>
      <dgm:spPr/>
      <dgm:t>
        <a:bodyPr/>
        <a:lstStyle/>
        <a:p>
          <a:endParaRPr lang="en-US" sz="1050">
            <a:solidFill>
              <a:schemeClr val="bg2"/>
            </a:solidFill>
          </a:endParaRPr>
        </a:p>
      </dgm:t>
    </dgm:pt>
    <dgm:pt modelId="{BBD8F539-4A37-4A2D-870C-B7B1EA50ACD6}">
      <dgm:prSet phldrT="[Text]" custT="1"/>
      <dgm:spPr/>
      <dgm:t>
        <a:bodyPr/>
        <a:lstStyle/>
        <a:p>
          <a:r>
            <a:rPr lang="en-US" sz="1050" b="0" i="0" u="none"/>
            <a:t>Data issue/ Business exception/ File not proper/code exception etc.</a:t>
          </a:r>
          <a:endParaRPr lang="en-US" sz="1050" dirty="0"/>
        </a:p>
      </dgm:t>
    </dgm:pt>
    <dgm:pt modelId="{445A45D1-E7CD-46D2-9D58-C698A6E28D0E}" type="parTrans" cxnId="{9E3AA10C-680D-4997-BA8D-5F84912F386F}">
      <dgm:prSet/>
      <dgm:spPr/>
      <dgm:t>
        <a:bodyPr/>
        <a:lstStyle/>
        <a:p>
          <a:endParaRPr lang="en-US" sz="1050">
            <a:solidFill>
              <a:schemeClr val="bg2"/>
            </a:solidFill>
          </a:endParaRPr>
        </a:p>
      </dgm:t>
    </dgm:pt>
    <dgm:pt modelId="{91F47F61-20B0-4101-B179-35989972C36D}" type="sibTrans" cxnId="{9E3AA10C-680D-4997-BA8D-5F84912F386F}">
      <dgm:prSet/>
      <dgm:spPr/>
      <dgm:t>
        <a:bodyPr/>
        <a:lstStyle/>
        <a:p>
          <a:endParaRPr lang="en-US" sz="1050">
            <a:solidFill>
              <a:schemeClr val="bg2"/>
            </a:solidFill>
          </a:endParaRPr>
        </a:p>
      </dgm:t>
    </dgm:pt>
    <dgm:pt modelId="{1AF8A385-089E-4508-BFAF-8FDAF8968335}">
      <dgm:prSet phldrT="[Text]" custT="1"/>
      <dgm:spPr/>
      <dgm:t>
        <a:bodyPr/>
        <a:lstStyle/>
        <a:p>
          <a:r>
            <a:rPr lang="en-US" sz="1050" dirty="0"/>
            <a:t>Database error occurred</a:t>
          </a:r>
        </a:p>
      </dgm:t>
    </dgm:pt>
    <dgm:pt modelId="{14856CAE-99F2-4BED-971D-17686092D138}" type="parTrans" cxnId="{04C31465-74AA-41F5-8F15-8DE9923EEFB4}">
      <dgm:prSet/>
      <dgm:spPr/>
      <dgm:t>
        <a:bodyPr/>
        <a:lstStyle/>
        <a:p>
          <a:endParaRPr lang="en-US" sz="1050">
            <a:solidFill>
              <a:schemeClr val="bg2"/>
            </a:solidFill>
          </a:endParaRPr>
        </a:p>
      </dgm:t>
    </dgm:pt>
    <dgm:pt modelId="{31F3728C-EF20-41DC-B0E1-687DE7781156}" type="sibTrans" cxnId="{04C31465-74AA-41F5-8F15-8DE9923EEFB4}">
      <dgm:prSet/>
      <dgm:spPr/>
      <dgm:t>
        <a:bodyPr/>
        <a:lstStyle/>
        <a:p>
          <a:endParaRPr lang="en-US" sz="1050">
            <a:solidFill>
              <a:schemeClr val="bg2"/>
            </a:solidFill>
          </a:endParaRPr>
        </a:p>
      </dgm:t>
    </dgm:pt>
    <dgm:pt modelId="{C2C05BCB-0119-4AE5-9274-FEE92F6B1D64}">
      <dgm:prSet phldrT="[Text]" custT="1"/>
      <dgm:spPr/>
      <dgm:t>
        <a:bodyPr/>
        <a:lstStyle/>
        <a:p>
          <a:r>
            <a:rPr lang="en-US" sz="1050" b="0" dirty="0"/>
            <a:t>Other exceptions</a:t>
          </a:r>
        </a:p>
      </dgm:t>
    </dgm:pt>
    <dgm:pt modelId="{CB8D2654-6E0E-46E0-8300-450AA9FC99E9}" type="parTrans" cxnId="{BF8FB342-AFDA-46FE-B33F-22565A4DC04D}">
      <dgm:prSet/>
      <dgm:spPr/>
      <dgm:t>
        <a:bodyPr/>
        <a:lstStyle/>
        <a:p>
          <a:endParaRPr lang="en-US" sz="1050">
            <a:solidFill>
              <a:schemeClr val="bg2"/>
            </a:solidFill>
          </a:endParaRPr>
        </a:p>
      </dgm:t>
    </dgm:pt>
    <dgm:pt modelId="{8D957E12-CAB3-4778-85D5-324C71BC3A95}" type="sibTrans" cxnId="{BF8FB342-AFDA-46FE-B33F-22565A4DC04D}">
      <dgm:prSet/>
      <dgm:spPr/>
      <dgm:t>
        <a:bodyPr/>
        <a:lstStyle/>
        <a:p>
          <a:endParaRPr lang="en-US" sz="1050">
            <a:solidFill>
              <a:schemeClr val="bg2"/>
            </a:solidFill>
          </a:endParaRPr>
        </a:p>
      </dgm:t>
    </dgm:pt>
    <dgm:pt modelId="{3ADB6C53-31E3-4531-AD54-2546F50262B6}">
      <dgm:prSet phldrT="[Text]" custT="1"/>
      <dgm:spPr/>
      <dgm:t>
        <a:bodyPr/>
        <a:lstStyle/>
        <a:p>
          <a:r>
            <a:rPr lang="en-US" sz="1050" b="0" i="0" u="none" dirty="0"/>
            <a:t>Data issue/ trigger not valid/ column related/</a:t>
          </a:r>
          <a:r>
            <a:rPr lang="en-US" sz="1050" b="0" i="0" u="none" dirty="0" err="1"/>
            <a:t>ORAerror</a:t>
          </a:r>
          <a:r>
            <a:rPr lang="en-US" sz="1050" b="0" i="0" u="none" dirty="0"/>
            <a:t>/Query failing etc.</a:t>
          </a:r>
          <a:endParaRPr lang="en-US" sz="1050" dirty="0"/>
        </a:p>
      </dgm:t>
    </dgm:pt>
    <dgm:pt modelId="{46E60754-85C9-4101-B6F9-340281911571}" type="parTrans" cxnId="{0866896E-8036-4D6C-BA57-58EA4B9061EA}">
      <dgm:prSet/>
      <dgm:spPr/>
      <dgm:t>
        <a:bodyPr/>
        <a:lstStyle/>
        <a:p>
          <a:endParaRPr lang="en-US" sz="1050">
            <a:solidFill>
              <a:schemeClr val="bg2"/>
            </a:solidFill>
          </a:endParaRPr>
        </a:p>
      </dgm:t>
    </dgm:pt>
    <dgm:pt modelId="{606B8E33-98D6-48D9-8E5F-230DCF42050B}" type="sibTrans" cxnId="{0866896E-8036-4D6C-BA57-58EA4B9061EA}">
      <dgm:prSet/>
      <dgm:spPr/>
      <dgm:t>
        <a:bodyPr/>
        <a:lstStyle/>
        <a:p>
          <a:endParaRPr lang="en-US" sz="1050">
            <a:solidFill>
              <a:schemeClr val="bg2"/>
            </a:solidFill>
          </a:endParaRPr>
        </a:p>
      </dgm:t>
    </dgm:pt>
    <dgm:pt modelId="{5F834B92-13E7-45B3-9FDB-31EC7365B795}">
      <dgm:prSet phldrT="[Text]" custT="1"/>
      <dgm:spPr/>
      <dgm:t>
        <a:bodyPr/>
        <a:lstStyle/>
        <a:p>
          <a:r>
            <a:rPr lang="en-US" sz="1050" dirty="0"/>
            <a:t>FinacleCRM, server and ffdc logs to be checked for exceptions</a:t>
          </a:r>
        </a:p>
      </dgm:t>
    </dgm:pt>
    <dgm:pt modelId="{CB683549-D430-4920-89E6-5F016B179477}" type="parTrans" cxnId="{DC0A96E0-8B03-4D69-BF40-54E87EC29525}">
      <dgm:prSet/>
      <dgm:spPr/>
      <dgm:t>
        <a:bodyPr/>
        <a:lstStyle/>
        <a:p>
          <a:endParaRPr lang="en-US" sz="1050">
            <a:solidFill>
              <a:schemeClr val="bg2"/>
            </a:solidFill>
          </a:endParaRPr>
        </a:p>
      </dgm:t>
    </dgm:pt>
    <dgm:pt modelId="{6D81081B-EDA1-42FA-B65A-77D1F8A275BE}" type="sibTrans" cxnId="{DC0A96E0-8B03-4D69-BF40-54E87EC29525}">
      <dgm:prSet/>
      <dgm:spPr/>
      <dgm:t>
        <a:bodyPr/>
        <a:lstStyle/>
        <a:p>
          <a:endParaRPr lang="en-US" sz="1050">
            <a:solidFill>
              <a:schemeClr val="bg2"/>
            </a:solidFill>
          </a:endParaRPr>
        </a:p>
      </dgm:t>
    </dgm:pt>
    <dgm:pt modelId="{E1F8928F-71D7-4445-A812-E4A406DE54E0}">
      <dgm:prSet phldrT="[Text]" custT="1"/>
      <dgm:spPr/>
      <dgm:t>
        <a:bodyPr/>
        <a:lstStyle/>
        <a:p>
          <a:r>
            <a:rPr lang="en-US" sz="1050" dirty="0"/>
            <a:t>Exception7202</a:t>
          </a:r>
        </a:p>
      </dgm:t>
    </dgm:pt>
    <dgm:pt modelId="{35465621-6123-4A65-AFC8-43E83F235CE6}" type="parTrans" cxnId="{3B636276-ABC7-4BA7-9E50-79AACE6F8C9B}">
      <dgm:prSet/>
      <dgm:spPr/>
      <dgm:t>
        <a:bodyPr/>
        <a:lstStyle/>
        <a:p>
          <a:endParaRPr lang="en-US" sz="1050">
            <a:solidFill>
              <a:schemeClr val="bg2"/>
            </a:solidFill>
          </a:endParaRPr>
        </a:p>
      </dgm:t>
    </dgm:pt>
    <dgm:pt modelId="{01B10D83-754F-4A71-BCFD-ABAE80FF54FE}" type="sibTrans" cxnId="{3B636276-ABC7-4BA7-9E50-79AACE6F8C9B}">
      <dgm:prSet/>
      <dgm:spPr/>
      <dgm:t>
        <a:bodyPr/>
        <a:lstStyle/>
        <a:p>
          <a:endParaRPr lang="en-US" sz="1050">
            <a:solidFill>
              <a:schemeClr val="bg2"/>
            </a:solidFill>
          </a:endParaRPr>
        </a:p>
      </dgm:t>
    </dgm:pt>
    <dgm:pt modelId="{976DF6A1-3682-40D4-A8DB-EBA3FE11525C}">
      <dgm:prSet phldrT="[Text]" custT="1"/>
      <dgm:spPr/>
      <dgm:t>
        <a:bodyPr/>
        <a:lstStyle/>
        <a:p>
          <a:r>
            <a:rPr lang="en-US" sz="1050" dirty="0"/>
            <a:t>* Value is mandatory</a:t>
          </a:r>
        </a:p>
      </dgm:t>
    </dgm:pt>
    <dgm:pt modelId="{A9E48A96-AE6A-4890-92FD-5F802577E708}" type="parTrans" cxnId="{5C55C017-E17A-4F70-BAEE-637CE9339F5A}">
      <dgm:prSet/>
      <dgm:spPr/>
      <dgm:t>
        <a:bodyPr/>
        <a:lstStyle/>
        <a:p>
          <a:endParaRPr lang="en-US" sz="1050">
            <a:solidFill>
              <a:schemeClr val="bg2"/>
            </a:solidFill>
          </a:endParaRPr>
        </a:p>
      </dgm:t>
    </dgm:pt>
    <dgm:pt modelId="{8B7DFB93-A627-4844-AA8E-9193B9B8C5FC}" type="sibTrans" cxnId="{5C55C017-E17A-4F70-BAEE-637CE9339F5A}">
      <dgm:prSet/>
      <dgm:spPr/>
      <dgm:t>
        <a:bodyPr/>
        <a:lstStyle/>
        <a:p>
          <a:endParaRPr lang="en-US" sz="1050">
            <a:solidFill>
              <a:schemeClr val="bg2"/>
            </a:solidFill>
          </a:endParaRPr>
        </a:p>
      </dgm:t>
    </dgm:pt>
    <dgm:pt modelId="{66160EA0-656A-4D7B-A0FF-F03289F109FF}">
      <dgm:prSet phldrT="[Text]" custT="1"/>
      <dgm:spPr/>
      <dgm:t>
        <a:bodyPr/>
        <a:lstStyle/>
        <a:p>
          <a:r>
            <a:rPr lang="en-US" sz="1050" dirty="0">
              <a:latin typeface="Calibri" panose="020F0502020204030204" pitchFamily="34" charset="0"/>
            </a:rPr>
            <a:t>This record has been updated by some other user; your changes will be lost.</a:t>
          </a:r>
          <a:r>
            <a:rPr lang="en-US" sz="1050" dirty="0"/>
            <a:t> </a:t>
          </a:r>
        </a:p>
      </dgm:t>
    </dgm:pt>
    <dgm:pt modelId="{4601804A-DDBB-40BB-BFB3-EEAE34082AFF}" type="parTrans" cxnId="{FB46D780-328C-42FE-88D9-F60726183A9F}">
      <dgm:prSet/>
      <dgm:spPr/>
      <dgm:t>
        <a:bodyPr/>
        <a:lstStyle/>
        <a:p>
          <a:endParaRPr lang="en-US" sz="1050"/>
        </a:p>
      </dgm:t>
    </dgm:pt>
    <dgm:pt modelId="{14A4E3D5-EBF8-47CF-A2A9-61FC5DC4C92F}" type="sibTrans" cxnId="{FB46D780-328C-42FE-88D9-F60726183A9F}">
      <dgm:prSet/>
      <dgm:spPr/>
      <dgm:t>
        <a:bodyPr/>
        <a:lstStyle/>
        <a:p>
          <a:endParaRPr lang="en-US" sz="1050"/>
        </a:p>
      </dgm:t>
    </dgm:pt>
    <dgm:pt modelId="{E43D6C9C-7BB8-4178-8B5A-F7E27C283DE8}" type="pres">
      <dgm:prSet presAssocID="{375B5783-86E9-4FFD-A75B-FFDCE7A9B523}" presName="hierChild1" presStyleCnt="0">
        <dgm:presLayoutVars>
          <dgm:chPref val="1"/>
          <dgm:dir/>
          <dgm:animOne val="branch"/>
          <dgm:animLvl val="lvl"/>
          <dgm:resizeHandles/>
        </dgm:presLayoutVars>
      </dgm:prSet>
      <dgm:spPr/>
    </dgm:pt>
    <dgm:pt modelId="{0FBB3B1F-62D1-4F84-8F01-1662215F83EF}" type="pres">
      <dgm:prSet presAssocID="{F679B247-35B9-42B7-91D7-16A8995D8671}" presName="hierRoot1" presStyleCnt="0"/>
      <dgm:spPr/>
    </dgm:pt>
    <dgm:pt modelId="{7BE5E605-8916-4172-B464-677FB1997FB5}" type="pres">
      <dgm:prSet presAssocID="{F679B247-35B9-42B7-91D7-16A8995D8671}" presName="composite" presStyleCnt="0"/>
      <dgm:spPr/>
    </dgm:pt>
    <dgm:pt modelId="{3569E16D-A7F9-4399-8FF3-A5E6E0C8A8AF}" type="pres">
      <dgm:prSet presAssocID="{F679B247-35B9-42B7-91D7-16A8995D8671}" presName="background" presStyleLbl="node0" presStyleIdx="0" presStyleCnt="1"/>
      <dgm:spPr/>
    </dgm:pt>
    <dgm:pt modelId="{6A1634C8-8437-48B8-86A6-392F4AF69C93}" type="pres">
      <dgm:prSet presAssocID="{F679B247-35B9-42B7-91D7-16A8995D8671}" presName="text" presStyleLbl="fgAcc0" presStyleIdx="0" presStyleCnt="1">
        <dgm:presLayoutVars>
          <dgm:chPref val="3"/>
        </dgm:presLayoutVars>
      </dgm:prSet>
      <dgm:spPr/>
    </dgm:pt>
    <dgm:pt modelId="{41CE7749-6292-497C-99E4-11EAA0109532}" type="pres">
      <dgm:prSet presAssocID="{F679B247-35B9-42B7-91D7-16A8995D8671}" presName="hierChild2" presStyleCnt="0"/>
      <dgm:spPr/>
    </dgm:pt>
    <dgm:pt modelId="{6ECBF90A-A54F-45C2-B5BF-C376FEED1089}" type="pres">
      <dgm:prSet presAssocID="{CB683549-D430-4920-89E6-5F016B179477}" presName="Name10" presStyleLbl="parChTrans1D2" presStyleIdx="0" presStyleCnt="1"/>
      <dgm:spPr/>
    </dgm:pt>
    <dgm:pt modelId="{C0541EC9-F343-49F7-BF9C-6F0C98082C6D}" type="pres">
      <dgm:prSet presAssocID="{5F834B92-13E7-45B3-9FDB-31EC7365B795}" presName="hierRoot2" presStyleCnt="0"/>
      <dgm:spPr/>
    </dgm:pt>
    <dgm:pt modelId="{47E56A9F-DC46-401A-862E-D3B393812795}" type="pres">
      <dgm:prSet presAssocID="{5F834B92-13E7-45B3-9FDB-31EC7365B795}" presName="composite2" presStyleCnt="0"/>
      <dgm:spPr/>
    </dgm:pt>
    <dgm:pt modelId="{91B1E7F5-4EBE-4162-B76A-93EF0972DD90}" type="pres">
      <dgm:prSet presAssocID="{5F834B92-13E7-45B3-9FDB-31EC7365B795}" presName="background2" presStyleLbl="node2" presStyleIdx="0" presStyleCnt="1"/>
      <dgm:spPr/>
    </dgm:pt>
    <dgm:pt modelId="{57E9F37B-5C6C-48E0-B8CB-6CE78091EB46}" type="pres">
      <dgm:prSet presAssocID="{5F834B92-13E7-45B3-9FDB-31EC7365B795}" presName="text2" presStyleLbl="fgAcc2" presStyleIdx="0" presStyleCnt="1" custScaleX="132066">
        <dgm:presLayoutVars>
          <dgm:chPref val="3"/>
        </dgm:presLayoutVars>
      </dgm:prSet>
      <dgm:spPr/>
    </dgm:pt>
    <dgm:pt modelId="{7132F400-89A2-4C0D-BAB4-BDD24C3EB559}" type="pres">
      <dgm:prSet presAssocID="{5F834B92-13E7-45B3-9FDB-31EC7365B795}" presName="hierChild3" presStyleCnt="0"/>
      <dgm:spPr/>
    </dgm:pt>
    <dgm:pt modelId="{D4E91B2A-C548-49FC-966F-CA6C0AFE9EF6}" type="pres">
      <dgm:prSet presAssocID="{74C25BE1-0E13-43E8-A2FA-BB357C627EFD}" presName="Name17" presStyleLbl="parChTrans1D3" presStyleIdx="0" presStyleCnt="3"/>
      <dgm:spPr/>
    </dgm:pt>
    <dgm:pt modelId="{F2D79FB4-39F0-48DD-80CA-555063B89005}" type="pres">
      <dgm:prSet presAssocID="{799CB538-D21E-43B3-B24D-D293B9CAEE93}" presName="hierRoot3" presStyleCnt="0"/>
      <dgm:spPr/>
    </dgm:pt>
    <dgm:pt modelId="{509F52E1-8074-4DBF-86E2-59940D41049D}" type="pres">
      <dgm:prSet presAssocID="{799CB538-D21E-43B3-B24D-D293B9CAEE93}" presName="composite3" presStyleCnt="0"/>
      <dgm:spPr/>
    </dgm:pt>
    <dgm:pt modelId="{C4A8695A-540D-4478-B293-F6F9E1FD23CA}" type="pres">
      <dgm:prSet presAssocID="{799CB538-D21E-43B3-B24D-D293B9CAEE93}" presName="background3" presStyleLbl="node3" presStyleIdx="0" presStyleCnt="3"/>
      <dgm:spPr/>
    </dgm:pt>
    <dgm:pt modelId="{917598C7-1DEF-4E25-B286-FF4EE61CF1C1}" type="pres">
      <dgm:prSet presAssocID="{799CB538-D21E-43B3-B24D-D293B9CAEE93}" presName="text3" presStyleLbl="fgAcc3" presStyleIdx="0" presStyleCnt="3">
        <dgm:presLayoutVars>
          <dgm:chPref val="3"/>
        </dgm:presLayoutVars>
      </dgm:prSet>
      <dgm:spPr/>
    </dgm:pt>
    <dgm:pt modelId="{410BF1A9-F8DE-4C06-81AC-B7924F4CAFA7}" type="pres">
      <dgm:prSet presAssocID="{799CB538-D21E-43B3-B24D-D293B9CAEE93}" presName="hierChild4" presStyleCnt="0"/>
      <dgm:spPr/>
    </dgm:pt>
    <dgm:pt modelId="{EA5483C1-3FF7-4032-86DA-C4079108740F}" type="pres">
      <dgm:prSet presAssocID="{445A45D1-E7CD-46D2-9D58-C698A6E28D0E}" presName="Name23" presStyleLbl="parChTrans1D4" presStyleIdx="0" presStyleCnt="5"/>
      <dgm:spPr/>
    </dgm:pt>
    <dgm:pt modelId="{1CC93BE9-032C-4CC7-BB24-CF2212C1AA62}" type="pres">
      <dgm:prSet presAssocID="{BBD8F539-4A37-4A2D-870C-B7B1EA50ACD6}" presName="hierRoot4" presStyleCnt="0"/>
      <dgm:spPr/>
    </dgm:pt>
    <dgm:pt modelId="{4DB50EF9-2C69-494C-BD16-E7DB6F39E4CD}" type="pres">
      <dgm:prSet presAssocID="{BBD8F539-4A37-4A2D-870C-B7B1EA50ACD6}" presName="composite4" presStyleCnt="0"/>
      <dgm:spPr/>
    </dgm:pt>
    <dgm:pt modelId="{3E176129-1046-447D-AA1B-93EFDFD3629B}" type="pres">
      <dgm:prSet presAssocID="{BBD8F539-4A37-4A2D-870C-B7B1EA50ACD6}" presName="background4" presStyleLbl="node4" presStyleIdx="0" presStyleCnt="5"/>
      <dgm:spPr/>
    </dgm:pt>
    <dgm:pt modelId="{61B37A6C-187C-4370-B715-BC00C0C42258}" type="pres">
      <dgm:prSet presAssocID="{BBD8F539-4A37-4A2D-870C-B7B1EA50ACD6}" presName="text4" presStyleLbl="fgAcc4" presStyleIdx="0" presStyleCnt="5" custScaleX="122244">
        <dgm:presLayoutVars>
          <dgm:chPref val="3"/>
        </dgm:presLayoutVars>
      </dgm:prSet>
      <dgm:spPr/>
    </dgm:pt>
    <dgm:pt modelId="{555A73CF-858C-410D-8301-A378E66C215B}" type="pres">
      <dgm:prSet presAssocID="{BBD8F539-4A37-4A2D-870C-B7B1EA50ACD6}" presName="hierChild5" presStyleCnt="0"/>
      <dgm:spPr/>
    </dgm:pt>
    <dgm:pt modelId="{684D8A62-7B50-4883-83D2-D2A60C20463F}" type="pres">
      <dgm:prSet presAssocID="{14856CAE-99F2-4BED-971D-17686092D138}" presName="Name17" presStyleLbl="parChTrans1D3" presStyleIdx="1" presStyleCnt="3"/>
      <dgm:spPr/>
    </dgm:pt>
    <dgm:pt modelId="{C4118071-EC81-4F8F-947D-3DB0B9F774E3}" type="pres">
      <dgm:prSet presAssocID="{1AF8A385-089E-4508-BFAF-8FDAF8968335}" presName="hierRoot3" presStyleCnt="0"/>
      <dgm:spPr/>
    </dgm:pt>
    <dgm:pt modelId="{F3B48F4A-16C2-43D9-B184-5365695340EC}" type="pres">
      <dgm:prSet presAssocID="{1AF8A385-089E-4508-BFAF-8FDAF8968335}" presName="composite3" presStyleCnt="0"/>
      <dgm:spPr/>
    </dgm:pt>
    <dgm:pt modelId="{CA29CF8B-8FCC-41E6-A7DA-B4FB585A5AA1}" type="pres">
      <dgm:prSet presAssocID="{1AF8A385-089E-4508-BFAF-8FDAF8968335}" presName="background3" presStyleLbl="node3" presStyleIdx="1" presStyleCnt="3"/>
      <dgm:spPr/>
    </dgm:pt>
    <dgm:pt modelId="{C49A426E-DFB8-4544-B8F8-84FD9AFCEEA2}" type="pres">
      <dgm:prSet presAssocID="{1AF8A385-089E-4508-BFAF-8FDAF8968335}" presName="text3" presStyleLbl="fgAcc3" presStyleIdx="1" presStyleCnt="3">
        <dgm:presLayoutVars>
          <dgm:chPref val="3"/>
        </dgm:presLayoutVars>
      </dgm:prSet>
      <dgm:spPr/>
    </dgm:pt>
    <dgm:pt modelId="{545DED0E-3A96-4281-82EA-9142D2ECF171}" type="pres">
      <dgm:prSet presAssocID="{1AF8A385-089E-4508-BFAF-8FDAF8968335}" presName="hierChild4" presStyleCnt="0"/>
      <dgm:spPr/>
    </dgm:pt>
    <dgm:pt modelId="{EDA179BC-EA14-4853-863C-AB70BA177D1C}" type="pres">
      <dgm:prSet presAssocID="{46E60754-85C9-4101-B6F9-340281911571}" presName="Name23" presStyleLbl="parChTrans1D4" presStyleIdx="1" presStyleCnt="5"/>
      <dgm:spPr/>
    </dgm:pt>
    <dgm:pt modelId="{A120A744-5310-4D10-9EEF-4B62272786F8}" type="pres">
      <dgm:prSet presAssocID="{3ADB6C53-31E3-4531-AD54-2546F50262B6}" presName="hierRoot4" presStyleCnt="0"/>
      <dgm:spPr/>
    </dgm:pt>
    <dgm:pt modelId="{71001A16-5D38-4F6D-97BE-0386723D1ED1}" type="pres">
      <dgm:prSet presAssocID="{3ADB6C53-31E3-4531-AD54-2546F50262B6}" presName="composite4" presStyleCnt="0"/>
      <dgm:spPr/>
    </dgm:pt>
    <dgm:pt modelId="{87421AD5-454D-447A-A27D-703DCF65FD19}" type="pres">
      <dgm:prSet presAssocID="{3ADB6C53-31E3-4531-AD54-2546F50262B6}" presName="background4" presStyleLbl="node4" presStyleIdx="1" presStyleCnt="5"/>
      <dgm:spPr/>
    </dgm:pt>
    <dgm:pt modelId="{BCE99395-58E4-4804-8FD0-C6AB1742120C}" type="pres">
      <dgm:prSet presAssocID="{3ADB6C53-31E3-4531-AD54-2546F50262B6}" presName="text4" presStyleLbl="fgAcc4" presStyleIdx="1" presStyleCnt="5" custScaleX="133496">
        <dgm:presLayoutVars>
          <dgm:chPref val="3"/>
        </dgm:presLayoutVars>
      </dgm:prSet>
      <dgm:spPr/>
    </dgm:pt>
    <dgm:pt modelId="{675C22AB-B87F-4601-A7FC-9279BA39ADB2}" type="pres">
      <dgm:prSet presAssocID="{3ADB6C53-31E3-4531-AD54-2546F50262B6}" presName="hierChild5" presStyleCnt="0"/>
      <dgm:spPr/>
    </dgm:pt>
    <dgm:pt modelId="{F7940D85-77C2-4B48-ADF1-3E80BD56BD0B}" type="pres">
      <dgm:prSet presAssocID="{CB8D2654-6E0E-46E0-8300-450AA9FC99E9}" presName="Name17" presStyleLbl="parChTrans1D3" presStyleIdx="2" presStyleCnt="3"/>
      <dgm:spPr/>
    </dgm:pt>
    <dgm:pt modelId="{115C7F92-5094-4A24-A3D4-F3A4D177D854}" type="pres">
      <dgm:prSet presAssocID="{C2C05BCB-0119-4AE5-9274-FEE92F6B1D64}" presName="hierRoot3" presStyleCnt="0"/>
      <dgm:spPr/>
    </dgm:pt>
    <dgm:pt modelId="{EDAE9BEB-C598-4445-A082-85BDB433F93E}" type="pres">
      <dgm:prSet presAssocID="{C2C05BCB-0119-4AE5-9274-FEE92F6B1D64}" presName="composite3" presStyleCnt="0"/>
      <dgm:spPr/>
    </dgm:pt>
    <dgm:pt modelId="{02AE2B8F-FF90-4B3C-99EC-3EA54AFE176B}" type="pres">
      <dgm:prSet presAssocID="{C2C05BCB-0119-4AE5-9274-FEE92F6B1D64}" presName="background3" presStyleLbl="node3" presStyleIdx="2" presStyleCnt="3"/>
      <dgm:spPr/>
    </dgm:pt>
    <dgm:pt modelId="{39A399F1-B1ED-48D4-A1E7-E20FBDC6AA59}" type="pres">
      <dgm:prSet presAssocID="{C2C05BCB-0119-4AE5-9274-FEE92F6B1D64}" presName="text3" presStyleLbl="fgAcc3" presStyleIdx="2" presStyleCnt="3">
        <dgm:presLayoutVars>
          <dgm:chPref val="3"/>
        </dgm:presLayoutVars>
      </dgm:prSet>
      <dgm:spPr/>
    </dgm:pt>
    <dgm:pt modelId="{E5782165-2826-4FD7-AF88-2318D26B20BB}" type="pres">
      <dgm:prSet presAssocID="{C2C05BCB-0119-4AE5-9274-FEE92F6B1D64}" presName="hierChild4" presStyleCnt="0"/>
      <dgm:spPr/>
    </dgm:pt>
    <dgm:pt modelId="{11115DC5-9C9B-4AC3-8974-E2DA1321BEE1}" type="pres">
      <dgm:prSet presAssocID="{35465621-6123-4A65-AFC8-43E83F235CE6}" presName="Name23" presStyleLbl="parChTrans1D4" presStyleIdx="2" presStyleCnt="5"/>
      <dgm:spPr/>
    </dgm:pt>
    <dgm:pt modelId="{9D394341-3735-4024-9057-1103A8669993}" type="pres">
      <dgm:prSet presAssocID="{E1F8928F-71D7-4445-A812-E4A406DE54E0}" presName="hierRoot4" presStyleCnt="0"/>
      <dgm:spPr/>
    </dgm:pt>
    <dgm:pt modelId="{E3EE9861-BF44-43E2-AD9B-2D0CD315BE7F}" type="pres">
      <dgm:prSet presAssocID="{E1F8928F-71D7-4445-A812-E4A406DE54E0}" presName="composite4" presStyleCnt="0"/>
      <dgm:spPr/>
    </dgm:pt>
    <dgm:pt modelId="{92FD176C-9472-4D10-90F1-EC43AC40B5C8}" type="pres">
      <dgm:prSet presAssocID="{E1F8928F-71D7-4445-A812-E4A406DE54E0}" presName="background4" presStyleLbl="node4" presStyleIdx="2" presStyleCnt="5"/>
      <dgm:spPr/>
    </dgm:pt>
    <dgm:pt modelId="{0C6F467E-B53A-4B03-9686-260BADEE1072}" type="pres">
      <dgm:prSet presAssocID="{E1F8928F-71D7-4445-A812-E4A406DE54E0}" presName="text4" presStyleLbl="fgAcc4" presStyleIdx="2" presStyleCnt="5">
        <dgm:presLayoutVars>
          <dgm:chPref val="3"/>
        </dgm:presLayoutVars>
      </dgm:prSet>
      <dgm:spPr/>
    </dgm:pt>
    <dgm:pt modelId="{38A0C2FC-7A8A-4DF4-8FC4-642ADA9881F4}" type="pres">
      <dgm:prSet presAssocID="{E1F8928F-71D7-4445-A812-E4A406DE54E0}" presName="hierChild5" presStyleCnt="0"/>
      <dgm:spPr/>
    </dgm:pt>
    <dgm:pt modelId="{AB08B0EE-A824-496A-A36E-7F12B803B68C}" type="pres">
      <dgm:prSet presAssocID="{A9E48A96-AE6A-4890-92FD-5F802577E708}" presName="Name23" presStyleLbl="parChTrans1D4" presStyleIdx="3" presStyleCnt="5"/>
      <dgm:spPr/>
    </dgm:pt>
    <dgm:pt modelId="{14E10915-967B-49DC-9018-DDACE593ED73}" type="pres">
      <dgm:prSet presAssocID="{976DF6A1-3682-40D4-A8DB-EBA3FE11525C}" presName="hierRoot4" presStyleCnt="0"/>
      <dgm:spPr/>
    </dgm:pt>
    <dgm:pt modelId="{711C59F6-5CCB-453D-AC25-D372ACEFD1BC}" type="pres">
      <dgm:prSet presAssocID="{976DF6A1-3682-40D4-A8DB-EBA3FE11525C}" presName="composite4" presStyleCnt="0"/>
      <dgm:spPr/>
    </dgm:pt>
    <dgm:pt modelId="{2FDF4F33-BA98-4C71-B573-EA44B2A4E810}" type="pres">
      <dgm:prSet presAssocID="{976DF6A1-3682-40D4-A8DB-EBA3FE11525C}" presName="background4" presStyleLbl="node4" presStyleIdx="3" presStyleCnt="5"/>
      <dgm:spPr/>
    </dgm:pt>
    <dgm:pt modelId="{ACEC01E0-A5B0-4B1A-9A56-70D1C86129E1}" type="pres">
      <dgm:prSet presAssocID="{976DF6A1-3682-40D4-A8DB-EBA3FE11525C}" presName="text4" presStyleLbl="fgAcc4" presStyleIdx="3" presStyleCnt="5">
        <dgm:presLayoutVars>
          <dgm:chPref val="3"/>
        </dgm:presLayoutVars>
      </dgm:prSet>
      <dgm:spPr/>
    </dgm:pt>
    <dgm:pt modelId="{579236A8-13A6-4D24-848B-90CA913CE490}" type="pres">
      <dgm:prSet presAssocID="{976DF6A1-3682-40D4-A8DB-EBA3FE11525C}" presName="hierChild5" presStyleCnt="0"/>
      <dgm:spPr/>
    </dgm:pt>
    <dgm:pt modelId="{A8AA7A26-0311-4D08-B887-2ECFA683ADF4}" type="pres">
      <dgm:prSet presAssocID="{4601804A-DDBB-40BB-BFB3-EEAE34082AFF}" presName="Name23" presStyleLbl="parChTrans1D4" presStyleIdx="4" presStyleCnt="5"/>
      <dgm:spPr/>
    </dgm:pt>
    <dgm:pt modelId="{6947B4FC-B1CD-4CFE-8042-D04488AE6554}" type="pres">
      <dgm:prSet presAssocID="{66160EA0-656A-4D7B-A0FF-F03289F109FF}" presName="hierRoot4" presStyleCnt="0"/>
      <dgm:spPr/>
    </dgm:pt>
    <dgm:pt modelId="{449BE557-B766-42EB-9682-3FB5265A96C8}" type="pres">
      <dgm:prSet presAssocID="{66160EA0-656A-4D7B-A0FF-F03289F109FF}" presName="composite4" presStyleCnt="0"/>
      <dgm:spPr/>
    </dgm:pt>
    <dgm:pt modelId="{B69E9160-BC8E-4A5B-8273-000F842AC726}" type="pres">
      <dgm:prSet presAssocID="{66160EA0-656A-4D7B-A0FF-F03289F109FF}" presName="background4" presStyleLbl="node4" presStyleIdx="4" presStyleCnt="5"/>
      <dgm:spPr/>
    </dgm:pt>
    <dgm:pt modelId="{50F05071-FC7A-4C4B-9403-0C7F9D1B4596}" type="pres">
      <dgm:prSet presAssocID="{66160EA0-656A-4D7B-A0FF-F03289F109FF}" presName="text4" presStyleLbl="fgAcc4" presStyleIdx="4" presStyleCnt="5">
        <dgm:presLayoutVars>
          <dgm:chPref val="3"/>
        </dgm:presLayoutVars>
      </dgm:prSet>
      <dgm:spPr/>
    </dgm:pt>
    <dgm:pt modelId="{7B2457C1-9A9E-4F26-99BB-438ED59F8D4D}" type="pres">
      <dgm:prSet presAssocID="{66160EA0-656A-4D7B-A0FF-F03289F109FF}" presName="hierChild5" presStyleCnt="0"/>
      <dgm:spPr/>
    </dgm:pt>
  </dgm:ptLst>
  <dgm:cxnLst>
    <dgm:cxn modelId="{9E3AA10C-680D-4997-BA8D-5F84912F386F}" srcId="{799CB538-D21E-43B3-B24D-D293B9CAEE93}" destId="{BBD8F539-4A37-4A2D-870C-B7B1EA50ACD6}" srcOrd="0" destOrd="0" parTransId="{445A45D1-E7CD-46D2-9D58-C698A6E28D0E}" sibTransId="{91F47F61-20B0-4101-B179-35989972C36D}"/>
    <dgm:cxn modelId="{20A13411-F5ED-4227-917A-7BD79B7333A7}" type="presOf" srcId="{66160EA0-656A-4D7B-A0FF-F03289F109FF}" destId="{50F05071-FC7A-4C4B-9403-0C7F9D1B4596}" srcOrd="0" destOrd="0" presId="urn:microsoft.com/office/officeart/2005/8/layout/hierarchy1"/>
    <dgm:cxn modelId="{5C55C017-E17A-4F70-BAEE-637CE9339F5A}" srcId="{C2C05BCB-0119-4AE5-9274-FEE92F6B1D64}" destId="{976DF6A1-3682-40D4-A8DB-EBA3FE11525C}" srcOrd="1" destOrd="0" parTransId="{A9E48A96-AE6A-4890-92FD-5F802577E708}" sibTransId="{8B7DFB93-A627-4844-AA8E-9193B9B8C5FC}"/>
    <dgm:cxn modelId="{89C3FF33-614B-4917-99C8-EF6175A50040}" type="presOf" srcId="{799CB538-D21E-43B3-B24D-D293B9CAEE93}" destId="{917598C7-1DEF-4E25-B286-FF4EE61CF1C1}" srcOrd="0" destOrd="0" presId="urn:microsoft.com/office/officeart/2005/8/layout/hierarchy1"/>
    <dgm:cxn modelId="{BFCA4F5D-8D2B-404A-8EB4-C284B730D66F}" type="presOf" srcId="{BBD8F539-4A37-4A2D-870C-B7B1EA50ACD6}" destId="{61B37A6C-187C-4370-B715-BC00C0C42258}" srcOrd="0" destOrd="0" presId="urn:microsoft.com/office/officeart/2005/8/layout/hierarchy1"/>
    <dgm:cxn modelId="{E12AF85E-9BF8-4827-936C-F00FFCE09869}" type="presOf" srcId="{46E60754-85C9-4101-B6F9-340281911571}" destId="{EDA179BC-EA14-4853-863C-AB70BA177D1C}" srcOrd="0" destOrd="0" presId="urn:microsoft.com/office/officeart/2005/8/layout/hierarchy1"/>
    <dgm:cxn modelId="{BF8FB342-AFDA-46FE-B33F-22565A4DC04D}" srcId="{5F834B92-13E7-45B3-9FDB-31EC7365B795}" destId="{C2C05BCB-0119-4AE5-9274-FEE92F6B1D64}" srcOrd="2" destOrd="0" parTransId="{CB8D2654-6E0E-46E0-8300-450AA9FC99E9}" sibTransId="{8D957E12-CAB3-4778-85D5-324C71BC3A95}"/>
    <dgm:cxn modelId="{04C31465-74AA-41F5-8F15-8DE9923EEFB4}" srcId="{5F834B92-13E7-45B3-9FDB-31EC7365B795}" destId="{1AF8A385-089E-4508-BFAF-8FDAF8968335}" srcOrd="1" destOrd="0" parTransId="{14856CAE-99F2-4BED-971D-17686092D138}" sibTransId="{31F3728C-EF20-41DC-B0E1-687DE7781156}"/>
    <dgm:cxn modelId="{5A018269-690A-481F-B67C-91A92EBCDA24}" srcId="{5F834B92-13E7-45B3-9FDB-31EC7365B795}" destId="{799CB538-D21E-43B3-B24D-D293B9CAEE93}" srcOrd="0" destOrd="0" parTransId="{74C25BE1-0E13-43E8-A2FA-BB357C627EFD}" sibTransId="{DB5DEC38-B108-45C3-B3AC-D9D648C5E754}"/>
    <dgm:cxn modelId="{0866896E-8036-4D6C-BA57-58EA4B9061EA}" srcId="{1AF8A385-089E-4508-BFAF-8FDAF8968335}" destId="{3ADB6C53-31E3-4531-AD54-2546F50262B6}" srcOrd="0" destOrd="0" parTransId="{46E60754-85C9-4101-B6F9-340281911571}" sibTransId="{606B8E33-98D6-48D9-8E5F-230DCF42050B}"/>
    <dgm:cxn modelId="{339C2E53-2FA2-4A65-9C3F-C733475F8EA1}" type="presOf" srcId="{3ADB6C53-31E3-4531-AD54-2546F50262B6}" destId="{BCE99395-58E4-4804-8FD0-C6AB1742120C}" srcOrd="0" destOrd="0" presId="urn:microsoft.com/office/officeart/2005/8/layout/hierarchy1"/>
    <dgm:cxn modelId="{3B636276-ABC7-4BA7-9E50-79AACE6F8C9B}" srcId="{C2C05BCB-0119-4AE5-9274-FEE92F6B1D64}" destId="{E1F8928F-71D7-4445-A812-E4A406DE54E0}" srcOrd="0" destOrd="0" parTransId="{35465621-6123-4A65-AFC8-43E83F235CE6}" sibTransId="{01B10D83-754F-4A71-BCFD-ABAE80FF54FE}"/>
    <dgm:cxn modelId="{48F08779-9C18-4C12-8132-7055177700E6}" type="presOf" srcId="{14856CAE-99F2-4BED-971D-17686092D138}" destId="{684D8A62-7B50-4883-83D2-D2A60C20463F}" srcOrd="0" destOrd="0" presId="urn:microsoft.com/office/officeart/2005/8/layout/hierarchy1"/>
    <dgm:cxn modelId="{A93CD85A-EC15-45E8-9FAB-089F8533BD6A}" type="presOf" srcId="{CB8D2654-6E0E-46E0-8300-450AA9FC99E9}" destId="{F7940D85-77C2-4B48-ADF1-3E80BD56BD0B}" srcOrd="0" destOrd="0" presId="urn:microsoft.com/office/officeart/2005/8/layout/hierarchy1"/>
    <dgm:cxn modelId="{FB46D780-328C-42FE-88D9-F60726183A9F}" srcId="{C2C05BCB-0119-4AE5-9274-FEE92F6B1D64}" destId="{66160EA0-656A-4D7B-A0FF-F03289F109FF}" srcOrd="2" destOrd="0" parTransId="{4601804A-DDBB-40BB-BFB3-EEAE34082AFF}" sibTransId="{14A4E3D5-EBF8-47CF-A2A9-61FC5DC4C92F}"/>
    <dgm:cxn modelId="{2ED61195-DD79-46F8-99D0-AE74AE9B3835}" type="presOf" srcId="{F679B247-35B9-42B7-91D7-16A8995D8671}" destId="{6A1634C8-8437-48B8-86A6-392F4AF69C93}" srcOrd="0" destOrd="0" presId="urn:microsoft.com/office/officeart/2005/8/layout/hierarchy1"/>
    <dgm:cxn modelId="{3067D49C-5FE9-45AC-AC80-AD25EC158D4E}" type="presOf" srcId="{C2C05BCB-0119-4AE5-9274-FEE92F6B1D64}" destId="{39A399F1-B1ED-48D4-A1E7-E20FBDC6AA59}" srcOrd="0" destOrd="0" presId="urn:microsoft.com/office/officeart/2005/8/layout/hierarchy1"/>
    <dgm:cxn modelId="{A1877C9E-8581-4176-80A8-2B0976704D86}" srcId="{375B5783-86E9-4FFD-A75B-FFDCE7A9B523}" destId="{F679B247-35B9-42B7-91D7-16A8995D8671}" srcOrd="0" destOrd="0" parTransId="{1F8A2AD8-6AEF-425A-BDC3-F9800BC30595}" sibTransId="{9C30013D-1E14-4F34-8889-9F8B497950A6}"/>
    <dgm:cxn modelId="{D40EE7AD-E970-459E-86C4-EB53DD074A57}" type="presOf" srcId="{4601804A-DDBB-40BB-BFB3-EEAE34082AFF}" destId="{A8AA7A26-0311-4D08-B887-2ECFA683ADF4}" srcOrd="0" destOrd="0" presId="urn:microsoft.com/office/officeart/2005/8/layout/hierarchy1"/>
    <dgm:cxn modelId="{2AE823AE-B7F8-4FBD-884A-2CBC9A9CB959}" type="presOf" srcId="{E1F8928F-71D7-4445-A812-E4A406DE54E0}" destId="{0C6F467E-B53A-4B03-9686-260BADEE1072}" srcOrd="0" destOrd="0" presId="urn:microsoft.com/office/officeart/2005/8/layout/hierarchy1"/>
    <dgm:cxn modelId="{8EEB2CB7-7F2F-4564-B7E3-917E3E427EFF}" type="presOf" srcId="{375B5783-86E9-4FFD-A75B-FFDCE7A9B523}" destId="{E43D6C9C-7BB8-4178-8B5A-F7E27C283DE8}" srcOrd="0" destOrd="0" presId="urn:microsoft.com/office/officeart/2005/8/layout/hierarchy1"/>
    <dgm:cxn modelId="{B66B93C4-4880-4396-8D2F-FEA1CFA7EC72}" type="presOf" srcId="{74C25BE1-0E13-43E8-A2FA-BB357C627EFD}" destId="{D4E91B2A-C548-49FC-966F-CA6C0AFE9EF6}" srcOrd="0" destOrd="0" presId="urn:microsoft.com/office/officeart/2005/8/layout/hierarchy1"/>
    <dgm:cxn modelId="{484798C5-BFCE-4BE5-83F8-000153ECBC32}" type="presOf" srcId="{5F834B92-13E7-45B3-9FDB-31EC7365B795}" destId="{57E9F37B-5C6C-48E0-B8CB-6CE78091EB46}" srcOrd="0" destOrd="0" presId="urn:microsoft.com/office/officeart/2005/8/layout/hierarchy1"/>
    <dgm:cxn modelId="{CD815FC7-AB6C-455C-8B06-C96D08F05E1A}" type="presOf" srcId="{445A45D1-E7CD-46D2-9D58-C698A6E28D0E}" destId="{EA5483C1-3FF7-4032-86DA-C4079108740F}" srcOrd="0" destOrd="0" presId="urn:microsoft.com/office/officeart/2005/8/layout/hierarchy1"/>
    <dgm:cxn modelId="{FD42EED6-33CB-4196-91DA-E68CA1162E96}" type="presOf" srcId="{1AF8A385-089E-4508-BFAF-8FDAF8968335}" destId="{C49A426E-DFB8-4544-B8F8-84FD9AFCEEA2}" srcOrd="0" destOrd="0" presId="urn:microsoft.com/office/officeart/2005/8/layout/hierarchy1"/>
    <dgm:cxn modelId="{DC0A96E0-8B03-4D69-BF40-54E87EC29525}" srcId="{F679B247-35B9-42B7-91D7-16A8995D8671}" destId="{5F834B92-13E7-45B3-9FDB-31EC7365B795}" srcOrd="0" destOrd="0" parTransId="{CB683549-D430-4920-89E6-5F016B179477}" sibTransId="{6D81081B-EDA1-42FA-B65A-77D1F8A275BE}"/>
    <dgm:cxn modelId="{49245BE6-459F-4043-BDFC-2AD4BEA4B32D}" type="presOf" srcId="{CB683549-D430-4920-89E6-5F016B179477}" destId="{6ECBF90A-A54F-45C2-B5BF-C376FEED1089}" srcOrd="0" destOrd="0" presId="urn:microsoft.com/office/officeart/2005/8/layout/hierarchy1"/>
    <dgm:cxn modelId="{0AD017EA-EBDE-47ED-9DD2-8D773FF3C022}" type="presOf" srcId="{35465621-6123-4A65-AFC8-43E83F235CE6}" destId="{11115DC5-9C9B-4AC3-8974-E2DA1321BEE1}" srcOrd="0" destOrd="0" presId="urn:microsoft.com/office/officeart/2005/8/layout/hierarchy1"/>
    <dgm:cxn modelId="{8CF756F8-B16C-4586-9416-675BF52BBBDF}" type="presOf" srcId="{A9E48A96-AE6A-4890-92FD-5F802577E708}" destId="{AB08B0EE-A824-496A-A36E-7F12B803B68C}" srcOrd="0" destOrd="0" presId="urn:microsoft.com/office/officeart/2005/8/layout/hierarchy1"/>
    <dgm:cxn modelId="{639CA9F8-9B0E-461C-A9C5-1EAC764B81A8}" type="presOf" srcId="{976DF6A1-3682-40D4-A8DB-EBA3FE11525C}" destId="{ACEC01E0-A5B0-4B1A-9A56-70D1C86129E1}" srcOrd="0" destOrd="0" presId="urn:microsoft.com/office/officeart/2005/8/layout/hierarchy1"/>
    <dgm:cxn modelId="{496115A4-9137-40A5-92B6-6131599B42F7}" type="presParOf" srcId="{E43D6C9C-7BB8-4178-8B5A-F7E27C283DE8}" destId="{0FBB3B1F-62D1-4F84-8F01-1662215F83EF}" srcOrd="0" destOrd="0" presId="urn:microsoft.com/office/officeart/2005/8/layout/hierarchy1"/>
    <dgm:cxn modelId="{3DB9A546-EB4E-453B-95F4-586E9EA9CD5B}" type="presParOf" srcId="{0FBB3B1F-62D1-4F84-8F01-1662215F83EF}" destId="{7BE5E605-8916-4172-B464-677FB1997FB5}" srcOrd="0" destOrd="0" presId="urn:microsoft.com/office/officeart/2005/8/layout/hierarchy1"/>
    <dgm:cxn modelId="{B8D35D5A-07FE-448C-A474-DACFBE454748}" type="presParOf" srcId="{7BE5E605-8916-4172-B464-677FB1997FB5}" destId="{3569E16D-A7F9-4399-8FF3-A5E6E0C8A8AF}" srcOrd="0" destOrd="0" presId="urn:microsoft.com/office/officeart/2005/8/layout/hierarchy1"/>
    <dgm:cxn modelId="{3355F351-5BD3-4918-864F-1D8436D83813}" type="presParOf" srcId="{7BE5E605-8916-4172-B464-677FB1997FB5}" destId="{6A1634C8-8437-48B8-86A6-392F4AF69C93}" srcOrd="1" destOrd="0" presId="urn:microsoft.com/office/officeart/2005/8/layout/hierarchy1"/>
    <dgm:cxn modelId="{DF0974AB-A2CC-4D96-AD49-A96EA9297574}" type="presParOf" srcId="{0FBB3B1F-62D1-4F84-8F01-1662215F83EF}" destId="{41CE7749-6292-497C-99E4-11EAA0109532}" srcOrd="1" destOrd="0" presId="urn:microsoft.com/office/officeart/2005/8/layout/hierarchy1"/>
    <dgm:cxn modelId="{9FE0F73C-06AA-4FA8-B064-15F4F5446FEF}" type="presParOf" srcId="{41CE7749-6292-497C-99E4-11EAA0109532}" destId="{6ECBF90A-A54F-45C2-B5BF-C376FEED1089}" srcOrd="0" destOrd="0" presId="urn:microsoft.com/office/officeart/2005/8/layout/hierarchy1"/>
    <dgm:cxn modelId="{9074824E-3564-4C58-8E15-335DE6740617}" type="presParOf" srcId="{41CE7749-6292-497C-99E4-11EAA0109532}" destId="{C0541EC9-F343-49F7-BF9C-6F0C98082C6D}" srcOrd="1" destOrd="0" presId="urn:microsoft.com/office/officeart/2005/8/layout/hierarchy1"/>
    <dgm:cxn modelId="{67297073-BBDB-46EF-9515-6329C533DA7D}" type="presParOf" srcId="{C0541EC9-F343-49F7-BF9C-6F0C98082C6D}" destId="{47E56A9F-DC46-401A-862E-D3B393812795}" srcOrd="0" destOrd="0" presId="urn:microsoft.com/office/officeart/2005/8/layout/hierarchy1"/>
    <dgm:cxn modelId="{5461AA3A-74F5-489F-A0C6-40AE2414A507}" type="presParOf" srcId="{47E56A9F-DC46-401A-862E-D3B393812795}" destId="{91B1E7F5-4EBE-4162-B76A-93EF0972DD90}" srcOrd="0" destOrd="0" presId="urn:microsoft.com/office/officeart/2005/8/layout/hierarchy1"/>
    <dgm:cxn modelId="{56E9F295-DBF2-4CEA-9CF9-1AF30287CD1D}" type="presParOf" srcId="{47E56A9F-DC46-401A-862E-D3B393812795}" destId="{57E9F37B-5C6C-48E0-B8CB-6CE78091EB46}" srcOrd="1" destOrd="0" presId="urn:microsoft.com/office/officeart/2005/8/layout/hierarchy1"/>
    <dgm:cxn modelId="{978F5B82-9A4E-483D-84D4-B374C958A6B7}" type="presParOf" srcId="{C0541EC9-F343-49F7-BF9C-6F0C98082C6D}" destId="{7132F400-89A2-4C0D-BAB4-BDD24C3EB559}" srcOrd="1" destOrd="0" presId="urn:microsoft.com/office/officeart/2005/8/layout/hierarchy1"/>
    <dgm:cxn modelId="{11E60298-E5DC-494F-AFE9-ACFCBCBE3A52}" type="presParOf" srcId="{7132F400-89A2-4C0D-BAB4-BDD24C3EB559}" destId="{D4E91B2A-C548-49FC-966F-CA6C0AFE9EF6}" srcOrd="0" destOrd="0" presId="urn:microsoft.com/office/officeart/2005/8/layout/hierarchy1"/>
    <dgm:cxn modelId="{16101C66-E023-4BF5-913D-1B9406280DDD}" type="presParOf" srcId="{7132F400-89A2-4C0D-BAB4-BDD24C3EB559}" destId="{F2D79FB4-39F0-48DD-80CA-555063B89005}" srcOrd="1" destOrd="0" presId="urn:microsoft.com/office/officeart/2005/8/layout/hierarchy1"/>
    <dgm:cxn modelId="{53B3CE02-0BF2-48BF-A297-71794B4B403C}" type="presParOf" srcId="{F2D79FB4-39F0-48DD-80CA-555063B89005}" destId="{509F52E1-8074-4DBF-86E2-59940D41049D}" srcOrd="0" destOrd="0" presId="urn:microsoft.com/office/officeart/2005/8/layout/hierarchy1"/>
    <dgm:cxn modelId="{691BE05E-20E3-46A7-BF65-E24EF83D108C}" type="presParOf" srcId="{509F52E1-8074-4DBF-86E2-59940D41049D}" destId="{C4A8695A-540D-4478-B293-F6F9E1FD23CA}" srcOrd="0" destOrd="0" presId="urn:microsoft.com/office/officeart/2005/8/layout/hierarchy1"/>
    <dgm:cxn modelId="{A8025291-F078-4B6B-8560-7365DA7C730A}" type="presParOf" srcId="{509F52E1-8074-4DBF-86E2-59940D41049D}" destId="{917598C7-1DEF-4E25-B286-FF4EE61CF1C1}" srcOrd="1" destOrd="0" presId="urn:microsoft.com/office/officeart/2005/8/layout/hierarchy1"/>
    <dgm:cxn modelId="{4D8AF4F5-9273-45A3-83E0-3FACF5210296}" type="presParOf" srcId="{F2D79FB4-39F0-48DD-80CA-555063B89005}" destId="{410BF1A9-F8DE-4C06-81AC-B7924F4CAFA7}" srcOrd="1" destOrd="0" presId="urn:microsoft.com/office/officeart/2005/8/layout/hierarchy1"/>
    <dgm:cxn modelId="{20DB46B7-FA24-46A1-9F72-09FD710E946F}" type="presParOf" srcId="{410BF1A9-F8DE-4C06-81AC-B7924F4CAFA7}" destId="{EA5483C1-3FF7-4032-86DA-C4079108740F}" srcOrd="0" destOrd="0" presId="urn:microsoft.com/office/officeart/2005/8/layout/hierarchy1"/>
    <dgm:cxn modelId="{7725BA99-D882-456F-BC46-681029726367}" type="presParOf" srcId="{410BF1A9-F8DE-4C06-81AC-B7924F4CAFA7}" destId="{1CC93BE9-032C-4CC7-BB24-CF2212C1AA62}" srcOrd="1" destOrd="0" presId="urn:microsoft.com/office/officeart/2005/8/layout/hierarchy1"/>
    <dgm:cxn modelId="{687A58E3-A8FA-40D9-A7E7-E37BF9B03A1A}" type="presParOf" srcId="{1CC93BE9-032C-4CC7-BB24-CF2212C1AA62}" destId="{4DB50EF9-2C69-494C-BD16-E7DB6F39E4CD}" srcOrd="0" destOrd="0" presId="urn:microsoft.com/office/officeart/2005/8/layout/hierarchy1"/>
    <dgm:cxn modelId="{5688B85B-4A29-4CA2-8BC3-27704EC2D769}" type="presParOf" srcId="{4DB50EF9-2C69-494C-BD16-E7DB6F39E4CD}" destId="{3E176129-1046-447D-AA1B-93EFDFD3629B}" srcOrd="0" destOrd="0" presId="urn:microsoft.com/office/officeart/2005/8/layout/hierarchy1"/>
    <dgm:cxn modelId="{11A795B3-2791-4062-B255-75D3BEABD525}" type="presParOf" srcId="{4DB50EF9-2C69-494C-BD16-E7DB6F39E4CD}" destId="{61B37A6C-187C-4370-B715-BC00C0C42258}" srcOrd="1" destOrd="0" presId="urn:microsoft.com/office/officeart/2005/8/layout/hierarchy1"/>
    <dgm:cxn modelId="{95CCA24B-CBDC-472D-A412-4413391D1AEF}" type="presParOf" srcId="{1CC93BE9-032C-4CC7-BB24-CF2212C1AA62}" destId="{555A73CF-858C-410D-8301-A378E66C215B}" srcOrd="1" destOrd="0" presId="urn:microsoft.com/office/officeart/2005/8/layout/hierarchy1"/>
    <dgm:cxn modelId="{02DCC297-27EF-4B4E-A7AD-AF690084B772}" type="presParOf" srcId="{7132F400-89A2-4C0D-BAB4-BDD24C3EB559}" destId="{684D8A62-7B50-4883-83D2-D2A60C20463F}" srcOrd="2" destOrd="0" presId="urn:microsoft.com/office/officeart/2005/8/layout/hierarchy1"/>
    <dgm:cxn modelId="{0AC50FB4-3B81-4D78-B63E-DF93B555A8A8}" type="presParOf" srcId="{7132F400-89A2-4C0D-BAB4-BDD24C3EB559}" destId="{C4118071-EC81-4F8F-947D-3DB0B9F774E3}" srcOrd="3" destOrd="0" presId="urn:microsoft.com/office/officeart/2005/8/layout/hierarchy1"/>
    <dgm:cxn modelId="{368592E8-046A-4E78-9ADE-51686F46EC83}" type="presParOf" srcId="{C4118071-EC81-4F8F-947D-3DB0B9F774E3}" destId="{F3B48F4A-16C2-43D9-B184-5365695340EC}" srcOrd="0" destOrd="0" presId="urn:microsoft.com/office/officeart/2005/8/layout/hierarchy1"/>
    <dgm:cxn modelId="{178D2E94-D336-487D-AB46-7F34CCB4F1F0}" type="presParOf" srcId="{F3B48F4A-16C2-43D9-B184-5365695340EC}" destId="{CA29CF8B-8FCC-41E6-A7DA-B4FB585A5AA1}" srcOrd="0" destOrd="0" presId="urn:microsoft.com/office/officeart/2005/8/layout/hierarchy1"/>
    <dgm:cxn modelId="{BBFF0193-3B9C-4A67-ABEF-A51B9E2A5DE1}" type="presParOf" srcId="{F3B48F4A-16C2-43D9-B184-5365695340EC}" destId="{C49A426E-DFB8-4544-B8F8-84FD9AFCEEA2}" srcOrd="1" destOrd="0" presId="urn:microsoft.com/office/officeart/2005/8/layout/hierarchy1"/>
    <dgm:cxn modelId="{FA80D993-3BA4-44B2-A2D3-46299CEFD9BE}" type="presParOf" srcId="{C4118071-EC81-4F8F-947D-3DB0B9F774E3}" destId="{545DED0E-3A96-4281-82EA-9142D2ECF171}" srcOrd="1" destOrd="0" presId="urn:microsoft.com/office/officeart/2005/8/layout/hierarchy1"/>
    <dgm:cxn modelId="{7D74682C-F09C-4036-B688-A7AD6FFE54E1}" type="presParOf" srcId="{545DED0E-3A96-4281-82EA-9142D2ECF171}" destId="{EDA179BC-EA14-4853-863C-AB70BA177D1C}" srcOrd="0" destOrd="0" presId="urn:microsoft.com/office/officeart/2005/8/layout/hierarchy1"/>
    <dgm:cxn modelId="{99253AD7-4E14-4D73-A3F1-1BFA2DB84F18}" type="presParOf" srcId="{545DED0E-3A96-4281-82EA-9142D2ECF171}" destId="{A120A744-5310-4D10-9EEF-4B62272786F8}" srcOrd="1" destOrd="0" presId="urn:microsoft.com/office/officeart/2005/8/layout/hierarchy1"/>
    <dgm:cxn modelId="{6552839A-C712-48DE-8EED-EBDD7E2F8D80}" type="presParOf" srcId="{A120A744-5310-4D10-9EEF-4B62272786F8}" destId="{71001A16-5D38-4F6D-97BE-0386723D1ED1}" srcOrd="0" destOrd="0" presId="urn:microsoft.com/office/officeart/2005/8/layout/hierarchy1"/>
    <dgm:cxn modelId="{593E7E69-D0FD-4FF8-AE74-1FA4C3193663}" type="presParOf" srcId="{71001A16-5D38-4F6D-97BE-0386723D1ED1}" destId="{87421AD5-454D-447A-A27D-703DCF65FD19}" srcOrd="0" destOrd="0" presId="urn:microsoft.com/office/officeart/2005/8/layout/hierarchy1"/>
    <dgm:cxn modelId="{9ABC5FEB-9C56-4D23-BCB0-D97D87F1B27A}" type="presParOf" srcId="{71001A16-5D38-4F6D-97BE-0386723D1ED1}" destId="{BCE99395-58E4-4804-8FD0-C6AB1742120C}" srcOrd="1" destOrd="0" presId="urn:microsoft.com/office/officeart/2005/8/layout/hierarchy1"/>
    <dgm:cxn modelId="{1F9B55B5-FDBE-47C4-98F9-760AEFBCEEB7}" type="presParOf" srcId="{A120A744-5310-4D10-9EEF-4B62272786F8}" destId="{675C22AB-B87F-4601-A7FC-9279BA39ADB2}" srcOrd="1" destOrd="0" presId="urn:microsoft.com/office/officeart/2005/8/layout/hierarchy1"/>
    <dgm:cxn modelId="{5D84E2FB-361C-460F-9FB1-5E0113621BD9}" type="presParOf" srcId="{7132F400-89A2-4C0D-BAB4-BDD24C3EB559}" destId="{F7940D85-77C2-4B48-ADF1-3E80BD56BD0B}" srcOrd="4" destOrd="0" presId="urn:microsoft.com/office/officeart/2005/8/layout/hierarchy1"/>
    <dgm:cxn modelId="{1AA8774A-7D13-4FBC-8F96-2CAF7D1D1894}" type="presParOf" srcId="{7132F400-89A2-4C0D-BAB4-BDD24C3EB559}" destId="{115C7F92-5094-4A24-A3D4-F3A4D177D854}" srcOrd="5" destOrd="0" presId="urn:microsoft.com/office/officeart/2005/8/layout/hierarchy1"/>
    <dgm:cxn modelId="{7E560511-36DB-4DD6-BD9D-BC35D5F01478}" type="presParOf" srcId="{115C7F92-5094-4A24-A3D4-F3A4D177D854}" destId="{EDAE9BEB-C598-4445-A082-85BDB433F93E}" srcOrd="0" destOrd="0" presId="urn:microsoft.com/office/officeart/2005/8/layout/hierarchy1"/>
    <dgm:cxn modelId="{6E21AF90-7A08-402A-B216-591AE47A49D4}" type="presParOf" srcId="{EDAE9BEB-C598-4445-A082-85BDB433F93E}" destId="{02AE2B8F-FF90-4B3C-99EC-3EA54AFE176B}" srcOrd="0" destOrd="0" presId="urn:microsoft.com/office/officeart/2005/8/layout/hierarchy1"/>
    <dgm:cxn modelId="{50175A06-E077-41AC-ACD6-009E84AD033B}" type="presParOf" srcId="{EDAE9BEB-C598-4445-A082-85BDB433F93E}" destId="{39A399F1-B1ED-48D4-A1E7-E20FBDC6AA59}" srcOrd="1" destOrd="0" presId="urn:microsoft.com/office/officeart/2005/8/layout/hierarchy1"/>
    <dgm:cxn modelId="{0FEDD331-C647-4C2C-B9A9-2854B847C853}" type="presParOf" srcId="{115C7F92-5094-4A24-A3D4-F3A4D177D854}" destId="{E5782165-2826-4FD7-AF88-2318D26B20BB}" srcOrd="1" destOrd="0" presId="urn:microsoft.com/office/officeart/2005/8/layout/hierarchy1"/>
    <dgm:cxn modelId="{4FAE4F8A-2F3B-40F9-B298-1DDD8D5A1692}" type="presParOf" srcId="{E5782165-2826-4FD7-AF88-2318D26B20BB}" destId="{11115DC5-9C9B-4AC3-8974-E2DA1321BEE1}" srcOrd="0" destOrd="0" presId="urn:microsoft.com/office/officeart/2005/8/layout/hierarchy1"/>
    <dgm:cxn modelId="{7C559034-A58A-4112-8BC2-80F2AB71389E}" type="presParOf" srcId="{E5782165-2826-4FD7-AF88-2318D26B20BB}" destId="{9D394341-3735-4024-9057-1103A8669993}" srcOrd="1" destOrd="0" presId="urn:microsoft.com/office/officeart/2005/8/layout/hierarchy1"/>
    <dgm:cxn modelId="{4712747F-0647-4C23-A140-4D3873825F09}" type="presParOf" srcId="{9D394341-3735-4024-9057-1103A8669993}" destId="{E3EE9861-BF44-43E2-AD9B-2D0CD315BE7F}" srcOrd="0" destOrd="0" presId="urn:microsoft.com/office/officeart/2005/8/layout/hierarchy1"/>
    <dgm:cxn modelId="{2C0F8E67-AF2A-4327-8676-27A7E12E849D}" type="presParOf" srcId="{E3EE9861-BF44-43E2-AD9B-2D0CD315BE7F}" destId="{92FD176C-9472-4D10-90F1-EC43AC40B5C8}" srcOrd="0" destOrd="0" presId="urn:microsoft.com/office/officeart/2005/8/layout/hierarchy1"/>
    <dgm:cxn modelId="{D4C3FAF1-31B3-4161-A8AB-C346D8AD8C80}" type="presParOf" srcId="{E3EE9861-BF44-43E2-AD9B-2D0CD315BE7F}" destId="{0C6F467E-B53A-4B03-9686-260BADEE1072}" srcOrd="1" destOrd="0" presId="urn:microsoft.com/office/officeart/2005/8/layout/hierarchy1"/>
    <dgm:cxn modelId="{575C1061-2FB4-4A64-B8AA-B325BE0BDA69}" type="presParOf" srcId="{9D394341-3735-4024-9057-1103A8669993}" destId="{38A0C2FC-7A8A-4DF4-8FC4-642ADA9881F4}" srcOrd="1" destOrd="0" presId="urn:microsoft.com/office/officeart/2005/8/layout/hierarchy1"/>
    <dgm:cxn modelId="{BAC44AAB-F93A-4119-82EA-B5592454C15D}" type="presParOf" srcId="{E5782165-2826-4FD7-AF88-2318D26B20BB}" destId="{AB08B0EE-A824-496A-A36E-7F12B803B68C}" srcOrd="2" destOrd="0" presId="urn:microsoft.com/office/officeart/2005/8/layout/hierarchy1"/>
    <dgm:cxn modelId="{633020A2-6871-4F5B-9AD4-7008F9CE6342}" type="presParOf" srcId="{E5782165-2826-4FD7-AF88-2318D26B20BB}" destId="{14E10915-967B-49DC-9018-DDACE593ED73}" srcOrd="3" destOrd="0" presId="urn:microsoft.com/office/officeart/2005/8/layout/hierarchy1"/>
    <dgm:cxn modelId="{801C3AA7-50F7-4F9E-9FD6-862E8863C766}" type="presParOf" srcId="{14E10915-967B-49DC-9018-DDACE593ED73}" destId="{711C59F6-5CCB-453D-AC25-D372ACEFD1BC}" srcOrd="0" destOrd="0" presId="urn:microsoft.com/office/officeart/2005/8/layout/hierarchy1"/>
    <dgm:cxn modelId="{C1411531-552F-4361-A18D-236340986B55}" type="presParOf" srcId="{711C59F6-5CCB-453D-AC25-D372ACEFD1BC}" destId="{2FDF4F33-BA98-4C71-B573-EA44B2A4E810}" srcOrd="0" destOrd="0" presId="urn:microsoft.com/office/officeart/2005/8/layout/hierarchy1"/>
    <dgm:cxn modelId="{D98ABC3F-AC77-4F0D-B06A-EDB967AE4F47}" type="presParOf" srcId="{711C59F6-5CCB-453D-AC25-D372ACEFD1BC}" destId="{ACEC01E0-A5B0-4B1A-9A56-70D1C86129E1}" srcOrd="1" destOrd="0" presId="urn:microsoft.com/office/officeart/2005/8/layout/hierarchy1"/>
    <dgm:cxn modelId="{01D1C92B-8455-45D6-B11F-9A0D7C2EC4A7}" type="presParOf" srcId="{14E10915-967B-49DC-9018-DDACE593ED73}" destId="{579236A8-13A6-4D24-848B-90CA913CE490}" srcOrd="1" destOrd="0" presId="urn:microsoft.com/office/officeart/2005/8/layout/hierarchy1"/>
    <dgm:cxn modelId="{5680237B-3C24-44D2-8670-D83C7A42144D}" type="presParOf" srcId="{E5782165-2826-4FD7-AF88-2318D26B20BB}" destId="{A8AA7A26-0311-4D08-B887-2ECFA683ADF4}" srcOrd="4" destOrd="0" presId="urn:microsoft.com/office/officeart/2005/8/layout/hierarchy1"/>
    <dgm:cxn modelId="{6CE73C03-2740-4F03-9C1F-4558F17A603B}" type="presParOf" srcId="{E5782165-2826-4FD7-AF88-2318D26B20BB}" destId="{6947B4FC-B1CD-4CFE-8042-D04488AE6554}" srcOrd="5" destOrd="0" presId="urn:microsoft.com/office/officeart/2005/8/layout/hierarchy1"/>
    <dgm:cxn modelId="{C22FC4A0-6A14-4510-9DAA-88133A719E1F}" type="presParOf" srcId="{6947B4FC-B1CD-4CFE-8042-D04488AE6554}" destId="{449BE557-B766-42EB-9682-3FB5265A96C8}" srcOrd="0" destOrd="0" presId="urn:microsoft.com/office/officeart/2005/8/layout/hierarchy1"/>
    <dgm:cxn modelId="{7737BDD8-1385-4843-BE71-1C7E109C0C4F}" type="presParOf" srcId="{449BE557-B766-42EB-9682-3FB5265A96C8}" destId="{B69E9160-BC8E-4A5B-8273-000F842AC726}" srcOrd="0" destOrd="0" presId="urn:microsoft.com/office/officeart/2005/8/layout/hierarchy1"/>
    <dgm:cxn modelId="{07B8337E-A766-4971-AAA6-BBB554C6AB50}" type="presParOf" srcId="{449BE557-B766-42EB-9682-3FB5265A96C8}" destId="{50F05071-FC7A-4C4B-9403-0C7F9D1B4596}" srcOrd="1" destOrd="0" presId="urn:microsoft.com/office/officeart/2005/8/layout/hierarchy1"/>
    <dgm:cxn modelId="{129FDC95-1CDF-4170-9CE4-1CEC22237D14}" type="presParOf" srcId="{6947B4FC-B1CD-4CFE-8042-D04488AE6554}" destId="{7B2457C1-9A9E-4F26-99BB-438ED59F8D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buFontTx/>
            <a:buNone/>
          </a:pPr>
          <a:r>
            <a:rPr lang="en-US" sz="1800" b="0" dirty="0">
              <a:solidFill>
                <a:schemeClr val="bg1"/>
              </a:solidFill>
            </a:rPr>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D6BF8D54-43A2-480E-8BDB-CA663E9E9784}" type="sibTrans" cxnId="{57892267-267B-463A-BBDC-9A7AF5F574C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490DFB80-C8F0-426B-A79D-004DA6DE9145}">
      <dgm:prSet custT="1"/>
      <dgm:spPr/>
      <dgm:t>
        <a:bodyPr/>
        <a:lstStyle/>
        <a:p>
          <a:pPr marL="0" indent="0">
            <a:lnSpc>
              <a:spcPct val="100000"/>
            </a:lnSpc>
            <a:spcAft>
              <a:spcPts val="0"/>
            </a:spcAft>
            <a:buFontTx/>
            <a:buNone/>
          </a:pPr>
          <a:r>
            <a:rPr lang="en-US" sz="1800" b="0" dirty="0">
              <a:solidFill>
                <a:schemeClr val="bg1"/>
              </a:solidFill>
            </a:rPr>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151BB484-70BB-4EE4-911B-E00C06FA4634}" type="sibTrans" cxnId="{ADE9924C-85B2-4521-862E-14E1D4868C9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AA218A9E-B190-4A62-A739-8784F8DAC722}">
      <dgm:prSet custT="1"/>
      <dgm:spPr/>
      <dgm:t>
        <a:bodyPr/>
        <a:lstStyle/>
        <a:p>
          <a:pPr marL="0" indent="0">
            <a:lnSpc>
              <a:spcPct val="100000"/>
            </a:lnSpc>
            <a:spcAft>
              <a:spcPts val="0"/>
            </a:spcAft>
            <a:buFontTx/>
            <a:buNone/>
          </a:pPr>
          <a:r>
            <a:rPr lang="en-US" sz="1800" b="0" dirty="0">
              <a:solidFill>
                <a:schemeClr val="bg1"/>
              </a:solidFill>
            </a:rPr>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8AC920DD-8AB5-4ACB-808B-6800A5931605}" type="sibTrans" cxnId="{BC93B964-AC66-4BEA-B442-0EA0015B8C9C}">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A604A08-56DC-4096-96E1-0BC72853B0CB}">
      <dgm:prSet custT="1"/>
      <dgm:spPr/>
      <dgm:t>
        <a:bodyPr/>
        <a:lstStyle/>
        <a:p>
          <a:pPr marL="0" indent="0">
            <a:lnSpc>
              <a:spcPct val="100000"/>
            </a:lnSpc>
            <a:spcAft>
              <a:spcPts val="0"/>
            </a:spcAft>
            <a:buFontTx/>
            <a:buNone/>
          </a:pPr>
          <a:r>
            <a:rPr lang="en-US" sz="1800" b="0" dirty="0">
              <a:solidFill>
                <a:schemeClr val="bg1"/>
              </a:solidFill>
            </a:rPr>
            <a:t>RCA</a:t>
          </a:r>
        </a:p>
      </dgm:t>
    </dgm:pt>
    <dgm:pt modelId="{D3A6FF7F-4099-4212-A7B6-783D52E4DD02}" type="parTrans" cxnId="{A15F79F1-C01E-414F-A809-291F7274D7C1}">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15ECA61-4F77-4DBF-9DEC-C89112B0E739}" type="sibTrans" cxnId="{A15F79F1-C01E-414F-A809-291F7274D7C1}">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AA1A16EE-174A-4141-97D3-D4F73A407214}">
      <dgm:prSet custT="1"/>
      <dgm:spPr/>
      <dgm:t>
        <a:bodyPr/>
        <a:lstStyle/>
        <a:p>
          <a:pPr marL="0" indent="0">
            <a:lnSpc>
              <a:spcPct val="100000"/>
            </a:lnSpc>
            <a:spcAft>
              <a:spcPts val="0"/>
            </a:spcAft>
            <a:buFontTx/>
            <a:buNone/>
          </a:pPr>
          <a:r>
            <a:rPr lang="en-US" sz="1800" b="0" dirty="0">
              <a:solidFill>
                <a:schemeClr val="bg1"/>
              </a:solidFill>
            </a:rPr>
            <a:t>Resolution</a:t>
          </a:r>
        </a:p>
      </dgm:t>
    </dgm:pt>
    <dgm:pt modelId="{2A7B2B3B-501E-43EE-8045-A301DDF02F67}" type="parTrans" cxnId="{33220B22-8603-40F6-B85E-2D601DB3CDE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E4B793F2-66B2-46B9-B320-D35D228FB736}" type="sibTrans" cxnId="{33220B22-8603-40F6-B85E-2D601DB3CDE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5FCEDDD-9096-4363-B8C6-162F13895418}">
      <dgm:prSet phldrT="[Text]" custT="1"/>
      <dgm:spPr/>
      <dgm:t>
        <a:bodyPr/>
        <a:lstStyle/>
        <a:p>
          <a:pPr marL="0" indent="0">
            <a:lnSpc>
              <a:spcPct val="100000"/>
            </a:lnSpc>
            <a:spcAft>
              <a:spcPts val="0"/>
            </a:spcAft>
            <a:buFontTx/>
            <a:buNone/>
          </a:pPr>
          <a:r>
            <a:rPr lang="en-US" sz="1800" dirty="0">
              <a:solidFill>
                <a:schemeClr val="accent1">
                  <a:lumMod val="50000"/>
                </a:schemeClr>
              </a:solidFill>
            </a:rPr>
            <a:t>Unable to create Corporate CIFs.</a:t>
          </a:r>
          <a:endParaRPr lang="en-US" sz="1800" b="0" dirty="0">
            <a:solidFill>
              <a:schemeClr val="accent1">
                <a:lumMod val="50000"/>
              </a:schemeClr>
            </a:solidFill>
          </a:endParaRP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01BD911F-91D1-4BD0-9940-79F12DBAF9E0}" type="sibTrans" cxnId="{05D6EFDF-BE17-4B52-830E-E68028148087}">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EED8EE9-3B13-4567-8E89-644C0CAE5D43}">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091D0B61-8B16-4AD7-A7E6-68CFEF76F2EB}" type="sibTrans" cxnId="{5833D5FA-92C3-4A77-A328-7CD64CD5417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D9A4CAF7-2499-463C-B24A-4CB9C8090D8F}">
      <dgm:prSet custT="1"/>
      <dgm:spPr/>
      <dgm:t>
        <a:bodyPr/>
        <a:lstStyle/>
        <a:p>
          <a:pPr marL="0" indent="0">
            <a:lnSpc>
              <a:spcPct val="100000"/>
            </a:lnSpc>
            <a:spcAft>
              <a:spcPts val="0"/>
            </a:spcAft>
            <a:buFontTx/>
            <a:buNone/>
          </a:pPr>
          <a:r>
            <a:rPr lang="en-US" sz="1800" b="0" kern="1200" dirty="0" err="1">
              <a:solidFill>
                <a:srgbClr val="007CC3">
                  <a:lumMod val="50000"/>
                </a:srgbClr>
              </a:solidFill>
              <a:latin typeface="Calibri"/>
              <a:ea typeface="+mn-ea"/>
              <a:cs typeface="+mn-cs"/>
            </a:rPr>
            <a:t>java.sql.SQLSyntaxErrorException</a:t>
          </a:r>
          <a:r>
            <a:rPr lang="en-US" sz="1800" b="0" kern="1200" dirty="0">
              <a:solidFill>
                <a:srgbClr val="007CC3">
                  <a:lumMod val="50000"/>
                </a:srgbClr>
              </a:solidFill>
              <a:latin typeface="Calibri"/>
              <a:ea typeface="+mn-ea"/>
              <a:cs typeface="+mn-cs"/>
            </a:rPr>
            <a:t>: ORA-00904: &amp;quot;BO2033_SYN_CORPDEDUPDATASET&amp;quot;.&amp;</a:t>
          </a:r>
          <a:r>
            <a:rPr lang="en-US" sz="1800" b="0" kern="1200" dirty="0" err="1">
              <a:solidFill>
                <a:srgbClr val="007CC3">
                  <a:lumMod val="50000"/>
                </a:srgbClr>
              </a:solidFill>
              <a:latin typeface="Calibri"/>
              <a:ea typeface="+mn-ea"/>
              <a:cs typeface="+mn-cs"/>
            </a:rPr>
            <a:t>quot;SECURITYILHINT&amp;quot</a:t>
          </a:r>
          <a:r>
            <a:rPr lang="en-US" sz="1800" b="0" kern="1200" dirty="0">
              <a:solidFill>
                <a:srgbClr val="007CC3">
                  <a:lumMod val="50000"/>
                </a:srgbClr>
              </a:solidFill>
              <a:latin typeface="Calibri"/>
              <a:ea typeface="+mn-ea"/>
              <a:cs typeface="+mn-cs"/>
            </a:rPr>
            <a:t>;: invalid identifier</a:t>
          </a:r>
        </a:p>
      </dgm:t>
    </dgm:pt>
    <dgm:pt modelId="{72EECAFE-8C4D-4FA2-B766-1832BDD44396}" type="parTrans" cxnId="{61F9BDD1-4BF4-42B7-9E89-C169D981090D}">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AFE6CEF-8791-4B7B-AF0C-4993B4848571}" type="sibTrans" cxnId="{61F9BDD1-4BF4-42B7-9E89-C169D981090D}">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B9CB0D67-E7CA-40B3-BA7C-0E6DD8D56E4C}">
      <dgm:prSet custT="1"/>
      <dgm:spPr/>
      <dgm:t>
        <a:bodyPr/>
        <a:lstStyle/>
        <a:p>
          <a:pPr marL="0" indent="0">
            <a:lnSpc>
              <a:spcPct val="100000"/>
            </a:lnSpc>
            <a:spcAft>
              <a:spcPts val="0"/>
            </a:spcAft>
            <a:buFont typeface="Arial" panose="020B0604020202020204" pitchFamily="34" charset="0"/>
            <a:buChar char="•"/>
          </a:pPr>
          <a:r>
            <a:rPr lang="en-US" sz="1800" kern="1200" dirty="0">
              <a:solidFill>
                <a:schemeClr val="accent1">
                  <a:lumMod val="50000"/>
                </a:schemeClr>
              </a:solidFill>
            </a:rPr>
            <a:t>A patch was delivered in the PSP for adding few columns to the </a:t>
          </a:r>
          <a:r>
            <a:rPr lang="en-US" sz="1800" b="0" kern="1200" dirty="0" err="1">
              <a:solidFill>
                <a:srgbClr val="007CC3">
                  <a:lumMod val="50000"/>
                </a:srgbClr>
              </a:solidFill>
              <a:latin typeface="Calibri"/>
              <a:ea typeface="+mn-ea"/>
              <a:cs typeface="+mn-cs"/>
            </a:rPr>
            <a:t>CorporateDedupDataset</a:t>
          </a:r>
          <a:r>
            <a:rPr lang="en-US" sz="1800" b="0" kern="1200" dirty="0">
              <a:solidFill>
                <a:srgbClr val="007CC3">
                  <a:lumMod val="50000"/>
                </a:srgbClr>
              </a:solidFill>
              <a:latin typeface="Calibri"/>
              <a:ea typeface="+mn-ea"/>
              <a:cs typeface="+mn-cs"/>
            </a:rPr>
            <a:t> table.</a:t>
          </a:r>
        </a:p>
      </dgm:t>
    </dgm:pt>
    <dgm:pt modelId="{F9B76704-95C1-4F06-BC31-680B66AF61AF}" type="parTrans" cxnId="{87027CA8-F8A4-4AF6-A5FB-ECFE987F2F7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301A9CBC-6357-4852-B369-722B153B6326}" type="sibTrans" cxnId="{87027CA8-F8A4-4AF6-A5FB-ECFE987F2F7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D1D907CC-D128-4A34-B4FE-B95D903424F0}">
      <dgm:prSet custT="1"/>
      <dgm:spPr/>
      <dgm:t>
        <a:bodyPr/>
        <a:lstStyle/>
        <a:p>
          <a:pPr marL="0" indent="0">
            <a:lnSpc>
              <a:spcPct val="100000"/>
            </a:lnSpc>
            <a:spcAft>
              <a:spcPts val="0"/>
            </a:spcAft>
            <a:buFontTx/>
            <a:buNone/>
          </a:pPr>
          <a:r>
            <a:rPr lang="en-US" sz="1800" b="0" kern="1200" dirty="0">
              <a:solidFill>
                <a:srgbClr val="007CC3">
                  <a:lumMod val="50000"/>
                </a:srgbClr>
              </a:solidFill>
              <a:latin typeface="Calibri"/>
              <a:ea typeface="+mn-ea"/>
              <a:cs typeface="+mn-cs"/>
            </a:rPr>
            <a:t>After deploying the SQLs, the issue was resolved.</a:t>
          </a:r>
        </a:p>
      </dgm:t>
    </dgm:pt>
    <dgm:pt modelId="{3CF6C7CC-3A25-4149-A3C1-A406938A4B66}" type="parTrans" cxnId="{04DC004C-95E6-4B02-83D3-890D0699AF4F}">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6FF472D7-EF72-474D-B150-2CC29D68CD5B}" type="sibTrans" cxnId="{04DC004C-95E6-4B02-83D3-890D0699AF4F}">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2EC25409-4C4F-48DC-B1E4-A7D6A76921FA}">
      <dgm:prSet custT="1"/>
      <dgm:spPr/>
      <dgm:t>
        <a:bodyPr/>
        <a:lstStyle/>
        <a:p>
          <a:pPr marL="0" indent="0">
            <a:lnSpc>
              <a:spcPct val="100000"/>
            </a:lnSpc>
            <a:spcAft>
              <a:spcPts val="0"/>
            </a:spcAft>
            <a:buFontTx/>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dgm:t>
    </dgm:pt>
    <dgm:pt modelId="{E3BFD356-C934-4980-A90B-E6C68AA7AF2F}" type="parTrans" cxnId="{0073FFBB-FA9C-466E-9653-3CB88ACB94EE}">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D3BA62F-0749-4BB2-8EE4-E99871940DD1}" type="sibTrans" cxnId="{0073FFBB-FA9C-466E-9653-3CB88ACB94EE}">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FB57E266-659D-4038-8F7D-57D231062B45}">
      <dgm:prSet custT="1"/>
      <dgm:spPr/>
      <dgm:t>
        <a:bodyPr/>
        <a:lstStyle/>
        <a:p>
          <a:pPr marL="0" indent="0">
            <a:lnSpc>
              <a:spcPct val="100000"/>
            </a:lnSpc>
            <a:spcAft>
              <a:spcPts val="0"/>
            </a:spcAft>
            <a:buFont typeface="Arial" panose="020B0604020202020204" pitchFamily="34" charset="0"/>
            <a:buChar char="•"/>
          </a:pPr>
          <a:r>
            <a:rPr lang="en-US" sz="1800" b="0" kern="1200" dirty="0">
              <a:solidFill>
                <a:srgbClr val="007CC3">
                  <a:lumMod val="50000"/>
                </a:srgbClr>
              </a:solidFill>
              <a:latin typeface="Calibri"/>
              <a:ea typeface="+mn-ea"/>
              <a:cs typeface="+mn-cs"/>
            </a:rPr>
            <a:t>The SQLs were not run in the database and corresponding columns were not added to the table.</a:t>
          </a:r>
        </a:p>
      </dgm:t>
    </dgm:pt>
    <dgm:pt modelId="{F2FD1768-49D0-4F8E-ADF4-328850B40F0B}" type="parTrans" cxnId="{5C7F1339-FE53-4B1A-9DE8-0EC44DAA3A0E}">
      <dgm:prSet/>
      <dgm:spPr/>
      <dgm:t>
        <a:bodyPr/>
        <a:lstStyle/>
        <a:p>
          <a:endParaRPr lang="en-US"/>
        </a:p>
      </dgm:t>
    </dgm:pt>
    <dgm:pt modelId="{A52DDF02-2916-4D01-B0E4-C3843493D793}" type="sibTrans" cxnId="{5C7F1339-FE53-4B1A-9DE8-0EC44DAA3A0E}">
      <dgm:prSet/>
      <dgm:spPr/>
      <dgm:t>
        <a:bodyPr/>
        <a:lstStyle/>
        <a:p>
          <a:endParaRPr lang="en-US"/>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5"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5" custScaleX="124123">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5"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5" custScaleX="124123">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5" custScaleX="55582" custScaleY="107794">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5" custScaleX="123218" custScaleY="155383">
        <dgm:presLayoutVars>
          <dgm:bulletEnabled val="1"/>
        </dgm:presLayoutVars>
      </dgm:prSet>
      <dgm:spPr/>
    </dgm:pt>
    <dgm:pt modelId="{B43691BA-575F-4684-B34F-473DC15F7901}" type="pres">
      <dgm:prSet presAssocID="{8AC920DD-8AB5-4ACB-808B-6800A5931605}" presName="sp" presStyleCnt="0"/>
      <dgm:spPr/>
    </dgm:pt>
    <dgm:pt modelId="{5C6DA2E4-190F-48CB-9F1D-55E1C60EE4E4}" type="pres">
      <dgm:prSet presAssocID="{5A604A08-56DC-4096-96E1-0BC72853B0CB}" presName="linNode" presStyleCnt="0"/>
      <dgm:spPr/>
    </dgm:pt>
    <dgm:pt modelId="{5A6C5E2C-7872-4ACA-AD0D-4D6B2EF3C644}" type="pres">
      <dgm:prSet presAssocID="{5A604A08-56DC-4096-96E1-0BC72853B0CB}" presName="parentText" presStyleLbl="node1" presStyleIdx="3" presStyleCnt="5" custScaleX="54874" custScaleY="163737">
        <dgm:presLayoutVars>
          <dgm:chMax val="1"/>
          <dgm:bulletEnabled val="1"/>
        </dgm:presLayoutVars>
      </dgm:prSet>
      <dgm:spPr/>
    </dgm:pt>
    <dgm:pt modelId="{472F4026-B50C-4A64-901D-BE83EE214B1E}" type="pres">
      <dgm:prSet presAssocID="{5A604A08-56DC-4096-96E1-0BC72853B0CB}" presName="descendantText" presStyleLbl="alignAccFollowNode1" presStyleIdx="3" presStyleCnt="5" custScaleX="124123" custScaleY="163737">
        <dgm:presLayoutVars>
          <dgm:bulletEnabled val="1"/>
        </dgm:presLayoutVars>
      </dgm:prSet>
      <dgm:spPr/>
    </dgm:pt>
    <dgm:pt modelId="{C321ACE7-9F5E-4DD5-B7B8-47B5F98999F9}" type="pres">
      <dgm:prSet presAssocID="{515ECA61-4F77-4DBF-9DEC-C89112B0E739}" presName="sp" presStyleCnt="0"/>
      <dgm:spPr/>
    </dgm:pt>
    <dgm:pt modelId="{94EB9F1B-AAC1-435A-B016-7773659420FF}" type="pres">
      <dgm:prSet presAssocID="{AA1A16EE-174A-4141-97D3-D4F73A407214}" presName="linNode" presStyleCnt="0"/>
      <dgm:spPr/>
    </dgm:pt>
    <dgm:pt modelId="{168BCE36-57EE-4997-9069-59CB7DB9A917}" type="pres">
      <dgm:prSet presAssocID="{AA1A16EE-174A-4141-97D3-D4F73A407214}" presName="parentText" presStyleLbl="node1" presStyleIdx="4" presStyleCnt="5" custScaleX="61036" custScaleY="75664">
        <dgm:presLayoutVars>
          <dgm:chMax val="1"/>
          <dgm:bulletEnabled val="1"/>
        </dgm:presLayoutVars>
      </dgm:prSet>
      <dgm:spPr/>
    </dgm:pt>
    <dgm:pt modelId="{AEB78B8C-FAB0-41BF-B8BA-BF2E069A0714}" type="pres">
      <dgm:prSet presAssocID="{AA1A16EE-174A-4141-97D3-D4F73A407214}" presName="descendantText" presStyleLbl="alignAccFollowNode1" presStyleIdx="4" presStyleCnt="5" custScaleX="136645" custScaleY="89082" custLinFactNeighborX="-1666" custLinFactNeighborY="-4896">
        <dgm:presLayoutVars>
          <dgm:bulletEnabled val="1"/>
        </dgm:presLayoutVars>
      </dgm:prSet>
      <dgm:spPr/>
    </dgm:pt>
  </dgm:ptLst>
  <dgm:cxnLst>
    <dgm:cxn modelId="{22DE3A07-532D-4AEB-A18C-093ECE951250}" type="presOf" srcId="{5A604A08-56DC-4096-96E1-0BC72853B0CB}" destId="{5A6C5E2C-7872-4ACA-AD0D-4D6B2EF3C644}" srcOrd="0" destOrd="0" presId="urn:microsoft.com/office/officeart/2005/8/layout/vList5"/>
    <dgm:cxn modelId="{B0441509-8B16-47E4-8C71-ED2874CDD5E5}" type="presOf" srcId="{D1D907CC-D128-4A34-B4FE-B95D903424F0}" destId="{AEB78B8C-FAB0-41BF-B8BA-BF2E069A0714}" srcOrd="0" destOrd="0" presId="urn:microsoft.com/office/officeart/2005/8/layout/vList5"/>
    <dgm:cxn modelId="{08977914-19D0-43C1-90E8-05082E7504CE}" type="presOf" srcId="{490DFB80-C8F0-426B-A79D-004DA6DE9145}" destId="{364E779E-E35D-4C40-8E9D-9B397F69D441}" srcOrd="0" destOrd="0" presId="urn:microsoft.com/office/officeart/2005/8/layout/vList5"/>
    <dgm:cxn modelId="{B224B118-72AE-4EAA-9E32-8F4E63E8272C}" type="presOf" srcId="{D9A4CAF7-2499-463C-B24A-4CB9C8090D8F}" destId="{FF90FCC0-7AB8-4919-9CEE-D8A73C267557}" srcOrd="0" destOrd="1" presId="urn:microsoft.com/office/officeart/2005/8/layout/vList5"/>
    <dgm:cxn modelId="{33220B22-8603-40F6-B85E-2D601DB3CDE0}" srcId="{A4B1DA18-F6BB-4A41-9A12-05BCF7AA15EB}" destId="{AA1A16EE-174A-4141-97D3-D4F73A407214}" srcOrd="4" destOrd="0" parTransId="{2A7B2B3B-501E-43EE-8045-A301DDF02F67}" sibTransId="{E4B793F2-66B2-46B9-B320-D35D228FB736}"/>
    <dgm:cxn modelId="{5C7F1339-FE53-4B1A-9DE8-0EC44DAA3A0E}" srcId="{5A604A08-56DC-4096-96E1-0BC72853B0CB}" destId="{FB57E266-659D-4038-8F7D-57D231062B45}" srcOrd="1" destOrd="0" parTransId="{F2FD1768-49D0-4F8E-ADF4-328850B40F0B}" sibTransId="{A52DDF02-2916-4D01-B0E4-C3843493D793}"/>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04DC004C-95E6-4B02-83D3-890D0699AF4F}" srcId="{AA1A16EE-174A-4141-97D3-D4F73A407214}" destId="{D1D907CC-D128-4A34-B4FE-B95D903424F0}" srcOrd="0" destOrd="0" parTransId="{3CF6C7CC-3A25-4149-A3C1-A406938A4B66}" sibTransId="{6FF472D7-EF72-474D-B150-2CC29D68CD5B}"/>
    <dgm:cxn modelId="{ADE9924C-85B2-4521-862E-14E1D4868C96}" srcId="{A4B1DA18-F6BB-4A41-9A12-05BCF7AA15EB}" destId="{490DFB80-C8F0-426B-A79D-004DA6DE9145}" srcOrd="1" destOrd="0" parTransId="{4F9E2590-651C-4F56-9798-239A49104C70}" sibTransId="{151BB484-70BB-4EE4-911B-E00C06FA4634}"/>
    <dgm:cxn modelId="{5EF420A5-75E3-495F-B532-DC60F51F721C}" type="presOf" srcId="{55FCEDDD-9096-4363-B8C6-162F13895418}" destId="{F3623246-B13F-4A64-BF79-C29B41FC6E72}" srcOrd="0" destOrd="0" presId="urn:microsoft.com/office/officeart/2005/8/layout/vList5"/>
    <dgm:cxn modelId="{87027CA8-F8A4-4AF6-A5FB-ECFE987F2F76}" srcId="{5A604A08-56DC-4096-96E1-0BC72853B0CB}" destId="{B9CB0D67-E7CA-40B3-BA7C-0E6DD8D56E4C}" srcOrd="0" destOrd="0" parTransId="{F9B76704-95C1-4F06-BC31-680B66AF61AF}" sibTransId="{301A9CBC-6357-4852-B369-722B153B6326}"/>
    <dgm:cxn modelId="{B7BE8FA8-4788-4491-BB9C-D7F9A126B0E1}" type="presOf" srcId="{FB57E266-659D-4038-8F7D-57D231062B45}" destId="{472F4026-B50C-4A64-901D-BE83EE214B1E}" srcOrd="0" destOrd="1" presId="urn:microsoft.com/office/officeart/2005/8/layout/vList5"/>
    <dgm:cxn modelId="{D7ACFBB5-05E4-4DA4-8F77-94E70A410C88}" type="presOf" srcId="{AA218A9E-B190-4A62-A739-8784F8DAC722}" destId="{41F99743-8A9E-4B57-81AA-51E2501D446E}" srcOrd="0" destOrd="0" presId="urn:microsoft.com/office/officeart/2005/8/layout/vList5"/>
    <dgm:cxn modelId="{0073FFBB-FA9C-466E-9653-3CB88ACB94EE}" srcId="{AA218A9E-B190-4A62-A739-8784F8DAC722}" destId="{2EC25409-4C4F-48DC-B1E4-A7D6A76921FA}" srcOrd="0" destOrd="0" parTransId="{E3BFD356-C934-4980-A90B-E6C68AA7AF2F}" sibTransId="{9D3BA62F-0749-4BB2-8EE4-E99871940DD1}"/>
    <dgm:cxn modelId="{1274A5C6-2F2C-46A7-A510-43A142402315}" type="presOf" srcId="{314D2C38-CBBF-46E8-9588-5DC0FD841770}" destId="{8892BEF4-27DB-4DD9-81E7-33B39C7A7D66}" srcOrd="0" destOrd="0" presId="urn:microsoft.com/office/officeart/2005/8/layout/vList5"/>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1" destOrd="0" parTransId="{72EECAFE-8C4D-4FA2-B766-1832BDD44396}" sibTransId="{9AFE6CEF-8791-4B7B-AF0C-4993B4848571}"/>
    <dgm:cxn modelId="{E6FCA6D6-9781-400B-BC7F-3149791162D2}" type="presOf" srcId="{B9CB0D67-E7CA-40B3-BA7C-0E6DD8D56E4C}" destId="{472F4026-B50C-4A64-901D-BE83EE214B1E}" srcOrd="0" destOrd="0" presId="urn:microsoft.com/office/officeart/2005/8/layout/vList5"/>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FF1C4BE8-6591-45FF-BA9F-00348B5E4420}" type="presOf" srcId="{2EC25409-4C4F-48DC-B1E4-A7D6A76921FA}" destId="{FF90FCC0-7AB8-4919-9CEE-D8A73C267557}" srcOrd="0" destOrd="0" presId="urn:microsoft.com/office/officeart/2005/8/layout/vList5"/>
    <dgm:cxn modelId="{1F8DECEE-FC4D-49C5-BEF3-E27DB6F30FAA}" type="presOf" srcId="{AA1A16EE-174A-4141-97D3-D4F73A407214}" destId="{168BCE36-57EE-4997-9069-59CB7DB9A917}" srcOrd="0" destOrd="0" presId="urn:microsoft.com/office/officeart/2005/8/layout/vList5"/>
    <dgm:cxn modelId="{A15F79F1-C01E-414F-A809-291F7274D7C1}" srcId="{A4B1DA18-F6BB-4A41-9A12-05BCF7AA15EB}" destId="{5A604A08-56DC-4096-96E1-0BC72853B0CB}" srcOrd="3" destOrd="0" parTransId="{D3A6FF7F-4099-4212-A7B6-783D52E4DD02}" sibTransId="{515ECA61-4F77-4DBF-9DEC-C89112B0E739}"/>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 modelId="{7736F1C9-447F-459E-AF00-09168BF81869}" type="presParOf" srcId="{4E886C79-F776-4B66-A645-33EED7A490A1}" destId="{B43691BA-575F-4684-B34F-473DC15F7901}" srcOrd="5" destOrd="0" presId="urn:microsoft.com/office/officeart/2005/8/layout/vList5"/>
    <dgm:cxn modelId="{608A36E6-1B4E-4300-A636-49FC8849A2CA}" type="presParOf" srcId="{4E886C79-F776-4B66-A645-33EED7A490A1}" destId="{5C6DA2E4-190F-48CB-9F1D-55E1C60EE4E4}" srcOrd="6" destOrd="0" presId="urn:microsoft.com/office/officeart/2005/8/layout/vList5"/>
    <dgm:cxn modelId="{AC52F623-66B3-47E9-9709-DA42ABC46736}" type="presParOf" srcId="{5C6DA2E4-190F-48CB-9F1D-55E1C60EE4E4}" destId="{5A6C5E2C-7872-4ACA-AD0D-4D6B2EF3C644}" srcOrd="0" destOrd="0" presId="urn:microsoft.com/office/officeart/2005/8/layout/vList5"/>
    <dgm:cxn modelId="{53FC4332-D99D-4EA7-AE57-CB2A283C69FE}" type="presParOf" srcId="{5C6DA2E4-190F-48CB-9F1D-55E1C60EE4E4}" destId="{472F4026-B50C-4A64-901D-BE83EE214B1E}" srcOrd="1" destOrd="0" presId="urn:microsoft.com/office/officeart/2005/8/layout/vList5"/>
    <dgm:cxn modelId="{80118D05-977E-4923-845C-946E365B35CA}" type="presParOf" srcId="{4E886C79-F776-4B66-A645-33EED7A490A1}" destId="{C321ACE7-9F5E-4DD5-B7B8-47B5F98999F9}" srcOrd="7" destOrd="0" presId="urn:microsoft.com/office/officeart/2005/8/layout/vList5"/>
    <dgm:cxn modelId="{04BF5550-5021-4795-81E9-B6205A38E87A}" type="presParOf" srcId="{4E886C79-F776-4B66-A645-33EED7A490A1}" destId="{94EB9F1B-AAC1-435A-B016-7773659420FF}" srcOrd="8" destOrd="0" presId="urn:microsoft.com/office/officeart/2005/8/layout/vList5"/>
    <dgm:cxn modelId="{04090A44-B2A7-4631-9352-D2A97B2536FA}" type="presParOf" srcId="{94EB9F1B-AAC1-435A-B016-7773659420FF}" destId="{168BCE36-57EE-4997-9069-59CB7DB9A917}" srcOrd="0" destOrd="0" presId="urn:microsoft.com/office/officeart/2005/8/layout/vList5"/>
    <dgm:cxn modelId="{4CB55FB9-6C11-48DD-82FB-7171F0603AA0}" type="presParOf" srcId="{94EB9F1B-AAC1-435A-B016-7773659420FF}" destId="{AEB78B8C-FAB0-41BF-B8BA-BF2E069A071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pPr>
            <a:buFontTx/>
            <a:buNone/>
          </a:pPr>
          <a:r>
            <a:rPr lang="en-US" dirty="0"/>
            <a:t>Is this a new issue?</a:t>
          </a:r>
        </a:p>
      </dgm:t>
    </dgm:pt>
    <dgm:pt modelId="{244F4C5B-E21F-42C5-B3DE-A041B66062A8}" type="parTrans" cxnId="{C4C8F894-0048-4280-A73A-29BC1A0D9EDC}">
      <dgm:prSet/>
      <dgm:spPr/>
      <dgm:t>
        <a:bodyPr/>
        <a:lstStyle/>
        <a:p>
          <a:pPr>
            <a:buFontTx/>
            <a:buNone/>
          </a:pPr>
          <a:endParaRPr lang="en-US"/>
        </a:p>
      </dgm:t>
    </dgm:pt>
    <dgm:pt modelId="{DC933204-89A4-41EE-801F-B72B072A2776}" type="sibTrans" cxnId="{C4C8F894-0048-4280-A73A-29BC1A0D9EDC}">
      <dgm:prSet/>
      <dgm:spPr/>
      <dgm:t>
        <a:bodyPr/>
        <a:lstStyle/>
        <a:p>
          <a:pPr>
            <a:buFontTx/>
            <a:buNone/>
          </a:pPr>
          <a:endParaRPr lang="en-US"/>
        </a:p>
      </dgm:t>
    </dgm:pt>
    <dgm:pt modelId="{65A9A5E5-6E50-4DA5-9BAB-BD774C78290E}">
      <dgm:prSet/>
      <dgm:spPr/>
      <dgm:t>
        <a:bodyPr/>
        <a:lstStyle/>
        <a:p>
          <a:pPr>
            <a:buFontTx/>
            <a:buNone/>
          </a:pPr>
          <a:r>
            <a:rPr lang="en-US" dirty="0">
              <a:solidFill>
                <a:schemeClr val="accent1">
                  <a:lumMod val="50000"/>
                </a:schemeClr>
              </a:solidFill>
            </a:rPr>
            <a:t>Yes</a:t>
          </a:r>
        </a:p>
      </dgm:t>
    </dgm:pt>
    <dgm:pt modelId="{EAA1A911-2086-492B-BE78-01E515E78659}" type="parTrans" cxnId="{52082A99-6B54-41CB-87BD-DA79A3BF96D0}">
      <dgm:prSet/>
      <dgm:spPr/>
      <dgm:t>
        <a:bodyPr/>
        <a:lstStyle/>
        <a:p>
          <a:pPr>
            <a:buFontTx/>
            <a:buNone/>
          </a:pPr>
          <a:endParaRPr lang="en-US"/>
        </a:p>
      </dgm:t>
    </dgm:pt>
    <dgm:pt modelId="{CF307955-A0AA-416E-BA26-7BB3CA55F199}" type="sibTrans" cxnId="{52082A99-6B54-41CB-87BD-DA79A3BF96D0}">
      <dgm:prSet/>
      <dgm:spPr/>
      <dgm:t>
        <a:bodyPr/>
        <a:lstStyle/>
        <a:p>
          <a:pPr>
            <a:buFontTx/>
            <a:buNone/>
          </a:pPr>
          <a:endParaRPr lang="en-US"/>
        </a:p>
      </dgm:t>
    </dgm:pt>
    <dgm:pt modelId="{CEF4D714-C52E-4243-8AB1-79E1A8F82FC3}">
      <dgm:prSet/>
      <dgm:spPr/>
      <dgm:t>
        <a:bodyPr/>
        <a:lstStyle/>
        <a:p>
          <a:pPr>
            <a:buFontTx/>
            <a:buNone/>
          </a:pPr>
          <a:r>
            <a:rPr lang="en-US" dirty="0"/>
            <a:t>Is it reported only for one customer?</a:t>
          </a:r>
        </a:p>
      </dgm:t>
    </dgm:pt>
    <dgm:pt modelId="{94E794C3-2048-469B-8741-7E3811C6328D}" type="parTrans" cxnId="{450916BD-26E4-4C5F-A728-E06230F10962}">
      <dgm:prSet/>
      <dgm:spPr/>
      <dgm:t>
        <a:bodyPr/>
        <a:lstStyle/>
        <a:p>
          <a:pPr>
            <a:buFontTx/>
            <a:buNone/>
          </a:pPr>
          <a:endParaRPr lang="en-US"/>
        </a:p>
      </dgm:t>
    </dgm:pt>
    <dgm:pt modelId="{C77D0C15-0EE6-441E-8327-D64FCD0DA5CD}" type="sibTrans" cxnId="{450916BD-26E4-4C5F-A728-E06230F10962}">
      <dgm:prSet/>
      <dgm:spPr/>
      <dgm:t>
        <a:bodyPr/>
        <a:lstStyle/>
        <a:p>
          <a:pPr>
            <a:buFontTx/>
            <a:buNone/>
          </a:pPr>
          <a:endParaRPr lang="en-US"/>
        </a:p>
      </dgm:t>
    </dgm:pt>
    <dgm:pt modelId="{6838ACF1-B127-4877-A6D2-F99833050D5A}">
      <dgm:prSet/>
      <dgm:spPr/>
      <dgm:t>
        <a:bodyPr/>
        <a:lstStyle/>
        <a:p>
          <a:pPr>
            <a:buFontTx/>
            <a:buNone/>
          </a:pPr>
          <a:r>
            <a:rPr lang="en-US" dirty="0">
              <a:solidFill>
                <a:schemeClr val="accent1">
                  <a:lumMod val="50000"/>
                </a:schemeClr>
              </a:solidFill>
            </a:rPr>
            <a:t>Yes</a:t>
          </a:r>
        </a:p>
      </dgm:t>
    </dgm:pt>
    <dgm:pt modelId="{950C1917-37B9-40A2-80B1-DF0A6F711FC7}" type="parTrans" cxnId="{ECFCCDE2-A79F-49C6-A3A9-2235B5CEB55F}">
      <dgm:prSet/>
      <dgm:spPr/>
      <dgm:t>
        <a:bodyPr/>
        <a:lstStyle/>
        <a:p>
          <a:pPr>
            <a:buFontTx/>
            <a:buNone/>
          </a:pPr>
          <a:endParaRPr lang="en-US"/>
        </a:p>
      </dgm:t>
    </dgm:pt>
    <dgm:pt modelId="{BF52B021-F7CE-4B3D-AE08-5CDA1A3E3131}" type="sibTrans" cxnId="{ECFCCDE2-A79F-49C6-A3A9-2235B5CEB55F}">
      <dgm:prSet/>
      <dgm:spPr/>
      <dgm:t>
        <a:bodyPr/>
        <a:lstStyle/>
        <a:p>
          <a:pPr>
            <a:buFontTx/>
            <a:buNone/>
          </a:pPr>
          <a:endParaRPr lang="en-US"/>
        </a:p>
      </dgm:t>
    </dgm:pt>
    <dgm:pt modelId="{B545F403-667B-47D0-BA4B-895E949E77EC}">
      <dgm:prSet/>
      <dgm:spPr/>
      <dgm:t>
        <a:bodyPr/>
        <a:lstStyle/>
        <a:p>
          <a:pPr>
            <a:buFontTx/>
            <a:buNone/>
          </a:pPr>
          <a:r>
            <a:rPr lang="en-US" dirty="0"/>
            <a:t>Is there any common pattern across CIFs?</a:t>
          </a:r>
        </a:p>
      </dgm:t>
    </dgm:pt>
    <dgm:pt modelId="{1174DABC-87C1-40E3-A3CC-768F405752C0}" type="parTrans" cxnId="{CDF2EBB3-FDF4-43D4-BEE1-C80498BB1222}">
      <dgm:prSet/>
      <dgm:spPr/>
      <dgm:t>
        <a:bodyPr/>
        <a:lstStyle/>
        <a:p>
          <a:pPr>
            <a:buFontTx/>
            <a:buNone/>
          </a:pPr>
          <a:endParaRPr lang="en-US"/>
        </a:p>
      </dgm:t>
    </dgm:pt>
    <dgm:pt modelId="{E4BEF677-82C6-48A6-9143-AA2E39240A54}" type="sibTrans" cxnId="{CDF2EBB3-FDF4-43D4-BEE1-C80498BB1222}">
      <dgm:prSet/>
      <dgm:spPr/>
      <dgm:t>
        <a:bodyPr/>
        <a:lstStyle/>
        <a:p>
          <a:pPr>
            <a:buFontTx/>
            <a:buNone/>
          </a:pPr>
          <a:endParaRPr lang="en-US"/>
        </a:p>
      </dgm:t>
    </dgm:pt>
    <dgm:pt modelId="{B0F09938-E5C3-4559-A3A8-02082338827D}">
      <dgm:prSet/>
      <dgm:spPr/>
      <dgm:t>
        <a:bodyPr/>
        <a:lstStyle/>
        <a:p>
          <a:pPr>
            <a:buFontTx/>
            <a:buNone/>
          </a:pPr>
          <a:r>
            <a:rPr lang="en-US" dirty="0">
              <a:solidFill>
                <a:schemeClr val="accent1">
                  <a:lumMod val="50000"/>
                </a:schemeClr>
              </a:solidFill>
            </a:rPr>
            <a:t>No </a:t>
          </a:r>
        </a:p>
      </dgm:t>
    </dgm:pt>
    <dgm:pt modelId="{8E546FBC-CAD3-47A5-80EB-F9506A816C4F}" type="parTrans" cxnId="{5F6E16F0-5899-49A7-A4A1-92713F92532B}">
      <dgm:prSet/>
      <dgm:spPr/>
      <dgm:t>
        <a:bodyPr/>
        <a:lstStyle/>
        <a:p>
          <a:pPr>
            <a:buFontTx/>
            <a:buNone/>
          </a:pPr>
          <a:endParaRPr lang="en-US"/>
        </a:p>
      </dgm:t>
    </dgm:pt>
    <dgm:pt modelId="{1F946830-3CC3-4EA8-A718-E98324C06B0E}" type="sibTrans" cxnId="{5F6E16F0-5899-49A7-A4A1-92713F92532B}">
      <dgm:prSet/>
      <dgm:spPr/>
      <dgm:t>
        <a:bodyPr/>
        <a:lstStyle/>
        <a:p>
          <a:pPr>
            <a:buFontTx/>
            <a:buNone/>
          </a:pPr>
          <a:endParaRPr lang="en-US"/>
        </a:p>
      </dgm:t>
    </dgm:pt>
    <dgm:pt modelId="{A4BB6894-FC46-4A07-AFAC-6934F6C19CBA}">
      <dgm:prSet/>
      <dgm:spPr/>
      <dgm:t>
        <a:bodyPr/>
        <a:lstStyle/>
        <a:p>
          <a:pPr>
            <a:buFontTx/>
            <a:buNone/>
          </a:pPr>
          <a:r>
            <a:rPr lang="en-US" dirty="0"/>
            <a:t>Is the issue only with migrated CIFs ?</a:t>
          </a:r>
        </a:p>
      </dgm:t>
    </dgm:pt>
    <dgm:pt modelId="{97289959-938B-4C85-9075-CE1ADB56CDB4}" type="parTrans" cxnId="{CF7EC996-84D8-4B2D-BB09-73FFB286242F}">
      <dgm:prSet/>
      <dgm:spPr/>
      <dgm:t>
        <a:bodyPr/>
        <a:lstStyle/>
        <a:p>
          <a:pPr>
            <a:buFontTx/>
            <a:buNone/>
          </a:pPr>
          <a:endParaRPr lang="en-US"/>
        </a:p>
      </dgm:t>
    </dgm:pt>
    <dgm:pt modelId="{CAE479C8-414B-49A0-B1D9-402FEEB3D5BA}" type="sibTrans" cxnId="{CF7EC996-84D8-4B2D-BB09-73FFB286242F}">
      <dgm:prSet/>
      <dgm:spPr/>
      <dgm:t>
        <a:bodyPr/>
        <a:lstStyle/>
        <a:p>
          <a:pPr>
            <a:buFontTx/>
            <a:buNone/>
          </a:pPr>
          <a:endParaRPr lang="en-US"/>
        </a:p>
      </dgm:t>
    </dgm:pt>
    <dgm:pt modelId="{E92B0EE6-C594-4749-B0D3-529E365B9F50}">
      <dgm:prSet/>
      <dgm:spPr/>
      <dgm:t>
        <a:bodyPr/>
        <a:lstStyle/>
        <a:p>
          <a:pPr>
            <a:buFontTx/>
            <a:buNone/>
          </a:pPr>
          <a:r>
            <a:rPr lang="en-US" dirty="0">
              <a:solidFill>
                <a:schemeClr val="accent1">
                  <a:lumMod val="50000"/>
                </a:schemeClr>
              </a:solidFill>
            </a:rPr>
            <a:t>Yes</a:t>
          </a:r>
        </a:p>
      </dgm:t>
    </dgm:pt>
    <dgm:pt modelId="{B17FB608-A5FF-48E5-91D8-CCDAEFAF574A}" type="parTrans" cxnId="{DE5C147A-855C-4B01-9F7D-38042B6234F7}">
      <dgm:prSet/>
      <dgm:spPr/>
      <dgm:t>
        <a:bodyPr/>
        <a:lstStyle/>
        <a:p>
          <a:pPr>
            <a:buFontTx/>
            <a:buNone/>
          </a:pPr>
          <a:endParaRPr lang="en-US"/>
        </a:p>
      </dgm:t>
    </dgm:pt>
    <dgm:pt modelId="{7337F703-9C00-49E9-8A33-C707CC3C7A44}" type="sibTrans" cxnId="{DE5C147A-855C-4B01-9F7D-38042B6234F7}">
      <dgm:prSet/>
      <dgm:spPr/>
      <dgm:t>
        <a:bodyPr/>
        <a:lstStyle/>
        <a:p>
          <a:pPr>
            <a:buFontTx/>
            <a:buNone/>
          </a:pPr>
          <a:endParaRPr lang="en-US"/>
        </a:p>
      </dgm:t>
    </dgm:pt>
    <dgm:pt modelId="{A3CD790F-9C87-4CCB-94DF-6BDD3CACF454}">
      <dgm:prSet/>
      <dgm:spPr/>
      <dgm:t>
        <a:bodyPr/>
        <a:lstStyle/>
        <a:p>
          <a:pPr>
            <a:buFontTx/>
            <a:buNone/>
          </a:pPr>
          <a:r>
            <a:rPr lang="en-US" dirty="0"/>
            <a:t>Any changes done recently?</a:t>
          </a:r>
        </a:p>
      </dgm:t>
    </dgm:pt>
    <dgm:pt modelId="{06BD135A-936C-40C6-AB05-659314F0F055}" type="parTrans" cxnId="{E45120B7-D22C-4EBA-9A9C-C367B160FED0}">
      <dgm:prSet/>
      <dgm:spPr/>
      <dgm:t>
        <a:bodyPr/>
        <a:lstStyle/>
        <a:p>
          <a:pPr>
            <a:buFontTx/>
            <a:buNone/>
          </a:pPr>
          <a:endParaRPr lang="en-US"/>
        </a:p>
      </dgm:t>
    </dgm:pt>
    <dgm:pt modelId="{AC94685E-CAE2-430D-B418-34412FC4B160}" type="sibTrans" cxnId="{E45120B7-D22C-4EBA-9A9C-C367B160FED0}">
      <dgm:prSet/>
      <dgm:spPr/>
      <dgm:t>
        <a:bodyPr/>
        <a:lstStyle/>
        <a:p>
          <a:pPr>
            <a:buFontTx/>
            <a:buNone/>
          </a:pPr>
          <a:endParaRPr lang="en-US"/>
        </a:p>
      </dgm:t>
    </dgm:pt>
    <dgm:pt modelId="{6ADB63FE-4CC4-4D3F-ABF2-D935374D2B95}">
      <dgm:prSet/>
      <dgm:spPr/>
      <dgm:t>
        <a:bodyPr/>
        <a:lstStyle/>
        <a:p>
          <a:pPr>
            <a:buFontTx/>
            <a:buNone/>
          </a:pPr>
          <a:r>
            <a:rPr lang="en-US" dirty="0">
              <a:solidFill>
                <a:schemeClr val="accent1">
                  <a:lumMod val="50000"/>
                </a:schemeClr>
              </a:solidFill>
            </a:rPr>
            <a:t>No</a:t>
          </a:r>
        </a:p>
      </dgm:t>
    </dgm:pt>
    <dgm:pt modelId="{459E0D46-282C-4D81-8054-230EA26CD511}" type="parTrans" cxnId="{FA613F42-2359-487C-8070-A977855BC91B}">
      <dgm:prSet/>
      <dgm:spPr/>
      <dgm:t>
        <a:bodyPr/>
        <a:lstStyle/>
        <a:p>
          <a:pPr>
            <a:buFontTx/>
            <a:buNone/>
          </a:pPr>
          <a:endParaRPr lang="en-US"/>
        </a:p>
      </dgm:t>
    </dgm:pt>
    <dgm:pt modelId="{774E0255-768D-4DEB-9F9B-9D68D24DCF4E}" type="sibTrans" cxnId="{FA613F42-2359-487C-8070-A977855BC91B}">
      <dgm:prSet/>
      <dgm:spPr/>
      <dgm:t>
        <a:bodyPr/>
        <a:lstStyle/>
        <a:p>
          <a:pPr>
            <a:buFontTx/>
            <a:buNone/>
          </a:pPr>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buFontTx/>
            <a:buNone/>
          </a:pPr>
          <a:r>
            <a:rPr lang="en-US" sz="1800" b="0" dirty="0"/>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sz="1800"/>
        </a:p>
      </dgm:t>
    </dgm:pt>
    <dgm:pt modelId="{D6BF8D54-43A2-480E-8BDB-CA663E9E9784}" type="sibTrans" cxnId="{57892267-267B-463A-BBDC-9A7AF5F574C6}">
      <dgm:prSet/>
      <dgm:spPr/>
      <dgm:t>
        <a:bodyPr/>
        <a:lstStyle/>
        <a:p>
          <a:pPr marL="0" indent="0">
            <a:lnSpc>
              <a:spcPct val="100000"/>
            </a:lnSpc>
            <a:spcAft>
              <a:spcPts val="0"/>
            </a:spcAft>
            <a:buFontTx/>
            <a:buNone/>
          </a:pPr>
          <a:endParaRPr lang="en-US" sz="1800"/>
        </a:p>
      </dgm:t>
    </dgm:pt>
    <dgm:pt modelId="{490DFB80-C8F0-426B-A79D-004DA6DE9145}">
      <dgm:prSet custT="1"/>
      <dgm:spPr/>
      <dgm:t>
        <a:bodyPr/>
        <a:lstStyle/>
        <a:p>
          <a:pPr marL="0" indent="0">
            <a:lnSpc>
              <a:spcPct val="100000"/>
            </a:lnSpc>
            <a:spcAft>
              <a:spcPts val="0"/>
            </a:spcAft>
            <a:buFontTx/>
            <a:buNone/>
          </a:pPr>
          <a:r>
            <a:rPr lang="en-US" sz="1800" b="0" dirty="0"/>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sz="1800"/>
        </a:p>
      </dgm:t>
    </dgm:pt>
    <dgm:pt modelId="{151BB484-70BB-4EE4-911B-E00C06FA4634}" type="sibTrans" cxnId="{ADE9924C-85B2-4521-862E-14E1D4868C96}">
      <dgm:prSet/>
      <dgm:spPr/>
      <dgm:t>
        <a:bodyPr/>
        <a:lstStyle/>
        <a:p>
          <a:pPr marL="0" indent="0">
            <a:lnSpc>
              <a:spcPct val="100000"/>
            </a:lnSpc>
            <a:spcAft>
              <a:spcPts val="0"/>
            </a:spcAft>
            <a:buFontTx/>
            <a:buNone/>
          </a:pPr>
          <a:endParaRPr lang="en-US" sz="1800"/>
        </a:p>
      </dgm:t>
    </dgm:pt>
    <dgm:pt modelId="{AA218A9E-B190-4A62-A739-8784F8DAC722}">
      <dgm:prSet custT="1"/>
      <dgm:spPr/>
      <dgm:t>
        <a:bodyPr/>
        <a:lstStyle/>
        <a:p>
          <a:pPr marL="0" indent="0">
            <a:lnSpc>
              <a:spcPct val="100000"/>
            </a:lnSpc>
            <a:spcAft>
              <a:spcPts val="0"/>
            </a:spcAft>
            <a:buFontTx/>
            <a:buNone/>
          </a:pPr>
          <a:r>
            <a:rPr lang="en-US" sz="1800" b="0" dirty="0"/>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sz="1800"/>
        </a:p>
      </dgm:t>
    </dgm:pt>
    <dgm:pt modelId="{8AC920DD-8AB5-4ACB-808B-6800A5931605}" type="sibTrans" cxnId="{BC93B964-AC66-4BEA-B442-0EA0015B8C9C}">
      <dgm:prSet/>
      <dgm:spPr/>
      <dgm:t>
        <a:bodyPr/>
        <a:lstStyle/>
        <a:p>
          <a:pPr marL="0" indent="0">
            <a:lnSpc>
              <a:spcPct val="100000"/>
            </a:lnSpc>
            <a:spcAft>
              <a:spcPts val="0"/>
            </a:spcAft>
            <a:buFontTx/>
            <a:buNone/>
          </a:pPr>
          <a:endParaRPr lang="en-US" sz="1800"/>
        </a:p>
      </dgm:t>
    </dgm:pt>
    <dgm:pt modelId="{55FCEDDD-9096-4363-B8C6-162F13895418}">
      <dgm:prSet phldrT="[Tex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Corporate CIF verification is failing. </a:t>
          </a: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sz="1800"/>
        </a:p>
      </dgm:t>
    </dgm:pt>
    <dgm:pt modelId="{01BD911F-91D1-4BD0-9940-79F12DBAF9E0}" type="sibTrans" cxnId="{05D6EFDF-BE17-4B52-830E-E68028148087}">
      <dgm:prSet/>
      <dgm:spPr/>
      <dgm:t>
        <a:bodyPr/>
        <a:lstStyle/>
        <a:p>
          <a:pPr marL="0" indent="0">
            <a:lnSpc>
              <a:spcPct val="100000"/>
            </a:lnSpc>
            <a:spcAft>
              <a:spcPts val="0"/>
            </a:spcAft>
            <a:buFontTx/>
            <a:buNone/>
          </a:pPr>
          <a:endParaRPr lang="en-US" sz="1800"/>
        </a:p>
      </dgm:t>
    </dgm:pt>
    <dgm:pt modelId="{9EED8EE9-3B13-4567-8E89-644C0CAE5D43}">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sz="1800"/>
        </a:p>
      </dgm:t>
    </dgm:pt>
    <dgm:pt modelId="{091D0B61-8B16-4AD7-A7E6-68CFEF76F2EB}" type="sibTrans" cxnId="{5833D5FA-92C3-4A77-A328-7CD64CD54170}">
      <dgm:prSet/>
      <dgm:spPr/>
      <dgm:t>
        <a:bodyPr/>
        <a:lstStyle/>
        <a:p>
          <a:pPr marL="0" indent="0">
            <a:lnSpc>
              <a:spcPct val="100000"/>
            </a:lnSpc>
            <a:spcAft>
              <a:spcPts val="0"/>
            </a:spcAft>
            <a:buFontTx/>
            <a:buNone/>
          </a:pPr>
          <a:endParaRPr lang="en-US" sz="1800"/>
        </a:p>
      </dgm:t>
    </dgm:pt>
    <dgm:pt modelId="{D9A4CAF7-2499-463C-B24A-4CB9C8090D8F}">
      <dgm:prSet custT="1"/>
      <dgm:spPr/>
      <dgm:t>
        <a:bodyPr/>
        <a:lstStyle/>
        <a:p>
          <a:pPr marL="0" indent="0">
            <a:lnSpc>
              <a:spcPct val="100000"/>
            </a:lnSpc>
            <a:spcAft>
              <a:spcPts val="0"/>
            </a:spcAft>
            <a:buFontTx/>
            <a:buNone/>
          </a:pPr>
          <a:r>
            <a:rPr lang="en-US" sz="1800" b="0" kern="1200" dirty="0" err="1">
              <a:solidFill>
                <a:schemeClr val="accent1">
                  <a:lumMod val="50000"/>
                </a:schemeClr>
              </a:solidFill>
            </a:rPr>
            <a:t>com.infy.cis.exception.SRMBOException</a:t>
          </a:r>
          <a:r>
            <a:rPr lang="en-US" sz="1800" b="0" kern="1200" dirty="0">
              <a:solidFill>
                <a:schemeClr val="accent1">
                  <a:lumMod val="50000"/>
                </a:schemeClr>
              </a:solidFill>
            </a:rPr>
            <a:t>: An internal error occurred. To get more detailed information look at the inner exceptions or any related log entries. At </a:t>
          </a:r>
          <a:r>
            <a:rPr lang="en-US" sz="1800" b="0" kern="1200" dirty="0" err="1">
              <a:solidFill>
                <a:schemeClr val="accent1">
                  <a:lumMod val="50000"/>
                </a:schemeClr>
              </a:solidFill>
            </a:rPr>
            <a:t>com.infy.cis.ui.cif.DecisionWriter.serviceRequest</a:t>
          </a:r>
          <a:r>
            <a:rPr lang="en-US" sz="1800" b="0" kern="1200" dirty="0">
              <a:solidFill>
                <a:schemeClr val="accent1">
                  <a:lumMod val="50000"/>
                </a:schemeClr>
              </a:solidFill>
            </a:rPr>
            <a:t>(DecisionWriter.java:2638)</a:t>
          </a:r>
          <a:endParaRPr lang="en-US" sz="1800" b="0" kern="1200" dirty="0">
            <a:solidFill>
              <a:schemeClr val="accent1">
                <a:lumMod val="50000"/>
              </a:schemeClr>
            </a:solidFill>
            <a:latin typeface="Calibri" panose="020F0502020204030204"/>
            <a:ea typeface="+mn-ea"/>
            <a:cs typeface="+mn-cs"/>
          </a:endParaRPr>
        </a:p>
      </dgm:t>
    </dgm:pt>
    <dgm:pt modelId="{72EECAFE-8C4D-4FA2-B766-1832BDD44396}" type="parTrans" cxnId="{61F9BDD1-4BF4-42B7-9E89-C169D981090D}">
      <dgm:prSet/>
      <dgm:spPr/>
      <dgm:t>
        <a:bodyPr/>
        <a:lstStyle/>
        <a:p>
          <a:pPr marL="0" indent="0">
            <a:lnSpc>
              <a:spcPct val="100000"/>
            </a:lnSpc>
            <a:spcAft>
              <a:spcPts val="0"/>
            </a:spcAft>
            <a:buFontTx/>
            <a:buNone/>
          </a:pPr>
          <a:endParaRPr lang="en-US" sz="1800"/>
        </a:p>
      </dgm:t>
    </dgm:pt>
    <dgm:pt modelId="{9AFE6CEF-8791-4B7B-AF0C-4993B4848571}" type="sibTrans" cxnId="{61F9BDD1-4BF4-42B7-9E89-C169D981090D}">
      <dgm:prSet/>
      <dgm:spPr/>
      <dgm:t>
        <a:bodyPr/>
        <a:lstStyle/>
        <a:p>
          <a:pPr marL="0" indent="0">
            <a:lnSpc>
              <a:spcPct val="100000"/>
            </a:lnSpc>
            <a:spcAft>
              <a:spcPts val="0"/>
            </a:spcAft>
            <a:buFontTx/>
            <a:buNone/>
          </a:pPr>
          <a:endParaRPr lang="en-US" sz="1800"/>
        </a:p>
      </dgm:t>
    </dgm:pt>
    <dgm:pt modelId="{C81A371F-AD97-47EA-9FF9-EB5AC71577BA}">
      <dgm:prSet custT="1"/>
      <dgm:spPr/>
      <dgm:t>
        <a:bodyPr/>
        <a:lstStyle/>
        <a:p>
          <a:pPr marL="0" indent="0">
            <a:lnSpc>
              <a:spcPct val="100000"/>
            </a:lnSpc>
            <a:spcAft>
              <a:spcPts val="0"/>
            </a:spcAft>
            <a:buFontTx/>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dgm:t>
    </dgm:pt>
    <dgm:pt modelId="{223B5303-919D-49B5-AC78-9D02CD38F61C}" type="parTrans" cxnId="{9BA1E768-F8A9-4006-839E-F562E10B5713}">
      <dgm:prSet/>
      <dgm:spPr/>
      <dgm:t>
        <a:bodyPr/>
        <a:lstStyle/>
        <a:p>
          <a:pPr marL="0" indent="0">
            <a:lnSpc>
              <a:spcPct val="100000"/>
            </a:lnSpc>
            <a:spcAft>
              <a:spcPts val="0"/>
            </a:spcAft>
            <a:buFontTx/>
            <a:buNone/>
          </a:pPr>
          <a:endParaRPr lang="en-US" sz="1800"/>
        </a:p>
      </dgm:t>
    </dgm:pt>
    <dgm:pt modelId="{C8DB7B37-5C20-45EF-BD39-1ABB7616C42F}" type="sibTrans" cxnId="{9BA1E768-F8A9-4006-839E-F562E10B5713}">
      <dgm:prSet/>
      <dgm:spPr/>
      <dgm:t>
        <a:bodyPr/>
        <a:lstStyle/>
        <a:p>
          <a:pPr marL="0" indent="0">
            <a:lnSpc>
              <a:spcPct val="100000"/>
            </a:lnSpc>
            <a:spcAft>
              <a:spcPts val="0"/>
            </a:spcAft>
            <a:buFontTx/>
            <a:buNone/>
          </a:pPr>
          <a:endParaRPr lang="en-US" sz="1800"/>
        </a:p>
      </dgm:t>
    </dgm:pt>
    <dgm:pt modelId="{DE8DC4E6-6AD0-4741-888F-AEC20BD8DCD2}">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Subsequent exception: at com.infy.cis.srmbo.CorporateDataSyncupHelper.doUpdateDedupCorporateAdd(CorporateDataSyncupHelper.java:4723)</a:t>
          </a:r>
        </a:p>
      </dgm:t>
    </dgm:pt>
    <dgm:pt modelId="{B566FD86-1B89-4021-9307-634731D47F80}" type="parTrans" cxnId="{FFA703E5-ADFC-4132-A204-52F3D922878F}">
      <dgm:prSet/>
      <dgm:spPr/>
      <dgm:t>
        <a:bodyPr/>
        <a:lstStyle/>
        <a:p>
          <a:endParaRPr lang="en-US"/>
        </a:p>
      </dgm:t>
    </dgm:pt>
    <dgm:pt modelId="{8BA81356-9761-41CD-A28A-B548DC8E6DCE}" type="sibTrans" cxnId="{FFA703E5-ADFC-4132-A204-52F3D922878F}">
      <dgm:prSet/>
      <dgm:spPr/>
      <dgm:t>
        <a:bodyPr/>
        <a:lstStyle/>
        <a:p>
          <a:endParaRPr lang="en-US"/>
        </a:p>
      </dgm:t>
    </dgm:pt>
    <dgm:pt modelId="{32EEED83-170C-48F4-A41D-ED8C80CDE4C0}" type="pres">
      <dgm:prSet presAssocID="{A4B1DA18-F6BB-4A41-9A12-05BCF7AA15EB}" presName="Name0" presStyleCnt="0">
        <dgm:presLayoutVars>
          <dgm:dir/>
          <dgm:animLvl val="lvl"/>
          <dgm:resizeHandles val="exact"/>
        </dgm:presLayoutVars>
      </dgm:prSet>
      <dgm:spPr/>
    </dgm:pt>
    <dgm:pt modelId="{E1EAC6AD-BC82-4E1F-AC98-D9C28015E75E}" type="pres">
      <dgm:prSet presAssocID="{314D2C38-CBBF-46E8-9588-5DC0FD841770}" presName="linNode" presStyleCnt="0"/>
      <dgm:spPr/>
    </dgm:pt>
    <dgm:pt modelId="{98373061-3B1D-4211-9B2B-228F31D7EF5C}" type="pres">
      <dgm:prSet presAssocID="{314D2C38-CBBF-46E8-9588-5DC0FD841770}" presName="parentText" presStyleLbl="node1" presStyleIdx="0" presStyleCnt="3" custScaleX="59524" custScaleY="63945" custLinFactNeighborX="-11384" custLinFactNeighborY="-2782">
        <dgm:presLayoutVars>
          <dgm:chMax val="1"/>
          <dgm:bulletEnabled val="1"/>
        </dgm:presLayoutVars>
      </dgm:prSet>
      <dgm:spPr/>
    </dgm:pt>
    <dgm:pt modelId="{443FED20-9768-4B68-8BAB-400F5B0BBBF2}" type="pres">
      <dgm:prSet presAssocID="{314D2C38-CBBF-46E8-9588-5DC0FD841770}" presName="descendantText" presStyleLbl="alignAccFollowNode1" presStyleIdx="0" presStyleCnt="3" custScaleX="122888" custScaleY="63945">
        <dgm:presLayoutVars>
          <dgm:bulletEnabled val="1"/>
        </dgm:presLayoutVars>
      </dgm:prSet>
      <dgm:spPr/>
    </dgm:pt>
    <dgm:pt modelId="{CC00ABE3-4ADE-468C-9EF8-AD0450B5F618}" type="pres">
      <dgm:prSet presAssocID="{D6BF8D54-43A2-480E-8BDB-CA663E9E9784}" presName="sp" presStyleCnt="0"/>
      <dgm:spPr/>
    </dgm:pt>
    <dgm:pt modelId="{77820B9A-251A-46DD-ADDD-A14D4FBDDC33}" type="pres">
      <dgm:prSet presAssocID="{490DFB80-C8F0-426B-A79D-004DA6DE9145}" presName="linNode" presStyleCnt="0"/>
      <dgm:spPr/>
    </dgm:pt>
    <dgm:pt modelId="{E3A97B75-D516-4AA7-A233-25952E1C6DF8}" type="pres">
      <dgm:prSet presAssocID="{490DFB80-C8F0-426B-A79D-004DA6DE9145}" presName="parentText" presStyleLbl="node1" presStyleIdx="1" presStyleCnt="3" custScaleX="59524" custScaleY="76335" custLinFactNeighborX="-16" custLinFactNeighborY="-5951">
        <dgm:presLayoutVars>
          <dgm:chMax val="1"/>
          <dgm:bulletEnabled val="1"/>
        </dgm:presLayoutVars>
      </dgm:prSet>
      <dgm:spPr/>
    </dgm:pt>
    <dgm:pt modelId="{780AEE48-BB37-41D9-9470-4536AC219EAD}" type="pres">
      <dgm:prSet presAssocID="{490DFB80-C8F0-426B-A79D-004DA6DE9145}" presName="descendantText" presStyleLbl="alignAccFollowNode1" presStyleIdx="1" presStyleCnt="3" custScaleX="122888" custScaleY="76335" custLinFactNeighborX="0" custLinFactNeighborY="-3961">
        <dgm:presLayoutVars>
          <dgm:bulletEnabled val="1"/>
        </dgm:presLayoutVars>
      </dgm:prSet>
      <dgm:spPr/>
    </dgm:pt>
    <dgm:pt modelId="{ADD9E41F-F525-48B5-8E46-67C9214AEF73}" type="pres">
      <dgm:prSet presAssocID="{151BB484-70BB-4EE4-911B-E00C06FA4634}" presName="sp" presStyleCnt="0"/>
      <dgm:spPr/>
    </dgm:pt>
    <dgm:pt modelId="{A6217F72-5A43-4B63-AF2B-28C2F8DF232D}" type="pres">
      <dgm:prSet presAssocID="{AA218A9E-B190-4A62-A739-8784F8DAC722}" presName="linNode" presStyleCnt="0"/>
      <dgm:spPr/>
    </dgm:pt>
    <dgm:pt modelId="{A39E4B0F-EE52-4241-B3D5-76323EE67E95}" type="pres">
      <dgm:prSet presAssocID="{AA218A9E-B190-4A62-A739-8784F8DAC722}" presName="parentText" presStyleLbl="node1" presStyleIdx="2" presStyleCnt="3" custScaleX="59524" custScaleY="156451" custLinFactNeighborX="-11384" custLinFactNeighborY="-2782">
        <dgm:presLayoutVars>
          <dgm:chMax val="1"/>
          <dgm:bulletEnabled val="1"/>
        </dgm:presLayoutVars>
      </dgm:prSet>
      <dgm:spPr/>
    </dgm:pt>
    <dgm:pt modelId="{24975BF5-E0DB-485C-AA33-9BFD54303374}" type="pres">
      <dgm:prSet presAssocID="{AA218A9E-B190-4A62-A739-8784F8DAC722}" presName="descendantText" presStyleLbl="alignAccFollowNode1" presStyleIdx="2" presStyleCnt="3" custScaleX="122888" custScaleY="196481">
        <dgm:presLayoutVars>
          <dgm:bulletEnabled val="1"/>
        </dgm:presLayoutVars>
      </dgm:prSet>
      <dgm:spPr/>
    </dgm:pt>
  </dgm:ptLst>
  <dgm:cxnLst>
    <dgm:cxn modelId="{78D08409-037F-47F2-B830-814791575959}" type="presOf" srcId="{9EED8EE9-3B13-4567-8E89-644C0CAE5D43}" destId="{780AEE48-BB37-41D9-9470-4536AC219EAD}" srcOrd="0" destOrd="0" presId="urn:microsoft.com/office/officeart/2005/8/layout/vList5"/>
    <dgm:cxn modelId="{572F6611-8F88-4B2F-ADC2-258CFC234FA4}" type="presOf" srcId="{AA218A9E-B190-4A62-A739-8784F8DAC722}" destId="{A39E4B0F-EE52-4241-B3D5-76323EE67E95}" srcOrd="0" destOrd="0" presId="urn:microsoft.com/office/officeart/2005/8/layout/vList5"/>
    <dgm:cxn modelId="{D7699F38-83FB-4806-B66C-5EE6FB92C7A6}" type="presOf" srcId="{A4B1DA18-F6BB-4A41-9A12-05BCF7AA15EB}" destId="{32EEED83-170C-48F4-A41D-ED8C80CDE4C0}" srcOrd="0" destOrd="0" presId="urn:microsoft.com/office/officeart/2005/8/layout/vList5"/>
    <dgm:cxn modelId="{13B2695D-E5B0-4ADC-AC71-5B46DCBC34C0}" type="presOf" srcId="{314D2C38-CBBF-46E8-9588-5DC0FD841770}" destId="{98373061-3B1D-4211-9B2B-228F31D7EF5C}" srcOrd="0" destOrd="0" presId="urn:microsoft.com/office/officeart/2005/8/layout/vList5"/>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9BA1E768-F8A9-4006-839E-F562E10B5713}" srcId="{AA218A9E-B190-4A62-A739-8784F8DAC722}" destId="{C81A371F-AD97-47EA-9FF9-EB5AC71577BA}" srcOrd="0" destOrd="0" parTransId="{223B5303-919D-49B5-AC78-9D02CD38F61C}" sibTransId="{C8DB7B37-5C20-45EF-BD39-1ABB7616C42F}"/>
    <dgm:cxn modelId="{ADE9924C-85B2-4521-862E-14E1D4868C96}" srcId="{A4B1DA18-F6BB-4A41-9A12-05BCF7AA15EB}" destId="{490DFB80-C8F0-426B-A79D-004DA6DE9145}" srcOrd="1" destOrd="0" parTransId="{4F9E2590-651C-4F56-9798-239A49104C70}" sibTransId="{151BB484-70BB-4EE4-911B-E00C06FA4634}"/>
    <dgm:cxn modelId="{8B4D7071-B94B-44DB-ABD4-0DBC867A2533}" type="presOf" srcId="{C81A371F-AD97-47EA-9FF9-EB5AC71577BA}" destId="{24975BF5-E0DB-485C-AA33-9BFD54303374}" srcOrd="0" destOrd="0" presId="urn:microsoft.com/office/officeart/2005/8/layout/vList5"/>
    <dgm:cxn modelId="{F9FEC552-7D48-4728-8271-F8AB046B25DC}" type="presOf" srcId="{DE8DC4E6-6AD0-4741-888F-AEC20BD8DCD2}" destId="{24975BF5-E0DB-485C-AA33-9BFD54303374}" srcOrd="0" destOrd="2" presId="urn:microsoft.com/office/officeart/2005/8/layout/vList5"/>
    <dgm:cxn modelId="{0D3AB2A0-0F15-4AE5-850F-3B615C661B6D}" type="presOf" srcId="{D9A4CAF7-2499-463C-B24A-4CB9C8090D8F}" destId="{24975BF5-E0DB-485C-AA33-9BFD54303374}" srcOrd="0" destOrd="1" presId="urn:microsoft.com/office/officeart/2005/8/layout/vList5"/>
    <dgm:cxn modelId="{61F9BDD1-4BF4-42B7-9E89-C169D981090D}" srcId="{AA218A9E-B190-4A62-A739-8784F8DAC722}" destId="{D9A4CAF7-2499-463C-B24A-4CB9C8090D8F}" srcOrd="1" destOrd="0" parTransId="{72EECAFE-8C4D-4FA2-B766-1832BDD44396}" sibTransId="{9AFE6CEF-8791-4B7B-AF0C-4993B4848571}"/>
    <dgm:cxn modelId="{05D6EFDF-BE17-4B52-830E-E68028148087}" srcId="{314D2C38-CBBF-46E8-9588-5DC0FD841770}" destId="{55FCEDDD-9096-4363-B8C6-162F13895418}" srcOrd="0" destOrd="0" parTransId="{F7984883-FA9C-47DA-94FB-F26CD6F2F809}" sibTransId="{01BD911F-91D1-4BD0-9940-79F12DBAF9E0}"/>
    <dgm:cxn modelId="{379B40E3-EFB2-4519-A035-A124558FEECA}" type="presOf" srcId="{55FCEDDD-9096-4363-B8C6-162F13895418}" destId="{443FED20-9768-4B68-8BAB-400F5B0BBBF2}" srcOrd="0" destOrd="0" presId="urn:microsoft.com/office/officeart/2005/8/layout/vList5"/>
    <dgm:cxn modelId="{FFA703E5-ADFC-4132-A204-52F3D922878F}" srcId="{AA218A9E-B190-4A62-A739-8784F8DAC722}" destId="{DE8DC4E6-6AD0-4741-888F-AEC20BD8DCD2}" srcOrd="2" destOrd="0" parTransId="{B566FD86-1B89-4021-9307-634731D47F80}" sibTransId="{8BA81356-9761-41CD-A28A-B548DC8E6DCE}"/>
    <dgm:cxn modelId="{673902F4-A1D8-48AC-8877-CAE11E1D0E9B}" type="presOf" srcId="{490DFB80-C8F0-426B-A79D-004DA6DE9145}" destId="{E3A97B75-D516-4AA7-A233-25952E1C6DF8}" srcOrd="0" destOrd="0" presId="urn:microsoft.com/office/officeart/2005/8/layout/vList5"/>
    <dgm:cxn modelId="{5833D5FA-92C3-4A77-A328-7CD64CD54170}" srcId="{490DFB80-C8F0-426B-A79D-004DA6DE9145}" destId="{9EED8EE9-3B13-4567-8E89-644C0CAE5D43}" srcOrd="0" destOrd="0" parTransId="{5EBD9BA5-2E41-4CE6-81E2-9FFC29627C55}" sibTransId="{091D0B61-8B16-4AD7-A7E6-68CFEF76F2EB}"/>
    <dgm:cxn modelId="{EA65C7FD-7D9B-4A39-9C0E-961EFDB7009D}" type="presParOf" srcId="{32EEED83-170C-48F4-A41D-ED8C80CDE4C0}" destId="{E1EAC6AD-BC82-4E1F-AC98-D9C28015E75E}" srcOrd="0" destOrd="0" presId="urn:microsoft.com/office/officeart/2005/8/layout/vList5"/>
    <dgm:cxn modelId="{F6AE7811-6500-4FBD-91C2-90607939803C}" type="presParOf" srcId="{E1EAC6AD-BC82-4E1F-AC98-D9C28015E75E}" destId="{98373061-3B1D-4211-9B2B-228F31D7EF5C}" srcOrd="0" destOrd="0" presId="urn:microsoft.com/office/officeart/2005/8/layout/vList5"/>
    <dgm:cxn modelId="{D4CEE638-1477-49C4-8C4F-3B44449A6FA3}" type="presParOf" srcId="{E1EAC6AD-BC82-4E1F-AC98-D9C28015E75E}" destId="{443FED20-9768-4B68-8BAB-400F5B0BBBF2}" srcOrd="1" destOrd="0" presId="urn:microsoft.com/office/officeart/2005/8/layout/vList5"/>
    <dgm:cxn modelId="{CD543D6C-5247-4906-B71D-E2A48DA3E31A}" type="presParOf" srcId="{32EEED83-170C-48F4-A41D-ED8C80CDE4C0}" destId="{CC00ABE3-4ADE-468C-9EF8-AD0450B5F618}" srcOrd="1" destOrd="0" presId="urn:microsoft.com/office/officeart/2005/8/layout/vList5"/>
    <dgm:cxn modelId="{C62D1D30-19A5-4372-8A7D-A3A45D014FA7}" type="presParOf" srcId="{32EEED83-170C-48F4-A41D-ED8C80CDE4C0}" destId="{77820B9A-251A-46DD-ADDD-A14D4FBDDC33}" srcOrd="2" destOrd="0" presId="urn:microsoft.com/office/officeart/2005/8/layout/vList5"/>
    <dgm:cxn modelId="{E3474DCF-3558-46E6-8421-92C184B1891C}" type="presParOf" srcId="{77820B9A-251A-46DD-ADDD-A14D4FBDDC33}" destId="{E3A97B75-D516-4AA7-A233-25952E1C6DF8}" srcOrd="0" destOrd="0" presId="urn:microsoft.com/office/officeart/2005/8/layout/vList5"/>
    <dgm:cxn modelId="{EF01089E-09C1-40C0-B69F-5686DD03395B}" type="presParOf" srcId="{77820B9A-251A-46DD-ADDD-A14D4FBDDC33}" destId="{780AEE48-BB37-41D9-9470-4536AC219EAD}" srcOrd="1" destOrd="0" presId="urn:microsoft.com/office/officeart/2005/8/layout/vList5"/>
    <dgm:cxn modelId="{56317E57-477B-4AB1-82B4-25A516F33F1C}" type="presParOf" srcId="{32EEED83-170C-48F4-A41D-ED8C80CDE4C0}" destId="{ADD9E41F-F525-48B5-8E46-67C9214AEF73}" srcOrd="3" destOrd="0" presId="urn:microsoft.com/office/officeart/2005/8/layout/vList5"/>
    <dgm:cxn modelId="{3B44E3EF-0D23-4199-A09B-C9979EED2334}" type="presParOf" srcId="{32EEED83-170C-48F4-A41D-ED8C80CDE4C0}" destId="{A6217F72-5A43-4B63-AF2B-28C2F8DF232D}" srcOrd="4" destOrd="0" presId="urn:microsoft.com/office/officeart/2005/8/layout/vList5"/>
    <dgm:cxn modelId="{FB5277B7-43B2-4F97-877D-857A5FFB5669}" type="presParOf" srcId="{A6217F72-5A43-4B63-AF2B-28C2F8DF232D}" destId="{A39E4B0F-EE52-4241-B3D5-76323EE67E95}" srcOrd="0" destOrd="0" presId="urn:microsoft.com/office/officeart/2005/8/layout/vList5"/>
    <dgm:cxn modelId="{F7C93980-CD5F-462B-BDA4-BF63A0F9F6E2}" type="presParOf" srcId="{A6217F72-5A43-4B63-AF2B-28C2F8DF232D}" destId="{24975BF5-E0DB-485C-AA33-9BFD5430337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EC30849-A37D-49BA-8903-CE27E507E92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68C085C-0FF6-46E2-8919-A3A4BB90A269}">
      <dgm:prSet custT="1"/>
      <dgm:spPr/>
      <dgm:t>
        <a:bodyPr/>
        <a:lstStyle/>
        <a:p>
          <a:pPr>
            <a:buFontTx/>
            <a:buNone/>
          </a:pPr>
          <a:r>
            <a:rPr lang="en-US" sz="1800" b="0" dirty="0">
              <a:solidFill>
                <a:prstClr val="white"/>
              </a:solidFill>
              <a:latin typeface="Calibri"/>
              <a:ea typeface="+mn-ea"/>
              <a:cs typeface="+mn-cs"/>
            </a:rPr>
            <a:t>RCA</a:t>
          </a:r>
          <a:endParaRPr lang="en-US" sz="1800" dirty="0"/>
        </a:p>
      </dgm:t>
    </dgm:pt>
    <dgm:pt modelId="{E948001C-70AF-41C1-8858-0D6DF83588A3}" type="parTrans" cxnId="{F418AD84-3E41-4A77-BFD5-1F28F97D423D}">
      <dgm:prSet/>
      <dgm:spPr/>
      <dgm:t>
        <a:bodyPr/>
        <a:lstStyle/>
        <a:p>
          <a:endParaRPr lang="en-US"/>
        </a:p>
      </dgm:t>
    </dgm:pt>
    <dgm:pt modelId="{48962697-1B63-44CE-A12D-12CFF5E29034}" type="sibTrans" cxnId="{F418AD84-3E41-4A77-BFD5-1F28F97D423D}">
      <dgm:prSet/>
      <dgm:spPr/>
      <dgm:t>
        <a:bodyPr/>
        <a:lstStyle/>
        <a:p>
          <a:endParaRPr lang="en-US"/>
        </a:p>
      </dgm:t>
    </dgm:pt>
    <dgm:pt modelId="{F147AF45-4DB2-41C7-8841-B3D1709ACAB5}">
      <dgm:prSet custT="1"/>
      <dgm:spPr/>
      <dgm:t>
        <a:bodyPr/>
        <a:lstStyle/>
        <a:p>
          <a:pPr>
            <a:buFontTx/>
            <a:buNone/>
          </a:pPr>
          <a:r>
            <a:rPr lang="en-US" sz="1800" b="0" dirty="0">
              <a:solidFill>
                <a:prstClr val="white"/>
              </a:solidFill>
              <a:latin typeface="Calibri"/>
              <a:ea typeface="+mn-ea"/>
              <a:cs typeface="+mn-cs"/>
            </a:rPr>
            <a:t>Resolution</a:t>
          </a:r>
        </a:p>
      </dgm:t>
    </dgm:pt>
    <dgm:pt modelId="{EB99AB1A-7C70-4E4D-86EA-D6CB30F052FE}" type="parTrans" cxnId="{411517D2-EDAF-40C4-AA77-4A2CC4578BBB}">
      <dgm:prSet/>
      <dgm:spPr/>
      <dgm:t>
        <a:bodyPr/>
        <a:lstStyle/>
        <a:p>
          <a:endParaRPr lang="en-US"/>
        </a:p>
      </dgm:t>
    </dgm:pt>
    <dgm:pt modelId="{115F93D8-485C-4E73-9963-7D417B8368D1}" type="sibTrans" cxnId="{411517D2-EDAF-40C4-AA77-4A2CC4578BBB}">
      <dgm:prSet/>
      <dgm:spPr/>
      <dgm:t>
        <a:bodyPr/>
        <a:lstStyle/>
        <a:p>
          <a:endParaRPr lang="en-US"/>
        </a:p>
      </dgm:t>
    </dgm:pt>
    <dgm:pt modelId="{855046C8-DC82-449B-9A97-A62F08BB3A10}">
      <dgm:prSet custT="1"/>
      <dgm:spPr/>
      <dgm:t>
        <a:bodyPr/>
        <a:lstStyle/>
        <a:p>
          <a:pPr marL="0" indent="0">
            <a:lnSpc>
              <a:spcPct val="100000"/>
            </a:lnSpc>
            <a:spcAft>
              <a:spcPts val="0"/>
            </a:spcAft>
            <a:buFont typeface="Arial" panose="020B0604020202020204" pitchFamily="34" charset="0"/>
            <a:buChar char="•"/>
          </a:pPr>
          <a:r>
            <a:rPr lang="en-US" sz="1800" b="0" i="0" dirty="0">
              <a:solidFill>
                <a:schemeClr val="accent1">
                  <a:lumMod val="50000"/>
                </a:schemeClr>
              </a:solidFill>
            </a:rPr>
            <a:t>The trigger TR_DEDUP_CORPORATE_ADD  was disabled after which there was only 1 insert going in SYN_CORPDEDUPDATASET table and verification of Corporate CIF went through. </a:t>
          </a:r>
          <a:endParaRPr lang="en-US" sz="1800" b="0" dirty="0">
            <a:solidFill>
              <a:schemeClr val="accent1">
                <a:lumMod val="50000"/>
              </a:schemeClr>
            </a:solidFill>
            <a:latin typeface="Calibri" panose="020F0502020204030204"/>
            <a:ea typeface="+mn-ea"/>
            <a:cs typeface="+mn-cs"/>
          </a:endParaRPr>
        </a:p>
      </dgm:t>
    </dgm:pt>
    <dgm:pt modelId="{5DDD5AF4-5358-41AC-8363-73BA7F39167F}" type="parTrans" cxnId="{BA951DC2-5FA6-413A-9905-520C24EA3B17}">
      <dgm:prSet/>
      <dgm:spPr/>
      <dgm:t>
        <a:bodyPr/>
        <a:lstStyle/>
        <a:p>
          <a:endParaRPr lang="en-US"/>
        </a:p>
      </dgm:t>
    </dgm:pt>
    <dgm:pt modelId="{13394BF3-BD88-4EEA-BEE4-64D135BCFEFC}" type="sibTrans" cxnId="{BA951DC2-5FA6-413A-9905-520C24EA3B17}">
      <dgm:prSet/>
      <dgm:spPr/>
      <dgm:t>
        <a:bodyPr/>
        <a:lstStyle/>
        <a:p>
          <a:endParaRPr lang="en-US"/>
        </a:p>
      </dgm:t>
    </dgm:pt>
    <dgm:pt modelId="{F7930890-0224-4B99-8444-D5AE2B65258B}">
      <dgm:prSet custT="1"/>
      <dgm:spPr/>
      <dgm:t>
        <a:bodyPr/>
        <a:lstStyle/>
        <a:p>
          <a:pPr marL="0" indent="0">
            <a:lnSpc>
              <a:spcPct val="100000"/>
            </a:lnSpc>
            <a:spcAft>
              <a:spcPts val="0"/>
            </a:spcAft>
          </a:pPr>
          <a:r>
            <a:rPr lang="en-US" sz="1800" b="0" dirty="0">
              <a:solidFill>
                <a:schemeClr val="accent1">
                  <a:lumMod val="50000"/>
                </a:schemeClr>
              </a:solidFill>
            </a:rPr>
            <a:t>A query on SYN_</a:t>
          </a:r>
          <a:r>
            <a:rPr lang="en-US" sz="1800" b="0" dirty="0">
              <a:solidFill>
                <a:schemeClr val="accent1">
                  <a:lumMod val="50000"/>
                </a:schemeClr>
              </a:solidFill>
              <a:latin typeface="Calibri" panose="020F0502020204030204"/>
              <a:ea typeface="+mn-ea"/>
              <a:cs typeface="+mn-cs"/>
            </a:rPr>
            <a:t>CORPDEDUPDATASET was identified from the logs.</a:t>
          </a:r>
        </a:p>
      </dgm:t>
    </dgm:pt>
    <dgm:pt modelId="{FDD1D70D-4573-4417-B424-8290A2BEC9AE}" type="parTrans" cxnId="{A881965B-6C68-4902-89BD-FD01FDF0A91F}">
      <dgm:prSet/>
      <dgm:spPr/>
      <dgm:t>
        <a:bodyPr/>
        <a:lstStyle/>
        <a:p>
          <a:endParaRPr lang="en-US"/>
        </a:p>
      </dgm:t>
    </dgm:pt>
    <dgm:pt modelId="{486390D5-738A-4CCB-962F-BAF6081B3507}" type="sibTrans" cxnId="{A881965B-6C68-4902-89BD-FD01FDF0A91F}">
      <dgm:prSet/>
      <dgm:spPr/>
      <dgm:t>
        <a:bodyPr/>
        <a:lstStyle/>
        <a:p>
          <a:endParaRPr lang="en-US"/>
        </a:p>
      </dgm:t>
    </dgm:pt>
    <dgm:pt modelId="{9F1CBF31-77AA-4C95-AB37-5D1D4B888610}">
      <dgm:prSet custT="1"/>
      <dgm:spPr/>
      <dgm:t>
        <a:bodyPr/>
        <a:lstStyle/>
        <a:p>
          <a:pPr marL="0" indent="0">
            <a:lnSpc>
              <a:spcPct val="100000"/>
            </a:lnSpc>
            <a:spcAft>
              <a:spcPts val="0"/>
            </a:spcAft>
          </a:pPr>
          <a:r>
            <a:rPr lang="en-US" sz="1800" b="0" dirty="0">
              <a:solidFill>
                <a:schemeClr val="accent1">
                  <a:lumMod val="50000"/>
                </a:schemeClr>
              </a:solidFill>
              <a:latin typeface="Calibri" panose="020F0502020204030204"/>
              <a:ea typeface="+mn-ea"/>
              <a:cs typeface="+mn-cs"/>
            </a:rPr>
            <a:t>On checking the data in the CORPDEDUPDATASET table it was found that 2 entries were getting inserted for the same CIF and on verification the select query on that CIF was failing.</a:t>
          </a:r>
        </a:p>
      </dgm:t>
    </dgm:pt>
    <dgm:pt modelId="{55620CC2-DA85-4E12-8EDB-08027EC09F04}" type="parTrans" cxnId="{8212C1E1-ADD0-4F9B-9B75-190B364B5EB2}">
      <dgm:prSet/>
      <dgm:spPr/>
      <dgm:t>
        <a:bodyPr/>
        <a:lstStyle/>
        <a:p>
          <a:endParaRPr lang="en-US"/>
        </a:p>
      </dgm:t>
    </dgm:pt>
    <dgm:pt modelId="{CEB993AD-DEB3-4F85-8EA2-DC0167642D22}" type="sibTrans" cxnId="{8212C1E1-ADD0-4F9B-9B75-190B364B5EB2}">
      <dgm:prSet/>
      <dgm:spPr/>
      <dgm:t>
        <a:bodyPr/>
        <a:lstStyle/>
        <a:p>
          <a:endParaRPr lang="en-US"/>
        </a:p>
      </dgm:t>
    </dgm:pt>
    <dgm:pt modelId="{7652497D-8E4F-4C9F-AD38-DD57F60D2C2C}">
      <dgm:prSet custT="1"/>
      <dgm:spPr/>
      <dgm:t>
        <a:bodyPr/>
        <a:lstStyle/>
        <a:p>
          <a:pPr marL="0" indent="0">
            <a:lnSpc>
              <a:spcPct val="100000"/>
            </a:lnSpc>
            <a:spcAft>
              <a:spcPts val="0"/>
            </a:spcAft>
            <a:buFont typeface="Arial" panose="020B0604020202020204" pitchFamily="34" charset="0"/>
            <a:buChar char="•"/>
          </a:pPr>
          <a:r>
            <a:rPr lang="en-US" sz="1800" b="0" i="0" dirty="0">
              <a:solidFill>
                <a:schemeClr val="accent1">
                  <a:lumMod val="50000"/>
                </a:schemeClr>
              </a:solidFill>
            </a:rPr>
            <a:t>For the existing CIF a clean up of duplicate records in </a:t>
          </a:r>
          <a:r>
            <a:rPr lang="en-US" sz="1800" b="0" dirty="0">
              <a:solidFill>
                <a:schemeClr val="accent1">
                  <a:lumMod val="50000"/>
                </a:schemeClr>
              </a:solidFill>
              <a:latin typeface="Calibri" panose="020F0502020204030204"/>
              <a:ea typeface="+mn-ea"/>
              <a:cs typeface="+mn-cs"/>
            </a:rPr>
            <a:t>CORPDEDUPDATASET was performed.</a:t>
          </a:r>
        </a:p>
      </dgm:t>
    </dgm:pt>
    <dgm:pt modelId="{51504CE7-614C-46EA-A6F1-797DD7143BE7}" type="parTrans" cxnId="{FA8F328E-E457-4347-B728-8B0924ECB73B}">
      <dgm:prSet/>
      <dgm:spPr/>
      <dgm:t>
        <a:bodyPr/>
        <a:lstStyle/>
        <a:p>
          <a:endParaRPr lang="en-US"/>
        </a:p>
      </dgm:t>
    </dgm:pt>
    <dgm:pt modelId="{62CA5DE3-FE51-4843-90CB-E93D7475E749}" type="sibTrans" cxnId="{FA8F328E-E457-4347-B728-8B0924ECB73B}">
      <dgm:prSet/>
      <dgm:spPr/>
      <dgm:t>
        <a:bodyPr/>
        <a:lstStyle/>
        <a:p>
          <a:endParaRPr lang="en-US"/>
        </a:p>
      </dgm:t>
    </dgm:pt>
    <dgm:pt modelId="{6522F33C-9C66-4B45-A025-7C1F00C894E4}">
      <dgm:prSet custT="1"/>
      <dgm:spPr/>
      <dgm:t>
        <a:bodyPr/>
        <a:lstStyle/>
        <a:p>
          <a:pPr marL="0" indent="0">
            <a:lnSpc>
              <a:spcPct val="100000"/>
            </a:lnSpc>
            <a:spcAft>
              <a:spcPts val="0"/>
            </a:spcAft>
          </a:pPr>
          <a:r>
            <a:rPr lang="en-US" sz="1800" b="0" dirty="0">
              <a:solidFill>
                <a:schemeClr val="accent1">
                  <a:lumMod val="50000"/>
                </a:schemeClr>
              </a:solidFill>
              <a:latin typeface="Calibri" panose="020F0502020204030204"/>
              <a:ea typeface="+mn-ea"/>
              <a:cs typeface="+mn-cs"/>
            </a:rPr>
            <a:t>Oracle patch delivered for Drop </a:t>
          </a:r>
          <a:r>
            <a:rPr lang="en-US" sz="1800" b="0" i="0" dirty="0">
              <a:solidFill>
                <a:schemeClr val="accent1">
                  <a:lumMod val="50000"/>
                </a:schemeClr>
              </a:solidFill>
            </a:rPr>
            <a:t>Trigger TR_DEDUP_CORPORATE_ADD was not deployed which created </a:t>
          </a:r>
          <a:r>
            <a:rPr lang="en-US" sz="1800" b="0" dirty="0">
              <a:solidFill>
                <a:schemeClr val="accent1">
                  <a:lumMod val="50000"/>
                </a:schemeClr>
              </a:solidFill>
              <a:latin typeface="Calibri" panose="020F0502020204030204"/>
              <a:ea typeface="+mn-ea"/>
              <a:cs typeface="+mn-cs"/>
            </a:rPr>
            <a:t>2 entries for the CIF. (One from trigger and one from Java)</a:t>
          </a:r>
        </a:p>
      </dgm:t>
    </dgm:pt>
    <dgm:pt modelId="{9A286022-EE0E-4BF3-8B00-BD3176531752}" type="parTrans" cxnId="{96F8563A-BA09-4368-94AD-08F9254E0B2D}">
      <dgm:prSet/>
      <dgm:spPr/>
      <dgm:t>
        <a:bodyPr/>
        <a:lstStyle/>
        <a:p>
          <a:endParaRPr lang="en-US"/>
        </a:p>
      </dgm:t>
    </dgm:pt>
    <dgm:pt modelId="{C4002373-6E29-47DF-8007-EF52480F41DD}" type="sibTrans" cxnId="{96F8563A-BA09-4368-94AD-08F9254E0B2D}">
      <dgm:prSet/>
      <dgm:spPr/>
      <dgm:t>
        <a:bodyPr/>
        <a:lstStyle/>
        <a:p>
          <a:endParaRPr lang="en-US"/>
        </a:p>
      </dgm:t>
    </dgm:pt>
    <dgm:pt modelId="{0214C260-D1BF-4648-A6BB-C3919C2B6BA8}" type="pres">
      <dgm:prSet presAssocID="{4EC30849-A37D-49BA-8903-CE27E507E929}" presName="Name0" presStyleCnt="0">
        <dgm:presLayoutVars>
          <dgm:dir/>
          <dgm:animLvl val="lvl"/>
          <dgm:resizeHandles val="exact"/>
        </dgm:presLayoutVars>
      </dgm:prSet>
      <dgm:spPr/>
    </dgm:pt>
    <dgm:pt modelId="{687F6366-534C-4C58-85F1-311BE5AD3052}" type="pres">
      <dgm:prSet presAssocID="{D68C085C-0FF6-46E2-8919-A3A4BB90A269}" presName="linNode" presStyleCnt="0"/>
      <dgm:spPr/>
    </dgm:pt>
    <dgm:pt modelId="{D3BDA27A-C0A9-4176-A892-0F7C972B48C7}" type="pres">
      <dgm:prSet presAssocID="{D68C085C-0FF6-46E2-8919-A3A4BB90A269}" presName="parentText" presStyleLbl="node1" presStyleIdx="0" presStyleCnt="2" custScaleX="59524" custScaleY="111804" custLinFactNeighborX="-16" custLinFactNeighborY="791">
        <dgm:presLayoutVars>
          <dgm:chMax val="1"/>
          <dgm:bulletEnabled val="1"/>
        </dgm:presLayoutVars>
      </dgm:prSet>
      <dgm:spPr/>
    </dgm:pt>
    <dgm:pt modelId="{730F0367-E4CD-4325-891E-2CA4AC7C4E15}" type="pres">
      <dgm:prSet presAssocID="{D68C085C-0FF6-46E2-8919-A3A4BB90A269}" presName="descendantText" presStyleLbl="alignAccFollowNode1" presStyleIdx="0" presStyleCnt="2" custScaleX="122888" custScaleY="139063" custLinFactNeighborY="2208">
        <dgm:presLayoutVars>
          <dgm:bulletEnabled val="1"/>
        </dgm:presLayoutVars>
      </dgm:prSet>
      <dgm:spPr/>
    </dgm:pt>
    <dgm:pt modelId="{384CE75E-861D-43B7-824F-C4EF8D23A9BB}" type="pres">
      <dgm:prSet presAssocID="{48962697-1B63-44CE-A12D-12CFF5E29034}" presName="sp" presStyleCnt="0"/>
      <dgm:spPr/>
    </dgm:pt>
    <dgm:pt modelId="{9BE496F2-DF29-4537-94FC-DBDA981E4CA1}" type="pres">
      <dgm:prSet presAssocID="{F147AF45-4DB2-41C7-8841-B3D1709ACAB5}" presName="linNode" presStyleCnt="0"/>
      <dgm:spPr/>
    </dgm:pt>
    <dgm:pt modelId="{D7E272B8-E5B1-45B6-8BD1-4DC5EE140544}" type="pres">
      <dgm:prSet presAssocID="{F147AF45-4DB2-41C7-8841-B3D1709ACAB5}" presName="parentText" presStyleLbl="node1" presStyleIdx="1" presStyleCnt="2" custScaleX="59524" custScaleY="58116" custLinFactNeighborX="-11384" custLinFactNeighborY="-2553">
        <dgm:presLayoutVars>
          <dgm:chMax val="1"/>
          <dgm:bulletEnabled val="1"/>
        </dgm:presLayoutVars>
      </dgm:prSet>
      <dgm:spPr/>
    </dgm:pt>
    <dgm:pt modelId="{2B0174D6-783E-4788-9DE9-316661143F25}" type="pres">
      <dgm:prSet presAssocID="{F147AF45-4DB2-41C7-8841-B3D1709ACAB5}" presName="descendantText" presStyleLbl="alignAccFollowNode1" presStyleIdx="1" presStyleCnt="2" custScaleX="122888" custScaleY="58116" custLinFactNeighborY="0">
        <dgm:presLayoutVars>
          <dgm:bulletEnabled val="1"/>
        </dgm:presLayoutVars>
      </dgm:prSet>
      <dgm:spPr/>
    </dgm:pt>
  </dgm:ptLst>
  <dgm:cxnLst>
    <dgm:cxn modelId="{313DFB19-2F87-442C-A2FC-F9CEB3FADDF7}" type="presOf" srcId="{855046C8-DC82-449B-9A97-A62F08BB3A10}" destId="{2B0174D6-783E-4788-9DE9-316661143F25}" srcOrd="0" destOrd="0" presId="urn:microsoft.com/office/officeart/2005/8/layout/vList5"/>
    <dgm:cxn modelId="{96F8563A-BA09-4368-94AD-08F9254E0B2D}" srcId="{D68C085C-0FF6-46E2-8919-A3A4BB90A269}" destId="{6522F33C-9C66-4B45-A025-7C1F00C894E4}" srcOrd="2" destOrd="0" parTransId="{9A286022-EE0E-4BF3-8B00-BD3176531752}" sibTransId="{C4002373-6E29-47DF-8007-EF52480F41DD}"/>
    <dgm:cxn modelId="{A881965B-6C68-4902-89BD-FD01FDF0A91F}" srcId="{D68C085C-0FF6-46E2-8919-A3A4BB90A269}" destId="{F7930890-0224-4B99-8444-D5AE2B65258B}" srcOrd="0" destOrd="0" parTransId="{FDD1D70D-4573-4417-B424-8290A2BEC9AE}" sibTransId="{486390D5-738A-4CCB-962F-BAF6081B3507}"/>
    <dgm:cxn modelId="{5B5A2A5E-9E7B-4C54-A745-4CAAD50BE4FD}" type="presOf" srcId="{7652497D-8E4F-4C9F-AD38-DD57F60D2C2C}" destId="{2B0174D6-783E-4788-9DE9-316661143F25}" srcOrd="0" destOrd="1" presId="urn:microsoft.com/office/officeart/2005/8/layout/vList5"/>
    <dgm:cxn modelId="{97C82F46-337A-4EF9-949A-02B2AF6C2B66}" type="presOf" srcId="{F7930890-0224-4B99-8444-D5AE2B65258B}" destId="{730F0367-E4CD-4325-891E-2CA4AC7C4E15}" srcOrd="0" destOrd="0" presId="urn:microsoft.com/office/officeart/2005/8/layout/vList5"/>
    <dgm:cxn modelId="{F418AD84-3E41-4A77-BFD5-1F28F97D423D}" srcId="{4EC30849-A37D-49BA-8903-CE27E507E929}" destId="{D68C085C-0FF6-46E2-8919-A3A4BB90A269}" srcOrd="0" destOrd="0" parTransId="{E948001C-70AF-41C1-8858-0D6DF83588A3}" sibTransId="{48962697-1B63-44CE-A12D-12CFF5E29034}"/>
    <dgm:cxn modelId="{E64FB78D-80C7-41D2-90F0-B908812DE15F}" type="presOf" srcId="{F147AF45-4DB2-41C7-8841-B3D1709ACAB5}" destId="{D7E272B8-E5B1-45B6-8BD1-4DC5EE140544}" srcOrd="0" destOrd="0" presId="urn:microsoft.com/office/officeart/2005/8/layout/vList5"/>
    <dgm:cxn modelId="{FA8F328E-E457-4347-B728-8B0924ECB73B}" srcId="{F147AF45-4DB2-41C7-8841-B3D1709ACAB5}" destId="{7652497D-8E4F-4C9F-AD38-DD57F60D2C2C}" srcOrd="1" destOrd="0" parTransId="{51504CE7-614C-46EA-A6F1-797DD7143BE7}" sibTransId="{62CA5DE3-FE51-4843-90CB-E93D7475E749}"/>
    <dgm:cxn modelId="{261A1C95-BE15-4878-ABCD-F09E8081F4B9}" type="presOf" srcId="{4EC30849-A37D-49BA-8903-CE27E507E929}" destId="{0214C260-D1BF-4648-A6BB-C3919C2B6BA8}" srcOrd="0" destOrd="0" presId="urn:microsoft.com/office/officeart/2005/8/layout/vList5"/>
    <dgm:cxn modelId="{BA951DC2-5FA6-413A-9905-520C24EA3B17}" srcId="{F147AF45-4DB2-41C7-8841-B3D1709ACAB5}" destId="{855046C8-DC82-449B-9A97-A62F08BB3A10}" srcOrd="0" destOrd="0" parTransId="{5DDD5AF4-5358-41AC-8363-73BA7F39167F}" sibTransId="{13394BF3-BD88-4EEA-BEE4-64D135BCFEFC}"/>
    <dgm:cxn modelId="{BF13A9CB-4CFF-4E41-A2A3-901FCB92B089}" type="presOf" srcId="{6522F33C-9C66-4B45-A025-7C1F00C894E4}" destId="{730F0367-E4CD-4325-891E-2CA4AC7C4E15}" srcOrd="0" destOrd="2" presId="urn:microsoft.com/office/officeart/2005/8/layout/vList5"/>
    <dgm:cxn modelId="{411517D2-EDAF-40C4-AA77-4A2CC4578BBB}" srcId="{4EC30849-A37D-49BA-8903-CE27E507E929}" destId="{F147AF45-4DB2-41C7-8841-B3D1709ACAB5}" srcOrd="1" destOrd="0" parTransId="{EB99AB1A-7C70-4E4D-86EA-D6CB30F052FE}" sibTransId="{115F93D8-485C-4E73-9963-7D417B8368D1}"/>
    <dgm:cxn modelId="{8212C1E1-ADD0-4F9B-9B75-190B364B5EB2}" srcId="{D68C085C-0FF6-46E2-8919-A3A4BB90A269}" destId="{9F1CBF31-77AA-4C95-AB37-5D1D4B888610}" srcOrd="1" destOrd="0" parTransId="{55620CC2-DA85-4E12-8EDB-08027EC09F04}" sibTransId="{CEB993AD-DEB3-4F85-8EA2-DC0167642D22}"/>
    <dgm:cxn modelId="{72AD49EE-F398-4ED3-B3ED-61E16FD250E6}" type="presOf" srcId="{9F1CBF31-77AA-4C95-AB37-5D1D4B888610}" destId="{730F0367-E4CD-4325-891E-2CA4AC7C4E15}" srcOrd="0" destOrd="1" presId="urn:microsoft.com/office/officeart/2005/8/layout/vList5"/>
    <dgm:cxn modelId="{B40BD0FF-5BAB-4E27-9526-620E8A38B80B}" type="presOf" srcId="{D68C085C-0FF6-46E2-8919-A3A4BB90A269}" destId="{D3BDA27A-C0A9-4176-A892-0F7C972B48C7}" srcOrd="0" destOrd="0" presId="urn:microsoft.com/office/officeart/2005/8/layout/vList5"/>
    <dgm:cxn modelId="{43914444-C527-43EA-AC26-8BF812A00998}" type="presParOf" srcId="{0214C260-D1BF-4648-A6BB-C3919C2B6BA8}" destId="{687F6366-534C-4C58-85F1-311BE5AD3052}" srcOrd="0" destOrd="0" presId="urn:microsoft.com/office/officeart/2005/8/layout/vList5"/>
    <dgm:cxn modelId="{CF7C466C-0D3C-4173-A195-14117D19D735}" type="presParOf" srcId="{687F6366-534C-4C58-85F1-311BE5AD3052}" destId="{D3BDA27A-C0A9-4176-A892-0F7C972B48C7}" srcOrd="0" destOrd="0" presId="urn:microsoft.com/office/officeart/2005/8/layout/vList5"/>
    <dgm:cxn modelId="{9DC01842-89B7-4EF5-AFB7-793498CFF0EB}" type="presParOf" srcId="{687F6366-534C-4C58-85F1-311BE5AD3052}" destId="{730F0367-E4CD-4325-891E-2CA4AC7C4E15}" srcOrd="1" destOrd="0" presId="urn:microsoft.com/office/officeart/2005/8/layout/vList5"/>
    <dgm:cxn modelId="{1EA428DD-5F7A-4693-BB91-8EE41A24FF7D}" type="presParOf" srcId="{0214C260-D1BF-4648-A6BB-C3919C2B6BA8}" destId="{384CE75E-861D-43B7-824F-C4EF8D23A9BB}" srcOrd="1" destOrd="0" presId="urn:microsoft.com/office/officeart/2005/8/layout/vList5"/>
    <dgm:cxn modelId="{D7CD6599-E65D-47F9-A55F-6706CAB45E6E}" type="presParOf" srcId="{0214C260-D1BF-4648-A6BB-C3919C2B6BA8}" destId="{9BE496F2-DF29-4537-94FC-DBDA981E4CA1}" srcOrd="2" destOrd="0" presId="urn:microsoft.com/office/officeart/2005/8/layout/vList5"/>
    <dgm:cxn modelId="{C5D6358E-FCED-40DA-8054-9F13D2BAC6DF}" type="presParOf" srcId="{9BE496F2-DF29-4537-94FC-DBDA981E4CA1}" destId="{D7E272B8-E5B1-45B6-8BD1-4DC5EE140544}" srcOrd="0" destOrd="0" presId="urn:microsoft.com/office/officeart/2005/8/layout/vList5"/>
    <dgm:cxn modelId="{2775A77B-57C9-45D4-B1C3-4C7E09CA39F8}" type="presParOf" srcId="{9BE496F2-DF29-4537-94FC-DBDA981E4CA1}" destId="{2B0174D6-783E-4788-9DE9-316661143F2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r>
            <a:rPr lang="en-US" dirty="0"/>
            <a:t>Is this a new issue?</a:t>
          </a:r>
        </a:p>
      </dgm:t>
    </dgm:pt>
    <dgm:pt modelId="{244F4C5B-E21F-42C5-B3DE-A041B66062A8}" type="parTrans" cxnId="{C4C8F894-0048-4280-A73A-29BC1A0D9EDC}">
      <dgm:prSet/>
      <dgm:spPr/>
      <dgm:t>
        <a:bodyPr/>
        <a:lstStyle/>
        <a:p>
          <a:endParaRPr lang="en-US"/>
        </a:p>
      </dgm:t>
    </dgm:pt>
    <dgm:pt modelId="{DC933204-89A4-41EE-801F-B72B072A2776}" type="sibTrans" cxnId="{C4C8F894-0048-4280-A73A-29BC1A0D9EDC}">
      <dgm:prSet/>
      <dgm:spPr/>
      <dgm:t>
        <a:bodyPr/>
        <a:lstStyle/>
        <a:p>
          <a:endParaRPr lang="en-US"/>
        </a:p>
      </dgm:t>
    </dgm:pt>
    <dgm:pt modelId="{65A9A5E5-6E50-4DA5-9BAB-BD774C78290E}">
      <dgm:prSet/>
      <dgm:spPr/>
      <dgm:t>
        <a:bodyPr/>
        <a:lstStyle/>
        <a:p>
          <a:pPr>
            <a:buFontTx/>
            <a:buNone/>
          </a:pPr>
          <a:r>
            <a:rPr lang="en-US" dirty="0">
              <a:solidFill>
                <a:schemeClr val="accent1">
                  <a:lumMod val="50000"/>
                </a:schemeClr>
              </a:solidFill>
            </a:rPr>
            <a:t>Yes </a:t>
          </a:r>
        </a:p>
      </dgm:t>
    </dgm:pt>
    <dgm:pt modelId="{EAA1A911-2086-492B-BE78-01E515E78659}" type="parTrans" cxnId="{52082A99-6B54-41CB-87BD-DA79A3BF96D0}">
      <dgm:prSet/>
      <dgm:spPr/>
      <dgm:t>
        <a:bodyPr/>
        <a:lstStyle/>
        <a:p>
          <a:endParaRPr lang="en-US"/>
        </a:p>
      </dgm:t>
    </dgm:pt>
    <dgm:pt modelId="{CF307955-A0AA-416E-BA26-7BB3CA55F199}" type="sibTrans" cxnId="{52082A99-6B54-41CB-87BD-DA79A3BF96D0}">
      <dgm:prSet/>
      <dgm:spPr/>
      <dgm:t>
        <a:bodyPr/>
        <a:lstStyle/>
        <a:p>
          <a:endParaRPr lang="en-US"/>
        </a:p>
      </dgm:t>
    </dgm:pt>
    <dgm:pt modelId="{CEF4D714-C52E-4243-8AB1-79E1A8F82FC3}">
      <dgm:prSet/>
      <dgm:spPr/>
      <dgm:t>
        <a:bodyPr/>
        <a:lstStyle/>
        <a:p>
          <a:r>
            <a:rPr lang="en-US" dirty="0"/>
            <a:t>Is it reported only for one customer?</a:t>
          </a:r>
        </a:p>
      </dgm:t>
    </dgm:pt>
    <dgm:pt modelId="{94E794C3-2048-469B-8741-7E3811C6328D}" type="parTrans" cxnId="{450916BD-26E4-4C5F-A728-E06230F10962}">
      <dgm:prSet/>
      <dgm:spPr/>
      <dgm:t>
        <a:bodyPr/>
        <a:lstStyle/>
        <a:p>
          <a:endParaRPr lang="en-US"/>
        </a:p>
      </dgm:t>
    </dgm:pt>
    <dgm:pt modelId="{C77D0C15-0EE6-441E-8327-D64FCD0DA5CD}" type="sibTrans" cxnId="{450916BD-26E4-4C5F-A728-E06230F10962}">
      <dgm:prSet/>
      <dgm:spPr/>
      <dgm:t>
        <a:bodyPr/>
        <a:lstStyle/>
        <a:p>
          <a:endParaRPr lang="en-US"/>
        </a:p>
      </dgm:t>
    </dgm:pt>
    <dgm:pt modelId="{6838ACF1-B127-4877-A6D2-F99833050D5A}">
      <dgm:prSet/>
      <dgm:spPr/>
      <dgm:t>
        <a:bodyPr/>
        <a:lstStyle/>
        <a:p>
          <a:pPr>
            <a:buFontTx/>
            <a:buNone/>
          </a:pPr>
          <a:r>
            <a:rPr lang="en-US" dirty="0">
              <a:solidFill>
                <a:schemeClr val="accent1">
                  <a:lumMod val="50000"/>
                </a:schemeClr>
              </a:solidFill>
            </a:rPr>
            <a:t>NA</a:t>
          </a:r>
        </a:p>
      </dgm:t>
    </dgm:pt>
    <dgm:pt modelId="{950C1917-37B9-40A2-80B1-DF0A6F711FC7}" type="parTrans" cxnId="{ECFCCDE2-A79F-49C6-A3A9-2235B5CEB55F}">
      <dgm:prSet/>
      <dgm:spPr/>
      <dgm:t>
        <a:bodyPr/>
        <a:lstStyle/>
        <a:p>
          <a:endParaRPr lang="en-US"/>
        </a:p>
      </dgm:t>
    </dgm:pt>
    <dgm:pt modelId="{BF52B021-F7CE-4B3D-AE08-5CDA1A3E3131}" type="sibTrans" cxnId="{ECFCCDE2-A79F-49C6-A3A9-2235B5CEB55F}">
      <dgm:prSet/>
      <dgm:spPr/>
      <dgm:t>
        <a:bodyPr/>
        <a:lstStyle/>
        <a:p>
          <a:endParaRPr lang="en-US"/>
        </a:p>
      </dgm:t>
    </dgm:pt>
    <dgm:pt modelId="{B545F403-667B-47D0-BA4B-895E949E77EC}">
      <dgm:prSet/>
      <dgm:spPr/>
      <dgm:t>
        <a:bodyPr/>
        <a:lstStyle/>
        <a:p>
          <a:r>
            <a:rPr lang="en-US" dirty="0"/>
            <a:t>Is there any common pattern across CIFs?</a:t>
          </a:r>
        </a:p>
      </dgm:t>
    </dgm:pt>
    <dgm:pt modelId="{1174DABC-87C1-40E3-A3CC-768F405752C0}" type="parTrans" cxnId="{CDF2EBB3-FDF4-43D4-BEE1-C80498BB1222}">
      <dgm:prSet/>
      <dgm:spPr/>
      <dgm:t>
        <a:bodyPr/>
        <a:lstStyle/>
        <a:p>
          <a:endParaRPr lang="en-US"/>
        </a:p>
      </dgm:t>
    </dgm:pt>
    <dgm:pt modelId="{E4BEF677-82C6-48A6-9143-AA2E39240A54}" type="sibTrans" cxnId="{CDF2EBB3-FDF4-43D4-BEE1-C80498BB1222}">
      <dgm:prSet/>
      <dgm:spPr/>
      <dgm:t>
        <a:bodyPr/>
        <a:lstStyle/>
        <a:p>
          <a:endParaRPr lang="en-US"/>
        </a:p>
      </dgm:t>
    </dgm:pt>
    <dgm:pt modelId="{B0F09938-E5C3-4559-A3A8-02082338827D}">
      <dgm:prSet/>
      <dgm:spPr/>
      <dgm:t>
        <a:bodyPr/>
        <a:lstStyle/>
        <a:p>
          <a:pPr>
            <a:buFontTx/>
            <a:buNone/>
          </a:pPr>
          <a:r>
            <a:rPr lang="en-US" dirty="0">
              <a:solidFill>
                <a:schemeClr val="accent1">
                  <a:lumMod val="50000"/>
                </a:schemeClr>
              </a:solidFill>
            </a:rPr>
            <a:t>No </a:t>
          </a:r>
        </a:p>
      </dgm:t>
    </dgm:pt>
    <dgm:pt modelId="{8E546FBC-CAD3-47A5-80EB-F9506A816C4F}" type="parTrans" cxnId="{5F6E16F0-5899-49A7-A4A1-92713F92532B}">
      <dgm:prSet/>
      <dgm:spPr/>
      <dgm:t>
        <a:bodyPr/>
        <a:lstStyle/>
        <a:p>
          <a:endParaRPr lang="en-US"/>
        </a:p>
      </dgm:t>
    </dgm:pt>
    <dgm:pt modelId="{1F946830-3CC3-4EA8-A718-E98324C06B0E}" type="sibTrans" cxnId="{5F6E16F0-5899-49A7-A4A1-92713F92532B}">
      <dgm:prSet/>
      <dgm:spPr/>
      <dgm:t>
        <a:bodyPr/>
        <a:lstStyle/>
        <a:p>
          <a:endParaRPr lang="en-US"/>
        </a:p>
      </dgm:t>
    </dgm:pt>
    <dgm:pt modelId="{A4BB6894-FC46-4A07-AFAC-6934F6C19CBA}">
      <dgm:prSet/>
      <dgm:spPr/>
      <dgm:t>
        <a:bodyPr/>
        <a:lstStyle/>
        <a:p>
          <a:r>
            <a:rPr lang="en-US" dirty="0"/>
            <a:t>Is the issue only with migrated CIFs ?</a:t>
          </a:r>
        </a:p>
      </dgm:t>
    </dgm:pt>
    <dgm:pt modelId="{97289959-938B-4C85-9075-CE1ADB56CDB4}" type="parTrans" cxnId="{CF7EC996-84D8-4B2D-BB09-73FFB286242F}">
      <dgm:prSet/>
      <dgm:spPr/>
      <dgm:t>
        <a:bodyPr/>
        <a:lstStyle/>
        <a:p>
          <a:endParaRPr lang="en-US"/>
        </a:p>
      </dgm:t>
    </dgm:pt>
    <dgm:pt modelId="{CAE479C8-414B-49A0-B1D9-402FEEB3D5BA}" type="sibTrans" cxnId="{CF7EC996-84D8-4B2D-BB09-73FFB286242F}">
      <dgm:prSet/>
      <dgm:spPr/>
      <dgm:t>
        <a:bodyPr/>
        <a:lstStyle/>
        <a:p>
          <a:endParaRPr lang="en-US"/>
        </a:p>
      </dgm:t>
    </dgm:pt>
    <dgm:pt modelId="{E92B0EE6-C594-4749-B0D3-529E365B9F50}">
      <dgm:prSet/>
      <dgm:spPr/>
      <dgm:t>
        <a:bodyPr/>
        <a:lstStyle/>
        <a:p>
          <a:pPr>
            <a:buFontTx/>
            <a:buNone/>
          </a:pPr>
          <a:r>
            <a:rPr lang="en-US" dirty="0">
              <a:solidFill>
                <a:schemeClr val="accent1">
                  <a:lumMod val="50000"/>
                </a:schemeClr>
              </a:solidFill>
            </a:rPr>
            <a:t>NA</a:t>
          </a:r>
        </a:p>
      </dgm:t>
    </dgm:pt>
    <dgm:pt modelId="{B17FB608-A5FF-48E5-91D8-CCDAEFAF574A}" type="parTrans" cxnId="{DE5C147A-855C-4B01-9F7D-38042B6234F7}">
      <dgm:prSet/>
      <dgm:spPr/>
      <dgm:t>
        <a:bodyPr/>
        <a:lstStyle/>
        <a:p>
          <a:endParaRPr lang="en-US"/>
        </a:p>
      </dgm:t>
    </dgm:pt>
    <dgm:pt modelId="{7337F703-9C00-49E9-8A33-C707CC3C7A44}" type="sibTrans" cxnId="{DE5C147A-855C-4B01-9F7D-38042B6234F7}">
      <dgm:prSet/>
      <dgm:spPr/>
      <dgm:t>
        <a:bodyPr/>
        <a:lstStyle/>
        <a:p>
          <a:endParaRPr lang="en-US"/>
        </a:p>
      </dgm:t>
    </dgm:pt>
    <dgm:pt modelId="{A3CD790F-9C87-4CCB-94DF-6BDD3CACF454}">
      <dgm:prSet/>
      <dgm:spPr/>
      <dgm:t>
        <a:bodyPr/>
        <a:lstStyle/>
        <a:p>
          <a:r>
            <a:rPr lang="en-US" dirty="0"/>
            <a:t>Any changes done recently?</a:t>
          </a:r>
        </a:p>
      </dgm:t>
    </dgm:pt>
    <dgm:pt modelId="{06BD135A-936C-40C6-AB05-659314F0F055}" type="parTrans" cxnId="{E45120B7-D22C-4EBA-9A9C-C367B160FED0}">
      <dgm:prSet/>
      <dgm:spPr/>
      <dgm:t>
        <a:bodyPr/>
        <a:lstStyle/>
        <a:p>
          <a:endParaRPr lang="en-US"/>
        </a:p>
      </dgm:t>
    </dgm:pt>
    <dgm:pt modelId="{AC94685E-CAE2-430D-B418-34412FC4B160}" type="sibTrans" cxnId="{E45120B7-D22C-4EBA-9A9C-C367B160FED0}">
      <dgm:prSet/>
      <dgm:spPr/>
      <dgm:t>
        <a:bodyPr/>
        <a:lstStyle/>
        <a:p>
          <a:endParaRPr lang="en-US"/>
        </a:p>
      </dgm:t>
    </dgm:pt>
    <dgm:pt modelId="{6ADB63FE-4CC4-4D3F-ABF2-D935374D2B95}">
      <dgm:prSet/>
      <dgm:spPr/>
      <dgm:t>
        <a:bodyPr/>
        <a:lstStyle/>
        <a:p>
          <a:pPr>
            <a:buFontTx/>
            <a:buNone/>
          </a:pPr>
          <a:r>
            <a:rPr lang="en-US" dirty="0">
              <a:solidFill>
                <a:schemeClr val="accent1">
                  <a:lumMod val="50000"/>
                </a:schemeClr>
              </a:solidFill>
            </a:rPr>
            <a:t>PSP deployment</a:t>
          </a:r>
        </a:p>
      </dgm:t>
    </dgm:pt>
    <dgm:pt modelId="{459E0D46-282C-4D81-8054-230EA26CD511}" type="parTrans" cxnId="{FA613F42-2359-487C-8070-A977855BC91B}">
      <dgm:prSet/>
      <dgm:spPr/>
      <dgm:t>
        <a:bodyPr/>
        <a:lstStyle/>
        <a:p>
          <a:endParaRPr lang="en-US"/>
        </a:p>
      </dgm:t>
    </dgm:pt>
    <dgm:pt modelId="{774E0255-768D-4DEB-9F9B-9D68D24DCF4E}" type="sibTrans" cxnId="{FA613F42-2359-487C-8070-A977855BC91B}">
      <dgm:prSet/>
      <dgm:spPr/>
      <dgm:t>
        <a:bodyPr/>
        <a:lstStyle/>
        <a:p>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2D8DD80-401B-4285-B71A-E0FA4591B66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1273310-FAC9-4375-B1A9-0039321BA006}">
      <dgm:prSet phldrT="[Text]" custT="1"/>
      <dgm:spPr/>
      <dgm:t>
        <a:bodyPr/>
        <a:lstStyle/>
        <a:p>
          <a:pPr>
            <a:buFontTx/>
            <a:buNone/>
          </a:pPr>
          <a:r>
            <a:rPr lang="en-US" sz="1800" b="0" dirty="0">
              <a:solidFill>
                <a:schemeClr val="bg1"/>
              </a:solidFill>
            </a:rPr>
            <a:t>Issue Description</a:t>
          </a:r>
        </a:p>
      </dgm:t>
    </dgm:pt>
    <dgm:pt modelId="{D2F90CA2-827E-4392-8D28-95D637590BBE}" type="parTrans" cxnId="{88AE605C-AA44-475A-A382-5C6E0D2138F7}">
      <dgm:prSet/>
      <dgm:spPr/>
      <dgm:t>
        <a:bodyPr/>
        <a:lstStyle/>
        <a:p>
          <a:endParaRPr lang="en-US"/>
        </a:p>
      </dgm:t>
    </dgm:pt>
    <dgm:pt modelId="{C7011817-74C8-48EA-AA3B-0350043FEE05}" type="sibTrans" cxnId="{88AE605C-AA44-475A-A382-5C6E0D2138F7}">
      <dgm:prSet/>
      <dgm:spPr/>
      <dgm:t>
        <a:bodyPr/>
        <a:lstStyle/>
        <a:p>
          <a:endParaRPr lang="en-US"/>
        </a:p>
      </dgm:t>
    </dgm:pt>
    <dgm:pt modelId="{5B215209-42F1-48DC-B5F8-A6CEAD09F2AA}">
      <dgm:prSet phldrT="[Text]" custT="1"/>
      <dgm:spPr/>
      <dgm:t>
        <a:bodyPr/>
        <a:lstStyle/>
        <a:p>
          <a:pPr>
            <a:buFontTx/>
            <a:buNone/>
          </a:pPr>
          <a:r>
            <a:rPr lang="en-US" sz="1800" dirty="0">
              <a:solidFill>
                <a:schemeClr val="accent1">
                  <a:lumMod val="50000"/>
                </a:schemeClr>
              </a:solidFill>
            </a:rPr>
            <a:t>Unable to create Retail CIFs.</a:t>
          </a:r>
          <a:endParaRPr lang="en-US" sz="1800" b="0" dirty="0">
            <a:solidFill>
              <a:schemeClr val="accent1">
                <a:lumMod val="50000"/>
              </a:schemeClr>
            </a:solidFill>
          </a:endParaRPr>
        </a:p>
      </dgm:t>
    </dgm:pt>
    <dgm:pt modelId="{1F04646A-3DDF-4C55-BDD3-38AA9B906D36}" type="parTrans" cxnId="{EE3122CE-8ABC-4683-9EC4-97681CCDE6F8}">
      <dgm:prSet/>
      <dgm:spPr/>
      <dgm:t>
        <a:bodyPr/>
        <a:lstStyle/>
        <a:p>
          <a:endParaRPr lang="en-US"/>
        </a:p>
      </dgm:t>
    </dgm:pt>
    <dgm:pt modelId="{E83D2B9B-DC89-4CB7-B7F7-1A65A09143D5}" type="sibTrans" cxnId="{EE3122CE-8ABC-4683-9EC4-97681CCDE6F8}">
      <dgm:prSet/>
      <dgm:spPr/>
      <dgm:t>
        <a:bodyPr/>
        <a:lstStyle/>
        <a:p>
          <a:endParaRPr lang="en-US"/>
        </a:p>
      </dgm:t>
    </dgm:pt>
    <dgm:pt modelId="{7A308C64-B599-46E7-B98C-17CAC1316D80}">
      <dgm:prSet custT="1"/>
      <dgm:spPr/>
      <dgm:t>
        <a:bodyPr/>
        <a:lstStyle/>
        <a:p>
          <a:pPr>
            <a:buFontTx/>
            <a:buNone/>
          </a:pPr>
          <a:r>
            <a:rPr lang="en-US" sz="1800" b="0" dirty="0">
              <a:solidFill>
                <a:schemeClr val="bg1"/>
              </a:solidFill>
            </a:rPr>
            <a:t>Logs Analyzed</a:t>
          </a:r>
        </a:p>
      </dgm:t>
    </dgm:pt>
    <dgm:pt modelId="{14C7C089-8DD3-41A6-BFAD-078C80DF651A}" type="parTrans" cxnId="{E94FFA36-2C2A-4A51-84EA-EE82BDBF35EE}">
      <dgm:prSet/>
      <dgm:spPr/>
      <dgm:t>
        <a:bodyPr/>
        <a:lstStyle/>
        <a:p>
          <a:endParaRPr lang="en-US"/>
        </a:p>
      </dgm:t>
    </dgm:pt>
    <dgm:pt modelId="{6625807F-E56C-4D00-82DF-723D979B4BB3}" type="sibTrans" cxnId="{E94FFA36-2C2A-4A51-84EA-EE82BDBF35EE}">
      <dgm:prSet/>
      <dgm:spPr/>
      <dgm:t>
        <a:bodyPr/>
        <a:lstStyle/>
        <a:p>
          <a:endParaRPr lang="en-US"/>
        </a:p>
      </dgm:t>
    </dgm:pt>
    <dgm:pt modelId="{B1F27678-9978-4237-9096-41754524B663}">
      <dgm:prSet custT="1"/>
      <dgm:spPr/>
      <dgm:t>
        <a:bodyPr/>
        <a:lstStyle/>
        <a:p>
          <a:pPr marL="0" indent="0">
            <a:lnSpc>
              <a:spcPct val="100000"/>
            </a:lnSpc>
            <a:spcAft>
              <a:spcPts val="0"/>
            </a:spcAft>
            <a:buFontTx/>
            <a:buNone/>
          </a:pPr>
          <a:r>
            <a:rPr lang="en-US" sz="1800" b="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dirty="0">
            <a:solidFill>
              <a:schemeClr val="accent1">
                <a:lumMod val="50000"/>
              </a:schemeClr>
            </a:solidFill>
          </a:endParaRPr>
        </a:p>
      </dgm:t>
    </dgm:pt>
    <dgm:pt modelId="{F2048FB0-92BA-44C2-AC54-BE1266FBA900}" type="parTrans" cxnId="{97BBB3E4-B577-41EF-89A6-C84E47EACB89}">
      <dgm:prSet/>
      <dgm:spPr/>
      <dgm:t>
        <a:bodyPr/>
        <a:lstStyle/>
        <a:p>
          <a:endParaRPr lang="en-US"/>
        </a:p>
      </dgm:t>
    </dgm:pt>
    <dgm:pt modelId="{0C670015-C033-41A5-92FC-677A552652B6}" type="sibTrans" cxnId="{97BBB3E4-B577-41EF-89A6-C84E47EACB89}">
      <dgm:prSet/>
      <dgm:spPr/>
      <dgm:t>
        <a:bodyPr/>
        <a:lstStyle/>
        <a:p>
          <a:endParaRPr lang="en-US"/>
        </a:p>
      </dgm:t>
    </dgm:pt>
    <dgm:pt modelId="{7D57559A-BEE7-4EDD-B69B-ABB2C08303BA}">
      <dgm:prSet custT="1"/>
      <dgm:spPr/>
      <dgm:t>
        <a:bodyPr/>
        <a:lstStyle/>
        <a:p>
          <a:pPr>
            <a:buFontTx/>
            <a:buNone/>
          </a:pPr>
          <a:r>
            <a:rPr lang="en-US" sz="1800" b="0" dirty="0">
              <a:solidFill>
                <a:schemeClr val="bg1"/>
              </a:solidFill>
            </a:rPr>
            <a:t>Trace Observed</a:t>
          </a:r>
        </a:p>
      </dgm:t>
    </dgm:pt>
    <dgm:pt modelId="{1EDF997C-1361-4192-843A-F7F126D42658}" type="parTrans" cxnId="{7F3CCD76-30A9-4D99-8434-E67F29243C03}">
      <dgm:prSet/>
      <dgm:spPr/>
      <dgm:t>
        <a:bodyPr/>
        <a:lstStyle/>
        <a:p>
          <a:endParaRPr lang="en-US"/>
        </a:p>
      </dgm:t>
    </dgm:pt>
    <dgm:pt modelId="{6092E7CC-CFE0-4310-8874-DFD035D328F2}" type="sibTrans" cxnId="{7F3CCD76-30A9-4D99-8434-E67F29243C03}">
      <dgm:prSet/>
      <dgm:spPr/>
      <dgm:t>
        <a:bodyPr/>
        <a:lstStyle/>
        <a:p>
          <a:endParaRPr lang="en-US"/>
        </a:p>
      </dgm:t>
    </dgm:pt>
    <dgm:pt modelId="{8B0FA5E5-DBBF-469E-86AC-B91B449E72CE}">
      <dgm:prSet custT="1"/>
      <dgm:spPr/>
      <dgm:t>
        <a:bodyPr/>
        <a:lstStyle/>
        <a:p>
          <a:pPr marL="0" indent="0">
            <a:lnSpc>
              <a:spcPct val="100000"/>
            </a:lnSpc>
            <a:spcAft>
              <a:spcPts val="0"/>
            </a:spcAft>
            <a:buNone/>
          </a:pPr>
          <a:r>
            <a:rPr lang="en-US" sz="1800" b="0" dirty="0">
              <a:solidFill>
                <a:schemeClr val="accent1">
                  <a:lumMod val="50000"/>
                </a:schemeClr>
              </a:solidFill>
            </a:rPr>
            <a:t>Below exception observed in Finacle CRM logs:</a:t>
          </a:r>
          <a:endParaRPr lang="en-US" sz="1800" b="0" dirty="0">
            <a:solidFill>
              <a:srgbClr val="007CC3">
                <a:lumMod val="50000"/>
              </a:srgbClr>
            </a:solidFill>
            <a:latin typeface="Calibri" panose="020F0502020204030204"/>
            <a:ea typeface="+mn-ea"/>
            <a:cs typeface="+mn-cs"/>
          </a:endParaRPr>
        </a:p>
      </dgm:t>
    </dgm:pt>
    <dgm:pt modelId="{7A4C6EB9-5BA7-4328-8734-6DF5FEE3115B}" type="parTrans" cxnId="{BD526446-7CFC-4F21-B485-E5CFBF6F58AE}">
      <dgm:prSet/>
      <dgm:spPr/>
      <dgm:t>
        <a:bodyPr/>
        <a:lstStyle/>
        <a:p>
          <a:endParaRPr lang="en-US"/>
        </a:p>
      </dgm:t>
    </dgm:pt>
    <dgm:pt modelId="{C37F73A7-D60A-4377-8BCF-BF5BA9C7F529}" type="sibTrans" cxnId="{BD526446-7CFC-4F21-B485-E5CFBF6F58AE}">
      <dgm:prSet/>
      <dgm:spPr/>
      <dgm:t>
        <a:bodyPr/>
        <a:lstStyle/>
        <a:p>
          <a:endParaRPr lang="en-US"/>
        </a:p>
      </dgm:t>
    </dgm:pt>
    <dgm:pt modelId="{5C691C10-8B55-4702-A106-D0DA085810FE}">
      <dgm:prSet custT="1"/>
      <dgm:spPr/>
      <dgm:t>
        <a:bodyPr/>
        <a:lstStyle/>
        <a:p>
          <a:pPr marL="0" indent="0">
            <a:lnSpc>
              <a:spcPct val="100000"/>
            </a:lnSpc>
            <a:spcAft>
              <a:spcPts val="0"/>
            </a:spcAft>
            <a:buFontTx/>
            <a:buNone/>
          </a:pPr>
          <a:r>
            <a:rPr lang="en-US" sz="1800" b="0" dirty="0" err="1">
              <a:solidFill>
                <a:srgbClr val="007CC3">
                  <a:lumMod val="50000"/>
                </a:srgbClr>
              </a:solidFill>
              <a:latin typeface="Calibri" panose="020F0502020204030204"/>
              <a:ea typeface="+mn-ea"/>
              <a:cs typeface="+mn-cs"/>
            </a:rPr>
            <a:t>java.sql.SQLSyntaxErrorException</a:t>
          </a:r>
          <a:r>
            <a:rPr lang="en-US" sz="1800" b="0" dirty="0">
              <a:solidFill>
                <a:srgbClr val="007CC3">
                  <a:lumMod val="50000"/>
                </a:srgbClr>
              </a:solidFill>
              <a:latin typeface="Calibri" panose="020F0502020204030204"/>
              <a:ea typeface="+mn-ea"/>
              <a:cs typeface="+mn-cs"/>
            </a:rPr>
            <a:t>: ORA-01950: no privileges on tablespace 'DEDUP_RETL1' ORA-06512: at "CRMUSER.TR_DEDUP_ACCOUNT_ADD", line 91 ORA-04088: error during execution of trigger 'CRMUSER.TR_DEDUP_ACCOUNT_ADD'</a:t>
          </a:r>
        </a:p>
      </dgm:t>
    </dgm:pt>
    <dgm:pt modelId="{3A74FCB7-3784-491E-81C1-25ED24C35560}" type="parTrans" cxnId="{DD70291D-0DCC-463F-B2BE-3B0C0D6BACB3}">
      <dgm:prSet/>
      <dgm:spPr/>
      <dgm:t>
        <a:bodyPr/>
        <a:lstStyle/>
        <a:p>
          <a:endParaRPr lang="en-US"/>
        </a:p>
      </dgm:t>
    </dgm:pt>
    <dgm:pt modelId="{2405C21C-4761-4E49-99B9-D51FE411AF70}" type="sibTrans" cxnId="{DD70291D-0DCC-463F-B2BE-3B0C0D6BACB3}">
      <dgm:prSet/>
      <dgm:spPr/>
      <dgm:t>
        <a:bodyPr/>
        <a:lstStyle/>
        <a:p>
          <a:endParaRPr lang="en-US"/>
        </a:p>
      </dgm:t>
    </dgm:pt>
    <dgm:pt modelId="{CB1D844B-5B90-4351-A98E-77EDA41DE90D}">
      <dgm:prSet custT="1"/>
      <dgm:spPr/>
      <dgm:t>
        <a:bodyPr/>
        <a:lstStyle/>
        <a:p>
          <a:pPr>
            <a:buFontTx/>
            <a:buNone/>
          </a:pPr>
          <a:r>
            <a:rPr lang="en-US" sz="1800" b="0" dirty="0">
              <a:solidFill>
                <a:schemeClr val="bg1"/>
              </a:solidFill>
            </a:rPr>
            <a:t>RCA</a:t>
          </a:r>
          <a:endParaRPr lang="en-US" sz="1800" b="0" dirty="0">
            <a:solidFill>
              <a:srgbClr val="007CC3">
                <a:lumMod val="50000"/>
              </a:srgbClr>
            </a:solidFill>
            <a:latin typeface="Calibri" panose="020F0502020204030204"/>
            <a:ea typeface="+mn-ea"/>
            <a:cs typeface="+mn-cs"/>
          </a:endParaRPr>
        </a:p>
      </dgm:t>
    </dgm:pt>
    <dgm:pt modelId="{211F5466-F199-43D7-9946-C51AF7A167A3}" type="parTrans" cxnId="{6956D083-209C-4D44-95B6-49525184E6A9}">
      <dgm:prSet/>
      <dgm:spPr/>
      <dgm:t>
        <a:bodyPr/>
        <a:lstStyle/>
        <a:p>
          <a:endParaRPr lang="en-US"/>
        </a:p>
      </dgm:t>
    </dgm:pt>
    <dgm:pt modelId="{9BC2A621-A4E8-4548-8DD6-2BE5C7843805}" type="sibTrans" cxnId="{6956D083-209C-4D44-95B6-49525184E6A9}">
      <dgm:prSet/>
      <dgm:spPr/>
      <dgm:t>
        <a:bodyPr/>
        <a:lstStyle/>
        <a:p>
          <a:endParaRPr lang="en-US"/>
        </a:p>
      </dgm:t>
    </dgm:pt>
    <dgm:pt modelId="{EFA367FD-FD19-40E8-8A7D-DF7478175EBD}">
      <dgm:prSet custT="1"/>
      <dgm:spPr/>
      <dgm:t>
        <a:bodyPr/>
        <a:lstStyle/>
        <a:p>
          <a:pPr marL="0" indent="0">
            <a:lnSpc>
              <a:spcPct val="100000"/>
            </a:lnSpc>
            <a:spcAft>
              <a:spcPts val="0"/>
            </a:spcAft>
            <a:buFontTx/>
            <a:buNone/>
          </a:pPr>
          <a:r>
            <a:rPr lang="en-US" sz="1800" b="0" dirty="0">
              <a:solidFill>
                <a:srgbClr val="007CC3">
                  <a:lumMod val="50000"/>
                </a:srgbClr>
              </a:solidFill>
              <a:latin typeface="Calibri" panose="020F0502020204030204"/>
              <a:ea typeface="+mn-ea"/>
              <a:cs typeface="+mn-cs"/>
            </a:rPr>
            <a:t>Before PSP deployment, UAT database was refreshed, and the privileges were missing from the table space DEDUP_RETL1.</a:t>
          </a:r>
        </a:p>
      </dgm:t>
    </dgm:pt>
    <dgm:pt modelId="{F2EB2670-44F2-4B07-AF54-3023B284C16F}" type="parTrans" cxnId="{D0AE125F-97E8-4E60-8EA5-B4BFBD497147}">
      <dgm:prSet/>
      <dgm:spPr/>
      <dgm:t>
        <a:bodyPr/>
        <a:lstStyle/>
        <a:p>
          <a:endParaRPr lang="en-US"/>
        </a:p>
      </dgm:t>
    </dgm:pt>
    <dgm:pt modelId="{441FC260-C12C-450A-8A1B-8C1E56CD55B0}" type="sibTrans" cxnId="{D0AE125F-97E8-4E60-8EA5-B4BFBD497147}">
      <dgm:prSet/>
      <dgm:spPr/>
      <dgm:t>
        <a:bodyPr/>
        <a:lstStyle/>
        <a:p>
          <a:endParaRPr lang="en-US"/>
        </a:p>
      </dgm:t>
    </dgm:pt>
    <dgm:pt modelId="{145CA0DA-63E8-4DA3-BE20-89F906121C63}">
      <dgm:prSet custT="1"/>
      <dgm:spPr/>
      <dgm:t>
        <a:bodyPr/>
        <a:lstStyle/>
        <a:p>
          <a:pPr>
            <a:buFontTx/>
            <a:buNone/>
          </a:pPr>
          <a:r>
            <a:rPr lang="en-US" sz="1800" b="0" dirty="0">
              <a:solidFill>
                <a:schemeClr val="bg1"/>
              </a:solidFill>
            </a:rPr>
            <a:t>Resolution</a:t>
          </a:r>
        </a:p>
      </dgm:t>
    </dgm:pt>
    <dgm:pt modelId="{A8182BB2-3D27-4F5B-A12C-18A9964509FD}" type="parTrans" cxnId="{410E678C-2D2B-4527-8C7D-1080E8E44671}">
      <dgm:prSet/>
      <dgm:spPr/>
      <dgm:t>
        <a:bodyPr/>
        <a:lstStyle/>
        <a:p>
          <a:endParaRPr lang="en-US"/>
        </a:p>
      </dgm:t>
    </dgm:pt>
    <dgm:pt modelId="{7E2661CC-C655-43AE-96DC-259C402E809A}" type="sibTrans" cxnId="{410E678C-2D2B-4527-8C7D-1080E8E44671}">
      <dgm:prSet/>
      <dgm:spPr/>
      <dgm:t>
        <a:bodyPr/>
        <a:lstStyle/>
        <a:p>
          <a:endParaRPr lang="en-US"/>
        </a:p>
      </dgm:t>
    </dgm:pt>
    <dgm:pt modelId="{965903F5-9E19-4792-8DAE-B39CA47847FE}">
      <dgm:prSet custT="1"/>
      <dgm:spPr/>
      <dgm:t>
        <a:bodyPr/>
        <a:lstStyle/>
        <a:p>
          <a:pPr>
            <a:buFontTx/>
            <a:buNone/>
          </a:pPr>
          <a:r>
            <a:rPr lang="en-US" sz="1800" b="0" dirty="0">
              <a:solidFill>
                <a:schemeClr val="accent1">
                  <a:lumMod val="50000"/>
                </a:schemeClr>
              </a:solidFill>
              <a:latin typeface="Calibri" panose="020F0502020204030204"/>
              <a:ea typeface="+mn-ea"/>
              <a:cs typeface="+mn-cs"/>
            </a:rPr>
            <a:t>After providing the privileges the issue was resolved.</a:t>
          </a:r>
        </a:p>
      </dgm:t>
    </dgm:pt>
    <dgm:pt modelId="{7AB91E59-7752-41F2-930D-8DE6A626E3DF}" type="parTrans" cxnId="{2077B438-AFC2-4CAC-A85E-5838F875C957}">
      <dgm:prSet/>
      <dgm:spPr/>
      <dgm:t>
        <a:bodyPr/>
        <a:lstStyle/>
        <a:p>
          <a:endParaRPr lang="en-US"/>
        </a:p>
      </dgm:t>
    </dgm:pt>
    <dgm:pt modelId="{0F5DB313-BA6E-436D-90F0-9D6156645C56}" type="sibTrans" cxnId="{2077B438-AFC2-4CAC-A85E-5838F875C957}">
      <dgm:prSet/>
      <dgm:spPr/>
      <dgm:t>
        <a:bodyPr/>
        <a:lstStyle/>
        <a:p>
          <a:endParaRPr lang="en-US"/>
        </a:p>
      </dgm:t>
    </dgm:pt>
    <dgm:pt modelId="{0CD02B4C-9665-4AC8-A56D-5650A6C8A144}" type="pres">
      <dgm:prSet presAssocID="{32D8DD80-401B-4285-B71A-E0FA4591B669}" presName="Name0" presStyleCnt="0">
        <dgm:presLayoutVars>
          <dgm:dir/>
          <dgm:animLvl val="lvl"/>
          <dgm:resizeHandles val="exact"/>
        </dgm:presLayoutVars>
      </dgm:prSet>
      <dgm:spPr/>
    </dgm:pt>
    <dgm:pt modelId="{0CCEFF1A-C25D-4809-A74F-DAC2BBA97FE1}" type="pres">
      <dgm:prSet presAssocID="{91273310-FAC9-4375-B1A9-0039321BA006}" presName="linNode" presStyleCnt="0"/>
      <dgm:spPr/>
    </dgm:pt>
    <dgm:pt modelId="{203DAE6E-D567-47BA-BD33-5E1C423E0328}" type="pres">
      <dgm:prSet presAssocID="{91273310-FAC9-4375-B1A9-0039321BA006}" presName="parentText" presStyleLbl="node1" presStyleIdx="0" presStyleCnt="5" custScaleX="54874">
        <dgm:presLayoutVars>
          <dgm:chMax val="1"/>
          <dgm:bulletEnabled val="1"/>
        </dgm:presLayoutVars>
      </dgm:prSet>
      <dgm:spPr/>
    </dgm:pt>
    <dgm:pt modelId="{63F0A2F3-1AF4-4A75-8AFB-6E93EC4ACC6A}" type="pres">
      <dgm:prSet presAssocID="{91273310-FAC9-4375-B1A9-0039321BA006}" presName="descendantText" presStyleLbl="alignAccFollowNode1" presStyleIdx="0" presStyleCnt="5" custScaleX="124123">
        <dgm:presLayoutVars>
          <dgm:bulletEnabled val="1"/>
        </dgm:presLayoutVars>
      </dgm:prSet>
      <dgm:spPr/>
    </dgm:pt>
    <dgm:pt modelId="{E4195148-64FD-44E1-97E9-73F4E0C82AA4}" type="pres">
      <dgm:prSet presAssocID="{C7011817-74C8-48EA-AA3B-0350043FEE05}" presName="sp" presStyleCnt="0"/>
      <dgm:spPr/>
    </dgm:pt>
    <dgm:pt modelId="{106ED8E7-5E0C-4DB4-AABC-369B12878964}" type="pres">
      <dgm:prSet presAssocID="{7A308C64-B599-46E7-B98C-17CAC1316D80}" presName="linNode" presStyleCnt="0"/>
      <dgm:spPr/>
    </dgm:pt>
    <dgm:pt modelId="{3D8789FC-554E-4F3E-8002-409251099F18}" type="pres">
      <dgm:prSet presAssocID="{7A308C64-B599-46E7-B98C-17CAC1316D80}" presName="parentText" presStyleLbl="node1" presStyleIdx="1" presStyleCnt="5" custScaleX="54874">
        <dgm:presLayoutVars>
          <dgm:chMax val="1"/>
          <dgm:bulletEnabled val="1"/>
        </dgm:presLayoutVars>
      </dgm:prSet>
      <dgm:spPr/>
    </dgm:pt>
    <dgm:pt modelId="{B94CE5A0-CB38-4866-B9EE-54504FED0B07}" type="pres">
      <dgm:prSet presAssocID="{7A308C64-B599-46E7-B98C-17CAC1316D80}" presName="descendantText" presStyleLbl="alignAccFollowNode1" presStyleIdx="1" presStyleCnt="5" custScaleX="124123">
        <dgm:presLayoutVars>
          <dgm:bulletEnabled val="1"/>
        </dgm:presLayoutVars>
      </dgm:prSet>
      <dgm:spPr/>
    </dgm:pt>
    <dgm:pt modelId="{92FA6308-7AC9-40CD-BAD9-8DDE895BC62E}" type="pres">
      <dgm:prSet presAssocID="{6625807F-E56C-4D00-82DF-723D979B4BB3}" presName="sp" presStyleCnt="0"/>
      <dgm:spPr/>
    </dgm:pt>
    <dgm:pt modelId="{4D7BF26B-8DB3-4572-B261-4207CEF6CFB0}" type="pres">
      <dgm:prSet presAssocID="{7D57559A-BEE7-4EDD-B69B-ABB2C08303BA}" presName="linNode" presStyleCnt="0"/>
      <dgm:spPr/>
    </dgm:pt>
    <dgm:pt modelId="{9C97D0C6-23B6-45FE-82E9-16B883D4070C}" type="pres">
      <dgm:prSet presAssocID="{7D57559A-BEE7-4EDD-B69B-ABB2C08303BA}" presName="parentText" presStyleLbl="node1" presStyleIdx="2" presStyleCnt="5" custScaleX="56013" custScaleY="196669">
        <dgm:presLayoutVars>
          <dgm:chMax val="1"/>
          <dgm:bulletEnabled val="1"/>
        </dgm:presLayoutVars>
      </dgm:prSet>
      <dgm:spPr/>
    </dgm:pt>
    <dgm:pt modelId="{B024B391-0077-4DED-9850-87251FAE2666}" type="pres">
      <dgm:prSet presAssocID="{7D57559A-BEE7-4EDD-B69B-ABB2C08303BA}" presName="descendantText" presStyleLbl="alignAccFollowNode1" presStyleIdx="2" presStyleCnt="5" custScaleX="123525" custScaleY="270461" custLinFactNeighborX="752" custLinFactNeighborY="3995">
        <dgm:presLayoutVars>
          <dgm:bulletEnabled val="1"/>
        </dgm:presLayoutVars>
      </dgm:prSet>
      <dgm:spPr/>
    </dgm:pt>
    <dgm:pt modelId="{291254A8-304C-48DA-8089-7CBA512C604E}" type="pres">
      <dgm:prSet presAssocID="{6092E7CC-CFE0-4310-8874-DFD035D328F2}" presName="sp" presStyleCnt="0"/>
      <dgm:spPr/>
    </dgm:pt>
    <dgm:pt modelId="{4A412B33-DEE4-4AAD-82FF-CBCE0981F2D4}" type="pres">
      <dgm:prSet presAssocID="{CB1D844B-5B90-4351-A98E-77EDA41DE90D}" presName="linNode" presStyleCnt="0"/>
      <dgm:spPr/>
    </dgm:pt>
    <dgm:pt modelId="{C14AC031-D4F7-4FB4-B71F-EE4FF6C70A83}" type="pres">
      <dgm:prSet presAssocID="{CB1D844B-5B90-4351-A98E-77EDA41DE90D}" presName="parentText" presStyleLbl="node1" presStyleIdx="3" presStyleCnt="5" custScaleX="55429">
        <dgm:presLayoutVars>
          <dgm:chMax val="1"/>
          <dgm:bulletEnabled val="1"/>
        </dgm:presLayoutVars>
      </dgm:prSet>
      <dgm:spPr/>
    </dgm:pt>
    <dgm:pt modelId="{8C67FD0C-E5BA-4BD0-A4D7-28E0B62B1DE1}" type="pres">
      <dgm:prSet presAssocID="{CB1D844B-5B90-4351-A98E-77EDA41DE90D}" presName="descendantText" presStyleLbl="alignAccFollowNode1" presStyleIdx="3" presStyleCnt="5" custScaleX="123691">
        <dgm:presLayoutVars>
          <dgm:bulletEnabled val="1"/>
        </dgm:presLayoutVars>
      </dgm:prSet>
      <dgm:spPr/>
    </dgm:pt>
    <dgm:pt modelId="{9850D2B2-B272-4829-A92A-6B4F3D3400C7}" type="pres">
      <dgm:prSet presAssocID="{9BC2A621-A4E8-4548-8DD6-2BE5C7843805}" presName="sp" presStyleCnt="0"/>
      <dgm:spPr/>
    </dgm:pt>
    <dgm:pt modelId="{6241076C-94B6-411D-A666-C276EFD23A57}" type="pres">
      <dgm:prSet presAssocID="{145CA0DA-63E8-4DA3-BE20-89F906121C63}" presName="linNode" presStyleCnt="0"/>
      <dgm:spPr/>
    </dgm:pt>
    <dgm:pt modelId="{EA539E00-6B33-448B-A756-2164CDBDFEC9}" type="pres">
      <dgm:prSet presAssocID="{145CA0DA-63E8-4DA3-BE20-89F906121C63}" presName="parentText" presStyleLbl="node1" presStyleIdx="4" presStyleCnt="5" custScaleX="56200">
        <dgm:presLayoutVars>
          <dgm:chMax val="1"/>
          <dgm:bulletEnabled val="1"/>
        </dgm:presLayoutVars>
      </dgm:prSet>
      <dgm:spPr/>
    </dgm:pt>
    <dgm:pt modelId="{201A4D24-E191-40D5-AE85-42D8E68AE0AA}" type="pres">
      <dgm:prSet presAssocID="{145CA0DA-63E8-4DA3-BE20-89F906121C63}" presName="descendantText" presStyleLbl="alignAccFollowNode1" presStyleIdx="4" presStyleCnt="5" custScaleX="123691">
        <dgm:presLayoutVars>
          <dgm:bulletEnabled val="1"/>
        </dgm:presLayoutVars>
      </dgm:prSet>
      <dgm:spPr/>
    </dgm:pt>
  </dgm:ptLst>
  <dgm:cxnLst>
    <dgm:cxn modelId="{0A431205-E3CE-4FDC-82F0-05F8B469A184}" type="presOf" srcId="{5C691C10-8B55-4702-A106-D0DA085810FE}" destId="{B024B391-0077-4DED-9850-87251FAE2666}" srcOrd="0" destOrd="1" presId="urn:microsoft.com/office/officeart/2005/8/layout/vList5"/>
    <dgm:cxn modelId="{A0DE3219-1CA2-4EB0-A054-373296B2AB4F}" type="presOf" srcId="{91273310-FAC9-4375-B1A9-0039321BA006}" destId="{203DAE6E-D567-47BA-BD33-5E1C423E0328}" srcOrd="0" destOrd="0" presId="urn:microsoft.com/office/officeart/2005/8/layout/vList5"/>
    <dgm:cxn modelId="{DD70291D-0DCC-463F-B2BE-3B0C0D6BACB3}" srcId="{7D57559A-BEE7-4EDD-B69B-ABB2C08303BA}" destId="{5C691C10-8B55-4702-A106-D0DA085810FE}" srcOrd="1" destOrd="0" parTransId="{3A74FCB7-3784-491E-81C1-25ED24C35560}" sibTransId="{2405C21C-4761-4E49-99B9-D51FE411AF70}"/>
    <dgm:cxn modelId="{E94FFA36-2C2A-4A51-84EA-EE82BDBF35EE}" srcId="{32D8DD80-401B-4285-B71A-E0FA4591B669}" destId="{7A308C64-B599-46E7-B98C-17CAC1316D80}" srcOrd="1" destOrd="0" parTransId="{14C7C089-8DD3-41A6-BFAD-078C80DF651A}" sibTransId="{6625807F-E56C-4D00-82DF-723D979B4BB3}"/>
    <dgm:cxn modelId="{2077B438-AFC2-4CAC-A85E-5838F875C957}" srcId="{145CA0DA-63E8-4DA3-BE20-89F906121C63}" destId="{965903F5-9E19-4792-8DAE-B39CA47847FE}" srcOrd="0" destOrd="0" parTransId="{7AB91E59-7752-41F2-930D-8DE6A626E3DF}" sibTransId="{0F5DB313-BA6E-436D-90F0-9D6156645C56}"/>
    <dgm:cxn modelId="{88AE605C-AA44-475A-A382-5C6E0D2138F7}" srcId="{32D8DD80-401B-4285-B71A-E0FA4591B669}" destId="{91273310-FAC9-4375-B1A9-0039321BA006}" srcOrd="0" destOrd="0" parTransId="{D2F90CA2-827E-4392-8D28-95D637590BBE}" sibTransId="{C7011817-74C8-48EA-AA3B-0350043FEE05}"/>
    <dgm:cxn modelId="{D0AE125F-97E8-4E60-8EA5-B4BFBD497147}" srcId="{CB1D844B-5B90-4351-A98E-77EDA41DE90D}" destId="{EFA367FD-FD19-40E8-8A7D-DF7478175EBD}" srcOrd="0" destOrd="0" parTransId="{F2EB2670-44F2-4B07-AF54-3023B284C16F}" sibTransId="{441FC260-C12C-450A-8A1B-8C1E56CD55B0}"/>
    <dgm:cxn modelId="{BD526446-7CFC-4F21-B485-E5CFBF6F58AE}" srcId="{7D57559A-BEE7-4EDD-B69B-ABB2C08303BA}" destId="{8B0FA5E5-DBBF-469E-86AC-B91B449E72CE}" srcOrd="0" destOrd="0" parTransId="{7A4C6EB9-5BA7-4328-8734-6DF5FEE3115B}" sibTransId="{C37F73A7-D60A-4377-8BCF-BF5BA9C7F529}"/>
    <dgm:cxn modelId="{953B744E-5FFC-440B-A840-8613D0667B7E}" type="presOf" srcId="{965903F5-9E19-4792-8DAE-B39CA47847FE}" destId="{201A4D24-E191-40D5-AE85-42D8E68AE0AA}" srcOrd="0" destOrd="0" presId="urn:microsoft.com/office/officeart/2005/8/layout/vList5"/>
    <dgm:cxn modelId="{2818DE70-0B2A-4523-B196-8D29107C443A}" type="presOf" srcId="{EFA367FD-FD19-40E8-8A7D-DF7478175EBD}" destId="{8C67FD0C-E5BA-4BD0-A4D7-28E0B62B1DE1}" srcOrd="0" destOrd="0" presId="urn:microsoft.com/office/officeart/2005/8/layout/vList5"/>
    <dgm:cxn modelId="{7F3CCD76-30A9-4D99-8434-E67F29243C03}" srcId="{32D8DD80-401B-4285-B71A-E0FA4591B669}" destId="{7D57559A-BEE7-4EDD-B69B-ABB2C08303BA}" srcOrd="2" destOrd="0" parTransId="{1EDF997C-1361-4192-843A-F7F126D42658}" sibTransId="{6092E7CC-CFE0-4310-8874-DFD035D328F2}"/>
    <dgm:cxn modelId="{6956D083-209C-4D44-95B6-49525184E6A9}" srcId="{32D8DD80-401B-4285-B71A-E0FA4591B669}" destId="{CB1D844B-5B90-4351-A98E-77EDA41DE90D}" srcOrd="3" destOrd="0" parTransId="{211F5466-F199-43D7-9946-C51AF7A167A3}" sibTransId="{9BC2A621-A4E8-4548-8DD6-2BE5C7843805}"/>
    <dgm:cxn modelId="{9AE0F387-45EF-4A8D-B41E-B51881DB8318}" type="presOf" srcId="{145CA0DA-63E8-4DA3-BE20-89F906121C63}" destId="{EA539E00-6B33-448B-A756-2164CDBDFEC9}" srcOrd="0" destOrd="0" presId="urn:microsoft.com/office/officeart/2005/8/layout/vList5"/>
    <dgm:cxn modelId="{410E678C-2D2B-4527-8C7D-1080E8E44671}" srcId="{32D8DD80-401B-4285-B71A-E0FA4591B669}" destId="{145CA0DA-63E8-4DA3-BE20-89F906121C63}" srcOrd="4" destOrd="0" parTransId="{A8182BB2-3D27-4F5B-A12C-18A9964509FD}" sibTransId="{7E2661CC-C655-43AE-96DC-259C402E809A}"/>
    <dgm:cxn modelId="{8F32229D-7147-4C96-B77B-5674A98F3024}" type="presOf" srcId="{7D57559A-BEE7-4EDD-B69B-ABB2C08303BA}" destId="{9C97D0C6-23B6-45FE-82E9-16B883D4070C}" srcOrd="0" destOrd="0" presId="urn:microsoft.com/office/officeart/2005/8/layout/vList5"/>
    <dgm:cxn modelId="{618B4BA5-7905-45A9-A315-7574B67B7FFD}" type="presOf" srcId="{7A308C64-B599-46E7-B98C-17CAC1316D80}" destId="{3D8789FC-554E-4F3E-8002-409251099F18}" srcOrd="0" destOrd="0" presId="urn:microsoft.com/office/officeart/2005/8/layout/vList5"/>
    <dgm:cxn modelId="{4A4B3BB4-3E01-46D0-B9A4-A7D4EB05BFF5}" type="presOf" srcId="{CB1D844B-5B90-4351-A98E-77EDA41DE90D}" destId="{C14AC031-D4F7-4FB4-B71F-EE4FF6C70A83}" srcOrd="0" destOrd="0" presId="urn:microsoft.com/office/officeart/2005/8/layout/vList5"/>
    <dgm:cxn modelId="{1BB7A9C0-CE7A-44CD-AFD3-6D29A3919C00}" type="presOf" srcId="{8B0FA5E5-DBBF-469E-86AC-B91B449E72CE}" destId="{B024B391-0077-4DED-9850-87251FAE2666}" srcOrd="0" destOrd="0" presId="urn:microsoft.com/office/officeart/2005/8/layout/vList5"/>
    <dgm:cxn modelId="{EE3122CE-8ABC-4683-9EC4-97681CCDE6F8}" srcId="{91273310-FAC9-4375-B1A9-0039321BA006}" destId="{5B215209-42F1-48DC-B5F8-A6CEAD09F2AA}" srcOrd="0" destOrd="0" parTransId="{1F04646A-3DDF-4C55-BDD3-38AA9B906D36}" sibTransId="{E83D2B9B-DC89-4CB7-B7F7-1A65A09143D5}"/>
    <dgm:cxn modelId="{E1141AD5-EEB4-4327-84DD-5A40CD53919E}" type="presOf" srcId="{32D8DD80-401B-4285-B71A-E0FA4591B669}" destId="{0CD02B4C-9665-4AC8-A56D-5650A6C8A144}" srcOrd="0" destOrd="0" presId="urn:microsoft.com/office/officeart/2005/8/layout/vList5"/>
    <dgm:cxn modelId="{167A69DE-B729-41E7-8C93-381E75A6E010}" type="presOf" srcId="{B1F27678-9978-4237-9096-41754524B663}" destId="{B94CE5A0-CB38-4866-B9EE-54504FED0B07}" srcOrd="0" destOrd="0" presId="urn:microsoft.com/office/officeart/2005/8/layout/vList5"/>
    <dgm:cxn modelId="{97BBB3E4-B577-41EF-89A6-C84E47EACB89}" srcId="{7A308C64-B599-46E7-B98C-17CAC1316D80}" destId="{B1F27678-9978-4237-9096-41754524B663}" srcOrd="0" destOrd="0" parTransId="{F2048FB0-92BA-44C2-AC54-BE1266FBA900}" sibTransId="{0C670015-C033-41A5-92FC-677A552652B6}"/>
    <dgm:cxn modelId="{C9EC5AF7-82C8-4CAB-987C-72E9B48C4BCF}" type="presOf" srcId="{5B215209-42F1-48DC-B5F8-A6CEAD09F2AA}" destId="{63F0A2F3-1AF4-4A75-8AFB-6E93EC4ACC6A}" srcOrd="0" destOrd="0" presId="urn:microsoft.com/office/officeart/2005/8/layout/vList5"/>
    <dgm:cxn modelId="{DB5E3D5B-0303-49B6-A1F4-4D1FAE104DE0}" type="presParOf" srcId="{0CD02B4C-9665-4AC8-A56D-5650A6C8A144}" destId="{0CCEFF1A-C25D-4809-A74F-DAC2BBA97FE1}" srcOrd="0" destOrd="0" presId="urn:microsoft.com/office/officeart/2005/8/layout/vList5"/>
    <dgm:cxn modelId="{E264F95B-FF27-4ED3-9C10-7E4FA1146FAD}" type="presParOf" srcId="{0CCEFF1A-C25D-4809-A74F-DAC2BBA97FE1}" destId="{203DAE6E-D567-47BA-BD33-5E1C423E0328}" srcOrd="0" destOrd="0" presId="urn:microsoft.com/office/officeart/2005/8/layout/vList5"/>
    <dgm:cxn modelId="{1BFCE9E2-FF8D-4695-9EB3-0CD3D5585DF3}" type="presParOf" srcId="{0CCEFF1A-C25D-4809-A74F-DAC2BBA97FE1}" destId="{63F0A2F3-1AF4-4A75-8AFB-6E93EC4ACC6A}" srcOrd="1" destOrd="0" presId="urn:microsoft.com/office/officeart/2005/8/layout/vList5"/>
    <dgm:cxn modelId="{2DD844CD-B3C9-4E99-8DA7-08E5324378C8}" type="presParOf" srcId="{0CD02B4C-9665-4AC8-A56D-5650A6C8A144}" destId="{E4195148-64FD-44E1-97E9-73F4E0C82AA4}" srcOrd="1" destOrd="0" presId="urn:microsoft.com/office/officeart/2005/8/layout/vList5"/>
    <dgm:cxn modelId="{96373680-8DD5-4DD7-8146-9CF7555A246F}" type="presParOf" srcId="{0CD02B4C-9665-4AC8-A56D-5650A6C8A144}" destId="{106ED8E7-5E0C-4DB4-AABC-369B12878964}" srcOrd="2" destOrd="0" presId="urn:microsoft.com/office/officeart/2005/8/layout/vList5"/>
    <dgm:cxn modelId="{564FAA95-6CAD-457F-A9D3-3603D2E480C4}" type="presParOf" srcId="{106ED8E7-5E0C-4DB4-AABC-369B12878964}" destId="{3D8789FC-554E-4F3E-8002-409251099F18}" srcOrd="0" destOrd="0" presId="urn:microsoft.com/office/officeart/2005/8/layout/vList5"/>
    <dgm:cxn modelId="{D8F26F12-FDF5-4E51-9F0B-4605E36B3EA1}" type="presParOf" srcId="{106ED8E7-5E0C-4DB4-AABC-369B12878964}" destId="{B94CE5A0-CB38-4866-B9EE-54504FED0B07}" srcOrd="1" destOrd="0" presId="urn:microsoft.com/office/officeart/2005/8/layout/vList5"/>
    <dgm:cxn modelId="{22ABC500-1CED-444A-B4FD-C7806D07DD61}" type="presParOf" srcId="{0CD02B4C-9665-4AC8-A56D-5650A6C8A144}" destId="{92FA6308-7AC9-40CD-BAD9-8DDE895BC62E}" srcOrd="3" destOrd="0" presId="urn:microsoft.com/office/officeart/2005/8/layout/vList5"/>
    <dgm:cxn modelId="{B1022380-EF5F-4DB9-92A5-871FE118E77F}" type="presParOf" srcId="{0CD02B4C-9665-4AC8-A56D-5650A6C8A144}" destId="{4D7BF26B-8DB3-4572-B261-4207CEF6CFB0}" srcOrd="4" destOrd="0" presId="urn:microsoft.com/office/officeart/2005/8/layout/vList5"/>
    <dgm:cxn modelId="{A357318D-D03A-41B4-AFBA-1384CDBDFED7}" type="presParOf" srcId="{4D7BF26B-8DB3-4572-B261-4207CEF6CFB0}" destId="{9C97D0C6-23B6-45FE-82E9-16B883D4070C}" srcOrd="0" destOrd="0" presId="urn:microsoft.com/office/officeart/2005/8/layout/vList5"/>
    <dgm:cxn modelId="{6210E120-1C00-44A4-875B-9B0CF1824ADB}" type="presParOf" srcId="{4D7BF26B-8DB3-4572-B261-4207CEF6CFB0}" destId="{B024B391-0077-4DED-9850-87251FAE2666}" srcOrd="1" destOrd="0" presId="urn:microsoft.com/office/officeart/2005/8/layout/vList5"/>
    <dgm:cxn modelId="{F7FC9067-8810-41CE-A73F-FF2718965F0F}" type="presParOf" srcId="{0CD02B4C-9665-4AC8-A56D-5650A6C8A144}" destId="{291254A8-304C-48DA-8089-7CBA512C604E}" srcOrd="5" destOrd="0" presId="urn:microsoft.com/office/officeart/2005/8/layout/vList5"/>
    <dgm:cxn modelId="{D800E7C2-FE38-4E3C-B52D-80CF26E53C24}" type="presParOf" srcId="{0CD02B4C-9665-4AC8-A56D-5650A6C8A144}" destId="{4A412B33-DEE4-4AAD-82FF-CBCE0981F2D4}" srcOrd="6" destOrd="0" presId="urn:microsoft.com/office/officeart/2005/8/layout/vList5"/>
    <dgm:cxn modelId="{8457C8CD-9F26-458B-8DEA-F1696A1C2718}" type="presParOf" srcId="{4A412B33-DEE4-4AAD-82FF-CBCE0981F2D4}" destId="{C14AC031-D4F7-4FB4-B71F-EE4FF6C70A83}" srcOrd="0" destOrd="0" presId="urn:microsoft.com/office/officeart/2005/8/layout/vList5"/>
    <dgm:cxn modelId="{EDE1CF0C-0353-408B-86C5-7ADE7A0FB7F3}" type="presParOf" srcId="{4A412B33-DEE4-4AAD-82FF-CBCE0981F2D4}" destId="{8C67FD0C-E5BA-4BD0-A4D7-28E0B62B1DE1}" srcOrd="1" destOrd="0" presId="urn:microsoft.com/office/officeart/2005/8/layout/vList5"/>
    <dgm:cxn modelId="{BF0BD00A-A34E-4CB0-B10A-0023E65D06A4}" type="presParOf" srcId="{0CD02B4C-9665-4AC8-A56D-5650A6C8A144}" destId="{9850D2B2-B272-4829-A92A-6B4F3D3400C7}" srcOrd="7" destOrd="0" presId="urn:microsoft.com/office/officeart/2005/8/layout/vList5"/>
    <dgm:cxn modelId="{4F2CBAD3-FA73-4165-B935-E8546BA3B221}" type="presParOf" srcId="{0CD02B4C-9665-4AC8-A56D-5650A6C8A144}" destId="{6241076C-94B6-411D-A666-C276EFD23A57}" srcOrd="8" destOrd="0" presId="urn:microsoft.com/office/officeart/2005/8/layout/vList5"/>
    <dgm:cxn modelId="{5F0C29AD-DE74-42D8-9FB7-B5DE724819AE}" type="presParOf" srcId="{6241076C-94B6-411D-A666-C276EFD23A57}" destId="{EA539E00-6B33-448B-A756-2164CDBDFEC9}" srcOrd="0" destOrd="0" presId="urn:microsoft.com/office/officeart/2005/8/layout/vList5"/>
    <dgm:cxn modelId="{7A68B507-9686-44DD-A611-8A0AA804D45A}" type="presParOf" srcId="{6241076C-94B6-411D-A666-C276EFD23A57}" destId="{201A4D24-E191-40D5-AE85-42D8E68AE0A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r>
            <a:rPr lang="en-US" dirty="0"/>
            <a:t>Is this a new issue?</a:t>
          </a:r>
        </a:p>
      </dgm:t>
    </dgm:pt>
    <dgm:pt modelId="{244F4C5B-E21F-42C5-B3DE-A041B66062A8}" type="parTrans" cxnId="{C4C8F894-0048-4280-A73A-29BC1A0D9EDC}">
      <dgm:prSet/>
      <dgm:spPr/>
      <dgm:t>
        <a:bodyPr/>
        <a:lstStyle/>
        <a:p>
          <a:endParaRPr lang="en-US"/>
        </a:p>
      </dgm:t>
    </dgm:pt>
    <dgm:pt modelId="{DC933204-89A4-41EE-801F-B72B072A2776}" type="sibTrans" cxnId="{C4C8F894-0048-4280-A73A-29BC1A0D9EDC}">
      <dgm:prSet/>
      <dgm:spPr/>
      <dgm:t>
        <a:bodyPr/>
        <a:lstStyle/>
        <a:p>
          <a:endParaRPr lang="en-US"/>
        </a:p>
      </dgm:t>
    </dgm:pt>
    <dgm:pt modelId="{65A9A5E5-6E50-4DA5-9BAB-BD774C78290E}">
      <dgm:prSet/>
      <dgm:spPr/>
      <dgm:t>
        <a:bodyPr/>
        <a:lstStyle/>
        <a:p>
          <a:pPr>
            <a:buFontTx/>
            <a:buNone/>
          </a:pPr>
          <a:r>
            <a:rPr lang="en-US" dirty="0">
              <a:solidFill>
                <a:schemeClr val="accent1">
                  <a:lumMod val="50000"/>
                </a:schemeClr>
              </a:solidFill>
            </a:rPr>
            <a:t>Yes </a:t>
          </a:r>
        </a:p>
      </dgm:t>
    </dgm:pt>
    <dgm:pt modelId="{EAA1A911-2086-492B-BE78-01E515E78659}" type="parTrans" cxnId="{52082A99-6B54-41CB-87BD-DA79A3BF96D0}">
      <dgm:prSet/>
      <dgm:spPr/>
      <dgm:t>
        <a:bodyPr/>
        <a:lstStyle/>
        <a:p>
          <a:endParaRPr lang="en-US"/>
        </a:p>
      </dgm:t>
    </dgm:pt>
    <dgm:pt modelId="{CF307955-A0AA-416E-BA26-7BB3CA55F199}" type="sibTrans" cxnId="{52082A99-6B54-41CB-87BD-DA79A3BF96D0}">
      <dgm:prSet/>
      <dgm:spPr/>
      <dgm:t>
        <a:bodyPr/>
        <a:lstStyle/>
        <a:p>
          <a:endParaRPr lang="en-US"/>
        </a:p>
      </dgm:t>
    </dgm:pt>
    <dgm:pt modelId="{CEF4D714-C52E-4243-8AB1-79E1A8F82FC3}">
      <dgm:prSet/>
      <dgm:spPr/>
      <dgm:t>
        <a:bodyPr/>
        <a:lstStyle/>
        <a:p>
          <a:r>
            <a:rPr lang="en-US" dirty="0"/>
            <a:t>Is it reported only for one customer?</a:t>
          </a:r>
        </a:p>
      </dgm:t>
    </dgm:pt>
    <dgm:pt modelId="{94E794C3-2048-469B-8741-7E3811C6328D}" type="parTrans" cxnId="{450916BD-26E4-4C5F-A728-E06230F10962}">
      <dgm:prSet/>
      <dgm:spPr/>
      <dgm:t>
        <a:bodyPr/>
        <a:lstStyle/>
        <a:p>
          <a:endParaRPr lang="en-US"/>
        </a:p>
      </dgm:t>
    </dgm:pt>
    <dgm:pt modelId="{C77D0C15-0EE6-441E-8327-D64FCD0DA5CD}" type="sibTrans" cxnId="{450916BD-26E4-4C5F-A728-E06230F10962}">
      <dgm:prSet/>
      <dgm:spPr/>
      <dgm:t>
        <a:bodyPr/>
        <a:lstStyle/>
        <a:p>
          <a:endParaRPr lang="en-US"/>
        </a:p>
      </dgm:t>
    </dgm:pt>
    <dgm:pt modelId="{6838ACF1-B127-4877-A6D2-F99833050D5A}">
      <dgm:prSet/>
      <dgm:spPr/>
      <dgm:t>
        <a:bodyPr/>
        <a:lstStyle/>
        <a:p>
          <a:pPr>
            <a:buFontTx/>
            <a:buNone/>
          </a:pPr>
          <a:r>
            <a:rPr lang="en-US" dirty="0">
              <a:solidFill>
                <a:schemeClr val="accent1">
                  <a:lumMod val="50000"/>
                </a:schemeClr>
              </a:solidFill>
            </a:rPr>
            <a:t>No</a:t>
          </a:r>
        </a:p>
      </dgm:t>
    </dgm:pt>
    <dgm:pt modelId="{950C1917-37B9-40A2-80B1-DF0A6F711FC7}" type="parTrans" cxnId="{ECFCCDE2-A79F-49C6-A3A9-2235B5CEB55F}">
      <dgm:prSet/>
      <dgm:spPr/>
      <dgm:t>
        <a:bodyPr/>
        <a:lstStyle/>
        <a:p>
          <a:endParaRPr lang="en-US"/>
        </a:p>
      </dgm:t>
    </dgm:pt>
    <dgm:pt modelId="{BF52B021-F7CE-4B3D-AE08-5CDA1A3E3131}" type="sibTrans" cxnId="{ECFCCDE2-A79F-49C6-A3A9-2235B5CEB55F}">
      <dgm:prSet/>
      <dgm:spPr/>
      <dgm:t>
        <a:bodyPr/>
        <a:lstStyle/>
        <a:p>
          <a:endParaRPr lang="en-US"/>
        </a:p>
      </dgm:t>
    </dgm:pt>
    <dgm:pt modelId="{B545F403-667B-47D0-BA4B-895E949E77EC}">
      <dgm:prSet/>
      <dgm:spPr/>
      <dgm:t>
        <a:bodyPr/>
        <a:lstStyle/>
        <a:p>
          <a:r>
            <a:rPr lang="en-US" dirty="0"/>
            <a:t>Is there any common pattern across CIFs?</a:t>
          </a:r>
        </a:p>
      </dgm:t>
    </dgm:pt>
    <dgm:pt modelId="{1174DABC-87C1-40E3-A3CC-768F405752C0}" type="parTrans" cxnId="{CDF2EBB3-FDF4-43D4-BEE1-C80498BB1222}">
      <dgm:prSet/>
      <dgm:spPr/>
      <dgm:t>
        <a:bodyPr/>
        <a:lstStyle/>
        <a:p>
          <a:endParaRPr lang="en-US"/>
        </a:p>
      </dgm:t>
    </dgm:pt>
    <dgm:pt modelId="{E4BEF677-82C6-48A6-9143-AA2E39240A54}" type="sibTrans" cxnId="{CDF2EBB3-FDF4-43D4-BEE1-C80498BB1222}">
      <dgm:prSet/>
      <dgm:spPr/>
      <dgm:t>
        <a:bodyPr/>
        <a:lstStyle/>
        <a:p>
          <a:endParaRPr lang="en-US"/>
        </a:p>
      </dgm:t>
    </dgm:pt>
    <dgm:pt modelId="{B0F09938-E5C3-4559-A3A8-02082338827D}">
      <dgm:prSet/>
      <dgm:spPr/>
      <dgm:t>
        <a:bodyPr/>
        <a:lstStyle/>
        <a:p>
          <a:pPr>
            <a:buFontTx/>
            <a:buNone/>
          </a:pPr>
          <a:r>
            <a:rPr lang="en-US" dirty="0">
              <a:solidFill>
                <a:schemeClr val="accent1">
                  <a:lumMod val="50000"/>
                </a:schemeClr>
              </a:solidFill>
            </a:rPr>
            <a:t>No </a:t>
          </a:r>
        </a:p>
      </dgm:t>
    </dgm:pt>
    <dgm:pt modelId="{8E546FBC-CAD3-47A5-80EB-F9506A816C4F}" type="parTrans" cxnId="{5F6E16F0-5899-49A7-A4A1-92713F92532B}">
      <dgm:prSet/>
      <dgm:spPr/>
      <dgm:t>
        <a:bodyPr/>
        <a:lstStyle/>
        <a:p>
          <a:endParaRPr lang="en-US"/>
        </a:p>
      </dgm:t>
    </dgm:pt>
    <dgm:pt modelId="{1F946830-3CC3-4EA8-A718-E98324C06B0E}" type="sibTrans" cxnId="{5F6E16F0-5899-49A7-A4A1-92713F92532B}">
      <dgm:prSet/>
      <dgm:spPr/>
      <dgm:t>
        <a:bodyPr/>
        <a:lstStyle/>
        <a:p>
          <a:endParaRPr lang="en-US"/>
        </a:p>
      </dgm:t>
    </dgm:pt>
    <dgm:pt modelId="{A4BB6894-FC46-4A07-AFAC-6934F6C19CBA}">
      <dgm:prSet/>
      <dgm:spPr/>
      <dgm:t>
        <a:bodyPr/>
        <a:lstStyle/>
        <a:p>
          <a:r>
            <a:rPr lang="en-US" dirty="0"/>
            <a:t>Is the issue only with migrated CIFs ?</a:t>
          </a:r>
        </a:p>
      </dgm:t>
    </dgm:pt>
    <dgm:pt modelId="{97289959-938B-4C85-9075-CE1ADB56CDB4}" type="parTrans" cxnId="{CF7EC996-84D8-4B2D-BB09-73FFB286242F}">
      <dgm:prSet/>
      <dgm:spPr/>
      <dgm:t>
        <a:bodyPr/>
        <a:lstStyle/>
        <a:p>
          <a:endParaRPr lang="en-US"/>
        </a:p>
      </dgm:t>
    </dgm:pt>
    <dgm:pt modelId="{CAE479C8-414B-49A0-B1D9-402FEEB3D5BA}" type="sibTrans" cxnId="{CF7EC996-84D8-4B2D-BB09-73FFB286242F}">
      <dgm:prSet/>
      <dgm:spPr/>
      <dgm:t>
        <a:bodyPr/>
        <a:lstStyle/>
        <a:p>
          <a:endParaRPr lang="en-US"/>
        </a:p>
      </dgm:t>
    </dgm:pt>
    <dgm:pt modelId="{E92B0EE6-C594-4749-B0D3-529E365B9F50}">
      <dgm:prSet/>
      <dgm:spPr/>
      <dgm:t>
        <a:bodyPr/>
        <a:lstStyle/>
        <a:p>
          <a:pPr>
            <a:buFontTx/>
            <a:buNone/>
          </a:pPr>
          <a:r>
            <a:rPr lang="en-US" dirty="0">
              <a:solidFill>
                <a:schemeClr val="accent1">
                  <a:lumMod val="50000"/>
                </a:schemeClr>
              </a:solidFill>
            </a:rPr>
            <a:t>No</a:t>
          </a:r>
        </a:p>
      </dgm:t>
    </dgm:pt>
    <dgm:pt modelId="{B17FB608-A5FF-48E5-91D8-CCDAEFAF574A}" type="parTrans" cxnId="{DE5C147A-855C-4B01-9F7D-38042B6234F7}">
      <dgm:prSet/>
      <dgm:spPr/>
      <dgm:t>
        <a:bodyPr/>
        <a:lstStyle/>
        <a:p>
          <a:endParaRPr lang="en-US"/>
        </a:p>
      </dgm:t>
    </dgm:pt>
    <dgm:pt modelId="{7337F703-9C00-49E9-8A33-C707CC3C7A44}" type="sibTrans" cxnId="{DE5C147A-855C-4B01-9F7D-38042B6234F7}">
      <dgm:prSet/>
      <dgm:spPr/>
      <dgm:t>
        <a:bodyPr/>
        <a:lstStyle/>
        <a:p>
          <a:endParaRPr lang="en-US"/>
        </a:p>
      </dgm:t>
    </dgm:pt>
    <dgm:pt modelId="{A3CD790F-9C87-4CCB-94DF-6BDD3CACF454}">
      <dgm:prSet/>
      <dgm:spPr/>
      <dgm:t>
        <a:bodyPr/>
        <a:lstStyle/>
        <a:p>
          <a:r>
            <a:rPr lang="en-US" dirty="0"/>
            <a:t>Any changes done recently?</a:t>
          </a:r>
        </a:p>
      </dgm:t>
    </dgm:pt>
    <dgm:pt modelId="{06BD135A-936C-40C6-AB05-659314F0F055}" type="parTrans" cxnId="{E45120B7-D22C-4EBA-9A9C-C367B160FED0}">
      <dgm:prSet/>
      <dgm:spPr/>
      <dgm:t>
        <a:bodyPr/>
        <a:lstStyle/>
        <a:p>
          <a:endParaRPr lang="en-US"/>
        </a:p>
      </dgm:t>
    </dgm:pt>
    <dgm:pt modelId="{AC94685E-CAE2-430D-B418-34412FC4B160}" type="sibTrans" cxnId="{E45120B7-D22C-4EBA-9A9C-C367B160FED0}">
      <dgm:prSet/>
      <dgm:spPr/>
      <dgm:t>
        <a:bodyPr/>
        <a:lstStyle/>
        <a:p>
          <a:endParaRPr lang="en-US"/>
        </a:p>
      </dgm:t>
    </dgm:pt>
    <dgm:pt modelId="{6ADB63FE-4CC4-4D3F-ABF2-D935374D2B95}">
      <dgm:prSet/>
      <dgm:spPr/>
      <dgm:t>
        <a:bodyPr/>
        <a:lstStyle/>
        <a:p>
          <a:pPr>
            <a:buFontTx/>
            <a:buNone/>
          </a:pPr>
          <a:r>
            <a:rPr lang="en-US" dirty="0">
              <a:solidFill>
                <a:schemeClr val="accent1">
                  <a:lumMod val="50000"/>
                </a:schemeClr>
              </a:solidFill>
            </a:rPr>
            <a:t>Database Refresh</a:t>
          </a:r>
        </a:p>
      </dgm:t>
    </dgm:pt>
    <dgm:pt modelId="{459E0D46-282C-4D81-8054-230EA26CD511}" type="parTrans" cxnId="{FA613F42-2359-487C-8070-A977855BC91B}">
      <dgm:prSet/>
      <dgm:spPr/>
      <dgm:t>
        <a:bodyPr/>
        <a:lstStyle/>
        <a:p>
          <a:endParaRPr lang="en-US"/>
        </a:p>
      </dgm:t>
    </dgm:pt>
    <dgm:pt modelId="{774E0255-768D-4DEB-9F9B-9D68D24DCF4E}" type="sibTrans" cxnId="{FA613F42-2359-487C-8070-A977855BC91B}">
      <dgm:prSet/>
      <dgm:spPr/>
      <dgm:t>
        <a:bodyPr/>
        <a:lstStyle/>
        <a:p>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buFontTx/>
            <a:buNone/>
          </a:pPr>
          <a:r>
            <a:rPr lang="en-US" sz="1800" b="0" dirty="0">
              <a:solidFill>
                <a:schemeClr val="bg1"/>
              </a:solidFill>
            </a:rPr>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D6BF8D54-43A2-480E-8BDB-CA663E9E9784}" type="sibTrans" cxnId="{57892267-267B-463A-BBDC-9A7AF5F574C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490DFB80-C8F0-426B-A79D-004DA6DE9145}">
      <dgm:prSet custT="1"/>
      <dgm:spPr/>
      <dgm:t>
        <a:bodyPr/>
        <a:lstStyle/>
        <a:p>
          <a:pPr marL="0" indent="0">
            <a:lnSpc>
              <a:spcPct val="100000"/>
            </a:lnSpc>
            <a:spcAft>
              <a:spcPts val="0"/>
            </a:spcAft>
            <a:buFontTx/>
            <a:buNone/>
          </a:pPr>
          <a:r>
            <a:rPr lang="en-US" sz="1800" b="0" dirty="0">
              <a:solidFill>
                <a:schemeClr val="bg1"/>
              </a:solidFill>
            </a:rPr>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151BB484-70BB-4EE4-911B-E00C06FA4634}" type="sibTrans" cxnId="{ADE9924C-85B2-4521-862E-14E1D4868C9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AA218A9E-B190-4A62-A739-8784F8DAC722}">
      <dgm:prSet custT="1"/>
      <dgm:spPr/>
      <dgm:t>
        <a:bodyPr/>
        <a:lstStyle/>
        <a:p>
          <a:pPr marL="0" indent="0">
            <a:lnSpc>
              <a:spcPct val="100000"/>
            </a:lnSpc>
            <a:spcAft>
              <a:spcPts val="0"/>
            </a:spcAft>
            <a:buFontTx/>
            <a:buNone/>
          </a:pPr>
          <a:r>
            <a:rPr lang="en-US" sz="1800" b="0" dirty="0">
              <a:solidFill>
                <a:schemeClr val="bg1"/>
              </a:solidFill>
            </a:rPr>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8AC920DD-8AB5-4ACB-808B-6800A5931605}" type="sibTrans" cxnId="{BC93B964-AC66-4BEA-B442-0EA0015B8C9C}">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5FCEDDD-9096-4363-B8C6-162F13895418}">
      <dgm:prSet phldrT="[Text]" custT="1"/>
      <dgm:spPr/>
      <dgm:t>
        <a:bodyPr/>
        <a:lstStyle/>
        <a:p>
          <a:pPr marL="0" indent="0">
            <a:lnSpc>
              <a:spcPct val="100000"/>
            </a:lnSpc>
            <a:spcAft>
              <a:spcPts val="0"/>
            </a:spcAft>
            <a:buFontTx/>
            <a:buNone/>
          </a:pPr>
          <a:r>
            <a:rPr lang="en-US" sz="1800" dirty="0">
              <a:solidFill>
                <a:schemeClr val="accent1">
                  <a:lumMod val="50000"/>
                </a:schemeClr>
              </a:solidFill>
            </a:rPr>
            <a:t>Retail CIF is getting stuck in automated steps.</a:t>
          </a:r>
          <a:endParaRPr lang="en-US" sz="1800" b="0" dirty="0">
            <a:solidFill>
              <a:schemeClr val="accent1">
                <a:lumMod val="50000"/>
              </a:schemeClr>
            </a:solidFill>
          </a:endParaRP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01BD911F-91D1-4BD0-9940-79F12DBAF9E0}" type="sibTrans" cxnId="{05D6EFDF-BE17-4B52-830E-E68028148087}">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EED8EE9-3B13-4567-8E89-644C0CAE5D43}">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091D0B61-8B16-4AD7-A7E6-68CFEF76F2EB}" type="sibTrans" cxnId="{5833D5FA-92C3-4A77-A328-7CD64CD5417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2EC25409-4C4F-48DC-B1E4-A7D6A76921FA}">
      <dgm:prSet custT="1"/>
      <dgm:spPr/>
      <dgm:t>
        <a:bodyPr/>
        <a:lstStyle/>
        <a:p>
          <a:pPr marL="0" indent="0">
            <a:lnSpc>
              <a:spcPct val="100000"/>
            </a:lnSpc>
            <a:spcAft>
              <a:spcPts val="0"/>
            </a:spcAft>
            <a:buFontTx/>
            <a:buNone/>
          </a:pPr>
          <a:r>
            <a:rPr lang="en-US" sz="1800" b="0" kern="1200" dirty="0" err="1">
              <a:solidFill>
                <a:srgbClr val="007CC3">
                  <a:lumMod val="50000"/>
                </a:srgbClr>
              </a:solidFill>
              <a:latin typeface="Calibri" panose="020F0502020204030204"/>
              <a:ea typeface="+mn-ea"/>
              <a:cs typeface="+mn-cs"/>
            </a:rPr>
            <a:t>java.sql.SQLSyntaxErrorException</a:t>
          </a:r>
          <a:r>
            <a:rPr lang="en-US" sz="1800" b="0" kern="1200" dirty="0">
              <a:solidFill>
                <a:srgbClr val="007CC3">
                  <a:lumMod val="50000"/>
                </a:srgbClr>
              </a:solidFill>
              <a:latin typeface="Calibri" panose="020F0502020204030204"/>
              <a:ea typeface="+mn-ea"/>
              <a:cs typeface="+mn-cs"/>
            </a:rPr>
            <a:t>: ORA-00942: table or view does not exist</a:t>
          </a:r>
        </a:p>
      </dgm:t>
    </dgm:pt>
    <dgm:pt modelId="{E3BFD356-C934-4980-A90B-E6C68AA7AF2F}" type="parTrans" cxnId="{0073FFBB-FA9C-466E-9653-3CB88ACB94EE}">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D3BA62F-0749-4BB2-8EE4-E99871940DD1}" type="sibTrans" cxnId="{0073FFBB-FA9C-466E-9653-3CB88ACB94EE}">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EE3015E-21EE-4034-AC9E-D4F869029CDA}">
      <dgm:prSet custT="1"/>
      <dgm:spPr/>
      <dgm:t>
        <a:bodyPr/>
        <a:lstStyle/>
        <a:p>
          <a:pPr marL="0" indent="0">
            <a:lnSpc>
              <a:spcPct val="100000"/>
            </a:lnSpc>
            <a:spcAft>
              <a:spcPts val="0"/>
            </a:spcAft>
            <a:buNone/>
          </a:pPr>
          <a:r>
            <a:rPr lang="en-US" sz="1800" b="0" kern="1200" dirty="0">
              <a:solidFill>
                <a:schemeClr val="accent1">
                  <a:lumMod val="50000"/>
                </a:schemeClr>
              </a:solidFill>
            </a:rPr>
            <a:t>Below exception observed in Finacle CRM logs:</a:t>
          </a:r>
          <a:endParaRPr lang="en-US" sz="1800" b="0" kern="1200" dirty="0">
            <a:solidFill>
              <a:srgbClr val="007CC3">
                <a:lumMod val="50000"/>
              </a:srgbClr>
            </a:solidFill>
            <a:latin typeface="Calibri" panose="020F0502020204030204"/>
            <a:ea typeface="+mn-ea"/>
            <a:cs typeface="+mn-cs"/>
          </a:endParaRPr>
        </a:p>
      </dgm:t>
    </dgm:pt>
    <dgm:pt modelId="{0307398C-B268-4FFE-A3FA-6CB00428044C}" type="parTrans" cxnId="{8938672D-470D-473F-9C30-F2944C93C012}">
      <dgm:prSet/>
      <dgm:spPr/>
      <dgm:t>
        <a:bodyPr/>
        <a:lstStyle/>
        <a:p>
          <a:endParaRPr lang="en-US"/>
        </a:p>
      </dgm:t>
    </dgm:pt>
    <dgm:pt modelId="{550EB23D-09AB-4998-A751-4DAAA07D484F}" type="sibTrans" cxnId="{8938672D-470D-473F-9C30-F2944C93C012}">
      <dgm:prSet/>
      <dgm:spPr/>
      <dgm:t>
        <a:bodyPr/>
        <a:lstStyle/>
        <a:p>
          <a:endParaRPr lang="en-US"/>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3"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3" custScaleX="124123">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3"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3" custScaleX="124123">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3" custScaleX="54874" custScaleY="107794">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3" custScaleX="132381" custScaleY="141178">
        <dgm:presLayoutVars>
          <dgm:bulletEnabled val="1"/>
        </dgm:presLayoutVars>
      </dgm:prSet>
      <dgm:spPr/>
    </dgm:pt>
  </dgm:ptLst>
  <dgm:cxnLst>
    <dgm:cxn modelId="{08977914-19D0-43C1-90E8-05082E7504CE}" type="presOf" srcId="{490DFB80-C8F0-426B-A79D-004DA6DE9145}" destId="{364E779E-E35D-4C40-8E9D-9B397F69D441}" srcOrd="0" destOrd="0" presId="urn:microsoft.com/office/officeart/2005/8/layout/vList5"/>
    <dgm:cxn modelId="{8938672D-470D-473F-9C30-F2944C93C012}" srcId="{AA218A9E-B190-4A62-A739-8784F8DAC722}" destId="{5EE3015E-21EE-4034-AC9E-D4F869029CDA}" srcOrd="0" destOrd="0" parTransId="{0307398C-B268-4FFE-A3FA-6CB00428044C}" sibTransId="{550EB23D-09AB-4998-A751-4DAAA07D484F}"/>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ADE9924C-85B2-4521-862E-14E1D4868C96}" srcId="{A4B1DA18-F6BB-4A41-9A12-05BCF7AA15EB}" destId="{490DFB80-C8F0-426B-A79D-004DA6DE9145}" srcOrd="1" destOrd="0" parTransId="{4F9E2590-651C-4F56-9798-239A49104C70}" sibTransId="{151BB484-70BB-4EE4-911B-E00C06FA4634}"/>
    <dgm:cxn modelId="{6AF57451-7DB3-40F7-98F2-E19ED0D0279C}" type="presOf" srcId="{5EE3015E-21EE-4034-AC9E-D4F869029CDA}" destId="{FF90FCC0-7AB8-4919-9CEE-D8A73C267557}" srcOrd="0" destOrd="0" presId="urn:microsoft.com/office/officeart/2005/8/layout/vList5"/>
    <dgm:cxn modelId="{5EF420A5-75E3-495F-B532-DC60F51F721C}" type="presOf" srcId="{55FCEDDD-9096-4363-B8C6-162F13895418}" destId="{F3623246-B13F-4A64-BF79-C29B41FC6E72}" srcOrd="0" destOrd="0" presId="urn:microsoft.com/office/officeart/2005/8/layout/vList5"/>
    <dgm:cxn modelId="{D7ACFBB5-05E4-4DA4-8F77-94E70A410C88}" type="presOf" srcId="{AA218A9E-B190-4A62-A739-8784F8DAC722}" destId="{41F99743-8A9E-4B57-81AA-51E2501D446E}" srcOrd="0" destOrd="0" presId="urn:microsoft.com/office/officeart/2005/8/layout/vList5"/>
    <dgm:cxn modelId="{0073FFBB-FA9C-466E-9653-3CB88ACB94EE}" srcId="{AA218A9E-B190-4A62-A739-8784F8DAC722}" destId="{2EC25409-4C4F-48DC-B1E4-A7D6A76921FA}" srcOrd="1" destOrd="0" parTransId="{E3BFD356-C934-4980-A90B-E6C68AA7AF2F}" sibTransId="{9D3BA62F-0749-4BB2-8EE4-E99871940DD1}"/>
    <dgm:cxn modelId="{1274A5C6-2F2C-46A7-A510-43A142402315}" type="presOf" srcId="{314D2C38-CBBF-46E8-9588-5DC0FD841770}" destId="{8892BEF4-27DB-4DD9-81E7-33B39C7A7D66}" srcOrd="0" destOrd="0" presId="urn:microsoft.com/office/officeart/2005/8/layout/vList5"/>
    <dgm:cxn modelId="{616C4DCE-0448-45ED-A33B-689BABB771C4}" type="presOf" srcId="{A4B1DA18-F6BB-4A41-9A12-05BCF7AA15EB}" destId="{4E886C79-F776-4B66-A645-33EED7A490A1}" srcOrd="0" destOrd="0" presId="urn:microsoft.com/office/officeart/2005/8/layout/vList5"/>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FF1C4BE8-6591-45FF-BA9F-00348B5E4420}" type="presOf" srcId="{2EC25409-4C4F-48DC-B1E4-A7D6A76921FA}" destId="{FF90FCC0-7AB8-4919-9CEE-D8A73C267557}" srcOrd="0" destOrd="1" presId="urn:microsoft.com/office/officeart/2005/8/layout/vList5"/>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AF15A03-CB58-4281-86F9-635CFB0E801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794E0EA-CE19-49A2-B5DA-E2E2B248C6EF}">
      <dgm:prSet custT="1"/>
      <dgm:spPr/>
      <dgm:t>
        <a:bodyPr/>
        <a:lstStyle/>
        <a:p>
          <a:pPr>
            <a:buFontTx/>
            <a:buNone/>
          </a:pPr>
          <a:r>
            <a:rPr lang="en-US" sz="1800" b="0" dirty="0">
              <a:solidFill>
                <a:schemeClr val="bg1"/>
              </a:solidFill>
            </a:rPr>
            <a:t>RCA</a:t>
          </a:r>
          <a:endParaRPr lang="en-US" sz="1800" dirty="0"/>
        </a:p>
      </dgm:t>
    </dgm:pt>
    <dgm:pt modelId="{DFB77FCD-3AC5-4EEA-B7A2-E36423DBC2C3}" type="parTrans" cxnId="{6DF3368B-9EE8-483F-A79C-FF94C06F9000}">
      <dgm:prSet/>
      <dgm:spPr/>
      <dgm:t>
        <a:bodyPr/>
        <a:lstStyle/>
        <a:p>
          <a:endParaRPr lang="en-US"/>
        </a:p>
      </dgm:t>
    </dgm:pt>
    <dgm:pt modelId="{14F2EC63-1756-4D7D-86DF-4C16C1877353}" type="sibTrans" cxnId="{6DF3368B-9EE8-483F-A79C-FF94C06F9000}">
      <dgm:prSet/>
      <dgm:spPr/>
      <dgm:t>
        <a:bodyPr/>
        <a:lstStyle/>
        <a:p>
          <a:endParaRPr lang="en-US"/>
        </a:p>
      </dgm:t>
    </dgm:pt>
    <dgm:pt modelId="{15D3AEB9-0353-4121-8B44-44B9A589F77B}">
      <dgm:prSet custT="1"/>
      <dgm:spPr/>
      <dgm:t>
        <a:bodyPr/>
        <a:lstStyle/>
        <a:p>
          <a:pPr marL="0" indent="0">
            <a:lnSpc>
              <a:spcPct val="100000"/>
            </a:lnSpc>
            <a:spcAft>
              <a:spcPts val="0"/>
            </a:spcAft>
            <a:buFont typeface="Arial" panose="020B0604020202020204" pitchFamily="34" charset="0"/>
            <a:buChar char="•"/>
          </a:pPr>
          <a:r>
            <a:rPr lang="en-US" sz="1800" b="0" kern="1200" dirty="0">
              <a:solidFill>
                <a:srgbClr val="007CC3">
                  <a:lumMod val="50000"/>
                </a:srgbClr>
              </a:solidFill>
              <a:latin typeface="Calibri" panose="020F0502020204030204"/>
              <a:ea typeface="+mn-ea"/>
              <a:cs typeface="+mn-cs"/>
            </a:rPr>
            <a:t>The UAT database was refreshed from production before PSP deployment.</a:t>
          </a:r>
        </a:p>
      </dgm:t>
    </dgm:pt>
    <dgm:pt modelId="{7522E22E-7470-42A0-A4DA-C066EAF1968D}" type="parTrans" cxnId="{09B90C04-3B0F-401B-B5BC-D853A95D1FD9}">
      <dgm:prSet/>
      <dgm:spPr/>
      <dgm:t>
        <a:bodyPr/>
        <a:lstStyle/>
        <a:p>
          <a:endParaRPr lang="en-US"/>
        </a:p>
      </dgm:t>
    </dgm:pt>
    <dgm:pt modelId="{43554440-3FB9-4901-BB36-2E25547B7B91}" type="sibTrans" cxnId="{09B90C04-3B0F-401B-B5BC-D853A95D1FD9}">
      <dgm:prSet/>
      <dgm:spPr/>
      <dgm:t>
        <a:bodyPr/>
        <a:lstStyle/>
        <a:p>
          <a:endParaRPr lang="en-US"/>
        </a:p>
      </dgm:t>
    </dgm:pt>
    <dgm:pt modelId="{26DAFF8B-40E6-40BF-8260-4788FEFF635E}">
      <dgm:prSet custT="1"/>
      <dgm:spPr/>
      <dgm:t>
        <a:bodyPr/>
        <a:lstStyle/>
        <a:p>
          <a:pPr marL="0" indent="0">
            <a:lnSpc>
              <a:spcPct val="100000"/>
            </a:lnSpc>
            <a:spcAft>
              <a:spcPts val="0"/>
            </a:spcAft>
            <a:buFont typeface="Arial" panose="020B0604020202020204" pitchFamily="34" charset="0"/>
            <a:buChar char="•"/>
          </a:pPr>
          <a:r>
            <a:rPr lang="en-US" sz="1800" b="0" kern="1200" dirty="0">
              <a:solidFill>
                <a:srgbClr val="007CC3">
                  <a:lumMod val="50000"/>
                </a:srgbClr>
              </a:solidFill>
              <a:latin typeface="Calibri" panose="020F0502020204030204"/>
              <a:ea typeface="+mn-ea"/>
              <a:cs typeface="+mn-cs"/>
            </a:rPr>
            <a:t>From the user specific </a:t>
          </a:r>
          <a:r>
            <a:rPr lang="en-US" sz="1800" b="0" kern="1200" dirty="0" err="1">
              <a:solidFill>
                <a:srgbClr val="007CC3">
                  <a:lumMod val="50000"/>
                </a:srgbClr>
              </a:solidFill>
              <a:latin typeface="Calibri" panose="020F0502020204030204"/>
              <a:ea typeface="+mn-ea"/>
              <a:cs typeface="+mn-cs"/>
            </a:rPr>
            <a:t>FinacleCRM</a:t>
          </a:r>
          <a:r>
            <a:rPr lang="en-US" sz="1800" b="0" kern="1200" dirty="0">
              <a:solidFill>
                <a:srgbClr val="007CC3">
                  <a:lumMod val="50000"/>
                </a:srgbClr>
              </a:solidFill>
              <a:latin typeface="Calibri" panose="020F0502020204030204"/>
              <a:ea typeface="+mn-ea"/>
              <a:cs typeface="+mn-cs"/>
            </a:rPr>
            <a:t> logs a query was identified which was getting framed on SYN_DEDUPDATASET just before the exception trace.</a:t>
          </a:r>
        </a:p>
      </dgm:t>
    </dgm:pt>
    <dgm:pt modelId="{0068D717-FEBF-4293-9B98-D367D1A7BCEB}" type="parTrans" cxnId="{A324BF8B-62E4-4A20-A063-220AE5BF3AF5}">
      <dgm:prSet/>
      <dgm:spPr/>
      <dgm:t>
        <a:bodyPr/>
        <a:lstStyle/>
        <a:p>
          <a:endParaRPr lang="en-US"/>
        </a:p>
      </dgm:t>
    </dgm:pt>
    <dgm:pt modelId="{1E9D1D8C-832E-4E59-BA7A-C567B4C44AAB}" type="sibTrans" cxnId="{A324BF8B-62E4-4A20-A063-220AE5BF3AF5}">
      <dgm:prSet/>
      <dgm:spPr/>
      <dgm:t>
        <a:bodyPr/>
        <a:lstStyle/>
        <a:p>
          <a:endParaRPr lang="en-US"/>
        </a:p>
      </dgm:t>
    </dgm:pt>
    <dgm:pt modelId="{1F67EA3B-E43B-4384-9E7E-90F705E9F40C}">
      <dgm:prSet custT="1"/>
      <dgm:spPr/>
      <dgm:t>
        <a:bodyPr/>
        <a:lstStyle/>
        <a:p>
          <a:pPr marL="0" indent="0">
            <a:lnSpc>
              <a:spcPct val="100000"/>
            </a:lnSpc>
            <a:spcAft>
              <a:spcPts val="0"/>
            </a:spcAft>
            <a:buFont typeface="Arial" panose="020B0604020202020204" pitchFamily="34" charset="0"/>
            <a:buChar char="•"/>
          </a:pPr>
          <a:r>
            <a:rPr lang="en-US" sz="1800" b="0" kern="1200" dirty="0">
              <a:solidFill>
                <a:srgbClr val="007CC3">
                  <a:lumMod val="50000"/>
                </a:srgbClr>
              </a:solidFill>
              <a:latin typeface="Calibri" panose="020F0502020204030204"/>
              <a:ea typeface="+mn-ea"/>
              <a:cs typeface="+mn-cs"/>
            </a:rPr>
            <a:t>On checking SYN_DEDUPDATASET it was identified that the synonym was missing from the database. </a:t>
          </a:r>
        </a:p>
      </dgm:t>
    </dgm:pt>
    <dgm:pt modelId="{145D0497-E552-4581-AE76-2DE7A94393D4}" type="parTrans" cxnId="{8620A8C4-0DBC-4EC8-A6EF-D0E4580FA4F3}">
      <dgm:prSet/>
      <dgm:spPr/>
      <dgm:t>
        <a:bodyPr/>
        <a:lstStyle/>
        <a:p>
          <a:endParaRPr lang="en-US"/>
        </a:p>
      </dgm:t>
    </dgm:pt>
    <dgm:pt modelId="{DB8DE62D-3CE7-4156-8F6A-5A27FFA1B4BB}" type="sibTrans" cxnId="{8620A8C4-0DBC-4EC8-A6EF-D0E4580FA4F3}">
      <dgm:prSet/>
      <dgm:spPr/>
      <dgm:t>
        <a:bodyPr/>
        <a:lstStyle/>
        <a:p>
          <a:endParaRPr lang="en-US"/>
        </a:p>
      </dgm:t>
    </dgm:pt>
    <dgm:pt modelId="{FA93A289-DF96-4970-926D-AF8F8D03234F}">
      <dgm:prSet custT="1"/>
      <dgm:spPr/>
      <dgm:t>
        <a:bodyPr/>
        <a:lstStyle/>
        <a:p>
          <a:pPr>
            <a:buFontTx/>
            <a:buNone/>
          </a:pPr>
          <a:r>
            <a:rPr lang="en-US" sz="1800" b="0" dirty="0">
              <a:solidFill>
                <a:schemeClr val="bg1"/>
              </a:solidFill>
            </a:rPr>
            <a:t>Resolution</a:t>
          </a:r>
        </a:p>
      </dgm:t>
    </dgm:pt>
    <dgm:pt modelId="{3D96E374-704E-4118-9306-87A67E57741D}" type="parTrans" cxnId="{3E9C01FE-F7A9-4D61-948D-61E3F1BB3F3D}">
      <dgm:prSet/>
      <dgm:spPr/>
      <dgm:t>
        <a:bodyPr/>
        <a:lstStyle/>
        <a:p>
          <a:endParaRPr lang="en-US"/>
        </a:p>
      </dgm:t>
    </dgm:pt>
    <dgm:pt modelId="{9E75F464-BEB6-4E11-954B-B48787EE3951}" type="sibTrans" cxnId="{3E9C01FE-F7A9-4D61-948D-61E3F1BB3F3D}">
      <dgm:prSet/>
      <dgm:spPr/>
      <dgm:t>
        <a:bodyPr/>
        <a:lstStyle/>
        <a:p>
          <a:endParaRPr lang="en-US"/>
        </a:p>
      </dgm:t>
    </dgm:pt>
    <dgm:pt modelId="{F46FB552-1753-4D46-A5BC-6064D24CA892}">
      <dgm:prSet custT="1"/>
      <dgm:spPr/>
      <dgm:t>
        <a:bodyPr/>
        <a:lstStyle/>
        <a:p>
          <a:pPr>
            <a:buNone/>
          </a:pPr>
          <a:r>
            <a:rPr lang="en-US" sz="1800" b="0" kern="1200" dirty="0">
              <a:solidFill>
                <a:schemeClr val="accent1">
                  <a:lumMod val="50000"/>
                </a:schemeClr>
              </a:solidFill>
              <a:latin typeface="Calibri" panose="020F0502020204030204"/>
              <a:ea typeface="+mn-ea"/>
              <a:cs typeface="+mn-cs"/>
            </a:rPr>
            <a:t>After creating the </a:t>
          </a:r>
          <a:r>
            <a:rPr lang="en-US" sz="1800" b="0" kern="1200" dirty="0">
              <a:solidFill>
                <a:srgbClr val="007CC3">
                  <a:lumMod val="50000"/>
                </a:srgbClr>
              </a:solidFill>
              <a:latin typeface="Calibri" panose="020F0502020204030204"/>
              <a:ea typeface="+mn-ea"/>
              <a:cs typeface="+mn-cs"/>
            </a:rPr>
            <a:t>synonym SYN_DEDUPDATASET , the issue was resolved</a:t>
          </a:r>
        </a:p>
      </dgm:t>
    </dgm:pt>
    <dgm:pt modelId="{B5614B3A-B9EB-4F36-886B-C1684EB25F1E}" type="parTrans" cxnId="{C925E27F-DD50-46BF-85B7-FCCC6C5786D9}">
      <dgm:prSet/>
      <dgm:spPr/>
      <dgm:t>
        <a:bodyPr/>
        <a:lstStyle/>
        <a:p>
          <a:endParaRPr lang="en-US"/>
        </a:p>
      </dgm:t>
    </dgm:pt>
    <dgm:pt modelId="{674DC771-C350-4F54-A951-8D1F98490AEC}" type="sibTrans" cxnId="{C925E27F-DD50-46BF-85B7-FCCC6C5786D9}">
      <dgm:prSet/>
      <dgm:spPr/>
      <dgm:t>
        <a:bodyPr/>
        <a:lstStyle/>
        <a:p>
          <a:endParaRPr lang="en-US"/>
        </a:p>
      </dgm:t>
    </dgm:pt>
    <dgm:pt modelId="{A5BA972F-01F1-4865-A9D1-5DC817CC441E}" type="pres">
      <dgm:prSet presAssocID="{8AF15A03-CB58-4281-86F9-635CFB0E8016}" presName="Name0" presStyleCnt="0">
        <dgm:presLayoutVars>
          <dgm:dir/>
          <dgm:animLvl val="lvl"/>
          <dgm:resizeHandles val="exact"/>
        </dgm:presLayoutVars>
      </dgm:prSet>
      <dgm:spPr/>
    </dgm:pt>
    <dgm:pt modelId="{55C9A282-9191-4BAE-B9B1-89B6A9BCD6AB}" type="pres">
      <dgm:prSet presAssocID="{1794E0EA-CE19-49A2-B5DA-E2E2B248C6EF}" presName="linNode" presStyleCnt="0"/>
      <dgm:spPr/>
    </dgm:pt>
    <dgm:pt modelId="{AE857809-CAF3-43FC-8059-B0B7A2AF1595}" type="pres">
      <dgm:prSet presAssocID="{1794E0EA-CE19-49A2-B5DA-E2E2B248C6EF}" presName="parentText" presStyleLbl="node1" presStyleIdx="0" presStyleCnt="2" custScaleX="54874">
        <dgm:presLayoutVars>
          <dgm:chMax val="1"/>
          <dgm:bulletEnabled val="1"/>
        </dgm:presLayoutVars>
      </dgm:prSet>
      <dgm:spPr/>
    </dgm:pt>
    <dgm:pt modelId="{39A0A2C7-B285-4F5F-893A-94201F579A20}" type="pres">
      <dgm:prSet presAssocID="{1794E0EA-CE19-49A2-B5DA-E2E2B248C6EF}" presName="descendantText" presStyleLbl="alignAccFollowNode1" presStyleIdx="0" presStyleCnt="2" custScaleX="132043">
        <dgm:presLayoutVars>
          <dgm:bulletEnabled val="1"/>
        </dgm:presLayoutVars>
      </dgm:prSet>
      <dgm:spPr/>
    </dgm:pt>
    <dgm:pt modelId="{783D7FA6-4916-403A-A126-4C6005E6F766}" type="pres">
      <dgm:prSet presAssocID="{14F2EC63-1756-4D7D-86DF-4C16C1877353}" presName="sp" presStyleCnt="0"/>
      <dgm:spPr/>
    </dgm:pt>
    <dgm:pt modelId="{FE492821-366F-42A0-B362-007D9B2AE4A3}" type="pres">
      <dgm:prSet presAssocID="{FA93A289-DF96-4970-926D-AF8F8D03234F}" presName="linNode" presStyleCnt="0"/>
      <dgm:spPr/>
    </dgm:pt>
    <dgm:pt modelId="{916ECA5C-67E1-4281-B2F0-9CC74A77C34D}" type="pres">
      <dgm:prSet presAssocID="{FA93A289-DF96-4970-926D-AF8F8D03234F}" presName="parentText" presStyleLbl="node1" presStyleIdx="1" presStyleCnt="2" custScaleX="61036" custScaleY="57417">
        <dgm:presLayoutVars>
          <dgm:chMax val="1"/>
          <dgm:bulletEnabled val="1"/>
        </dgm:presLayoutVars>
      </dgm:prSet>
      <dgm:spPr/>
    </dgm:pt>
    <dgm:pt modelId="{272193EC-43BF-48A8-B855-7A031BFAAA69}" type="pres">
      <dgm:prSet presAssocID="{FA93A289-DF96-4970-926D-AF8F8D03234F}" presName="descendantText" presStyleLbl="alignAccFollowNode1" presStyleIdx="1" presStyleCnt="2" custScaleX="136645" custScaleY="67598" custLinFactNeighborX="-1666" custLinFactNeighborY="-4896">
        <dgm:presLayoutVars>
          <dgm:bulletEnabled val="1"/>
        </dgm:presLayoutVars>
      </dgm:prSet>
      <dgm:spPr/>
    </dgm:pt>
  </dgm:ptLst>
  <dgm:cxnLst>
    <dgm:cxn modelId="{09B90C04-3B0F-401B-B5BC-D853A95D1FD9}" srcId="{1794E0EA-CE19-49A2-B5DA-E2E2B248C6EF}" destId="{15D3AEB9-0353-4121-8B44-44B9A589F77B}" srcOrd="0" destOrd="0" parTransId="{7522E22E-7470-42A0-A4DA-C066EAF1968D}" sibTransId="{43554440-3FB9-4901-BB36-2E25547B7B91}"/>
    <dgm:cxn modelId="{A1305C06-313B-4A28-A2FF-CF5E5DAEFD4E}" type="presOf" srcId="{26DAFF8B-40E6-40BF-8260-4788FEFF635E}" destId="{39A0A2C7-B285-4F5F-893A-94201F579A20}" srcOrd="0" destOrd="1" presId="urn:microsoft.com/office/officeart/2005/8/layout/vList5"/>
    <dgm:cxn modelId="{D7907438-2683-48BE-8494-1492CB61361C}" type="presOf" srcId="{15D3AEB9-0353-4121-8B44-44B9A589F77B}" destId="{39A0A2C7-B285-4F5F-893A-94201F579A20}" srcOrd="0" destOrd="0" presId="urn:microsoft.com/office/officeart/2005/8/layout/vList5"/>
    <dgm:cxn modelId="{5B55EB4B-7F14-4CD0-B589-927766F37144}" type="presOf" srcId="{8AF15A03-CB58-4281-86F9-635CFB0E8016}" destId="{A5BA972F-01F1-4865-A9D1-5DC817CC441E}" srcOrd="0" destOrd="0" presId="urn:microsoft.com/office/officeart/2005/8/layout/vList5"/>
    <dgm:cxn modelId="{C925E27F-DD50-46BF-85B7-FCCC6C5786D9}" srcId="{FA93A289-DF96-4970-926D-AF8F8D03234F}" destId="{F46FB552-1753-4D46-A5BC-6064D24CA892}" srcOrd="0" destOrd="0" parTransId="{B5614B3A-B9EB-4F36-886B-C1684EB25F1E}" sibTransId="{674DC771-C350-4F54-A951-8D1F98490AEC}"/>
    <dgm:cxn modelId="{6DF3368B-9EE8-483F-A79C-FF94C06F9000}" srcId="{8AF15A03-CB58-4281-86F9-635CFB0E8016}" destId="{1794E0EA-CE19-49A2-B5DA-E2E2B248C6EF}" srcOrd="0" destOrd="0" parTransId="{DFB77FCD-3AC5-4EEA-B7A2-E36423DBC2C3}" sibTransId="{14F2EC63-1756-4D7D-86DF-4C16C1877353}"/>
    <dgm:cxn modelId="{A324BF8B-62E4-4A20-A063-220AE5BF3AF5}" srcId="{1794E0EA-CE19-49A2-B5DA-E2E2B248C6EF}" destId="{26DAFF8B-40E6-40BF-8260-4788FEFF635E}" srcOrd="1" destOrd="0" parTransId="{0068D717-FEBF-4293-9B98-D367D1A7BCEB}" sibTransId="{1E9D1D8C-832E-4E59-BA7A-C567B4C44AAB}"/>
    <dgm:cxn modelId="{B62D7E9A-A859-47D6-A31B-7B5168491328}" type="presOf" srcId="{FA93A289-DF96-4970-926D-AF8F8D03234F}" destId="{916ECA5C-67E1-4281-B2F0-9CC74A77C34D}" srcOrd="0" destOrd="0" presId="urn:microsoft.com/office/officeart/2005/8/layout/vList5"/>
    <dgm:cxn modelId="{21C3F9A9-903F-446B-88EF-5F24514613EC}" type="presOf" srcId="{F46FB552-1753-4D46-A5BC-6064D24CA892}" destId="{272193EC-43BF-48A8-B855-7A031BFAAA69}" srcOrd="0" destOrd="0" presId="urn:microsoft.com/office/officeart/2005/8/layout/vList5"/>
    <dgm:cxn modelId="{8620A8C4-0DBC-4EC8-A6EF-D0E4580FA4F3}" srcId="{1794E0EA-CE19-49A2-B5DA-E2E2B248C6EF}" destId="{1F67EA3B-E43B-4384-9E7E-90F705E9F40C}" srcOrd="2" destOrd="0" parTransId="{145D0497-E552-4581-AE76-2DE7A94393D4}" sibTransId="{DB8DE62D-3CE7-4156-8F6A-5A27FFA1B4BB}"/>
    <dgm:cxn modelId="{14D4B7C5-D0AD-47EE-A59E-37DCB5A31AC9}" type="presOf" srcId="{1794E0EA-CE19-49A2-B5DA-E2E2B248C6EF}" destId="{AE857809-CAF3-43FC-8059-B0B7A2AF1595}" srcOrd="0" destOrd="0" presId="urn:microsoft.com/office/officeart/2005/8/layout/vList5"/>
    <dgm:cxn modelId="{B16E65C9-1149-41AE-9CCF-309BA24F18BC}" type="presOf" srcId="{1F67EA3B-E43B-4384-9E7E-90F705E9F40C}" destId="{39A0A2C7-B285-4F5F-893A-94201F579A20}" srcOrd="0" destOrd="2" presId="urn:microsoft.com/office/officeart/2005/8/layout/vList5"/>
    <dgm:cxn modelId="{3E9C01FE-F7A9-4D61-948D-61E3F1BB3F3D}" srcId="{8AF15A03-CB58-4281-86F9-635CFB0E8016}" destId="{FA93A289-DF96-4970-926D-AF8F8D03234F}" srcOrd="1" destOrd="0" parTransId="{3D96E374-704E-4118-9306-87A67E57741D}" sibTransId="{9E75F464-BEB6-4E11-954B-B48787EE3951}"/>
    <dgm:cxn modelId="{6192D293-CB32-4959-96A9-DC692631A90D}" type="presParOf" srcId="{A5BA972F-01F1-4865-A9D1-5DC817CC441E}" destId="{55C9A282-9191-4BAE-B9B1-89B6A9BCD6AB}" srcOrd="0" destOrd="0" presId="urn:microsoft.com/office/officeart/2005/8/layout/vList5"/>
    <dgm:cxn modelId="{A137F0F7-0302-457B-AA5E-5795144A3640}" type="presParOf" srcId="{55C9A282-9191-4BAE-B9B1-89B6A9BCD6AB}" destId="{AE857809-CAF3-43FC-8059-B0B7A2AF1595}" srcOrd="0" destOrd="0" presId="urn:microsoft.com/office/officeart/2005/8/layout/vList5"/>
    <dgm:cxn modelId="{983046E6-C3FA-4805-BA0B-1DDF17B97BD5}" type="presParOf" srcId="{55C9A282-9191-4BAE-B9B1-89B6A9BCD6AB}" destId="{39A0A2C7-B285-4F5F-893A-94201F579A20}" srcOrd="1" destOrd="0" presId="urn:microsoft.com/office/officeart/2005/8/layout/vList5"/>
    <dgm:cxn modelId="{348A58BE-C968-4082-8A06-505496023764}" type="presParOf" srcId="{A5BA972F-01F1-4865-A9D1-5DC817CC441E}" destId="{783D7FA6-4916-403A-A126-4C6005E6F766}" srcOrd="1" destOrd="0" presId="urn:microsoft.com/office/officeart/2005/8/layout/vList5"/>
    <dgm:cxn modelId="{00EBF070-5EA7-4807-B73E-ED7912E78173}" type="presParOf" srcId="{A5BA972F-01F1-4865-A9D1-5DC817CC441E}" destId="{FE492821-366F-42A0-B362-007D9B2AE4A3}" srcOrd="2" destOrd="0" presId="urn:microsoft.com/office/officeart/2005/8/layout/vList5"/>
    <dgm:cxn modelId="{96C2C0E2-A3A9-43CE-B8CC-AA1267351079}" type="presParOf" srcId="{FE492821-366F-42A0-B362-007D9B2AE4A3}" destId="{916ECA5C-67E1-4281-B2F0-9CC74A77C34D}" srcOrd="0" destOrd="0" presId="urn:microsoft.com/office/officeart/2005/8/layout/vList5"/>
    <dgm:cxn modelId="{D824980F-8209-4810-A40E-99C3819944ED}" type="presParOf" srcId="{FE492821-366F-42A0-B362-007D9B2AE4A3}" destId="{272193EC-43BF-48A8-B855-7A031BFAAA6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75B5783-86E9-4FFD-A75B-FFDCE7A9B523}"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US"/>
        </a:p>
      </dgm:t>
    </dgm:pt>
    <dgm:pt modelId="{799CB538-D21E-43B3-B24D-D293B9CAEE93}">
      <dgm:prSet phldrT="[Text]" custT="1"/>
      <dgm:spPr/>
      <dgm:t>
        <a:bodyPr/>
        <a:lstStyle/>
        <a:p>
          <a:r>
            <a:rPr lang="en-US" sz="1800" kern="1200" dirty="0">
              <a:solidFill>
                <a:prstClr val="white"/>
              </a:solidFill>
              <a:latin typeface="Calibri" panose="020F0502020204030204" pitchFamily="34" charset="0"/>
              <a:ea typeface="+mn-ea"/>
              <a:cs typeface="+mn-cs"/>
            </a:rPr>
            <a:t>Other Exceptions</a:t>
          </a:r>
        </a:p>
      </dgm:t>
    </dgm:pt>
    <dgm:pt modelId="{74C25BE1-0E13-43E8-A2FA-BB357C627EFD}" type="parTrans" cxnId="{5A018269-690A-481F-B67C-91A92EBCDA24}">
      <dgm:prSet/>
      <dgm:spPr/>
      <dgm:t>
        <a:bodyPr/>
        <a:lstStyle/>
        <a:p>
          <a:endParaRPr lang="en-US" sz="1800">
            <a:solidFill>
              <a:schemeClr val="bg2"/>
            </a:solidFill>
          </a:endParaRPr>
        </a:p>
      </dgm:t>
    </dgm:pt>
    <dgm:pt modelId="{DB5DEC38-B108-45C3-B3AC-D9D648C5E754}" type="sibTrans" cxnId="{5A018269-690A-481F-B67C-91A92EBCDA24}">
      <dgm:prSet/>
      <dgm:spPr/>
      <dgm:t>
        <a:bodyPr/>
        <a:lstStyle/>
        <a:p>
          <a:endParaRPr lang="en-US" sz="1800">
            <a:solidFill>
              <a:schemeClr val="bg2"/>
            </a:solidFill>
          </a:endParaRPr>
        </a:p>
      </dgm:t>
    </dgm:pt>
    <dgm:pt modelId="{2C25FA59-E4C6-465E-A349-0A94926CCCDA}">
      <dgm:prSet phldrT="[Text]" custT="1"/>
      <dgm:spPr/>
      <dgm:t>
        <a:bodyPr/>
        <a:lstStyle/>
        <a:p>
          <a:r>
            <a:rPr lang="en-US" sz="1800" kern="1200" dirty="0"/>
            <a:t>* Value is mandatory</a:t>
          </a:r>
          <a:endParaRPr lang="en-US" sz="1800" kern="1200" dirty="0">
            <a:solidFill>
              <a:prstClr val="white"/>
            </a:solidFill>
            <a:latin typeface="Calibri" panose="020F0502020204030204" pitchFamily="34" charset="0"/>
            <a:ea typeface="+mn-ea"/>
            <a:cs typeface="+mn-cs"/>
          </a:endParaRPr>
        </a:p>
      </dgm:t>
    </dgm:pt>
    <dgm:pt modelId="{03DB63A8-5C28-4460-9B2E-671C062954CE}" type="parTrans" cxnId="{54687AF8-8E6B-4E1F-93B1-80E37EE52DB9}">
      <dgm:prSet custT="1"/>
      <dgm:spPr/>
      <dgm:t>
        <a:bodyPr/>
        <a:lstStyle/>
        <a:p>
          <a:endParaRPr lang="en-US" sz="1800"/>
        </a:p>
      </dgm:t>
    </dgm:pt>
    <dgm:pt modelId="{7E649A46-B245-4999-BB62-CB5DD89B94D3}" type="sibTrans" cxnId="{54687AF8-8E6B-4E1F-93B1-80E37EE52DB9}">
      <dgm:prSet/>
      <dgm:spPr/>
      <dgm:t>
        <a:bodyPr/>
        <a:lstStyle/>
        <a:p>
          <a:endParaRPr lang="en-US" sz="1800"/>
        </a:p>
      </dgm:t>
    </dgm:pt>
    <dgm:pt modelId="{E3088665-E8D6-408C-AC64-53D9915E2B02}">
      <dgm:prSet phldrT="[Text]" custT="1"/>
      <dgm:spPr/>
      <dgm:t>
        <a:bodyPr/>
        <a:lstStyle/>
        <a:p>
          <a:r>
            <a:rPr lang="en-US" sz="1800" dirty="0">
              <a:latin typeface="Calibri" panose="020F0502020204030204" pitchFamily="34" charset="0"/>
            </a:rPr>
            <a:t>This record has been updated by some other user; your changes will be lost.</a:t>
          </a:r>
          <a:r>
            <a:rPr lang="en-US" sz="1800" dirty="0"/>
            <a:t> </a:t>
          </a:r>
        </a:p>
      </dgm:t>
    </dgm:pt>
    <dgm:pt modelId="{6554517B-75AF-4897-8DB6-8BFD7ED77E11}" type="parTrans" cxnId="{1CD2F215-06EF-4151-8B3D-BA92ACED5066}">
      <dgm:prSet custT="1"/>
      <dgm:spPr/>
      <dgm:t>
        <a:bodyPr/>
        <a:lstStyle/>
        <a:p>
          <a:endParaRPr lang="en-US" sz="1800"/>
        </a:p>
      </dgm:t>
    </dgm:pt>
    <dgm:pt modelId="{02066755-4B12-4389-89A0-ECB8550AB0F8}" type="sibTrans" cxnId="{1CD2F215-06EF-4151-8B3D-BA92ACED5066}">
      <dgm:prSet/>
      <dgm:spPr/>
      <dgm:t>
        <a:bodyPr/>
        <a:lstStyle/>
        <a:p>
          <a:endParaRPr lang="en-US" sz="1800"/>
        </a:p>
      </dgm:t>
    </dgm:pt>
    <dgm:pt modelId="{E477881C-3238-4638-BD0C-8D414EED9493}">
      <dgm:prSet phldrT="[Text]" custT="1"/>
      <dgm:spPr/>
      <dgm:t>
        <a:bodyPr/>
        <a:lstStyle/>
        <a:p>
          <a:r>
            <a:rPr lang="en-US" sz="1800" kern="1200">
              <a:solidFill>
                <a:prstClr val="white"/>
              </a:solidFill>
              <a:latin typeface="Calibri" panose="020F0502020204030204" pitchFamily="34" charset="0"/>
              <a:ea typeface="+mn-ea"/>
              <a:cs typeface="+mn-cs"/>
            </a:rPr>
            <a:t>Exception7202</a:t>
          </a:r>
          <a:endParaRPr lang="en-US" sz="1800" kern="1200" dirty="0">
            <a:solidFill>
              <a:prstClr val="white"/>
            </a:solidFill>
            <a:latin typeface="Calibri" panose="020F0502020204030204" pitchFamily="34" charset="0"/>
            <a:ea typeface="+mn-ea"/>
            <a:cs typeface="+mn-cs"/>
          </a:endParaRPr>
        </a:p>
      </dgm:t>
    </dgm:pt>
    <dgm:pt modelId="{57070D3C-D776-4E3A-AC3E-EA5ED7AB1BB0}" type="parTrans" cxnId="{BCC88E72-F7C2-435A-9523-0A8194E96A18}">
      <dgm:prSet/>
      <dgm:spPr/>
      <dgm:t>
        <a:bodyPr/>
        <a:lstStyle/>
        <a:p>
          <a:endParaRPr lang="en-US"/>
        </a:p>
      </dgm:t>
    </dgm:pt>
    <dgm:pt modelId="{6155D7E0-9EA8-4DAE-9EAF-FA5E1CF9578B}" type="sibTrans" cxnId="{BCC88E72-F7C2-435A-9523-0A8194E96A18}">
      <dgm:prSet/>
      <dgm:spPr/>
      <dgm:t>
        <a:bodyPr/>
        <a:lstStyle/>
        <a:p>
          <a:endParaRPr lang="en-US"/>
        </a:p>
      </dgm:t>
    </dgm:pt>
    <dgm:pt modelId="{427125E7-F0A1-4236-A633-AA5BF31B0E7F}" type="pres">
      <dgm:prSet presAssocID="{375B5783-86E9-4FFD-A75B-FFDCE7A9B523}" presName="diagram" presStyleCnt="0">
        <dgm:presLayoutVars>
          <dgm:chPref val="1"/>
          <dgm:dir/>
          <dgm:animOne val="branch"/>
          <dgm:animLvl val="lvl"/>
          <dgm:resizeHandles val="exact"/>
        </dgm:presLayoutVars>
      </dgm:prSet>
      <dgm:spPr/>
    </dgm:pt>
    <dgm:pt modelId="{FC7E077B-C7BD-421C-93DB-95EE25DBCDB9}" type="pres">
      <dgm:prSet presAssocID="{799CB538-D21E-43B3-B24D-D293B9CAEE93}" presName="root1" presStyleCnt="0"/>
      <dgm:spPr/>
    </dgm:pt>
    <dgm:pt modelId="{BE95A529-AC16-4E72-BB4F-114164B5EF6C}" type="pres">
      <dgm:prSet presAssocID="{799CB538-D21E-43B3-B24D-D293B9CAEE93}" presName="LevelOneTextNode" presStyleLbl="node0" presStyleIdx="0" presStyleCnt="1">
        <dgm:presLayoutVars>
          <dgm:chPref val="3"/>
        </dgm:presLayoutVars>
      </dgm:prSet>
      <dgm:spPr/>
    </dgm:pt>
    <dgm:pt modelId="{6FF05B95-7463-4FF6-AE10-1590E449CAE7}" type="pres">
      <dgm:prSet presAssocID="{799CB538-D21E-43B3-B24D-D293B9CAEE93}" presName="level2hierChild" presStyleCnt="0"/>
      <dgm:spPr/>
    </dgm:pt>
    <dgm:pt modelId="{18507961-675C-4E19-A865-36DF134FF340}" type="pres">
      <dgm:prSet presAssocID="{03DB63A8-5C28-4460-9B2E-671C062954CE}" presName="conn2-1" presStyleLbl="parChTrans1D2" presStyleIdx="0" presStyleCnt="3"/>
      <dgm:spPr/>
    </dgm:pt>
    <dgm:pt modelId="{97BEC6D8-712E-4E1D-B4A9-80593B531EE7}" type="pres">
      <dgm:prSet presAssocID="{03DB63A8-5C28-4460-9B2E-671C062954CE}" presName="connTx" presStyleLbl="parChTrans1D2" presStyleIdx="0" presStyleCnt="3"/>
      <dgm:spPr/>
    </dgm:pt>
    <dgm:pt modelId="{1694764B-BEBA-4291-8427-4409B80B09D7}" type="pres">
      <dgm:prSet presAssocID="{2C25FA59-E4C6-465E-A349-0A94926CCCDA}" presName="root2" presStyleCnt="0"/>
      <dgm:spPr/>
    </dgm:pt>
    <dgm:pt modelId="{482E78C1-648D-4201-BEBD-ECAD9C6362C2}" type="pres">
      <dgm:prSet presAssocID="{2C25FA59-E4C6-465E-A349-0A94926CCCDA}" presName="LevelTwoTextNode" presStyleLbl="node2" presStyleIdx="0" presStyleCnt="3">
        <dgm:presLayoutVars>
          <dgm:chPref val="3"/>
        </dgm:presLayoutVars>
      </dgm:prSet>
      <dgm:spPr/>
    </dgm:pt>
    <dgm:pt modelId="{091BE716-E3B9-4F8D-B377-101FFEF81EA0}" type="pres">
      <dgm:prSet presAssocID="{2C25FA59-E4C6-465E-A349-0A94926CCCDA}" presName="level3hierChild" presStyleCnt="0"/>
      <dgm:spPr/>
    </dgm:pt>
    <dgm:pt modelId="{468178C1-B358-4DEB-9815-D9508EFD3E97}" type="pres">
      <dgm:prSet presAssocID="{57070D3C-D776-4E3A-AC3E-EA5ED7AB1BB0}" presName="conn2-1" presStyleLbl="parChTrans1D2" presStyleIdx="1" presStyleCnt="3"/>
      <dgm:spPr/>
    </dgm:pt>
    <dgm:pt modelId="{631D1B6B-65A2-4156-B71E-2C303E61D457}" type="pres">
      <dgm:prSet presAssocID="{57070D3C-D776-4E3A-AC3E-EA5ED7AB1BB0}" presName="connTx" presStyleLbl="parChTrans1D2" presStyleIdx="1" presStyleCnt="3"/>
      <dgm:spPr/>
    </dgm:pt>
    <dgm:pt modelId="{8F66B00B-80C7-4844-8BAB-D6B277199331}" type="pres">
      <dgm:prSet presAssocID="{E477881C-3238-4638-BD0C-8D414EED9493}" presName="root2" presStyleCnt="0"/>
      <dgm:spPr/>
    </dgm:pt>
    <dgm:pt modelId="{91AE9EDA-EE18-4BB5-90BD-0AC75D22B9D1}" type="pres">
      <dgm:prSet presAssocID="{E477881C-3238-4638-BD0C-8D414EED9493}" presName="LevelTwoTextNode" presStyleLbl="node2" presStyleIdx="1" presStyleCnt="3">
        <dgm:presLayoutVars>
          <dgm:chPref val="3"/>
        </dgm:presLayoutVars>
      </dgm:prSet>
      <dgm:spPr/>
    </dgm:pt>
    <dgm:pt modelId="{E977C14A-3D2A-4F0B-A87D-DC6B80E42ABF}" type="pres">
      <dgm:prSet presAssocID="{E477881C-3238-4638-BD0C-8D414EED9493}" presName="level3hierChild" presStyleCnt="0"/>
      <dgm:spPr/>
    </dgm:pt>
    <dgm:pt modelId="{4047751B-5854-4804-A4F5-18A97E7B184D}" type="pres">
      <dgm:prSet presAssocID="{6554517B-75AF-4897-8DB6-8BFD7ED77E11}" presName="conn2-1" presStyleLbl="parChTrans1D2" presStyleIdx="2" presStyleCnt="3"/>
      <dgm:spPr/>
    </dgm:pt>
    <dgm:pt modelId="{0131143C-F5DC-47C4-BAC3-F965CA530F51}" type="pres">
      <dgm:prSet presAssocID="{6554517B-75AF-4897-8DB6-8BFD7ED77E11}" presName="connTx" presStyleLbl="parChTrans1D2" presStyleIdx="2" presStyleCnt="3"/>
      <dgm:spPr/>
    </dgm:pt>
    <dgm:pt modelId="{CB411B32-CB06-4A12-813C-D9F4CB469243}" type="pres">
      <dgm:prSet presAssocID="{E3088665-E8D6-408C-AC64-53D9915E2B02}" presName="root2" presStyleCnt="0"/>
      <dgm:spPr/>
    </dgm:pt>
    <dgm:pt modelId="{C0876ABF-0D77-4F2A-AF4E-0B18D8F3D276}" type="pres">
      <dgm:prSet presAssocID="{E3088665-E8D6-408C-AC64-53D9915E2B02}" presName="LevelTwoTextNode" presStyleLbl="node2" presStyleIdx="2" presStyleCnt="3">
        <dgm:presLayoutVars>
          <dgm:chPref val="3"/>
        </dgm:presLayoutVars>
      </dgm:prSet>
      <dgm:spPr/>
    </dgm:pt>
    <dgm:pt modelId="{B7DA0F7B-336C-4F6B-93E5-C087A2EB1914}" type="pres">
      <dgm:prSet presAssocID="{E3088665-E8D6-408C-AC64-53D9915E2B02}" presName="level3hierChild" presStyleCnt="0"/>
      <dgm:spPr/>
    </dgm:pt>
  </dgm:ptLst>
  <dgm:cxnLst>
    <dgm:cxn modelId="{1CD2F215-06EF-4151-8B3D-BA92ACED5066}" srcId="{799CB538-D21E-43B3-B24D-D293B9CAEE93}" destId="{E3088665-E8D6-408C-AC64-53D9915E2B02}" srcOrd="2" destOrd="0" parTransId="{6554517B-75AF-4897-8DB6-8BFD7ED77E11}" sibTransId="{02066755-4B12-4389-89A0-ECB8550AB0F8}"/>
    <dgm:cxn modelId="{FAD8C72A-ABD0-4BF5-BF1C-D5E016233899}" type="presOf" srcId="{03DB63A8-5C28-4460-9B2E-671C062954CE}" destId="{18507961-675C-4E19-A865-36DF134FF340}" srcOrd="0" destOrd="0" presId="urn:microsoft.com/office/officeart/2005/8/layout/hierarchy2"/>
    <dgm:cxn modelId="{7FCE1F40-C745-4884-911F-E54D087BA19E}" type="presOf" srcId="{57070D3C-D776-4E3A-AC3E-EA5ED7AB1BB0}" destId="{631D1B6B-65A2-4156-B71E-2C303E61D457}" srcOrd="1" destOrd="0" presId="urn:microsoft.com/office/officeart/2005/8/layout/hierarchy2"/>
    <dgm:cxn modelId="{5A018269-690A-481F-B67C-91A92EBCDA24}" srcId="{375B5783-86E9-4FFD-A75B-FFDCE7A9B523}" destId="{799CB538-D21E-43B3-B24D-D293B9CAEE93}" srcOrd="0" destOrd="0" parTransId="{74C25BE1-0E13-43E8-A2FA-BB357C627EFD}" sibTransId="{DB5DEC38-B108-45C3-B3AC-D9D648C5E754}"/>
    <dgm:cxn modelId="{BCC88E72-F7C2-435A-9523-0A8194E96A18}" srcId="{799CB538-D21E-43B3-B24D-D293B9CAEE93}" destId="{E477881C-3238-4638-BD0C-8D414EED9493}" srcOrd="1" destOrd="0" parTransId="{57070D3C-D776-4E3A-AC3E-EA5ED7AB1BB0}" sibTransId="{6155D7E0-9EA8-4DAE-9EAF-FA5E1CF9578B}"/>
    <dgm:cxn modelId="{1F1ABE79-FB7F-44BB-AA87-384B23CFF1B3}" type="presOf" srcId="{2C25FA59-E4C6-465E-A349-0A94926CCCDA}" destId="{482E78C1-648D-4201-BEBD-ECAD9C6362C2}" srcOrd="0" destOrd="0" presId="urn:microsoft.com/office/officeart/2005/8/layout/hierarchy2"/>
    <dgm:cxn modelId="{608B5881-632F-4655-8A48-CB57EE9470C5}" type="presOf" srcId="{6554517B-75AF-4897-8DB6-8BFD7ED77E11}" destId="{4047751B-5854-4804-A4F5-18A97E7B184D}" srcOrd="0" destOrd="0" presId="urn:microsoft.com/office/officeart/2005/8/layout/hierarchy2"/>
    <dgm:cxn modelId="{0DCFA38A-F95B-4842-B927-8A972AE24035}" type="presOf" srcId="{E3088665-E8D6-408C-AC64-53D9915E2B02}" destId="{C0876ABF-0D77-4F2A-AF4E-0B18D8F3D276}" srcOrd="0" destOrd="0" presId="urn:microsoft.com/office/officeart/2005/8/layout/hierarchy2"/>
    <dgm:cxn modelId="{E8B1DB9E-A275-40E9-9157-67BC0218EE60}" type="presOf" srcId="{57070D3C-D776-4E3A-AC3E-EA5ED7AB1BB0}" destId="{468178C1-B358-4DEB-9815-D9508EFD3E97}" srcOrd="0" destOrd="0" presId="urn:microsoft.com/office/officeart/2005/8/layout/hierarchy2"/>
    <dgm:cxn modelId="{EBDA309F-E6CB-4490-B8FA-34B4154A76D6}" type="presOf" srcId="{03DB63A8-5C28-4460-9B2E-671C062954CE}" destId="{97BEC6D8-712E-4E1D-B4A9-80593B531EE7}" srcOrd="1" destOrd="0" presId="urn:microsoft.com/office/officeart/2005/8/layout/hierarchy2"/>
    <dgm:cxn modelId="{75A249B5-9700-4B80-88EF-992AD781353F}" type="presOf" srcId="{6554517B-75AF-4897-8DB6-8BFD7ED77E11}" destId="{0131143C-F5DC-47C4-BAC3-F965CA530F51}" srcOrd="1" destOrd="0" presId="urn:microsoft.com/office/officeart/2005/8/layout/hierarchy2"/>
    <dgm:cxn modelId="{173FAEC1-5F80-4DC8-A611-621BDAF3F7DB}" type="presOf" srcId="{375B5783-86E9-4FFD-A75B-FFDCE7A9B523}" destId="{427125E7-F0A1-4236-A633-AA5BF31B0E7F}" srcOrd="0" destOrd="0" presId="urn:microsoft.com/office/officeart/2005/8/layout/hierarchy2"/>
    <dgm:cxn modelId="{3B112AC6-11B2-4E31-9EDA-A4E993526C32}" type="presOf" srcId="{799CB538-D21E-43B3-B24D-D293B9CAEE93}" destId="{BE95A529-AC16-4E72-BB4F-114164B5EF6C}" srcOrd="0" destOrd="0" presId="urn:microsoft.com/office/officeart/2005/8/layout/hierarchy2"/>
    <dgm:cxn modelId="{449EF0F5-8DFC-4486-976D-362BFC964EBC}" type="presOf" srcId="{E477881C-3238-4638-BD0C-8D414EED9493}" destId="{91AE9EDA-EE18-4BB5-90BD-0AC75D22B9D1}" srcOrd="0" destOrd="0" presId="urn:microsoft.com/office/officeart/2005/8/layout/hierarchy2"/>
    <dgm:cxn modelId="{54687AF8-8E6B-4E1F-93B1-80E37EE52DB9}" srcId="{799CB538-D21E-43B3-B24D-D293B9CAEE93}" destId="{2C25FA59-E4C6-465E-A349-0A94926CCCDA}" srcOrd="0" destOrd="0" parTransId="{03DB63A8-5C28-4460-9B2E-671C062954CE}" sibTransId="{7E649A46-B245-4999-BB62-CB5DD89B94D3}"/>
    <dgm:cxn modelId="{749EF799-91DB-49E6-88B2-685F80DCD38C}" type="presParOf" srcId="{427125E7-F0A1-4236-A633-AA5BF31B0E7F}" destId="{FC7E077B-C7BD-421C-93DB-95EE25DBCDB9}" srcOrd="0" destOrd="0" presId="urn:microsoft.com/office/officeart/2005/8/layout/hierarchy2"/>
    <dgm:cxn modelId="{1008D821-92FE-4E0F-B15D-BA0C233195C1}" type="presParOf" srcId="{FC7E077B-C7BD-421C-93DB-95EE25DBCDB9}" destId="{BE95A529-AC16-4E72-BB4F-114164B5EF6C}" srcOrd="0" destOrd="0" presId="urn:microsoft.com/office/officeart/2005/8/layout/hierarchy2"/>
    <dgm:cxn modelId="{460E298C-D3DF-47D0-B760-5883BB9BA4B4}" type="presParOf" srcId="{FC7E077B-C7BD-421C-93DB-95EE25DBCDB9}" destId="{6FF05B95-7463-4FF6-AE10-1590E449CAE7}" srcOrd="1" destOrd="0" presId="urn:microsoft.com/office/officeart/2005/8/layout/hierarchy2"/>
    <dgm:cxn modelId="{88B327F5-B882-4D3F-9F8F-7A6B7796308A}" type="presParOf" srcId="{6FF05B95-7463-4FF6-AE10-1590E449CAE7}" destId="{18507961-675C-4E19-A865-36DF134FF340}" srcOrd="0" destOrd="0" presId="urn:microsoft.com/office/officeart/2005/8/layout/hierarchy2"/>
    <dgm:cxn modelId="{C58B308E-FC1B-4A5F-B8A1-DFF9EF5F6475}" type="presParOf" srcId="{18507961-675C-4E19-A865-36DF134FF340}" destId="{97BEC6D8-712E-4E1D-B4A9-80593B531EE7}" srcOrd="0" destOrd="0" presId="urn:microsoft.com/office/officeart/2005/8/layout/hierarchy2"/>
    <dgm:cxn modelId="{BB29103D-3990-4CE6-A0BD-21595C19924B}" type="presParOf" srcId="{6FF05B95-7463-4FF6-AE10-1590E449CAE7}" destId="{1694764B-BEBA-4291-8427-4409B80B09D7}" srcOrd="1" destOrd="0" presId="urn:microsoft.com/office/officeart/2005/8/layout/hierarchy2"/>
    <dgm:cxn modelId="{6F2919DA-1E96-4BF8-981C-227BC9E51DE3}" type="presParOf" srcId="{1694764B-BEBA-4291-8427-4409B80B09D7}" destId="{482E78C1-648D-4201-BEBD-ECAD9C6362C2}" srcOrd="0" destOrd="0" presId="urn:microsoft.com/office/officeart/2005/8/layout/hierarchy2"/>
    <dgm:cxn modelId="{F92CDFA7-6AF4-4E3C-9512-56FC1202F6A7}" type="presParOf" srcId="{1694764B-BEBA-4291-8427-4409B80B09D7}" destId="{091BE716-E3B9-4F8D-B377-101FFEF81EA0}" srcOrd="1" destOrd="0" presId="urn:microsoft.com/office/officeart/2005/8/layout/hierarchy2"/>
    <dgm:cxn modelId="{18BD55C5-7E19-4495-8A81-DAB2AA8C00CD}" type="presParOf" srcId="{6FF05B95-7463-4FF6-AE10-1590E449CAE7}" destId="{468178C1-B358-4DEB-9815-D9508EFD3E97}" srcOrd="2" destOrd="0" presId="urn:microsoft.com/office/officeart/2005/8/layout/hierarchy2"/>
    <dgm:cxn modelId="{19D004AD-5287-4F0D-B9C9-A8054A290F63}" type="presParOf" srcId="{468178C1-B358-4DEB-9815-D9508EFD3E97}" destId="{631D1B6B-65A2-4156-B71E-2C303E61D457}" srcOrd="0" destOrd="0" presId="urn:microsoft.com/office/officeart/2005/8/layout/hierarchy2"/>
    <dgm:cxn modelId="{5098B376-69DC-4608-A2FC-2F9F1F8FEC2F}" type="presParOf" srcId="{6FF05B95-7463-4FF6-AE10-1590E449CAE7}" destId="{8F66B00B-80C7-4844-8BAB-D6B277199331}" srcOrd="3" destOrd="0" presId="urn:microsoft.com/office/officeart/2005/8/layout/hierarchy2"/>
    <dgm:cxn modelId="{B7F40DA1-30BF-408D-8A30-8751DBF1C432}" type="presParOf" srcId="{8F66B00B-80C7-4844-8BAB-D6B277199331}" destId="{91AE9EDA-EE18-4BB5-90BD-0AC75D22B9D1}" srcOrd="0" destOrd="0" presId="urn:microsoft.com/office/officeart/2005/8/layout/hierarchy2"/>
    <dgm:cxn modelId="{D8C8816F-07AE-4BFA-86DC-B7B580EEA981}" type="presParOf" srcId="{8F66B00B-80C7-4844-8BAB-D6B277199331}" destId="{E977C14A-3D2A-4F0B-A87D-DC6B80E42ABF}" srcOrd="1" destOrd="0" presId="urn:microsoft.com/office/officeart/2005/8/layout/hierarchy2"/>
    <dgm:cxn modelId="{3ADB16C8-14C6-46C8-804C-2EA79AF56217}" type="presParOf" srcId="{6FF05B95-7463-4FF6-AE10-1590E449CAE7}" destId="{4047751B-5854-4804-A4F5-18A97E7B184D}" srcOrd="4" destOrd="0" presId="urn:microsoft.com/office/officeart/2005/8/layout/hierarchy2"/>
    <dgm:cxn modelId="{DF5FE8A7-D4B2-43D0-A69E-961793CA7F00}" type="presParOf" srcId="{4047751B-5854-4804-A4F5-18A97E7B184D}" destId="{0131143C-F5DC-47C4-BAC3-F965CA530F51}" srcOrd="0" destOrd="0" presId="urn:microsoft.com/office/officeart/2005/8/layout/hierarchy2"/>
    <dgm:cxn modelId="{7E6A8ED8-5C40-458A-B345-3EA9B5BA183D}" type="presParOf" srcId="{6FF05B95-7463-4FF6-AE10-1590E449CAE7}" destId="{CB411B32-CB06-4A12-813C-D9F4CB469243}" srcOrd="5" destOrd="0" presId="urn:microsoft.com/office/officeart/2005/8/layout/hierarchy2"/>
    <dgm:cxn modelId="{6E259E34-8012-4B91-8A7D-18F5BB0F0EB5}" type="presParOf" srcId="{CB411B32-CB06-4A12-813C-D9F4CB469243}" destId="{C0876ABF-0D77-4F2A-AF4E-0B18D8F3D276}" srcOrd="0" destOrd="0" presId="urn:microsoft.com/office/officeart/2005/8/layout/hierarchy2"/>
    <dgm:cxn modelId="{F0DD1472-8981-4CD9-8DB0-FDB731849FF6}" type="presParOf" srcId="{CB411B32-CB06-4A12-813C-D9F4CB469243}" destId="{B7DA0F7B-336C-4F6B-93E5-C087A2EB191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5B5783-86E9-4FFD-A75B-FFDCE7A9B523}"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US"/>
        </a:p>
      </dgm:t>
    </dgm:pt>
    <dgm:pt modelId="{799CB538-D21E-43B3-B24D-D293B9CAEE93}">
      <dgm:prSet phldrT="[Text]" custT="1"/>
      <dgm:spPr/>
      <dgm:t>
        <a:bodyPr/>
        <a:lstStyle/>
        <a:p>
          <a:r>
            <a:rPr lang="en-US" sz="1800" b="1" dirty="0"/>
            <a:t>Operation could not be completed</a:t>
          </a:r>
        </a:p>
      </dgm:t>
    </dgm:pt>
    <dgm:pt modelId="{74C25BE1-0E13-43E8-A2FA-BB357C627EFD}" type="parTrans" cxnId="{5A018269-690A-481F-B67C-91A92EBCDA24}">
      <dgm:prSet/>
      <dgm:spPr/>
      <dgm:t>
        <a:bodyPr/>
        <a:lstStyle/>
        <a:p>
          <a:endParaRPr lang="en-US" sz="1200">
            <a:solidFill>
              <a:schemeClr val="bg2"/>
            </a:solidFill>
          </a:endParaRPr>
        </a:p>
      </dgm:t>
    </dgm:pt>
    <dgm:pt modelId="{DB5DEC38-B108-45C3-B3AC-D9D648C5E754}" type="sibTrans" cxnId="{5A018269-690A-481F-B67C-91A92EBCDA24}">
      <dgm:prSet/>
      <dgm:spPr/>
      <dgm:t>
        <a:bodyPr/>
        <a:lstStyle/>
        <a:p>
          <a:endParaRPr lang="en-US" sz="1200">
            <a:solidFill>
              <a:schemeClr val="bg2"/>
            </a:solidFill>
          </a:endParaRPr>
        </a:p>
      </dgm:t>
    </dgm:pt>
    <dgm:pt modelId="{427125E7-F0A1-4236-A633-AA5BF31B0E7F}" type="pres">
      <dgm:prSet presAssocID="{375B5783-86E9-4FFD-A75B-FFDCE7A9B523}" presName="diagram" presStyleCnt="0">
        <dgm:presLayoutVars>
          <dgm:chPref val="1"/>
          <dgm:dir/>
          <dgm:animOne val="branch"/>
          <dgm:animLvl val="lvl"/>
          <dgm:resizeHandles val="exact"/>
        </dgm:presLayoutVars>
      </dgm:prSet>
      <dgm:spPr/>
    </dgm:pt>
    <dgm:pt modelId="{FC7E077B-C7BD-421C-93DB-95EE25DBCDB9}" type="pres">
      <dgm:prSet presAssocID="{799CB538-D21E-43B3-B24D-D293B9CAEE93}" presName="root1" presStyleCnt="0"/>
      <dgm:spPr/>
    </dgm:pt>
    <dgm:pt modelId="{BE95A529-AC16-4E72-BB4F-114164B5EF6C}" type="pres">
      <dgm:prSet presAssocID="{799CB538-D21E-43B3-B24D-D293B9CAEE93}" presName="LevelOneTextNode" presStyleLbl="node0" presStyleIdx="0" presStyleCnt="1">
        <dgm:presLayoutVars>
          <dgm:chPref val="3"/>
        </dgm:presLayoutVars>
      </dgm:prSet>
      <dgm:spPr/>
    </dgm:pt>
    <dgm:pt modelId="{6FF05B95-7463-4FF6-AE10-1590E449CAE7}" type="pres">
      <dgm:prSet presAssocID="{799CB538-D21E-43B3-B24D-D293B9CAEE93}" presName="level2hierChild" presStyleCnt="0"/>
      <dgm:spPr/>
    </dgm:pt>
  </dgm:ptLst>
  <dgm:cxnLst>
    <dgm:cxn modelId="{5A018269-690A-481F-B67C-91A92EBCDA24}" srcId="{375B5783-86E9-4FFD-A75B-FFDCE7A9B523}" destId="{799CB538-D21E-43B3-B24D-D293B9CAEE93}" srcOrd="0" destOrd="0" parTransId="{74C25BE1-0E13-43E8-A2FA-BB357C627EFD}" sibTransId="{DB5DEC38-B108-45C3-B3AC-D9D648C5E754}"/>
    <dgm:cxn modelId="{173FAEC1-5F80-4DC8-A611-621BDAF3F7DB}" type="presOf" srcId="{375B5783-86E9-4FFD-A75B-FFDCE7A9B523}" destId="{427125E7-F0A1-4236-A633-AA5BF31B0E7F}" srcOrd="0" destOrd="0" presId="urn:microsoft.com/office/officeart/2005/8/layout/hierarchy2"/>
    <dgm:cxn modelId="{3B112AC6-11B2-4E31-9EDA-A4E993526C32}" type="presOf" srcId="{799CB538-D21E-43B3-B24D-D293B9CAEE93}" destId="{BE95A529-AC16-4E72-BB4F-114164B5EF6C}" srcOrd="0" destOrd="0" presId="urn:microsoft.com/office/officeart/2005/8/layout/hierarchy2"/>
    <dgm:cxn modelId="{749EF799-91DB-49E6-88B2-685F80DCD38C}" type="presParOf" srcId="{427125E7-F0A1-4236-A633-AA5BF31B0E7F}" destId="{FC7E077B-C7BD-421C-93DB-95EE25DBCDB9}" srcOrd="0" destOrd="0" presId="urn:microsoft.com/office/officeart/2005/8/layout/hierarchy2"/>
    <dgm:cxn modelId="{1008D821-92FE-4E0F-B15D-BA0C233195C1}" type="presParOf" srcId="{FC7E077B-C7BD-421C-93DB-95EE25DBCDB9}" destId="{BE95A529-AC16-4E72-BB4F-114164B5EF6C}" srcOrd="0" destOrd="0" presId="urn:microsoft.com/office/officeart/2005/8/layout/hierarchy2"/>
    <dgm:cxn modelId="{460E298C-D3DF-47D0-B760-5883BB9BA4B4}" type="presParOf" srcId="{FC7E077B-C7BD-421C-93DB-95EE25DBCDB9}" destId="{6FF05B95-7463-4FF6-AE10-1590E449CAE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pPr>
            <a:buFontTx/>
            <a:buNone/>
          </a:pPr>
          <a:r>
            <a:rPr lang="en-US" dirty="0"/>
            <a:t>Is this a new issue?</a:t>
          </a:r>
        </a:p>
      </dgm:t>
    </dgm:pt>
    <dgm:pt modelId="{244F4C5B-E21F-42C5-B3DE-A041B66062A8}" type="parTrans" cxnId="{C4C8F894-0048-4280-A73A-29BC1A0D9EDC}">
      <dgm:prSet/>
      <dgm:spPr/>
      <dgm:t>
        <a:bodyPr/>
        <a:lstStyle/>
        <a:p>
          <a:pPr>
            <a:buFontTx/>
            <a:buNone/>
          </a:pPr>
          <a:endParaRPr lang="en-US"/>
        </a:p>
      </dgm:t>
    </dgm:pt>
    <dgm:pt modelId="{DC933204-89A4-41EE-801F-B72B072A2776}" type="sibTrans" cxnId="{C4C8F894-0048-4280-A73A-29BC1A0D9EDC}">
      <dgm:prSet/>
      <dgm:spPr/>
      <dgm:t>
        <a:bodyPr/>
        <a:lstStyle/>
        <a:p>
          <a:pPr>
            <a:buFontTx/>
            <a:buNone/>
          </a:pPr>
          <a:endParaRPr lang="en-US"/>
        </a:p>
      </dgm:t>
    </dgm:pt>
    <dgm:pt modelId="{65A9A5E5-6E50-4DA5-9BAB-BD774C78290E}">
      <dgm:prSet custT="1"/>
      <dgm:spPr/>
      <dgm:t>
        <a:bodyPr/>
        <a:lstStyle/>
        <a:p>
          <a:pPr>
            <a:buFontTx/>
            <a:buNone/>
          </a:pPr>
          <a:r>
            <a:rPr lang="en-US" sz="2500" kern="1200" dirty="0">
              <a:solidFill>
                <a:srgbClr val="002060"/>
              </a:solidFill>
              <a:latin typeface="Calibri"/>
              <a:ea typeface="+mn-ea"/>
              <a:cs typeface="+mn-cs"/>
            </a:rPr>
            <a:t>Yes</a:t>
          </a:r>
        </a:p>
      </dgm:t>
    </dgm:pt>
    <dgm:pt modelId="{EAA1A911-2086-492B-BE78-01E515E78659}" type="parTrans" cxnId="{52082A99-6B54-41CB-87BD-DA79A3BF96D0}">
      <dgm:prSet/>
      <dgm:spPr/>
      <dgm:t>
        <a:bodyPr/>
        <a:lstStyle/>
        <a:p>
          <a:pPr>
            <a:buFontTx/>
            <a:buNone/>
          </a:pPr>
          <a:endParaRPr lang="en-US"/>
        </a:p>
      </dgm:t>
    </dgm:pt>
    <dgm:pt modelId="{CF307955-A0AA-416E-BA26-7BB3CA55F199}" type="sibTrans" cxnId="{52082A99-6B54-41CB-87BD-DA79A3BF96D0}">
      <dgm:prSet/>
      <dgm:spPr/>
      <dgm:t>
        <a:bodyPr/>
        <a:lstStyle/>
        <a:p>
          <a:pPr>
            <a:buFontTx/>
            <a:buNone/>
          </a:pPr>
          <a:endParaRPr lang="en-US"/>
        </a:p>
      </dgm:t>
    </dgm:pt>
    <dgm:pt modelId="{CEF4D714-C52E-4243-8AB1-79E1A8F82FC3}">
      <dgm:prSet/>
      <dgm:spPr/>
      <dgm:t>
        <a:bodyPr/>
        <a:lstStyle/>
        <a:p>
          <a:pPr>
            <a:buFontTx/>
            <a:buNone/>
          </a:pPr>
          <a:r>
            <a:rPr lang="en-US" dirty="0"/>
            <a:t>Is it reported only for one customer?</a:t>
          </a:r>
        </a:p>
      </dgm:t>
    </dgm:pt>
    <dgm:pt modelId="{94E794C3-2048-469B-8741-7E3811C6328D}" type="parTrans" cxnId="{450916BD-26E4-4C5F-A728-E06230F10962}">
      <dgm:prSet/>
      <dgm:spPr/>
      <dgm:t>
        <a:bodyPr/>
        <a:lstStyle/>
        <a:p>
          <a:pPr>
            <a:buFontTx/>
            <a:buNone/>
          </a:pPr>
          <a:endParaRPr lang="en-US"/>
        </a:p>
      </dgm:t>
    </dgm:pt>
    <dgm:pt modelId="{C77D0C15-0EE6-441E-8327-D64FCD0DA5CD}" type="sibTrans" cxnId="{450916BD-26E4-4C5F-A728-E06230F10962}">
      <dgm:prSet/>
      <dgm:spPr/>
      <dgm:t>
        <a:bodyPr/>
        <a:lstStyle/>
        <a:p>
          <a:pPr>
            <a:buFontTx/>
            <a:buNone/>
          </a:pPr>
          <a:endParaRPr lang="en-US"/>
        </a:p>
      </dgm:t>
    </dgm:pt>
    <dgm:pt modelId="{6838ACF1-B127-4877-A6D2-F99833050D5A}">
      <dgm:prSet custT="1"/>
      <dgm:spPr/>
      <dgm:t>
        <a:bodyPr/>
        <a:lstStyle/>
        <a:p>
          <a:pPr>
            <a:buFontTx/>
            <a:buNone/>
          </a:pPr>
          <a:r>
            <a:rPr lang="en-US" sz="2500" kern="1200" dirty="0">
              <a:solidFill>
                <a:srgbClr val="002060"/>
              </a:solidFill>
              <a:latin typeface="Calibri"/>
              <a:ea typeface="+mn-ea"/>
              <a:cs typeface="+mn-cs"/>
            </a:rPr>
            <a:t>Yes</a:t>
          </a:r>
        </a:p>
      </dgm:t>
    </dgm:pt>
    <dgm:pt modelId="{950C1917-37B9-40A2-80B1-DF0A6F711FC7}" type="parTrans" cxnId="{ECFCCDE2-A79F-49C6-A3A9-2235B5CEB55F}">
      <dgm:prSet/>
      <dgm:spPr/>
      <dgm:t>
        <a:bodyPr/>
        <a:lstStyle/>
        <a:p>
          <a:pPr>
            <a:buFontTx/>
            <a:buNone/>
          </a:pPr>
          <a:endParaRPr lang="en-US"/>
        </a:p>
      </dgm:t>
    </dgm:pt>
    <dgm:pt modelId="{BF52B021-F7CE-4B3D-AE08-5CDA1A3E3131}" type="sibTrans" cxnId="{ECFCCDE2-A79F-49C6-A3A9-2235B5CEB55F}">
      <dgm:prSet/>
      <dgm:spPr/>
      <dgm:t>
        <a:bodyPr/>
        <a:lstStyle/>
        <a:p>
          <a:pPr>
            <a:buFontTx/>
            <a:buNone/>
          </a:pPr>
          <a:endParaRPr lang="en-US"/>
        </a:p>
      </dgm:t>
    </dgm:pt>
    <dgm:pt modelId="{B545F403-667B-47D0-BA4B-895E949E77EC}">
      <dgm:prSet/>
      <dgm:spPr/>
      <dgm:t>
        <a:bodyPr/>
        <a:lstStyle/>
        <a:p>
          <a:pPr>
            <a:buFontTx/>
            <a:buNone/>
          </a:pPr>
          <a:r>
            <a:rPr lang="en-US" dirty="0"/>
            <a:t>Is there any common pattern across CIFs?</a:t>
          </a:r>
        </a:p>
      </dgm:t>
    </dgm:pt>
    <dgm:pt modelId="{1174DABC-87C1-40E3-A3CC-768F405752C0}" type="parTrans" cxnId="{CDF2EBB3-FDF4-43D4-BEE1-C80498BB1222}">
      <dgm:prSet/>
      <dgm:spPr/>
      <dgm:t>
        <a:bodyPr/>
        <a:lstStyle/>
        <a:p>
          <a:pPr>
            <a:buFontTx/>
            <a:buNone/>
          </a:pPr>
          <a:endParaRPr lang="en-US"/>
        </a:p>
      </dgm:t>
    </dgm:pt>
    <dgm:pt modelId="{E4BEF677-82C6-48A6-9143-AA2E39240A54}" type="sibTrans" cxnId="{CDF2EBB3-FDF4-43D4-BEE1-C80498BB1222}">
      <dgm:prSet/>
      <dgm:spPr/>
      <dgm:t>
        <a:bodyPr/>
        <a:lstStyle/>
        <a:p>
          <a:pPr>
            <a:buFontTx/>
            <a:buNone/>
          </a:pPr>
          <a:endParaRPr lang="en-US"/>
        </a:p>
      </dgm:t>
    </dgm:pt>
    <dgm:pt modelId="{B0F09938-E5C3-4559-A3A8-02082338827D}">
      <dgm:prSet/>
      <dgm:spPr/>
      <dgm:t>
        <a:bodyPr/>
        <a:lstStyle/>
        <a:p>
          <a:pPr>
            <a:buFontTx/>
            <a:buNone/>
          </a:pPr>
          <a:r>
            <a:rPr lang="en-US" dirty="0">
              <a:solidFill>
                <a:srgbClr val="002060"/>
              </a:solidFill>
            </a:rPr>
            <a:t>No</a:t>
          </a:r>
          <a:endParaRPr lang="en-US" dirty="0"/>
        </a:p>
      </dgm:t>
    </dgm:pt>
    <dgm:pt modelId="{8E546FBC-CAD3-47A5-80EB-F9506A816C4F}" type="parTrans" cxnId="{5F6E16F0-5899-49A7-A4A1-92713F92532B}">
      <dgm:prSet/>
      <dgm:spPr/>
      <dgm:t>
        <a:bodyPr/>
        <a:lstStyle/>
        <a:p>
          <a:pPr>
            <a:buFontTx/>
            <a:buNone/>
          </a:pPr>
          <a:endParaRPr lang="en-US"/>
        </a:p>
      </dgm:t>
    </dgm:pt>
    <dgm:pt modelId="{1F946830-3CC3-4EA8-A718-E98324C06B0E}" type="sibTrans" cxnId="{5F6E16F0-5899-49A7-A4A1-92713F92532B}">
      <dgm:prSet/>
      <dgm:spPr/>
      <dgm:t>
        <a:bodyPr/>
        <a:lstStyle/>
        <a:p>
          <a:pPr>
            <a:buFontTx/>
            <a:buNone/>
          </a:pPr>
          <a:endParaRPr lang="en-US"/>
        </a:p>
      </dgm:t>
    </dgm:pt>
    <dgm:pt modelId="{A4BB6894-FC46-4A07-AFAC-6934F6C19CBA}">
      <dgm:prSet/>
      <dgm:spPr/>
      <dgm:t>
        <a:bodyPr/>
        <a:lstStyle/>
        <a:p>
          <a:pPr>
            <a:buFontTx/>
            <a:buNone/>
          </a:pPr>
          <a:r>
            <a:rPr lang="en-US" dirty="0"/>
            <a:t>Is the issue only with migrated CIFs ?</a:t>
          </a:r>
        </a:p>
      </dgm:t>
    </dgm:pt>
    <dgm:pt modelId="{97289959-938B-4C85-9075-CE1ADB56CDB4}" type="parTrans" cxnId="{CF7EC996-84D8-4B2D-BB09-73FFB286242F}">
      <dgm:prSet/>
      <dgm:spPr/>
      <dgm:t>
        <a:bodyPr/>
        <a:lstStyle/>
        <a:p>
          <a:pPr>
            <a:buFontTx/>
            <a:buNone/>
          </a:pPr>
          <a:endParaRPr lang="en-US"/>
        </a:p>
      </dgm:t>
    </dgm:pt>
    <dgm:pt modelId="{CAE479C8-414B-49A0-B1D9-402FEEB3D5BA}" type="sibTrans" cxnId="{CF7EC996-84D8-4B2D-BB09-73FFB286242F}">
      <dgm:prSet/>
      <dgm:spPr/>
      <dgm:t>
        <a:bodyPr/>
        <a:lstStyle/>
        <a:p>
          <a:pPr>
            <a:buFontTx/>
            <a:buNone/>
          </a:pPr>
          <a:endParaRPr lang="en-US"/>
        </a:p>
      </dgm:t>
    </dgm:pt>
    <dgm:pt modelId="{E92B0EE6-C594-4749-B0D3-529E365B9F50}">
      <dgm:prSet custT="1"/>
      <dgm:spPr/>
      <dgm:t>
        <a:bodyPr/>
        <a:lstStyle/>
        <a:p>
          <a:pPr>
            <a:buFontTx/>
            <a:buNone/>
          </a:pPr>
          <a:r>
            <a:rPr lang="en-US" sz="2500" kern="1200" dirty="0">
              <a:solidFill>
                <a:srgbClr val="002060"/>
              </a:solidFill>
              <a:latin typeface="Calibri"/>
              <a:ea typeface="+mn-ea"/>
              <a:cs typeface="+mn-cs"/>
            </a:rPr>
            <a:t>Yes</a:t>
          </a:r>
        </a:p>
      </dgm:t>
    </dgm:pt>
    <dgm:pt modelId="{B17FB608-A5FF-48E5-91D8-CCDAEFAF574A}" type="parTrans" cxnId="{DE5C147A-855C-4B01-9F7D-38042B6234F7}">
      <dgm:prSet/>
      <dgm:spPr/>
      <dgm:t>
        <a:bodyPr/>
        <a:lstStyle/>
        <a:p>
          <a:pPr>
            <a:buFontTx/>
            <a:buNone/>
          </a:pPr>
          <a:endParaRPr lang="en-US"/>
        </a:p>
      </dgm:t>
    </dgm:pt>
    <dgm:pt modelId="{7337F703-9C00-49E9-8A33-C707CC3C7A44}" type="sibTrans" cxnId="{DE5C147A-855C-4B01-9F7D-38042B6234F7}">
      <dgm:prSet/>
      <dgm:spPr/>
      <dgm:t>
        <a:bodyPr/>
        <a:lstStyle/>
        <a:p>
          <a:pPr>
            <a:buFontTx/>
            <a:buNone/>
          </a:pPr>
          <a:endParaRPr lang="en-US"/>
        </a:p>
      </dgm:t>
    </dgm:pt>
    <dgm:pt modelId="{A3CD790F-9C87-4CCB-94DF-6BDD3CACF454}">
      <dgm:prSet/>
      <dgm:spPr/>
      <dgm:t>
        <a:bodyPr/>
        <a:lstStyle/>
        <a:p>
          <a:pPr>
            <a:buFontTx/>
            <a:buNone/>
          </a:pPr>
          <a:r>
            <a:rPr lang="en-US" dirty="0"/>
            <a:t>Any changes done recently?</a:t>
          </a:r>
        </a:p>
      </dgm:t>
    </dgm:pt>
    <dgm:pt modelId="{06BD135A-936C-40C6-AB05-659314F0F055}" type="parTrans" cxnId="{E45120B7-D22C-4EBA-9A9C-C367B160FED0}">
      <dgm:prSet/>
      <dgm:spPr/>
      <dgm:t>
        <a:bodyPr/>
        <a:lstStyle/>
        <a:p>
          <a:pPr>
            <a:buFontTx/>
            <a:buNone/>
          </a:pPr>
          <a:endParaRPr lang="en-US"/>
        </a:p>
      </dgm:t>
    </dgm:pt>
    <dgm:pt modelId="{AC94685E-CAE2-430D-B418-34412FC4B160}" type="sibTrans" cxnId="{E45120B7-D22C-4EBA-9A9C-C367B160FED0}">
      <dgm:prSet/>
      <dgm:spPr/>
      <dgm:t>
        <a:bodyPr/>
        <a:lstStyle/>
        <a:p>
          <a:pPr>
            <a:buFontTx/>
            <a:buNone/>
          </a:pPr>
          <a:endParaRPr lang="en-US"/>
        </a:p>
      </dgm:t>
    </dgm:pt>
    <dgm:pt modelId="{6ADB63FE-4CC4-4D3F-ABF2-D935374D2B95}">
      <dgm:prSet custT="1"/>
      <dgm:spPr/>
      <dgm:t>
        <a:bodyPr/>
        <a:lstStyle/>
        <a:p>
          <a:pPr>
            <a:buFontTx/>
            <a:buNone/>
          </a:pPr>
          <a:r>
            <a:rPr lang="en-US" sz="2500" kern="1200" dirty="0">
              <a:solidFill>
                <a:srgbClr val="002060"/>
              </a:solidFill>
              <a:latin typeface="Calibri"/>
              <a:ea typeface="+mn-ea"/>
              <a:cs typeface="+mn-cs"/>
            </a:rPr>
            <a:t>No</a:t>
          </a:r>
        </a:p>
      </dgm:t>
    </dgm:pt>
    <dgm:pt modelId="{459E0D46-282C-4D81-8054-230EA26CD511}" type="parTrans" cxnId="{FA613F42-2359-487C-8070-A977855BC91B}">
      <dgm:prSet/>
      <dgm:spPr/>
      <dgm:t>
        <a:bodyPr/>
        <a:lstStyle/>
        <a:p>
          <a:pPr>
            <a:buFontTx/>
            <a:buNone/>
          </a:pPr>
          <a:endParaRPr lang="en-US"/>
        </a:p>
      </dgm:t>
    </dgm:pt>
    <dgm:pt modelId="{774E0255-768D-4DEB-9F9B-9D68D24DCF4E}" type="sibTrans" cxnId="{FA613F42-2359-487C-8070-A977855BC91B}">
      <dgm:prSet/>
      <dgm:spPr/>
      <dgm:t>
        <a:bodyPr/>
        <a:lstStyle/>
        <a:p>
          <a:pPr>
            <a:buFontTx/>
            <a:buNone/>
          </a:pPr>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buFontTx/>
            <a:buNone/>
          </a:pPr>
          <a:r>
            <a:rPr lang="en-US" sz="1800" b="0" dirty="0"/>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sz="1800"/>
        </a:p>
      </dgm:t>
    </dgm:pt>
    <dgm:pt modelId="{D6BF8D54-43A2-480E-8BDB-CA663E9E9784}" type="sibTrans" cxnId="{57892267-267B-463A-BBDC-9A7AF5F574C6}">
      <dgm:prSet/>
      <dgm:spPr/>
      <dgm:t>
        <a:bodyPr/>
        <a:lstStyle/>
        <a:p>
          <a:pPr marL="0" indent="0">
            <a:lnSpc>
              <a:spcPct val="100000"/>
            </a:lnSpc>
            <a:spcAft>
              <a:spcPts val="0"/>
            </a:spcAft>
            <a:buFontTx/>
            <a:buNone/>
          </a:pPr>
          <a:endParaRPr lang="en-US" sz="1800"/>
        </a:p>
      </dgm:t>
    </dgm:pt>
    <dgm:pt modelId="{490DFB80-C8F0-426B-A79D-004DA6DE9145}">
      <dgm:prSet custT="1"/>
      <dgm:spPr/>
      <dgm:t>
        <a:bodyPr/>
        <a:lstStyle/>
        <a:p>
          <a:pPr marL="0" indent="0">
            <a:lnSpc>
              <a:spcPct val="100000"/>
            </a:lnSpc>
            <a:spcAft>
              <a:spcPts val="0"/>
            </a:spcAft>
            <a:buFontTx/>
            <a:buNone/>
          </a:pPr>
          <a:r>
            <a:rPr lang="en-US" sz="1800" b="0" dirty="0"/>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sz="1800"/>
        </a:p>
      </dgm:t>
    </dgm:pt>
    <dgm:pt modelId="{151BB484-70BB-4EE4-911B-E00C06FA4634}" type="sibTrans" cxnId="{ADE9924C-85B2-4521-862E-14E1D4868C96}">
      <dgm:prSet/>
      <dgm:spPr/>
      <dgm:t>
        <a:bodyPr/>
        <a:lstStyle/>
        <a:p>
          <a:pPr marL="0" indent="0">
            <a:lnSpc>
              <a:spcPct val="100000"/>
            </a:lnSpc>
            <a:spcAft>
              <a:spcPts val="0"/>
            </a:spcAft>
            <a:buFontTx/>
            <a:buNone/>
          </a:pPr>
          <a:endParaRPr lang="en-US" sz="1800"/>
        </a:p>
      </dgm:t>
    </dgm:pt>
    <dgm:pt modelId="{AA218A9E-B190-4A62-A739-8784F8DAC722}">
      <dgm:prSet custT="1"/>
      <dgm:spPr/>
      <dgm:t>
        <a:bodyPr/>
        <a:lstStyle/>
        <a:p>
          <a:pPr marL="0" indent="0">
            <a:lnSpc>
              <a:spcPct val="100000"/>
            </a:lnSpc>
            <a:spcAft>
              <a:spcPts val="0"/>
            </a:spcAft>
            <a:buFontTx/>
            <a:buNone/>
          </a:pPr>
          <a:r>
            <a:rPr lang="en-US" sz="1800" b="0" dirty="0"/>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sz="1800"/>
        </a:p>
      </dgm:t>
    </dgm:pt>
    <dgm:pt modelId="{8AC920DD-8AB5-4ACB-808B-6800A5931605}" type="sibTrans" cxnId="{BC93B964-AC66-4BEA-B442-0EA0015B8C9C}">
      <dgm:prSet/>
      <dgm:spPr/>
      <dgm:t>
        <a:bodyPr/>
        <a:lstStyle/>
        <a:p>
          <a:pPr marL="0" indent="0">
            <a:lnSpc>
              <a:spcPct val="100000"/>
            </a:lnSpc>
            <a:spcAft>
              <a:spcPts val="0"/>
            </a:spcAft>
            <a:buFontTx/>
            <a:buNone/>
          </a:pPr>
          <a:endParaRPr lang="en-US" sz="1800"/>
        </a:p>
      </dgm:t>
    </dgm:pt>
    <dgm:pt modelId="{55FCEDDD-9096-4363-B8C6-162F13895418}">
      <dgm:prSet phldrT="[Text]" custT="1"/>
      <dgm:spPr/>
      <dgm:t>
        <a:bodyPr/>
        <a:lstStyle/>
        <a:p>
          <a:pPr marL="0" indent="0">
            <a:lnSpc>
              <a:spcPct val="100000"/>
            </a:lnSpc>
            <a:spcAft>
              <a:spcPts val="0"/>
            </a:spcAft>
            <a:buFontTx/>
            <a:buNone/>
          </a:pPr>
          <a:r>
            <a:rPr lang="en-US" sz="1800" dirty="0">
              <a:solidFill>
                <a:schemeClr val="accent1">
                  <a:lumMod val="50000"/>
                </a:schemeClr>
              </a:solidFill>
              <a:latin typeface="Calibri" panose="020F0502020204030204" pitchFamily="34" charset="0"/>
            </a:rPr>
            <a:t>Retail CIF modification failed</a:t>
          </a:r>
          <a:endParaRPr lang="en-US" sz="1800" b="0" dirty="0">
            <a:solidFill>
              <a:schemeClr val="accent1">
                <a:lumMod val="50000"/>
              </a:schemeClr>
            </a:solidFill>
          </a:endParaRP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sz="1800"/>
        </a:p>
      </dgm:t>
    </dgm:pt>
    <dgm:pt modelId="{01BD911F-91D1-4BD0-9940-79F12DBAF9E0}" type="sibTrans" cxnId="{05D6EFDF-BE17-4B52-830E-E68028148087}">
      <dgm:prSet/>
      <dgm:spPr/>
      <dgm:t>
        <a:bodyPr/>
        <a:lstStyle/>
        <a:p>
          <a:pPr marL="0" indent="0">
            <a:lnSpc>
              <a:spcPct val="100000"/>
            </a:lnSpc>
            <a:spcAft>
              <a:spcPts val="0"/>
            </a:spcAft>
            <a:buFontTx/>
            <a:buNone/>
          </a:pPr>
          <a:endParaRPr lang="en-US" sz="1800"/>
        </a:p>
      </dgm:t>
    </dgm:pt>
    <dgm:pt modelId="{9EED8EE9-3B13-4567-8E89-644C0CAE5D43}">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sz="1800"/>
        </a:p>
      </dgm:t>
    </dgm:pt>
    <dgm:pt modelId="{091D0B61-8B16-4AD7-A7E6-68CFEF76F2EB}" type="sibTrans" cxnId="{5833D5FA-92C3-4A77-A328-7CD64CD54170}">
      <dgm:prSet/>
      <dgm:spPr/>
      <dgm:t>
        <a:bodyPr/>
        <a:lstStyle/>
        <a:p>
          <a:pPr marL="0" indent="0">
            <a:lnSpc>
              <a:spcPct val="100000"/>
            </a:lnSpc>
            <a:spcAft>
              <a:spcPts val="0"/>
            </a:spcAft>
            <a:buFontTx/>
            <a:buNone/>
          </a:pPr>
          <a:endParaRPr lang="en-US" sz="1800"/>
        </a:p>
      </dgm:t>
    </dgm:pt>
    <dgm:pt modelId="{D9A4CAF7-2499-463C-B24A-4CB9C8090D8F}">
      <dgm:prSet custT="1"/>
      <dgm:spPr/>
      <dgm:t>
        <a:bodyPr/>
        <a:lstStyle/>
        <a:p>
          <a:pPr marL="0" indent="0">
            <a:lnSpc>
              <a:spcPct val="100000"/>
            </a:lnSpc>
            <a:spcAft>
              <a:spcPts val="0"/>
            </a:spcAft>
            <a:buFontTx/>
            <a:buNone/>
          </a:pPr>
          <a:r>
            <a:rPr lang="en-US" sz="1800" kern="1200" dirty="0" err="1">
              <a:solidFill>
                <a:schemeClr val="accent1">
                  <a:lumMod val="50000"/>
                </a:schemeClr>
              </a:solidFill>
              <a:latin typeface="Calibri" panose="020F0502020204030204" pitchFamily="34" charset="0"/>
            </a:rPr>
            <a:t>com.infy.cis.exception.SRMTypeValidatorException</a:t>
          </a:r>
          <a:r>
            <a:rPr lang="en-US" sz="1800" kern="1200" dirty="0">
              <a:solidFill>
                <a:schemeClr val="accent1">
                  <a:lumMod val="50000"/>
                </a:schemeClr>
              </a:solidFill>
              <a:latin typeface="Calibri" panose="020F0502020204030204" pitchFamily="34" charset="0"/>
            </a:rPr>
            <a:t>: The attribute &amp;apos;&amp;</a:t>
          </a:r>
          <a:r>
            <a:rPr lang="en-US" sz="1800" kern="1200" dirty="0" err="1">
              <a:solidFill>
                <a:schemeClr val="accent1">
                  <a:lumMod val="50000"/>
                </a:schemeClr>
              </a:solidFill>
              <a:latin typeface="Calibri" panose="020F0502020204030204" pitchFamily="34" charset="0"/>
            </a:rPr>
            <a:t>apos;ContactModBO.contactsKey&amp;apos</a:t>
          </a:r>
          <a:r>
            <a:rPr lang="en-US" sz="1800" kern="1200" dirty="0">
              <a:solidFill>
                <a:schemeClr val="accent1">
                  <a:lumMod val="50000"/>
                </a:schemeClr>
              </a:solidFill>
              <a:latin typeface="Calibri" panose="020F0502020204030204" pitchFamily="34" charset="0"/>
            </a:rPr>
            <a:t>;&amp;apos; is a required attribute, but it has not been provided.</a:t>
          </a:r>
          <a:endParaRPr lang="en-US" sz="1800" b="0" kern="1200" dirty="0">
            <a:solidFill>
              <a:schemeClr val="accent1">
                <a:lumMod val="50000"/>
              </a:schemeClr>
            </a:solidFill>
            <a:latin typeface="Calibri" panose="020F0502020204030204"/>
            <a:ea typeface="+mn-ea"/>
            <a:cs typeface="+mn-cs"/>
          </a:endParaRPr>
        </a:p>
      </dgm:t>
    </dgm:pt>
    <dgm:pt modelId="{72EECAFE-8C4D-4FA2-B766-1832BDD44396}" type="parTrans" cxnId="{61F9BDD1-4BF4-42B7-9E89-C169D981090D}">
      <dgm:prSet/>
      <dgm:spPr/>
      <dgm:t>
        <a:bodyPr/>
        <a:lstStyle/>
        <a:p>
          <a:pPr marL="0" indent="0">
            <a:lnSpc>
              <a:spcPct val="100000"/>
            </a:lnSpc>
            <a:spcAft>
              <a:spcPts val="0"/>
            </a:spcAft>
            <a:buFontTx/>
            <a:buNone/>
          </a:pPr>
          <a:endParaRPr lang="en-US" sz="1800"/>
        </a:p>
      </dgm:t>
    </dgm:pt>
    <dgm:pt modelId="{9AFE6CEF-8791-4B7B-AF0C-4993B4848571}" type="sibTrans" cxnId="{61F9BDD1-4BF4-42B7-9E89-C169D981090D}">
      <dgm:prSet/>
      <dgm:spPr/>
      <dgm:t>
        <a:bodyPr/>
        <a:lstStyle/>
        <a:p>
          <a:pPr marL="0" indent="0">
            <a:lnSpc>
              <a:spcPct val="100000"/>
            </a:lnSpc>
            <a:spcAft>
              <a:spcPts val="0"/>
            </a:spcAft>
            <a:buFontTx/>
            <a:buNone/>
          </a:pPr>
          <a:endParaRPr lang="en-US" sz="1800"/>
        </a:p>
      </dgm:t>
    </dgm:pt>
    <dgm:pt modelId="{82219CD9-0DE3-47A2-AEFB-C53E08CDDDDE}">
      <dgm:prSet custT="1"/>
      <dgm:spPr/>
      <dgm:t>
        <a:bodyPr/>
        <a:lstStyle/>
        <a:p>
          <a:pPr marL="0" indent="0">
            <a:lnSpc>
              <a:spcPct val="100000"/>
            </a:lnSpc>
            <a:spcAft>
              <a:spcPts val="0"/>
            </a:spcAft>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dgm:t>
    </dgm:pt>
    <dgm:pt modelId="{D1AFE1F9-CFAE-4FF8-B59F-B1F972EC634A}" type="parTrans" cxnId="{A264742F-D082-4E8B-90F0-A14246CD20CD}">
      <dgm:prSet/>
      <dgm:spPr/>
      <dgm:t>
        <a:bodyPr/>
        <a:lstStyle/>
        <a:p>
          <a:endParaRPr lang="en-US"/>
        </a:p>
      </dgm:t>
    </dgm:pt>
    <dgm:pt modelId="{E45740A9-537F-4DF9-BAEF-6876F5BA3625}" type="sibTrans" cxnId="{A264742F-D082-4E8B-90F0-A14246CD20CD}">
      <dgm:prSet/>
      <dgm:spPr/>
      <dgm:t>
        <a:bodyPr/>
        <a:lstStyle/>
        <a:p>
          <a:endParaRPr lang="en-US"/>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3"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3" custScaleX="127051" custLinFactNeighborX="967" custLinFactNeighborY="9320">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3"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3" custScaleX="127051" custScaleY="110751">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3" custScaleX="54874" custScaleY="189419">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3" custScaleX="126304" custScaleY="222680">
        <dgm:presLayoutVars>
          <dgm:bulletEnabled val="1"/>
        </dgm:presLayoutVars>
      </dgm:prSet>
      <dgm:spPr/>
    </dgm:pt>
  </dgm:ptLst>
  <dgm:cxnLst>
    <dgm:cxn modelId="{08977914-19D0-43C1-90E8-05082E7504CE}" type="presOf" srcId="{490DFB80-C8F0-426B-A79D-004DA6DE9145}" destId="{364E779E-E35D-4C40-8E9D-9B397F69D441}" srcOrd="0" destOrd="0" presId="urn:microsoft.com/office/officeart/2005/8/layout/vList5"/>
    <dgm:cxn modelId="{B224B118-72AE-4EAA-9E32-8F4E63E8272C}" type="presOf" srcId="{D9A4CAF7-2499-463C-B24A-4CB9C8090D8F}" destId="{FF90FCC0-7AB8-4919-9CEE-D8A73C267557}" srcOrd="0" destOrd="1" presId="urn:microsoft.com/office/officeart/2005/8/layout/vList5"/>
    <dgm:cxn modelId="{A264742F-D082-4E8B-90F0-A14246CD20CD}" srcId="{AA218A9E-B190-4A62-A739-8784F8DAC722}" destId="{82219CD9-0DE3-47A2-AEFB-C53E08CDDDDE}" srcOrd="0" destOrd="0" parTransId="{D1AFE1F9-CFAE-4FF8-B59F-B1F972EC634A}" sibTransId="{E45740A9-537F-4DF9-BAEF-6876F5BA3625}"/>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ADE9924C-85B2-4521-862E-14E1D4868C96}" srcId="{A4B1DA18-F6BB-4A41-9A12-05BCF7AA15EB}" destId="{490DFB80-C8F0-426B-A79D-004DA6DE9145}" srcOrd="1" destOrd="0" parTransId="{4F9E2590-651C-4F56-9798-239A49104C70}" sibTransId="{151BB484-70BB-4EE4-911B-E00C06FA4634}"/>
    <dgm:cxn modelId="{5EF420A5-75E3-495F-B532-DC60F51F721C}" type="presOf" srcId="{55FCEDDD-9096-4363-B8C6-162F13895418}" destId="{F3623246-B13F-4A64-BF79-C29B41FC6E72}" srcOrd="0" destOrd="0" presId="urn:microsoft.com/office/officeart/2005/8/layout/vList5"/>
    <dgm:cxn modelId="{D7ACFBB5-05E4-4DA4-8F77-94E70A410C88}" type="presOf" srcId="{AA218A9E-B190-4A62-A739-8784F8DAC722}" destId="{41F99743-8A9E-4B57-81AA-51E2501D446E}" srcOrd="0" destOrd="0" presId="urn:microsoft.com/office/officeart/2005/8/layout/vList5"/>
    <dgm:cxn modelId="{1274A5C6-2F2C-46A7-A510-43A142402315}" type="presOf" srcId="{314D2C38-CBBF-46E8-9588-5DC0FD841770}" destId="{8892BEF4-27DB-4DD9-81E7-33B39C7A7D66}" srcOrd="0" destOrd="0" presId="urn:microsoft.com/office/officeart/2005/8/layout/vList5"/>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1" destOrd="0" parTransId="{72EECAFE-8C4D-4FA2-B766-1832BDD44396}" sibTransId="{9AFE6CEF-8791-4B7B-AF0C-4993B4848571}"/>
    <dgm:cxn modelId="{09A79DDD-758E-455B-A895-45389E12CE38}" type="presOf" srcId="{82219CD9-0DE3-47A2-AEFB-C53E08CDDDDE}" destId="{FF90FCC0-7AB8-4919-9CEE-D8A73C267557}" srcOrd="0" destOrd="0" presId="urn:microsoft.com/office/officeart/2005/8/layout/vList5"/>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D39F66EC-36DB-4794-B977-906263B0AD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EDB9367-F7F1-45F6-A8D4-9F00F282BFA1}">
      <dgm:prSet custT="1"/>
      <dgm:spPr/>
      <dgm:t>
        <a:bodyPr/>
        <a:lstStyle/>
        <a:p>
          <a:pPr>
            <a:buFontTx/>
            <a:buNone/>
          </a:pPr>
          <a:r>
            <a:rPr lang="en-US" sz="1600" b="0" dirty="0"/>
            <a:t>RCA</a:t>
          </a:r>
          <a:endParaRPr lang="en-US" sz="1600" dirty="0"/>
        </a:p>
      </dgm:t>
    </dgm:pt>
    <dgm:pt modelId="{F16E27E5-2990-407D-AB5F-687A862D52D8}" type="parTrans" cxnId="{2723AF81-08CB-45C8-973B-6F2C90026E5A}">
      <dgm:prSet/>
      <dgm:spPr/>
      <dgm:t>
        <a:bodyPr/>
        <a:lstStyle/>
        <a:p>
          <a:endParaRPr lang="en-US" sz="1600"/>
        </a:p>
      </dgm:t>
    </dgm:pt>
    <dgm:pt modelId="{BF6E988B-36B4-4D2B-BB45-D363F1165944}" type="sibTrans" cxnId="{2723AF81-08CB-45C8-973B-6F2C90026E5A}">
      <dgm:prSet/>
      <dgm:spPr/>
      <dgm:t>
        <a:bodyPr/>
        <a:lstStyle/>
        <a:p>
          <a:endParaRPr lang="en-US" sz="1600"/>
        </a:p>
      </dgm:t>
    </dgm:pt>
    <dgm:pt modelId="{0B204FB8-FE50-4306-AD48-803CAAFC316A}">
      <dgm:prSet custT="1"/>
      <dgm:spPr/>
      <dgm:t>
        <a:bodyPr/>
        <a:lstStyle/>
        <a:p>
          <a:pPr>
            <a:buFont typeface="Arial" panose="020B0604020202020204" pitchFamily="34" charset="0"/>
            <a:buChar char="•"/>
          </a:pPr>
          <a:r>
            <a:rPr lang="en-US" sz="1600" dirty="0">
              <a:solidFill>
                <a:srgbClr val="007CC3">
                  <a:lumMod val="50000"/>
                </a:srgbClr>
              </a:solidFill>
              <a:latin typeface="Calibri" panose="020F0502020204030204" pitchFamily="34" charset="0"/>
              <a:ea typeface="+mn-ea"/>
              <a:cs typeface="+mn-cs"/>
            </a:rPr>
            <a:t>If any contact is attached to the CIF - No</a:t>
          </a:r>
        </a:p>
      </dgm:t>
    </dgm:pt>
    <dgm:pt modelId="{AB4E6642-8173-4330-B21F-4EC51FB775DA}" type="parTrans" cxnId="{2FBD5C9F-0154-431A-94E4-368C20EB6A90}">
      <dgm:prSet/>
      <dgm:spPr/>
      <dgm:t>
        <a:bodyPr/>
        <a:lstStyle/>
        <a:p>
          <a:endParaRPr lang="en-US" sz="1600"/>
        </a:p>
      </dgm:t>
    </dgm:pt>
    <dgm:pt modelId="{E74E9685-D1BA-4655-AB4B-AF4D51BB5DC1}" type="sibTrans" cxnId="{2FBD5C9F-0154-431A-94E4-368C20EB6A90}">
      <dgm:prSet/>
      <dgm:spPr/>
      <dgm:t>
        <a:bodyPr/>
        <a:lstStyle/>
        <a:p>
          <a:endParaRPr lang="en-US" sz="1600"/>
        </a:p>
      </dgm:t>
    </dgm:pt>
    <dgm:pt modelId="{EF50B802-CD0D-43B2-8E39-E968084BC49C}">
      <dgm:prSet custT="1"/>
      <dgm:spPr/>
      <dgm:t>
        <a:bodyPr/>
        <a:lstStyle/>
        <a:p>
          <a:pPr>
            <a:buFontTx/>
            <a:buNone/>
          </a:pPr>
          <a:r>
            <a:rPr lang="en-US" sz="1600" b="0" dirty="0"/>
            <a:t>Resolution</a:t>
          </a:r>
        </a:p>
      </dgm:t>
    </dgm:pt>
    <dgm:pt modelId="{E21C7779-B44D-48A7-8564-A83F2B1E4BC1}" type="parTrans" cxnId="{154B27AA-6959-4A0A-AB2E-A378B0AC6C99}">
      <dgm:prSet/>
      <dgm:spPr/>
      <dgm:t>
        <a:bodyPr/>
        <a:lstStyle/>
        <a:p>
          <a:endParaRPr lang="en-US" sz="1600"/>
        </a:p>
      </dgm:t>
    </dgm:pt>
    <dgm:pt modelId="{987A6687-20AE-4823-AAC8-44AF015F95FE}" type="sibTrans" cxnId="{154B27AA-6959-4A0A-AB2E-A378B0AC6C99}">
      <dgm:prSet/>
      <dgm:spPr/>
      <dgm:t>
        <a:bodyPr/>
        <a:lstStyle/>
        <a:p>
          <a:endParaRPr lang="en-US" sz="1600"/>
        </a:p>
      </dgm:t>
    </dgm:pt>
    <dgm:pt modelId="{B6563E8C-F90C-44DD-B54A-92F28D3257F1}">
      <dgm:prSet custT="1"/>
      <dgm:spPr/>
      <dgm:t>
        <a:bodyPr/>
        <a:lstStyle/>
        <a:p>
          <a:pPr marL="0" indent="0">
            <a:lnSpc>
              <a:spcPct val="100000"/>
            </a:lnSpc>
            <a:spcAft>
              <a:spcPts val="0"/>
            </a:spcAft>
            <a:buFontTx/>
            <a:buNone/>
          </a:pPr>
          <a:r>
            <a:rPr lang="en-US" sz="1600" kern="1200" dirty="0">
              <a:solidFill>
                <a:srgbClr val="007CC3">
                  <a:lumMod val="50000"/>
                </a:srgbClr>
              </a:solidFill>
              <a:latin typeface="Calibri" panose="020F0502020204030204" pitchFamily="34" charset="0"/>
              <a:ea typeface="+mn-ea"/>
              <a:cs typeface="+mn-cs"/>
            </a:rPr>
            <a:t>After deleting the unwanted data from Introducer related details, the issue was resolved.  Following fields were updated:</a:t>
          </a:r>
        </a:p>
      </dgm:t>
    </dgm:pt>
    <dgm:pt modelId="{38645458-D763-468D-BD1F-8F2B19F9A440}" type="parTrans" cxnId="{1A07AAD4-1569-4E99-A9D4-16686325C0E5}">
      <dgm:prSet/>
      <dgm:spPr/>
      <dgm:t>
        <a:bodyPr/>
        <a:lstStyle/>
        <a:p>
          <a:endParaRPr lang="en-US" sz="1600"/>
        </a:p>
      </dgm:t>
    </dgm:pt>
    <dgm:pt modelId="{CFB69227-731C-4C7E-B525-A89C107F07A1}" type="sibTrans" cxnId="{1A07AAD4-1569-4E99-A9D4-16686325C0E5}">
      <dgm:prSet/>
      <dgm:spPr/>
      <dgm:t>
        <a:bodyPr/>
        <a:lstStyle/>
        <a:p>
          <a:endParaRPr lang="en-US" sz="1600"/>
        </a:p>
      </dgm:t>
    </dgm:pt>
    <dgm:pt modelId="{9C8A78FA-57BD-4F25-942D-13F69718DC7C}">
      <dgm:prSet custT="1"/>
      <dgm:spPr/>
      <dgm:t>
        <a:bodyPr/>
        <a:lstStyle/>
        <a:p>
          <a:pPr>
            <a:buFont typeface="Arial" panose="020B0604020202020204" pitchFamily="34" charset="0"/>
            <a:buChar char="•"/>
          </a:pPr>
          <a:r>
            <a:rPr lang="en-US" sz="1600" dirty="0">
              <a:solidFill>
                <a:srgbClr val="007CC3">
                  <a:lumMod val="50000"/>
                </a:srgbClr>
              </a:solidFill>
              <a:latin typeface="Calibri" panose="020F0502020204030204" pitchFamily="34" charset="0"/>
              <a:ea typeface="+mn-ea"/>
              <a:cs typeface="+mn-cs"/>
            </a:rPr>
            <a:t>If any new related party was added during modification - No</a:t>
          </a:r>
        </a:p>
      </dgm:t>
    </dgm:pt>
    <dgm:pt modelId="{951CF2CC-28D3-45D0-BEBA-C8D02967C9AF}" type="parTrans" cxnId="{7A6090E3-647B-46F6-A4E9-1CE92A520318}">
      <dgm:prSet/>
      <dgm:spPr/>
      <dgm:t>
        <a:bodyPr/>
        <a:lstStyle/>
        <a:p>
          <a:endParaRPr lang="en-US" sz="1600"/>
        </a:p>
      </dgm:t>
    </dgm:pt>
    <dgm:pt modelId="{E0088AA5-682D-444E-9A72-C20796E9D27A}" type="sibTrans" cxnId="{7A6090E3-647B-46F6-A4E9-1CE92A520318}">
      <dgm:prSet/>
      <dgm:spPr/>
      <dgm:t>
        <a:bodyPr/>
        <a:lstStyle/>
        <a:p>
          <a:endParaRPr lang="en-US" sz="1600"/>
        </a:p>
      </dgm:t>
    </dgm:pt>
    <dgm:pt modelId="{7B96D798-B714-47EE-900F-043DFAF499F3}">
      <dgm:prSet custT="1"/>
      <dgm:spPr/>
      <dgm:t>
        <a:bodyPr/>
        <a:lstStyle/>
        <a:p>
          <a:pPr>
            <a:buFont typeface="Arial" panose="020B0604020202020204" pitchFamily="34" charset="0"/>
            <a:buChar char="•"/>
          </a:pPr>
          <a:r>
            <a:rPr lang="en-US" sz="1600" dirty="0">
              <a:solidFill>
                <a:srgbClr val="007CC3">
                  <a:lumMod val="50000"/>
                </a:srgbClr>
              </a:solidFill>
              <a:latin typeface="Calibri" panose="020F0502020204030204" pitchFamily="34" charset="0"/>
              <a:ea typeface="+mn-ea"/>
              <a:cs typeface="+mn-cs"/>
            </a:rPr>
            <a:t>If the introducer details are filled - Yes</a:t>
          </a:r>
        </a:p>
      </dgm:t>
    </dgm:pt>
    <dgm:pt modelId="{D154020C-2737-4684-991A-37BC56B8998A}" type="parTrans" cxnId="{F196F05B-85BC-4151-9E43-E01ABB2C320F}">
      <dgm:prSet/>
      <dgm:spPr/>
      <dgm:t>
        <a:bodyPr/>
        <a:lstStyle/>
        <a:p>
          <a:endParaRPr lang="en-US" sz="1600"/>
        </a:p>
      </dgm:t>
    </dgm:pt>
    <dgm:pt modelId="{5A62E612-B2DA-49DD-9B8C-88CABA20C5EC}" type="sibTrans" cxnId="{F196F05B-85BC-4151-9E43-E01ABB2C320F}">
      <dgm:prSet/>
      <dgm:spPr/>
      <dgm:t>
        <a:bodyPr/>
        <a:lstStyle/>
        <a:p>
          <a:endParaRPr lang="en-US" sz="1600"/>
        </a:p>
      </dgm:t>
    </dgm:pt>
    <dgm:pt modelId="{5DD369C0-A941-41E9-8889-EC64AEBF1C07}">
      <dgm:prSet custT="1"/>
      <dgm:spPr/>
      <dgm:t>
        <a:bodyPr/>
        <a:lstStyle/>
        <a:p>
          <a:pPr>
            <a:buFont typeface="Arial" panose="020B0604020202020204" pitchFamily="34" charset="0"/>
            <a:buChar char="•"/>
          </a:pPr>
          <a:r>
            <a:rPr lang="en-US" sz="1600" dirty="0">
              <a:solidFill>
                <a:srgbClr val="007CC3">
                  <a:lumMod val="50000"/>
                </a:srgbClr>
              </a:solidFill>
              <a:latin typeface="Calibri" panose="020F0502020204030204" pitchFamily="34" charset="0"/>
              <a:ea typeface="+mn-ea"/>
              <a:cs typeface="+mn-cs"/>
            </a:rPr>
            <a:t>If all introducer details are available – No</a:t>
          </a:r>
        </a:p>
      </dgm:t>
    </dgm:pt>
    <dgm:pt modelId="{139E17CE-E7A5-4550-9BF1-022C9A72A7F1}" type="parTrans" cxnId="{F925A73C-C695-4B4A-B8F3-C7A0E66C7B83}">
      <dgm:prSet/>
      <dgm:spPr/>
      <dgm:t>
        <a:bodyPr/>
        <a:lstStyle/>
        <a:p>
          <a:endParaRPr lang="en-US" sz="1600"/>
        </a:p>
      </dgm:t>
    </dgm:pt>
    <dgm:pt modelId="{D68FF5AE-37FB-4920-ADF7-623DAE2AD96D}" type="sibTrans" cxnId="{F925A73C-C695-4B4A-B8F3-C7A0E66C7B83}">
      <dgm:prSet/>
      <dgm:spPr/>
      <dgm:t>
        <a:bodyPr/>
        <a:lstStyle/>
        <a:p>
          <a:endParaRPr lang="en-US" sz="1600"/>
        </a:p>
      </dgm:t>
    </dgm:pt>
    <dgm:pt modelId="{98A47300-4C9D-4984-BEEB-BE9091ECFD02}">
      <dgm:prSet custT="1"/>
      <dgm:spPr/>
      <dgm:t>
        <a:bodyPr/>
        <a:lstStyle/>
        <a:p>
          <a:pPr>
            <a:buFontTx/>
            <a:buNone/>
          </a:pPr>
          <a:r>
            <a:rPr lang="en-US" sz="1600" dirty="0">
              <a:solidFill>
                <a:srgbClr val="007CC3">
                  <a:lumMod val="50000"/>
                </a:srgbClr>
              </a:solidFill>
              <a:latin typeface="Calibri" panose="020F0502020204030204" pitchFamily="34" charset="0"/>
              <a:ea typeface="+mn-ea"/>
              <a:cs typeface="+mn-cs"/>
            </a:rPr>
            <a:t>The issue was due to data available in </a:t>
          </a:r>
          <a:r>
            <a:rPr lang="en-US" sz="1600" dirty="0" err="1">
              <a:solidFill>
                <a:srgbClr val="007CC3">
                  <a:lumMod val="50000"/>
                </a:srgbClr>
              </a:solidFill>
              <a:latin typeface="Calibri" panose="020F0502020204030204" pitchFamily="34" charset="0"/>
              <a:ea typeface="+mn-ea"/>
              <a:cs typeface="+mn-cs"/>
            </a:rPr>
            <a:t>crmuser.accounts.IntroducerName</a:t>
          </a:r>
          <a:r>
            <a:rPr lang="en-US" sz="1600" dirty="0">
              <a:solidFill>
                <a:srgbClr val="007CC3">
                  <a:lumMod val="50000"/>
                </a:srgbClr>
              </a:solidFill>
              <a:latin typeface="Calibri" panose="020F0502020204030204" pitchFamily="34" charset="0"/>
              <a:ea typeface="+mn-ea"/>
              <a:cs typeface="+mn-cs"/>
            </a:rPr>
            <a:t> and </a:t>
          </a:r>
          <a:r>
            <a:rPr lang="en-US" sz="1600" dirty="0" err="1">
              <a:solidFill>
                <a:srgbClr val="007CC3">
                  <a:lumMod val="50000"/>
                </a:srgbClr>
              </a:solidFill>
              <a:latin typeface="Calibri" panose="020F0502020204030204" pitchFamily="34" charset="0"/>
              <a:ea typeface="+mn-ea"/>
              <a:cs typeface="+mn-cs"/>
            </a:rPr>
            <a:t>crmuser.accounts.IntroducerSalutation</a:t>
          </a:r>
          <a:r>
            <a:rPr lang="en-US" sz="1600" dirty="0">
              <a:solidFill>
                <a:srgbClr val="007CC3">
                  <a:lumMod val="50000"/>
                </a:srgbClr>
              </a:solidFill>
              <a:latin typeface="Calibri" panose="020F0502020204030204" pitchFamily="34" charset="0"/>
              <a:ea typeface="+mn-ea"/>
              <a:cs typeface="+mn-cs"/>
            </a:rPr>
            <a:t> fields but </a:t>
          </a:r>
          <a:r>
            <a:rPr lang="en-US" sz="1600" dirty="0" err="1">
              <a:solidFill>
                <a:srgbClr val="007CC3">
                  <a:lumMod val="50000"/>
                </a:srgbClr>
              </a:solidFill>
              <a:latin typeface="Calibri" panose="020F0502020204030204" pitchFamily="34" charset="0"/>
              <a:ea typeface="+mn-ea"/>
              <a:cs typeface="+mn-cs"/>
            </a:rPr>
            <a:t>crmuser.accounts.IntroducerID</a:t>
          </a:r>
          <a:r>
            <a:rPr lang="en-US" sz="1600" dirty="0">
              <a:solidFill>
                <a:srgbClr val="007CC3">
                  <a:lumMod val="50000"/>
                </a:srgbClr>
              </a:solidFill>
              <a:latin typeface="Calibri" panose="020F0502020204030204" pitchFamily="34" charset="0"/>
              <a:ea typeface="+mn-ea"/>
              <a:cs typeface="+mn-cs"/>
            </a:rPr>
            <a:t> did not have a proper CIF ID.</a:t>
          </a:r>
        </a:p>
      </dgm:t>
    </dgm:pt>
    <dgm:pt modelId="{DAD59787-A388-4F74-8865-4CB39DA80FCF}" type="parTrans" cxnId="{59B40600-321E-43B6-8CCB-4240F0B9AFDF}">
      <dgm:prSet/>
      <dgm:spPr/>
      <dgm:t>
        <a:bodyPr/>
        <a:lstStyle/>
        <a:p>
          <a:endParaRPr lang="en-US" sz="1600"/>
        </a:p>
      </dgm:t>
    </dgm:pt>
    <dgm:pt modelId="{66FBF18C-E4BB-4EF7-A0BB-E03E1EEAF018}" type="sibTrans" cxnId="{59B40600-321E-43B6-8CCB-4240F0B9AFDF}">
      <dgm:prSet/>
      <dgm:spPr/>
      <dgm:t>
        <a:bodyPr/>
        <a:lstStyle/>
        <a:p>
          <a:endParaRPr lang="en-US" sz="1600"/>
        </a:p>
      </dgm:t>
    </dgm:pt>
    <dgm:pt modelId="{328FE659-ADC7-4831-946F-1D33600D5042}">
      <dgm:prSet custT="1"/>
      <dgm:spPr/>
      <dgm:t>
        <a:bodyPr/>
        <a:lstStyle/>
        <a:p>
          <a:pPr marL="171450" indent="0">
            <a:lnSpc>
              <a:spcPct val="90000"/>
            </a:lnSpc>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Introducerid</a:t>
          </a:r>
          <a:endParaRPr lang="en-US" sz="1600" kern="1200" dirty="0">
            <a:solidFill>
              <a:srgbClr val="007CC3">
                <a:lumMod val="50000"/>
              </a:srgbClr>
            </a:solidFill>
            <a:latin typeface="Calibri" panose="020F0502020204030204" pitchFamily="34" charset="0"/>
            <a:ea typeface="+mn-ea"/>
            <a:cs typeface="+mn-cs"/>
          </a:endParaRPr>
        </a:p>
      </dgm:t>
    </dgm:pt>
    <dgm:pt modelId="{0C38D699-6A3A-4C07-940A-883005BBE88E}" type="parTrans" cxnId="{85E2BAED-A557-4D6F-81EF-9BFF5EF8B2EE}">
      <dgm:prSet/>
      <dgm:spPr/>
      <dgm:t>
        <a:bodyPr/>
        <a:lstStyle/>
        <a:p>
          <a:endParaRPr lang="en-US" sz="1600"/>
        </a:p>
      </dgm:t>
    </dgm:pt>
    <dgm:pt modelId="{CD6EED62-0A71-4038-AD6F-1A454E265D30}" type="sibTrans" cxnId="{85E2BAED-A557-4D6F-81EF-9BFF5EF8B2EE}">
      <dgm:prSet/>
      <dgm:spPr/>
      <dgm:t>
        <a:bodyPr/>
        <a:lstStyle/>
        <a:p>
          <a:endParaRPr lang="en-US" sz="1600"/>
        </a:p>
      </dgm:t>
    </dgm:pt>
    <dgm:pt modelId="{F35B1FCB-01C9-4B03-83B6-8399CC2CDC7D}">
      <dgm:prSet custT="1"/>
      <dgm:spPr/>
      <dgm:t>
        <a:bodyPr/>
        <a:lstStyle/>
        <a:p>
          <a:pPr marL="171450" indent="0">
            <a:lnSpc>
              <a:spcPct val="90000"/>
            </a:lnSpc>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Introducername</a:t>
          </a:r>
          <a:endParaRPr lang="en-US" sz="1600" kern="1200" dirty="0">
            <a:solidFill>
              <a:srgbClr val="007CC3">
                <a:lumMod val="50000"/>
              </a:srgbClr>
            </a:solidFill>
            <a:latin typeface="Calibri" panose="020F0502020204030204" pitchFamily="34" charset="0"/>
            <a:ea typeface="+mn-ea"/>
            <a:cs typeface="+mn-cs"/>
          </a:endParaRPr>
        </a:p>
      </dgm:t>
    </dgm:pt>
    <dgm:pt modelId="{6727A474-6AFA-4C2F-A8E9-684C21905F8E}" type="parTrans" cxnId="{9E47C754-7A6E-44F7-9F29-796D91AD1582}">
      <dgm:prSet/>
      <dgm:spPr/>
      <dgm:t>
        <a:bodyPr/>
        <a:lstStyle/>
        <a:p>
          <a:endParaRPr lang="en-US" sz="1600"/>
        </a:p>
      </dgm:t>
    </dgm:pt>
    <dgm:pt modelId="{DE0391F8-A1A0-489C-8154-E459E74D406D}" type="sibTrans" cxnId="{9E47C754-7A6E-44F7-9F29-796D91AD1582}">
      <dgm:prSet/>
      <dgm:spPr/>
      <dgm:t>
        <a:bodyPr/>
        <a:lstStyle/>
        <a:p>
          <a:endParaRPr lang="en-US" sz="1600"/>
        </a:p>
      </dgm:t>
    </dgm:pt>
    <dgm:pt modelId="{E2933889-3D5E-4993-8336-107F0F9DCDA9}">
      <dgm:prSet custT="1"/>
      <dgm:spPr/>
      <dgm:t>
        <a:bodyPr/>
        <a:lstStyle/>
        <a:p>
          <a:pPr marL="171450" indent="0">
            <a:lnSpc>
              <a:spcPct val="90000"/>
            </a:lnSpc>
            <a:spcAft>
              <a:spcPct val="15000"/>
            </a:spcAft>
            <a:buFontTx/>
            <a:buNone/>
          </a:pPr>
          <a:r>
            <a:rPr lang="en-US" sz="1600" kern="1200" dirty="0">
              <a:solidFill>
                <a:srgbClr val="007CC3">
                  <a:lumMod val="50000"/>
                </a:srgbClr>
              </a:solidFill>
              <a:latin typeface="Calibri" panose="020F0502020204030204" pitchFamily="34" charset="0"/>
              <a:ea typeface="+mn-ea"/>
              <a:cs typeface="+mn-cs"/>
            </a:rPr>
            <a:t>Introducername_alt1</a:t>
          </a:r>
        </a:p>
      </dgm:t>
    </dgm:pt>
    <dgm:pt modelId="{AE8D219C-FC2D-44EA-BFB6-3C6342081DCA}" type="parTrans" cxnId="{69A7D078-6B90-4A4E-AADE-CF263B6318DA}">
      <dgm:prSet/>
      <dgm:spPr/>
      <dgm:t>
        <a:bodyPr/>
        <a:lstStyle/>
        <a:p>
          <a:endParaRPr lang="en-US" sz="1600"/>
        </a:p>
      </dgm:t>
    </dgm:pt>
    <dgm:pt modelId="{F91EF310-110A-4C63-AC17-18A7E72A3F97}" type="sibTrans" cxnId="{69A7D078-6B90-4A4E-AADE-CF263B6318DA}">
      <dgm:prSet/>
      <dgm:spPr/>
      <dgm:t>
        <a:bodyPr/>
        <a:lstStyle/>
        <a:p>
          <a:endParaRPr lang="en-US" sz="1600"/>
        </a:p>
      </dgm:t>
    </dgm:pt>
    <dgm:pt modelId="{14C669B7-E31B-450A-9F30-D1AB2CC3E6EB}">
      <dgm:prSet custT="1"/>
      <dgm:spPr/>
      <dgm:t>
        <a:bodyPr/>
        <a:lstStyle/>
        <a:p>
          <a:pPr marL="171450" indent="0">
            <a:lnSpc>
              <a:spcPct val="90000"/>
            </a:lnSpc>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Introducersalutation</a:t>
          </a:r>
          <a:endParaRPr lang="en-US" sz="1600" kern="1200" dirty="0">
            <a:solidFill>
              <a:srgbClr val="007CC3">
                <a:lumMod val="50000"/>
              </a:srgbClr>
            </a:solidFill>
            <a:latin typeface="Calibri" panose="020F0502020204030204" pitchFamily="34" charset="0"/>
            <a:ea typeface="+mn-ea"/>
            <a:cs typeface="+mn-cs"/>
          </a:endParaRPr>
        </a:p>
      </dgm:t>
    </dgm:pt>
    <dgm:pt modelId="{0FFE5391-A34C-446B-A098-8ECA4CEF6B9E}" type="parTrans" cxnId="{0BA20007-1D39-4BF9-89EF-188E7FAFC9A7}">
      <dgm:prSet/>
      <dgm:spPr/>
      <dgm:t>
        <a:bodyPr/>
        <a:lstStyle/>
        <a:p>
          <a:endParaRPr lang="en-US" sz="1600"/>
        </a:p>
      </dgm:t>
    </dgm:pt>
    <dgm:pt modelId="{C37E4097-F721-4E91-A731-53CCE8F3E275}" type="sibTrans" cxnId="{0BA20007-1D39-4BF9-89EF-188E7FAFC9A7}">
      <dgm:prSet/>
      <dgm:spPr/>
      <dgm:t>
        <a:bodyPr/>
        <a:lstStyle/>
        <a:p>
          <a:endParaRPr lang="en-US" sz="1600"/>
        </a:p>
      </dgm:t>
    </dgm:pt>
    <dgm:pt modelId="{60BC2ED4-F7DB-4734-A048-D30892298405}">
      <dgm:prSet custT="1"/>
      <dgm:spPr/>
      <dgm:t>
        <a:bodyPr/>
        <a:lstStyle/>
        <a:p>
          <a:pPr marL="171450" indent="0">
            <a:lnSpc>
              <a:spcPct val="90000"/>
            </a:lnSpc>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Introducerstatuscode</a:t>
          </a:r>
          <a:endParaRPr lang="en-US" sz="1600" kern="1200" dirty="0">
            <a:solidFill>
              <a:srgbClr val="007CC3">
                <a:lumMod val="50000"/>
              </a:srgbClr>
            </a:solidFill>
            <a:latin typeface="Calibri" panose="020F0502020204030204" pitchFamily="34" charset="0"/>
            <a:ea typeface="+mn-ea"/>
            <a:cs typeface="+mn-cs"/>
          </a:endParaRPr>
        </a:p>
      </dgm:t>
    </dgm:pt>
    <dgm:pt modelId="{567FBAE6-18C4-45DD-B6FD-3EA55A15D227}" type="parTrans" cxnId="{DDBBE22D-02C8-44E9-90F1-348A3E6E2FD8}">
      <dgm:prSet/>
      <dgm:spPr/>
      <dgm:t>
        <a:bodyPr/>
        <a:lstStyle/>
        <a:p>
          <a:endParaRPr lang="en-US" sz="1600"/>
        </a:p>
      </dgm:t>
    </dgm:pt>
    <dgm:pt modelId="{578F05A8-9AAA-4D97-9F25-B91641A9F957}" type="sibTrans" cxnId="{DDBBE22D-02C8-44E9-90F1-348A3E6E2FD8}">
      <dgm:prSet/>
      <dgm:spPr/>
      <dgm:t>
        <a:bodyPr/>
        <a:lstStyle/>
        <a:p>
          <a:endParaRPr lang="en-US" sz="1600"/>
        </a:p>
      </dgm:t>
    </dgm:pt>
    <dgm:pt modelId="{AD007930-653A-47EE-93C9-21C2DD301F7D}">
      <dgm:prSet custT="1"/>
      <dgm:spPr/>
      <dgm:t>
        <a:bodyPr/>
        <a:lstStyle/>
        <a:p>
          <a:pPr marL="171450" indent="0">
            <a:lnSpc>
              <a:spcPct val="90000"/>
            </a:lnSpc>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Introd_salutation_code</a:t>
          </a:r>
          <a:endParaRPr lang="en-US" sz="1600" kern="1200" dirty="0">
            <a:solidFill>
              <a:srgbClr val="007CC3">
                <a:lumMod val="50000"/>
              </a:srgbClr>
            </a:solidFill>
            <a:latin typeface="Calibri" panose="020F0502020204030204" pitchFamily="34" charset="0"/>
            <a:ea typeface="+mn-ea"/>
            <a:cs typeface="+mn-cs"/>
          </a:endParaRPr>
        </a:p>
      </dgm:t>
    </dgm:pt>
    <dgm:pt modelId="{C8EC1A59-9F71-4E43-8747-070487EB6705}" type="parTrans" cxnId="{8C1C88B0-1552-48AE-9345-38D93E4D46C1}">
      <dgm:prSet/>
      <dgm:spPr/>
      <dgm:t>
        <a:bodyPr/>
        <a:lstStyle/>
        <a:p>
          <a:endParaRPr lang="en-US" sz="1600"/>
        </a:p>
      </dgm:t>
    </dgm:pt>
    <dgm:pt modelId="{CB3B723A-DB96-4CA2-A4C7-DBC32E4DFA15}" type="sibTrans" cxnId="{8C1C88B0-1552-48AE-9345-38D93E4D46C1}">
      <dgm:prSet/>
      <dgm:spPr/>
      <dgm:t>
        <a:bodyPr/>
        <a:lstStyle/>
        <a:p>
          <a:endParaRPr lang="en-US" sz="1600"/>
        </a:p>
      </dgm:t>
    </dgm:pt>
    <dgm:pt modelId="{D7425321-91E5-4114-91C0-98E69435C3E6}">
      <dgm:prSet custT="1"/>
      <dgm:spPr/>
      <dgm:t>
        <a:bodyPr/>
        <a:lstStyle/>
        <a:p>
          <a:pPr marL="171450" indent="0">
            <a:lnSpc>
              <a:spcPct val="90000"/>
            </a:lnSpc>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Introd_status</a:t>
          </a:r>
          <a:endParaRPr lang="en-US" sz="1600" kern="1200" dirty="0">
            <a:solidFill>
              <a:srgbClr val="007CC3">
                <a:lumMod val="50000"/>
              </a:srgbClr>
            </a:solidFill>
            <a:latin typeface="Calibri" panose="020F0502020204030204" pitchFamily="34" charset="0"/>
            <a:ea typeface="+mn-ea"/>
            <a:cs typeface="+mn-cs"/>
          </a:endParaRPr>
        </a:p>
      </dgm:t>
    </dgm:pt>
    <dgm:pt modelId="{AC1C526B-DCA3-43B8-B5FB-708DB91B20F8}" type="parTrans" cxnId="{3CDF6EF5-5206-42A1-8017-8BE29BB1D309}">
      <dgm:prSet/>
      <dgm:spPr/>
      <dgm:t>
        <a:bodyPr/>
        <a:lstStyle/>
        <a:p>
          <a:endParaRPr lang="en-US" sz="1600"/>
        </a:p>
      </dgm:t>
    </dgm:pt>
    <dgm:pt modelId="{4BD5D44B-91CF-4B3E-B99B-E7D3CEA8FB09}" type="sibTrans" cxnId="{3CDF6EF5-5206-42A1-8017-8BE29BB1D309}">
      <dgm:prSet/>
      <dgm:spPr/>
      <dgm:t>
        <a:bodyPr/>
        <a:lstStyle/>
        <a:p>
          <a:endParaRPr lang="en-US" sz="1600"/>
        </a:p>
      </dgm:t>
    </dgm:pt>
    <dgm:pt modelId="{3EEBBE1A-A7A5-425C-9849-783724D90768}">
      <dgm:prSet custT="1"/>
      <dgm:spPr/>
      <dgm:t>
        <a:bodyPr/>
        <a:lstStyle/>
        <a:p>
          <a:pPr marL="171450" indent="0">
            <a:lnSpc>
              <a:spcPct val="90000"/>
            </a:lnSpc>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Introd_status_code</a:t>
          </a:r>
          <a:endParaRPr lang="en-US" sz="1600" kern="1200" dirty="0">
            <a:solidFill>
              <a:srgbClr val="007CC3">
                <a:lumMod val="50000"/>
              </a:srgbClr>
            </a:solidFill>
            <a:latin typeface="Calibri" panose="020F0502020204030204" pitchFamily="34" charset="0"/>
            <a:ea typeface="+mn-ea"/>
            <a:cs typeface="+mn-cs"/>
          </a:endParaRPr>
        </a:p>
      </dgm:t>
    </dgm:pt>
    <dgm:pt modelId="{B9236089-8657-4D22-8A36-84D07F56337A}" type="parTrans" cxnId="{7C19C051-8E14-4086-9501-8EC5BB781F1E}">
      <dgm:prSet/>
      <dgm:spPr/>
      <dgm:t>
        <a:bodyPr/>
        <a:lstStyle/>
        <a:p>
          <a:endParaRPr lang="en-US" sz="1600"/>
        </a:p>
      </dgm:t>
    </dgm:pt>
    <dgm:pt modelId="{50239404-95ED-4F34-9925-4C67E6519312}" type="sibTrans" cxnId="{7C19C051-8E14-4086-9501-8EC5BB781F1E}">
      <dgm:prSet/>
      <dgm:spPr/>
      <dgm:t>
        <a:bodyPr/>
        <a:lstStyle/>
        <a:p>
          <a:endParaRPr lang="en-US" sz="1600"/>
        </a:p>
      </dgm:t>
    </dgm:pt>
    <dgm:pt modelId="{2164109E-48C6-47E1-AA0B-6A4DCE0E894C}">
      <dgm:prSet custT="1"/>
      <dgm:spPr/>
      <dgm:t>
        <a:bodyPr/>
        <a:lstStyle/>
        <a:p>
          <a:pPr>
            <a:buFontTx/>
            <a:buNone/>
          </a:pPr>
          <a:r>
            <a:rPr lang="en-US" sz="1600" dirty="0">
              <a:solidFill>
                <a:srgbClr val="007CC3">
                  <a:lumMod val="50000"/>
                </a:srgbClr>
              </a:solidFill>
              <a:latin typeface="Calibri" panose="020F0502020204030204" pitchFamily="34" charset="0"/>
              <a:ea typeface="+mn-ea"/>
              <a:cs typeface="+mn-cs"/>
            </a:rPr>
            <a:t>Following points were validated:</a:t>
          </a:r>
        </a:p>
      </dgm:t>
    </dgm:pt>
    <dgm:pt modelId="{87DB5361-4671-4577-9924-00DE116E04F5}" type="parTrans" cxnId="{0C1F239B-33BA-4E7F-8769-3EFF365EFC80}">
      <dgm:prSet/>
      <dgm:spPr/>
      <dgm:t>
        <a:bodyPr/>
        <a:lstStyle/>
        <a:p>
          <a:endParaRPr lang="en-US"/>
        </a:p>
      </dgm:t>
    </dgm:pt>
    <dgm:pt modelId="{5DA18DC3-A6D4-48CE-B8AA-075A02B41D32}" type="sibTrans" cxnId="{0C1F239B-33BA-4E7F-8769-3EFF365EFC80}">
      <dgm:prSet/>
      <dgm:spPr/>
      <dgm:t>
        <a:bodyPr/>
        <a:lstStyle/>
        <a:p>
          <a:endParaRPr lang="en-US"/>
        </a:p>
      </dgm:t>
    </dgm:pt>
    <dgm:pt modelId="{E3FCAC66-9458-4A57-9F18-29F30857AFFD}">
      <dgm:prSet custT="1"/>
      <dgm:spPr/>
      <dgm:t>
        <a:bodyPr/>
        <a:lstStyle/>
        <a:p>
          <a:pPr>
            <a:buFont typeface="Arial" panose="020B0604020202020204" pitchFamily="34" charset="0"/>
            <a:buChar char="•"/>
          </a:pPr>
          <a:r>
            <a:rPr lang="en-US" sz="1600" dirty="0">
              <a:solidFill>
                <a:srgbClr val="007CC3">
                  <a:lumMod val="50000"/>
                </a:srgbClr>
              </a:solidFill>
              <a:latin typeface="Calibri" panose="020F0502020204030204" pitchFamily="34" charset="0"/>
              <a:ea typeface="+mn-ea"/>
              <a:cs typeface="+mn-cs"/>
            </a:rPr>
            <a:t>The data from a working and non-working CIF was compared.</a:t>
          </a:r>
        </a:p>
      </dgm:t>
    </dgm:pt>
    <dgm:pt modelId="{8E96DB6D-C16A-48B0-A551-29775B64F4C5}" type="parTrans" cxnId="{38DEE884-BD12-4322-9E20-58F022C81DE5}">
      <dgm:prSet/>
      <dgm:spPr/>
      <dgm:t>
        <a:bodyPr/>
        <a:lstStyle/>
        <a:p>
          <a:endParaRPr lang="en-US"/>
        </a:p>
      </dgm:t>
    </dgm:pt>
    <dgm:pt modelId="{B3A3D9BB-30B1-49FA-91BE-3DB0BF6F1C6B}" type="sibTrans" cxnId="{38DEE884-BD12-4322-9E20-58F022C81DE5}">
      <dgm:prSet/>
      <dgm:spPr/>
      <dgm:t>
        <a:bodyPr/>
        <a:lstStyle/>
        <a:p>
          <a:endParaRPr lang="en-US"/>
        </a:p>
      </dgm:t>
    </dgm:pt>
    <dgm:pt modelId="{50D195E9-1F3E-44D0-96BD-E4B449F97F1C}" type="pres">
      <dgm:prSet presAssocID="{D39F66EC-36DB-4794-B977-906263B0AD4C}" presName="Name0" presStyleCnt="0">
        <dgm:presLayoutVars>
          <dgm:dir/>
          <dgm:animLvl val="lvl"/>
          <dgm:resizeHandles val="exact"/>
        </dgm:presLayoutVars>
      </dgm:prSet>
      <dgm:spPr/>
    </dgm:pt>
    <dgm:pt modelId="{09A00890-70F8-4CFE-B7C1-8FF7BD1E2317}" type="pres">
      <dgm:prSet presAssocID="{FEDB9367-F7F1-45F6-A8D4-9F00F282BFA1}" presName="linNode" presStyleCnt="0"/>
      <dgm:spPr/>
    </dgm:pt>
    <dgm:pt modelId="{1427E13B-FC6B-47B8-A5D2-16B1EC795E9F}" type="pres">
      <dgm:prSet presAssocID="{FEDB9367-F7F1-45F6-A8D4-9F00F282BFA1}" presName="parentText" presStyleLbl="node1" presStyleIdx="0" presStyleCnt="2" custScaleX="45554" custScaleY="75795">
        <dgm:presLayoutVars>
          <dgm:chMax val="1"/>
          <dgm:bulletEnabled val="1"/>
        </dgm:presLayoutVars>
      </dgm:prSet>
      <dgm:spPr/>
    </dgm:pt>
    <dgm:pt modelId="{96388924-7AF0-4820-8083-C7EA160CFA18}" type="pres">
      <dgm:prSet presAssocID="{FEDB9367-F7F1-45F6-A8D4-9F00F282BFA1}" presName="descendantText" presStyleLbl="alignAccFollowNode1" presStyleIdx="0" presStyleCnt="2" custScaleX="155364" custScaleY="93682" custLinFactNeighborX="51" custLinFactNeighborY="-670">
        <dgm:presLayoutVars>
          <dgm:bulletEnabled val="1"/>
        </dgm:presLayoutVars>
      </dgm:prSet>
      <dgm:spPr/>
    </dgm:pt>
    <dgm:pt modelId="{3424A0D0-C359-43A0-9113-A32F85BB4287}" type="pres">
      <dgm:prSet presAssocID="{BF6E988B-36B4-4D2B-BB45-D363F1165944}" presName="sp" presStyleCnt="0"/>
      <dgm:spPr/>
    </dgm:pt>
    <dgm:pt modelId="{DCD13C6B-903E-4C74-9134-6CEFE202E2CF}" type="pres">
      <dgm:prSet presAssocID="{EF50B802-CD0D-43B2-8E39-E968084BC49C}" presName="linNode" presStyleCnt="0"/>
      <dgm:spPr/>
    </dgm:pt>
    <dgm:pt modelId="{365F6F0C-9B66-41C0-A461-39CA0D76CBC8}" type="pres">
      <dgm:prSet presAssocID="{EF50B802-CD0D-43B2-8E39-E968084BC49C}" presName="parentText" presStyleLbl="node1" presStyleIdx="1" presStyleCnt="2" custScaleX="45779" custScaleY="84805">
        <dgm:presLayoutVars>
          <dgm:chMax val="1"/>
          <dgm:bulletEnabled val="1"/>
        </dgm:presLayoutVars>
      </dgm:prSet>
      <dgm:spPr/>
    </dgm:pt>
    <dgm:pt modelId="{59EF2EB7-07F4-4C7B-88C5-2076025E7EF8}" type="pres">
      <dgm:prSet presAssocID="{EF50B802-CD0D-43B2-8E39-E968084BC49C}" presName="descendantText" presStyleLbl="alignAccFollowNode1" presStyleIdx="1" presStyleCnt="2" custScaleX="147387" custScaleY="104762" custLinFactNeighborX="-1666" custLinFactNeighborY="-4896">
        <dgm:presLayoutVars>
          <dgm:bulletEnabled val="1"/>
        </dgm:presLayoutVars>
      </dgm:prSet>
      <dgm:spPr/>
    </dgm:pt>
  </dgm:ptLst>
  <dgm:cxnLst>
    <dgm:cxn modelId="{59B40600-321E-43B6-8CCB-4240F0B9AFDF}" srcId="{FEDB9367-F7F1-45F6-A8D4-9F00F282BFA1}" destId="{98A47300-4C9D-4984-BEEB-BE9091ECFD02}" srcOrd="6" destOrd="0" parTransId="{DAD59787-A388-4F74-8865-4CB39DA80FCF}" sibTransId="{66FBF18C-E4BB-4EF7-A0BB-E03E1EEAF018}"/>
    <dgm:cxn modelId="{0BA20007-1D39-4BF9-89EF-188E7FAFC9A7}" srcId="{EF50B802-CD0D-43B2-8E39-E968084BC49C}" destId="{14C669B7-E31B-450A-9F30-D1AB2CC3E6EB}" srcOrd="4" destOrd="0" parTransId="{0FFE5391-A34C-446B-A098-8ECA4CEF6B9E}" sibTransId="{C37E4097-F721-4E91-A731-53CCE8F3E275}"/>
    <dgm:cxn modelId="{84A36514-0BBB-4346-987E-3137E04F248D}" type="presOf" srcId="{328FE659-ADC7-4831-946F-1D33600D5042}" destId="{59EF2EB7-07F4-4C7B-88C5-2076025E7EF8}" srcOrd="0" destOrd="1" presId="urn:microsoft.com/office/officeart/2005/8/layout/vList5"/>
    <dgm:cxn modelId="{AD01EE20-ACC9-40E4-B175-AAA828C62B7D}" type="presOf" srcId="{14C669B7-E31B-450A-9F30-D1AB2CC3E6EB}" destId="{59EF2EB7-07F4-4C7B-88C5-2076025E7EF8}" srcOrd="0" destOrd="4" presId="urn:microsoft.com/office/officeart/2005/8/layout/vList5"/>
    <dgm:cxn modelId="{F0D21824-F72E-4859-8A5F-890B7998276E}" type="presOf" srcId="{E3FCAC66-9458-4A57-9F18-29F30857AFFD}" destId="{96388924-7AF0-4820-8083-C7EA160CFA18}" srcOrd="0" destOrd="5" presId="urn:microsoft.com/office/officeart/2005/8/layout/vList5"/>
    <dgm:cxn modelId="{F50B392A-5119-4950-BE4D-592204B9CB75}" type="presOf" srcId="{B6563E8C-F90C-44DD-B54A-92F28D3257F1}" destId="{59EF2EB7-07F4-4C7B-88C5-2076025E7EF8}" srcOrd="0" destOrd="0" presId="urn:microsoft.com/office/officeart/2005/8/layout/vList5"/>
    <dgm:cxn modelId="{DDBBE22D-02C8-44E9-90F1-348A3E6E2FD8}" srcId="{EF50B802-CD0D-43B2-8E39-E968084BC49C}" destId="{60BC2ED4-F7DB-4734-A048-D30892298405}" srcOrd="5" destOrd="0" parTransId="{567FBAE6-18C4-45DD-B6FD-3EA55A15D227}" sibTransId="{578F05A8-9AAA-4D97-9F25-B91641A9F957}"/>
    <dgm:cxn modelId="{47C1CD31-5BEA-426B-B865-38A109230939}" type="presOf" srcId="{60BC2ED4-F7DB-4734-A048-D30892298405}" destId="{59EF2EB7-07F4-4C7B-88C5-2076025E7EF8}" srcOrd="0" destOrd="5" presId="urn:microsoft.com/office/officeart/2005/8/layout/vList5"/>
    <dgm:cxn modelId="{660BD431-CD19-4040-B1F1-092CF30FA103}" type="presOf" srcId="{E2933889-3D5E-4993-8336-107F0F9DCDA9}" destId="{59EF2EB7-07F4-4C7B-88C5-2076025E7EF8}" srcOrd="0" destOrd="3" presId="urn:microsoft.com/office/officeart/2005/8/layout/vList5"/>
    <dgm:cxn modelId="{F925A73C-C695-4B4A-B8F3-C7A0E66C7B83}" srcId="{FEDB9367-F7F1-45F6-A8D4-9F00F282BFA1}" destId="{5DD369C0-A941-41E9-8889-EC64AEBF1C07}" srcOrd="4" destOrd="0" parTransId="{139E17CE-E7A5-4550-9BF1-022C9A72A7F1}" sibTransId="{D68FF5AE-37FB-4920-ADF7-623DAE2AD96D}"/>
    <dgm:cxn modelId="{BA13733D-9E01-4B77-B39E-82853984477E}" type="presOf" srcId="{7B96D798-B714-47EE-900F-043DFAF499F3}" destId="{96388924-7AF0-4820-8083-C7EA160CFA18}" srcOrd="0" destOrd="3" presId="urn:microsoft.com/office/officeart/2005/8/layout/vList5"/>
    <dgm:cxn modelId="{F196F05B-85BC-4151-9E43-E01ABB2C320F}" srcId="{FEDB9367-F7F1-45F6-A8D4-9F00F282BFA1}" destId="{7B96D798-B714-47EE-900F-043DFAF499F3}" srcOrd="3" destOrd="0" parTransId="{D154020C-2737-4684-991A-37BC56B8998A}" sibTransId="{5A62E612-B2DA-49DD-9B8C-88CABA20C5EC}"/>
    <dgm:cxn modelId="{0BE70442-65C5-4637-B396-E931F2B2451E}" type="presOf" srcId="{5DD369C0-A941-41E9-8889-EC64AEBF1C07}" destId="{96388924-7AF0-4820-8083-C7EA160CFA18}" srcOrd="0" destOrd="4" presId="urn:microsoft.com/office/officeart/2005/8/layout/vList5"/>
    <dgm:cxn modelId="{79D2916E-19CB-48FD-AE92-E5712A85F09C}" type="presOf" srcId="{D39F66EC-36DB-4794-B977-906263B0AD4C}" destId="{50D195E9-1F3E-44D0-96BD-E4B449F97F1C}" srcOrd="0" destOrd="0" presId="urn:microsoft.com/office/officeart/2005/8/layout/vList5"/>
    <dgm:cxn modelId="{5D34124F-F82C-4749-9B9A-3ACA95518DA3}" type="presOf" srcId="{9C8A78FA-57BD-4F25-942D-13F69718DC7C}" destId="{96388924-7AF0-4820-8083-C7EA160CFA18}" srcOrd="0" destOrd="2" presId="urn:microsoft.com/office/officeart/2005/8/layout/vList5"/>
    <dgm:cxn modelId="{7C19C051-8E14-4086-9501-8EC5BB781F1E}" srcId="{EF50B802-CD0D-43B2-8E39-E968084BC49C}" destId="{3EEBBE1A-A7A5-425C-9849-783724D90768}" srcOrd="8" destOrd="0" parTransId="{B9236089-8657-4D22-8A36-84D07F56337A}" sibTransId="{50239404-95ED-4F34-9925-4C67E6519312}"/>
    <dgm:cxn modelId="{9E47C754-7A6E-44F7-9F29-796D91AD1582}" srcId="{EF50B802-CD0D-43B2-8E39-E968084BC49C}" destId="{F35B1FCB-01C9-4B03-83B6-8399CC2CDC7D}" srcOrd="2" destOrd="0" parTransId="{6727A474-6AFA-4C2F-A8E9-684C21905F8E}" sibTransId="{DE0391F8-A1A0-489C-8154-E459E74D406D}"/>
    <dgm:cxn modelId="{3AEFBD57-E0E6-4377-BFBE-B154A6D4AC00}" type="presOf" srcId="{3EEBBE1A-A7A5-425C-9849-783724D90768}" destId="{59EF2EB7-07F4-4C7B-88C5-2076025E7EF8}" srcOrd="0" destOrd="8" presId="urn:microsoft.com/office/officeart/2005/8/layout/vList5"/>
    <dgm:cxn modelId="{69A7D078-6B90-4A4E-AADE-CF263B6318DA}" srcId="{EF50B802-CD0D-43B2-8E39-E968084BC49C}" destId="{E2933889-3D5E-4993-8336-107F0F9DCDA9}" srcOrd="3" destOrd="0" parTransId="{AE8D219C-FC2D-44EA-BFB6-3C6342081DCA}" sibTransId="{F91EF310-110A-4C63-AC17-18A7E72A3F97}"/>
    <dgm:cxn modelId="{2723AF81-08CB-45C8-973B-6F2C90026E5A}" srcId="{D39F66EC-36DB-4794-B977-906263B0AD4C}" destId="{FEDB9367-F7F1-45F6-A8D4-9F00F282BFA1}" srcOrd="0" destOrd="0" parTransId="{F16E27E5-2990-407D-AB5F-687A862D52D8}" sibTransId="{BF6E988B-36B4-4D2B-BB45-D363F1165944}"/>
    <dgm:cxn modelId="{38DEE884-BD12-4322-9E20-58F022C81DE5}" srcId="{FEDB9367-F7F1-45F6-A8D4-9F00F282BFA1}" destId="{E3FCAC66-9458-4A57-9F18-29F30857AFFD}" srcOrd="5" destOrd="0" parTransId="{8E96DB6D-C16A-48B0-A551-29775B64F4C5}" sibTransId="{B3A3D9BB-30B1-49FA-91BE-3DB0BF6F1C6B}"/>
    <dgm:cxn modelId="{7021A48B-317B-450D-80A9-AEDA6D3D5B6F}" type="presOf" srcId="{98A47300-4C9D-4984-BEEB-BE9091ECFD02}" destId="{96388924-7AF0-4820-8083-C7EA160CFA18}" srcOrd="0" destOrd="6" presId="urn:microsoft.com/office/officeart/2005/8/layout/vList5"/>
    <dgm:cxn modelId="{52D30E8D-AC91-4065-8E52-99B1AEA13AC1}" type="presOf" srcId="{EF50B802-CD0D-43B2-8E39-E968084BC49C}" destId="{365F6F0C-9B66-41C0-A461-39CA0D76CBC8}" srcOrd="0" destOrd="0" presId="urn:microsoft.com/office/officeart/2005/8/layout/vList5"/>
    <dgm:cxn modelId="{E8D4D691-F942-49CA-B2EC-AD5C5EB3E777}" type="presOf" srcId="{FEDB9367-F7F1-45F6-A8D4-9F00F282BFA1}" destId="{1427E13B-FC6B-47B8-A5D2-16B1EC795E9F}" srcOrd="0" destOrd="0" presId="urn:microsoft.com/office/officeart/2005/8/layout/vList5"/>
    <dgm:cxn modelId="{0C1F239B-33BA-4E7F-8769-3EFF365EFC80}" srcId="{FEDB9367-F7F1-45F6-A8D4-9F00F282BFA1}" destId="{2164109E-48C6-47E1-AA0B-6A4DCE0E894C}" srcOrd="0" destOrd="0" parTransId="{87DB5361-4671-4577-9924-00DE116E04F5}" sibTransId="{5DA18DC3-A6D4-48CE-B8AA-075A02B41D32}"/>
    <dgm:cxn modelId="{7768BC9D-1718-484B-9E18-2C0FD9408C52}" type="presOf" srcId="{0B204FB8-FE50-4306-AD48-803CAAFC316A}" destId="{96388924-7AF0-4820-8083-C7EA160CFA18}" srcOrd="0" destOrd="1" presId="urn:microsoft.com/office/officeart/2005/8/layout/vList5"/>
    <dgm:cxn modelId="{2FBD5C9F-0154-431A-94E4-368C20EB6A90}" srcId="{FEDB9367-F7F1-45F6-A8D4-9F00F282BFA1}" destId="{0B204FB8-FE50-4306-AD48-803CAAFC316A}" srcOrd="1" destOrd="0" parTransId="{AB4E6642-8173-4330-B21F-4EC51FB775DA}" sibTransId="{E74E9685-D1BA-4655-AB4B-AF4D51BB5DC1}"/>
    <dgm:cxn modelId="{48C757A2-485D-484B-9370-922126E231CF}" type="presOf" srcId="{D7425321-91E5-4114-91C0-98E69435C3E6}" destId="{59EF2EB7-07F4-4C7B-88C5-2076025E7EF8}" srcOrd="0" destOrd="7" presId="urn:microsoft.com/office/officeart/2005/8/layout/vList5"/>
    <dgm:cxn modelId="{154B27AA-6959-4A0A-AB2E-A378B0AC6C99}" srcId="{D39F66EC-36DB-4794-B977-906263B0AD4C}" destId="{EF50B802-CD0D-43B2-8E39-E968084BC49C}" srcOrd="1" destOrd="0" parTransId="{E21C7779-B44D-48A7-8564-A83F2B1E4BC1}" sibTransId="{987A6687-20AE-4823-AAC8-44AF015F95FE}"/>
    <dgm:cxn modelId="{B0D979AB-0B1D-4961-8B63-01E0F6934829}" type="presOf" srcId="{AD007930-653A-47EE-93C9-21C2DD301F7D}" destId="{59EF2EB7-07F4-4C7B-88C5-2076025E7EF8}" srcOrd="0" destOrd="6" presId="urn:microsoft.com/office/officeart/2005/8/layout/vList5"/>
    <dgm:cxn modelId="{8C1C88B0-1552-48AE-9345-38D93E4D46C1}" srcId="{EF50B802-CD0D-43B2-8E39-E968084BC49C}" destId="{AD007930-653A-47EE-93C9-21C2DD301F7D}" srcOrd="6" destOrd="0" parTransId="{C8EC1A59-9F71-4E43-8747-070487EB6705}" sibTransId="{CB3B723A-DB96-4CA2-A4C7-DBC32E4DFA15}"/>
    <dgm:cxn modelId="{B0406FC5-DEB9-401E-9AE7-062A49899E0D}" type="presOf" srcId="{2164109E-48C6-47E1-AA0B-6A4DCE0E894C}" destId="{96388924-7AF0-4820-8083-C7EA160CFA18}" srcOrd="0" destOrd="0" presId="urn:microsoft.com/office/officeart/2005/8/layout/vList5"/>
    <dgm:cxn modelId="{1A07AAD4-1569-4E99-A9D4-16686325C0E5}" srcId="{EF50B802-CD0D-43B2-8E39-E968084BC49C}" destId="{B6563E8C-F90C-44DD-B54A-92F28D3257F1}" srcOrd="0" destOrd="0" parTransId="{38645458-D763-468D-BD1F-8F2B19F9A440}" sibTransId="{CFB69227-731C-4C7E-B525-A89C107F07A1}"/>
    <dgm:cxn modelId="{DB5E39D9-D3CB-42D9-B018-A3C167893278}" type="presOf" srcId="{F35B1FCB-01C9-4B03-83B6-8399CC2CDC7D}" destId="{59EF2EB7-07F4-4C7B-88C5-2076025E7EF8}" srcOrd="0" destOrd="2" presId="urn:microsoft.com/office/officeart/2005/8/layout/vList5"/>
    <dgm:cxn modelId="{7A6090E3-647B-46F6-A4E9-1CE92A520318}" srcId="{FEDB9367-F7F1-45F6-A8D4-9F00F282BFA1}" destId="{9C8A78FA-57BD-4F25-942D-13F69718DC7C}" srcOrd="2" destOrd="0" parTransId="{951CF2CC-28D3-45D0-BEBA-C8D02967C9AF}" sibTransId="{E0088AA5-682D-444E-9A72-C20796E9D27A}"/>
    <dgm:cxn modelId="{85E2BAED-A557-4D6F-81EF-9BFF5EF8B2EE}" srcId="{EF50B802-CD0D-43B2-8E39-E968084BC49C}" destId="{328FE659-ADC7-4831-946F-1D33600D5042}" srcOrd="1" destOrd="0" parTransId="{0C38D699-6A3A-4C07-940A-883005BBE88E}" sibTransId="{CD6EED62-0A71-4038-AD6F-1A454E265D30}"/>
    <dgm:cxn modelId="{3CDF6EF5-5206-42A1-8017-8BE29BB1D309}" srcId="{EF50B802-CD0D-43B2-8E39-E968084BC49C}" destId="{D7425321-91E5-4114-91C0-98E69435C3E6}" srcOrd="7" destOrd="0" parTransId="{AC1C526B-DCA3-43B8-B5FB-708DB91B20F8}" sibTransId="{4BD5D44B-91CF-4B3E-B99B-E7D3CEA8FB09}"/>
    <dgm:cxn modelId="{65D98F20-0FEF-41C8-B8B1-E57014A3EEBD}" type="presParOf" srcId="{50D195E9-1F3E-44D0-96BD-E4B449F97F1C}" destId="{09A00890-70F8-4CFE-B7C1-8FF7BD1E2317}" srcOrd="0" destOrd="0" presId="urn:microsoft.com/office/officeart/2005/8/layout/vList5"/>
    <dgm:cxn modelId="{A9151D03-CC43-486C-BE3E-3D09313FA408}" type="presParOf" srcId="{09A00890-70F8-4CFE-B7C1-8FF7BD1E2317}" destId="{1427E13B-FC6B-47B8-A5D2-16B1EC795E9F}" srcOrd="0" destOrd="0" presId="urn:microsoft.com/office/officeart/2005/8/layout/vList5"/>
    <dgm:cxn modelId="{48B02014-8F14-4636-95E7-13936E2D6DF3}" type="presParOf" srcId="{09A00890-70F8-4CFE-B7C1-8FF7BD1E2317}" destId="{96388924-7AF0-4820-8083-C7EA160CFA18}" srcOrd="1" destOrd="0" presId="urn:microsoft.com/office/officeart/2005/8/layout/vList5"/>
    <dgm:cxn modelId="{4BA974F2-4F3F-45AA-BE14-0B2BF855F176}" type="presParOf" srcId="{50D195E9-1F3E-44D0-96BD-E4B449F97F1C}" destId="{3424A0D0-C359-43A0-9113-A32F85BB4287}" srcOrd="1" destOrd="0" presId="urn:microsoft.com/office/officeart/2005/8/layout/vList5"/>
    <dgm:cxn modelId="{03EB246B-D281-4F44-8DBA-CBBE01EFAA0F}" type="presParOf" srcId="{50D195E9-1F3E-44D0-96BD-E4B449F97F1C}" destId="{DCD13C6B-903E-4C74-9134-6CEFE202E2CF}" srcOrd="2" destOrd="0" presId="urn:microsoft.com/office/officeart/2005/8/layout/vList5"/>
    <dgm:cxn modelId="{163CAF3B-383B-436B-A860-947528D14231}" type="presParOf" srcId="{DCD13C6B-903E-4C74-9134-6CEFE202E2CF}" destId="{365F6F0C-9B66-41C0-A461-39CA0D76CBC8}" srcOrd="0" destOrd="0" presId="urn:microsoft.com/office/officeart/2005/8/layout/vList5"/>
    <dgm:cxn modelId="{2B2D8099-D3DE-425B-8859-0D3AC765C1B9}" type="presParOf" srcId="{DCD13C6B-903E-4C74-9134-6CEFE202E2CF}" destId="{59EF2EB7-07F4-4C7B-88C5-2076025E7EF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pPr>
            <a:buFontTx/>
            <a:buNone/>
          </a:pPr>
          <a:r>
            <a:rPr lang="en-US" dirty="0"/>
            <a:t>Is this a new issue?</a:t>
          </a:r>
        </a:p>
      </dgm:t>
    </dgm:pt>
    <dgm:pt modelId="{244F4C5B-E21F-42C5-B3DE-A041B66062A8}" type="parTrans" cxnId="{C4C8F894-0048-4280-A73A-29BC1A0D9EDC}">
      <dgm:prSet/>
      <dgm:spPr/>
      <dgm:t>
        <a:bodyPr/>
        <a:lstStyle/>
        <a:p>
          <a:pPr>
            <a:buFontTx/>
            <a:buNone/>
          </a:pPr>
          <a:endParaRPr lang="en-US"/>
        </a:p>
      </dgm:t>
    </dgm:pt>
    <dgm:pt modelId="{DC933204-89A4-41EE-801F-B72B072A2776}" type="sibTrans" cxnId="{C4C8F894-0048-4280-A73A-29BC1A0D9EDC}">
      <dgm:prSet/>
      <dgm:spPr/>
      <dgm:t>
        <a:bodyPr/>
        <a:lstStyle/>
        <a:p>
          <a:pPr>
            <a:buFontTx/>
            <a:buNone/>
          </a:pPr>
          <a:endParaRPr lang="en-US"/>
        </a:p>
      </dgm:t>
    </dgm:pt>
    <dgm:pt modelId="{65A9A5E5-6E50-4DA5-9BAB-BD774C78290E}">
      <dgm:prSet custT="1"/>
      <dgm:spPr/>
      <dgm:t>
        <a:bodyPr/>
        <a:lstStyle/>
        <a:p>
          <a:pPr>
            <a:buFontTx/>
            <a:buNone/>
          </a:pPr>
          <a:r>
            <a:rPr lang="en-US" sz="2500" kern="1200" dirty="0">
              <a:solidFill>
                <a:srgbClr val="002060"/>
              </a:solidFill>
              <a:latin typeface="Calibri"/>
              <a:ea typeface="+mn-ea"/>
              <a:cs typeface="+mn-cs"/>
            </a:rPr>
            <a:t>Yes</a:t>
          </a:r>
          <a:r>
            <a:rPr lang="en-US" sz="2500" kern="1200" dirty="0"/>
            <a:t> </a:t>
          </a:r>
        </a:p>
      </dgm:t>
    </dgm:pt>
    <dgm:pt modelId="{EAA1A911-2086-492B-BE78-01E515E78659}" type="parTrans" cxnId="{52082A99-6B54-41CB-87BD-DA79A3BF96D0}">
      <dgm:prSet/>
      <dgm:spPr/>
      <dgm:t>
        <a:bodyPr/>
        <a:lstStyle/>
        <a:p>
          <a:pPr>
            <a:buFontTx/>
            <a:buNone/>
          </a:pPr>
          <a:endParaRPr lang="en-US"/>
        </a:p>
      </dgm:t>
    </dgm:pt>
    <dgm:pt modelId="{CF307955-A0AA-416E-BA26-7BB3CA55F199}" type="sibTrans" cxnId="{52082A99-6B54-41CB-87BD-DA79A3BF96D0}">
      <dgm:prSet/>
      <dgm:spPr/>
      <dgm:t>
        <a:bodyPr/>
        <a:lstStyle/>
        <a:p>
          <a:pPr>
            <a:buFontTx/>
            <a:buNone/>
          </a:pPr>
          <a:endParaRPr lang="en-US"/>
        </a:p>
      </dgm:t>
    </dgm:pt>
    <dgm:pt modelId="{CEF4D714-C52E-4243-8AB1-79E1A8F82FC3}">
      <dgm:prSet/>
      <dgm:spPr/>
      <dgm:t>
        <a:bodyPr/>
        <a:lstStyle/>
        <a:p>
          <a:pPr>
            <a:buFontTx/>
            <a:buNone/>
          </a:pPr>
          <a:r>
            <a:rPr lang="en-US" dirty="0"/>
            <a:t>Is it reported only for one customer?</a:t>
          </a:r>
        </a:p>
      </dgm:t>
    </dgm:pt>
    <dgm:pt modelId="{94E794C3-2048-469B-8741-7E3811C6328D}" type="parTrans" cxnId="{450916BD-26E4-4C5F-A728-E06230F10962}">
      <dgm:prSet/>
      <dgm:spPr/>
      <dgm:t>
        <a:bodyPr/>
        <a:lstStyle/>
        <a:p>
          <a:pPr>
            <a:buFontTx/>
            <a:buNone/>
          </a:pPr>
          <a:endParaRPr lang="en-US"/>
        </a:p>
      </dgm:t>
    </dgm:pt>
    <dgm:pt modelId="{C77D0C15-0EE6-441E-8327-D64FCD0DA5CD}" type="sibTrans" cxnId="{450916BD-26E4-4C5F-A728-E06230F10962}">
      <dgm:prSet/>
      <dgm:spPr/>
      <dgm:t>
        <a:bodyPr/>
        <a:lstStyle/>
        <a:p>
          <a:pPr>
            <a:buFontTx/>
            <a:buNone/>
          </a:pPr>
          <a:endParaRPr lang="en-US"/>
        </a:p>
      </dgm:t>
    </dgm:pt>
    <dgm:pt modelId="{6838ACF1-B127-4877-A6D2-F99833050D5A}">
      <dgm:prSet/>
      <dgm:spPr/>
      <dgm:t>
        <a:bodyPr/>
        <a:lstStyle/>
        <a:p>
          <a:pPr>
            <a:buFontTx/>
            <a:buNone/>
          </a:pPr>
          <a:r>
            <a:rPr lang="en-US" dirty="0">
              <a:solidFill>
                <a:srgbClr val="002060"/>
              </a:solidFill>
            </a:rPr>
            <a:t>No</a:t>
          </a:r>
          <a:endParaRPr lang="en-US" dirty="0"/>
        </a:p>
      </dgm:t>
    </dgm:pt>
    <dgm:pt modelId="{950C1917-37B9-40A2-80B1-DF0A6F711FC7}" type="parTrans" cxnId="{ECFCCDE2-A79F-49C6-A3A9-2235B5CEB55F}">
      <dgm:prSet/>
      <dgm:spPr/>
      <dgm:t>
        <a:bodyPr/>
        <a:lstStyle/>
        <a:p>
          <a:pPr>
            <a:buFontTx/>
            <a:buNone/>
          </a:pPr>
          <a:endParaRPr lang="en-US"/>
        </a:p>
      </dgm:t>
    </dgm:pt>
    <dgm:pt modelId="{BF52B021-F7CE-4B3D-AE08-5CDA1A3E3131}" type="sibTrans" cxnId="{ECFCCDE2-A79F-49C6-A3A9-2235B5CEB55F}">
      <dgm:prSet/>
      <dgm:spPr/>
      <dgm:t>
        <a:bodyPr/>
        <a:lstStyle/>
        <a:p>
          <a:pPr>
            <a:buFontTx/>
            <a:buNone/>
          </a:pPr>
          <a:endParaRPr lang="en-US"/>
        </a:p>
      </dgm:t>
    </dgm:pt>
    <dgm:pt modelId="{B545F403-667B-47D0-BA4B-895E949E77EC}">
      <dgm:prSet/>
      <dgm:spPr/>
      <dgm:t>
        <a:bodyPr/>
        <a:lstStyle/>
        <a:p>
          <a:pPr>
            <a:buFontTx/>
            <a:buNone/>
          </a:pPr>
          <a:r>
            <a:rPr lang="en-US" dirty="0"/>
            <a:t>Is there any common pattern across CIFs?</a:t>
          </a:r>
        </a:p>
      </dgm:t>
    </dgm:pt>
    <dgm:pt modelId="{1174DABC-87C1-40E3-A3CC-768F405752C0}" type="parTrans" cxnId="{CDF2EBB3-FDF4-43D4-BEE1-C80498BB1222}">
      <dgm:prSet/>
      <dgm:spPr/>
      <dgm:t>
        <a:bodyPr/>
        <a:lstStyle/>
        <a:p>
          <a:pPr>
            <a:buFontTx/>
            <a:buNone/>
          </a:pPr>
          <a:endParaRPr lang="en-US"/>
        </a:p>
      </dgm:t>
    </dgm:pt>
    <dgm:pt modelId="{E4BEF677-82C6-48A6-9143-AA2E39240A54}" type="sibTrans" cxnId="{CDF2EBB3-FDF4-43D4-BEE1-C80498BB1222}">
      <dgm:prSet/>
      <dgm:spPr/>
      <dgm:t>
        <a:bodyPr/>
        <a:lstStyle/>
        <a:p>
          <a:pPr>
            <a:buFontTx/>
            <a:buNone/>
          </a:pPr>
          <a:endParaRPr lang="en-US"/>
        </a:p>
      </dgm:t>
    </dgm:pt>
    <dgm:pt modelId="{B0F09938-E5C3-4559-A3A8-02082338827D}">
      <dgm:prSet/>
      <dgm:spPr/>
      <dgm:t>
        <a:bodyPr/>
        <a:lstStyle/>
        <a:p>
          <a:pPr>
            <a:buFontTx/>
            <a:buNone/>
          </a:pPr>
          <a:r>
            <a:rPr lang="en-US" dirty="0">
              <a:solidFill>
                <a:srgbClr val="002060"/>
              </a:solidFill>
            </a:rPr>
            <a:t>No</a:t>
          </a:r>
          <a:endParaRPr lang="en-US" dirty="0"/>
        </a:p>
      </dgm:t>
    </dgm:pt>
    <dgm:pt modelId="{8E546FBC-CAD3-47A5-80EB-F9506A816C4F}" type="parTrans" cxnId="{5F6E16F0-5899-49A7-A4A1-92713F92532B}">
      <dgm:prSet/>
      <dgm:spPr/>
      <dgm:t>
        <a:bodyPr/>
        <a:lstStyle/>
        <a:p>
          <a:pPr>
            <a:buFontTx/>
            <a:buNone/>
          </a:pPr>
          <a:endParaRPr lang="en-US"/>
        </a:p>
      </dgm:t>
    </dgm:pt>
    <dgm:pt modelId="{1F946830-3CC3-4EA8-A718-E98324C06B0E}" type="sibTrans" cxnId="{5F6E16F0-5899-49A7-A4A1-92713F92532B}">
      <dgm:prSet/>
      <dgm:spPr/>
      <dgm:t>
        <a:bodyPr/>
        <a:lstStyle/>
        <a:p>
          <a:pPr>
            <a:buFontTx/>
            <a:buNone/>
          </a:pPr>
          <a:endParaRPr lang="en-US"/>
        </a:p>
      </dgm:t>
    </dgm:pt>
    <dgm:pt modelId="{A4BB6894-FC46-4A07-AFAC-6934F6C19CBA}">
      <dgm:prSet/>
      <dgm:spPr/>
      <dgm:t>
        <a:bodyPr/>
        <a:lstStyle/>
        <a:p>
          <a:pPr>
            <a:buFontTx/>
            <a:buNone/>
          </a:pPr>
          <a:r>
            <a:rPr lang="en-US" dirty="0"/>
            <a:t>Is the issue only with migrated CIFs ?</a:t>
          </a:r>
        </a:p>
      </dgm:t>
    </dgm:pt>
    <dgm:pt modelId="{97289959-938B-4C85-9075-CE1ADB56CDB4}" type="parTrans" cxnId="{CF7EC996-84D8-4B2D-BB09-73FFB286242F}">
      <dgm:prSet/>
      <dgm:spPr/>
      <dgm:t>
        <a:bodyPr/>
        <a:lstStyle/>
        <a:p>
          <a:pPr>
            <a:buFontTx/>
            <a:buNone/>
          </a:pPr>
          <a:endParaRPr lang="en-US"/>
        </a:p>
      </dgm:t>
    </dgm:pt>
    <dgm:pt modelId="{CAE479C8-414B-49A0-B1D9-402FEEB3D5BA}" type="sibTrans" cxnId="{CF7EC996-84D8-4B2D-BB09-73FFB286242F}">
      <dgm:prSet/>
      <dgm:spPr/>
      <dgm:t>
        <a:bodyPr/>
        <a:lstStyle/>
        <a:p>
          <a:pPr>
            <a:buFontTx/>
            <a:buNone/>
          </a:pPr>
          <a:endParaRPr lang="en-US"/>
        </a:p>
      </dgm:t>
    </dgm:pt>
    <dgm:pt modelId="{E92B0EE6-C594-4749-B0D3-529E365B9F50}">
      <dgm:prSet custT="1"/>
      <dgm:spPr/>
      <dgm:t>
        <a:bodyPr/>
        <a:lstStyle/>
        <a:p>
          <a:pPr>
            <a:buFontTx/>
            <a:buNone/>
          </a:pPr>
          <a:r>
            <a:rPr lang="en-US" sz="2500" kern="1200" dirty="0">
              <a:solidFill>
                <a:srgbClr val="002060"/>
              </a:solidFill>
              <a:latin typeface="Calibri"/>
              <a:ea typeface="+mn-ea"/>
              <a:cs typeface="+mn-cs"/>
            </a:rPr>
            <a:t>NA</a:t>
          </a:r>
        </a:p>
      </dgm:t>
    </dgm:pt>
    <dgm:pt modelId="{B17FB608-A5FF-48E5-91D8-CCDAEFAF574A}" type="parTrans" cxnId="{DE5C147A-855C-4B01-9F7D-38042B6234F7}">
      <dgm:prSet/>
      <dgm:spPr/>
      <dgm:t>
        <a:bodyPr/>
        <a:lstStyle/>
        <a:p>
          <a:pPr>
            <a:buFontTx/>
            <a:buNone/>
          </a:pPr>
          <a:endParaRPr lang="en-US"/>
        </a:p>
      </dgm:t>
    </dgm:pt>
    <dgm:pt modelId="{7337F703-9C00-49E9-8A33-C707CC3C7A44}" type="sibTrans" cxnId="{DE5C147A-855C-4B01-9F7D-38042B6234F7}">
      <dgm:prSet/>
      <dgm:spPr/>
      <dgm:t>
        <a:bodyPr/>
        <a:lstStyle/>
        <a:p>
          <a:pPr>
            <a:buFontTx/>
            <a:buNone/>
          </a:pPr>
          <a:endParaRPr lang="en-US"/>
        </a:p>
      </dgm:t>
    </dgm:pt>
    <dgm:pt modelId="{A3CD790F-9C87-4CCB-94DF-6BDD3CACF454}">
      <dgm:prSet/>
      <dgm:spPr/>
      <dgm:t>
        <a:bodyPr/>
        <a:lstStyle/>
        <a:p>
          <a:pPr>
            <a:buFontTx/>
            <a:buNone/>
          </a:pPr>
          <a:r>
            <a:rPr lang="en-US" dirty="0"/>
            <a:t>Any changes done recently?</a:t>
          </a:r>
        </a:p>
      </dgm:t>
    </dgm:pt>
    <dgm:pt modelId="{06BD135A-936C-40C6-AB05-659314F0F055}" type="parTrans" cxnId="{E45120B7-D22C-4EBA-9A9C-C367B160FED0}">
      <dgm:prSet/>
      <dgm:spPr/>
      <dgm:t>
        <a:bodyPr/>
        <a:lstStyle/>
        <a:p>
          <a:pPr>
            <a:buFontTx/>
            <a:buNone/>
          </a:pPr>
          <a:endParaRPr lang="en-US"/>
        </a:p>
      </dgm:t>
    </dgm:pt>
    <dgm:pt modelId="{AC94685E-CAE2-430D-B418-34412FC4B160}" type="sibTrans" cxnId="{E45120B7-D22C-4EBA-9A9C-C367B160FED0}">
      <dgm:prSet/>
      <dgm:spPr/>
      <dgm:t>
        <a:bodyPr/>
        <a:lstStyle/>
        <a:p>
          <a:pPr>
            <a:buFontTx/>
            <a:buNone/>
          </a:pPr>
          <a:endParaRPr lang="en-US"/>
        </a:p>
      </dgm:t>
    </dgm:pt>
    <dgm:pt modelId="{6ADB63FE-4CC4-4D3F-ABF2-D935374D2B95}">
      <dgm:prSet custT="1"/>
      <dgm:spPr/>
      <dgm:t>
        <a:bodyPr/>
        <a:lstStyle/>
        <a:p>
          <a:pPr>
            <a:buFontTx/>
            <a:buNone/>
          </a:pPr>
          <a:r>
            <a:rPr lang="en-US" sz="2500" kern="1200" dirty="0">
              <a:solidFill>
                <a:srgbClr val="002060"/>
              </a:solidFill>
              <a:latin typeface="Calibri"/>
              <a:ea typeface="+mn-ea"/>
              <a:cs typeface="+mn-cs"/>
            </a:rPr>
            <a:t>No</a:t>
          </a:r>
        </a:p>
      </dgm:t>
    </dgm:pt>
    <dgm:pt modelId="{459E0D46-282C-4D81-8054-230EA26CD511}" type="parTrans" cxnId="{FA613F42-2359-487C-8070-A977855BC91B}">
      <dgm:prSet/>
      <dgm:spPr/>
      <dgm:t>
        <a:bodyPr/>
        <a:lstStyle/>
        <a:p>
          <a:pPr>
            <a:buFontTx/>
            <a:buNone/>
          </a:pPr>
          <a:endParaRPr lang="en-US"/>
        </a:p>
      </dgm:t>
    </dgm:pt>
    <dgm:pt modelId="{774E0255-768D-4DEB-9F9B-9D68D24DCF4E}" type="sibTrans" cxnId="{FA613F42-2359-487C-8070-A977855BC91B}">
      <dgm:prSet/>
      <dgm:spPr/>
      <dgm:t>
        <a:bodyPr/>
        <a:lstStyle/>
        <a:p>
          <a:pPr>
            <a:buFontTx/>
            <a:buNone/>
          </a:pPr>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buFontTx/>
            <a:buNone/>
          </a:pPr>
          <a:r>
            <a:rPr lang="en-US" sz="1800" b="0" dirty="0"/>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sz="1800"/>
        </a:p>
      </dgm:t>
    </dgm:pt>
    <dgm:pt modelId="{D6BF8D54-43A2-480E-8BDB-CA663E9E9784}" type="sibTrans" cxnId="{57892267-267B-463A-BBDC-9A7AF5F574C6}">
      <dgm:prSet/>
      <dgm:spPr/>
      <dgm:t>
        <a:bodyPr/>
        <a:lstStyle/>
        <a:p>
          <a:pPr marL="0" indent="0">
            <a:lnSpc>
              <a:spcPct val="100000"/>
            </a:lnSpc>
            <a:spcAft>
              <a:spcPts val="0"/>
            </a:spcAft>
            <a:buFontTx/>
            <a:buNone/>
          </a:pPr>
          <a:endParaRPr lang="en-US" sz="1800"/>
        </a:p>
      </dgm:t>
    </dgm:pt>
    <dgm:pt modelId="{490DFB80-C8F0-426B-A79D-004DA6DE9145}">
      <dgm:prSet custT="1"/>
      <dgm:spPr/>
      <dgm:t>
        <a:bodyPr/>
        <a:lstStyle/>
        <a:p>
          <a:pPr marL="0" indent="0">
            <a:lnSpc>
              <a:spcPct val="100000"/>
            </a:lnSpc>
            <a:spcAft>
              <a:spcPts val="0"/>
            </a:spcAft>
            <a:buFontTx/>
            <a:buNone/>
          </a:pPr>
          <a:r>
            <a:rPr lang="en-US" sz="1800" b="0" dirty="0"/>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sz="1800"/>
        </a:p>
      </dgm:t>
    </dgm:pt>
    <dgm:pt modelId="{151BB484-70BB-4EE4-911B-E00C06FA4634}" type="sibTrans" cxnId="{ADE9924C-85B2-4521-862E-14E1D4868C96}">
      <dgm:prSet/>
      <dgm:spPr/>
      <dgm:t>
        <a:bodyPr/>
        <a:lstStyle/>
        <a:p>
          <a:pPr marL="0" indent="0">
            <a:lnSpc>
              <a:spcPct val="100000"/>
            </a:lnSpc>
            <a:spcAft>
              <a:spcPts val="0"/>
            </a:spcAft>
            <a:buFontTx/>
            <a:buNone/>
          </a:pPr>
          <a:endParaRPr lang="en-US" sz="1800"/>
        </a:p>
      </dgm:t>
    </dgm:pt>
    <dgm:pt modelId="{AA218A9E-B190-4A62-A739-8784F8DAC722}">
      <dgm:prSet custT="1"/>
      <dgm:spPr/>
      <dgm:t>
        <a:bodyPr/>
        <a:lstStyle/>
        <a:p>
          <a:pPr marL="0" indent="0">
            <a:lnSpc>
              <a:spcPct val="100000"/>
            </a:lnSpc>
            <a:spcAft>
              <a:spcPts val="0"/>
            </a:spcAft>
            <a:buFontTx/>
            <a:buNone/>
          </a:pPr>
          <a:r>
            <a:rPr lang="en-US" sz="1800" b="0" dirty="0"/>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sz="1800"/>
        </a:p>
      </dgm:t>
    </dgm:pt>
    <dgm:pt modelId="{8AC920DD-8AB5-4ACB-808B-6800A5931605}" type="sibTrans" cxnId="{BC93B964-AC66-4BEA-B442-0EA0015B8C9C}">
      <dgm:prSet/>
      <dgm:spPr/>
      <dgm:t>
        <a:bodyPr/>
        <a:lstStyle/>
        <a:p>
          <a:pPr marL="0" indent="0">
            <a:lnSpc>
              <a:spcPct val="100000"/>
            </a:lnSpc>
            <a:spcAft>
              <a:spcPts val="0"/>
            </a:spcAft>
            <a:buFontTx/>
            <a:buNone/>
          </a:pPr>
          <a:endParaRPr lang="en-US" sz="1800"/>
        </a:p>
      </dgm:t>
    </dgm:pt>
    <dgm:pt modelId="{55FCEDDD-9096-4363-B8C6-162F13895418}">
      <dgm:prSet phldrT="[Text]" custT="1"/>
      <dgm:spPr/>
      <dgm:t>
        <a:bodyPr/>
        <a:lstStyle/>
        <a:p>
          <a:pPr marL="0" indent="0">
            <a:lnSpc>
              <a:spcPct val="100000"/>
            </a:lnSpc>
            <a:spcAft>
              <a:spcPts val="0"/>
            </a:spcAft>
            <a:buFontTx/>
            <a:buNone/>
          </a:pPr>
          <a:r>
            <a:rPr lang="en-US" sz="1800" dirty="0">
              <a:solidFill>
                <a:schemeClr val="accent1">
                  <a:lumMod val="50000"/>
                </a:schemeClr>
              </a:solidFill>
              <a:latin typeface="Calibri" panose="020F0502020204030204" pitchFamily="34" charset="0"/>
            </a:rPr>
            <a:t>Retail Customer creation is failing.</a:t>
          </a:r>
          <a:endParaRPr lang="en-US" sz="1800" b="0" dirty="0">
            <a:solidFill>
              <a:schemeClr val="accent1">
                <a:lumMod val="50000"/>
              </a:schemeClr>
            </a:solidFill>
          </a:endParaRP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sz="1800"/>
        </a:p>
      </dgm:t>
    </dgm:pt>
    <dgm:pt modelId="{01BD911F-91D1-4BD0-9940-79F12DBAF9E0}" type="sibTrans" cxnId="{05D6EFDF-BE17-4B52-830E-E68028148087}">
      <dgm:prSet/>
      <dgm:spPr/>
      <dgm:t>
        <a:bodyPr/>
        <a:lstStyle/>
        <a:p>
          <a:pPr marL="0" indent="0">
            <a:lnSpc>
              <a:spcPct val="100000"/>
            </a:lnSpc>
            <a:spcAft>
              <a:spcPts val="0"/>
            </a:spcAft>
            <a:buFontTx/>
            <a:buNone/>
          </a:pPr>
          <a:endParaRPr lang="en-US" sz="1800"/>
        </a:p>
      </dgm:t>
    </dgm:pt>
    <dgm:pt modelId="{9EED8EE9-3B13-4567-8E89-644C0CAE5D43}">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sz="1800"/>
        </a:p>
      </dgm:t>
    </dgm:pt>
    <dgm:pt modelId="{091D0B61-8B16-4AD7-A7E6-68CFEF76F2EB}" type="sibTrans" cxnId="{5833D5FA-92C3-4A77-A328-7CD64CD54170}">
      <dgm:prSet/>
      <dgm:spPr/>
      <dgm:t>
        <a:bodyPr/>
        <a:lstStyle/>
        <a:p>
          <a:pPr marL="0" indent="0">
            <a:lnSpc>
              <a:spcPct val="100000"/>
            </a:lnSpc>
            <a:spcAft>
              <a:spcPts val="0"/>
            </a:spcAft>
            <a:buFontTx/>
            <a:buNone/>
          </a:pPr>
          <a:endParaRPr lang="en-US" sz="1800"/>
        </a:p>
      </dgm:t>
    </dgm:pt>
    <dgm:pt modelId="{D9A4CAF7-2499-463C-B24A-4CB9C8090D8F}">
      <dgm:prSet custT="1"/>
      <dgm:spPr/>
      <dgm:t>
        <a:bodyPr/>
        <a:lstStyle/>
        <a:p>
          <a:pPr marL="0" indent="0">
            <a:lnSpc>
              <a:spcPct val="100000"/>
            </a:lnSpc>
            <a:spcAft>
              <a:spcPts val="0"/>
            </a:spcAft>
            <a:buFontTx/>
            <a:buNone/>
          </a:pPr>
          <a:r>
            <a:rPr lang="en-US" sz="1800" kern="1200" dirty="0" err="1">
              <a:solidFill>
                <a:schemeClr val="accent1">
                  <a:lumMod val="50000"/>
                </a:schemeClr>
              </a:solidFill>
              <a:latin typeface="Calibri" panose="020F0502020204030204" pitchFamily="34" charset="0"/>
            </a:rPr>
            <a:t>com.infy.cis.exception.SRMBCException</a:t>
          </a:r>
          <a:r>
            <a:rPr lang="en-US" sz="1800" kern="1200" dirty="0">
              <a:solidFill>
                <a:schemeClr val="accent1">
                  <a:lumMod val="50000"/>
                </a:schemeClr>
              </a:solidFill>
              <a:latin typeface="Calibri" panose="020F0502020204030204" pitchFamily="34" charset="0"/>
            </a:rPr>
            <a:t>: Error code 7202. For details, please see the </a:t>
          </a:r>
          <a:r>
            <a:rPr lang="en-US" sz="1800" kern="1200" dirty="0" err="1">
              <a:solidFill>
                <a:schemeClr val="accent1">
                  <a:lumMod val="50000"/>
                </a:schemeClr>
              </a:solidFill>
              <a:latin typeface="Calibri" panose="020F0502020204030204" pitchFamily="34" charset="0"/>
            </a:rPr>
            <a:t>FinacleCRM</a:t>
          </a:r>
          <a:r>
            <a:rPr lang="en-US" sz="1800" kern="1200" dirty="0">
              <a:solidFill>
                <a:schemeClr val="accent1">
                  <a:lumMod val="50000"/>
                </a:schemeClr>
              </a:solidFill>
              <a:latin typeface="Calibri" panose="020F0502020204030204" pitchFamily="34" charset="0"/>
            </a:rPr>
            <a:t> API documentation for </a:t>
          </a:r>
          <a:r>
            <a:rPr lang="en-US" sz="1800" kern="1200" dirty="0" err="1">
              <a:solidFill>
                <a:schemeClr val="accent1">
                  <a:lumMod val="50000"/>
                </a:schemeClr>
              </a:solidFill>
              <a:latin typeface="Calibri" panose="020F0502020204030204" pitchFamily="34" charset="0"/>
            </a:rPr>
            <a:t>com.infy.cis.exception.SRMBCException</a:t>
          </a:r>
          <a:r>
            <a:rPr lang="en-US" sz="1800" kern="1200" dirty="0">
              <a:solidFill>
                <a:schemeClr val="accent1">
                  <a:lumMod val="50000"/>
                </a:schemeClr>
              </a:solidFill>
              <a:latin typeface="Calibri" panose="020F0502020204030204" pitchFamily="34" charset="0"/>
            </a:rPr>
            <a:t>). at </a:t>
          </a:r>
          <a:r>
            <a:rPr lang="en-US" sz="1800" kern="1200" dirty="0" err="1">
              <a:solidFill>
                <a:schemeClr val="accent1">
                  <a:lumMod val="50000"/>
                </a:schemeClr>
              </a:solidFill>
              <a:latin typeface="Calibri" panose="020F0502020204030204" pitchFamily="34" charset="0"/>
            </a:rPr>
            <a:t>com.infy.cis.srmbo.NNTMIdGen.getCifId</a:t>
          </a:r>
          <a:r>
            <a:rPr lang="en-US" sz="1800" kern="1200" dirty="0">
              <a:solidFill>
                <a:schemeClr val="accent1">
                  <a:lumMod val="50000"/>
                </a:schemeClr>
              </a:solidFill>
              <a:latin typeface="Calibri" panose="020F0502020204030204" pitchFamily="34" charset="0"/>
            </a:rPr>
            <a:t>(NNTMIdGen.java:121)</a:t>
          </a:r>
          <a:endParaRPr lang="en-US" sz="1800" b="0" kern="1200" dirty="0">
            <a:solidFill>
              <a:schemeClr val="accent1">
                <a:lumMod val="50000"/>
              </a:schemeClr>
            </a:solidFill>
            <a:latin typeface="Calibri" panose="020F0502020204030204"/>
            <a:ea typeface="+mn-ea"/>
            <a:cs typeface="+mn-cs"/>
          </a:endParaRPr>
        </a:p>
      </dgm:t>
    </dgm:pt>
    <dgm:pt modelId="{72EECAFE-8C4D-4FA2-B766-1832BDD44396}" type="parTrans" cxnId="{61F9BDD1-4BF4-42B7-9E89-C169D981090D}">
      <dgm:prSet/>
      <dgm:spPr/>
      <dgm:t>
        <a:bodyPr/>
        <a:lstStyle/>
        <a:p>
          <a:pPr marL="0" indent="0">
            <a:lnSpc>
              <a:spcPct val="100000"/>
            </a:lnSpc>
            <a:spcAft>
              <a:spcPts val="0"/>
            </a:spcAft>
            <a:buFontTx/>
            <a:buNone/>
          </a:pPr>
          <a:endParaRPr lang="en-US" sz="1800"/>
        </a:p>
      </dgm:t>
    </dgm:pt>
    <dgm:pt modelId="{9AFE6CEF-8791-4B7B-AF0C-4993B4848571}" type="sibTrans" cxnId="{61F9BDD1-4BF4-42B7-9E89-C169D981090D}">
      <dgm:prSet/>
      <dgm:spPr/>
      <dgm:t>
        <a:bodyPr/>
        <a:lstStyle/>
        <a:p>
          <a:pPr marL="0" indent="0">
            <a:lnSpc>
              <a:spcPct val="100000"/>
            </a:lnSpc>
            <a:spcAft>
              <a:spcPts val="0"/>
            </a:spcAft>
            <a:buFontTx/>
            <a:buNone/>
          </a:pPr>
          <a:endParaRPr lang="en-US" sz="1800"/>
        </a:p>
      </dgm:t>
    </dgm:pt>
    <dgm:pt modelId="{E8962F8B-1C99-4CA4-8FE4-B3D578348644}">
      <dgm:prSet custT="1"/>
      <dgm:spPr/>
      <dgm:t>
        <a:bodyPr/>
        <a:lstStyle/>
        <a:p>
          <a:pPr marL="0" indent="0">
            <a:lnSpc>
              <a:spcPct val="100000"/>
            </a:lnSpc>
            <a:spcAft>
              <a:spcPts val="0"/>
            </a:spcAft>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dgm:t>
    </dgm:pt>
    <dgm:pt modelId="{72E184FC-AF6E-4602-92EC-3E063E8C7412}" type="parTrans" cxnId="{768BE767-EBA2-4C88-A139-0059273CD586}">
      <dgm:prSet/>
      <dgm:spPr/>
      <dgm:t>
        <a:bodyPr/>
        <a:lstStyle/>
        <a:p>
          <a:endParaRPr lang="en-US"/>
        </a:p>
      </dgm:t>
    </dgm:pt>
    <dgm:pt modelId="{75BF7098-25DD-41D0-90DE-1906894ABE9F}" type="sibTrans" cxnId="{768BE767-EBA2-4C88-A139-0059273CD586}">
      <dgm:prSet/>
      <dgm:spPr/>
      <dgm:t>
        <a:bodyPr/>
        <a:lstStyle/>
        <a:p>
          <a:endParaRPr lang="en-US"/>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3"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3" custScaleX="127051" custLinFactNeighborX="967" custLinFactNeighborY="9320">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3"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3" custScaleX="127051" custScaleY="110751">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3" custScaleX="54874" custScaleY="197546">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3" custScaleX="126304" custScaleY="239631">
        <dgm:presLayoutVars>
          <dgm:bulletEnabled val="1"/>
        </dgm:presLayoutVars>
      </dgm:prSet>
      <dgm:spPr/>
    </dgm:pt>
  </dgm:ptLst>
  <dgm:cxnLst>
    <dgm:cxn modelId="{08977914-19D0-43C1-90E8-05082E7504CE}" type="presOf" srcId="{490DFB80-C8F0-426B-A79D-004DA6DE9145}" destId="{364E779E-E35D-4C40-8E9D-9B397F69D441}" srcOrd="0" destOrd="0" presId="urn:microsoft.com/office/officeart/2005/8/layout/vList5"/>
    <dgm:cxn modelId="{B224B118-72AE-4EAA-9E32-8F4E63E8272C}" type="presOf" srcId="{D9A4CAF7-2499-463C-B24A-4CB9C8090D8F}" destId="{FF90FCC0-7AB8-4919-9CEE-D8A73C267557}" srcOrd="0" destOrd="1" presId="urn:microsoft.com/office/officeart/2005/8/layout/vList5"/>
    <dgm:cxn modelId="{BC93B964-AC66-4BEA-B442-0EA0015B8C9C}" srcId="{A4B1DA18-F6BB-4A41-9A12-05BCF7AA15EB}" destId="{AA218A9E-B190-4A62-A739-8784F8DAC722}" srcOrd="2" destOrd="0" parTransId="{C70289A6-EA41-4697-8354-64533735782D}" sibTransId="{8AC920DD-8AB5-4ACB-808B-6800A5931605}"/>
    <dgm:cxn modelId="{59420B47-C5A6-4DFC-B878-BDD5D2CA2C0F}" type="presOf" srcId="{E8962F8B-1C99-4CA4-8FE4-B3D578348644}" destId="{FF90FCC0-7AB8-4919-9CEE-D8A73C267557}" srcOrd="0" destOrd="0" presId="urn:microsoft.com/office/officeart/2005/8/layout/vList5"/>
    <dgm:cxn modelId="{57892267-267B-463A-BBDC-9A7AF5F574C6}" srcId="{A4B1DA18-F6BB-4A41-9A12-05BCF7AA15EB}" destId="{314D2C38-CBBF-46E8-9588-5DC0FD841770}" srcOrd="0" destOrd="0" parTransId="{12128164-6E42-4BD8-B048-CCCA5BDD2D86}" sibTransId="{D6BF8D54-43A2-480E-8BDB-CA663E9E9784}"/>
    <dgm:cxn modelId="{768BE767-EBA2-4C88-A139-0059273CD586}" srcId="{AA218A9E-B190-4A62-A739-8784F8DAC722}" destId="{E8962F8B-1C99-4CA4-8FE4-B3D578348644}" srcOrd="0" destOrd="0" parTransId="{72E184FC-AF6E-4602-92EC-3E063E8C7412}" sibTransId="{75BF7098-25DD-41D0-90DE-1906894ABE9F}"/>
    <dgm:cxn modelId="{ADE9924C-85B2-4521-862E-14E1D4868C96}" srcId="{A4B1DA18-F6BB-4A41-9A12-05BCF7AA15EB}" destId="{490DFB80-C8F0-426B-A79D-004DA6DE9145}" srcOrd="1" destOrd="0" parTransId="{4F9E2590-651C-4F56-9798-239A49104C70}" sibTransId="{151BB484-70BB-4EE4-911B-E00C06FA4634}"/>
    <dgm:cxn modelId="{5EF420A5-75E3-495F-B532-DC60F51F721C}" type="presOf" srcId="{55FCEDDD-9096-4363-B8C6-162F13895418}" destId="{F3623246-B13F-4A64-BF79-C29B41FC6E72}" srcOrd="0" destOrd="0" presId="urn:microsoft.com/office/officeart/2005/8/layout/vList5"/>
    <dgm:cxn modelId="{D7ACFBB5-05E4-4DA4-8F77-94E70A410C88}" type="presOf" srcId="{AA218A9E-B190-4A62-A739-8784F8DAC722}" destId="{41F99743-8A9E-4B57-81AA-51E2501D446E}" srcOrd="0" destOrd="0" presId="urn:microsoft.com/office/officeart/2005/8/layout/vList5"/>
    <dgm:cxn modelId="{1274A5C6-2F2C-46A7-A510-43A142402315}" type="presOf" srcId="{314D2C38-CBBF-46E8-9588-5DC0FD841770}" destId="{8892BEF4-27DB-4DD9-81E7-33B39C7A7D66}" srcOrd="0" destOrd="0" presId="urn:microsoft.com/office/officeart/2005/8/layout/vList5"/>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1" destOrd="0" parTransId="{72EECAFE-8C4D-4FA2-B766-1832BDD44396}" sibTransId="{9AFE6CEF-8791-4B7B-AF0C-4993B4848571}"/>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EF255B41-EEB7-4AD7-9D28-EB3BE7432B6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D89EBD0-1969-4244-9270-6E8EBBFBD2BC}">
      <dgm:prSet/>
      <dgm:spPr/>
      <dgm:t>
        <a:bodyPr/>
        <a:lstStyle/>
        <a:p>
          <a:pPr>
            <a:buFontTx/>
            <a:buNone/>
          </a:pPr>
          <a:r>
            <a:rPr lang="en-US" b="0" dirty="0"/>
            <a:t>RCA</a:t>
          </a:r>
          <a:endParaRPr lang="en-US" dirty="0"/>
        </a:p>
      </dgm:t>
    </dgm:pt>
    <dgm:pt modelId="{16C533E6-D107-4283-8975-D10CA337F1BF}" type="parTrans" cxnId="{0C482FDC-98A2-4B2C-AC1F-C8CB6A71C0D6}">
      <dgm:prSet/>
      <dgm:spPr/>
      <dgm:t>
        <a:bodyPr/>
        <a:lstStyle/>
        <a:p>
          <a:endParaRPr lang="en-US"/>
        </a:p>
      </dgm:t>
    </dgm:pt>
    <dgm:pt modelId="{EA06972F-FBDB-4D12-AD2F-CBBD08760138}" type="sibTrans" cxnId="{0C482FDC-98A2-4B2C-AC1F-C8CB6A71C0D6}">
      <dgm:prSet/>
      <dgm:spPr/>
      <dgm:t>
        <a:bodyPr/>
        <a:lstStyle/>
        <a:p>
          <a:endParaRPr lang="en-US"/>
        </a:p>
      </dgm:t>
    </dgm:pt>
    <dgm:pt modelId="{0D3BD751-648C-4169-BC8C-0158A41B0294}">
      <dgm:prSet/>
      <dgm:spPr/>
      <dgm:t>
        <a:bodyPr/>
        <a:lstStyle/>
        <a:p>
          <a:pPr marL="0" indent="0" algn="l">
            <a:lnSpc>
              <a:spcPct val="100000"/>
            </a:lnSpc>
            <a:spcAft>
              <a:spcPts val="0"/>
            </a:spcAft>
            <a:buFont typeface="Arial" panose="020B0604020202020204" pitchFamily="34" charset="0"/>
            <a:buChar char="•"/>
          </a:pPr>
          <a:r>
            <a:rPr lang="en-US" dirty="0">
              <a:solidFill>
                <a:srgbClr val="007CC3">
                  <a:lumMod val="50000"/>
                </a:srgbClr>
              </a:solidFill>
              <a:latin typeface="Calibri" panose="020F0502020204030204" pitchFamily="34" charset="0"/>
              <a:ea typeface="+mn-ea"/>
              <a:cs typeface="+mn-cs"/>
            </a:rPr>
            <a:t>CIF ID can be generated in three ways:</a:t>
          </a:r>
          <a:endParaRPr lang="en-US" dirty="0">
            <a:solidFill>
              <a:srgbClr val="FF0000"/>
            </a:solidFill>
            <a:latin typeface="Calibri" panose="020F0502020204030204" pitchFamily="34" charset="0"/>
            <a:ea typeface="+mn-ea"/>
            <a:cs typeface="+mn-cs"/>
          </a:endParaRPr>
        </a:p>
      </dgm:t>
    </dgm:pt>
    <dgm:pt modelId="{78D30C4A-4B0E-495C-AABB-BD8704CBC285}" type="parTrans" cxnId="{BC697585-87B6-465B-B45B-73F29AA5D4D6}">
      <dgm:prSet/>
      <dgm:spPr/>
      <dgm:t>
        <a:bodyPr/>
        <a:lstStyle/>
        <a:p>
          <a:endParaRPr lang="en-US"/>
        </a:p>
      </dgm:t>
    </dgm:pt>
    <dgm:pt modelId="{64188CE8-CC5F-46EA-AED9-41A0F40FCAF6}" type="sibTrans" cxnId="{BC697585-87B6-465B-B45B-73F29AA5D4D6}">
      <dgm:prSet/>
      <dgm:spPr/>
      <dgm:t>
        <a:bodyPr/>
        <a:lstStyle/>
        <a:p>
          <a:endParaRPr lang="en-US"/>
        </a:p>
      </dgm:t>
    </dgm:pt>
    <dgm:pt modelId="{FE3E0078-0F63-43DE-9BBA-883EF9C3FFF5}">
      <dgm:prSet/>
      <dgm:spPr/>
      <dgm:t>
        <a:bodyPr/>
        <a:lstStyle/>
        <a:p>
          <a:pPr marL="342900" indent="0" algn="l">
            <a:lnSpc>
              <a:spcPct val="90000"/>
            </a:lnSpc>
            <a:spcAft>
              <a:spcPct val="15000"/>
            </a:spcAft>
            <a:buFontTx/>
            <a:buNone/>
          </a:pPr>
          <a:r>
            <a:rPr lang="en-US" dirty="0">
              <a:solidFill>
                <a:srgbClr val="007CC3">
                  <a:lumMod val="50000"/>
                </a:srgbClr>
              </a:solidFill>
              <a:latin typeface="Calibri" panose="020F0502020204030204" pitchFamily="34" charset="0"/>
              <a:ea typeface="+mn-ea"/>
              <a:cs typeface="+mn-cs"/>
            </a:rPr>
            <a:t>1. Manual CIF ID Generation</a:t>
          </a:r>
          <a:endParaRPr lang="en-US" dirty="0">
            <a:solidFill>
              <a:srgbClr val="FF0000"/>
            </a:solidFill>
            <a:latin typeface="Calibri" panose="020F0502020204030204" pitchFamily="34" charset="0"/>
            <a:ea typeface="+mn-ea"/>
            <a:cs typeface="+mn-cs"/>
          </a:endParaRPr>
        </a:p>
      </dgm:t>
    </dgm:pt>
    <dgm:pt modelId="{33C3F040-E964-4643-BBB4-095A8BB373DA}" type="parTrans" cxnId="{775D3954-1442-474B-ABFC-5DC382C82400}">
      <dgm:prSet/>
      <dgm:spPr/>
      <dgm:t>
        <a:bodyPr/>
        <a:lstStyle/>
        <a:p>
          <a:endParaRPr lang="en-US"/>
        </a:p>
      </dgm:t>
    </dgm:pt>
    <dgm:pt modelId="{96352EE0-8E58-4115-B633-1D253B7B2599}" type="sibTrans" cxnId="{775D3954-1442-474B-ABFC-5DC382C82400}">
      <dgm:prSet/>
      <dgm:spPr/>
      <dgm:t>
        <a:bodyPr/>
        <a:lstStyle/>
        <a:p>
          <a:endParaRPr lang="en-US"/>
        </a:p>
      </dgm:t>
    </dgm:pt>
    <dgm:pt modelId="{9EE92F42-1C18-4AA7-B695-8673184CD428}">
      <dgm:prSet/>
      <dgm:spPr/>
      <dgm:t>
        <a:bodyPr/>
        <a:lstStyle/>
        <a:p>
          <a:pPr marL="342900" indent="0" algn="l">
            <a:lnSpc>
              <a:spcPct val="90000"/>
            </a:lnSpc>
            <a:spcAft>
              <a:spcPct val="15000"/>
            </a:spcAft>
            <a:buFontTx/>
            <a:buNone/>
          </a:pPr>
          <a:r>
            <a:rPr lang="en-US" dirty="0">
              <a:solidFill>
                <a:srgbClr val="007CC3">
                  <a:lumMod val="50000"/>
                </a:srgbClr>
              </a:solidFill>
              <a:latin typeface="Calibri" panose="020F0502020204030204" pitchFamily="34" charset="0"/>
              <a:ea typeface="+mn-ea"/>
              <a:cs typeface="+mn-cs"/>
            </a:rPr>
            <a:t>2. CRM based CIF ID generation</a:t>
          </a:r>
          <a:endParaRPr lang="en-US" dirty="0">
            <a:solidFill>
              <a:srgbClr val="FF0000"/>
            </a:solidFill>
            <a:latin typeface="Calibri" panose="020F0502020204030204" pitchFamily="34" charset="0"/>
            <a:ea typeface="+mn-ea"/>
            <a:cs typeface="+mn-cs"/>
          </a:endParaRPr>
        </a:p>
      </dgm:t>
    </dgm:pt>
    <dgm:pt modelId="{B2384377-F1ED-48B5-B320-359F53099939}" type="parTrans" cxnId="{B901B222-F47A-4F94-84A7-896089BBCDF9}">
      <dgm:prSet/>
      <dgm:spPr/>
      <dgm:t>
        <a:bodyPr/>
        <a:lstStyle/>
        <a:p>
          <a:endParaRPr lang="en-US"/>
        </a:p>
      </dgm:t>
    </dgm:pt>
    <dgm:pt modelId="{01ABADEC-F1D8-44E2-B1D0-5F6504C961D7}" type="sibTrans" cxnId="{B901B222-F47A-4F94-84A7-896089BBCDF9}">
      <dgm:prSet/>
      <dgm:spPr/>
      <dgm:t>
        <a:bodyPr/>
        <a:lstStyle/>
        <a:p>
          <a:endParaRPr lang="en-US"/>
        </a:p>
      </dgm:t>
    </dgm:pt>
    <dgm:pt modelId="{1665F5D3-3470-4B3F-B625-3AA7F5DC9025}">
      <dgm:prSet/>
      <dgm:spPr/>
      <dgm:t>
        <a:bodyPr/>
        <a:lstStyle/>
        <a:p>
          <a:pPr marL="342900" indent="0" algn="l">
            <a:lnSpc>
              <a:spcPct val="90000"/>
            </a:lnSpc>
            <a:spcAft>
              <a:spcPct val="15000"/>
            </a:spcAft>
            <a:buFontTx/>
            <a:buNone/>
          </a:pPr>
          <a:r>
            <a:rPr lang="en-US" dirty="0">
              <a:solidFill>
                <a:srgbClr val="007CC3">
                  <a:lumMod val="50000"/>
                </a:srgbClr>
              </a:solidFill>
              <a:latin typeface="Calibri" panose="020F0502020204030204" pitchFamily="34" charset="0"/>
              <a:ea typeface="+mn-ea"/>
              <a:cs typeface="+mn-cs"/>
            </a:rPr>
            <a:t>3. NNTM based CIF ID generation</a:t>
          </a:r>
          <a:endParaRPr lang="en-US" dirty="0">
            <a:solidFill>
              <a:srgbClr val="FF0000"/>
            </a:solidFill>
            <a:latin typeface="Calibri" panose="020F0502020204030204" pitchFamily="34" charset="0"/>
            <a:ea typeface="+mn-ea"/>
            <a:cs typeface="+mn-cs"/>
          </a:endParaRPr>
        </a:p>
      </dgm:t>
    </dgm:pt>
    <dgm:pt modelId="{0B2D7AE3-5B8C-40CC-9712-6D3E0A15AD73}" type="parTrans" cxnId="{FB35EDDB-5857-4549-96E3-9DD72ABEACB3}">
      <dgm:prSet/>
      <dgm:spPr/>
      <dgm:t>
        <a:bodyPr/>
        <a:lstStyle/>
        <a:p>
          <a:endParaRPr lang="en-US"/>
        </a:p>
      </dgm:t>
    </dgm:pt>
    <dgm:pt modelId="{690D789E-2A71-4F42-8DFE-D7F198455F08}" type="sibTrans" cxnId="{FB35EDDB-5857-4549-96E3-9DD72ABEACB3}">
      <dgm:prSet/>
      <dgm:spPr/>
      <dgm:t>
        <a:bodyPr/>
        <a:lstStyle/>
        <a:p>
          <a:endParaRPr lang="en-US"/>
        </a:p>
      </dgm:t>
    </dgm:pt>
    <dgm:pt modelId="{3DAFFCCA-4A24-4545-AD50-CABB0E289162}">
      <dgm:prSet/>
      <dgm:spPr/>
      <dgm:t>
        <a:bodyPr/>
        <a:lstStyle/>
        <a:p>
          <a:pPr marL="0" indent="0" algn="just">
            <a:lnSpc>
              <a:spcPct val="100000"/>
            </a:lnSpc>
            <a:spcAft>
              <a:spcPts val="0"/>
            </a:spcAft>
            <a:buFont typeface="Arial" panose="020B0604020202020204" pitchFamily="34" charset="0"/>
            <a:buChar char="•"/>
          </a:pPr>
          <a:r>
            <a:rPr lang="en-US" dirty="0">
              <a:solidFill>
                <a:srgbClr val="007CC3">
                  <a:lumMod val="50000"/>
                </a:srgbClr>
              </a:solidFill>
              <a:latin typeface="Calibri" panose="020F0502020204030204" pitchFamily="34" charset="0"/>
              <a:ea typeface="+mn-ea"/>
              <a:cs typeface="+mn-cs"/>
            </a:rPr>
            <a:t>In this case CIF ID generation logic was set as NNTM, which uses Finacle Integrator to make an internal call to Core for generating the CIF ID sequence.</a:t>
          </a:r>
          <a:endParaRPr lang="en-US" dirty="0">
            <a:solidFill>
              <a:srgbClr val="FF0000"/>
            </a:solidFill>
            <a:latin typeface="Calibri" panose="020F0502020204030204" pitchFamily="34" charset="0"/>
            <a:ea typeface="+mn-ea"/>
            <a:cs typeface="+mn-cs"/>
          </a:endParaRPr>
        </a:p>
      </dgm:t>
    </dgm:pt>
    <dgm:pt modelId="{EB083575-D045-4D91-8CA2-912BE3DCDDC4}" type="parTrans" cxnId="{D2704C29-0EFB-461C-AAD6-2D6695958494}">
      <dgm:prSet/>
      <dgm:spPr/>
      <dgm:t>
        <a:bodyPr/>
        <a:lstStyle/>
        <a:p>
          <a:endParaRPr lang="en-US"/>
        </a:p>
      </dgm:t>
    </dgm:pt>
    <dgm:pt modelId="{06FE9A86-06D8-4888-AB30-383840858E36}" type="sibTrans" cxnId="{D2704C29-0EFB-461C-AAD6-2D6695958494}">
      <dgm:prSet/>
      <dgm:spPr/>
      <dgm:t>
        <a:bodyPr/>
        <a:lstStyle/>
        <a:p>
          <a:endParaRPr lang="en-US"/>
        </a:p>
      </dgm:t>
    </dgm:pt>
    <dgm:pt modelId="{C6F160D3-0C78-4398-97D0-1CB3B5BBA829}">
      <dgm:prSet/>
      <dgm:spPr/>
      <dgm:t>
        <a:bodyPr/>
        <a:lstStyle/>
        <a:p>
          <a:pPr marL="0" indent="0" algn="just">
            <a:lnSpc>
              <a:spcPct val="100000"/>
            </a:lnSpc>
            <a:spcAft>
              <a:spcPts val="0"/>
            </a:spcAft>
            <a:buFont typeface="Arial" panose="020B0604020202020204" pitchFamily="34" charset="0"/>
            <a:buChar char="•"/>
          </a:pPr>
          <a:r>
            <a:rPr lang="en-US" dirty="0">
              <a:solidFill>
                <a:srgbClr val="007CC3">
                  <a:lumMod val="50000"/>
                </a:srgbClr>
              </a:solidFill>
              <a:latin typeface="Calibri" panose="020F0502020204030204" pitchFamily="34" charset="0"/>
              <a:ea typeface="+mn-ea"/>
              <a:cs typeface="+mn-cs"/>
            </a:rPr>
            <a:t>FI services were down due to which CRM-FI connectivity and CIF ID generation logic was failing causing the CIF creation to fail.</a:t>
          </a:r>
          <a:endParaRPr lang="en-US" dirty="0">
            <a:solidFill>
              <a:srgbClr val="FF0000"/>
            </a:solidFill>
            <a:latin typeface="Calibri" panose="020F0502020204030204" pitchFamily="34" charset="0"/>
            <a:ea typeface="+mn-ea"/>
            <a:cs typeface="+mn-cs"/>
          </a:endParaRPr>
        </a:p>
      </dgm:t>
    </dgm:pt>
    <dgm:pt modelId="{2C82012B-D3DE-4C92-9638-F82EC822E6B8}" type="parTrans" cxnId="{2E4B6A61-0AE7-4D52-A67E-EAF47362BADA}">
      <dgm:prSet/>
      <dgm:spPr/>
      <dgm:t>
        <a:bodyPr/>
        <a:lstStyle/>
        <a:p>
          <a:endParaRPr lang="en-US"/>
        </a:p>
      </dgm:t>
    </dgm:pt>
    <dgm:pt modelId="{09A788F5-9A46-4887-93B0-FDAA4956E1DA}" type="sibTrans" cxnId="{2E4B6A61-0AE7-4D52-A67E-EAF47362BADA}">
      <dgm:prSet/>
      <dgm:spPr/>
      <dgm:t>
        <a:bodyPr/>
        <a:lstStyle/>
        <a:p>
          <a:endParaRPr lang="en-US"/>
        </a:p>
      </dgm:t>
    </dgm:pt>
    <dgm:pt modelId="{885D00C6-1CA0-480C-9AD7-A8045278814A}">
      <dgm:prSet/>
      <dgm:spPr/>
      <dgm:t>
        <a:bodyPr/>
        <a:lstStyle/>
        <a:p>
          <a:pPr>
            <a:buFontTx/>
            <a:buNone/>
          </a:pPr>
          <a:r>
            <a:rPr lang="en-US" b="0" dirty="0"/>
            <a:t>Resolution</a:t>
          </a:r>
        </a:p>
      </dgm:t>
    </dgm:pt>
    <dgm:pt modelId="{4910B69C-E55C-4888-8689-6A12FB1BFF5E}" type="parTrans" cxnId="{6F33883B-2CA3-4083-8E7C-1A32BA9BE176}">
      <dgm:prSet/>
      <dgm:spPr/>
      <dgm:t>
        <a:bodyPr/>
        <a:lstStyle/>
        <a:p>
          <a:endParaRPr lang="en-US"/>
        </a:p>
      </dgm:t>
    </dgm:pt>
    <dgm:pt modelId="{2589566B-4521-4A64-BBDD-04EEE5325BB3}" type="sibTrans" cxnId="{6F33883B-2CA3-4083-8E7C-1A32BA9BE176}">
      <dgm:prSet/>
      <dgm:spPr/>
      <dgm:t>
        <a:bodyPr/>
        <a:lstStyle/>
        <a:p>
          <a:endParaRPr lang="en-US"/>
        </a:p>
      </dgm:t>
    </dgm:pt>
    <dgm:pt modelId="{85AD7CB2-B5AD-4C96-A58A-81ECFCBAD849}">
      <dgm:prSet/>
      <dgm:spPr/>
      <dgm:t>
        <a:bodyPr/>
        <a:lstStyle/>
        <a:p>
          <a:pPr>
            <a:buFontTx/>
            <a:buNone/>
          </a:pPr>
          <a:r>
            <a:rPr lang="en-US" dirty="0">
              <a:solidFill>
                <a:srgbClr val="007CC3">
                  <a:lumMod val="50000"/>
                </a:srgbClr>
              </a:solidFill>
              <a:latin typeface="Calibri" panose="020F0502020204030204" pitchFamily="34" charset="0"/>
              <a:ea typeface="+mn-ea"/>
              <a:cs typeface="+mn-cs"/>
            </a:rPr>
            <a:t>Validate NNTM setup in core and restart FI services.</a:t>
          </a:r>
        </a:p>
      </dgm:t>
    </dgm:pt>
    <dgm:pt modelId="{0F920DD3-05C2-432B-98C4-E35A09D822EB}" type="parTrans" cxnId="{7879B961-87A5-4E8D-99E1-C41167426F8A}">
      <dgm:prSet/>
      <dgm:spPr/>
      <dgm:t>
        <a:bodyPr/>
        <a:lstStyle/>
        <a:p>
          <a:endParaRPr lang="en-US"/>
        </a:p>
      </dgm:t>
    </dgm:pt>
    <dgm:pt modelId="{C085FB54-9375-4FB9-8F0D-236DFEA6F087}" type="sibTrans" cxnId="{7879B961-87A5-4E8D-99E1-C41167426F8A}">
      <dgm:prSet/>
      <dgm:spPr/>
      <dgm:t>
        <a:bodyPr/>
        <a:lstStyle/>
        <a:p>
          <a:endParaRPr lang="en-US"/>
        </a:p>
      </dgm:t>
    </dgm:pt>
    <dgm:pt modelId="{C120FBFC-D53E-4F75-9F2C-D93036D8E024}">
      <dgm:prSet/>
      <dgm:spPr/>
      <dgm:t>
        <a:bodyPr/>
        <a:lstStyle/>
        <a:p>
          <a:pPr marL="342900" indent="0" algn="l">
            <a:lnSpc>
              <a:spcPct val="90000"/>
            </a:lnSpc>
            <a:spcAft>
              <a:spcPct val="15000"/>
            </a:spcAft>
            <a:buFontTx/>
            <a:buNone/>
          </a:pPr>
          <a:endParaRPr lang="en-US" dirty="0">
            <a:solidFill>
              <a:srgbClr val="FF0000"/>
            </a:solidFill>
            <a:latin typeface="Calibri" panose="020F0502020204030204" pitchFamily="34" charset="0"/>
            <a:ea typeface="+mn-ea"/>
            <a:cs typeface="+mn-cs"/>
          </a:endParaRPr>
        </a:p>
      </dgm:t>
    </dgm:pt>
    <dgm:pt modelId="{AB4C8815-F9B3-4F2B-B377-2295E717F37B}" type="parTrans" cxnId="{87E0705C-650C-40D6-A831-C49498FD2E95}">
      <dgm:prSet/>
      <dgm:spPr/>
      <dgm:t>
        <a:bodyPr/>
        <a:lstStyle/>
        <a:p>
          <a:endParaRPr lang="en-US"/>
        </a:p>
      </dgm:t>
    </dgm:pt>
    <dgm:pt modelId="{42428A81-02B8-48A2-BE99-60C16296D6ED}" type="sibTrans" cxnId="{87E0705C-650C-40D6-A831-C49498FD2E95}">
      <dgm:prSet/>
      <dgm:spPr/>
      <dgm:t>
        <a:bodyPr/>
        <a:lstStyle/>
        <a:p>
          <a:endParaRPr lang="en-US"/>
        </a:p>
      </dgm:t>
    </dgm:pt>
    <dgm:pt modelId="{08F7EFBA-61AF-4F6E-9188-43C2A27D27BD}" type="pres">
      <dgm:prSet presAssocID="{EF255B41-EEB7-4AD7-9D28-EB3BE7432B64}" presName="Name0" presStyleCnt="0">
        <dgm:presLayoutVars>
          <dgm:dir/>
          <dgm:animLvl val="lvl"/>
          <dgm:resizeHandles val="exact"/>
        </dgm:presLayoutVars>
      </dgm:prSet>
      <dgm:spPr/>
    </dgm:pt>
    <dgm:pt modelId="{EB757807-90BB-4112-AAD3-E6F1851AFBF7}" type="pres">
      <dgm:prSet presAssocID="{8D89EBD0-1969-4244-9270-6E8EBBFBD2BC}" presName="linNode" presStyleCnt="0"/>
      <dgm:spPr/>
    </dgm:pt>
    <dgm:pt modelId="{9A2B0DB4-415D-4B16-B7CC-D676249A2BD8}" type="pres">
      <dgm:prSet presAssocID="{8D89EBD0-1969-4244-9270-6E8EBBFBD2BC}" presName="parentText" presStyleLbl="node1" presStyleIdx="0" presStyleCnt="2" custScaleX="54874" custScaleY="150008">
        <dgm:presLayoutVars>
          <dgm:chMax val="1"/>
          <dgm:bulletEnabled val="1"/>
        </dgm:presLayoutVars>
      </dgm:prSet>
      <dgm:spPr/>
    </dgm:pt>
    <dgm:pt modelId="{EA2DA089-5659-46ED-AD74-C59AA1FA14D4}" type="pres">
      <dgm:prSet presAssocID="{8D89EBD0-1969-4244-9270-6E8EBBFBD2BC}" presName="descendantText" presStyleLbl="alignAccFollowNode1" presStyleIdx="0" presStyleCnt="2" custScaleX="127051" custScaleY="195568" custLinFactNeighborX="51" custLinFactNeighborY="12950">
        <dgm:presLayoutVars>
          <dgm:bulletEnabled val="1"/>
        </dgm:presLayoutVars>
      </dgm:prSet>
      <dgm:spPr/>
    </dgm:pt>
    <dgm:pt modelId="{6EAF921E-AE43-4E4D-B1EA-2623E5EC530A}" type="pres">
      <dgm:prSet presAssocID="{EA06972F-FBDB-4D12-AD2F-CBBD08760138}" presName="sp" presStyleCnt="0"/>
      <dgm:spPr/>
    </dgm:pt>
    <dgm:pt modelId="{682710B5-B744-4519-B04E-F5729F52DECC}" type="pres">
      <dgm:prSet presAssocID="{885D00C6-1CA0-480C-9AD7-A8045278814A}" presName="linNode" presStyleCnt="0"/>
      <dgm:spPr/>
    </dgm:pt>
    <dgm:pt modelId="{693C547A-E7BB-4488-B840-BA580F57CE9A}" type="pres">
      <dgm:prSet presAssocID="{885D00C6-1CA0-480C-9AD7-A8045278814A}" presName="parentText" presStyleLbl="node1" presStyleIdx="1" presStyleCnt="2" custScaleX="61964" custScaleY="117818">
        <dgm:presLayoutVars>
          <dgm:chMax val="1"/>
          <dgm:bulletEnabled val="1"/>
        </dgm:presLayoutVars>
      </dgm:prSet>
      <dgm:spPr/>
    </dgm:pt>
    <dgm:pt modelId="{2515C808-BF87-46EB-804F-D655C6CAEBFA}" type="pres">
      <dgm:prSet presAssocID="{885D00C6-1CA0-480C-9AD7-A8045278814A}" presName="descendantText" presStyleLbl="alignAccFollowNode1" presStyleIdx="1" presStyleCnt="2" custScaleX="147339" custScaleY="79091" custLinFactNeighborX="146" custLinFactNeighborY="-4896">
        <dgm:presLayoutVars>
          <dgm:bulletEnabled val="1"/>
        </dgm:presLayoutVars>
      </dgm:prSet>
      <dgm:spPr/>
    </dgm:pt>
  </dgm:ptLst>
  <dgm:cxnLst>
    <dgm:cxn modelId="{319F341A-BABC-41BA-B1F2-46901596DC91}" type="presOf" srcId="{FE3E0078-0F63-43DE-9BBA-883EF9C3FFF5}" destId="{EA2DA089-5659-46ED-AD74-C59AA1FA14D4}" srcOrd="0" destOrd="1" presId="urn:microsoft.com/office/officeart/2005/8/layout/vList5"/>
    <dgm:cxn modelId="{B901B222-F47A-4F94-84A7-896089BBCDF9}" srcId="{0D3BD751-648C-4169-BC8C-0158A41B0294}" destId="{9EE92F42-1C18-4AA7-B695-8673184CD428}" srcOrd="1" destOrd="0" parTransId="{B2384377-F1ED-48B5-B320-359F53099939}" sibTransId="{01ABADEC-F1D8-44E2-B1D0-5F6504C961D7}"/>
    <dgm:cxn modelId="{513F1F25-6C38-4FD6-A22D-6E40206C6398}" type="presOf" srcId="{3DAFFCCA-4A24-4545-AD50-CABB0E289162}" destId="{EA2DA089-5659-46ED-AD74-C59AA1FA14D4}" srcOrd="0" destOrd="5" presId="urn:microsoft.com/office/officeart/2005/8/layout/vList5"/>
    <dgm:cxn modelId="{D2704C29-0EFB-461C-AAD6-2D6695958494}" srcId="{0D3BD751-648C-4169-BC8C-0158A41B0294}" destId="{3DAFFCCA-4A24-4545-AD50-CABB0E289162}" srcOrd="4" destOrd="0" parTransId="{EB083575-D045-4D91-8CA2-912BE3DCDDC4}" sibTransId="{06FE9A86-06D8-4888-AB30-383840858E36}"/>
    <dgm:cxn modelId="{6F33883B-2CA3-4083-8E7C-1A32BA9BE176}" srcId="{EF255B41-EEB7-4AD7-9D28-EB3BE7432B64}" destId="{885D00C6-1CA0-480C-9AD7-A8045278814A}" srcOrd="1" destOrd="0" parTransId="{4910B69C-E55C-4888-8689-6A12FB1BFF5E}" sibTransId="{2589566B-4521-4A64-BBDD-04EEE5325BB3}"/>
    <dgm:cxn modelId="{87E0705C-650C-40D6-A831-C49498FD2E95}" srcId="{0D3BD751-648C-4169-BC8C-0158A41B0294}" destId="{C120FBFC-D53E-4F75-9F2C-D93036D8E024}" srcOrd="3" destOrd="0" parTransId="{AB4C8815-F9B3-4F2B-B377-2295E717F37B}" sibTransId="{42428A81-02B8-48A2-BE99-60C16296D6ED}"/>
    <dgm:cxn modelId="{2E4B6A61-0AE7-4D52-A67E-EAF47362BADA}" srcId="{0D3BD751-648C-4169-BC8C-0158A41B0294}" destId="{C6F160D3-0C78-4398-97D0-1CB3B5BBA829}" srcOrd="5" destOrd="0" parTransId="{2C82012B-D3DE-4C92-9638-F82EC822E6B8}" sibTransId="{09A788F5-9A46-4887-93B0-FDAA4956E1DA}"/>
    <dgm:cxn modelId="{7879B961-87A5-4E8D-99E1-C41167426F8A}" srcId="{885D00C6-1CA0-480C-9AD7-A8045278814A}" destId="{85AD7CB2-B5AD-4C96-A58A-81ECFCBAD849}" srcOrd="0" destOrd="0" parTransId="{0F920DD3-05C2-432B-98C4-E35A09D822EB}" sibTransId="{C085FB54-9375-4FB9-8F0D-236DFEA6F087}"/>
    <dgm:cxn modelId="{8AE29144-2B27-43AF-86B3-5B55F3B2A166}" type="presOf" srcId="{C120FBFC-D53E-4F75-9F2C-D93036D8E024}" destId="{EA2DA089-5659-46ED-AD74-C59AA1FA14D4}" srcOrd="0" destOrd="4" presId="urn:microsoft.com/office/officeart/2005/8/layout/vList5"/>
    <dgm:cxn modelId="{5C5D9A44-B266-48DC-B15B-9A628D76C3D6}" type="presOf" srcId="{9EE92F42-1C18-4AA7-B695-8673184CD428}" destId="{EA2DA089-5659-46ED-AD74-C59AA1FA14D4}" srcOrd="0" destOrd="2" presId="urn:microsoft.com/office/officeart/2005/8/layout/vList5"/>
    <dgm:cxn modelId="{CCA2004E-9254-42A7-8BA1-133E24BC3BEB}" type="presOf" srcId="{EF255B41-EEB7-4AD7-9D28-EB3BE7432B64}" destId="{08F7EFBA-61AF-4F6E-9188-43C2A27D27BD}" srcOrd="0" destOrd="0" presId="urn:microsoft.com/office/officeart/2005/8/layout/vList5"/>
    <dgm:cxn modelId="{775D3954-1442-474B-ABFC-5DC382C82400}" srcId="{0D3BD751-648C-4169-BC8C-0158A41B0294}" destId="{FE3E0078-0F63-43DE-9BBA-883EF9C3FFF5}" srcOrd="0" destOrd="0" parTransId="{33C3F040-E964-4643-BBB4-095A8BB373DA}" sibTransId="{96352EE0-8E58-4115-B633-1D253B7B2599}"/>
    <dgm:cxn modelId="{BC697585-87B6-465B-B45B-73F29AA5D4D6}" srcId="{8D89EBD0-1969-4244-9270-6E8EBBFBD2BC}" destId="{0D3BD751-648C-4169-BC8C-0158A41B0294}" srcOrd="0" destOrd="0" parTransId="{78D30C4A-4B0E-495C-AABB-BD8704CBC285}" sibTransId="{64188CE8-CC5F-46EA-AED9-41A0F40FCAF6}"/>
    <dgm:cxn modelId="{A77D8485-7E67-4A4A-A731-7A46D3C75A15}" type="presOf" srcId="{1665F5D3-3470-4B3F-B625-3AA7F5DC9025}" destId="{EA2DA089-5659-46ED-AD74-C59AA1FA14D4}" srcOrd="0" destOrd="3" presId="urn:microsoft.com/office/officeart/2005/8/layout/vList5"/>
    <dgm:cxn modelId="{511F7989-A7C3-44A2-A579-F77328B3154C}" type="presOf" srcId="{85AD7CB2-B5AD-4C96-A58A-81ECFCBAD849}" destId="{2515C808-BF87-46EB-804F-D655C6CAEBFA}" srcOrd="0" destOrd="0" presId="urn:microsoft.com/office/officeart/2005/8/layout/vList5"/>
    <dgm:cxn modelId="{CA9DC38E-092D-409E-AF5B-364707A5EA54}" type="presOf" srcId="{885D00C6-1CA0-480C-9AD7-A8045278814A}" destId="{693C547A-E7BB-4488-B840-BA580F57CE9A}" srcOrd="0" destOrd="0" presId="urn:microsoft.com/office/officeart/2005/8/layout/vList5"/>
    <dgm:cxn modelId="{5FAC41A9-B3E0-458A-AECB-6AEC073DA0F7}" type="presOf" srcId="{0D3BD751-648C-4169-BC8C-0158A41B0294}" destId="{EA2DA089-5659-46ED-AD74-C59AA1FA14D4}" srcOrd="0" destOrd="0" presId="urn:microsoft.com/office/officeart/2005/8/layout/vList5"/>
    <dgm:cxn modelId="{FB35EDDB-5857-4549-96E3-9DD72ABEACB3}" srcId="{0D3BD751-648C-4169-BC8C-0158A41B0294}" destId="{1665F5D3-3470-4B3F-B625-3AA7F5DC9025}" srcOrd="2" destOrd="0" parTransId="{0B2D7AE3-5B8C-40CC-9712-6D3E0A15AD73}" sibTransId="{690D789E-2A71-4F42-8DFE-D7F198455F08}"/>
    <dgm:cxn modelId="{0C482FDC-98A2-4B2C-AC1F-C8CB6A71C0D6}" srcId="{EF255B41-EEB7-4AD7-9D28-EB3BE7432B64}" destId="{8D89EBD0-1969-4244-9270-6E8EBBFBD2BC}" srcOrd="0" destOrd="0" parTransId="{16C533E6-D107-4283-8975-D10CA337F1BF}" sibTransId="{EA06972F-FBDB-4D12-AD2F-CBBD08760138}"/>
    <dgm:cxn modelId="{C082F8E4-3D27-4B15-AF51-5A612A2DF29C}" type="presOf" srcId="{8D89EBD0-1969-4244-9270-6E8EBBFBD2BC}" destId="{9A2B0DB4-415D-4B16-B7CC-D676249A2BD8}" srcOrd="0" destOrd="0" presId="urn:microsoft.com/office/officeart/2005/8/layout/vList5"/>
    <dgm:cxn modelId="{877EB3F2-2EA6-4CF4-948E-4DAEC64007F2}" type="presOf" srcId="{C6F160D3-0C78-4398-97D0-1CB3B5BBA829}" destId="{EA2DA089-5659-46ED-AD74-C59AA1FA14D4}" srcOrd="0" destOrd="6" presId="urn:microsoft.com/office/officeart/2005/8/layout/vList5"/>
    <dgm:cxn modelId="{4F1CBD00-2592-4733-97C3-D0FA077FFE4D}" type="presParOf" srcId="{08F7EFBA-61AF-4F6E-9188-43C2A27D27BD}" destId="{EB757807-90BB-4112-AAD3-E6F1851AFBF7}" srcOrd="0" destOrd="0" presId="urn:microsoft.com/office/officeart/2005/8/layout/vList5"/>
    <dgm:cxn modelId="{BDC48355-AF7E-4FCE-9B59-5C04EB0AC5E1}" type="presParOf" srcId="{EB757807-90BB-4112-AAD3-E6F1851AFBF7}" destId="{9A2B0DB4-415D-4B16-B7CC-D676249A2BD8}" srcOrd="0" destOrd="0" presId="urn:microsoft.com/office/officeart/2005/8/layout/vList5"/>
    <dgm:cxn modelId="{32ABCDF4-D07F-4901-A037-15A182B2C72E}" type="presParOf" srcId="{EB757807-90BB-4112-AAD3-E6F1851AFBF7}" destId="{EA2DA089-5659-46ED-AD74-C59AA1FA14D4}" srcOrd="1" destOrd="0" presId="urn:microsoft.com/office/officeart/2005/8/layout/vList5"/>
    <dgm:cxn modelId="{AD098FA6-6E5F-45FA-88E7-869C18782409}" type="presParOf" srcId="{08F7EFBA-61AF-4F6E-9188-43C2A27D27BD}" destId="{6EAF921E-AE43-4E4D-B1EA-2623E5EC530A}" srcOrd="1" destOrd="0" presId="urn:microsoft.com/office/officeart/2005/8/layout/vList5"/>
    <dgm:cxn modelId="{5139D55C-D646-4F75-AB22-21B1DCF7DFCB}" type="presParOf" srcId="{08F7EFBA-61AF-4F6E-9188-43C2A27D27BD}" destId="{682710B5-B744-4519-B04E-F5729F52DECC}" srcOrd="2" destOrd="0" presId="urn:microsoft.com/office/officeart/2005/8/layout/vList5"/>
    <dgm:cxn modelId="{4248A7B6-FDB3-40C7-9C23-D554583B7EB4}" type="presParOf" srcId="{682710B5-B744-4519-B04E-F5729F52DECC}" destId="{693C547A-E7BB-4488-B840-BA580F57CE9A}" srcOrd="0" destOrd="0" presId="urn:microsoft.com/office/officeart/2005/8/layout/vList5"/>
    <dgm:cxn modelId="{C7BF49E8-353F-4E1A-BFB8-FDFF724B8D88}" type="presParOf" srcId="{682710B5-B744-4519-B04E-F5729F52DECC}" destId="{2515C808-BF87-46EB-804F-D655C6CAEB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pPr>
            <a:buFontTx/>
            <a:buNone/>
          </a:pPr>
          <a:r>
            <a:rPr lang="en-US" dirty="0"/>
            <a:t>Is this a new issue?</a:t>
          </a:r>
        </a:p>
      </dgm:t>
    </dgm:pt>
    <dgm:pt modelId="{244F4C5B-E21F-42C5-B3DE-A041B66062A8}" type="parTrans" cxnId="{C4C8F894-0048-4280-A73A-29BC1A0D9EDC}">
      <dgm:prSet/>
      <dgm:spPr/>
      <dgm:t>
        <a:bodyPr/>
        <a:lstStyle/>
        <a:p>
          <a:pPr>
            <a:buFontTx/>
            <a:buNone/>
          </a:pPr>
          <a:endParaRPr lang="en-US"/>
        </a:p>
      </dgm:t>
    </dgm:pt>
    <dgm:pt modelId="{DC933204-89A4-41EE-801F-B72B072A2776}" type="sibTrans" cxnId="{C4C8F894-0048-4280-A73A-29BC1A0D9EDC}">
      <dgm:prSet/>
      <dgm:spPr/>
      <dgm:t>
        <a:bodyPr/>
        <a:lstStyle/>
        <a:p>
          <a:pPr>
            <a:buFontTx/>
            <a:buNone/>
          </a:pPr>
          <a:endParaRPr lang="en-US"/>
        </a:p>
      </dgm:t>
    </dgm:pt>
    <dgm:pt modelId="{65A9A5E5-6E50-4DA5-9BAB-BD774C78290E}">
      <dgm:prSet/>
      <dgm:spPr/>
      <dgm:t>
        <a:bodyPr/>
        <a:lstStyle/>
        <a:p>
          <a:pPr>
            <a:buFontTx/>
            <a:buNone/>
          </a:pPr>
          <a:r>
            <a:rPr lang="en-US" dirty="0">
              <a:solidFill>
                <a:schemeClr val="accent1">
                  <a:lumMod val="50000"/>
                </a:schemeClr>
              </a:solidFill>
            </a:rPr>
            <a:t>Yes</a:t>
          </a:r>
        </a:p>
      </dgm:t>
    </dgm:pt>
    <dgm:pt modelId="{EAA1A911-2086-492B-BE78-01E515E78659}" type="parTrans" cxnId="{52082A99-6B54-41CB-87BD-DA79A3BF96D0}">
      <dgm:prSet/>
      <dgm:spPr/>
      <dgm:t>
        <a:bodyPr/>
        <a:lstStyle/>
        <a:p>
          <a:pPr>
            <a:buFontTx/>
            <a:buNone/>
          </a:pPr>
          <a:endParaRPr lang="en-US"/>
        </a:p>
      </dgm:t>
    </dgm:pt>
    <dgm:pt modelId="{CF307955-A0AA-416E-BA26-7BB3CA55F199}" type="sibTrans" cxnId="{52082A99-6B54-41CB-87BD-DA79A3BF96D0}">
      <dgm:prSet/>
      <dgm:spPr/>
      <dgm:t>
        <a:bodyPr/>
        <a:lstStyle/>
        <a:p>
          <a:pPr>
            <a:buFontTx/>
            <a:buNone/>
          </a:pPr>
          <a:endParaRPr lang="en-US"/>
        </a:p>
      </dgm:t>
    </dgm:pt>
    <dgm:pt modelId="{CEF4D714-C52E-4243-8AB1-79E1A8F82FC3}">
      <dgm:prSet/>
      <dgm:spPr/>
      <dgm:t>
        <a:bodyPr/>
        <a:lstStyle/>
        <a:p>
          <a:pPr>
            <a:buFontTx/>
            <a:buNone/>
          </a:pPr>
          <a:r>
            <a:rPr lang="en-US" dirty="0"/>
            <a:t>Is it reported only for one customer?</a:t>
          </a:r>
        </a:p>
      </dgm:t>
    </dgm:pt>
    <dgm:pt modelId="{94E794C3-2048-469B-8741-7E3811C6328D}" type="parTrans" cxnId="{450916BD-26E4-4C5F-A728-E06230F10962}">
      <dgm:prSet/>
      <dgm:spPr/>
      <dgm:t>
        <a:bodyPr/>
        <a:lstStyle/>
        <a:p>
          <a:pPr>
            <a:buFontTx/>
            <a:buNone/>
          </a:pPr>
          <a:endParaRPr lang="en-US"/>
        </a:p>
      </dgm:t>
    </dgm:pt>
    <dgm:pt modelId="{C77D0C15-0EE6-441E-8327-D64FCD0DA5CD}" type="sibTrans" cxnId="{450916BD-26E4-4C5F-A728-E06230F10962}">
      <dgm:prSet/>
      <dgm:spPr/>
      <dgm:t>
        <a:bodyPr/>
        <a:lstStyle/>
        <a:p>
          <a:pPr>
            <a:buFontTx/>
            <a:buNone/>
          </a:pPr>
          <a:endParaRPr lang="en-US"/>
        </a:p>
      </dgm:t>
    </dgm:pt>
    <dgm:pt modelId="{6838ACF1-B127-4877-A6D2-F99833050D5A}">
      <dgm:prSet/>
      <dgm:spPr/>
      <dgm:t>
        <a:bodyPr/>
        <a:lstStyle/>
        <a:p>
          <a:pPr>
            <a:buFontTx/>
            <a:buNone/>
          </a:pPr>
          <a:r>
            <a:rPr lang="en-US" dirty="0">
              <a:solidFill>
                <a:schemeClr val="accent1">
                  <a:lumMod val="50000"/>
                </a:schemeClr>
              </a:solidFill>
            </a:rPr>
            <a:t>Yes</a:t>
          </a:r>
        </a:p>
      </dgm:t>
    </dgm:pt>
    <dgm:pt modelId="{950C1917-37B9-40A2-80B1-DF0A6F711FC7}" type="parTrans" cxnId="{ECFCCDE2-A79F-49C6-A3A9-2235B5CEB55F}">
      <dgm:prSet/>
      <dgm:spPr/>
      <dgm:t>
        <a:bodyPr/>
        <a:lstStyle/>
        <a:p>
          <a:pPr>
            <a:buFontTx/>
            <a:buNone/>
          </a:pPr>
          <a:endParaRPr lang="en-US"/>
        </a:p>
      </dgm:t>
    </dgm:pt>
    <dgm:pt modelId="{BF52B021-F7CE-4B3D-AE08-5CDA1A3E3131}" type="sibTrans" cxnId="{ECFCCDE2-A79F-49C6-A3A9-2235B5CEB55F}">
      <dgm:prSet/>
      <dgm:spPr/>
      <dgm:t>
        <a:bodyPr/>
        <a:lstStyle/>
        <a:p>
          <a:pPr>
            <a:buFontTx/>
            <a:buNone/>
          </a:pPr>
          <a:endParaRPr lang="en-US"/>
        </a:p>
      </dgm:t>
    </dgm:pt>
    <dgm:pt modelId="{B545F403-667B-47D0-BA4B-895E949E77EC}">
      <dgm:prSet/>
      <dgm:spPr/>
      <dgm:t>
        <a:bodyPr/>
        <a:lstStyle/>
        <a:p>
          <a:pPr>
            <a:buFontTx/>
            <a:buNone/>
          </a:pPr>
          <a:r>
            <a:rPr lang="en-US" dirty="0"/>
            <a:t>Is there any common pattern across CIFs?</a:t>
          </a:r>
        </a:p>
      </dgm:t>
    </dgm:pt>
    <dgm:pt modelId="{1174DABC-87C1-40E3-A3CC-768F405752C0}" type="parTrans" cxnId="{CDF2EBB3-FDF4-43D4-BEE1-C80498BB1222}">
      <dgm:prSet/>
      <dgm:spPr/>
      <dgm:t>
        <a:bodyPr/>
        <a:lstStyle/>
        <a:p>
          <a:pPr>
            <a:buFontTx/>
            <a:buNone/>
          </a:pPr>
          <a:endParaRPr lang="en-US"/>
        </a:p>
      </dgm:t>
    </dgm:pt>
    <dgm:pt modelId="{E4BEF677-82C6-48A6-9143-AA2E39240A54}" type="sibTrans" cxnId="{CDF2EBB3-FDF4-43D4-BEE1-C80498BB1222}">
      <dgm:prSet/>
      <dgm:spPr/>
      <dgm:t>
        <a:bodyPr/>
        <a:lstStyle/>
        <a:p>
          <a:pPr>
            <a:buFontTx/>
            <a:buNone/>
          </a:pPr>
          <a:endParaRPr lang="en-US"/>
        </a:p>
      </dgm:t>
    </dgm:pt>
    <dgm:pt modelId="{B0F09938-E5C3-4559-A3A8-02082338827D}">
      <dgm:prSet/>
      <dgm:spPr/>
      <dgm:t>
        <a:bodyPr/>
        <a:lstStyle/>
        <a:p>
          <a:pPr>
            <a:buFontTx/>
            <a:buNone/>
          </a:pPr>
          <a:r>
            <a:rPr lang="en-US" dirty="0">
              <a:solidFill>
                <a:schemeClr val="accent1">
                  <a:lumMod val="50000"/>
                </a:schemeClr>
              </a:solidFill>
            </a:rPr>
            <a:t>No</a:t>
          </a:r>
        </a:p>
      </dgm:t>
    </dgm:pt>
    <dgm:pt modelId="{8E546FBC-CAD3-47A5-80EB-F9506A816C4F}" type="parTrans" cxnId="{5F6E16F0-5899-49A7-A4A1-92713F92532B}">
      <dgm:prSet/>
      <dgm:spPr/>
      <dgm:t>
        <a:bodyPr/>
        <a:lstStyle/>
        <a:p>
          <a:pPr>
            <a:buFontTx/>
            <a:buNone/>
          </a:pPr>
          <a:endParaRPr lang="en-US"/>
        </a:p>
      </dgm:t>
    </dgm:pt>
    <dgm:pt modelId="{1F946830-3CC3-4EA8-A718-E98324C06B0E}" type="sibTrans" cxnId="{5F6E16F0-5899-49A7-A4A1-92713F92532B}">
      <dgm:prSet/>
      <dgm:spPr/>
      <dgm:t>
        <a:bodyPr/>
        <a:lstStyle/>
        <a:p>
          <a:pPr>
            <a:buFontTx/>
            <a:buNone/>
          </a:pPr>
          <a:endParaRPr lang="en-US"/>
        </a:p>
      </dgm:t>
    </dgm:pt>
    <dgm:pt modelId="{A4BB6894-FC46-4A07-AFAC-6934F6C19CBA}">
      <dgm:prSet/>
      <dgm:spPr/>
      <dgm:t>
        <a:bodyPr/>
        <a:lstStyle/>
        <a:p>
          <a:pPr>
            <a:buFontTx/>
            <a:buNone/>
          </a:pPr>
          <a:r>
            <a:rPr lang="en-US" dirty="0"/>
            <a:t>Is the issue only with migrated CIFs ?</a:t>
          </a:r>
        </a:p>
      </dgm:t>
    </dgm:pt>
    <dgm:pt modelId="{97289959-938B-4C85-9075-CE1ADB56CDB4}" type="parTrans" cxnId="{CF7EC996-84D8-4B2D-BB09-73FFB286242F}">
      <dgm:prSet/>
      <dgm:spPr/>
      <dgm:t>
        <a:bodyPr/>
        <a:lstStyle/>
        <a:p>
          <a:pPr>
            <a:buFontTx/>
            <a:buNone/>
          </a:pPr>
          <a:endParaRPr lang="en-US"/>
        </a:p>
      </dgm:t>
    </dgm:pt>
    <dgm:pt modelId="{CAE479C8-414B-49A0-B1D9-402FEEB3D5BA}" type="sibTrans" cxnId="{CF7EC996-84D8-4B2D-BB09-73FFB286242F}">
      <dgm:prSet/>
      <dgm:spPr/>
      <dgm:t>
        <a:bodyPr/>
        <a:lstStyle/>
        <a:p>
          <a:pPr>
            <a:buFontTx/>
            <a:buNone/>
          </a:pPr>
          <a:endParaRPr lang="en-US"/>
        </a:p>
      </dgm:t>
    </dgm:pt>
    <dgm:pt modelId="{E92B0EE6-C594-4749-B0D3-529E365B9F50}">
      <dgm:prSet/>
      <dgm:spPr/>
      <dgm:t>
        <a:bodyPr/>
        <a:lstStyle/>
        <a:p>
          <a:pPr>
            <a:buFontTx/>
            <a:buNone/>
          </a:pPr>
          <a:r>
            <a:rPr lang="en-US" dirty="0">
              <a:solidFill>
                <a:schemeClr val="accent1">
                  <a:lumMod val="50000"/>
                </a:schemeClr>
              </a:solidFill>
            </a:rPr>
            <a:t>No</a:t>
          </a:r>
        </a:p>
      </dgm:t>
    </dgm:pt>
    <dgm:pt modelId="{B17FB608-A5FF-48E5-91D8-CCDAEFAF574A}" type="parTrans" cxnId="{DE5C147A-855C-4B01-9F7D-38042B6234F7}">
      <dgm:prSet/>
      <dgm:spPr/>
      <dgm:t>
        <a:bodyPr/>
        <a:lstStyle/>
        <a:p>
          <a:pPr>
            <a:buFontTx/>
            <a:buNone/>
          </a:pPr>
          <a:endParaRPr lang="en-US"/>
        </a:p>
      </dgm:t>
    </dgm:pt>
    <dgm:pt modelId="{7337F703-9C00-49E9-8A33-C707CC3C7A44}" type="sibTrans" cxnId="{DE5C147A-855C-4B01-9F7D-38042B6234F7}">
      <dgm:prSet/>
      <dgm:spPr/>
      <dgm:t>
        <a:bodyPr/>
        <a:lstStyle/>
        <a:p>
          <a:pPr>
            <a:buFontTx/>
            <a:buNone/>
          </a:pPr>
          <a:endParaRPr lang="en-US"/>
        </a:p>
      </dgm:t>
    </dgm:pt>
    <dgm:pt modelId="{A3CD790F-9C87-4CCB-94DF-6BDD3CACF454}">
      <dgm:prSet/>
      <dgm:spPr/>
      <dgm:t>
        <a:bodyPr/>
        <a:lstStyle/>
        <a:p>
          <a:pPr>
            <a:buFontTx/>
            <a:buNone/>
          </a:pPr>
          <a:r>
            <a:rPr lang="en-US" dirty="0"/>
            <a:t>Any changes done recently?</a:t>
          </a:r>
        </a:p>
      </dgm:t>
    </dgm:pt>
    <dgm:pt modelId="{06BD135A-936C-40C6-AB05-659314F0F055}" type="parTrans" cxnId="{E45120B7-D22C-4EBA-9A9C-C367B160FED0}">
      <dgm:prSet/>
      <dgm:spPr/>
      <dgm:t>
        <a:bodyPr/>
        <a:lstStyle/>
        <a:p>
          <a:pPr>
            <a:buFontTx/>
            <a:buNone/>
          </a:pPr>
          <a:endParaRPr lang="en-US"/>
        </a:p>
      </dgm:t>
    </dgm:pt>
    <dgm:pt modelId="{AC94685E-CAE2-430D-B418-34412FC4B160}" type="sibTrans" cxnId="{E45120B7-D22C-4EBA-9A9C-C367B160FED0}">
      <dgm:prSet/>
      <dgm:spPr/>
      <dgm:t>
        <a:bodyPr/>
        <a:lstStyle/>
        <a:p>
          <a:pPr>
            <a:buFontTx/>
            <a:buNone/>
          </a:pPr>
          <a:endParaRPr lang="en-US"/>
        </a:p>
      </dgm:t>
    </dgm:pt>
    <dgm:pt modelId="{6ADB63FE-4CC4-4D3F-ABF2-D935374D2B95}">
      <dgm:prSet/>
      <dgm:spPr/>
      <dgm:t>
        <a:bodyPr/>
        <a:lstStyle/>
        <a:p>
          <a:pPr>
            <a:buFontTx/>
            <a:buNone/>
          </a:pPr>
          <a:r>
            <a:rPr lang="en-US" dirty="0">
              <a:solidFill>
                <a:schemeClr val="accent1">
                  <a:lumMod val="50000"/>
                </a:schemeClr>
              </a:solidFill>
            </a:rPr>
            <a:t>No</a:t>
          </a:r>
        </a:p>
      </dgm:t>
    </dgm:pt>
    <dgm:pt modelId="{459E0D46-282C-4D81-8054-230EA26CD511}" type="parTrans" cxnId="{FA613F42-2359-487C-8070-A977855BC91B}">
      <dgm:prSet/>
      <dgm:spPr/>
      <dgm:t>
        <a:bodyPr/>
        <a:lstStyle/>
        <a:p>
          <a:pPr>
            <a:buFontTx/>
            <a:buNone/>
          </a:pPr>
          <a:endParaRPr lang="en-US"/>
        </a:p>
      </dgm:t>
    </dgm:pt>
    <dgm:pt modelId="{774E0255-768D-4DEB-9F9B-9D68D24DCF4E}" type="sibTrans" cxnId="{FA613F42-2359-487C-8070-A977855BC91B}">
      <dgm:prSet/>
      <dgm:spPr/>
      <dgm:t>
        <a:bodyPr/>
        <a:lstStyle/>
        <a:p>
          <a:pPr>
            <a:buFontTx/>
            <a:buNone/>
          </a:pPr>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buFontTx/>
            <a:buNone/>
          </a:pPr>
          <a:r>
            <a:rPr lang="en-US" sz="1600" b="0" dirty="0"/>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a:p>
      </dgm:t>
    </dgm:pt>
    <dgm:pt modelId="{D6BF8D54-43A2-480E-8BDB-CA663E9E9784}" type="sibTrans" cxnId="{57892267-267B-463A-BBDC-9A7AF5F574C6}">
      <dgm:prSet/>
      <dgm:spPr/>
      <dgm:t>
        <a:bodyPr/>
        <a:lstStyle/>
        <a:p>
          <a:pPr marL="0" indent="0">
            <a:lnSpc>
              <a:spcPct val="100000"/>
            </a:lnSpc>
            <a:spcAft>
              <a:spcPts val="0"/>
            </a:spcAft>
            <a:buFontTx/>
            <a:buNone/>
          </a:pPr>
          <a:endParaRPr lang="en-US"/>
        </a:p>
      </dgm:t>
    </dgm:pt>
    <dgm:pt modelId="{490DFB80-C8F0-426B-A79D-004DA6DE9145}">
      <dgm:prSet custT="1"/>
      <dgm:spPr/>
      <dgm:t>
        <a:bodyPr/>
        <a:lstStyle/>
        <a:p>
          <a:pPr marL="0" indent="0">
            <a:lnSpc>
              <a:spcPct val="100000"/>
            </a:lnSpc>
            <a:spcAft>
              <a:spcPts val="0"/>
            </a:spcAft>
            <a:buFontTx/>
            <a:buNone/>
          </a:pPr>
          <a:r>
            <a:rPr lang="en-US" sz="1600" b="0" dirty="0"/>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a:p>
      </dgm:t>
    </dgm:pt>
    <dgm:pt modelId="{151BB484-70BB-4EE4-911B-E00C06FA4634}" type="sibTrans" cxnId="{ADE9924C-85B2-4521-862E-14E1D4868C96}">
      <dgm:prSet/>
      <dgm:spPr/>
      <dgm:t>
        <a:bodyPr/>
        <a:lstStyle/>
        <a:p>
          <a:pPr marL="0" indent="0">
            <a:lnSpc>
              <a:spcPct val="100000"/>
            </a:lnSpc>
            <a:spcAft>
              <a:spcPts val="0"/>
            </a:spcAft>
            <a:buFontTx/>
            <a:buNone/>
          </a:pPr>
          <a:endParaRPr lang="en-US"/>
        </a:p>
      </dgm:t>
    </dgm:pt>
    <dgm:pt modelId="{AA218A9E-B190-4A62-A739-8784F8DAC722}">
      <dgm:prSet custT="1"/>
      <dgm:spPr/>
      <dgm:t>
        <a:bodyPr/>
        <a:lstStyle/>
        <a:p>
          <a:pPr marL="0" indent="0">
            <a:lnSpc>
              <a:spcPct val="100000"/>
            </a:lnSpc>
            <a:spcAft>
              <a:spcPts val="0"/>
            </a:spcAft>
            <a:buFontTx/>
            <a:buNone/>
          </a:pPr>
          <a:r>
            <a:rPr lang="en-US" sz="1600" b="0" dirty="0"/>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a:p>
      </dgm:t>
    </dgm:pt>
    <dgm:pt modelId="{8AC920DD-8AB5-4ACB-808B-6800A5931605}" type="sibTrans" cxnId="{BC93B964-AC66-4BEA-B442-0EA0015B8C9C}">
      <dgm:prSet/>
      <dgm:spPr/>
      <dgm:t>
        <a:bodyPr/>
        <a:lstStyle/>
        <a:p>
          <a:pPr marL="0" indent="0">
            <a:lnSpc>
              <a:spcPct val="100000"/>
            </a:lnSpc>
            <a:spcAft>
              <a:spcPts val="0"/>
            </a:spcAft>
            <a:buFontTx/>
            <a:buNone/>
          </a:pPr>
          <a:endParaRPr lang="en-US"/>
        </a:p>
      </dgm:t>
    </dgm:pt>
    <dgm:pt modelId="{5A604A08-56DC-4096-96E1-0BC72853B0CB}">
      <dgm:prSet custT="1"/>
      <dgm:spPr/>
      <dgm:t>
        <a:bodyPr/>
        <a:lstStyle/>
        <a:p>
          <a:pPr marL="0" indent="0">
            <a:lnSpc>
              <a:spcPct val="100000"/>
            </a:lnSpc>
            <a:spcAft>
              <a:spcPts val="0"/>
            </a:spcAft>
            <a:buFontTx/>
            <a:buNone/>
          </a:pPr>
          <a:r>
            <a:rPr lang="en-US" sz="1600" b="0" dirty="0"/>
            <a:t>RCA</a:t>
          </a:r>
        </a:p>
      </dgm:t>
    </dgm:pt>
    <dgm:pt modelId="{D3A6FF7F-4099-4212-A7B6-783D52E4DD02}" type="parTrans" cxnId="{A15F79F1-C01E-414F-A809-291F7274D7C1}">
      <dgm:prSet/>
      <dgm:spPr/>
      <dgm:t>
        <a:bodyPr/>
        <a:lstStyle/>
        <a:p>
          <a:pPr marL="0" indent="0">
            <a:lnSpc>
              <a:spcPct val="100000"/>
            </a:lnSpc>
            <a:spcAft>
              <a:spcPts val="0"/>
            </a:spcAft>
            <a:buFontTx/>
            <a:buNone/>
          </a:pPr>
          <a:endParaRPr lang="en-US"/>
        </a:p>
      </dgm:t>
    </dgm:pt>
    <dgm:pt modelId="{515ECA61-4F77-4DBF-9DEC-C89112B0E739}" type="sibTrans" cxnId="{A15F79F1-C01E-414F-A809-291F7274D7C1}">
      <dgm:prSet/>
      <dgm:spPr/>
      <dgm:t>
        <a:bodyPr/>
        <a:lstStyle/>
        <a:p>
          <a:pPr marL="0" indent="0">
            <a:lnSpc>
              <a:spcPct val="100000"/>
            </a:lnSpc>
            <a:spcAft>
              <a:spcPts val="0"/>
            </a:spcAft>
            <a:buFontTx/>
            <a:buNone/>
          </a:pPr>
          <a:endParaRPr lang="en-US"/>
        </a:p>
      </dgm:t>
    </dgm:pt>
    <dgm:pt modelId="{AA1A16EE-174A-4141-97D3-D4F73A407214}">
      <dgm:prSet custT="1"/>
      <dgm:spPr/>
      <dgm:t>
        <a:bodyPr/>
        <a:lstStyle/>
        <a:p>
          <a:pPr marL="0" indent="0">
            <a:lnSpc>
              <a:spcPct val="100000"/>
            </a:lnSpc>
            <a:spcAft>
              <a:spcPts val="0"/>
            </a:spcAft>
            <a:buFontTx/>
            <a:buNone/>
          </a:pPr>
          <a:r>
            <a:rPr lang="en-US" sz="1600" b="0" dirty="0"/>
            <a:t>Resolution</a:t>
          </a:r>
        </a:p>
      </dgm:t>
    </dgm:pt>
    <dgm:pt modelId="{2A7B2B3B-501E-43EE-8045-A301DDF02F67}" type="parTrans" cxnId="{33220B22-8603-40F6-B85E-2D601DB3CDE0}">
      <dgm:prSet/>
      <dgm:spPr/>
      <dgm:t>
        <a:bodyPr/>
        <a:lstStyle/>
        <a:p>
          <a:pPr marL="0" indent="0">
            <a:lnSpc>
              <a:spcPct val="100000"/>
            </a:lnSpc>
            <a:spcAft>
              <a:spcPts val="0"/>
            </a:spcAft>
            <a:buFontTx/>
            <a:buNone/>
          </a:pPr>
          <a:endParaRPr lang="en-US"/>
        </a:p>
      </dgm:t>
    </dgm:pt>
    <dgm:pt modelId="{E4B793F2-66B2-46B9-B320-D35D228FB736}" type="sibTrans" cxnId="{33220B22-8603-40F6-B85E-2D601DB3CDE0}">
      <dgm:prSet/>
      <dgm:spPr/>
      <dgm:t>
        <a:bodyPr/>
        <a:lstStyle/>
        <a:p>
          <a:pPr marL="0" indent="0">
            <a:lnSpc>
              <a:spcPct val="100000"/>
            </a:lnSpc>
            <a:spcAft>
              <a:spcPts val="0"/>
            </a:spcAft>
            <a:buFontTx/>
            <a:buNone/>
          </a:pPr>
          <a:endParaRPr lang="en-US"/>
        </a:p>
      </dgm:t>
    </dgm:pt>
    <dgm:pt modelId="{55FCEDDD-9096-4363-B8C6-162F13895418}">
      <dgm:prSet phldrT="[Text]" custT="1"/>
      <dgm:spPr/>
      <dgm:t>
        <a:bodyPr/>
        <a:lstStyle/>
        <a:p>
          <a:pPr marL="0" indent="0">
            <a:lnSpc>
              <a:spcPct val="100000"/>
            </a:lnSpc>
            <a:spcAft>
              <a:spcPts val="0"/>
            </a:spcAft>
            <a:buFontTx/>
            <a:buNone/>
          </a:pPr>
          <a:r>
            <a:rPr lang="en-US" sz="1400" dirty="0">
              <a:solidFill>
                <a:schemeClr val="accent1">
                  <a:lumMod val="50000"/>
                </a:schemeClr>
              </a:solidFill>
              <a:latin typeface="Calibri" panose="020F0502020204030204" pitchFamily="34" charset="0"/>
            </a:rPr>
            <a:t>CIF creation failing from Front end.</a:t>
          </a:r>
          <a:endParaRPr lang="en-US" sz="1400" b="0" dirty="0">
            <a:solidFill>
              <a:schemeClr val="accent1">
                <a:lumMod val="50000"/>
              </a:schemeClr>
            </a:solidFill>
          </a:endParaRP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a:p>
      </dgm:t>
    </dgm:pt>
    <dgm:pt modelId="{01BD911F-91D1-4BD0-9940-79F12DBAF9E0}" type="sibTrans" cxnId="{05D6EFDF-BE17-4B52-830E-E68028148087}">
      <dgm:prSet/>
      <dgm:spPr/>
      <dgm:t>
        <a:bodyPr/>
        <a:lstStyle/>
        <a:p>
          <a:pPr marL="0" indent="0">
            <a:lnSpc>
              <a:spcPct val="100000"/>
            </a:lnSpc>
            <a:spcAft>
              <a:spcPts val="0"/>
            </a:spcAft>
            <a:buFontTx/>
            <a:buNone/>
          </a:pPr>
          <a:endParaRPr lang="en-US"/>
        </a:p>
      </dgm:t>
    </dgm:pt>
    <dgm:pt modelId="{9EED8EE9-3B13-4567-8E89-644C0CAE5D43}">
      <dgm:prSet custT="1"/>
      <dgm:spPr/>
      <dgm:t>
        <a:bodyPr/>
        <a:lstStyle/>
        <a:p>
          <a:pPr marL="0" indent="0">
            <a:lnSpc>
              <a:spcPct val="100000"/>
            </a:lnSpc>
            <a:spcAft>
              <a:spcPts val="0"/>
            </a:spcAft>
            <a:buFontTx/>
            <a:buNone/>
          </a:pPr>
          <a:r>
            <a:rPr lang="en-US" sz="14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400" b="0" kern="120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a:p>
      </dgm:t>
    </dgm:pt>
    <dgm:pt modelId="{091D0B61-8B16-4AD7-A7E6-68CFEF76F2EB}" type="sibTrans" cxnId="{5833D5FA-92C3-4A77-A328-7CD64CD54170}">
      <dgm:prSet/>
      <dgm:spPr/>
      <dgm:t>
        <a:bodyPr/>
        <a:lstStyle/>
        <a:p>
          <a:pPr marL="0" indent="0">
            <a:lnSpc>
              <a:spcPct val="100000"/>
            </a:lnSpc>
            <a:spcAft>
              <a:spcPts val="0"/>
            </a:spcAft>
            <a:buFontTx/>
            <a:buNone/>
          </a:pPr>
          <a:endParaRPr lang="en-US"/>
        </a:p>
      </dgm:t>
    </dgm:pt>
    <dgm:pt modelId="{D9A4CAF7-2499-463C-B24A-4CB9C8090D8F}">
      <dgm:prSet custT="1"/>
      <dgm:spPr/>
      <dgm:t>
        <a:bodyPr/>
        <a:lstStyle/>
        <a:p>
          <a:pPr marL="0" indent="0">
            <a:lnSpc>
              <a:spcPct val="100000"/>
            </a:lnSpc>
            <a:spcAft>
              <a:spcPts val="0"/>
            </a:spcAft>
            <a:buFontTx/>
            <a:buNone/>
          </a:pPr>
          <a:r>
            <a:rPr lang="en-US" sz="1400" kern="1200" dirty="0">
              <a:solidFill>
                <a:schemeClr val="accent1">
                  <a:lumMod val="50000"/>
                </a:schemeClr>
              </a:solidFill>
              <a:latin typeface="Calibri" panose="020F0502020204030204" pitchFamily="34" charset="0"/>
            </a:rPr>
            <a:t>Below exception was seen in FinacleCRM Logs: Logs:'</a:t>
          </a:r>
          <a:r>
            <a:rPr lang="en-US" sz="1400" kern="1200" dirty="0" err="1">
              <a:solidFill>
                <a:schemeClr val="accent1">
                  <a:lumMod val="50000"/>
                </a:schemeClr>
              </a:solidFill>
              <a:latin typeface="Calibri" panose="020F0502020204030204" pitchFamily="34" charset="0"/>
            </a:rPr>
            <a:t>com.infy.cis.exception.SRMBOException</a:t>
          </a:r>
          <a:r>
            <a:rPr lang="en-US" sz="1400" kern="1200" dirty="0">
              <a:solidFill>
                <a:schemeClr val="accent1">
                  <a:lumMod val="50000"/>
                </a:schemeClr>
              </a:solidFill>
              <a:latin typeface="Calibri" panose="020F0502020204030204" pitchFamily="34" charset="0"/>
            </a:rPr>
            <a:t>: This record has been updated by some other user, your changes will be lost.</a:t>
          </a:r>
          <a:r>
            <a:rPr lang="en-US" sz="1400" kern="1200" dirty="0">
              <a:solidFill>
                <a:schemeClr val="accent1">
                  <a:lumMod val="50000"/>
                </a:schemeClr>
              </a:solidFill>
            </a:rPr>
            <a:t> </a:t>
          </a:r>
          <a:r>
            <a:rPr lang="en-US" sz="1400" kern="1200" dirty="0">
              <a:solidFill>
                <a:schemeClr val="accent1">
                  <a:lumMod val="50000"/>
                </a:schemeClr>
              </a:solidFill>
              <a:latin typeface="Calibri" panose="020F0502020204030204" pitchFamily="34" charset="0"/>
            </a:rPr>
            <a:t>com.ibm.websphere.CRMUSER.</a:t>
          </a:r>
          <a:r>
            <a:rPr lang="en-US" sz="1400" kern="1200" dirty="0">
              <a:solidFill>
                <a:srgbClr val="007CC3">
                  <a:lumMod val="50000"/>
                </a:srgbClr>
              </a:solidFill>
              <a:latin typeface="Calibri" panose="020F0502020204030204" pitchFamily="34" charset="0"/>
              <a:ea typeface="+mn-ea"/>
              <a:cs typeface="+mn-cs"/>
            </a:rPr>
            <a:t>PK743</a:t>
          </a:r>
          <a:r>
            <a:rPr lang="en-US" sz="1400" kern="1200" dirty="0">
              <a:solidFill>
                <a:schemeClr val="accent1">
                  <a:lumMod val="50000"/>
                </a:schemeClr>
              </a:solidFill>
              <a:latin typeface="Calibri" panose="020F0502020204030204" pitchFamily="34" charset="0"/>
            </a:rPr>
            <a:t> </a:t>
          </a:r>
          <a:r>
            <a:rPr lang="en-US" sz="1400" kern="1200" dirty="0" err="1">
              <a:solidFill>
                <a:schemeClr val="accent1">
                  <a:lumMod val="50000"/>
                </a:schemeClr>
              </a:solidFill>
              <a:latin typeface="Calibri" panose="020F0502020204030204" pitchFamily="34" charset="0"/>
            </a:rPr>
            <a:t>violated.cm.DuplicateKeyException</a:t>
          </a:r>
          <a:r>
            <a:rPr lang="en-US" sz="1400" kern="1200" dirty="0">
              <a:solidFill>
                <a:schemeClr val="accent1">
                  <a:lumMod val="50000"/>
                </a:schemeClr>
              </a:solidFill>
              <a:latin typeface="Calibri" panose="020F0502020204030204" pitchFamily="34" charset="0"/>
            </a:rPr>
            <a:t>: ORA-00001: unique constraint </a:t>
          </a:r>
          <a:endParaRPr lang="en-US" sz="1400" b="0" kern="1200" dirty="0">
            <a:solidFill>
              <a:schemeClr val="accent1">
                <a:lumMod val="50000"/>
              </a:schemeClr>
            </a:solidFill>
            <a:latin typeface="Calibri" panose="020F0502020204030204"/>
            <a:ea typeface="+mn-ea"/>
            <a:cs typeface="+mn-cs"/>
          </a:endParaRPr>
        </a:p>
      </dgm:t>
    </dgm:pt>
    <dgm:pt modelId="{72EECAFE-8C4D-4FA2-B766-1832BDD44396}" type="parTrans" cxnId="{61F9BDD1-4BF4-42B7-9E89-C169D981090D}">
      <dgm:prSet/>
      <dgm:spPr/>
      <dgm:t>
        <a:bodyPr/>
        <a:lstStyle/>
        <a:p>
          <a:pPr marL="0" indent="0">
            <a:lnSpc>
              <a:spcPct val="100000"/>
            </a:lnSpc>
            <a:spcAft>
              <a:spcPts val="0"/>
            </a:spcAft>
            <a:buFontTx/>
            <a:buNone/>
          </a:pPr>
          <a:endParaRPr lang="en-US"/>
        </a:p>
      </dgm:t>
    </dgm:pt>
    <dgm:pt modelId="{9AFE6CEF-8791-4B7B-AF0C-4993B4848571}" type="sibTrans" cxnId="{61F9BDD1-4BF4-42B7-9E89-C169D981090D}">
      <dgm:prSet/>
      <dgm:spPr/>
      <dgm:t>
        <a:bodyPr/>
        <a:lstStyle/>
        <a:p>
          <a:pPr marL="0" indent="0">
            <a:lnSpc>
              <a:spcPct val="100000"/>
            </a:lnSpc>
            <a:spcAft>
              <a:spcPts val="0"/>
            </a:spcAft>
            <a:buFontTx/>
            <a:buNone/>
          </a:pPr>
          <a:endParaRPr lang="en-US"/>
        </a:p>
      </dgm:t>
    </dgm:pt>
    <dgm:pt modelId="{B9CB0D67-E7CA-40B3-BA7C-0E6DD8D56E4C}">
      <dgm:prSet custT="1"/>
      <dgm:spPr/>
      <dgm:t>
        <a:bodyPr/>
        <a:lstStyle/>
        <a:p>
          <a:pPr marL="0" indent="0">
            <a:lnSpc>
              <a:spcPct val="100000"/>
            </a:lnSpc>
            <a:spcAft>
              <a:spcPts val="0"/>
            </a:spcAft>
            <a:buFontTx/>
            <a:buNone/>
          </a:pPr>
          <a:r>
            <a:rPr lang="en-US" sz="1300" kern="1200" dirty="0">
              <a:solidFill>
                <a:schemeClr val="accent1">
                  <a:lumMod val="50000"/>
                </a:schemeClr>
              </a:solidFill>
              <a:latin typeface="Calibri" panose="020F0502020204030204" pitchFamily="34" charset="0"/>
            </a:rPr>
            <a:t>2. It was identified that exception was coming from CIF_ID_MASTER table.</a:t>
          </a:r>
          <a:endParaRPr lang="en-US" sz="1300" kern="1200" dirty="0">
            <a:solidFill>
              <a:schemeClr val="accent1">
                <a:lumMod val="50000"/>
              </a:schemeClr>
            </a:solidFill>
            <a:latin typeface="Calibri" panose="020F0502020204030204"/>
            <a:ea typeface="+mn-ea"/>
            <a:cs typeface="+mn-cs"/>
          </a:endParaRPr>
        </a:p>
      </dgm:t>
    </dgm:pt>
    <dgm:pt modelId="{F9B76704-95C1-4F06-BC31-680B66AF61AF}" type="parTrans" cxnId="{87027CA8-F8A4-4AF6-A5FB-ECFE987F2F76}">
      <dgm:prSet/>
      <dgm:spPr/>
      <dgm:t>
        <a:bodyPr/>
        <a:lstStyle/>
        <a:p>
          <a:pPr marL="0" indent="0">
            <a:lnSpc>
              <a:spcPct val="100000"/>
            </a:lnSpc>
            <a:spcAft>
              <a:spcPts val="0"/>
            </a:spcAft>
            <a:buFontTx/>
            <a:buNone/>
          </a:pPr>
          <a:endParaRPr lang="en-US"/>
        </a:p>
      </dgm:t>
    </dgm:pt>
    <dgm:pt modelId="{301A9CBC-6357-4852-B369-722B153B6326}" type="sibTrans" cxnId="{87027CA8-F8A4-4AF6-A5FB-ECFE987F2F76}">
      <dgm:prSet/>
      <dgm:spPr/>
      <dgm:t>
        <a:bodyPr/>
        <a:lstStyle/>
        <a:p>
          <a:pPr marL="0" indent="0">
            <a:lnSpc>
              <a:spcPct val="100000"/>
            </a:lnSpc>
            <a:spcAft>
              <a:spcPts val="0"/>
            </a:spcAft>
            <a:buFontTx/>
            <a:buNone/>
          </a:pPr>
          <a:endParaRPr lang="en-US"/>
        </a:p>
      </dgm:t>
    </dgm:pt>
    <dgm:pt modelId="{D1D907CC-D128-4A34-B4FE-B95D903424F0}">
      <dgm:prSet custT="1"/>
      <dgm:spPr/>
      <dgm:t>
        <a:bodyPr/>
        <a:lstStyle/>
        <a:p>
          <a:pPr marL="0" indent="0">
            <a:lnSpc>
              <a:spcPct val="100000"/>
            </a:lnSpc>
            <a:spcAft>
              <a:spcPts val="0"/>
            </a:spcAft>
            <a:buFontTx/>
            <a:buNone/>
          </a:pPr>
          <a:r>
            <a:rPr lang="en-US" sz="1400" kern="1200" dirty="0">
              <a:solidFill>
                <a:schemeClr val="accent1">
                  <a:lumMod val="50000"/>
                </a:schemeClr>
              </a:solidFill>
              <a:latin typeface="Calibri" panose="020F0502020204030204" pitchFamily="34" charset="0"/>
            </a:rPr>
            <a:t>Start with value of the sequence </a:t>
          </a:r>
          <a:r>
            <a:rPr lang="en-US" sz="1400" kern="1200" dirty="0" err="1">
              <a:solidFill>
                <a:schemeClr val="accent1">
                  <a:lumMod val="50000"/>
                </a:schemeClr>
              </a:solidFill>
              <a:latin typeface="Calibri" panose="020F0502020204030204" pitchFamily="34" charset="0"/>
            </a:rPr>
            <a:t>crmuser.CIFPFX</a:t>
          </a:r>
          <a:r>
            <a:rPr lang="en-US" sz="1400" kern="1200" dirty="0">
              <a:solidFill>
                <a:schemeClr val="accent1">
                  <a:lumMod val="50000"/>
                </a:schemeClr>
              </a:solidFill>
              <a:latin typeface="Calibri" panose="020F0502020204030204" pitchFamily="34" charset="0"/>
            </a:rPr>
            <a:t>_ was reset to a value higher than maximum value of CIF_ID_MASTER.CIFMASTERID in database post which issue got resolved.</a:t>
          </a:r>
          <a:endParaRPr lang="en-US" sz="1400" b="0" kern="1200" dirty="0">
            <a:solidFill>
              <a:schemeClr val="accent1">
                <a:lumMod val="50000"/>
              </a:schemeClr>
            </a:solidFill>
            <a:latin typeface="Calibri" panose="020F0502020204030204"/>
            <a:ea typeface="+mn-ea"/>
            <a:cs typeface="+mn-cs"/>
          </a:endParaRPr>
        </a:p>
      </dgm:t>
    </dgm:pt>
    <dgm:pt modelId="{3CF6C7CC-3A25-4149-A3C1-A406938A4B66}" type="parTrans" cxnId="{04DC004C-95E6-4B02-83D3-890D0699AF4F}">
      <dgm:prSet/>
      <dgm:spPr/>
      <dgm:t>
        <a:bodyPr/>
        <a:lstStyle/>
        <a:p>
          <a:pPr marL="0" indent="0">
            <a:lnSpc>
              <a:spcPct val="100000"/>
            </a:lnSpc>
            <a:spcAft>
              <a:spcPts val="0"/>
            </a:spcAft>
            <a:buFontTx/>
            <a:buNone/>
          </a:pPr>
          <a:endParaRPr lang="en-US"/>
        </a:p>
      </dgm:t>
    </dgm:pt>
    <dgm:pt modelId="{6FF472D7-EF72-474D-B150-2CC29D68CD5B}" type="sibTrans" cxnId="{04DC004C-95E6-4B02-83D3-890D0699AF4F}">
      <dgm:prSet/>
      <dgm:spPr/>
      <dgm:t>
        <a:bodyPr/>
        <a:lstStyle/>
        <a:p>
          <a:pPr marL="0" indent="0">
            <a:lnSpc>
              <a:spcPct val="100000"/>
            </a:lnSpc>
            <a:spcAft>
              <a:spcPts val="0"/>
            </a:spcAft>
            <a:buFontTx/>
            <a:buNone/>
          </a:pPr>
          <a:endParaRPr lang="en-US"/>
        </a:p>
      </dgm:t>
    </dgm:pt>
    <dgm:pt modelId="{253036DC-B227-4582-A8D4-B0BE0E1F0049}">
      <dgm:prSet custT="1"/>
      <dgm:spPr/>
      <dgm:t>
        <a:bodyPr/>
        <a:lstStyle/>
        <a:p>
          <a:pPr marL="0" indent="0">
            <a:lnSpc>
              <a:spcPct val="100000"/>
            </a:lnSpc>
            <a:spcAft>
              <a:spcPts val="0"/>
            </a:spcAft>
            <a:buFontTx/>
            <a:buNone/>
          </a:pPr>
          <a:r>
            <a:rPr lang="en-US" sz="1300" kern="1200" dirty="0">
              <a:solidFill>
                <a:schemeClr val="accent1">
                  <a:lumMod val="50000"/>
                </a:schemeClr>
              </a:solidFill>
              <a:latin typeface="Calibri" panose="020F0502020204030204"/>
              <a:ea typeface="+mn-ea"/>
              <a:cs typeface="+mn-cs"/>
            </a:rPr>
            <a:t>1. Using the following query, check which table the constraint  is on:</a:t>
          </a:r>
        </a:p>
      </dgm:t>
    </dgm:pt>
    <dgm:pt modelId="{DA9DF781-F695-46AE-82C3-23EC03676072}" type="parTrans" cxnId="{37FB8CB0-019E-4614-8565-623691F65358}">
      <dgm:prSet/>
      <dgm:spPr/>
      <dgm:t>
        <a:bodyPr/>
        <a:lstStyle/>
        <a:p>
          <a:endParaRPr lang="en-US"/>
        </a:p>
      </dgm:t>
    </dgm:pt>
    <dgm:pt modelId="{B57DC937-56AF-4FA0-A828-649FBEA11BC3}" type="sibTrans" cxnId="{37FB8CB0-019E-4614-8565-623691F65358}">
      <dgm:prSet/>
      <dgm:spPr/>
      <dgm:t>
        <a:bodyPr/>
        <a:lstStyle/>
        <a:p>
          <a:endParaRPr lang="en-US"/>
        </a:p>
      </dgm:t>
    </dgm:pt>
    <dgm:pt modelId="{C6FD1093-B519-476B-9110-5354F70FE7CF}">
      <dgm:prSet custT="1"/>
      <dgm:spPr/>
      <dgm:t>
        <a:bodyPr/>
        <a:lstStyle/>
        <a:p>
          <a:pPr marL="0" indent="0">
            <a:lnSpc>
              <a:spcPct val="100000"/>
            </a:lnSpc>
            <a:spcAft>
              <a:spcPts val="0"/>
            </a:spcAft>
            <a:buFontTx/>
            <a:buNone/>
          </a:pPr>
          <a:r>
            <a:rPr lang="en-US" sz="1300" kern="1200" dirty="0">
              <a:solidFill>
                <a:schemeClr val="accent1">
                  <a:lumMod val="50000"/>
                </a:schemeClr>
              </a:solidFill>
              <a:latin typeface="Calibri" panose="020F0502020204030204"/>
              <a:ea typeface="+mn-ea"/>
              <a:cs typeface="+mn-cs"/>
            </a:rPr>
            <a:t>select * from </a:t>
          </a:r>
          <a:r>
            <a:rPr lang="en-US" sz="1300" kern="1200" dirty="0" err="1">
              <a:solidFill>
                <a:schemeClr val="accent1">
                  <a:lumMod val="50000"/>
                </a:schemeClr>
              </a:solidFill>
              <a:latin typeface="Calibri" panose="020F0502020204030204"/>
              <a:ea typeface="+mn-ea"/>
              <a:cs typeface="+mn-cs"/>
            </a:rPr>
            <a:t>all_constraints</a:t>
          </a:r>
          <a:r>
            <a:rPr lang="en-US" sz="1300" kern="1200" dirty="0">
              <a:solidFill>
                <a:schemeClr val="accent1">
                  <a:lumMod val="50000"/>
                </a:schemeClr>
              </a:solidFill>
              <a:latin typeface="Calibri" panose="020F0502020204030204"/>
              <a:ea typeface="+mn-ea"/>
              <a:cs typeface="+mn-cs"/>
            </a:rPr>
            <a:t> where </a:t>
          </a:r>
          <a:r>
            <a:rPr lang="en-US" sz="1300" kern="1200" dirty="0" err="1">
              <a:solidFill>
                <a:schemeClr val="accent1">
                  <a:lumMod val="50000"/>
                </a:schemeClr>
              </a:solidFill>
              <a:latin typeface="Calibri" panose="020F0502020204030204"/>
              <a:ea typeface="+mn-ea"/>
              <a:cs typeface="+mn-cs"/>
            </a:rPr>
            <a:t>constraint_name</a:t>
          </a:r>
          <a:r>
            <a:rPr lang="en-US" sz="1300" kern="1200" dirty="0">
              <a:solidFill>
                <a:schemeClr val="accent1">
                  <a:lumMod val="50000"/>
                </a:schemeClr>
              </a:solidFill>
              <a:latin typeface="Calibri" panose="020F0502020204030204"/>
              <a:ea typeface="+mn-ea"/>
              <a:cs typeface="+mn-cs"/>
            </a:rPr>
            <a:t>='PK743';</a:t>
          </a:r>
        </a:p>
      </dgm:t>
    </dgm:pt>
    <dgm:pt modelId="{DB563932-B309-43AF-B847-2C6A11A7EB71}" type="parTrans" cxnId="{C11D86C1-15BA-4FA5-A4D5-305CA522624D}">
      <dgm:prSet/>
      <dgm:spPr/>
      <dgm:t>
        <a:bodyPr/>
        <a:lstStyle/>
        <a:p>
          <a:endParaRPr lang="en-US"/>
        </a:p>
      </dgm:t>
    </dgm:pt>
    <dgm:pt modelId="{47306123-9451-45EF-9303-D0E8EAD72C98}" type="sibTrans" cxnId="{C11D86C1-15BA-4FA5-A4D5-305CA522624D}">
      <dgm:prSet/>
      <dgm:spPr/>
      <dgm:t>
        <a:bodyPr/>
        <a:lstStyle/>
        <a:p>
          <a:endParaRPr lang="en-US"/>
        </a:p>
      </dgm:t>
    </dgm:pt>
    <dgm:pt modelId="{8313AE36-2EB9-49A3-BEED-2A10B5FBF348}">
      <dgm:prSet custT="1"/>
      <dgm:spPr/>
      <dgm:t>
        <a:bodyPr/>
        <a:lstStyle/>
        <a:p>
          <a:pPr marL="0" indent="0">
            <a:lnSpc>
              <a:spcPct val="100000"/>
            </a:lnSpc>
            <a:spcAft>
              <a:spcPts val="0"/>
            </a:spcAft>
            <a:buFontTx/>
            <a:buNone/>
          </a:pPr>
          <a:r>
            <a:rPr lang="en-US" sz="1300" kern="1200" dirty="0">
              <a:solidFill>
                <a:schemeClr val="accent1">
                  <a:lumMod val="50000"/>
                </a:schemeClr>
              </a:solidFill>
            </a:rPr>
            <a:t>The s</a:t>
          </a:r>
          <a:r>
            <a:rPr lang="en-US" sz="1300" kern="1200" dirty="0">
              <a:solidFill>
                <a:schemeClr val="accent1">
                  <a:lumMod val="50000"/>
                </a:schemeClr>
              </a:solidFill>
              <a:latin typeface="Calibri" panose="020F0502020204030204" pitchFamily="34" charset="0"/>
            </a:rPr>
            <a:t>equence </a:t>
          </a:r>
          <a:r>
            <a:rPr lang="en-US" sz="1300" kern="1200" dirty="0" err="1">
              <a:solidFill>
                <a:schemeClr val="accent1">
                  <a:lumMod val="50000"/>
                </a:schemeClr>
              </a:solidFill>
              <a:latin typeface="Calibri" panose="020F0502020204030204" pitchFamily="34" charset="0"/>
            </a:rPr>
            <a:t>crmuser.CIFPFX</a:t>
          </a:r>
          <a:r>
            <a:rPr lang="en-US" sz="1300" kern="1200" dirty="0">
              <a:solidFill>
                <a:schemeClr val="accent1">
                  <a:lumMod val="50000"/>
                </a:schemeClr>
              </a:solidFill>
              <a:latin typeface="Calibri" panose="020F0502020204030204" pitchFamily="34" charset="0"/>
            </a:rPr>
            <a:t>_ had a </a:t>
          </a:r>
          <a:r>
            <a:rPr lang="en-US" sz="1300" kern="1200" dirty="0" err="1">
              <a:solidFill>
                <a:schemeClr val="accent1">
                  <a:lumMod val="50000"/>
                </a:schemeClr>
              </a:solidFill>
              <a:latin typeface="Calibri" panose="020F0502020204030204" pitchFamily="34" charset="0"/>
            </a:rPr>
            <a:t>nextvalue</a:t>
          </a:r>
          <a:r>
            <a:rPr lang="en-US" sz="1300" kern="1200" dirty="0">
              <a:solidFill>
                <a:schemeClr val="accent1">
                  <a:lumMod val="50000"/>
                </a:schemeClr>
              </a:solidFill>
              <a:latin typeface="Calibri" panose="020F0502020204030204" pitchFamily="34" charset="0"/>
            </a:rPr>
            <a:t> lower than the max value of CIF_ID_MASTER.CIFMASTERID .</a:t>
          </a:r>
          <a:endParaRPr lang="en-US" sz="1300" kern="1200" dirty="0">
            <a:solidFill>
              <a:schemeClr val="accent1">
                <a:lumMod val="50000"/>
              </a:schemeClr>
            </a:solidFill>
            <a:latin typeface="Calibri" panose="020F0502020204030204"/>
            <a:ea typeface="+mn-ea"/>
            <a:cs typeface="+mn-cs"/>
          </a:endParaRPr>
        </a:p>
      </dgm:t>
    </dgm:pt>
    <dgm:pt modelId="{468DBB69-9C3E-4420-8F2E-10D229CCC818}" type="parTrans" cxnId="{2674CED5-050A-4CEC-9A96-08FBA508B760}">
      <dgm:prSet/>
      <dgm:spPr/>
      <dgm:t>
        <a:bodyPr/>
        <a:lstStyle/>
        <a:p>
          <a:endParaRPr lang="en-US"/>
        </a:p>
      </dgm:t>
    </dgm:pt>
    <dgm:pt modelId="{F47A4C51-28CC-4B47-A422-8EC6BDACF078}" type="sibTrans" cxnId="{2674CED5-050A-4CEC-9A96-08FBA508B760}">
      <dgm:prSet/>
      <dgm:spPr/>
      <dgm:t>
        <a:bodyPr/>
        <a:lstStyle/>
        <a:p>
          <a:endParaRPr lang="en-US"/>
        </a:p>
      </dgm:t>
    </dgm:pt>
    <dgm:pt modelId="{8618FE91-6844-4325-B31F-B24E1B4DD94A}">
      <dgm:prSet custT="1"/>
      <dgm:spPr/>
      <dgm:t>
        <a:bodyPr/>
        <a:lstStyle/>
        <a:p>
          <a:pPr marL="0" indent="0">
            <a:lnSpc>
              <a:spcPct val="100000"/>
            </a:lnSpc>
            <a:spcAft>
              <a:spcPts val="0"/>
            </a:spcAft>
            <a:buFontTx/>
            <a:buNone/>
          </a:pPr>
          <a:endParaRPr lang="en-US" sz="1400" b="0" kern="1200" dirty="0">
            <a:solidFill>
              <a:schemeClr val="accent1">
                <a:lumMod val="50000"/>
              </a:schemeClr>
            </a:solidFill>
            <a:latin typeface="Calibri" panose="020F0502020204030204"/>
            <a:ea typeface="+mn-ea"/>
            <a:cs typeface="+mn-cs"/>
          </a:endParaRPr>
        </a:p>
      </dgm:t>
    </dgm:pt>
    <dgm:pt modelId="{D4BB5D90-52F8-4BE5-A616-58EB16CD5C8D}" type="parTrans" cxnId="{51C54D8E-9CB8-420C-92BD-3933ACFCBECD}">
      <dgm:prSet/>
      <dgm:spPr/>
      <dgm:t>
        <a:bodyPr/>
        <a:lstStyle/>
        <a:p>
          <a:endParaRPr lang="en-US"/>
        </a:p>
      </dgm:t>
    </dgm:pt>
    <dgm:pt modelId="{F11A380A-60BF-419D-B565-50C174992395}" type="sibTrans" cxnId="{51C54D8E-9CB8-420C-92BD-3933ACFCBECD}">
      <dgm:prSet/>
      <dgm:spPr/>
      <dgm:t>
        <a:bodyPr/>
        <a:lstStyle/>
        <a:p>
          <a:endParaRPr lang="en-US"/>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5"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5" custScaleX="137184" custLinFactNeighborX="967" custLinFactNeighborY="9320">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5"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5" custScaleX="137184" custScaleY="110751">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5" custScaleX="54874" custScaleY="92942">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5" custScaleX="136477" custScaleY="109263">
        <dgm:presLayoutVars>
          <dgm:bulletEnabled val="1"/>
        </dgm:presLayoutVars>
      </dgm:prSet>
      <dgm:spPr/>
    </dgm:pt>
    <dgm:pt modelId="{B43691BA-575F-4684-B34F-473DC15F7901}" type="pres">
      <dgm:prSet presAssocID="{8AC920DD-8AB5-4ACB-808B-6800A5931605}" presName="sp" presStyleCnt="0"/>
      <dgm:spPr/>
    </dgm:pt>
    <dgm:pt modelId="{5C6DA2E4-190F-48CB-9F1D-55E1C60EE4E4}" type="pres">
      <dgm:prSet presAssocID="{5A604A08-56DC-4096-96E1-0BC72853B0CB}" presName="linNode" presStyleCnt="0"/>
      <dgm:spPr/>
    </dgm:pt>
    <dgm:pt modelId="{5A6C5E2C-7872-4ACA-AD0D-4D6B2EF3C644}" type="pres">
      <dgm:prSet presAssocID="{5A604A08-56DC-4096-96E1-0BC72853B0CB}" presName="parentText" presStyleLbl="node1" presStyleIdx="3" presStyleCnt="5" custScaleX="54874" custScaleY="110104">
        <dgm:presLayoutVars>
          <dgm:chMax val="1"/>
          <dgm:bulletEnabled val="1"/>
        </dgm:presLayoutVars>
      </dgm:prSet>
      <dgm:spPr/>
    </dgm:pt>
    <dgm:pt modelId="{472F4026-B50C-4A64-901D-BE83EE214B1E}" type="pres">
      <dgm:prSet presAssocID="{5A604A08-56DC-4096-96E1-0BC72853B0CB}" presName="descendantText" presStyleLbl="alignAccFollowNode1" presStyleIdx="3" presStyleCnt="5" custScaleX="137184" custScaleY="127177">
        <dgm:presLayoutVars>
          <dgm:bulletEnabled val="1"/>
        </dgm:presLayoutVars>
      </dgm:prSet>
      <dgm:spPr/>
    </dgm:pt>
    <dgm:pt modelId="{C321ACE7-9F5E-4DD5-B7B8-47B5F98999F9}" type="pres">
      <dgm:prSet presAssocID="{515ECA61-4F77-4DBF-9DEC-C89112B0E739}" presName="sp" presStyleCnt="0"/>
      <dgm:spPr/>
    </dgm:pt>
    <dgm:pt modelId="{94EB9F1B-AAC1-435A-B016-7773659420FF}" type="pres">
      <dgm:prSet presAssocID="{AA1A16EE-174A-4141-97D3-D4F73A407214}" presName="linNode" presStyleCnt="0"/>
      <dgm:spPr/>
    </dgm:pt>
    <dgm:pt modelId="{168BCE36-57EE-4997-9069-59CB7DB9A917}" type="pres">
      <dgm:prSet presAssocID="{AA1A16EE-174A-4141-97D3-D4F73A407214}" presName="parentText" presStyleLbl="node1" presStyleIdx="4" presStyleCnt="5" custScaleX="54874" custScaleY="117818">
        <dgm:presLayoutVars>
          <dgm:chMax val="1"/>
          <dgm:bulletEnabled val="1"/>
        </dgm:presLayoutVars>
      </dgm:prSet>
      <dgm:spPr/>
    </dgm:pt>
    <dgm:pt modelId="{AEB78B8C-FAB0-41BF-B8BA-BF2E069A0714}" type="pres">
      <dgm:prSet presAssocID="{AA1A16EE-174A-4141-97D3-D4F73A407214}" presName="descendantText" presStyleLbl="alignAccFollowNode1" presStyleIdx="4" presStyleCnt="5" custScaleX="136477" custScaleY="123812" custLinFactNeighborX="-1666" custLinFactNeighborY="-4896">
        <dgm:presLayoutVars>
          <dgm:bulletEnabled val="1"/>
        </dgm:presLayoutVars>
      </dgm:prSet>
      <dgm:spPr/>
    </dgm:pt>
  </dgm:ptLst>
  <dgm:cxnLst>
    <dgm:cxn modelId="{22DE3A07-532D-4AEB-A18C-093ECE951250}" type="presOf" srcId="{5A604A08-56DC-4096-96E1-0BC72853B0CB}" destId="{5A6C5E2C-7872-4ACA-AD0D-4D6B2EF3C644}" srcOrd="0" destOrd="0" presId="urn:microsoft.com/office/officeart/2005/8/layout/vList5"/>
    <dgm:cxn modelId="{B0441509-8B16-47E4-8C71-ED2874CDD5E5}" type="presOf" srcId="{D1D907CC-D128-4A34-B4FE-B95D903424F0}" destId="{AEB78B8C-FAB0-41BF-B8BA-BF2E069A0714}" srcOrd="0" destOrd="0" presId="urn:microsoft.com/office/officeart/2005/8/layout/vList5"/>
    <dgm:cxn modelId="{08977914-19D0-43C1-90E8-05082E7504CE}" type="presOf" srcId="{490DFB80-C8F0-426B-A79D-004DA6DE9145}" destId="{364E779E-E35D-4C40-8E9D-9B397F69D441}" srcOrd="0" destOrd="0" presId="urn:microsoft.com/office/officeart/2005/8/layout/vList5"/>
    <dgm:cxn modelId="{B224B118-72AE-4EAA-9E32-8F4E63E8272C}" type="presOf" srcId="{D9A4CAF7-2499-463C-B24A-4CB9C8090D8F}" destId="{FF90FCC0-7AB8-4919-9CEE-D8A73C267557}" srcOrd="0" destOrd="0" presId="urn:microsoft.com/office/officeart/2005/8/layout/vList5"/>
    <dgm:cxn modelId="{33220B22-8603-40F6-B85E-2D601DB3CDE0}" srcId="{A4B1DA18-F6BB-4A41-9A12-05BCF7AA15EB}" destId="{AA1A16EE-174A-4141-97D3-D4F73A407214}" srcOrd="4" destOrd="0" parTransId="{2A7B2B3B-501E-43EE-8045-A301DDF02F67}" sibTransId="{E4B793F2-66B2-46B9-B320-D35D228FB736}"/>
    <dgm:cxn modelId="{5492895E-5C7E-4197-A41F-645C132AB997}" type="presOf" srcId="{253036DC-B227-4582-A8D4-B0BE0E1F0049}" destId="{472F4026-B50C-4A64-901D-BE83EE214B1E}" srcOrd="0" destOrd="0" presId="urn:microsoft.com/office/officeart/2005/8/layout/vList5"/>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04DC004C-95E6-4B02-83D3-890D0699AF4F}" srcId="{AA1A16EE-174A-4141-97D3-D4F73A407214}" destId="{D1D907CC-D128-4A34-B4FE-B95D903424F0}" srcOrd="0" destOrd="0" parTransId="{3CF6C7CC-3A25-4149-A3C1-A406938A4B66}" sibTransId="{6FF472D7-EF72-474D-B150-2CC29D68CD5B}"/>
    <dgm:cxn modelId="{ADE9924C-85B2-4521-862E-14E1D4868C96}" srcId="{A4B1DA18-F6BB-4A41-9A12-05BCF7AA15EB}" destId="{490DFB80-C8F0-426B-A79D-004DA6DE9145}" srcOrd="1" destOrd="0" parTransId="{4F9E2590-651C-4F56-9798-239A49104C70}" sibTransId="{151BB484-70BB-4EE4-911B-E00C06FA4634}"/>
    <dgm:cxn modelId="{08A5E259-0DF6-4AF0-866D-4B00ECAEECB3}" type="presOf" srcId="{8618FE91-6844-4325-B31F-B24E1B4DD94A}" destId="{AEB78B8C-FAB0-41BF-B8BA-BF2E069A0714}" srcOrd="0" destOrd="1" presId="urn:microsoft.com/office/officeart/2005/8/layout/vList5"/>
    <dgm:cxn modelId="{AC2AEF5A-806B-41F2-B8B9-1E5B55C509B0}" type="presOf" srcId="{8313AE36-2EB9-49A3-BEED-2A10B5FBF348}" destId="{472F4026-B50C-4A64-901D-BE83EE214B1E}" srcOrd="0" destOrd="3" presId="urn:microsoft.com/office/officeart/2005/8/layout/vList5"/>
    <dgm:cxn modelId="{51C54D8E-9CB8-420C-92BD-3933ACFCBECD}" srcId="{AA1A16EE-174A-4141-97D3-D4F73A407214}" destId="{8618FE91-6844-4325-B31F-B24E1B4DD94A}" srcOrd="1" destOrd="0" parTransId="{D4BB5D90-52F8-4BE5-A616-58EB16CD5C8D}" sibTransId="{F11A380A-60BF-419D-B565-50C174992395}"/>
    <dgm:cxn modelId="{5EF420A5-75E3-495F-B532-DC60F51F721C}" type="presOf" srcId="{55FCEDDD-9096-4363-B8C6-162F13895418}" destId="{F3623246-B13F-4A64-BF79-C29B41FC6E72}" srcOrd="0" destOrd="0" presId="urn:microsoft.com/office/officeart/2005/8/layout/vList5"/>
    <dgm:cxn modelId="{B764C0A5-D46C-4434-88C7-8ADF791809AB}" type="presOf" srcId="{C6FD1093-B519-476B-9110-5354F70FE7CF}" destId="{472F4026-B50C-4A64-901D-BE83EE214B1E}" srcOrd="0" destOrd="1" presId="urn:microsoft.com/office/officeart/2005/8/layout/vList5"/>
    <dgm:cxn modelId="{87027CA8-F8A4-4AF6-A5FB-ECFE987F2F76}" srcId="{5A604A08-56DC-4096-96E1-0BC72853B0CB}" destId="{B9CB0D67-E7CA-40B3-BA7C-0E6DD8D56E4C}" srcOrd="2" destOrd="0" parTransId="{F9B76704-95C1-4F06-BC31-680B66AF61AF}" sibTransId="{301A9CBC-6357-4852-B369-722B153B6326}"/>
    <dgm:cxn modelId="{37FB8CB0-019E-4614-8565-623691F65358}" srcId="{5A604A08-56DC-4096-96E1-0BC72853B0CB}" destId="{253036DC-B227-4582-A8D4-B0BE0E1F0049}" srcOrd="0" destOrd="0" parTransId="{DA9DF781-F695-46AE-82C3-23EC03676072}" sibTransId="{B57DC937-56AF-4FA0-A828-649FBEA11BC3}"/>
    <dgm:cxn modelId="{D7ACFBB5-05E4-4DA4-8F77-94E70A410C88}" type="presOf" srcId="{AA218A9E-B190-4A62-A739-8784F8DAC722}" destId="{41F99743-8A9E-4B57-81AA-51E2501D446E}" srcOrd="0" destOrd="0" presId="urn:microsoft.com/office/officeart/2005/8/layout/vList5"/>
    <dgm:cxn modelId="{C11D86C1-15BA-4FA5-A4D5-305CA522624D}" srcId="{5A604A08-56DC-4096-96E1-0BC72853B0CB}" destId="{C6FD1093-B519-476B-9110-5354F70FE7CF}" srcOrd="1" destOrd="0" parTransId="{DB563932-B309-43AF-B847-2C6A11A7EB71}" sibTransId="{47306123-9451-45EF-9303-D0E8EAD72C98}"/>
    <dgm:cxn modelId="{1274A5C6-2F2C-46A7-A510-43A142402315}" type="presOf" srcId="{314D2C38-CBBF-46E8-9588-5DC0FD841770}" destId="{8892BEF4-27DB-4DD9-81E7-33B39C7A7D66}" srcOrd="0" destOrd="0" presId="urn:microsoft.com/office/officeart/2005/8/layout/vList5"/>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0" destOrd="0" parTransId="{72EECAFE-8C4D-4FA2-B766-1832BDD44396}" sibTransId="{9AFE6CEF-8791-4B7B-AF0C-4993B4848571}"/>
    <dgm:cxn modelId="{2674CED5-050A-4CEC-9A96-08FBA508B760}" srcId="{5A604A08-56DC-4096-96E1-0BC72853B0CB}" destId="{8313AE36-2EB9-49A3-BEED-2A10B5FBF348}" srcOrd="3" destOrd="0" parTransId="{468DBB69-9C3E-4420-8F2E-10D229CCC818}" sibTransId="{F47A4C51-28CC-4B47-A422-8EC6BDACF078}"/>
    <dgm:cxn modelId="{E6FCA6D6-9781-400B-BC7F-3149791162D2}" type="presOf" srcId="{B9CB0D67-E7CA-40B3-BA7C-0E6DD8D56E4C}" destId="{472F4026-B50C-4A64-901D-BE83EE214B1E}" srcOrd="0" destOrd="2" presId="urn:microsoft.com/office/officeart/2005/8/layout/vList5"/>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1F8DECEE-FC4D-49C5-BEF3-E27DB6F30FAA}" type="presOf" srcId="{AA1A16EE-174A-4141-97D3-D4F73A407214}" destId="{168BCE36-57EE-4997-9069-59CB7DB9A917}" srcOrd="0" destOrd="0" presId="urn:microsoft.com/office/officeart/2005/8/layout/vList5"/>
    <dgm:cxn modelId="{A15F79F1-C01E-414F-A809-291F7274D7C1}" srcId="{A4B1DA18-F6BB-4A41-9A12-05BCF7AA15EB}" destId="{5A604A08-56DC-4096-96E1-0BC72853B0CB}" srcOrd="3" destOrd="0" parTransId="{D3A6FF7F-4099-4212-A7B6-783D52E4DD02}" sibTransId="{515ECA61-4F77-4DBF-9DEC-C89112B0E739}"/>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 modelId="{7736F1C9-447F-459E-AF00-09168BF81869}" type="presParOf" srcId="{4E886C79-F776-4B66-A645-33EED7A490A1}" destId="{B43691BA-575F-4684-B34F-473DC15F7901}" srcOrd="5" destOrd="0" presId="urn:microsoft.com/office/officeart/2005/8/layout/vList5"/>
    <dgm:cxn modelId="{608A36E6-1B4E-4300-A636-49FC8849A2CA}" type="presParOf" srcId="{4E886C79-F776-4B66-A645-33EED7A490A1}" destId="{5C6DA2E4-190F-48CB-9F1D-55E1C60EE4E4}" srcOrd="6" destOrd="0" presId="urn:microsoft.com/office/officeart/2005/8/layout/vList5"/>
    <dgm:cxn modelId="{AC52F623-66B3-47E9-9709-DA42ABC46736}" type="presParOf" srcId="{5C6DA2E4-190F-48CB-9F1D-55E1C60EE4E4}" destId="{5A6C5E2C-7872-4ACA-AD0D-4D6B2EF3C644}" srcOrd="0" destOrd="0" presId="urn:microsoft.com/office/officeart/2005/8/layout/vList5"/>
    <dgm:cxn modelId="{53FC4332-D99D-4EA7-AE57-CB2A283C69FE}" type="presParOf" srcId="{5C6DA2E4-190F-48CB-9F1D-55E1C60EE4E4}" destId="{472F4026-B50C-4A64-901D-BE83EE214B1E}" srcOrd="1" destOrd="0" presId="urn:microsoft.com/office/officeart/2005/8/layout/vList5"/>
    <dgm:cxn modelId="{80118D05-977E-4923-845C-946E365B35CA}" type="presParOf" srcId="{4E886C79-F776-4B66-A645-33EED7A490A1}" destId="{C321ACE7-9F5E-4DD5-B7B8-47B5F98999F9}" srcOrd="7" destOrd="0" presId="urn:microsoft.com/office/officeart/2005/8/layout/vList5"/>
    <dgm:cxn modelId="{04BF5550-5021-4795-81E9-B6205A38E87A}" type="presParOf" srcId="{4E886C79-F776-4B66-A645-33EED7A490A1}" destId="{94EB9F1B-AAC1-435A-B016-7773659420FF}" srcOrd="8" destOrd="0" presId="urn:microsoft.com/office/officeart/2005/8/layout/vList5"/>
    <dgm:cxn modelId="{04090A44-B2A7-4631-9352-D2A97B2536FA}" type="presParOf" srcId="{94EB9F1B-AAC1-435A-B016-7773659420FF}" destId="{168BCE36-57EE-4997-9069-59CB7DB9A917}" srcOrd="0" destOrd="0" presId="urn:microsoft.com/office/officeart/2005/8/layout/vList5"/>
    <dgm:cxn modelId="{4CB55FB9-6C11-48DD-82FB-7171F0603AA0}" type="presParOf" srcId="{94EB9F1B-AAC1-435A-B016-7773659420FF}" destId="{AEB78B8C-FAB0-41BF-B8BA-BF2E069A071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pPr>
            <a:buFontTx/>
            <a:buNone/>
          </a:pPr>
          <a:r>
            <a:rPr lang="en-US" dirty="0"/>
            <a:t>Is this a new issue?</a:t>
          </a:r>
        </a:p>
      </dgm:t>
    </dgm:pt>
    <dgm:pt modelId="{244F4C5B-E21F-42C5-B3DE-A041B66062A8}" type="parTrans" cxnId="{C4C8F894-0048-4280-A73A-29BC1A0D9EDC}">
      <dgm:prSet/>
      <dgm:spPr/>
      <dgm:t>
        <a:bodyPr/>
        <a:lstStyle/>
        <a:p>
          <a:pPr>
            <a:buFontTx/>
            <a:buNone/>
          </a:pPr>
          <a:endParaRPr lang="en-US"/>
        </a:p>
      </dgm:t>
    </dgm:pt>
    <dgm:pt modelId="{DC933204-89A4-41EE-801F-B72B072A2776}" type="sibTrans" cxnId="{C4C8F894-0048-4280-A73A-29BC1A0D9EDC}">
      <dgm:prSet/>
      <dgm:spPr/>
      <dgm:t>
        <a:bodyPr/>
        <a:lstStyle/>
        <a:p>
          <a:pPr>
            <a:buFontTx/>
            <a:buNone/>
          </a:pPr>
          <a:endParaRPr lang="en-US"/>
        </a:p>
      </dgm:t>
    </dgm:pt>
    <dgm:pt modelId="{65A9A5E5-6E50-4DA5-9BAB-BD774C78290E}">
      <dgm:prSet custT="1"/>
      <dgm:spPr/>
      <dgm:t>
        <a:bodyPr/>
        <a:lstStyle/>
        <a:p>
          <a:pPr>
            <a:buFontTx/>
            <a:buNone/>
          </a:pPr>
          <a:r>
            <a:rPr lang="en-US" sz="2500" kern="1200" dirty="0">
              <a:solidFill>
                <a:srgbClr val="002060"/>
              </a:solidFill>
              <a:latin typeface="Calibri"/>
              <a:ea typeface="+mn-ea"/>
              <a:cs typeface="+mn-cs"/>
            </a:rPr>
            <a:t>Yes</a:t>
          </a:r>
          <a:r>
            <a:rPr lang="en-US" sz="2500" kern="1200" dirty="0"/>
            <a:t> </a:t>
          </a:r>
        </a:p>
      </dgm:t>
    </dgm:pt>
    <dgm:pt modelId="{EAA1A911-2086-492B-BE78-01E515E78659}" type="parTrans" cxnId="{52082A99-6B54-41CB-87BD-DA79A3BF96D0}">
      <dgm:prSet/>
      <dgm:spPr/>
      <dgm:t>
        <a:bodyPr/>
        <a:lstStyle/>
        <a:p>
          <a:pPr>
            <a:buFontTx/>
            <a:buNone/>
          </a:pPr>
          <a:endParaRPr lang="en-US"/>
        </a:p>
      </dgm:t>
    </dgm:pt>
    <dgm:pt modelId="{CF307955-A0AA-416E-BA26-7BB3CA55F199}" type="sibTrans" cxnId="{52082A99-6B54-41CB-87BD-DA79A3BF96D0}">
      <dgm:prSet/>
      <dgm:spPr/>
      <dgm:t>
        <a:bodyPr/>
        <a:lstStyle/>
        <a:p>
          <a:pPr>
            <a:buFontTx/>
            <a:buNone/>
          </a:pPr>
          <a:endParaRPr lang="en-US"/>
        </a:p>
      </dgm:t>
    </dgm:pt>
    <dgm:pt modelId="{CEF4D714-C52E-4243-8AB1-79E1A8F82FC3}">
      <dgm:prSet/>
      <dgm:spPr/>
      <dgm:t>
        <a:bodyPr/>
        <a:lstStyle/>
        <a:p>
          <a:pPr>
            <a:buFontTx/>
            <a:buNone/>
          </a:pPr>
          <a:r>
            <a:rPr lang="en-US" dirty="0"/>
            <a:t>Is it reported only for one customer?</a:t>
          </a:r>
        </a:p>
      </dgm:t>
    </dgm:pt>
    <dgm:pt modelId="{94E794C3-2048-469B-8741-7E3811C6328D}" type="parTrans" cxnId="{450916BD-26E4-4C5F-A728-E06230F10962}">
      <dgm:prSet/>
      <dgm:spPr/>
      <dgm:t>
        <a:bodyPr/>
        <a:lstStyle/>
        <a:p>
          <a:pPr>
            <a:buFontTx/>
            <a:buNone/>
          </a:pPr>
          <a:endParaRPr lang="en-US"/>
        </a:p>
      </dgm:t>
    </dgm:pt>
    <dgm:pt modelId="{C77D0C15-0EE6-441E-8327-D64FCD0DA5CD}" type="sibTrans" cxnId="{450916BD-26E4-4C5F-A728-E06230F10962}">
      <dgm:prSet/>
      <dgm:spPr/>
      <dgm:t>
        <a:bodyPr/>
        <a:lstStyle/>
        <a:p>
          <a:pPr>
            <a:buFontTx/>
            <a:buNone/>
          </a:pPr>
          <a:endParaRPr lang="en-US"/>
        </a:p>
      </dgm:t>
    </dgm:pt>
    <dgm:pt modelId="{6838ACF1-B127-4877-A6D2-F99833050D5A}">
      <dgm:prSet/>
      <dgm:spPr/>
      <dgm:t>
        <a:bodyPr/>
        <a:lstStyle/>
        <a:p>
          <a:pPr>
            <a:buFontTx/>
            <a:buNone/>
          </a:pPr>
          <a:r>
            <a:rPr lang="en-US" dirty="0">
              <a:solidFill>
                <a:srgbClr val="002060"/>
              </a:solidFill>
            </a:rPr>
            <a:t>Yes</a:t>
          </a:r>
          <a:endParaRPr lang="en-US" dirty="0"/>
        </a:p>
      </dgm:t>
    </dgm:pt>
    <dgm:pt modelId="{950C1917-37B9-40A2-80B1-DF0A6F711FC7}" type="parTrans" cxnId="{ECFCCDE2-A79F-49C6-A3A9-2235B5CEB55F}">
      <dgm:prSet/>
      <dgm:spPr/>
      <dgm:t>
        <a:bodyPr/>
        <a:lstStyle/>
        <a:p>
          <a:pPr>
            <a:buFontTx/>
            <a:buNone/>
          </a:pPr>
          <a:endParaRPr lang="en-US"/>
        </a:p>
      </dgm:t>
    </dgm:pt>
    <dgm:pt modelId="{BF52B021-F7CE-4B3D-AE08-5CDA1A3E3131}" type="sibTrans" cxnId="{ECFCCDE2-A79F-49C6-A3A9-2235B5CEB55F}">
      <dgm:prSet/>
      <dgm:spPr/>
      <dgm:t>
        <a:bodyPr/>
        <a:lstStyle/>
        <a:p>
          <a:pPr>
            <a:buFontTx/>
            <a:buNone/>
          </a:pPr>
          <a:endParaRPr lang="en-US"/>
        </a:p>
      </dgm:t>
    </dgm:pt>
    <dgm:pt modelId="{B545F403-667B-47D0-BA4B-895E949E77EC}">
      <dgm:prSet/>
      <dgm:spPr/>
      <dgm:t>
        <a:bodyPr/>
        <a:lstStyle/>
        <a:p>
          <a:pPr>
            <a:buFontTx/>
            <a:buNone/>
          </a:pPr>
          <a:r>
            <a:rPr lang="en-US" dirty="0"/>
            <a:t>Is there any common pattern across CIFs?</a:t>
          </a:r>
        </a:p>
      </dgm:t>
    </dgm:pt>
    <dgm:pt modelId="{1174DABC-87C1-40E3-A3CC-768F405752C0}" type="parTrans" cxnId="{CDF2EBB3-FDF4-43D4-BEE1-C80498BB1222}">
      <dgm:prSet/>
      <dgm:spPr/>
      <dgm:t>
        <a:bodyPr/>
        <a:lstStyle/>
        <a:p>
          <a:pPr>
            <a:buFontTx/>
            <a:buNone/>
          </a:pPr>
          <a:endParaRPr lang="en-US"/>
        </a:p>
      </dgm:t>
    </dgm:pt>
    <dgm:pt modelId="{E4BEF677-82C6-48A6-9143-AA2E39240A54}" type="sibTrans" cxnId="{CDF2EBB3-FDF4-43D4-BEE1-C80498BB1222}">
      <dgm:prSet/>
      <dgm:spPr/>
      <dgm:t>
        <a:bodyPr/>
        <a:lstStyle/>
        <a:p>
          <a:pPr>
            <a:buFontTx/>
            <a:buNone/>
          </a:pPr>
          <a:endParaRPr lang="en-US"/>
        </a:p>
      </dgm:t>
    </dgm:pt>
    <dgm:pt modelId="{B0F09938-E5C3-4559-A3A8-02082338827D}">
      <dgm:prSet/>
      <dgm:spPr/>
      <dgm:t>
        <a:bodyPr/>
        <a:lstStyle/>
        <a:p>
          <a:pPr>
            <a:buFontTx/>
            <a:buNone/>
          </a:pPr>
          <a:r>
            <a:rPr lang="en-US" dirty="0">
              <a:solidFill>
                <a:srgbClr val="002060"/>
              </a:solidFill>
            </a:rPr>
            <a:t>No</a:t>
          </a:r>
          <a:endParaRPr lang="en-US" dirty="0"/>
        </a:p>
      </dgm:t>
    </dgm:pt>
    <dgm:pt modelId="{8E546FBC-CAD3-47A5-80EB-F9506A816C4F}" type="parTrans" cxnId="{5F6E16F0-5899-49A7-A4A1-92713F92532B}">
      <dgm:prSet/>
      <dgm:spPr/>
      <dgm:t>
        <a:bodyPr/>
        <a:lstStyle/>
        <a:p>
          <a:pPr>
            <a:buFontTx/>
            <a:buNone/>
          </a:pPr>
          <a:endParaRPr lang="en-US"/>
        </a:p>
      </dgm:t>
    </dgm:pt>
    <dgm:pt modelId="{1F946830-3CC3-4EA8-A718-E98324C06B0E}" type="sibTrans" cxnId="{5F6E16F0-5899-49A7-A4A1-92713F92532B}">
      <dgm:prSet/>
      <dgm:spPr/>
      <dgm:t>
        <a:bodyPr/>
        <a:lstStyle/>
        <a:p>
          <a:pPr>
            <a:buFontTx/>
            <a:buNone/>
          </a:pPr>
          <a:endParaRPr lang="en-US"/>
        </a:p>
      </dgm:t>
    </dgm:pt>
    <dgm:pt modelId="{A4BB6894-FC46-4A07-AFAC-6934F6C19CBA}">
      <dgm:prSet/>
      <dgm:spPr/>
      <dgm:t>
        <a:bodyPr/>
        <a:lstStyle/>
        <a:p>
          <a:pPr>
            <a:buFontTx/>
            <a:buNone/>
          </a:pPr>
          <a:r>
            <a:rPr lang="en-US" dirty="0"/>
            <a:t>Is the issue only with migrated CIFs ?</a:t>
          </a:r>
        </a:p>
      </dgm:t>
    </dgm:pt>
    <dgm:pt modelId="{97289959-938B-4C85-9075-CE1ADB56CDB4}" type="parTrans" cxnId="{CF7EC996-84D8-4B2D-BB09-73FFB286242F}">
      <dgm:prSet/>
      <dgm:spPr/>
      <dgm:t>
        <a:bodyPr/>
        <a:lstStyle/>
        <a:p>
          <a:pPr>
            <a:buFontTx/>
            <a:buNone/>
          </a:pPr>
          <a:endParaRPr lang="en-US"/>
        </a:p>
      </dgm:t>
    </dgm:pt>
    <dgm:pt modelId="{CAE479C8-414B-49A0-B1D9-402FEEB3D5BA}" type="sibTrans" cxnId="{CF7EC996-84D8-4B2D-BB09-73FFB286242F}">
      <dgm:prSet/>
      <dgm:spPr/>
      <dgm:t>
        <a:bodyPr/>
        <a:lstStyle/>
        <a:p>
          <a:pPr>
            <a:buFontTx/>
            <a:buNone/>
          </a:pPr>
          <a:endParaRPr lang="en-US"/>
        </a:p>
      </dgm:t>
    </dgm:pt>
    <dgm:pt modelId="{E92B0EE6-C594-4749-B0D3-529E365B9F50}">
      <dgm:prSet custT="1"/>
      <dgm:spPr/>
      <dgm: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Yes</a:t>
          </a:r>
        </a:p>
      </dgm:t>
    </dgm:pt>
    <dgm:pt modelId="{B17FB608-A5FF-48E5-91D8-CCDAEFAF574A}" type="parTrans" cxnId="{DE5C147A-855C-4B01-9F7D-38042B6234F7}">
      <dgm:prSet/>
      <dgm:spPr/>
      <dgm:t>
        <a:bodyPr/>
        <a:lstStyle/>
        <a:p>
          <a:pPr>
            <a:buFontTx/>
            <a:buNone/>
          </a:pPr>
          <a:endParaRPr lang="en-US"/>
        </a:p>
      </dgm:t>
    </dgm:pt>
    <dgm:pt modelId="{7337F703-9C00-49E9-8A33-C707CC3C7A44}" type="sibTrans" cxnId="{DE5C147A-855C-4B01-9F7D-38042B6234F7}">
      <dgm:prSet/>
      <dgm:spPr/>
      <dgm:t>
        <a:bodyPr/>
        <a:lstStyle/>
        <a:p>
          <a:pPr>
            <a:buFontTx/>
            <a:buNone/>
          </a:pPr>
          <a:endParaRPr lang="en-US"/>
        </a:p>
      </dgm:t>
    </dgm:pt>
    <dgm:pt modelId="{A3CD790F-9C87-4CCB-94DF-6BDD3CACF454}">
      <dgm:prSet/>
      <dgm:spPr/>
      <dgm:t>
        <a:bodyPr/>
        <a:lstStyle/>
        <a:p>
          <a:pPr>
            <a:buFontTx/>
            <a:buNone/>
          </a:pPr>
          <a:r>
            <a:rPr lang="en-US" dirty="0"/>
            <a:t>Any changes done recently?</a:t>
          </a:r>
        </a:p>
      </dgm:t>
    </dgm:pt>
    <dgm:pt modelId="{06BD135A-936C-40C6-AB05-659314F0F055}" type="parTrans" cxnId="{E45120B7-D22C-4EBA-9A9C-C367B160FED0}">
      <dgm:prSet/>
      <dgm:spPr/>
      <dgm:t>
        <a:bodyPr/>
        <a:lstStyle/>
        <a:p>
          <a:pPr>
            <a:buFontTx/>
            <a:buNone/>
          </a:pPr>
          <a:endParaRPr lang="en-US"/>
        </a:p>
      </dgm:t>
    </dgm:pt>
    <dgm:pt modelId="{AC94685E-CAE2-430D-B418-34412FC4B160}" type="sibTrans" cxnId="{E45120B7-D22C-4EBA-9A9C-C367B160FED0}">
      <dgm:prSet/>
      <dgm:spPr/>
      <dgm:t>
        <a:bodyPr/>
        <a:lstStyle/>
        <a:p>
          <a:pPr>
            <a:buFontTx/>
            <a:buNone/>
          </a:pPr>
          <a:endParaRPr lang="en-US"/>
        </a:p>
      </dgm:t>
    </dgm:pt>
    <dgm:pt modelId="{6ADB63FE-4CC4-4D3F-ABF2-D935374D2B95}">
      <dgm:prSet custT="1"/>
      <dgm:spPr/>
      <dgm: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No</a:t>
          </a:r>
        </a:p>
      </dgm:t>
    </dgm:pt>
    <dgm:pt modelId="{459E0D46-282C-4D81-8054-230EA26CD511}" type="parTrans" cxnId="{FA613F42-2359-487C-8070-A977855BC91B}">
      <dgm:prSet/>
      <dgm:spPr/>
      <dgm:t>
        <a:bodyPr/>
        <a:lstStyle/>
        <a:p>
          <a:pPr>
            <a:buFontTx/>
            <a:buNone/>
          </a:pPr>
          <a:endParaRPr lang="en-US"/>
        </a:p>
      </dgm:t>
    </dgm:pt>
    <dgm:pt modelId="{774E0255-768D-4DEB-9F9B-9D68D24DCF4E}" type="sibTrans" cxnId="{FA613F42-2359-487C-8070-A977855BC91B}">
      <dgm:prSet/>
      <dgm:spPr/>
      <dgm:t>
        <a:bodyPr/>
        <a:lstStyle/>
        <a:p>
          <a:pPr>
            <a:buFontTx/>
            <a:buNone/>
          </a:pPr>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buFontTx/>
            <a:buNone/>
          </a:pPr>
          <a:r>
            <a:rPr lang="en-US" sz="1800" b="0" dirty="0"/>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sz="1800"/>
        </a:p>
      </dgm:t>
    </dgm:pt>
    <dgm:pt modelId="{D6BF8D54-43A2-480E-8BDB-CA663E9E9784}" type="sibTrans" cxnId="{57892267-267B-463A-BBDC-9A7AF5F574C6}">
      <dgm:prSet/>
      <dgm:spPr/>
      <dgm:t>
        <a:bodyPr/>
        <a:lstStyle/>
        <a:p>
          <a:pPr marL="0" indent="0">
            <a:lnSpc>
              <a:spcPct val="100000"/>
            </a:lnSpc>
            <a:spcAft>
              <a:spcPts val="0"/>
            </a:spcAft>
            <a:buFontTx/>
            <a:buNone/>
          </a:pPr>
          <a:endParaRPr lang="en-US" sz="1800"/>
        </a:p>
      </dgm:t>
    </dgm:pt>
    <dgm:pt modelId="{490DFB80-C8F0-426B-A79D-004DA6DE9145}">
      <dgm:prSet custT="1"/>
      <dgm:spPr/>
      <dgm:t>
        <a:bodyPr/>
        <a:lstStyle/>
        <a:p>
          <a:pPr marL="0" indent="0">
            <a:lnSpc>
              <a:spcPct val="100000"/>
            </a:lnSpc>
            <a:spcAft>
              <a:spcPts val="0"/>
            </a:spcAft>
            <a:buFontTx/>
            <a:buNone/>
          </a:pPr>
          <a:r>
            <a:rPr lang="en-US" sz="1800" b="0" dirty="0"/>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sz="1800"/>
        </a:p>
      </dgm:t>
    </dgm:pt>
    <dgm:pt modelId="{151BB484-70BB-4EE4-911B-E00C06FA4634}" type="sibTrans" cxnId="{ADE9924C-85B2-4521-862E-14E1D4868C96}">
      <dgm:prSet/>
      <dgm:spPr/>
      <dgm:t>
        <a:bodyPr/>
        <a:lstStyle/>
        <a:p>
          <a:pPr marL="0" indent="0">
            <a:lnSpc>
              <a:spcPct val="100000"/>
            </a:lnSpc>
            <a:spcAft>
              <a:spcPts val="0"/>
            </a:spcAft>
            <a:buFontTx/>
            <a:buNone/>
          </a:pPr>
          <a:endParaRPr lang="en-US" sz="1800"/>
        </a:p>
      </dgm:t>
    </dgm:pt>
    <dgm:pt modelId="{AA218A9E-B190-4A62-A739-8784F8DAC722}">
      <dgm:prSet custT="1"/>
      <dgm:spPr/>
      <dgm:t>
        <a:bodyPr/>
        <a:lstStyle/>
        <a:p>
          <a:pPr marL="0" indent="0">
            <a:lnSpc>
              <a:spcPct val="100000"/>
            </a:lnSpc>
            <a:spcAft>
              <a:spcPts val="0"/>
            </a:spcAft>
            <a:buFontTx/>
            <a:buNone/>
          </a:pPr>
          <a:r>
            <a:rPr lang="en-US" sz="1800" b="0" dirty="0"/>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sz="1800"/>
        </a:p>
      </dgm:t>
    </dgm:pt>
    <dgm:pt modelId="{8AC920DD-8AB5-4ACB-808B-6800A5931605}" type="sibTrans" cxnId="{BC93B964-AC66-4BEA-B442-0EA0015B8C9C}">
      <dgm:prSet/>
      <dgm:spPr/>
      <dgm:t>
        <a:bodyPr/>
        <a:lstStyle/>
        <a:p>
          <a:pPr marL="0" indent="0">
            <a:lnSpc>
              <a:spcPct val="100000"/>
            </a:lnSpc>
            <a:spcAft>
              <a:spcPts val="0"/>
            </a:spcAft>
            <a:buFontTx/>
            <a:buNone/>
          </a:pPr>
          <a:endParaRPr lang="en-US" sz="1800"/>
        </a:p>
      </dgm:t>
    </dgm:pt>
    <dgm:pt modelId="{5A604A08-56DC-4096-96E1-0BC72853B0CB}">
      <dgm:prSet custT="1"/>
      <dgm:spPr/>
      <dgm:t>
        <a:bodyPr/>
        <a:lstStyle/>
        <a:p>
          <a:pPr marL="0" indent="0">
            <a:lnSpc>
              <a:spcPct val="100000"/>
            </a:lnSpc>
            <a:spcAft>
              <a:spcPts val="0"/>
            </a:spcAft>
            <a:buFontTx/>
            <a:buNone/>
          </a:pPr>
          <a:r>
            <a:rPr lang="en-US" sz="1800" b="0" dirty="0"/>
            <a:t>RCA</a:t>
          </a:r>
        </a:p>
      </dgm:t>
    </dgm:pt>
    <dgm:pt modelId="{D3A6FF7F-4099-4212-A7B6-783D52E4DD02}" type="parTrans" cxnId="{A15F79F1-C01E-414F-A809-291F7274D7C1}">
      <dgm:prSet/>
      <dgm:spPr/>
      <dgm:t>
        <a:bodyPr/>
        <a:lstStyle/>
        <a:p>
          <a:pPr marL="0" indent="0">
            <a:lnSpc>
              <a:spcPct val="100000"/>
            </a:lnSpc>
            <a:spcAft>
              <a:spcPts val="0"/>
            </a:spcAft>
            <a:buFontTx/>
            <a:buNone/>
          </a:pPr>
          <a:endParaRPr lang="en-US" sz="1800"/>
        </a:p>
      </dgm:t>
    </dgm:pt>
    <dgm:pt modelId="{515ECA61-4F77-4DBF-9DEC-C89112B0E739}" type="sibTrans" cxnId="{A15F79F1-C01E-414F-A809-291F7274D7C1}">
      <dgm:prSet/>
      <dgm:spPr/>
      <dgm:t>
        <a:bodyPr/>
        <a:lstStyle/>
        <a:p>
          <a:pPr marL="0" indent="0">
            <a:lnSpc>
              <a:spcPct val="100000"/>
            </a:lnSpc>
            <a:spcAft>
              <a:spcPts val="0"/>
            </a:spcAft>
            <a:buFontTx/>
            <a:buNone/>
          </a:pPr>
          <a:endParaRPr lang="en-US" sz="1800"/>
        </a:p>
      </dgm:t>
    </dgm:pt>
    <dgm:pt modelId="{AA1A16EE-174A-4141-97D3-D4F73A407214}">
      <dgm:prSet custT="1"/>
      <dgm:spPr/>
      <dgm:t>
        <a:bodyPr/>
        <a:lstStyle/>
        <a:p>
          <a:pPr marL="0" indent="0">
            <a:lnSpc>
              <a:spcPct val="100000"/>
            </a:lnSpc>
            <a:spcAft>
              <a:spcPts val="0"/>
            </a:spcAft>
            <a:buFontTx/>
            <a:buNone/>
          </a:pPr>
          <a:r>
            <a:rPr lang="en-US" sz="1800" b="0" dirty="0"/>
            <a:t>Resolution</a:t>
          </a:r>
        </a:p>
      </dgm:t>
    </dgm:pt>
    <dgm:pt modelId="{2A7B2B3B-501E-43EE-8045-A301DDF02F67}" type="parTrans" cxnId="{33220B22-8603-40F6-B85E-2D601DB3CDE0}">
      <dgm:prSet/>
      <dgm:spPr/>
      <dgm:t>
        <a:bodyPr/>
        <a:lstStyle/>
        <a:p>
          <a:pPr marL="0" indent="0">
            <a:lnSpc>
              <a:spcPct val="100000"/>
            </a:lnSpc>
            <a:spcAft>
              <a:spcPts val="0"/>
            </a:spcAft>
            <a:buFontTx/>
            <a:buNone/>
          </a:pPr>
          <a:endParaRPr lang="en-US" sz="1800"/>
        </a:p>
      </dgm:t>
    </dgm:pt>
    <dgm:pt modelId="{E4B793F2-66B2-46B9-B320-D35D228FB736}" type="sibTrans" cxnId="{33220B22-8603-40F6-B85E-2D601DB3CDE0}">
      <dgm:prSet/>
      <dgm:spPr/>
      <dgm:t>
        <a:bodyPr/>
        <a:lstStyle/>
        <a:p>
          <a:pPr marL="0" indent="0">
            <a:lnSpc>
              <a:spcPct val="100000"/>
            </a:lnSpc>
            <a:spcAft>
              <a:spcPts val="0"/>
            </a:spcAft>
            <a:buFontTx/>
            <a:buNone/>
          </a:pPr>
          <a:endParaRPr lang="en-US" sz="1800"/>
        </a:p>
      </dgm:t>
    </dgm:pt>
    <dgm:pt modelId="{55FCEDDD-9096-4363-B8C6-162F13895418}">
      <dgm:prSet phldrT="[Text]" custT="1"/>
      <dgm:spPr/>
      <dgm:t>
        <a:bodyPr/>
        <a:lstStyle/>
        <a:p>
          <a:pPr marL="0" indent="0">
            <a:lnSpc>
              <a:spcPct val="100000"/>
            </a:lnSpc>
            <a:spcAft>
              <a:spcPts val="0"/>
            </a:spcAft>
            <a:buFontTx/>
            <a:buNone/>
          </a:pPr>
          <a:r>
            <a:rPr lang="en-US" sz="1800" dirty="0">
              <a:solidFill>
                <a:schemeClr val="accent1">
                  <a:lumMod val="50000"/>
                </a:schemeClr>
              </a:solidFill>
              <a:latin typeface="Calibri" panose="020F0502020204030204" pitchFamily="34" charset="0"/>
            </a:rPr>
            <a:t>CIF is not getting created at CRM</a:t>
          </a:r>
          <a:endParaRPr lang="en-US" sz="1800" b="0" dirty="0">
            <a:solidFill>
              <a:schemeClr val="accent1">
                <a:lumMod val="50000"/>
              </a:schemeClr>
            </a:solidFill>
          </a:endParaRP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sz="1800"/>
        </a:p>
      </dgm:t>
    </dgm:pt>
    <dgm:pt modelId="{01BD911F-91D1-4BD0-9940-79F12DBAF9E0}" type="sibTrans" cxnId="{05D6EFDF-BE17-4B52-830E-E68028148087}">
      <dgm:prSet/>
      <dgm:spPr/>
      <dgm:t>
        <a:bodyPr/>
        <a:lstStyle/>
        <a:p>
          <a:pPr marL="0" indent="0">
            <a:lnSpc>
              <a:spcPct val="100000"/>
            </a:lnSpc>
            <a:spcAft>
              <a:spcPts val="0"/>
            </a:spcAft>
            <a:buFontTx/>
            <a:buNone/>
          </a:pPr>
          <a:endParaRPr lang="en-US" sz="1800"/>
        </a:p>
      </dgm:t>
    </dgm:pt>
    <dgm:pt modelId="{9EED8EE9-3B13-4567-8E89-644C0CAE5D43}">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sz="1800"/>
        </a:p>
      </dgm:t>
    </dgm:pt>
    <dgm:pt modelId="{091D0B61-8B16-4AD7-A7E6-68CFEF76F2EB}" type="sibTrans" cxnId="{5833D5FA-92C3-4A77-A328-7CD64CD54170}">
      <dgm:prSet/>
      <dgm:spPr/>
      <dgm:t>
        <a:bodyPr/>
        <a:lstStyle/>
        <a:p>
          <a:pPr marL="0" indent="0">
            <a:lnSpc>
              <a:spcPct val="100000"/>
            </a:lnSpc>
            <a:spcAft>
              <a:spcPts val="0"/>
            </a:spcAft>
            <a:buFontTx/>
            <a:buNone/>
          </a:pPr>
          <a:endParaRPr lang="en-US" sz="1800"/>
        </a:p>
      </dgm:t>
    </dgm:pt>
    <dgm:pt modelId="{D9A4CAF7-2499-463C-B24A-4CB9C8090D8F}">
      <dgm:prSet custT="1"/>
      <dgm:spPr/>
      <dgm:t>
        <a:bodyPr/>
        <a:lstStyle/>
        <a:p>
          <a:pPr marL="0" indent="0">
            <a:lnSpc>
              <a:spcPct val="100000"/>
            </a:lnSpc>
            <a:spcAft>
              <a:spcPts val="0"/>
            </a:spcAft>
            <a:buFontTx/>
            <a:buNone/>
          </a:pPr>
          <a:r>
            <a:rPr lang="en-US" sz="1800" kern="1200" dirty="0">
              <a:solidFill>
                <a:schemeClr val="accent1">
                  <a:lumMod val="50000"/>
                </a:schemeClr>
              </a:solidFill>
              <a:latin typeface="Calibri" panose="020F0502020204030204" pitchFamily="34" charset="0"/>
            </a:rPr>
            <a:t>Below exception was seen in FinacleCRM Logs:</a:t>
          </a:r>
          <a:endParaRPr lang="en-US" sz="1800" b="0" kern="1200" dirty="0">
            <a:solidFill>
              <a:schemeClr val="accent1">
                <a:lumMod val="50000"/>
              </a:schemeClr>
            </a:solidFill>
            <a:latin typeface="Calibri" panose="020F0502020204030204"/>
            <a:ea typeface="+mn-ea"/>
            <a:cs typeface="+mn-cs"/>
          </a:endParaRPr>
        </a:p>
      </dgm:t>
    </dgm:pt>
    <dgm:pt modelId="{72EECAFE-8C4D-4FA2-B766-1832BDD44396}" type="parTrans" cxnId="{61F9BDD1-4BF4-42B7-9E89-C169D981090D}">
      <dgm:prSet/>
      <dgm:spPr/>
      <dgm:t>
        <a:bodyPr/>
        <a:lstStyle/>
        <a:p>
          <a:pPr marL="0" indent="0">
            <a:lnSpc>
              <a:spcPct val="100000"/>
            </a:lnSpc>
            <a:spcAft>
              <a:spcPts val="0"/>
            </a:spcAft>
            <a:buFontTx/>
            <a:buNone/>
          </a:pPr>
          <a:endParaRPr lang="en-US" sz="1800"/>
        </a:p>
      </dgm:t>
    </dgm:pt>
    <dgm:pt modelId="{9AFE6CEF-8791-4B7B-AF0C-4993B4848571}" type="sibTrans" cxnId="{61F9BDD1-4BF4-42B7-9E89-C169D981090D}">
      <dgm:prSet/>
      <dgm:spPr/>
      <dgm:t>
        <a:bodyPr/>
        <a:lstStyle/>
        <a:p>
          <a:pPr marL="0" indent="0">
            <a:lnSpc>
              <a:spcPct val="100000"/>
            </a:lnSpc>
            <a:spcAft>
              <a:spcPts val="0"/>
            </a:spcAft>
            <a:buFontTx/>
            <a:buNone/>
          </a:pPr>
          <a:endParaRPr lang="en-US" sz="1800"/>
        </a:p>
      </dgm:t>
    </dgm:pt>
    <dgm:pt modelId="{B9CB0D67-E7CA-40B3-BA7C-0E6DD8D56E4C}">
      <dgm:prSet custT="1"/>
      <dgm:spPr/>
      <dgm:t>
        <a:bodyPr/>
        <a:lstStyle/>
        <a:p>
          <a:pPr marL="0" indent="0">
            <a:lnSpc>
              <a:spcPct val="100000"/>
            </a:lnSpc>
            <a:spcAft>
              <a:spcPts val="0"/>
            </a:spcAft>
            <a:buFont typeface="Arial" panose="020B0604020202020204" pitchFamily="34" charset="0"/>
            <a:buNone/>
          </a:pPr>
          <a:r>
            <a:rPr lang="en-US" sz="1800" kern="1200" dirty="0">
              <a:solidFill>
                <a:schemeClr val="accent1">
                  <a:lumMod val="50000"/>
                </a:schemeClr>
              </a:solidFill>
              <a:latin typeface="Calibri" panose="020F0502020204030204" pitchFamily="34" charset="0"/>
              <a:cs typeface="Calibri" panose="020F0502020204030204" pitchFamily="34" charset="0"/>
            </a:rPr>
            <a:t>The field freecode7 in </a:t>
          </a:r>
          <a:r>
            <a:rPr lang="en-US" sz="1800" kern="1200" dirty="0" err="1">
              <a:solidFill>
                <a:schemeClr val="accent1">
                  <a:lumMod val="50000"/>
                </a:schemeClr>
              </a:solidFill>
              <a:latin typeface="Calibri" panose="020F0502020204030204" pitchFamily="34" charset="0"/>
              <a:cs typeface="Calibri" panose="020F0502020204030204" pitchFamily="34" charset="0"/>
            </a:rPr>
            <a:t>coreinterface</a:t>
          </a:r>
          <a:r>
            <a:rPr lang="en-US" sz="1800" kern="1200" dirty="0">
              <a:solidFill>
                <a:schemeClr val="accent1">
                  <a:lumMod val="50000"/>
                </a:schemeClr>
              </a:solidFill>
              <a:latin typeface="Calibri" panose="020F0502020204030204" pitchFamily="34" charset="0"/>
              <a:cs typeface="Calibri" panose="020F0502020204030204" pitchFamily="34" charset="0"/>
            </a:rPr>
            <a:t> table in the database is nvarchar2(5) but the value passed from the front end was of 6 characters. </a:t>
          </a:r>
          <a:endParaRPr lang="en-US" sz="1800" kern="1200" dirty="0">
            <a:solidFill>
              <a:schemeClr val="accent1">
                <a:lumMod val="50000"/>
              </a:schemeClr>
            </a:solidFill>
            <a:latin typeface="Calibri" panose="020F0502020204030204"/>
            <a:ea typeface="+mn-ea"/>
            <a:cs typeface="+mn-cs"/>
          </a:endParaRPr>
        </a:p>
      </dgm:t>
    </dgm:pt>
    <dgm:pt modelId="{F9B76704-95C1-4F06-BC31-680B66AF61AF}" type="parTrans" cxnId="{87027CA8-F8A4-4AF6-A5FB-ECFE987F2F76}">
      <dgm:prSet/>
      <dgm:spPr/>
      <dgm:t>
        <a:bodyPr/>
        <a:lstStyle/>
        <a:p>
          <a:pPr marL="0" indent="0">
            <a:lnSpc>
              <a:spcPct val="100000"/>
            </a:lnSpc>
            <a:spcAft>
              <a:spcPts val="0"/>
            </a:spcAft>
            <a:buFontTx/>
            <a:buNone/>
          </a:pPr>
          <a:endParaRPr lang="en-US" sz="1800"/>
        </a:p>
      </dgm:t>
    </dgm:pt>
    <dgm:pt modelId="{301A9CBC-6357-4852-B369-722B153B6326}" type="sibTrans" cxnId="{87027CA8-F8A4-4AF6-A5FB-ECFE987F2F76}">
      <dgm:prSet/>
      <dgm:spPr/>
      <dgm:t>
        <a:bodyPr/>
        <a:lstStyle/>
        <a:p>
          <a:pPr marL="0" indent="0">
            <a:lnSpc>
              <a:spcPct val="100000"/>
            </a:lnSpc>
            <a:spcAft>
              <a:spcPts val="0"/>
            </a:spcAft>
            <a:buFontTx/>
            <a:buNone/>
          </a:pPr>
          <a:endParaRPr lang="en-US" sz="1800"/>
        </a:p>
      </dgm:t>
    </dgm:pt>
    <dgm:pt modelId="{D1D907CC-D128-4A34-B4FE-B95D903424F0}">
      <dgm:prSet custT="1"/>
      <dgm:spPr/>
      <dgm:t>
        <a:bodyPr/>
        <a:lstStyle/>
        <a:p>
          <a:pPr marL="0" indent="0">
            <a:lnSpc>
              <a:spcPct val="100000"/>
            </a:lnSpc>
            <a:spcAft>
              <a:spcPts val="0"/>
            </a:spcAft>
            <a:buFontTx/>
            <a:buNone/>
          </a:pPr>
          <a:r>
            <a:rPr lang="en-US" sz="1800" kern="1200" dirty="0">
              <a:solidFill>
                <a:schemeClr val="accent1">
                  <a:lumMod val="50000"/>
                </a:schemeClr>
              </a:solidFill>
              <a:latin typeface="Calibri" panose="020F0502020204030204" pitchFamily="34" charset="0"/>
              <a:cs typeface="Calibri" panose="020F0502020204030204" pitchFamily="34" charset="0"/>
            </a:rPr>
            <a:t>Issue got resolved after passing the value having length 5 or lesser for freecode7 field.</a:t>
          </a:r>
          <a:endParaRPr lang="en-US" sz="1800" b="0" kern="1200" dirty="0">
            <a:solidFill>
              <a:schemeClr val="accent1">
                <a:lumMod val="50000"/>
              </a:schemeClr>
            </a:solidFill>
            <a:latin typeface="Calibri" panose="020F0502020204030204"/>
            <a:ea typeface="+mn-ea"/>
            <a:cs typeface="+mn-cs"/>
          </a:endParaRPr>
        </a:p>
      </dgm:t>
    </dgm:pt>
    <dgm:pt modelId="{3CF6C7CC-3A25-4149-A3C1-A406938A4B66}" type="parTrans" cxnId="{04DC004C-95E6-4B02-83D3-890D0699AF4F}">
      <dgm:prSet/>
      <dgm:spPr/>
      <dgm:t>
        <a:bodyPr/>
        <a:lstStyle/>
        <a:p>
          <a:pPr marL="0" indent="0">
            <a:lnSpc>
              <a:spcPct val="100000"/>
            </a:lnSpc>
            <a:spcAft>
              <a:spcPts val="0"/>
            </a:spcAft>
            <a:buFontTx/>
            <a:buNone/>
          </a:pPr>
          <a:endParaRPr lang="en-US" sz="1800"/>
        </a:p>
      </dgm:t>
    </dgm:pt>
    <dgm:pt modelId="{6FF472D7-EF72-474D-B150-2CC29D68CD5B}" type="sibTrans" cxnId="{04DC004C-95E6-4B02-83D3-890D0699AF4F}">
      <dgm:prSet/>
      <dgm:spPr/>
      <dgm:t>
        <a:bodyPr/>
        <a:lstStyle/>
        <a:p>
          <a:pPr marL="0" indent="0">
            <a:lnSpc>
              <a:spcPct val="100000"/>
            </a:lnSpc>
            <a:spcAft>
              <a:spcPts val="0"/>
            </a:spcAft>
            <a:buFontTx/>
            <a:buNone/>
          </a:pPr>
          <a:endParaRPr lang="en-US" sz="1800"/>
        </a:p>
      </dgm:t>
    </dgm:pt>
    <dgm:pt modelId="{D969FABB-2DD2-4DDE-B626-9605E608B730}">
      <dgm:prSet custT="1"/>
      <dgm:spPr/>
      <dgm:t>
        <a:bodyPr/>
        <a:lstStyle/>
        <a:p>
          <a:pPr marL="0" indent="0">
            <a:lnSpc>
              <a:spcPct val="100000"/>
            </a:lnSpc>
            <a:spcAft>
              <a:spcPts val="0"/>
            </a:spcAft>
            <a:buFontTx/>
            <a:buNone/>
          </a:pPr>
          <a:r>
            <a:rPr lang="en-US" sz="1800" dirty="0">
              <a:solidFill>
                <a:schemeClr val="accent1">
                  <a:lumMod val="50000"/>
                </a:schemeClr>
              </a:solidFill>
              <a:latin typeface="Calibri" panose="020F0502020204030204" pitchFamily="34" charset="0"/>
              <a:cs typeface="Calibri" panose="020F0502020204030204" pitchFamily="34" charset="0"/>
            </a:rPr>
            <a:t>&lt;CONTENT&gt;{340589071} Given value is too large or too small in size for attribute CoreInterfaceModBO.FREECODE7</a:t>
          </a:r>
        </a:p>
      </dgm:t>
    </dgm:pt>
    <dgm:pt modelId="{93F39E16-EC97-4578-885B-4564D493C4E9}" type="parTrans" cxnId="{33C575CB-632F-43CF-AEAA-3DB9A87FB11B}">
      <dgm:prSet/>
      <dgm:spPr/>
      <dgm:t>
        <a:bodyPr/>
        <a:lstStyle/>
        <a:p>
          <a:pPr marL="0" indent="0">
            <a:lnSpc>
              <a:spcPct val="100000"/>
            </a:lnSpc>
            <a:spcAft>
              <a:spcPts val="0"/>
            </a:spcAft>
            <a:buFontTx/>
            <a:buNone/>
          </a:pPr>
          <a:endParaRPr lang="en-US" sz="1800"/>
        </a:p>
      </dgm:t>
    </dgm:pt>
    <dgm:pt modelId="{0677C226-4A7A-4C33-B7AD-A47491F536C3}" type="sibTrans" cxnId="{33C575CB-632F-43CF-AEAA-3DB9A87FB11B}">
      <dgm:prSet/>
      <dgm:spPr/>
      <dgm:t>
        <a:bodyPr/>
        <a:lstStyle/>
        <a:p>
          <a:pPr marL="0" indent="0">
            <a:lnSpc>
              <a:spcPct val="100000"/>
            </a:lnSpc>
            <a:spcAft>
              <a:spcPts val="0"/>
            </a:spcAft>
            <a:buFontTx/>
            <a:buNone/>
          </a:pPr>
          <a:endParaRPr lang="en-US" sz="1800"/>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5"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5" custScaleX="127051" custLinFactNeighborX="967" custLinFactNeighborY="9320">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5"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5" custScaleX="127051" custScaleY="110751">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5" custScaleX="54874" custScaleY="189419">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5" custScaleX="126304" custScaleY="222680">
        <dgm:presLayoutVars>
          <dgm:bulletEnabled val="1"/>
        </dgm:presLayoutVars>
      </dgm:prSet>
      <dgm:spPr/>
    </dgm:pt>
    <dgm:pt modelId="{B43691BA-575F-4684-B34F-473DC15F7901}" type="pres">
      <dgm:prSet presAssocID="{8AC920DD-8AB5-4ACB-808B-6800A5931605}" presName="sp" presStyleCnt="0"/>
      <dgm:spPr/>
    </dgm:pt>
    <dgm:pt modelId="{5C6DA2E4-190F-48CB-9F1D-55E1C60EE4E4}" type="pres">
      <dgm:prSet presAssocID="{5A604A08-56DC-4096-96E1-0BC72853B0CB}" presName="linNode" presStyleCnt="0"/>
      <dgm:spPr/>
    </dgm:pt>
    <dgm:pt modelId="{5A6C5E2C-7872-4ACA-AD0D-4D6B2EF3C644}" type="pres">
      <dgm:prSet presAssocID="{5A604A08-56DC-4096-96E1-0BC72853B0CB}" presName="parentText" presStyleLbl="node1" presStyleIdx="3" presStyleCnt="5" custScaleX="54874" custScaleY="75795">
        <dgm:presLayoutVars>
          <dgm:chMax val="1"/>
          <dgm:bulletEnabled val="1"/>
        </dgm:presLayoutVars>
      </dgm:prSet>
      <dgm:spPr/>
    </dgm:pt>
    <dgm:pt modelId="{472F4026-B50C-4A64-901D-BE83EE214B1E}" type="pres">
      <dgm:prSet presAssocID="{5A604A08-56DC-4096-96E1-0BC72853B0CB}" presName="descendantText" presStyleLbl="alignAccFollowNode1" presStyleIdx="3" presStyleCnt="5" custScaleX="127051" custScaleY="123661">
        <dgm:presLayoutVars>
          <dgm:bulletEnabled val="1"/>
        </dgm:presLayoutVars>
      </dgm:prSet>
      <dgm:spPr/>
    </dgm:pt>
    <dgm:pt modelId="{C321ACE7-9F5E-4DD5-B7B8-47B5F98999F9}" type="pres">
      <dgm:prSet presAssocID="{515ECA61-4F77-4DBF-9DEC-C89112B0E739}" presName="sp" presStyleCnt="0"/>
      <dgm:spPr/>
    </dgm:pt>
    <dgm:pt modelId="{94EB9F1B-AAC1-435A-B016-7773659420FF}" type="pres">
      <dgm:prSet presAssocID="{AA1A16EE-174A-4141-97D3-D4F73A407214}" presName="linNode" presStyleCnt="0"/>
      <dgm:spPr/>
    </dgm:pt>
    <dgm:pt modelId="{168BCE36-57EE-4997-9069-59CB7DB9A917}" type="pres">
      <dgm:prSet presAssocID="{AA1A16EE-174A-4141-97D3-D4F73A407214}" presName="parentText" presStyleLbl="node1" presStyleIdx="4" presStyleCnt="5" custScaleX="54874" custScaleY="117818">
        <dgm:presLayoutVars>
          <dgm:chMax val="1"/>
          <dgm:bulletEnabled val="1"/>
        </dgm:presLayoutVars>
      </dgm:prSet>
      <dgm:spPr/>
    </dgm:pt>
    <dgm:pt modelId="{AEB78B8C-FAB0-41BF-B8BA-BF2E069A0714}" type="pres">
      <dgm:prSet presAssocID="{AA1A16EE-174A-4141-97D3-D4F73A407214}" presName="descendantText" presStyleLbl="alignAccFollowNode1" presStyleIdx="4" presStyleCnt="5" custScaleX="126304" custScaleY="118736" custLinFactNeighborX="-1666" custLinFactNeighborY="-4896">
        <dgm:presLayoutVars>
          <dgm:bulletEnabled val="1"/>
        </dgm:presLayoutVars>
      </dgm:prSet>
      <dgm:spPr/>
    </dgm:pt>
  </dgm:ptLst>
  <dgm:cxnLst>
    <dgm:cxn modelId="{22DE3A07-532D-4AEB-A18C-093ECE951250}" type="presOf" srcId="{5A604A08-56DC-4096-96E1-0BC72853B0CB}" destId="{5A6C5E2C-7872-4ACA-AD0D-4D6B2EF3C644}" srcOrd="0" destOrd="0" presId="urn:microsoft.com/office/officeart/2005/8/layout/vList5"/>
    <dgm:cxn modelId="{B0441509-8B16-47E4-8C71-ED2874CDD5E5}" type="presOf" srcId="{D1D907CC-D128-4A34-B4FE-B95D903424F0}" destId="{AEB78B8C-FAB0-41BF-B8BA-BF2E069A0714}" srcOrd="0" destOrd="0" presId="urn:microsoft.com/office/officeart/2005/8/layout/vList5"/>
    <dgm:cxn modelId="{08977914-19D0-43C1-90E8-05082E7504CE}" type="presOf" srcId="{490DFB80-C8F0-426B-A79D-004DA6DE9145}" destId="{364E779E-E35D-4C40-8E9D-9B397F69D441}" srcOrd="0" destOrd="0" presId="urn:microsoft.com/office/officeart/2005/8/layout/vList5"/>
    <dgm:cxn modelId="{B224B118-72AE-4EAA-9E32-8F4E63E8272C}" type="presOf" srcId="{D9A4CAF7-2499-463C-B24A-4CB9C8090D8F}" destId="{FF90FCC0-7AB8-4919-9CEE-D8A73C267557}" srcOrd="0" destOrd="0" presId="urn:microsoft.com/office/officeart/2005/8/layout/vList5"/>
    <dgm:cxn modelId="{33220B22-8603-40F6-B85E-2D601DB3CDE0}" srcId="{A4B1DA18-F6BB-4A41-9A12-05BCF7AA15EB}" destId="{AA1A16EE-174A-4141-97D3-D4F73A407214}" srcOrd="4" destOrd="0" parTransId="{2A7B2B3B-501E-43EE-8045-A301DDF02F67}" sibTransId="{E4B793F2-66B2-46B9-B320-D35D228FB736}"/>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04DC004C-95E6-4B02-83D3-890D0699AF4F}" srcId="{AA1A16EE-174A-4141-97D3-D4F73A407214}" destId="{D1D907CC-D128-4A34-B4FE-B95D903424F0}" srcOrd="0" destOrd="0" parTransId="{3CF6C7CC-3A25-4149-A3C1-A406938A4B66}" sibTransId="{6FF472D7-EF72-474D-B150-2CC29D68CD5B}"/>
    <dgm:cxn modelId="{ADE9924C-85B2-4521-862E-14E1D4868C96}" srcId="{A4B1DA18-F6BB-4A41-9A12-05BCF7AA15EB}" destId="{490DFB80-C8F0-426B-A79D-004DA6DE9145}" srcOrd="1" destOrd="0" parTransId="{4F9E2590-651C-4F56-9798-239A49104C70}" sibTransId="{151BB484-70BB-4EE4-911B-E00C06FA4634}"/>
    <dgm:cxn modelId="{5EF420A5-75E3-495F-B532-DC60F51F721C}" type="presOf" srcId="{55FCEDDD-9096-4363-B8C6-162F13895418}" destId="{F3623246-B13F-4A64-BF79-C29B41FC6E72}" srcOrd="0" destOrd="0" presId="urn:microsoft.com/office/officeart/2005/8/layout/vList5"/>
    <dgm:cxn modelId="{87027CA8-F8A4-4AF6-A5FB-ECFE987F2F76}" srcId="{5A604A08-56DC-4096-96E1-0BC72853B0CB}" destId="{B9CB0D67-E7CA-40B3-BA7C-0E6DD8D56E4C}" srcOrd="0" destOrd="0" parTransId="{F9B76704-95C1-4F06-BC31-680B66AF61AF}" sibTransId="{301A9CBC-6357-4852-B369-722B153B6326}"/>
    <dgm:cxn modelId="{D7ACFBB5-05E4-4DA4-8F77-94E70A410C88}" type="presOf" srcId="{AA218A9E-B190-4A62-A739-8784F8DAC722}" destId="{41F99743-8A9E-4B57-81AA-51E2501D446E}" srcOrd="0" destOrd="0" presId="urn:microsoft.com/office/officeart/2005/8/layout/vList5"/>
    <dgm:cxn modelId="{1274A5C6-2F2C-46A7-A510-43A142402315}" type="presOf" srcId="{314D2C38-CBBF-46E8-9588-5DC0FD841770}" destId="{8892BEF4-27DB-4DD9-81E7-33B39C7A7D66}" srcOrd="0" destOrd="0" presId="urn:microsoft.com/office/officeart/2005/8/layout/vList5"/>
    <dgm:cxn modelId="{33C575CB-632F-43CF-AEAA-3DB9A87FB11B}" srcId="{AA218A9E-B190-4A62-A739-8784F8DAC722}" destId="{D969FABB-2DD2-4DDE-B626-9605E608B730}" srcOrd="1" destOrd="0" parTransId="{93F39E16-EC97-4578-885B-4564D493C4E9}" sibTransId="{0677C226-4A7A-4C33-B7AD-A47491F536C3}"/>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0" destOrd="0" parTransId="{72EECAFE-8C4D-4FA2-B766-1832BDD44396}" sibTransId="{9AFE6CEF-8791-4B7B-AF0C-4993B4848571}"/>
    <dgm:cxn modelId="{E6FCA6D6-9781-400B-BC7F-3149791162D2}" type="presOf" srcId="{B9CB0D67-E7CA-40B3-BA7C-0E6DD8D56E4C}" destId="{472F4026-B50C-4A64-901D-BE83EE214B1E}" srcOrd="0" destOrd="0" presId="urn:microsoft.com/office/officeart/2005/8/layout/vList5"/>
    <dgm:cxn modelId="{4EC2F4D8-281B-497D-B08C-44C0CCCD31B3}" type="presOf" srcId="{D969FABB-2DD2-4DDE-B626-9605E608B730}" destId="{FF90FCC0-7AB8-4919-9CEE-D8A73C267557}" srcOrd="0" destOrd="1" presId="urn:microsoft.com/office/officeart/2005/8/layout/vList5"/>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1F8DECEE-FC4D-49C5-BEF3-E27DB6F30FAA}" type="presOf" srcId="{AA1A16EE-174A-4141-97D3-D4F73A407214}" destId="{168BCE36-57EE-4997-9069-59CB7DB9A917}" srcOrd="0" destOrd="0" presId="urn:microsoft.com/office/officeart/2005/8/layout/vList5"/>
    <dgm:cxn modelId="{A15F79F1-C01E-414F-A809-291F7274D7C1}" srcId="{A4B1DA18-F6BB-4A41-9A12-05BCF7AA15EB}" destId="{5A604A08-56DC-4096-96E1-0BC72853B0CB}" srcOrd="3" destOrd="0" parTransId="{D3A6FF7F-4099-4212-A7B6-783D52E4DD02}" sibTransId="{515ECA61-4F77-4DBF-9DEC-C89112B0E739}"/>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 modelId="{7736F1C9-447F-459E-AF00-09168BF81869}" type="presParOf" srcId="{4E886C79-F776-4B66-A645-33EED7A490A1}" destId="{B43691BA-575F-4684-B34F-473DC15F7901}" srcOrd="5" destOrd="0" presId="urn:microsoft.com/office/officeart/2005/8/layout/vList5"/>
    <dgm:cxn modelId="{608A36E6-1B4E-4300-A636-49FC8849A2CA}" type="presParOf" srcId="{4E886C79-F776-4B66-A645-33EED7A490A1}" destId="{5C6DA2E4-190F-48CB-9F1D-55E1C60EE4E4}" srcOrd="6" destOrd="0" presId="urn:microsoft.com/office/officeart/2005/8/layout/vList5"/>
    <dgm:cxn modelId="{AC52F623-66B3-47E9-9709-DA42ABC46736}" type="presParOf" srcId="{5C6DA2E4-190F-48CB-9F1D-55E1C60EE4E4}" destId="{5A6C5E2C-7872-4ACA-AD0D-4D6B2EF3C644}" srcOrd="0" destOrd="0" presId="urn:microsoft.com/office/officeart/2005/8/layout/vList5"/>
    <dgm:cxn modelId="{53FC4332-D99D-4EA7-AE57-CB2A283C69FE}" type="presParOf" srcId="{5C6DA2E4-190F-48CB-9F1D-55E1C60EE4E4}" destId="{472F4026-B50C-4A64-901D-BE83EE214B1E}" srcOrd="1" destOrd="0" presId="urn:microsoft.com/office/officeart/2005/8/layout/vList5"/>
    <dgm:cxn modelId="{80118D05-977E-4923-845C-946E365B35CA}" type="presParOf" srcId="{4E886C79-F776-4B66-A645-33EED7A490A1}" destId="{C321ACE7-9F5E-4DD5-B7B8-47B5F98999F9}" srcOrd="7" destOrd="0" presId="urn:microsoft.com/office/officeart/2005/8/layout/vList5"/>
    <dgm:cxn modelId="{04BF5550-5021-4795-81E9-B6205A38E87A}" type="presParOf" srcId="{4E886C79-F776-4B66-A645-33EED7A490A1}" destId="{94EB9F1B-AAC1-435A-B016-7773659420FF}" srcOrd="8" destOrd="0" presId="urn:microsoft.com/office/officeart/2005/8/layout/vList5"/>
    <dgm:cxn modelId="{04090A44-B2A7-4631-9352-D2A97B2536FA}" type="presParOf" srcId="{94EB9F1B-AAC1-435A-B016-7773659420FF}" destId="{168BCE36-57EE-4997-9069-59CB7DB9A917}" srcOrd="0" destOrd="0" presId="urn:microsoft.com/office/officeart/2005/8/layout/vList5"/>
    <dgm:cxn modelId="{4CB55FB9-6C11-48DD-82FB-7171F0603AA0}" type="presParOf" srcId="{94EB9F1B-AAC1-435A-B016-7773659420FF}" destId="{AEB78B8C-FAB0-41BF-B8BA-BF2E069A071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r>
            <a:rPr lang="en-US" dirty="0"/>
            <a:t>Is this a new issue?</a:t>
          </a:r>
        </a:p>
      </dgm:t>
    </dgm:pt>
    <dgm:pt modelId="{244F4C5B-E21F-42C5-B3DE-A041B66062A8}" type="parTrans" cxnId="{C4C8F894-0048-4280-A73A-29BC1A0D9EDC}">
      <dgm:prSet/>
      <dgm:spPr/>
      <dgm:t>
        <a:bodyPr/>
        <a:lstStyle/>
        <a:p>
          <a:endParaRPr lang="en-US"/>
        </a:p>
      </dgm:t>
    </dgm:pt>
    <dgm:pt modelId="{DC933204-89A4-41EE-801F-B72B072A2776}" type="sibTrans" cxnId="{C4C8F894-0048-4280-A73A-29BC1A0D9EDC}">
      <dgm:prSet/>
      <dgm:spPr/>
      <dgm:t>
        <a:bodyPr/>
        <a:lstStyle/>
        <a:p>
          <a:endParaRPr lang="en-US"/>
        </a:p>
      </dgm:t>
    </dgm:pt>
    <dgm:pt modelId="{65A9A5E5-6E50-4DA5-9BAB-BD774C78290E}">
      <dgm:prSet/>
      <dgm:spPr/>
      <dgm:t>
        <a:bodyPr/>
        <a:lstStyle/>
        <a:p>
          <a:pPr>
            <a:buFontTx/>
            <a:buNone/>
          </a:pPr>
          <a:r>
            <a:rPr lang="en-US" dirty="0">
              <a:solidFill>
                <a:schemeClr val="accent1">
                  <a:lumMod val="50000"/>
                </a:schemeClr>
              </a:solidFill>
            </a:rPr>
            <a:t>Yes </a:t>
          </a:r>
        </a:p>
      </dgm:t>
    </dgm:pt>
    <dgm:pt modelId="{EAA1A911-2086-492B-BE78-01E515E78659}" type="parTrans" cxnId="{52082A99-6B54-41CB-87BD-DA79A3BF96D0}">
      <dgm:prSet/>
      <dgm:spPr/>
      <dgm:t>
        <a:bodyPr/>
        <a:lstStyle/>
        <a:p>
          <a:endParaRPr lang="en-US"/>
        </a:p>
      </dgm:t>
    </dgm:pt>
    <dgm:pt modelId="{CF307955-A0AA-416E-BA26-7BB3CA55F199}" type="sibTrans" cxnId="{52082A99-6B54-41CB-87BD-DA79A3BF96D0}">
      <dgm:prSet/>
      <dgm:spPr/>
      <dgm:t>
        <a:bodyPr/>
        <a:lstStyle/>
        <a:p>
          <a:endParaRPr lang="en-US"/>
        </a:p>
      </dgm:t>
    </dgm:pt>
    <dgm:pt modelId="{CEF4D714-C52E-4243-8AB1-79E1A8F82FC3}">
      <dgm:prSet/>
      <dgm:spPr/>
      <dgm:t>
        <a:bodyPr/>
        <a:lstStyle/>
        <a:p>
          <a:r>
            <a:rPr lang="en-US" dirty="0"/>
            <a:t>Is it reported only for one customer?</a:t>
          </a:r>
        </a:p>
      </dgm:t>
    </dgm:pt>
    <dgm:pt modelId="{94E794C3-2048-469B-8741-7E3811C6328D}" type="parTrans" cxnId="{450916BD-26E4-4C5F-A728-E06230F10962}">
      <dgm:prSet/>
      <dgm:spPr/>
      <dgm:t>
        <a:bodyPr/>
        <a:lstStyle/>
        <a:p>
          <a:endParaRPr lang="en-US"/>
        </a:p>
      </dgm:t>
    </dgm:pt>
    <dgm:pt modelId="{C77D0C15-0EE6-441E-8327-D64FCD0DA5CD}" type="sibTrans" cxnId="{450916BD-26E4-4C5F-A728-E06230F10962}">
      <dgm:prSet/>
      <dgm:spPr/>
      <dgm:t>
        <a:bodyPr/>
        <a:lstStyle/>
        <a:p>
          <a:endParaRPr lang="en-US"/>
        </a:p>
      </dgm:t>
    </dgm:pt>
    <dgm:pt modelId="{6838ACF1-B127-4877-A6D2-F99833050D5A}">
      <dgm:prSet/>
      <dgm:spPr/>
      <dgm:t>
        <a:bodyPr/>
        <a:lstStyle/>
        <a:p>
          <a:pPr>
            <a:buFontTx/>
            <a:buNone/>
          </a:pPr>
          <a:r>
            <a:rPr lang="en-US" dirty="0">
              <a:solidFill>
                <a:schemeClr val="accent1">
                  <a:lumMod val="50000"/>
                </a:schemeClr>
              </a:solidFill>
            </a:rPr>
            <a:t>Yes</a:t>
          </a:r>
        </a:p>
      </dgm:t>
    </dgm:pt>
    <dgm:pt modelId="{950C1917-37B9-40A2-80B1-DF0A6F711FC7}" type="parTrans" cxnId="{ECFCCDE2-A79F-49C6-A3A9-2235B5CEB55F}">
      <dgm:prSet/>
      <dgm:spPr/>
      <dgm:t>
        <a:bodyPr/>
        <a:lstStyle/>
        <a:p>
          <a:endParaRPr lang="en-US"/>
        </a:p>
      </dgm:t>
    </dgm:pt>
    <dgm:pt modelId="{BF52B021-F7CE-4B3D-AE08-5CDA1A3E3131}" type="sibTrans" cxnId="{ECFCCDE2-A79F-49C6-A3A9-2235B5CEB55F}">
      <dgm:prSet/>
      <dgm:spPr/>
      <dgm:t>
        <a:bodyPr/>
        <a:lstStyle/>
        <a:p>
          <a:endParaRPr lang="en-US"/>
        </a:p>
      </dgm:t>
    </dgm:pt>
    <dgm:pt modelId="{B545F403-667B-47D0-BA4B-895E949E77EC}">
      <dgm:prSet/>
      <dgm:spPr/>
      <dgm:t>
        <a:bodyPr/>
        <a:lstStyle/>
        <a:p>
          <a:r>
            <a:rPr lang="en-US" dirty="0"/>
            <a:t>Is there any common pattern across CIFs?</a:t>
          </a:r>
        </a:p>
      </dgm:t>
    </dgm:pt>
    <dgm:pt modelId="{1174DABC-87C1-40E3-A3CC-768F405752C0}" type="parTrans" cxnId="{CDF2EBB3-FDF4-43D4-BEE1-C80498BB1222}">
      <dgm:prSet/>
      <dgm:spPr/>
      <dgm:t>
        <a:bodyPr/>
        <a:lstStyle/>
        <a:p>
          <a:endParaRPr lang="en-US"/>
        </a:p>
      </dgm:t>
    </dgm:pt>
    <dgm:pt modelId="{E4BEF677-82C6-48A6-9143-AA2E39240A54}" type="sibTrans" cxnId="{CDF2EBB3-FDF4-43D4-BEE1-C80498BB1222}">
      <dgm:prSet/>
      <dgm:spPr/>
      <dgm:t>
        <a:bodyPr/>
        <a:lstStyle/>
        <a:p>
          <a:endParaRPr lang="en-US"/>
        </a:p>
      </dgm:t>
    </dgm:pt>
    <dgm:pt modelId="{B0F09938-E5C3-4559-A3A8-02082338827D}">
      <dgm:prSet/>
      <dgm:spPr/>
      <dgm:t>
        <a:bodyPr/>
        <a:lstStyle/>
        <a:p>
          <a:pPr>
            <a:buFontTx/>
            <a:buNone/>
          </a:pPr>
          <a:r>
            <a:rPr lang="en-US" dirty="0">
              <a:solidFill>
                <a:schemeClr val="accent1">
                  <a:lumMod val="50000"/>
                </a:schemeClr>
              </a:solidFill>
            </a:rPr>
            <a:t>No </a:t>
          </a:r>
        </a:p>
      </dgm:t>
    </dgm:pt>
    <dgm:pt modelId="{8E546FBC-CAD3-47A5-80EB-F9506A816C4F}" type="parTrans" cxnId="{5F6E16F0-5899-49A7-A4A1-92713F92532B}">
      <dgm:prSet/>
      <dgm:spPr/>
      <dgm:t>
        <a:bodyPr/>
        <a:lstStyle/>
        <a:p>
          <a:endParaRPr lang="en-US"/>
        </a:p>
      </dgm:t>
    </dgm:pt>
    <dgm:pt modelId="{1F946830-3CC3-4EA8-A718-E98324C06B0E}" type="sibTrans" cxnId="{5F6E16F0-5899-49A7-A4A1-92713F92532B}">
      <dgm:prSet/>
      <dgm:spPr/>
      <dgm:t>
        <a:bodyPr/>
        <a:lstStyle/>
        <a:p>
          <a:endParaRPr lang="en-US"/>
        </a:p>
      </dgm:t>
    </dgm:pt>
    <dgm:pt modelId="{A4BB6894-FC46-4A07-AFAC-6934F6C19CBA}">
      <dgm:prSet/>
      <dgm:spPr/>
      <dgm:t>
        <a:bodyPr/>
        <a:lstStyle/>
        <a:p>
          <a:r>
            <a:rPr lang="en-US" dirty="0"/>
            <a:t>Is the issue only with migrated CIFs ?</a:t>
          </a:r>
        </a:p>
      </dgm:t>
    </dgm:pt>
    <dgm:pt modelId="{97289959-938B-4C85-9075-CE1ADB56CDB4}" type="parTrans" cxnId="{CF7EC996-84D8-4B2D-BB09-73FFB286242F}">
      <dgm:prSet/>
      <dgm:spPr/>
      <dgm:t>
        <a:bodyPr/>
        <a:lstStyle/>
        <a:p>
          <a:endParaRPr lang="en-US"/>
        </a:p>
      </dgm:t>
    </dgm:pt>
    <dgm:pt modelId="{CAE479C8-414B-49A0-B1D9-402FEEB3D5BA}" type="sibTrans" cxnId="{CF7EC996-84D8-4B2D-BB09-73FFB286242F}">
      <dgm:prSet/>
      <dgm:spPr/>
      <dgm:t>
        <a:bodyPr/>
        <a:lstStyle/>
        <a:p>
          <a:endParaRPr lang="en-US"/>
        </a:p>
      </dgm:t>
    </dgm:pt>
    <dgm:pt modelId="{E92B0EE6-C594-4749-B0D3-529E365B9F50}">
      <dgm:prSet/>
      <dgm:spPr/>
      <dgm:t>
        <a:bodyPr/>
        <a:lstStyle/>
        <a:p>
          <a:pPr>
            <a:buFontTx/>
            <a:buNone/>
          </a:pPr>
          <a:r>
            <a:rPr lang="en-US" dirty="0">
              <a:solidFill>
                <a:schemeClr val="accent1">
                  <a:lumMod val="50000"/>
                </a:schemeClr>
              </a:solidFill>
            </a:rPr>
            <a:t>Yes</a:t>
          </a:r>
        </a:p>
      </dgm:t>
    </dgm:pt>
    <dgm:pt modelId="{B17FB608-A5FF-48E5-91D8-CCDAEFAF574A}" type="parTrans" cxnId="{DE5C147A-855C-4B01-9F7D-38042B6234F7}">
      <dgm:prSet/>
      <dgm:spPr/>
      <dgm:t>
        <a:bodyPr/>
        <a:lstStyle/>
        <a:p>
          <a:endParaRPr lang="en-US"/>
        </a:p>
      </dgm:t>
    </dgm:pt>
    <dgm:pt modelId="{7337F703-9C00-49E9-8A33-C707CC3C7A44}" type="sibTrans" cxnId="{DE5C147A-855C-4B01-9F7D-38042B6234F7}">
      <dgm:prSet/>
      <dgm:spPr/>
      <dgm:t>
        <a:bodyPr/>
        <a:lstStyle/>
        <a:p>
          <a:endParaRPr lang="en-US"/>
        </a:p>
      </dgm:t>
    </dgm:pt>
    <dgm:pt modelId="{A3CD790F-9C87-4CCB-94DF-6BDD3CACF454}">
      <dgm:prSet/>
      <dgm:spPr/>
      <dgm:t>
        <a:bodyPr/>
        <a:lstStyle/>
        <a:p>
          <a:r>
            <a:rPr lang="en-US" dirty="0"/>
            <a:t>Any changes done recently?</a:t>
          </a:r>
        </a:p>
      </dgm:t>
    </dgm:pt>
    <dgm:pt modelId="{06BD135A-936C-40C6-AB05-659314F0F055}" type="parTrans" cxnId="{E45120B7-D22C-4EBA-9A9C-C367B160FED0}">
      <dgm:prSet/>
      <dgm:spPr/>
      <dgm:t>
        <a:bodyPr/>
        <a:lstStyle/>
        <a:p>
          <a:endParaRPr lang="en-US"/>
        </a:p>
      </dgm:t>
    </dgm:pt>
    <dgm:pt modelId="{AC94685E-CAE2-430D-B418-34412FC4B160}" type="sibTrans" cxnId="{E45120B7-D22C-4EBA-9A9C-C367B160FED0}">
      <dgm:prSet/>
      <dgm:spPr/>
      <dgm:t>
        <a:bodyPr/>
        <a:lstStyle/>
        <a:p>
          <a:endParaRPr lang="en-US"/>
        </a:p>
      </dgm:t>
    </dgm:pt>
    <dgm:pt modelId="{6ADB63FE-4CC4-4D3F-ABF2-D935374D2B95}">
      <dgm:prSet/>
      <dgm:spPr/>
      <dgm:t>
        <a:bodyPr/>
        <a:lstStyle/>
        <a:p>
          <a:pPr>
            <a:buFontTx/>
            <a:buNone/>
          </a:pPr>
          <a:r>
            <a:rPr lang="en-US" dirty="0">
              <a:solidFill>
                <a:schemeClr val="accent1">
                  <a:lumMod val="50000"/>
                </a:schemeClr>
              </a:solidFill>
            </a:rPr>
            <a:t>No</a:t>
          </a:r>
        </a:p>
      </dgm:t>
    </dgm:pt>
    <dgm:pt modelId="{459E0D46-282C-4D81-8054-230EA26CD511}" type="parTrans" cxnId="{FA613F42-2359-487C-8070-A977855BC91B}">
      <dgm:prSet/>
      <dgm:spPr/>
      <dgm:t>
        <a:bodyPr/>
        <a:lstStyle/>
        <a:p>
          <a:endParaRPr lang="en-US"/>
        </a:p>
      </dgm:t>
    </dgm:pt>
    <dgm:pt modelId="{774E0255-768D-4DEB-9F9B-9D68D24DCF4E}" type="sibTrans" cxnId="{FA613F42-2359-487C-8070-A977855BC91B}">
      <dgm:prSet/>
      <dgm:spPr/>
      <dgm:t>
        <a:bodyPr/>
        <a:lstStyle/>
        <a:p>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pPr>
          <a:r>
            <a:rPr lang="en-US" sz="1800" b="0" dirty="0"/>
            <a:t>Issue Description</a:t>
          </a:r>
        </a:p>
      </dgm:t>
    </dgm:pt>
    <dgm:pt modelId="{12128164-6E42-4BD8-B048-CCCA5BDD2D86}" type="parTrans" cxnId="{57892267-267B-463A-BBDC-9A7AF5F574C6}">
      <dgm:prSet/>
      <dgm:spPr/>
      <dgm:t>
        <a:bodyPr/>
        <a:lstStyle/>
        <a:p>
          <a:pPr marL="0" indent="0">
            <a:lnSpc>
              <a:spcPct val="100000"/>
            </a:lnSpc>
            <a:spcAft>
              <a:spcPts val="0"/>
            </a:spcAft>
          </a:pPr>
          <a:endParaRPr lang="en-US" sz="1800"/>
        </a:p>
      </dgm:t>
    </dgm:pt>
    <dgm:pt modelId="{D6BF8D54-43A2-480E-8BDB-CA663E9E9784}" type="sibTrans" cxnId="{57892267-267B-463A-BBDC-9A7AF5F574C6}">
      <dgm:prSet/>
      <dgm:spPr/>
      <dgm:t>
        <a:bodyPr/>
        <a:lstStyle/>
        <a:p>
          <a:pPr marL="0" indent="0">
            <a:lnSpc>
              <a:spcPct val="100000"/>
            </a:lnSpc>
            <a:spcAft>
              <a:spcPts val="0"/>
            </a:spcAft>
          </a:pPr>
          <a:endParaRPr lang="en-US" sz="1800"/>
        </a:p>
      </dgm:t>
    </dgm:pt>
    <dgm:pt modelId="{490DFB80-C8F0-426B-A79D-004DA6DE9145}">
      <dgm:prSet custT="1"/>
      <dgm:spPr/>
      <dgm:t>
        <a:bodyPr/>
        <a:lstStyle/>
        <a:p>
          <a:pPr marL="0" indent="0">
            <a:lnSpc>
              <a:spcPct val="100000"/>
            </a:lnSpc>
            <a:spcAft>
              <a:spcPts val="0"/>
            </a:spcAft>
          </a:pPr>
          <a:r>
            <a:rPr lang="en-US" sz="1800" b="0" dirty="0"/>
            <a:t>Logs Analyzed</a:t>
          </a:r>
        </a:p>
      </dgm:t>
    </dgm:pt>
    <dgm:pt modelId="{4F9E2590-651C-4F56-9798-239A49104C70}" type="parTrans" cxnId="{ADE9924C-85B2-4521-862E-14E1D4868C96}">
      <dgm:prSet/>
      <dgm:spPr/>
      <dgm:t>
        <a:bodyPr/>
        <a:lstStyle/>
        <a:p>
          <a:pPr marL="0" indent="0">
            <a:lnSpc>
              <a:spcPct val="100000"/>
            </a:lnSpc>
            <a:spcAft>
              <a:spcPts val="0"/>
            </a:spcAft>
          </a:pPr>
          <a:endParaRPr lang="en-US" sz="1800"/>
        </a:p>
      </dgm:t>
    </dgm:pt>
    <dgm:pt modelId="{151BB484-70BB-4EE4-911B-E00C06FA4634}" type="sibTrans" cxnId="{ADE9924C-85B2-4521-862E-14E1D4868C96}">
      <dgm:prSet/>
      <dgm:spPr/>
      <dgm:t>
        <a:bodyPr/>
        <a:lstStyle/>
        <a:p>
          <a:pPr marL="0" indent="0">
            <a:lnSpc>
              <a:spcPct val="100000"/>
            </a:lnSpc>
            <a:spcAft>
              <a:spcPts val="0"/>
            </a:spcAft>
          </a:pPr>
          <a:endParaRPr lang="en-US" sz="1800"/>
        </a:p>
      </dgm:t>
    </dgm:pt>
    <dgm:pt modelId="{AA218A9E-B190-4A62-A739-8784F8DAC722}">
      <dgm:prSet custT="1"/>
      <dgm:spPr/>
      <dgm:t>
        <a:bodyPr/>
        <a:lstStyle/>
        <a:p>
          <a:pPr marL="0" indent="0">
            <a:lnSpc>
              <a:spcPct val="100000"/>
            </a:lnSpc>
            <a:spcAft>
              <a:spcPts val="0"/>
            </a:spcAft>
          </a:pPr>
          <a:r>
            <a:rPr lang="en-US" sz="1800" b="0" dirty="0"/>
            <a:t>Trace Observed</a:t>
          </a:r>
        </a:p>
      </dgm:t>
    </dgm:pt>
    <dgm:pt modelId="{C70289A6-EA41-4697-8354-64533735782D}" type="parTrans" cxnId="{BC93B964-AC66-4BEA-B442-0EA0015B8C9C}">
      <dgm:prSet/>
      <dgm:spPr/>
      <dgm:t>
        <a:bodyPr/>
        <a:lstStyle/>
        <a:p>
          <a:pPr marL="0" indent="0">
            <a:lnSpc>
              <a:spcPct val="100000"/>
            </a:lnSpc>
            <a:spcAft>
              <a:spcPts val="0"/>
            </a:spcAft>
          </a:pPr>
          <a:endParaRPr lang="en-US" sz="1800"/>
        </a:p>
      </dgm:t>
    </dgm:pt>
    <dgm:pt modelId="{8AC920DD-8AB5-4ACB-808B-6800A5931605}" type="sibTrans" cxnId="{BC93B964-AC66-4BEA-B442-0EA0015B8C9C}">
      <dgm:prSet/>
      <dgm:spPr/>
      <dgm:t>
        <a:bodyPr/>
        <a:lstStyle/>
        <a:p>
          <a:pPr marL="0" indent="0">
            <a:lnSpc>
              <a:spcPct val="100000"/>
            </a:lnSpc>
            <a:spcAft>
              <a:spcPts val="0"/>
            </a:spcAft>
          </a:pPr>
          <a:endParaRPr lang="en-US" sz="1800"/>
        </a:p>
      </dgm:t>
    </dgm:pt>
    <dgm:pt modelId="{5A604A08-56DC-4096-96E1-0BC72853B0CB}">
      <dgm:prSet custT="1"/>
      <dgm:spPr/>
      <dgm:t>
        <a:bodyPr/>
        <a:lstStyle/>
        <a:p>
          <a:pPr marL="0" indent="0">
            <a:lnSpc>
              <a:spcPct val="100000"/>
            </a:lnSpc>
            <a:spcAft>
              <a:spcPts val="0"/>
            </a:spcAft>
          </a:pPr>
          <a:r>
            <a:rPr lang="en-US" sz="1800" b="0" dirty="0"/>
            <a:t>RCA</a:t>
          </a:r>
        </a:p>
      </dgm:t>
    </dgm:pt>
    <dgm:pt modelId="{D3A6FF7F-4099-4212-A7B6-783D52E4DD02}" type="parTrans" cxnId="{A15F79F1-C01E-414F-A809-291F7274D7C1}">
      <dgm:prSet/>
      <dgm:spPr/>
      <dgm:t>
        <a:bodyPr/>
        <a:lstStyle/>
        <a:p>
          <a:pPr marL="0" indent="0">
            <a:lnSpc>
              <a:spcPct val="100000"/>
            </a:lnSpc>
            <a:spcAft>
              <a:spcPts val="0"/>
            </a:spcAft>
          </a:pPr>
          <a:endParaRPr lang="en-US" sz="1800"/>
        </a:p>
      </dgm:t>
    </dgm:pt>
    <dgm:pt modelId="{515ECA61-4F77-4DBF-9DEC-C89112B0E739}" type="sibTrans" cxnId="{A15F79F1-C01E-414F-A809-291F7274D7C1}">
      <dgm:prSet/>
      <dgm:spPr/>
      <dgm:t>
        <a:bodyPr/>
        <a:lstStyle/>
        <a:p>
          <a:pPr marL="0" indent="0">
            <a:lnSpc>
              <a:spcPct val="100000"/>
            </a:lnSpc>
            <a:spcAft>
              <a:spcPts val="0"/>
            </a:spcAft>
          </a:pPr>
          <a:endParaRPr lang="en-US" sz="1800"/>
        </a:p>
      </dgm:t>
    </dgm:pt>
    <dgm:pt modelId="{AA1A16EE-174A-4141-97D3-D4F73A407214}">
      <dgm:prSet custT="1"/>
      <dgm:spPr/>
      <dgm:t>
        <a:bodyPr/>
        <a:lstStyle/>
        <a:p>
          <a:pPr marL="0" indent="0">
            <a:lnSpc>
              <a:spcPct val="100000"/>
            </a:lnSpc>
            <a:spcAft>
              <a:spcPts val="0"/>
            </a:spcAft>
          </a:pPr>
          <a:r>
            <a:rPr lang="en-US" sz="1800" b="0" dirty="0"/>
            <a:t>Resolution</a:t>
          </a:r>
        </a:p>
      </dgm:t>
    </dgm:pt>
    <dgm:pt modelId="{2A7B2B3B-501E-43EE-8045-A301DDF02F67}" type="parTrans" cxnId="{33220B22-8603-40F6-B85E-2D601DB3CDE0}">
      <dgm:prSet/>
      <dgm:spPr/>
      <dgm:t>
        <a:bodyPr/>
        <a:lstStyle/>
        <a:p>
          <a:pPr marL="0" indent="0">
            <a:lnSpc>
              <a:spcPct val="100000"/>
            </a:lnSpc>
            <a:spcAft>
              <a:spcPts val="0"/>
            </a:spcAft>
          </a:pPr>
          <a:endParaRPr lang="en-US" sz="1800"/>
        </a:p>
      </dgm:t>
    </dgm:pt>
    <dgm:pt modelId="{E4B793F2-66B2-46B9-B320-D35D228FB736}" type="sibTrans" cxnId="{33220B22-8603-40F6-B85E-2D601DB3CDE0}">
      <dgm:prSet/>
      <dgm:spPr/>
      <dgm:t>
        <a:bodyPr/>
        <a:lstStyle/>
        <a:p>
          <a:pPr marL="0" indent="0">
            <a:lnSpc>
              <a:spcPct val="100000"/>
            </a:lnSpc>
            <a:spcAft>
              <a:spcPts val="0"/>
            </a:spcAft>
          </a:pPr>
          <a:endParaRPr lang="en-US" sz="1800"/>
        </a:p>
      </dgm:t>
    </dgm:pt>
    <dgm:pt modelId="{55FCEDDD-9096-4363-B8C6-162F13895418}">
      <dgm:prSet phldrT="[Text]" custT="1"/>
      <dgm:spPr/>
      <dgm:t>
        <a:bodyPr/>
        <a:lstStyle/>
        <a:p>
          <a:pPr marL="0" indent="0" algn="l">
            <a:lnSpc>
              <a:spcPct val="100000"/>
            </a:lnSpc>
            <a:spcAft>
              <a:spcPts val="0"/>
            </a:spcAft>
            <a:buFontTx/>
            <a:buNone/>
          </a:pPr>
          <a:r>
            <a:rPr lang="en-US" sz="1800" b="0" dirty="0">
              <a:solidFill>
                <a:schemeClr val="accent1">
                  <a:lumMod val="50000"/>
                </a:schemeClr>
              </a:solidFill>
            </a:rPr>
            <a:t>One of the Retail CIF is under verification and pending for approval, but user is unable to approve the CIF and getting internal database error.</a:t>
          </a:r>
        </a:p>
      </dgm:t>
    </dgm:pt>
    <dgm:pt modelId="{F7984883-FA9C-47DA-94FB-F26CD6F2F809}" type="parTrans" cxnId="{05D6EFDF-BE17-4B52-830E-E68028148087}">
      <dgm:prSet/>
      <dgm:spPr/>
      <dgm:t>
        <a:bodyPr/>
        <a:lstStyle/>
        <a:p>
          <a:pPr marL="0" indent="0">
            <a:lnSpc>
              <a:spcPct val="100000"/>
            </a:lnSpc>
            <a:spcAft>
              <a:spcPts val="0"/>
            </a:spcAft>
          </a:pPr>
          <a:endParaRPr lang="en-US" sz="1800"/>
        </a:p>
      </dgm:t>
    </dgm:pt>
    <dgm:pt modelId="{01BD911F-91D1-4BD0-9940-79F12DBAF9E0}" type="sibTrans" cxnId="{05D6EFDF-BE17-4B52-830E-E68028148087}">
      <dgm:prSet/>
      <dgm:spPr/>
      <dgm:t>
        <a:bodyPr/>
        <a:lstStyle/>
        <a:p>
          <a:pPr marL="0" indent="0">
            <a:lnSpc>
              <a:spcPct val="100000"/>
            </a:lnSpc>
            <a:spcAft>
              <a:spcPts val="0"/>
            </a:spcAft>
          </a:pPr>
          <a:endParaRPr lang="en-US" sz="1800"/>
        </a:p>
      </dgm:t>
    </dgm:pt>
    <dgm:pt modelId="{9EED8EE9-3B13-4567-8E89-644C0CAE5D43}">
      <dgm:prSet custT="1"/>
      <dgm:spPr/>
      <dgm:t>
        <a:bodyPr/>
        <a:lstStyle/>
        <a:p>
          <a:pPr marL="0" indent="0" algn="l">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r>
            <a:rPr lang="en-US" sz="1800" b="0" kern="1200" dirty="0">
              <a:solidFill>
                <a:schemeClr val="accent1">
                  <a:lumMod val="50000"/>
                </a:schemeClr>
              </a:solidFill>
            </a:rPr>
            <a:t>.</a:t>
          </a:r>
        </a:p>
      </dgm:t>
    </dgm:pt>
    <dgm:pt modelId="{5EBD9BA5-2E41-4CE6-81E2-9FFC29627C55}" type="parTrans" cxnId="{5833D5FA-92C3-4A77-A328-7CD64CD54170}">
      <dgm:prSet/>
      <dgm:spPr/>
      <dgm:t>
        <a:bodyPr/>
        <a:lstStyle/>
        <a:p>
          <a:pPr marL="0" indent="0">
            <a:lnSpc>
              <a:spcPct val="100000"/>
            </a:lnSpc>
            <a:spcAft>
              <a:spcPts val="0"/>
            </a:spcAft>
          </a:pPr>
          <a:endParaRPr lang="en-US" sz="1800"/>
        </a:p>
      </dgm:t>
    </dgm:pt>
    <dgm:pt modelId="{091D0B61-8B16-4AD7-A7E6-68CFEF76F2EB}" type="sibTrans" cxnId="{5833D5FA-92C3-4A77-A328-7CD64CD54170}">
      <dgm:prSet/>
      <dgm:spPr/>
      <dgm:t>
        <a:bodyPr/>
        <a:lstStyle/>
        <a:p>
          <a:pPr marL="0" indent="0">
            <a:lnSpc>
              <a:spcPct val="100000"/>
            </a:lnSpc>
            <a:spcAft>
              <a:spcPts val="0"/>
            </a:spcAft>
          </a:pPr>
          <a:endParaRPr lang="en-US" sz="1800"/>
        </a:p>
      </dgm:t>
    </dgm:pt>
    <dgm:pt modelId="{D9A4CAF7-2499-463C-B24A-4CB9C8090D8F}">
      <dgm:prSet custT="1"/>
      <dgm:spPr/>
      <dgm:t>
        <a:bodyPr/>
        <a:lstStyle/>
        <a:p>
          <a:pPr marL="0" indent="0" algn="l">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&lt;CONTENT&gt; </a:t>
          </a:r>
          <a:r>
            <a:rPr lang="en-US" sz="1800" b="0" kern="1200" dirty="0" err="1">
              <a:solidFill>
                <a:schemeClr val="accent1">
                  <a:lumMod val="50000"/>
                </a:schemeClr>
              </a:solidFill>
              <a:latin typeface="Calibri" panose="020F0502020204030204"/>
              <a:ea typeface="+mn-ea"/>
              <a:cs typeface="+mn-cs"/>
            </a:rPr>
            <a:t>com.infy.cis.exception.SRMTypeValidatorException</a:t>
          </a:r>
          <a:r>
            <a:rPr lang="en-US" sz="1800" b="0" kern="1200" dirty="0">
              <a:solidFill>
                <a:schemeClr val="accent1">
                  <a:lumMod val="50000"/>
                </a:schemeClr>
              </a:solidFill>
              <a:latin typeface="Calibri" panose="020F0502020204030204"/>
              <a:ea typeface="+mn-ea"/>
              <a:cs typeface="+mn-cs"/>
            </a:rPr>
            <a:t>: The attribute &amp;apos;&amp;</a:t>
          </a:r>
          <a:r>
            <a:rPr lang="en-US" sz="1800" b="0" kern="1200" dirty="0" err="1">
              <a:solidFill>
                <a:schemeClr val="accent1">
                  <a:lumMod val="50000"/>
                </a:schemeClr>
              </a:solidFill>
              <a:latin typeface="Calibri" panose="020F0502020204030204"/>
              <a:ea typeface="+mn-ea"/>
              <a:cs typeface="+mn-cs"/>
            </a:rPr>
            <a:t>apos;EntityDocumentBO.bODateCreated&amp;apos</a:t>
          </a:r>
          <a:r>
            <a:rPr lang="en-US" sz="1800" b="0" kern="1200" dirty="0">
              <a:solidFill>
                <a:schemeClr val="accent1">
                  <a:lumMod val="50000"/>
                </a:schemeClr>
              </a:solidFill>
              <a:latin typeface="Calibri" panose="020F0502020204030204"/>
              <a:ea typeface="+mn-ea"/>
              <a:cs typeface="+mn-cs"/>
            </a:rPr>
            <a:t>;&amp;apos; is a required attribute, but it has not been provided.</a:t>
          </a:r>
        </a:p>
      </dgm:t>
    </dgm:pt>
    <dgm:pt modelId="{72EECAFE-8C4D-4FA2-B766-1832BDD44396}" type="parTrans" cxnId="{61F9BDD1-4BF4-42B7-9E89-C169D981090D}">
      <dgm:prSet/>
      <dgm:spPr/>
      <dgm:t>
        <a:bodyPr/>
        <a:lstStyle/>
        <a:p>
          <a:pPr marL="0" indent="0">
            <a:lnSpc>
              <a:spcPct val="100000"/>
            </a:lnSpc>
            <a:spcAft>
              <a:spcPts val="0"/>
            </a:spcAft>
          </a:pPr>
          <a:endParaRPr lang="en-US" sz="1800"/>
        </a:p>
      </dgm:t>
    </dgm:pt>
    <dgm:pt modelId="{9AFE6CEF-8791-4B7B-AF0C-4993B4848571}" type="sibTrans" cxnId="{61F9BDD1-4BF4-42B7-9E89-C169D981090D}">
      <dgm:prSet/>
      <dgm:spPr/>
      <dgm:t>
        <a:bodyPr/>
        <a:lstStyle/>
        <a:p>
          <a:pPr marL="0" indent="0">
            <a:lnSpc>
              <a:spcPct val="100000"/>
            </a:lnSpc>
            <a:spcAft>
              <a:spcPts val="0"/>
            </a:spcAft>
          </a:pPr>
          <a:endParaRPr lang="en-US" sz="1800"/>
        </a:p>
      </dgm:t>
    </dgm:pt>
    <dgm:pt modelId="{B9CB0D67-E7CA-40B3-BA7C-0E6DD8D56E4C}">
      <dgm:prSet custT="1"/>
      <dgm:spPr/>
      <dgm:t>
        <a:bodyPr/>
        <a:lstStyle/>
        <a:p>
          <a:pPr marL="0" indent="0" algn="l">
            <a:lnSpc>
              <a:spcPct val="100000"/>
            </a:lnSpc>
            <a:spcAft>
              <a:spcPts val="0"/>
            </a:spcAft>
            <a:buFont typeface="Arial" panose="020B0604020202020204" pitchFamily="34" charset="0"/>
            <a:buChar char="•"/>
          </a:pPr>
          <a:r>
            <a:rPr lang="en-US" sz="1800" b="0" kern="1200" dirty="0">
              <a:solidFill>
                <a:schemeClr val="accent1">
                  <a:lumMod val="50000"/>
                </a:schemeClr>
              </a:solidFill>
              <a:latin typeface="Calibri" panose="020F0502020204030204"/>
              <a:ea typeface="+mn-ea"/>
              <a:cs typeface="+mn-cs"/>
            </a:rPr>
            <a:t>It was a migrated CIF. </a:t>
          </a:r>
          <a:endParaRPr lang="en-US" sz="1800" b="0" kern="1200" dirty="0">
            <a:solidFill>
              <a:schemeClr val="accent1">
                <a:lumMod val="50000"/>
              </a:schemeClr>
            </a:solidFill>
          </a:endParaRPr>
        </a:p>
      </dgm:t>
    </dgm:pt>
    <dgm:pt modelId="{F9B76704-95C1-4F06-BC31-680B66AF61AF}" type="parTrans" cxnId="{87027CA8-F8A4-4AF6-A5FB-ECFE987F2F76}">
      <dgm:prSet/>
      <dgm:spPr/>
      <dgm:t>
        <a:bodyPr/>
        <a:lstStyle/>
        <a:p>
          <a:pPr marL="0" indent="0">
            <a:lnSpc>
              <a:spcPct val="100000"/>
            </a:lnSpc>
            <a:spcAft>
              <a:spcPts val="0"/>
            </a:spcAft>
          </a:pPr>
          <a:endParaRPr lang="en-US" sz="1800"/>
        </a:p>
      </dgm:t>
    </dgm:pt>
    <dgm:pt modelId="{301A9CBC-6357-4852-B369-722B153B6326}" type="sibTrans" cxnId="{87027CA8-F8A4-4AF6-A5FB-ECFE987F2F76}">
      <dgm:prSet/>
      <dgm:spPr/>
      <dgm:t>
        <a:bodyPr/>
        <a:lstStyle/>
        <a:p>
          <a:pPr marL="0" indent="0">
            <a:lnSpc>
              <a:spcPct val="100000"/>
            </a:lnSpc>
            <a:spcAft>
              <a:spcPts val="0"/>
            </a:spcAft>
          </a:pPr>
          <a:endParaRPr lang="en-US" sz="1800"/>
        </a:p>
      </dgm:t>
    </dgm:pt>
    <dgm:pt modelId="{D1D907CC-D128-4A34-B4FE-B95D903424F0}">
      <dgm:prSet custT="1"/>
      <dgm:spPr/>
      <dgm:t>
        <a:bodyPr/>
        <a:lstStyle/>
        <a:p>
          <a:pPr marL="0" indent="0" algn="l">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Issue was resolved after deploying the below update script.</a:t>
          </a:r>
        </a:p>
      </dgm:t>
    </dgm:pt>
    <dgm:pt modelId="{3CF6C7CC-3A25-4149-A3C1-A406938A4B66}" type="parTrans" cxnId="{04DC004C-95E6-4B02-83D3-890D0699AF4F}">
      <dgm:prSet/>
      <dgm:spPr/>
      <dgm:t>
        <a:bodyPr/>
        <a:lstStyle/>
        <a:p>
          <a:pPr marL="0" indent="0">
            <a:lnSpc>
              <a:spcPct val="100000"/>
            </a:lnSpc>
            <a:spcAft>
              <a:spcPts val="0"/>
            </a:spcAft>
          </a:pPr>
          <a:endParaRPr lang="en-US" sz="1800"/>
        </a:p>
      </dgm:t>
    </dgm:pt>
    <dgm:pt modelId="{6FF472D7-EF72-474D-B150-2CC29D68CD5B}" type="sibTrans" cxnId="{04DC004C-95E6-4B02-83D3-890D0699AF4F}">
      <dgm:prSet/>
      <dgm:spPr/>
      <dgm:t>
        <a:bodyPr/>
        <a:lstStyle/>
        <a:p>
          <a:pPr marL="0" indent="0">
            <a:lnSpc>
              <a:spcPct val="100000"/>
            </a:lnSpc>
            <a:spcAft>
              <a:spcPts val="0"/>
            </a:spcAft>
          </a:pPr>
          <a:endParaRPr lang="en-US" sz="1800"/>
        </a:p>
      </dgm:t>
    </dgm:pt>
    <dgm:pt modelId="{BDCDBC1F-5879-4BDE-8F23-AF353977F3B7}">
      <dgm:prSet custT="1"/>
      <dgm:spPr/>
      <dgm:t>
        <a:bodyPr/>
        <a:lstStyle/>
        <a:p>
          <a:pPr marL="0" indent="0" algn="l">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update </a:t>
          </a:r>
          <a:r>
            <a:rPr lang="en-US" sz="1800" b="0" kern="1200" dirty="0" err="1">
              <a:solidFill>
                <a:schemeClr val="accent1">
                  <a:lumMod val="50000"/>
                </a:schemeClr>
              </a:solidFill>
              <a:latin typeface="Calibri" panose="020F0502020204030204"/>
              <a:ea typeface="+mn-ea"/>
              <a:cs typeface="+mn-cs"/>
            </a:rPr>
            <a:t>crmuser.entitydocument</a:t>
          </a:r>
          <a:r>
            <a:rPr lang="en-US" sz="1800" b="0" kern="1200" dirty="0">
              <a:solidFill>
                <a:schemeClr val="accent1">
                  <a:lumMod val="50000"/>
                </a:schemeClr>
              </a:solidFill>
              <a:latin typeface="Calibri" panose="020F0502020204030204"/>
              <a:ea typeface="+mn-ea"/>
              <a:cs typeface="+mn-cs"/>
            </a:rPr>
            <a:t> set </a:t>
          </a:r>
          <a:r>
            <a:rPr lang="en-US" sz="1800" b="0" kern="1200" dirty="0" err="1">
              <a:solidFill>
                <a:schemeClr val="accent1">
                  <a:lumMod val="50000"/>
                </a:schemeClr>
              </a:solidFill>
              <a:latin typeface="Calibri" panose="020F0502020204030204"/>
              <a:ea typeface="+mn-ea"/>
              <a:cs typeface="+mn-cs"/>
            </a:rPr>
            <a:t>bodatecreated</a:t>
          </a:r>
          <a:r>
            <a:rPr lang="en-US" sz="1800" b="0" kern="1200" dirty="0">
              <a:solidFill>
                <a:schemeClr val="accent1">
                  <a:lumMod val="50000"/>
                </a:schemeClr>
              </a:solidFill>
              <a:latin typeface="Calibri" panose="020F0502020204030204"/>
              <a:ea typeface="+mn-ea"/>
              <a:cs typeface="+mn-cs"/>
            </a:rPr>
            <a:t> = </a:t>
          </a:r>
          <a:r>
            <a:rPr lang="en-US" sz="1800" b="0" kern="1200" dirty="0" err="1">
              <a:solidFill>
                <a:schemeClr val="accent1">
                  <a:lumMod val="50000"/>
                </a:schemeClr>
              </a:solidFill>
              <a:latin typeface="Calibri" panose="020F0502020204030204"/>
              <a:ea typeface="+mn-ea"/>
              <a:cs typeface="+mn-cs"/>
            </a:rPr>
            <a:t>to_date</a:t>
          </a:r>
          <a:r>
            <a:rPr lang="en-US" sz="1800" b="0" kern="1200" dirty="0">
              <a:solidFill>
                <a:schemeClr val="accent1">
                  <a:lumMod val="50000"/>
                </a:schemeClr>
              </a:solidFill>
              <a:latin typeface="Calibri" panose="020F0502020204030204"/>
              <a:ea typeface="+mn-ea"/>
              <a:cs typeface="+mn-cs"/>
            </a:rPr>
            <a:t>(SYSDATE) where </a:t>
          </a:r>
          <a:r>
            <a:rPr lang="en-US" sz="1800" b="0" kern="1200" dirty="0" err="1">
              <a:solidFill>
                <a:schemeClr val="accent1">
                  <a:lumMod val="50000"/>
                </a:schemeClr>
              </a:solidFill>
              <a:latin typeface="Calibri" panose="020F0502020204030204"/>
              <a:ea typeface="+mn-ea"/>
              <a:cs typeface="+mn-cs"/>
            </a:rPr>
            <a:t>entitydocumentid</a:t>
          </a:r>
          <a:r>
            <a:rPr lang="en-US" sz="1800" b="0" kern="1200" dirty="0">
              <a:solidFill>
                <a:schemeClr val="accent1">
                  <a:lumMod val="50000"/>
                </a:schemeClr>
              </a:solidFill>
              <a:latin typeface="Calibri" panose="020F0502020204030204"/>
              <a:ea typeface="+mn-ea"/>
              <a:cs typeface="+mn-cs"/>
            </a:rPr>
            <a:t> in (‘&lt;</a:t>
          </a:r>
          <a:r>
            <a:rPr lang="en-US" sz="1800" b="0" kern="1200" dirty="0" err="1">
              <a:solidFill>
                <a:schemeClr val="accent1">
                  <a:lumMod val="50000"/>
                </a:schemeClr>
              </a:solidFill>
              <a:latin typeface="Calibri" panose="020F0502020204030204"/>
              <a:ea typeface="+mn-ea"/>
              <a:cs typeface="+mn-cs"/>
            </a:rPr>
            <a:t>entitydocumentid</a:t>
          </a:r>
          <a:r>
            <a:rPr lang="en-US" sz="1800" b="0" kern="1200" dirty="0">
              <a:solidFill>
                <a:schemeClr val="accent1">
                  <a:lumMod val="50000"/>
                </a:schemeClr>
              </a:solidFill>
              <a:latin typeface="Calibri" panose="020F0502020204030204"/>
              <a:ea typeface="+mn-ea"/>
              <a:cs typeface="+mn-cs"/>
            </a:rPr>
            <a:t>&gt;’);</a:t>
          </a:r>
        </a:p>
      </dgm:t>
    </dgm:pt>
    <dgm:pt modelId="{1D944695-C489-4B83-80EF-B31C98A45576}" type="parTrans" cxnId="{31386489-3583-4697-9E12-91CE8326F9DB}">
      <dgm:prSet/>
      <dgm:spPr/>
      <dgm:t>
        <a:bodyPr/>
        <a:lstStyle/>
        <a:p>
          <a:pPr marL="0" indent="0">
            <a:lnSpc>
              <a:spcPct val="100000"/>
            </a:lnSpc>
            <a:spcAft>
              <a:spcPts val="0"/>
            </a:spcAft>
          </a:pPr>
          <a:endParaRPr lang="en-US" sz="1800"/>
        </a:p>
      </dgm:t>
    </dgm:pt>
    <dgm:pt modelId="{807715F5-B2E1-487F-A1B0-49AB1DFCBD24}" type="sibTrans" cxnId="{31386489-3583-4697-9E12-91CE8326F9DB}">
      <dgm:prSet/>
      <dgm:spPr/>
      <dgm:t>
        <a:bodyPr/>
        <a:lstStyle/>
        <a:p>
          <a:pPr marL="0" indent="0">
            <a:lnSpc>
              <a:spcPct val="100000"/>
            </a:lnSpc>
            <a:spcAft>
              <a:spcPts val="0"/>
            </a:spcAft>
          </a:pPr>
          <a:endParaRPr lang="en-US" sz="1800"/>
        </a:p>
      </dgm:t>
    </dgm:pt>
    <dgm:pt modelId="{FD494941-B0E3-4CB2-8406-C3A74E70DA76}">
      <dgm:prSet custT="1"/>
      <dgm:spPr/>
      <dgm:t>
        <a:bodyPr/>
        <a:lstStyle/>
        <a:p>
          <a:pPr marL="0" indent="0" algn="l">
            <a:lnSpc>
              <a:spcPct val="100000"/>
            </a:lnSpc>
            <a:spcAft>
              <a:spcPts val="0"/>
            </a:spcAft>
            <a:buFontTx/>
            <a:buNone/>
          </a:pPr>
          <a:r>
            <a:rPr lang="en-US" sz="1800" b="0" kern="1200" dirty="0">
              <a:solidFill>
                <a:schemeClr val="accent1">
                  <a:lumMod val="50000"/>
                </a:schemeClr>
              </a:solidFill>
              <a:latin typeface="Calibri" panose="020F0502020204030204"/>
              <a:ea typeface="+mn-ea"/>
              <a:cs typeface="+mn-cs"/>
            </a:rPr>
            <a:t>Commit;</a:t>
          </a:r>
        </a:p>
      </dgm:t>
    </dgm:pt>
    <dgm:pt modelId="{E42D5593-176F-4A9A-A653-197FEACCF285}" type="parTrans" cxnId="{0E85BF4B-BDD1-450E-A221-16C9CFCE73D8}">
      <dgm:prSet/>
      <dgm:spPr/>
      <dgm:t>
        <a:bodyPr/>
        <a:lstStyle/>
        <a:p>
          <a:pPr marL="0" indent="0">
            <a:lnSpc>
              <a:spcPct val="100000"/>
            </a:lnSpc>
            <a:spcAft>
              <a:spcPts val="0"/>
            </a:spcAft>
          </a:pPr>
          <a:endParaRPr lang="en-US" sz="1800"/>
        </a:p>
      </dgm:t>
    </dgm:pt>
    <dgm:pt modelId="{A69B6E13-EA9B-41CD-B388-B9CCF81D95BF}" type="sibTrans" cxnId="{0E85BF4B-BDD1-450E-A221-16C9CFCE73D8}">
      <dgm:prSet/>
      <dgm:spPr/>
      <dgm:t>
        <a:bodyPr/>
        <a:lstStyle/>
        <a:p>
          <a:pPr marL="0" indent="0">
            <a:lnSpc>
              <a:spcPct val="100000"/>
            </a:lnSpc>
            <a:spcAft>
              <a:spcPts val="0"/>
            </a:spcAft>
          </a:pPr>
          <a:endParaRPr lang="en-US" sz="1800"/>
        </a:p>
      </dgm:t>
    </dgm:pt>
    <dgm:pt modelId="{500CAEA8-5353-454C-B0CD-068974E95E48}">
      <dgm:prSet custT="1"/>
      <dgm:spPr/>
      <dgm:t>
        <a:bodyPr/>
        <a:lstStyle/>
        <a:p>
          <a:pPr marL="0" indent="0" algn="l">
            <a:lnSpc>
              <a:spcPct val="100000"/>
            </a:lnSpc>
            <a:spcAft>
              <a:spcPts val="0"/>
            </a:spcAft>
            <a:buFontTx/>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dgm:t>
    </dgm:pt>
    <dgm:pt modelId="{DAF4F161-5B6A-4242-AB89-8EB614CE7F5B}" type="parTrans" cxnId="{5DCB27B3-8684-48C9-BD86-179BAAB24A89}">
      <dgm:prSet/>
      <dgm:spPr/>
      <dgm:t>
        <a:bodyPr/>
        <a:lstStyle/>
        <a:p>
          <a:pPr marL="0" indent="0">
            <a:lnSpc>
              <a:spcPct val="100000"/>
            </a:lnSpc>
            <a:spcAft>
              <a:spcPts val="0"/>
            </a:spcAft>
          </a:pPr>
          <a:endParaRPr lang="en-US" sz="1800"/>
        </a:p>
      </dgm:t>
    </dgm:pt>
    <dgm:pt modelId="{291B0ACB-545E-4397-8D07-774CF805952C}" type="sibTrans" cxnId="{5DCB27B3-8684-48C9-BD86-179BAAB24A89}">
      <dgm:prSet/>
      <dgm:spPr/>
      <dgm:t>
        <a:bodyPr/>
        <a:lstStyle/>
        <a:p>
          <a:pPr marL="0" indent="0">
            <a:lnSpc>
              <a:spcPct val="100000"/>
            </a:lnSpc>
            <a:spcAft>
              <a:spcPts val="0"/>
            </a:spcAft>
          </a:pPr>
          <a:endParaRPr lang="en-US" sz="1800"/>
        </a:p>
      </dgm:t>
    </dgm:pt>
    <dgm:pt modelId="{40490BDB-6562-47BB-836F-0AB12B1E611D}">
      <dgm:prSet custT="1"/>
      <dgm:spPr/>
      <dgm:t>
        <a:bodyPr/>
        <a:lstStyle/>
        <a:p>
          <a:pPr marL="0" indent="0" algn="l">
            <a:lnSpc>
              <a:spcPct val="100000"/>
            </a:lnSpc>
            <a:spcAft>
              <a:spcPts val="0"/>
            </a:spcAft>
            <a:buFont typeface="Arial" panose="020B0604020202020204" pitchFamily="34" charset="0"/>
            <a:buChar char="•"/>
          </a:pPr>
          <a:r>
            <a:rPr lang="en-US" sz="1800" b="0" kern="1200" dirty="0" err="1">
              <a:solidFill>
                <a:schemeClr val="accent1">
                  <a:lumMod val="50000"/>
                </a:schemeClr>
              </a:solidFill>
              <a:latin typeface="Calibri" panose="020F0502020204030204"/>
              <a:ea typeface="+mn-ea"/>
              <a:cs typeface="+mn-cs"/>
            </a:rPr>
            <a:t>EntityDocument.boDateCreated</a:t>
          </a:r>
          <a:r>
            <a:rPr lang="en-US" sz="1800" b="0" kern="1200" dirty="0">
              <a:solidFill>
                <a:schemeClr val="accent1">
                  <a:lumMod val="50000"/>
                </a:schemeClr>
              </a:solidFill>
              <a:latin typeface="Calibri" panose="020F0502020204030204"/>
              <a:ea typeface="+mn-ea"/>
              <a:cs typeface="+mn-cs"/>
            </a:rPr>
            <a:t> was null for the CIF</a:t>
          </a:r>
          <a:r>
            <a:rPr lang="en-US" sz="1800" b="0" kern="1200" dirty="0">
              <a:solidFill>
                <a:schemeClr val="accent1">
                  <a:lumMod val="50000"/>
                </a:schemeClr>
              </a:solidFill>
            </a:rPr>
            <a:t>. </a:t>
          </a:r>
        </a:p>
      </dgm:t>
    </dgm:pt>
    <dgm:pt modelId="{84BECDBF-6A47-40D2-A823-710F54DF10F7}" type="parTrans" cxnId="{2528B18F-DD8F-4A61-A56B-AC17256081F8}">
      <dgm:prSet/>
      <dgm:spPr/>
      <dgm:t>
        <a:bodyPr/>
        <a:lstStyle/>
        <a:p>
          <a:endParaRPr lang="en-US"/>
        </a:p>
      </dgm:t>
    </dgm:pt>
    <dgm:pt modelId="{22C40ABD-B8F6-4AAD-9296-7710FFC79837}" type="sibTrans" cxnId="{2528B18F-DD8F-4A61-A56B-AC17256081F8}">
      <dgm:prSet/>
      <dgm:spPr/>
      <dgm:t>
        <a:bodyPr/>
        <a:lstStyle/>
        <a:p>
          <a:endParaRPr lang="en-US"/>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5"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5" custScaleX="125506">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5"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5" custScaleX="125506">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5" custScaleX="54874" custScaleY="160583">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5" custScaleX="125383" custScaleY="198350">
        <dgm:presLayoutVars>
          <dgm:bulletEnabled val="1"/>
        </dgm:presLayoutVars>
      </dgm:prSet>
      <dgm:spPr/>
    </dgm:pt>
    <dgm:pt modelId="{B43691BA-575F-4684-B34F-473DC15F7901}" type="pres">
      <dgm:prSet presAssocID="{8AC920DD-8AB5-4ACB-808B-6800A5931605}" presName="sp" presStyleCnt="0"/>
      <dgm:spPr/>
    </dgm:pt>
    <dgm:pt modelId="{5C6DA2E4-190F-48CB-9F1D-55E1C60EE4E4}" type="pres">
      <dgm:prSet presAssocID="{5A604A08-56DC-4096-96E1-0BC72853B0CB}" presName="linNode" presStyleCnt="0"/>
      <dgm:spPr/>
    </dgm:pt>
    <dgm:pt modelId="{5A6C5E2C-7872-4ACA-AD0D-4D6B2EF3C644}" type="pres">
      <dgm:prSet presAssocID="{5A604A08-56DC-4096-96E1-0BC72853B0CB}" presName="parentText" presStyleLbl="node1" presStyleIdx="3" presStyleCnt="5" custScaleX="54874">
        <dgm:presLayoutVars>
          <dgm:chMax val="1"/>
          <dgm:bulletEnabled val="1"/>
        </dgm:presLayoutVars>
      </dgm:prSet>
      <dgm:spPr/>
    </dgm:pt>
    <dgm:pt modelId="{472F4026-B50C-4A64-901D-BE83EE214B1E}" type="pres">
      <dgm:prSet presAssocID="{5A604A08-56DC-4096-96E1-0BC72853B0CB}" presName="descendantText" presStyleLbl="alignAccFollowNode1" presStyleIdx="3" presStyleCnt="5" custScaleX="125506" custLinFactNeighborX="28600">
        <dgm:presLayoutVars>
          <dgm:bulletEnabled val="1"/>
        </dgm:presLayoutVars>
      </dgm:prSet>
      <dgm:spPr/>
    </dgm:pt>
    <dgm:pt modelId="{C321ACE7-9F5E-4DD5-B7B8-47B5F98999F9}" type="pres">
      <dgm:prSet presAssocID="{515ECA61-4F77-4DBF-9DEC-C89112B0E739}" presName="sp" presStyleCnt="0"/>
      <dgm:spPr/>
    </dgm:pt>
    <dgm:pt modelId="{94EB9F1B-AAC1-435A-B016-7773659420FF}" type="pres">
      <dgm:prSet presAssocID="{AA1A16EE-174A-4141-97D3-D4F73A407214}" presName="linNode" presStyleCnt="0"/>
      <dgm:spPr/>
    </dgm:pt>
    <dgm:pt modelId="{168BCE36-57EE-4997-9069-59CB7DB9A917}" type="pres">
      <dgm:prSet presAssocID="{AA1A16EE-174A-4141-97D3-D4F73A407214}" presName="parentText" presStyleLbl="node1" presStyleIdx="4" presStyleCnt="5" custScaleX="54874" custScaleY="195714" custLinFactNeighborX="171" custLinFactNeighborY="364">
        <dgm:presLayoutVars>
          <dgm:chMax val="1"/>
          <dgm:bulletEnabled val="1"/>
        </dgm:presLayoutVars>
      </dgm:prSet>
      <dgm:spPr/>
    </dgm:pt>
    <dgm:pt modelId="{AEB78B8C-FAB0-41BF-B8BA-BF2E069A0714}" type="pres">
      <dgm:prSet presAssocID="{AA1A16EE-174A-4141-97D3-D4F73A407214}" presName="descendantText" presStyleLbl="alignAccFollowNode1" presStyleIdx="4" presStyleCnt="5" custScaleX="125383" custScaleY="230420" custLinFactNeighborX="-1666" custLinFactNeighborY="-4896">
        <dgm:presLayoutVars>
          <dgm:bulletEnabled val="1"/>
        </dgm:presLayoutVars>
      </dgm:prSet>
      <dgm:spPr/>
    </dgm:pt>
  </dgm:ptLst>
  <dgm:cxnLst>
    <dgm:cxn modelId="{22DE3A07-532D-4AEB-A18C-093ECE951250}" type="presOf" srcId="{5A604A08-56DC-4096-96E1-0BC72853B0CB}" destId="{5A6C5E2C-7872-4ACA-AD0D-4D6B2EF3C644}" srcOrd="0" destOrd="0" presId="urn:microsoft.com/office/officeart/2005/8/layout/vList5"/>
    <dgm:cxn modelId="{B0441509-8B16-47E4-8C71-ED2874CDD5E5}" type="presOf" srcId="{D1D907CC-D128-4A34-B4FE-B95D903424F0}" destId="{AEB78B8C-FAB0-41BF-B8BA-BF2E069A0714}" srcOrd="0" destOrd="0" presId="urn:microsoft.com/office/officeart/2005/8/layout/vList5"/>
    <dgm:cxn modelId="{08977914-19D0-43C1-90E8-05082E7504CE}" type="presOf" srcId="{490DFB80-C8F0-426B-A79D-004DA6DE9145}" destId="{364E779E-E35D-4C40-8E9D-9B397F69D441}" srcOrd="0" destOrd="0" presId="urn:microsoft.com/office/officeart/2005/8/layout/vList5"/>
    <dgm:cxn modelId="{B224B118-72AE-4EAA-9E32-8F4E63E8272C}" type="presOf" srcId="{D9A4CAF7-2499-463C-B24A-4CB9C8090D8F}" destId="{FF90FCC0-7AB8-4919-9CEE-D8A73C267557}" srcOrd="0" destOrd="1" presId="urn:microsoft.com/office/officeart/2005/8/layout/vList5"/>
    <dgm:cxn modelId="{33220B22-8603-40F6-B85E-2D601DB3CDE0}" srcId="{A4B1DA18-F6BB-4A41-9A12-05BCF7AA15EB}" destId="{AA1A16EE-174A-4141-97D3-D4F73A407214}" srcOrd="4" destOrd="0" parTransId="{2A7B2B3B-501E-43EE-8045-A301DDF02F67}" sibTransId="{E4B793F2-66B2-46B9-B320-D35D228FB736}"/>
    <dgm:cxn modelId="{BC93B964-AC66-4BEA-B442-0EA0015B8C9C}" srcId="{A4B1DA18-F6BB-4A41-9A12-05BCF7AA15EB}" destId="{AA218A9E-B190-4A62-A739-8784F8DAC722}" srcOrd="2" destOrd="0" parTransId="{C70289A6-EA41-4697-8354-64533735782D}" sibTransId="{8AC920DD-8AB5-4ACB-808B-6800A5931605}"/>
    <dgm:cxn modelId="{68B5C464-C39B-4681-8FBC-4DD541CA9766}" type="presOf" srcId="{BDCDBC1F-5879-4BDE-8F23-AF353977F3B7}" destId="{AEB78B8C-FAB0-41BF-B8BA-BF2E069A0714}" srcOrd="0" destOrd="1" presId="urn:microsoft.com/office/officeart/2005/8/layout/vList5"/>
    <dgm:cxn modelId="{57892267-267B-463A-BBDC-9A7AF5F574C6}" srcId="{A4B1DA18-F6BB-4A41-9A12-05BCF7AA15EB}" destId="{314D2C38-CBBF-46E8-9588-5DC0FD841770}" srcOrd="0" destOrd="0" parTransId="{12128164-6E42-4BD8-B048-CCCA5BDD2D86}" sibTransId="{D6BF8D54-43A2-480E-8BDB-CA663E9E9784}"/>
    <dgm:cxn modelId="{0E85BF4B-BDD1-450E-A221-16C9CFCE73D8}" srcId="{BDCDBC1F-5879-4BDE-8F23-AF353977F3B7}" destId="{FD494941-B0E3-4CB2-8406-C3A74E70DA76}" srcOrd="0" destOrd="0" parTransId="{E42D5593-176F-4A9A-A653-197FEACCF285}" sibTransId="{A69B6E13-EA9B-41CD-B388-B9CCF81D95BF}"/>
    <dgm:cxn modelId="{04DC004C-95E6-4B02-83D3-890D0699AF4F}" srcId="{AA1A16EE-174A-4141-97D3-D4F73A407214}" destId="{D1D907CC-D128-4A34-B4FE-B95D903424F0}" srcOrd="0" destOrd="0" parTransId="{3CF6C7CC-3A25-4149-A3C1-A406938A4B66}" sibTransId="{6FF472D7-EF72-474D-B150-2CC29D68CD5B}"/>
    <dgm:cxn modelId="{ADE9924C-85B2-4521-862E-14E1D4868C96}" srcId="{A4B1DA18-F6BB-4A41-9A12-05BCF7AA15EB}" destId="{490DFB80-C8F0-426B-A79D-004DA6DE9145}" srcOrd="1" destOrd="0" parTransId="{4F9E2590-651C-4F56-9798-239A49104C70}" sibTransId="{151BB484-70BB-4EE4-911B-E00C06FA4634}"/>
    <dgm:cxn modelId="{31386489-3583-4697-9E12-91CE8326F9DB}" srcId="{D1D907CC-D128-4A34-B4FE-B95D903424F0}" destId="{BDCDBC1F-5879-4BDE-8F23-AF353977F3B7}" srcOrd="0" destOrd="0" parTransId="{1D944695-C489-4B83-80EF-B31C98A45576}" sibTransId="{807715F5-B2E1-487F-A1B0-49AB1DFCBD24}"/>
    <dgm:cxn modelId="{F4456D89-AF32-44CB-9798-6B6C9F0C9D30}" type="presOf" srcId="{500CAEA8-5353-454C-B0CD-068974E95E48}" destId="{FF90FCC0-7AB8-4919-9CEE-D8A73C267557}" srcOrd="0" destOrd="0" presId="urn:microsoft.com/office/officeart/2005/8/layout/vList5"/>
    <dgm:cxn modelId="{2528B18F-DD8F-4A61-A56B-AC17256081F8}" srcId="{5A604A08-56DC-4096-96E1-0BC72853B0CB}" destId="{40490BDB-6562-47BB-836F-0AB12B1E611D}" srcOrd="1" destOrd="0" parTransId="{84BECDBF-6A47-40D2-A823-710F54DF10F7}" sibTransId="{22C40ABD-B8F6-4AAD-9296-7710FFC79837}"/>
    <dgm:cxn modelId="{FFE0C19A-2987-4A32-801B-FC556FF98DEF}" type="presOf" srcId="{40490BDB-6562-47BB-836F-0AB12B1E611D}" destId="{472F4026-B50C-4A64-901D-BE83EE214B1E}" srcOrd="0" destOrd="1" presId="urn:microsoft.com/office/officeart/2005/8/layout/vList5"/>
    <dgm:cxn modelId="{5EF420A5-75E3-495F-B532-DC60F51F721C}" type="presOf" srcId="{55FCEDDD-9096-4363-B8C6-162F13895418}" destId="{F3623246-B13F-4A64-BF79-C29B41FC6E72}" srcOrd="0" destOrd="0" presId="urn:microsoft.com/office/officeart/2005/8/layout/vList5"/>
    <dgm:cxn modelId="{87027CA8-F8A4-4AF6-A5FB-ECFE987F2F76}" srcId="{5A604A08-56DC-4096-96E1-0BC72853B0CB}" destId="{B9CB0D67-E7CA-40B3-BA7C-0E6DD8D56E4C}" srcOrd="0" destOrd="0" parTransId="{F9B76704-95C1-4F06-BC31-680B66AF61AF}" sibTransId="{301A9CBC-6357-4852-B369-722B153B6326}"/>
    <dgm:cxn modelId="{C6F476AD-C4A2-4571-9C7E-4E8163F6F560}" type="presOf" srcId="{FD494941-B0E3-4CB2-8406-C3A74E70DA76}" destId="{AEB78B8C-FAB0-41BF-B8BA-BF2E069A0714}" srcOrd="0" destOrd="2" presId="urn:microsoft.com/office/officeart/2005/8/layout/vList5"/>
    <dgm:cxn modelId="{5DCB27B3-8684-48C9-BD86-179BAAB24A89}" srcId="{AA218A9E-B190-4A62-A739-8784F8DAC722}" destId="{500CAEA8-5353-454C-B0CD-068974E95E48}" srcOrd="0" destOrd="0" parTransId="{DAF4F161-5B6A-4242-AB89-8EB614CE7F5B}" sibTransId="{291B0ACB-545E-4397-8D07-774CF805952C}"/>
    <dgm:cxn modelId="{D7ACFBB5-05E4-4DA4-8F77-94E70A410C88}" type="presOf" srcId="{AA218A9E-B190-4A62-A739-8784F8DAC722}" destId="{41F99743-8A9E-4B57-81AA-51E2501D446E}" srcOrd="0" destOrd="0" presId="urn:microsoft.com/office/officeart/2005/8/layout/vList5"/>
    <dgm:cxn modelId="{1274A5C6-2F2C-46A7-A510-43A142402315}" type="presOf" srcId="{314D2C38-CBBF-46E8-9588-5DC0FD841770}" destId="{8892BEF4-27DB-4DD9-81E7-33B39C7A7D66}" srcOrd="0" destOrd="0" presId="urn:microsoft.com/office/officeart/2005/8/layout/vList5"/>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1" destOrd="0" parTransId="{72EECAFE-8C4D-4FA2-B766-1832BDD44396}" sibTransId="{9AFE6CEF-8791-4B7B-AF0C-4993B4848571}"/>
    <dgm:cxn modelId="{E6FCA6D6-9781-400B-BC7F-3149791162D2}" type="presOf" srcId="{B9CB0D67-E7CA-40B3-BA7C-0E6DD8D56E4C}" destId="{472F4026-B50C-4A64-901D-BE83EE214B1E}" srcOrd="0" destOrd="0" presId="urn:microsoft.com/office/officeart/2005/8/layout/vList5"/>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1F8DECEE-FC4D-49C5-BEF3-E27DB6F30FAA}" type="presOf" srcId="{AA1A16EE-174A-4141-97D3-D4F73A407214}" destId="{168BCE36-57EE-4997-9069-59CB7DB9A917}" srcOrd="0" destOrd="0" presId="urn:microsoft.com/office/officeart/2005/8/layout/vList5"/>
    <dgm:cxn modelId="{A15F79F1-C01E-414F-A809-291F7274D7C1}" srcId="{A4B1DA18-F6BB-4A41-9A12-05BCF7AA15EB}" destId="{5A604A08-56DC-4096-96E1-0BC72853B0CB}" srcOrd="3" destOrd="0" parTransId="{D3A6FF7F-4099-4212-A7B6-783D52E4DD02}" sibTransId="{515ECA61-4F77-4DBF-9DEC-C89112B0E739}"/>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 modelId="{7736F1C9-447F-459E-AF00-09168BF81869}" type="presParOf" srcId="{4E886C79-F776-4B66-A645-33EED7A490A1}" destId="{B43691BA-575F-4684-B34F-473DC15F7901}" srcOrd="5" destOrd="0" presId="urn:microsoft.com/office/officeart/2005/8/layout/vList5"/>
    <dgm:cxn modelId="{608A36E6-1B4E-4300-A636-49FC8849A2CA}" type="presParOf" srcId="{4E886C79-F776-4B66-A645-33EED7A490A1}" destId="{5C6DA2E4-190F-48CB-9F1D-55E1C60EE4E4}" srcOrd="6" destOrd="0" presId="urn:microsoft.com/office/officeart/2005/8/layout/vList5"/>
    <dgm:cxn modelId="{AC52F623-66B3-47E9-9709-DA42ABC46736}" type="presParOf" srcId="{5C6DA2E4-190F-48CB-9F1D-55E1C60EE4E4}" destId="{5A6C5E2C-7872-4ACA-AD0D-4D6B2EF3C644}" srcOrd="0" destOrd="0" presId="urn:microsoft.com/office/officeart/2005/8/layout/vList5"/>
    <dgm:cxn modelId="{53FC4332-D99D-4EA7-AE57-CB2A283C69FE}" type="presParOf" srcId="{5C6DA2E4-190F-48CB-9F1D-55E1C60EE4E4}" destId="{472F4026-B50C-4A64-901D-BE83EE214B1E}" srcOrd="1" destOrd="0" presId="urn:microsoft.com/office/officeart/2005/8/layout/vList5"/>
    <dgm:cxn modelId="{80118D05-977E-4923-845C-946E365B35CA}" type="presParOf" srcId="{4E886C79-F776-4B66-A645-33EED7A490A1}" destId="{C321ACE7-9F5E-4DD5-B7B8-47B5F98999F9}" srcOrd="7" destOrd="0" presId="urn:microsoft.com/office/officeart/2005/8/layout/vList5"/>
    <dgm:cxn modelId="{04BF5550-5021-4795-81E9-B6205A38E87A}" type="presParOf" srcId="{4E886C79-F776-4B66-A645-33EED7A490A1}" destId="{94EB9F1B-AAC1-435A-B016-7773659420FF}" srcOrd="8" destOrd="0" presId="urn:microsoft.com/office/officeart/2005/8/layout/vList5"/>
    <dgm:cxn modelId="{04090A44-B2A7-4631-9352-D2A97B2536FA}" type="presParOf" srcId="{94EB9F1B-AAC1-435A-B016-7773659420FF}" destId="{168BCE36-57EE-4997-9069-59CB7DB9A917}" srcOrd="0" destOrd="0" presId="urn:microsoft.com/office/officeart/2005/8/layout/vList5"/>
    <dgm:cxn modelId="{4CB55FB9-6C11-48DD-82FB-7171F0603AA0}" type="presParOf" srcId="{94EB9F1B-AAC1-435A-B016-7773659420FF}" destId="{AEB78B8C-FAB0-41BF-B8BA-BF2E069A071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AE009D-2ADA-46D2-9071-A79C786B17E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0D57BF0-8F19-440E-A5F8-56FA8387186E}">
      <dgm:prSet/>
      <dgm:spPr/>
      <dgm:t>
        <a:bodyPr/>
        <a:lstStyle/>
        <a:p>
          <a:r>
            <a:rPr lang="en-US" dirty="0"/>
            <a:t>Is this a new issue?</a:t>
          </a:r>
        </a:p>
      </dgm:t>
    </dgm:pt>
    <dgm:pt modelId="{244F4C5B-E21F-42C5-B3DE-A041B66062A8}" type="parTrans" cxnId="{C4C8F894-0048-4280-A73A-29BC1A0D9EDC}">
      <dgm:prSet/>
      <dgm:spPr/>
      <dgm:t>
        <a:bodyPr/>
        <a:lstStyle/>
        <a:p>
          <a:endParaRPr lang="en-US"/>
        </a:p>
      </dgm:t>
    </dgm:pt>
    <dgm:pt modelId="{DC933204-89A4-41EE-801F-B72B072A2776}" type="sibTrans" cxnId="{C4C8F894-0048-4280-A73A-29BC1A0D9EDC}">
      <dgm:prSet/>
      <dgm:spPr/>
      <dgm:t>
        <a:bodyPr/>
        <a:lstStyle/>
        <a:p>
          <a:endParaRPr lang="en-US"/>
        </a:p>
      </dgm:t>
    </dgm:pt>
    <dgm:pt modelId="{65A9A5E5-6E50-4DA5-9BAB-BD774C78290E}">
      <dgm:prSet/>
      <dgm:spPr/>
      <dgm:t>
        <a:bodyPr/>
        <a:lstStyle/>
        <a:p>
          <a:pPr>
            <a:buFontTx/>
            <a:buNone/>
          </a:pPr>
          <a:r>
            <a:rPr lang="en-US" dirty="0">
              <a:solidFill>
                <a:schemeClr val="accent1">
                  <a:lumMod val="50000"/>
                </a:schemeClr>
              </a:solidFill>
            </a:rPr>
            <a:t>Yes </a:t>
          </a:r>
        </a:p>
      </dgm:t>
    </dgm:pt>
    <dgm:pt modelId="{EAA1A911-2086-492B-BE78-01E515E78659}" type="parTrans" cxnId="{52082A99-6B54-41CB-87BD-DA79A3BF96D0}">
      <dgm:prSet/>
      <dgm:spPr/>
      <dgm:t>
        <a:bodyPr/>
        <a:lstStyle/>
        <a:p>
          <a:endParaRPr lang="en-US"/>
        </a:p>
      </dgm:t>
    </dgm:pt>
    <dgm:pt modelId="{CF307955-A0AA-416E-BA26-7BB3CA55F199}" type="sibTrans" cxnId="{52082A99-6B54-41CB-87BD-DA79A3BF96D0}">
      <dgm:prSet/>
      <dgm:spPr/>
      <dgm:t>
        <a:bodyPr/>
        <a:lstStyle/>
        <a:p>
          <a:endParaRPr lang="en-US"/>
        </a:p>
      </dgm:t>
    </dgm:pt>
    <dgm:pt modelId="{CEF4D714-C52E-4243-8AB1-79E1A8F82FC3}">
      <dgm:prSet/>
      <dgm:spPr/>
      <dgm:t>
        <a:bodyPr/>
        <a:lstStyle/>
        <a:p>
          <a:r>
            <a:rPr lang="en-US" dirty="0"/>
            <a:t>Is it reported only for one customer?</a:t>
          </a:r>
        </a:p>
      </dgm:t>
    </dgm:pt>
    <dgm:pt modelId="{94E794C3-2048-469B-8741-7E3811C6328D}" type="parTrans" cxnId="{450916BD-26E4-4C5F-A728-E06230F10962}">
      <dgm:prSet/>
      <dgm:spPr/>
      <dgm:t>
        <a:bodyPr/>
        <a:lstStyle/>
        <a:p>
          <a:endParaRPr lang="en-US"/>
        </a:p>
      </dgm:t>
    </dgm:pt>
    <dgm:pt modelId="{C77D0C15-0EE6-441E-8327-D64FCD0DA5CD}" type="sibTrans" cxnId="{450916BD-26E4-4C5F-A728-E06230F10962}">
      <dgm:prSet/>
      <dgm:spPr/>
      <dgm:t>
        <a:bodyPr/>
        <a:lstStyle/>
        <a:p>
          <a:endParaRPr lang="en-US"/>
        </a:p>
      </dgm:t>
    </dgm:pt>
    <dgm:pt modelId="{6838ACF1-B127-4877-A6D2-F99833050D5A}">
      <dgm:prSet/>
      <dgm:spPr/>
      <dgm:t>
        <a:bodyPr/>
        <a:lstStyle/>
        <a:p>
          <a:pPr>
            <a:buFontTx/>
            <a:buNone/>
          </a:pPr>
          <a:r>
            <a:rPr lang="en-US" dirty="0">
              <a:solidFill>
                <a:schemeClr val="accent1">
                  <a:lumMod val="50000"/>
                </a:schemeClr>
              </a:solidFill>
            </a:rPr>
            <a:t>No</a:t>
          </a:r>
        </a:p>
      </dgm:t>
    </dgm:pt>
    <dgm:pt modelId="{950C1917-37B9-40A2-80B1-DF0A6F711FC7}" type="parTrans" cxnId="{ECFCCDE2-A79F-49C6-A3A9-2235B5CEB55F}">
      <dgm:prSet/>
      <dgm:spPr/>
      <dgm:t>
        <a:bodyPr/>
        <a:lstStyle/>
        <a:p>
          <a:endParaRPr lang="en-US"/>
        </a:p>
      </dgm:t>
    </dgm:pt>
    <dgm:pt modelId="{BF52B021-F7CE-4B3D-AE08-5CDA1A3E3131}" type="sibTrans" cxnId="{ECFCCDE2-A79F-49C6-A3A9-2235B5CEB55F}">
      <dgm:prSet/>
      <dgm:spPr/>
      <dgm:t>
        <a:bodyPr/>
        <a:lstStyle/>
        <a:p>
          <a:endParaRPr lang="en-US"/>
        </a:p>
      </dgm:t>
    </dgm:pt>
    <dgm:pt modelId="{B545F403-667B-47D0-BA4B-895E949E77EC}">
      <dgm:prSet/>
      <dgm:spPr/>
      <dgm:t>
        <a:bodyPr/>
        <a:lstStyle/>
        <a:p>
          <a:r>
            <a:rPr lang="en-US" dirty="0"/>
            <a:t>Is there any common pattern across CIFs?</a:t>
          </a:r>
        </a:p>
      </dgm:t>
    </dgm:pt>
    <dgm:pt modelId="{1174DABC-87C1-40E3-A3CC-768F405752C0}" type="parTrans" cxnId="{CDF2EBB3-FDF4-43D4-BEE1-C80498BB1222}">
      <dgm:prSet/>
      <dgm:spPr/>
      <dgm:t>
        <a:bodyPr/>
        <a:lstStyle/>
        <a:p>
          <a:endParaRPr lang="en-US"/>
        </a:p>
      </dgm:t>
    </dgm:pt>
    <dgm:pt modelId="{E4BEF677-82C6-48A6-9143-AA2E39240A54}" type="sibTrans" cxnId="{CDF2EBB3-FDF4-43D4-BEE1-C80498BB1222}">
      <dgm:prSet/>
      <dgm:spPr/>
      <dgm:t>
        <a:bodyPr/>
        <a:lstStyle/>
        <a:p>
          <a:endParaRPr lang="en-US"/>
        </a:p>
      </dgm:t>
    </dgm:pt>
    <dgm:pt modelId="{B0F09938-E5C3-4559-A3A8-02082338827D}">
      <dgm:prSet/>
      <dgm:spPr/>
      <dgm:t>
        <a:bodyPr/>
        <a:lstStyle/>
        <a:p>
          <a:pPr>
            <a:buFontTx/>
            <a:buNone/>
          </a:pPr>
          <a:r>
            <a:rPr lang="en-US" dirty="0">
              <a:solidFill>
                <a:schemeClr val="accent1">
                  <a:lumMod val="50000"/>
                </a:schemeClr>
              </a:solidFill>
            </a:rPr>
            <a:t>No</a:t>
          </a:r>
        </a:p>
      </dgm:t>
    </dgm:pt>
    <dgm:pt modelId="{8E546FBC-CAD3-47A5-80EB-F9506A816C4F}" type="parTrans" cxnId="{5F6E16F0-5899-49A7-A4A1-92713F92532B}">
      <dgm:prSet/>
      <dgm:spPr/>
      <dgm:t>
        <a:bodyPr/>
        <a:lstStyle/>
        <a:p>
          <a:endParaRPr lang="en-US"/>
        </a:p>
      </dgm:t>
    </dgm:pt>
    <dgm:pt modelId="{1F946830-3CC3-4EA8-A718-E98324C06B0E}" type="sibTrans" cxnId="{5F6E16F0-5899-49A7-A4A1-92713F92532B}">
      <dgm:prSet/>
      <dgm:spPr/>
      <dgm:t>
        <a:bodyPr/>
        <a:lstStyle/>
        <a:p>
          <a:endParaRPr lang="en-US"/>
        </a:p>
      </dgm:t>
    </dgm:pt>
    <dgm:pt modelId="{A4BB6894-FC46-4A07-AFAC-6934F6C19CBA}">
      <dgm:prSet/>
      <dgm:spPr/>
      <dgm:t>
        <a:bodyPr/>
        <a:lstStyle/>
        <a:p>
          <a:r>
            <a:rPr lang="en-US" dirty="0"/>
            <a:t>Is the issue only with migrated CIFs ?</a:t>
          </a:r>
        </a:p>
      </dgm:t>
    </dgm:pt>
    <dgm:pt modelId="{97289959-938B-4C85-9075-CE1ADB56CDB4}" type="parTrans" cxnId="{CF7EC996-84D8-4B2D-BB09-73FFB286242F}">
      <dgm:prSet/>
      <dgm:spPr/>
      <dgm:t>
        <a:bodyPr/>
        <a:lstStyle/>
        <a:p>
          <a:endParaRPr lang="en-US"/>
        </a:p>
      </dgm:t>
    </dgm:pt>
    <dgm:pt modelId="{CAE479C8-414B-49A0-B1D9-402FEEB3D5BA}" type="sibTrans" cxnId="{CF7EC996-84D8-4B2D-BB09-73FFB286242F}">
      <dgm:prSet/>
      <dgm:spPr/>
      <dgm:t>
        <a:bodyPr/>
        <a:lstStyle/>
        <a:p>
          <a:endParaRPr lang="en-US"/>
        </a:p>
      </dgm:t>
    </dgm:pt>
    <dgm:pt modelId="{E92B0EE6-C594-4749-B0D3-529E365B9F50}">
      <dgm:prSet/>
      <dgm:spPr/>
      <dgm:t>
        <a:bodyPr/>
        <a:lstStyle/>
        <a:p>
          <a:pPr>
            <a:buFontTx/>
            <a:buNone/>
          </a:pPr>
          <a:r>
            <a:rPr lang="en-US" dirty="0">
              <a:solidFill>
                <a:schemeClr val="accent1">
                  <a:lumMod val="50000"/>
                </a:schemeClr>
              </a:solidFill>
            </a:rPr>
            <a:t>Yes</a:t>
          </a:r>
        </a:p>
      </dgm:t>
    </dgm:pt>
    <dgm:pt modelId="{B17FB608-A5FF-48E5-91D8-CCDAEFAF574A}" type="parTrans" cxnId="{DE5C147A-855C-4B01-9F7D-38042B6234F7}">
      <dgm:prSet/>
      <dgm:spPr/>
      <dgm:t>
        <a:bodyPr/>
        <a:lstStyle/>
        <a:p>
          <a:endParaRPr lang="en-US"/>
        </a:p>
      </dgm:t>
    </dgm:pt>
    <dgm:pt modelId="{7337F703-9C00-49E9-8A33-C707CC3C7A44}" type="sibTrans" cxnId="{DE5C147A-855C-4B01-9F7D-38042B6234F7}">
      <dgm:prSet/>
      <dgm:spPr/>
      <dgm:t>
        <a:bodyPr/>
        <a:lstStyle/>
        <a:p>
          <a:endParaRPr lang="en-US"/>
        </a:p>
      </dgm:t>
    </dgm:pt>
    <dgm:pt modelId="{A3CD790F-9C87-4CCB-94DF-6BDD3CACF454}">
      <dgm:prSet/>
      <dgm:spPr/>
      <dgm:t>
        <a:bodyPr/>
        <a:lstStyle/>
        <a:p>
          <a:r>
            <a:rPr lang="en-US" dirty="0"/>
            <a:t>Any changes done recently?</a:t>
          </a:r>
        </a:p>
      </dgm:t>
    </dgm:pt>
    <dgm:pt modelId="{06BD135A-936C-40C6-AB05-659314F0F055}" type="parTrans" cxnId="{E45120B7-D22C-4EBA-9A9C-C367B160FED0}">
      <dgm:prSet/>
      <dgm:spPr/>
      <dgm:t>
        <a:bodyPr/>
        <a:lstStyle/>
        <a:p>
          <a:endParaRPr lang="en-US"/>
        </a:p>
      </dgm:t>
    </dgm:pt>
    <dgm:pt modelId="{AC94685E-CAE2-430D-B418-34412FC4B160}" type="sibTrans" cxnId="{E45120B7-D22C-4EBA-9A9C-C367B160FED0}">
      <dgm:prSet/>
      <dgm:spPr/>
      <dgm:t>
        <a:bodyPr/>
        <a:lstStyle/>
        <a:p>
          <a:endParaRPr lang="en-US"/>
        </a:p>
      </dgm:t>
    </dgm:pt>
    <dgm:pt modelId="{6ADB63FE-4CC4-4D3F-ABF2-D935374D2B95}">
      <dgm:prSet/>
      <dgm:spPr/>
      <dgm:t>
        <a:bodyPr/>
        <a:lstStyle/>
        <a:p>
          <a:pPr>
            <a:buFontTx/>
            <a:buNone/>
          </a:pPr>
          <a:r>
            <a:rPr lang="en-US" dirty="0">
              <a:solidFill>
                <a:schemeClr val="accent1">
                  <a:lumMod val="50000"/>
                </a:schemeClr>
              </a:solidFill>
            </a:rPr>
            <a:t>No</a:t>
          </a:r>
        </a:p>
      </dgm:t>
    </dgm:pt>
    <dgm:pt modelId="{459E0D46-282C-4D81-8054-230EA26CD511}" type="parTrans" cxnId="{FA613F42-2359-487C-8070-A977855BC91B}">
      <dgm:prSet/>
      <dgm:spPr/>
      <dgm:t>
        <a:bodyPr/>
        <a:lstStyle/>
        <a:p>
          <a:endParaRPr lang="en-US"/>
        </a:p>
      </dgm:t>
    </dgm:pt>
    <dgm:pt modelId="{774E0255-768D-4DEB-9F9B-9D68D24DCF4E}" type="sibTrans" cxnId="{FA613F42-2359-487C-8070-A977855BC91B}">
      <dgm:prSet/>
      <dgm:spPr/>
      <dgm:t>
        <a:bodyPr/>
        <a:lstStyle/>
        <a:p>
          <a:endParaRPr lang="en-US"/>
        </a:p>
      </dgm:t>
    </dgm:pt>
    <dgm:pt modelId="{E35B7103-F365-425C-98B4-E4AC2472571F}" type="pres">
      <dgm:prSet presAssocID="{53AE009D-2ADA-46D2-9071-A79C786B17E5}" presName="Name0" presStyleCnt="0">
        <dgm:presLayoutVars>
          <dgm:dir/>
          <dgm:animLvl val="lvl"/>
          <dgm:resizeHandles val="exact"/>
        </dgm:presLayoutVars>
      </dgm:prSet>
      <dgm:spPr/>
    </dgm:pt>
    <dgm:pt modelId="{DAF47348-75C6-44AF-8996-74E49B771547}" type="pres">
      <dgm:prSet presAssocID="{70D57BF0-8F19-440E-A5F8-56FA8387186E}" presName="linNode" presStyleCnt="0"/>
      <dgm:spPr/>
    </dgm:pt>
    <dgm:pt modelId="{9F89A4F9-9CAA-4740-B30B-4BE352E5392F}" type="pres">
      <dgm:prSet presAssocID="{70D57BF0-8F19-440E-A5F8-56FA8387186E}" presName="parentText" presStyleLbl="node1" presStyleIdx="0" presStyleCnt="5">
        <dgm:presLayoutVars>
          <dgm:chMax val="1"/>
          <dgm:bulletEnabled val="1"/>
        </dgm:presLayoutVars>
      </dgm:prSet>
      <dgm:spPr/>
    </dgm:pt>
    <dgm:pt modelId="{AB226AAF-B986-4527-817F-E7E8D176FD54}" type="pres">
      <dgm:prSet presAssocID="{70D57BF0-8F19-440E-A5F8-56FA8387186E}" presName="descendantText" presStyleLbl="alignAccFollowNode1" presStyleIdx="0" presStyleCnt="5">
        <dgm:presLayoutVars>
          <dgm:bulletEnabled val="1"/>
        </dgm:presLayoutVars>
      </dgm:prSet>
      <dgm:spPr/>
    </dgm:pt>
    <dgm:pt modelId="{D819C4F1-A2C5-4025-9389-DA7AFB09A87F}" type="pres">
      <dgm:prSet presAssocID="{DC933204-89A4-41EE-801F-B72B072A2776}" presName="sp" presStyleCnt="0"/>
      <dgm:spPr/>
    </dgm:pt>
    <dgm:pt modelId="{C7904469-B9DA-4337-8093-C5B8ED823536}" type="pres">
      <dgm:prSet presAssocID="{CEF4D714-C52E-4243-8AB1-79E1A8F82FC3}" presName="linNode" presStyleCnt="0"/>
      <dgm:spPr/>
    </dgm:pt>
    <dgm:pt modelId="{55D046C4-88D1-4B46-98A1-953F5B361681}" type="pres">
      <dgm:prSet presAssocID="{CEF4D714-C52E-4243-8AB1-79E1A8F82FC3}" presName="parentText" presStyleLbl="node1" presStyleIdx="1" presStyleCnt="5">
        <dgm:presLayoutVars>
          <dgm:chMax val="1"/>
          <dgm:bulletEnabled val="1"/>
        </dgm:presLayoutVars>
      </dgm:prSet>
      <dgm:spPr/>
    </dgm:pt>
    <dgm:pt modelId="{09D21510-CCB0-4712-8CC5-2EEBE176096B}" type="pres">
      <dgm:prSet presAssocID="{CEF4D714-C52E-4243-8AB1-79E1A8F82FC3}" presName="descendantText" presStyleLbl="alignAccFollowNode1" presStyleIdx="1" presStyleCnt="5">
        <dgm:presLayoutVars>
          <dgm:bulletEnabled val="1"/>
        </dgm:presLayoutVars>
      </dgm:prSet>
      <dgm:spPr/>
    </dgm:pt>
    <dgm:pt modelId="{BF89AF41-4FA4-42C8-B1B6-1A5D0122DF48}" type="pres">
      <dgm:prSet presAssocID="{C77D0C15-0EE6-441E-8327-D64FCD0DA5CD}" presName="sp" presStyleCnt="0"/>
      <dgm:spPr/>
    </dgm:pt>
    <dgm:pt modelId="{09B458A8-65B1-4DFE-A3C6-45CB8744DDD9}" type="pres">
      <dgm:prSet presAssocID="{B545F403-667B-47D0-BA4B-895E949E77EC}" presName="linNode" presStyleCnt="0"/>
      <dgm:spPr/>
    </dgm:pt>
    <dgm:pt modelId="{28F46484-9830-4531-8EBF-75F0A8E1D20B}" type="pres">
      <dgm:prSet presAssocID="{B545F403-667B-47D0-BA4B-895E949E77EC}" presName="parentText" presStyleLbl="node1" presStyleIdx="2" presStyleCnt="5">
        <dgm:presLayoutVars>
          <dgm:chMax val="1"/>
          <dgm:bulletEnabled val="1"/>
        </dgm:presLayoutVars>
      </dgm:prSet>
      <dgm:spPr/>
    </dgm:pt>
    <dgm:pt modelId="{90B8D610-70F6-4A32-B739-4FDEF91FA8B2}" type="pres">
      <dgm:prSet presAssocID="{B545F403-667B-47D0-BA4B-895E949E77EC}" presName="descendantText" presStyleLbl="alignAccFollowNode1" presStyleIdx="2" presStyleCnt="5">
        <dgm:presLayoutVars>
          <dgm:bulletEnabled val="1"/>
        </dgm:presLayoutVars>
      </dgm:prSet>
      <dgm:spPr/>
    </dgm:pt>
    <dgm:pt modelId="{C905C293-B9D4-4702-AA19-A40C8A177D4F}" type="pres">
      <dgm:prSet presAssocID="{E4BEF677-82C6-48A6-9143-AA2E39240A54}" presName="sp" presStyleCnt="0"/>
      <dgm:spPr/>
    </dgm:pt>
    <dgm:pt modelId="{649E0AF1-764D-4690-895C-60EE85EF92E9}" type="pres">
      <dgm:prSet presAssocID="{A4BB6894-FC46-4A07-AFAC-6934F6C19CBA}" presName="linNode" presStyleCnt="0"/>
      <dgm:spPr/>
    </dgm:pt>
    <dgm:pt modelId="{83D00DD3-1C7C-4008-A40B-E95E6F2DF823}" type="pres">
      <dgm:prSet presAssocID="{A4BB6894-FC46-4A07-AFAC-6934F6C19CBA}" presName="parentText" presStyleLbl="node1" presStyleIdx="3" presStyleCnt="5">
        <dgm:presLayoutVars>
          <dgm:chMax val="1"/>
          <dgm:bulletEnabled val="1"/>
        </dgm:presLayoutVars>
      </dgm:prSet>
      <dgm:spPr/>
    </dgm:pt>
    <dgm:pt modelId="{BDB33E20-4C6B-43D2-B790-3908FB94A4E6}" type="pres">
      <dgm:prSet presAssocID="{A4BB6894-FC46-4A07-AFAC-6934F6C19CBA}" presName="descendantText" presStyleLbl="alignAccFollowNode1" presStyleIdx="3" presStyleCnt="5">
        <dgm:presLayoutVars>
          <dgm:bulletEnabled val="1"/>
        </dgm:presLayoutVars>
      </dgm:prSet>
      <dgm:spPr/>
    </dgm:pt>
    <dgm:pt modelId="{6B5EFAD5-8134-460F-A36F-EBBAA6679BE7}" type="pres">
      <dgm:prSet presAssocID="{CAE479C8-414B-49A0-B1D9-402FEEB3D5BA}" presName="sp" presStyleCnt="0"/>
      <dgm:spPr/>
    </dgm:pt>
    <dgm:pt modelId="{B448A1F8-DB14-4D57-9CEB-857879237A16}" type="pres">
      <dgm:prSet presAssocID="{A3CD790F-9C87-4CCB-94DF-6BDD3CACF454}" presName="linNode" presStyleCnt="0"/>
      <dgm:spPr/>
    </dgm:pt>
    <dgm:pt modelId="{31CB7885-5D80-4E3E-AC89-345DB29582C9}" type="pres">
      <dgm:prSet presAssocID="{A3CD790F-9C87-4CCB-94DF-6BDD3CACF454}" presName="parentText" presStyleLbl="node1" presStyleIdx="4" presStyleCnt="5">
        <dgm:presLayoutVars>
          <dgm:chMax val="1"/>
          <dgm:bulletEnabled val="1"/>
        </dgm:presLayoutVars>
      </dgm:prSet>
      <dgm:spPr/>
    </dgm:pt>
    <dgm:pt modelId="{4431C023-0594-4751-B6D9-17B7D473C5A2}" type="pres">
      <dgm:prSet presAssocID="{A3CD790F-9C87-4CCB-94DF-6BDD3CACF454}" presName="descendantText" presStyleLbl="alignAccFollowNode1" presStyleIdx="4" presStyleCnt="5" custLinFactNeighborX="340">
        <dgm:presLayoutVars>
          <dgm:bulletEnabled val="1"/>
        </dgm:presLayoutVars>
      </dgm:prSet>
      <dgm:spPr/>
    </dgm:pt>
  </dgm:ptLst>
  <dgm:cxnLst>
    <dgm:cxn modelId="{74392901-791A-4DA0-A190-5F3220FF90D1}" type="presOf" srcId="{B545F403-667B-47D0-BA4B-895E949E77EC}" destId="{28F46484-9830-4531-8EBF-75F0A8E1D20B}" srcOrd="0" destOrd="0" presId="urn:microsoft.com/office/officeart/2005/8/layout/vList5"/>
    <dgm:cxn modelId="{6F37C63A-C342-46C3-91EB-889051D87D2C}" type="presOf" srcId="{A3CD790F-9C87-4CCB-94DF-6BDD3CACF454}" destId="{31CB7885-5D80-4E3E-AC89-345DB29582C9}" srcOrd="0" destOrd="0" presId="urn:microsoft.com/office/officeart/2005/8/layout/vList5"/>
    <dgm:cxn modelId="{C3C64860-9B64-464D-8937-288F8D380174}" type="presOf" srcId="{6838ACF1-B127-4877-A6D2-F99833050D5A}" destId="{09D21510-CCB0-4712-8CC5-2EEBE176096B}" srcOrd="0" destOrd="0" presId="urn:microsoft.com/office/officeart/2005/8/layout/vList5"/>
    <dgm:cxn modelId="{FA613F42-2359-487C-8070-A977855BC91B}" srcId="{A3CD790F-9C87-4CCB-94DF-6BDD3CACF454}" destId="{6ADB63FE-4CC4-4D3F-ABF2-D935374D2B95}" srcOrd="0" destOrd="0" parTransId="{459E0D46-282C-4D81-8054-230EA26CD511}" sibTransId="{774E0255-768D-4DEB-9F9B-9D68D24DCF4E}"/>
    <dgm:cxn modelId="{12A6CF67-D53C-47EA-A2FE-D92EA280170B}" type="presOf" srcId="{53AE009D-2ADA-46D2-9071-A79C786B17E5}" destId="{E35B7103-F365-425C-98B4-E4AC2472571F}" srcOrd="0" destOrd="0" presId="urn:microsoft.com/office/officeart/2005/8/layout/vList5"/>
    <dgm:cxn modelId="{049B4F69-AADE-47E8-9AA9-71CAC841C2ED}" type="presOf" srcId="{B0F09938-E5C3-4559-A3A8-02082338827D}" destId="{90B8D610-70F6-4A32-B739-4FDEF91FA8B2}" srcOrd="0" destOrd="0" presId="urn:microsoft.com/office/officeart/2005/8/layout/vList5"/>
    <dgm:cxn modelId="{03F0694C-ED92-41AE-897F-1FF9794E2882}" type="presOf" srcId="{65A9A5E5-6E50-4DA5-9BAB-BD774C78290E}" destId="{AB226AAF-B986-4527-817F-E7E8D176FD54}" srcOrd="0" destOrd="0" presId="urn:microsoft.com/office/officeart/2005/8/layout/vList5"/>
    <dgm:cxn modelId="{DE5C147A-855C-4B01-9F7D-38042B6234F7}" srcId="{A4BB6894-FC46-4A07-AFAC-6934F6C19CBA}" destId="{E92B0EE6-C594-4749-B0D3-529E365B9F50}" srcOrd="0" destOrd="0" parTransId="{B17FB608-A5FF-48E5-91D8-CCDAEFAF574A}" sibTransId="{7337F703-9C00-49E9-8A33-C707CC3C7A44}"/>
    <dgm:cxn modelId="{9FFC1984-B46D-453C-BDDD-60BC25C75B22}" type="presOf" srcId="{A4BB6894-FC46-4A07-AFAC-6934F6C19CBA}" destId="{83D00DD3-1C7C-4008-A40B-E95E6F2DF823}" srcOrd="0" destOrd="0" presId="urn:microsoft.com/office/officeart/2005/8/layout/vList5"/>
    <dgm:cxn modelId="{C4C8F894-0048-4280-A73A-29BC1A0D9EDC}" srcId="{53AE009D-2ADA-46D2-9071-A79C786B17E5}" destId="{70D57BF0-8F19-440E-A5F8-56FA8387186E}" srcOrd="0" destOrd="0" parTransId="{244F4C5B-E21F-42C5-B3DE-A041B66062A8}" sibTransId="{DC933204-89A4-41EE-801F-B72B072A2776}"/>
    <dgm:cxn modelId="{CF7EC996-84D8-4B2D-BB09-73FFB286242F}" srcId="{53AE009D-2ADA-46D2-9071-A79C786B17E5}" destId="{A4BB6894-FC46-4A07-AFAC-6934F6C19CBA}" srcOrd="3" destOrd="0" parTransId="{97289959-938B-4C85-9075-CE1ADB56CDB4}" sibTransId="{CAE479C8-414B-49A0-B1D9-402FEEB3D5BA}"/>
    <dgm:cxn modelId="{52082A99-6B54-41CB-87BD-DA79A3BF96D0}" srcId="{70D57BF0-8F19-440E-A5F8-56FA8387186E}" destId="{65A9A5E5-6E50-4DA5-9BAB-BD774C78290E}" srcOrd="0" destOrd="0" parTransId="{EAA1A911-2086-492B-BE78-01E515E78659}" sibTransId="{CF307955-A0AA-416E-BA26-7BB3CA55F199}"/>
    <dgm:cxn modelId="{CDF2EBB3-FDF4-43D4-BEE1-C80498BB1222}" srcId="{53AE009D-2ADA-46D2-9071-A79C786B17E5}" destId="{B545F403-667B-47D0-BA4B-895E949E77EC}" srcOrd="2" destOrd="0" parTransId="{1174DABC-87C1-40E3-A3CC-768F405752C0}" sibTransId="{E4BEF677-82C6-48A6-9143-AA2E39240A54}"/>
    <dgm:cxn modelId="{E45120B7-D22C-4EBA-9A9C-C367B160FED0}" srcId="{53AE009D-2ADA-46D2-9071-A79C786B17E5}" destId="{A3CD790F-9C87-4CCB-94DF-6BDD3CACF454}" srcOrd="4" destOrd="0" parTransId="{06BD135A-936C-40C6-AB05-659314F0F055}" sibTransId="{AC94685E-CAE2-430D-B418-34412FC4B160}"/>
    <dgm:cxn modelId="{450916BD-26E4-4C5F-A728-E06230F10962}" srcId="{53AE009D-2ADA-46D2-9071-A79C786B17E5}" destId="{CEF4D714-C52E-4243-8AB1-79E1A8F82FC3}" srcOrd="1" destOrd="0" parTransId="{94E794C3-2048-469B-8741-7E3811C6328D}" sibTransId="{C77D0C15-0EE6-441E-8327-D64FCD0DA5CD}"/>
    <dgm:cxn modelId="{D0425DBE-F1FD-44FA-A8FF-CF0BF017455C}" type="presOf" srcId="{6ADB63FE-4CC4-4D3F-ABF2-D935374D2B95}" destId="{4431C023-0594-4751-B6D9-17B7D473C5A2}" srcOrd="0" destOrd="0" presId="urn:microsoft.com/office/officeart/2005/8/layout/vList5"/>
    <dgm:cxn modelId="{033BFBC6-6EBD-4C9F-AB64-95E39F444DF3}" type="presOf" srcId="{E92B0EE6-C594-4749-B0D3-529E365B9F50}" destId="{BDB33E20-4C6B-43D2-B790-3908FB94A4E6}" srcOrd="0" destOrd="0" presId="urn:microsoft.com/office/officeart/2005/8/layout/vList5"/>
    <dgm:cxn modelId="{EC374BCE-5F06-4120-A3D0-8565CB699545}" type="presOf" srcId="{70D57BF0-8F19-440E-A5F8-56FA8387186E}" destId="{9F89A4F9-9CAA-4740-B30B-4BE352E5392F}" srcOrd="0" destOrd="0" presId="urn:microsoft.com/office/officeart/2005/8/layout/vList5"/>
    <dgm:cxn modelId="{ECFCCDE2-A79F-49C6-A3A9-2235B5CEB55F}" srcId="{CEF4D714-C52E-4243-8AB1-79E1A8F82FC3}" destId="{6838ACF1-B127-4877-A6D2-F99833050D5A}" srcOrd="0" destOrd="0" parTransId="{950C1917-37B9-40A2-80B1-DF0A6F711FC7}" sibTransId="{BF52B021-F7CE-4B3D-AE08-5CDA1A3E3131}"/>
    <dgm:cxn modelId="{5F6E16F0-5899-49A7-A4A1-92713F92532B}" srcId="{B545F403-667B-47D0-BA4B-895E949E77EC}" destId="{B0F09938-E5C3-4559-A3A8-02082338827D}" srcOrd="0" destOrd="0" parTransId="{8E546FBC-CAD3-47A5-80EB-F9506A816C4F}" sibTransId="{1F946830-3CC3-4EA8-A718-E98324C06B0E}"/>
    <dgm:cxn modelId="{4F8483F2-7522-4DA9-A84D-DAFF08387CDE}" type="presOf" srcId="{CEF4D714-C52E-4243-8AB1-79E1A8F82FC3}" destId="{55D046C4-88D1-4B46-98A1-953F5B361681}" srcOrd="0" destOrd="0" presId="urn:microsoft.com/office/officeart/2005/8/layout/vList5"/>
    <dgm:cxn modelId="{665C04A2-D05C-41CA-BD55-19CDC47C319E}" type="presParOf" srcId="{E35B7103-F365-425C-98B4-E4AC2472571F}" destId="{DAF47348-75C6-44AF-8996-74E49B771547}" srcOrd="0" destOrd="0" presId="urn:microsoft.com/office/officeart/2005/8/layout/vList5"/>
    <dgm:cxn modelId="{6870FFC9-AB9B-422C-B65A-656CEEA4D589}" type="presParOf" srcId="{DAF47348-75C6-44AF-8996-74E49B771547}" destId="{9F89A4F9-9CAA-4740-B30B-4BE352E5392F}" srcOrd="0" destOrd="0" presId="urn:microsoft.com/office/officeart/2005/8/layout/vList5"/>
    <dgm:cxn modelId="{65DC5B88-4788-464C-922B-8A115E07E1CB}" type="presParOf" srcId="{DAF47348-75C6-44AF-8996-74E49B771547}" destId="{AB226AAF-B986-4527-817F-E7E8D176FD54}" srcOrd="1" destOrd="0" presId="urn:microsoft.com/office/officeart/2005/8/layout/vList5"/>
    <dgm:cxn modelId="{652C7C85-E710-4017-89F2-E7B9905D3ADD}" type="presParOf" srcId="{E35B7103-F365-425C-98B4-E4AC2472571F}" destId="{D819C4F1-A2C5-4025-9389-DA7AFB09A87F}" srcOrd="1" destOrd="0" presId="urn:microsoft.com/office/officeart/2005/8/layout/vList5"/>
    <dgm:cxn modelId="{7694C100-609B-41E2-99D0-80833FD10277}" type="presParOf" srcId="{E35B7103-F365-425C-98B4-E4AC2472571F}" destId="{C7904469-B9DA-4337-8093-C5B8ED823536}" srcOrd="2" destOrd="0" presId="urn:microsoft.com/office/officeart/2005/8/layout/vList5"/>
    <dgm:cxn modelId="{9EE17FC0-BAE9-4AE5-A950-9A3D7E2D530A}" type="presParOf" srcId="{C7904469-B9DA-4337-8093-C5B8ED823536}" destId="{55D046C4-88D1-4B46-98A1-953F5B361681}" srcOrd="0" destOrd="0" presId="urn:microsoft.com/office/officeart/2005/8/layout/vList5"/>
    <dgm:cxn modelId="{8D58604D-3EDA-4541-A45F-275E7813AD61}" type="presParOf" srcId="{C7904469-B9DA-4337-8093-C5B8ED823536}" destId="{09D21510-CCB0-4712-8CC5-2EEBE176096B}" srcOrd="1" destOrd="0" presId="urn:microsoft.com/office/officeart/2005/8/layout/vList5"/>
    <dgm:cxn modelId="{FC03D73B-6674-43ED-9C07-2A8F17D4E0A6}" type="presParOf" srcId="{E35B7103-F365-425C-98B4-E4AC2472571F}" destId="{BF89AF41-4FA4-42C8-B1B6-1A5D0122DF48}" srcOrd="3" destOrd="0" presId="urn:microsoft.com/office/officeart/2005/8/layout/vList5"/>
    <dgm:cxn modelId="{53C6916A-3BFB-40D0-8755-9F0D21AAF027}" type="presParOf" srcId="{E35B7103-F365-425C-98B4-E4AC2472571F}" destId="{09B458A8-65B1-4DFE-A3C6-45CB8744DDD9}" srcOrd="4" destOrd="0" presId="urn:microsoft.com/office/officeart/2005/8/layout/vList5"/>
    <dgm:cxn modelId="{CA4195E9-DF65-44EF-AE23-1E5FD0734C41}" type="presParOf" srcId="{09B458A8-65B1-4DFE-A3C6-45CB8744DDD9}" destId="{28F46484-9830-4531-8EBF-75F0A8E1D20B}" srcOrd="0" destOrd="0" presId="urn:microsoft.com/office/officeart/2005/8/layout/vList5"/>
    <dgm:cxn modelId="{4B694068-1765-45DA-8C08-B68E942C13BC}" type="presParOf" srcId="{09B458A8-65B1-4DFE-A3C6-45CB8744DDD9}" destId="{90B8D610-70F6-4A32-B739-4FDEF91FA8B2}" srcOrd="1" destOrd="0" presId="urn:microsoft.com/office/officeart/2005/8/layout/vList5"/>
    <dgm:cxn modelId="{1D93FE0B-D61E-4E32-AAAA-B31F7F297859}" type="presParOf" srcId="{E35B7103-F365-425C-98B4-E4AC2472571F}" destId="{C905C293-B9D4-4702-AA19-A40C8A177D4F}" srcOrd="5" destOrd="0" presId="urn:microsoft.com/office/officeart/2005/8/layout/vList5"/>
    <dgm:cxn modelId="{2ED9ED7C-A202-449B-AAF6-BAFD9EF7E6A8}" type="presParOf" srcId="{E35B7103-F365-425C-98B4-E4AC2472571F}" destId="{649E0AF1-764D-4690-895C-60EE85EF92E9}" srcOrd="6" destOrd="0" presId="urn:microsoft.com/office/officeart/2005/8/layout/vList5"/>
    <dgm:cxn modelId="{5E4720C7-C49D-48D3-AADB-639312284F98}" type="presParOf" srcId="{649E0AF1-764D-4690-895C-60EE85EF92E9}" destId="{83D00DD3-1C7C-4008-A40B-E95E6F2DF823}" srcOrd="0" destOrd="0" presId="urn:microsoft.com/office/officeart/2005/8/layout/vList5"/>
    <dgm:cxn modelId="{908183C1-1D27-4399-887C-1FC00F21AECE}" type="presParOf" srcId="{649E0AF1-764D-4690-895C-60EE85EF92E9}" destId="{BDB33E20-4C6B-43D2-B790-3908FB94A4E6}" srcOrd="1" destOrd="0" presId="urn:microsoft.com/office/officeart/2005/8/layout/vList5"/>
    <dgm:cxn modelId="{7CA385D0-554A-4EE4-879D-1AFAAE243683}" type="presParOf" srcId="{E35B7103-F365-425C-98B4-E4AC2472571F}" destId="{6B5EFAD5-8134-460F-A36F-EBBAA6679BE7}" srcOrd="7" destOrd="0" presId="urn:microsoft.com/office/officeart/2005/8/layout/vList5"/>
    <dgm:cxn modelId="{5C2DA816-04EB-4046-8AA2-CF6672B7BFAD}" type="presParOf" srcId="{E35B7103-F365-425C-98B4-E4AC2472571F}" destId="{B448A1F8-DB14-4D57-9CEB-857879237A16}" srcOrd="8" destOrd="0" presId="urn:microsoft.com/office/officeart/2005/8/layout/vList5"/>
    <dgm:cxn modelId="{3BA068B4-1918-4BBC-809B-47027D3A0A38}" type="presParOf" srcId="{B448A1F8-DB14-4D57-9CEB-857879237A16}" destId="{31CB7885-5D80-4E3E-AC89-345DB29582C9}" srcOrd="0" destOrd="0" presId="urn:microsoft.com/office/officeart/2005/8/layout/vList5"/>
    <dgm:cxn modelId="{D0CD8226-2195-42C0-B802-2E530EAFF5C6}" type="presParOf" srcId="{B448A1F8-DB14-4D57-9CEB-857879237A16}" destId="{4431C023-0594-4751-B6D9-17B7D473C5A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B1DA18-F6BB-4A41-9A12-05BCF7AA15E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14D2C38-CBBF-46E8-9588-5DC0FD841770}">
      <dgm:prSet phldrT="[Text]" custT="1"/>
      <dgm:spPr/>
      <dgm:t>
        <a:bodyPr/>
        <a:lstStyle/>
        <a:p>
          <a:pPr marL="0" indent="0">
            <a:lnSpc>
              <a:spcPct val="100000"/>
            </a:lnSpc>
            <a:spcAft>
              <a:spcPts val="0"/>
            </a:spcAft>
            <a:buFontTx/>
            <a:buNone/>
          </a:pPr>
          <a:r>
            <a:rPr lang="en-US" sz="1800" b="0" dirty="0">
              <a:solidFill>
                <a:schemeClr val="bg1"/>
              </a:solidFill>
            </a:rPr>
            <a:t>Issue Description</a:t>
          </a:r>
        </a:p>
      </dgm:t>
    </dgm:pt>
    <dgm:pt modelId="{12128164-6E42-4BD8-B048-CCCA5BDD2D86}" type="parTrans" cxnId="{57892267-267B-463A-BBDC-9A7AF5F574C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D6BF8D54-43A2-480E-8BDB-CA663E9E9784}" type="sibTrans" cxnId="{57892267-267B-463A-BBDC-9A7AF5F574C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490DFB80-C8F0-426B-A79D-004DA6DE9145}">
      <dgm:prSet custT="1"/>
      <dgm:spPr/>
      <dgm:t>
        <a:bodyPr/>
        <a:lstStyle/>
        <a:p>
          <a:pPr marL="0" indent="0">
            <a:lnSpc>
              <a:spcPct val="100000"/>
            </a:lnSpc>
            <a:spcAft>
              <a:spcPts val="0"/>
            </a:spcAft>
            <a:buFontTx/>
            <a:buNone/>
          </a:pPr>
          <a:r>
            <a:rPr lang="en-US" sz="1800" b="0" dirty="0">
              <a:solidFill>
                <a:schemeClr val="bg1"/>
              </a:solidFill>
            </a:rPr>
            <a:t>Logs Analyzed</a:t>
          </a:r>
        </a:p>
      </dgm:t>
    </dgm:pt>
    <dgm:pt modelId="{4F9E2590-651C-4F56-9798-239A49104C70}" type="parTrans" cxnId="{ADE9924C-85B2-4521-862E-14E1D4868C9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151BB484-70BB-4EE4-911B-E00C06FA4634}" type="sibTrans" cxnId="{ADE9924C-85B2-4521-862E-14E1D4868C9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AA218A9E-B190-4A62-A739-8784F8DAC722}">
      <dgm:prSet custT="1"/>
      <dgm:spPr/>
      <dgm:t>
        <a:bodyPr/>
        <a:lstStyle/>
        <a:p>
          <a:pPr marL="0" indent="0">
            <a:lnSpc>
              <a:spcPct val="100000"/>
            </a:lnSpc>
            <a:spcAft>
              <a:spcPts val="0"/>
            </a:spcAft>
            <a:buFontTx/>
            <a:buNone/>
          </a:pPr>
          <a:r>
            <a:rPr lang="en-US" sz="1800" b="0" dirty="0">
              <a:solidFill>
                <a:schemeClr val="bg1"/>
              </a:solidFill>
            </a:rPr>
            <a:t>Trace Observed</a:t>
          </a:r>
        </a:p>
      </dgm:t>
    </dgm:pt>
    <dgm:pt modelId="{C70289A6-EA41-4697-8354-64533735782D}" type="parTrans" cxnId="{BC93B964-AC66-4BEA-B442-0EA0015B8C9C}">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8AC920DD-8AB5-4ACB-808B-6800A5931605}" type="sibTrans" cxnId="{BC93B964-AC66-4BEA-B442-0EA0015B8C9C}">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A604A08-56DC-4096-96E1-0BC72853B0CB}">
      <dgm:prSet custT="1"/>
      <dgm:spPr/>
      <dgm:t>
        <a:bodyPr/>
        <a:lstStyle/>
        <a:p>
          <a:pPr marL="0" indent="0">
            <a:lnSpc>
              <a:spcPct val="100000"/>
            </a:lnSpc>
            <a:spcAft>
              <a:spcPts val="0"/>
            </a:spcAft>
            <a:buFontTx/>
            <a:buNone/>
          </a:pPr>
          <a:r>
            <a:rPr lang="en-US" sz="1800" b="0" dirty="0">
              <a:solidFill>
                <a:schemeClr val="bg1"/>
              </a:solidFill>
            </a:rPr>
            <a:t>RCA</a:t>
          </a:r>
        </a:p>
      </dgm:t>
    </dgm:pt>
    <dgm:pt modelId="{D3A6FF7F-4099-4212-A7B6-783D52E4DD02}" type="parTrans" cxnId="{A15F79F1-C01E-414F-A809-291F7274D7C1}">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15ECA61-4F77-4DBF-9DEC-C89112B0E739}" type="sibTrans" cxnId="{A15F79F1-C01E-414F-A809-291F7274D7C1}">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55FCEDDD-9096-4363-B8C6-162F13895418}">
      <dgm:prSet phldrT="[Text]" custT="1"/>
      <dgm:spPr/>
      <dgm:t>
        <a:bodyPr/>
        <a:lstStyle/>
        <a:p>
          <a:pPr marL="0" indent="0">
            <a:lnSpc>
              <a:spcPct val="100000"/>
            </a:lnSpc>
            <a:spcAft>
              <a:spcPts val="0"/>
            </a:spcAft>
            <a:buFontTx/>
            <a:buNone/>
          </a:pPr>
          <a:r>
            <a:rPr lang="en-US" sz="1800" dirty="0">
              <a:solidFill>
                <a:schemeClr val="accent1">
                  <a:lumMod val="50000"/>
                </a:schemeClr>
              </a:solidFill>
              <a:latin typeface="+mn-lt"/>
            </a:rPr>
            <a:t>Unable to modify multiple CIFs from UI.</a:t>
          </a:r>
          <a:endParaRPr lang="en-US" sz="1800" b="0" dirty="0">
            <a:solidFill>
              <a:schemeClr val="accent1">
                <a:lumMod val="50000"/>
              </a:schemeClr>
            </a:solidFill>
            <a:latin typeface="+mn-lt"/>
          </a:endParaRPr>
        </a:p>
      </dgm:t>
    </dgm:pt>
    <dgm:pt modelId="{F7984883-FA9C-47DA-94FB-F26CD6F2F809}" type="parTrans" cxnId="{05D6EFDF-BE17-4B52-830E-E68028148087}">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01BD911F-91D1-4BD0-9940-79F12DBAF9E0}" type="sibTrans" cxnId="{05D6EFDF-BE17-4B52-830E-E68028148087}">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EED8EE9-3B13-4567-8E89-644C0CAE5D43}">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mn-lt"/>
              <a:ea typeface="+mn-ea"/>
              <a:cs typeface="+mn-cs"/>
            </a:rPr>
            <a:t>Finacle CRM logs (FinacleCRM_Log1.xml, FinacleCRM_Log2.xml), Server Logs and FFDC logs</a:t>
          </a:r>
          <a:endParaRPr lang="en-US" sz="1800" b="0" kern="1200" dirty="0">
            <a:solidFill>
              <a:schemeClr val="accent1">
                <a:lumMod val="50000"/>
              </a:schemeClr>
            </a:solidFill>
            <a:latin typeface="+mn-lt"/>
          </a:endParaRPr>
        </a:p>
      </dgm:t>
    </dgm:pt>
    <dgm:pt modelId="{5EBD9BA5-2E41-4CE6-81E2-9FFC29627C55}" type="parTrans" cxnId="{5833D5FA-92C3-4A77-A328-7CD64CD5417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091D0B61-8B16-4AD7-A7E6-68CFEF76F2EB}" type="sibTrans" cxnId="{5833D5FA-92C3-4A77-A328-7CD64CD54170}">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D9A4CAF7-2499-463C-B24A-4CB9C8090D8F}">
      <dgm:prSet custT="1"/>
      <dgm:spPr/>
      <dgm:t>
        <a:bodyPr/>
        <a:lstStyle/>
        <a:p>
          <a:pPr marL="0" indent="0">
            <a:lnSpc>
              <a:spcPct val="100000"/>
            </a:lnSpc>
            <a:spcAft>
              <a:spcPts val="0"/>
            </a:spcAft>
            <a:buFontTx/>
            <a:buNone/>
          </a:pPr>
          <a:r>
            <a:rPr lang="en-US" sz="1800" kern="1200" dirty="0" err="1">
              <a:solidFill>
                <a:schemeClr val="accent1">
                  <a:lumMod val="50000"/>
                </a:schemeClr>
              </a:solidFill>
              <a:latin typeface="+mn-lt"/>
            </a:rPr>
            <a:t>java.lang.NullPointerException</a:t>
          </a:r>
          <a:endParaRPr lang="en-US" sz="1800" b="0" kern="1200" dirty="0">
            <a:solidFill>
              <a:schemeClr val="accent1">
                <a:lumMod val="50000"/>
              </a:schemeClr>
            </a:solidFill>
            <a:latin typeface="+mn-lt"/>
            <a:ea typeface="+mn-ea"/>
            <a:cs typeface="+mn-cs"/>
          </a:endParaRPr>
        </a:p>
      </dgm:t>
    </dgm:pt>
    <dgm:pt modelId="{72EECAFE-8C4D-4FA2-B766-1832BDD44396}" type="parTrans" cxnId="{61F9BDD1-4BF4-42B7-9E89-C169D981090D}">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AFE6CEF-8791-4B7B-AF0C-4993B4848571}" type="sibTrans" cxnId="{61F9BDD1-4BF4-42B7-9E89-C169D981090D}">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B9CB0D67-E7CA-40B3-BA7C-0E6DD8D56E4C}">
      <dgm:prSet custT="1"/>
      <dgm:spPr/>
      <dgm:t>
        <a:bodyPr/>
        <a:lstStyle/>
        <a:p>
          <a:pPr marL="0" indent="0">
            <a:lnSpc>
              <a:spcPct val="100000"/>
            </a:lnSpc>
            <a:spcAft>
              <a:spcPts val="0"/>
            </a:spcAft>
            <a:buFont typeface="Arial" panose="020B0604020202020204" pitchFamily="34" charset="0"/>
            <a:buChar char="•"/>
          </a:pPr>
          <a:r>
            <a:rPr lang="en-US" sz="1800" kern="1200" dirty="0">
              <a:solidFill>
                <a:schemeClr val="accent1">
                  <a:lumMod val="50000"/>
                </a:schemeClr>
              </a:solidFill>
              <a:latin typeface="+mn-lt"/>
            </a:rPr>
            <a:t>This is a migration issue. </a:t>
          </a:r>
          <a:endParaRPr lang="en-US" sz="1800" kern="1200" dirty="0">
            <a:solidFill>
              <a:schemeClr val="accent1">
                <a:lumMod val="50000"/>
              </a:schemeClr>
            </a:solidFill>
            <a:latin typeface="+mn-lt"/>
            <a:ea typeface="+mn-ea"/>
            <a:cs typeface="+mn-cs"/>
          </a:endParaRPr>
        </a:p>
      </dgm:t>
    </dgm:pt>
    <dgm:pt modelId="{F9B76704-95C1-4F06-BC31-680B66AF61AF}" type="parTrans" cxnId="{87027CA8-F8A4-4AF6-A5FB-ECFE987F2F7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301A9CBC-6357-4852-B369-722B153B6326}" type="sibTrans" cxnId="{87027CA8-F8A4-4AF6-A5FB-ECFE987F2F76}">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92306367-C24B-4669-879D-6B0D068A5527}">
      <dgm:prSet custT="1"/>
      <dgm:spPr/>
      <dgm:t>
        <a:bodyPr/>
        <a:lstStyle/>
        <a:p>
          <a:pPr marL="0" indent="0">
            <a:lnSpc>
              <a:spcPct val="100000"/>
            </a:lnSpc>
            <a:spcAft>
              <a:spcPts val="0"/>
            </a:spcAft>
            <a:buFontTx/>
            <a:buNone/>
          </a:pPr>
          <a:r>
            <a:rPr lang="en-US" sz="1800" b="0" kern="1200" dirty="0">
              <a:solidFill>
                <a:schemeClr val="accent1">
                  <a:lumMod val="50000"/>
                </a:schemeClr>
              </a:solidFill>
              <a:latin typeface="+mn-lt"/>
            </a:rPr>
            <a:t>Below exception observed in Finacle CRM logs:</a:t>
          </a:r>
          <a:endParaRPr lang="en-US" sz="1800" b="0" kern="1200" dirty="0">
            <a:solidFill>
              <a:schemeClr val="accent1">
                <a:lumMod val="50000"/>
              </a:schemeClr>
            </a:solidFill>
            <a:latin typeface="+mn-lt"/>
            <a:ea typeface="+mn-ea"/>
            <a:cs typeface="+mn-cs"/>
          </a:endParaRPr>
        </a:p>
      </dgm:t>
    </dgm:pt>
    <dgm:pt modelId="{DF5966A1-AD90-4E23-9534-0F760198C1C1}" type="parTrans" cxnId="{4A6EE0A4-7622-4B68-B445-D32359F89524}">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3C1C7457-EFAC-478F-B064-1E86C3A3785C}" type="sibTrans" cxnId="{4A6EE0A4-7622-4B68-B445-D32359F89524}">
      <dgm:prSet/>
      <dgm:spPr/>
      <dgm:t>
        <a:bodyPr/>
        <a:lstStyle/>
        <a:p>
          <a:pPr marL="0" indent="0">
            <a:lnSpc>
              <a:spcPct val="100000"/>
            </a:lnSpc>
            <a:spcAft>
              <a:spcPts val="0"/>
            </a:spcAft>
            <a:buFontTx/>
            <a:buNone/>
          </a:pPr>
          <a:endParaRPr lang="en-US" sz="1800">
            <a:solidFill>
              <a:schemeClr val="accent1">
                <a:lumMod val="50000"/>
              </a:schemeClr>
            </a:solidFill>
          </a:endParaRPr>
        </a:p>
      </dgm:t>
    </dgm:pt>
    <dgm:pt modelId="{2CCDFCEF-633B-441A-A2FA-37BB6C62A67E}">
      <dgm:prSet custT="1"/>
      <dgm:spPr/>
      <dgm:t>
        <a:bodyPr/>
        <a:lstStyle/>
        <a:p>
          <a:pPr marL="0" indent="0">
            <a:lnSpc>
              <a:spcPct val="100000"/>
            </a:lnSpc>
            <a:spcAft>
              <a:spcPts val="0"/>
            </a:spcAft>
            <a:buFontTx/>
            <a:buNone/>
          </a:pPr>
          <a:endParaRPr lang="en-US" sz="1800" kern="1200" dirty="0">
            <a:solidFill>
              <a:schemeClr val="accent1">
                <a:lumMod val="50000"/>
              </a:schemeClr>
            </a:solidFill>
            <a:latin typeface="+mn-lt"/>
          </a:endParaRPr>
        </a:p>
      </dgm:t>
    </dgm:pt>
    <dgm:pt modelId="{1B404E22-7817-4393-85B5-F87CFB61D7E0}" type="parTrans" cxnId="{C2E5A983-4DA2-47F1-B9DD-CAC58D1BD865}">
      <dgm:prSet/>
      <dgm:spPr/>
      <dgm:t>
        <a:bodyPr/>
        <a:lstStyle/>
        <a:p>
          <a:endParaRPr lang="en-US"/>
        </a:p>
      </dgm:t>
    </dgm:pt>
    <dgm:pt modelId="{6DCB59C5-3CA1-4D24-8D9E-6D3A08F59953}" type="sibTrans" cxnId="{C2E5A983-4DA2-47F1-B9DD-CAC58D1BD865}">
      <dgm:prSet/>
      <dgm:spPr/>
      <dgm:t>
        <a:bodyPr/>
        <a:lstStyle/>
        <a:p>
          <a:endParaRPr lang="en-US"/>
        </a:p>
      </dgm:t>
    </dgm:pt>
    <dgm:pt modelId="{1F196640-93AD-42D7-991D-2569857278B1}">
      <dgm:prSet custT="1"/>
      <dgm:spPr/>
      <dgm:t>
        <a:bodyPr/>
        <a:lstStyle/>
        <a:p>
          <a:pPr marL="0" indent="0">
            <a:lnSpc>
              <a:spcPct val="100000"/>
            </a:lnSpc>
            <a:spcAft>
              <a:spcPts val="0"/>
            </a:spcAft>
            <a:buFontTx/>
            <a:buNone/>
          </a:pPr>
          <a:r>
            <a:rPr lang="en-US" sz="1800" kern="1200" dirty="0">
              <a:solidFill>
                <a:schemeClr val="accent1">
                  <a:lumMod val="50000"/>
                </a:schemeClr>
              </a:solidFill>
              <a:latin typeface="+mn-lt"/>
            </a:rPr>
            <a:t>at </a:t>
          </a:r>
          <a:r>
            <a:rPr lang="en-US" sz="1800" kern="1200" dirty="0" err="1">
              <a:solidFill>
                <a:schemeClr val="accent1">
                  <a:lumMod val="50000"/>
                </a:schemeClr>
              </a:solidFill>
              <a:latin typeface="+mn-lt"/>
            </a:rPr>
            <a:t>com.infy.cis.ui.common.Utils.populateEntityDocumentMod</a:t>
          </a:r>
          <a:r>
            <a:rPr lang="en-US" sz="1800" kern="1200" dirty="0">
              <a:solidFill>
                <a:schemeClr val="accent1">
                  <a:lumMod val="50000"/>
                </a:schemeClr>
              </a:solidFill>
              <a:latin typeface="+mn-lt"/>
            </a:rPr>
            <a:t>.</a:t>
          </a:r>
        </a:p>
      </dgm:t>
    </dgm:pt>
    <dgm:pt modelId="{0BF968EA-4262-4C11-BDD3-63B1EFE3B219}" type="parTrans" cxnId="{F8CACBF2-F7D5-421D-8E8C-319F880A8453}">
      <dgm:prSet/>
      <dgm:spPr/>
      <dgm:t>
        <a:bodyPr/>
        <a:lstStyle/>
        <a:p>
          <a:endParaRPr lang="en-US"/>
        </a:p>
      </dgm:t>
    </dgm:pt>
    <dgm:pt modelId="{4F38DCCD-FAD3-4FAD-9DDA-765C1684D461}" type="sibTrans" cxnId="{F8CACBF2-F7D5-421D-8E8C-319F880A8453}">
      <dgm:prSet/>
      <dgm:spPr/>
      <dgm:t>
        <a:bodyPr/>
        <a:lstStyle/>
        <a:p>
          <a:endParaRPr lang="en-US"/>
        </a:p>
      </dgm:t>
    </dgm:pt>
    <dgm:pt modelId="{B66B680B-B7C0-47B6-9371-F58D47A6ABE0}">
      <dgm:prSet custT="1"/>
      <dgm:spPr/>
      <dgm:t>
        <a:bodyPr/>
        <a:lstStyle/>
        <a:p>
          <a:pPr marL="0" indent="0">
            <a:lnSpc>
              <a:spcPct val="100000"/>
            </a:lnSpc>
            <a:spcAft>
              <a:spcPts val="0"/>
            </a:spcAft>
            <a:buFontTx/>
            <a:buNone/>
          </a:pPr>
          <a:r>
            <a:rPr lang="en-US" sz="1800" kern="1200" dirty="0">
              <a:solidFill>
                <a:schemeClr val="bg1"/>
              </a:solidFill>
              <a:latin typeface="Calibri" panose="020F0502020204030204"/>
              <a:ea typeface="+mn-ea"/>
              <a:cs typeface="+mn-cs"/>
            </a:rPr>
            <a:t>Resolution</a:t>
          </a:r>
        </a:p>
      </dgm:t>
    </dgm:pt>
    <dgm:pt modelId="{7995C40E-DD73-4233-94A6-277369D8EDC6}" type="parTrans" cxnId="{01CD707A-DAC3-44AE-8168-B4C1D04D7692}">
      <dgm:prSet/>
      <dgm:spPr/>
      <dgm:t>
        <a:bodyPr/>
        <a:lstStyle/>
        <a:p>
          <a:endParaRPr lang="en-US"/>
        </a:p>
      </dgm:t>
    </dgm:pt>
    <dgm:pt modelId="{F22D3E83-F5BE-48E3-B9E4-F39889DAFBAF}" type="sibTrans" cxnId="{01CD707A-DAC3-44AE-8168-B4C1D04D7692}">
      <dgm:prSet/>
      <dgm:spPr/>
      <dgm:t>
        <a:bodyPr/>
        <a:lstStyle/>
        <a:p>
          <a:endParaRPr lang="en-US"/>
        </a:p>
      </dgm:t>
    </dgm:pt>
    <dgm:pt modelId="{520FA39B-D642-4543-A69E-02891B04CA42}">
      <dgm:prSet custT="1"/>
      <dgm:spPr/>
      <dgm:t>
        <a:bodyPr/>
        <a:lstStyle/>
        <a:p>
          <a:pPr marL="0" indent="0">
            <a:lnSpc>
              <a:spcPct val="100000"/>
            </a:lnSpc>
            <a:spcAft>
              <a:spcPts val="0"/>
            </a:spcAft>
            <a:buFontTx/>
            <a:buNone/>
          </a:pPr>
          <a:r>
            <a:rPr lang="en-US" sz="1800" kern="1200" dirty="0">
              <a:solidFill>
                <a:schemeClr val="accent1">
                  <a:lumMod val="50000"/>
                </a:schemeClr>
              </a:solidFill>
              <a:latin typeface="Calibri" panose="020F0502020204030204"/>
              <a:ea typeface="+mn-ea"/>
              <a:cs typeface="+mn-cs"/>
            </a:rPr>
            <a:t>The </a:t>
          </a:r>
          <a:r>
            <a:rPr lang="en-US" sz="1800" kern="1200" dirty="0" err="1">
              <a:solidFill>
                <a:schemeClr val="accent1">
                  <a:lumMod val="50000"/>
                </a:schemeClr>
              </a:solidFill>
              <a:latin typeface="Calibri" panose="020F0502020204030204"/>
              <a:ea typeface="+mn-ea"/>
              <a:cs typeface="+mn-cs"/>
            </a:rPr>
            <a:t>IdentificationType</a:t>
          </a:r>
          <a:r>
            <a:rPr lang="en-US" sz="1800" kern="1200" dirty="0">
              <a:solidFill>
                <a:schemeClr val="accent1">
                  <a:lumMod val="50000"/>
                </a:schemeClr>
              </a:solidFill>
              <a:latin typeface="Calibri" panose="020F0502020204030204"/>
              <a:ea typeface="+mn-ea"/>
              <a:cs typeface="+mn-cs"/>
            </a:rPr>
            <a:t> field was updated with correct value after which the issue was resolved.</a:t>
          </a:r>
        </a:p>
      </dgm:t>
    </dgm:pt>
    <dgm:pt modelId="{3725B02A-21F5-407A-9199-9B149C2476BE}" type="parTrans" cxnId="{76C0F5CA-E44F-4594-822C-222F0B3CAC38}">
      <dgm:prSet/>
      <dgm:spPr/>
      <dgm:t>
        <a:bodyPr/>
        <a:lstStyle/>
        <a:p>
          <a:endParaRPr lang="en-US"/>
        </a:p>
      </dgm:t>
    </dgm:pt>
    <dgm:pt modelId="{E554D4C8-DCA0-4AB9-90D6-7987D4297698}" type="sibTrans" cxnId="{76C0F5CA-E44F-4594-822C-222F0B3CAC38}">
      <dgm:prSet/>
      <dgm:spPr/>
      <dgm:t>
        <a:bodyPr/>
        <a:lstStyle/>
        <a:p>
          <a:endParaRPr lang="en-US"/>
        </a:p>
      </dgm:t>
    </dgm:pt>
    <dgm:pt modelId="{D0E0FDB8-4BF5-4A08-84C0-63ECFA2F3B85}">
      <dgm:prSet custT="1"/>
      <dgm:spPr/>
      <dgm:t>
        <a:bodyPr/>
        <a:lstStyle/>
        <a:p>
          <a:pPr marL="0" indent="0">
            <a:lnSpc>
              <a:spcPct val="100000"/>
            </a:lnSpc>
            <a:spcAft>
              <a:spcPts val="0"/>
            </a:spcAft>
            <a:buFont typeface="Arial" panose="020B0604020202020204" pitchFamily="34" charset="0"/>
            <a:buChar char="•"/>
          </a:pPr>
          <a:r>
            <a:rPr lang="en-US" sz="1800" kern="1200" dirty="0">
              <a:solidFill>
                <a:schemeClr val="accent1">
                  <a:lumMod val="50000"/>
                </a:schemeClr>
              </a:solidFill>
              <a:latin typeface="+mn-lt"/>
            </a:rPr>
            <a:t>Compare the data from </a:t>
          </a:r>
          <a:r>
            <a:rPr lang="en-US" sz="1800" kern="1200" dirty="0" err="1">
              <a:solidFill>
                <a:schemeClr val="accent1">
                  <a:lumMod val="50000"/>
                </a:schemeClr>
              </a:solidFill>
              <a:latin typeface="+mn-lt"/>
            </a:rPr>
            <a:t>EntityDocument</a:t>
          </a:r>
          <a:r>
            <a:rPr lang="en-US" sz="1800" kern="1200" dirty="0">
              <a:solidFill>
                <a:schemeClr val="accent1">
                  <a:lumMod val="50000"/>
                </a:schemeClr>
              </a:solidFill>
              <a:latin typeface="+mn-lt"/>
            </a:rPr>
            <a:t> table for a migrated (Problematic) and application created CIF (Working).</a:t>
          </a:r>
          <a:endParaRPr lang="en-US" sz="1800" kern="1200" dirty="0">
            <a:solidFill>
              <a:schemeClr val="accent1">
                <a:lumMod val="50000"/>
              </a:schemeClr>
            </a:solidFill>
            <a:latin typeface="+mn-lt"/>
            <a:ea typeface="+mn-ea"/>
            <a:cs typeface="+mn-cs"/>
          </a:endParaRPr>
        </a:p>
      </dgm:t>
    </dgm:pt>
    <dgm:pt modelId="{4E269921-5919-4003-96F1-1A0B31EE84FC}" type="parTrans" cxnId="{ACFFFA6F-AA1F-48F1-BBA5-30EA0D780FF8}">
      <dgm:prSet/>
      <dgm:spPr/>
      <dgm:t>
        <a:bodyPr/>
        <a:lstStyle/>
        <a:p>
          <a:endParaRPr lang="en-US"/>
        </a:p>
      </dgm:t>
    </dgm:pt>
    <dgm:pt modelId="{AA053FBC-F4A3-40C1-8DAE-233A3DD619B3}" type="sibTrans" cxnId="{ACFFFA6F-AA1F-48F1-BBA5-30EA0D780FF8}">
      <dgm:prSet/>
      <dgm:spPr/>
      <dgm:t>
        <a:bodyPr/>
        <a:lstStyle/>
        <a:p>
          <a:endParaRPr lang="en-US"/>
        </a:p>
      </dgm:t>
    </dgm:pt>
    <dgm:pt modelId="{D3547B33-3636-4484-8400-A0408C0DE2F5}">
      <dgm:prSet custT="1"/>
      <dgm:spPr/>
      <dgm:t>
        <a:bodyPr/>
        <a:lstStyle/>
        <a:p>
          <a:pPr marL="0" indent="0">
            <a:lnSpc>
              <a:spcPct val="100000"/>
            </a:lnSpc>
            <a:spcAft>
              <a:spcPts val="0"/>
            </a:spcAft>
            <a:buFont typeface="Arial" panose="020B0604020202020204" pitchFamily="34" charset="0"/>
            <a:buChar char="•"/>
          </a:pPr>
          <a:r>
            <a:rPr lang="en-US" sz="1800" kern="1200" dirty="0" err="1">
              <a:solidFill>
                <a:schemeClr val="accent1">
                  <a:lumMod val="50000"/>
                </a:schemeClr>
              </a:solidFill>
              <a:latin typeface="+mn-lt"/>
            </a:rPr>
            <a:t>IdentificationType</a:t>
          </a:r>
          <a:r>
            <a:rPr lang="en-US" sz="1800" kern="1200" dirty="0">
              <a:solidFill>
                <a:schemeClr val="accent1">
                  <a:lumMod val="50000"/>
                </a:schemeClr>
              </a:solidFill>
              <a:latin typeface="+mn-lt"/>
            </a:rPr>
            <a:t> value was missing for multiple CIFs from </a:t>
          </a:r>
          <a:r>
            <a:rPr lang="en-US" sz="1800" kern="1200" dirty="0" err="1">
              <a:solidFill>
                <a:schemeClr val="accent1">
                  <a:lumMod val="50000"/>
                </a:schemeClr>
              </a:solidFill>
              <a:latin typeface="+mn-lt"/>
            </a:rPr>
            <a:t>EntityDocument</a:t>
          </a:r>
          <a:r>
            <a:rPr lang="en-US" sz="1800" kern="1200" dirty="0">
              <a:solidFill>
                <a:schemeClr val="accent1">
                  <a:lumMod val="50000"/>
                </a:schemeClr>
              </a:solidFill>
              <a:latin typeface="+mn-lt"/>
            </a:rPr>
            <a:t> table.</a:t>
          </a:r>
          <a:endParaRPr lang="en-US" sz="1800" kern="1200" dirty="0">
            <a:solidFill>
              <a:schemeClr val="accent1">
                <a:lumMod val="50000"/>
              </a:schemeClr>
            </a:solidFill>
            <a:latin typeface="+mn-lt"/>
            <a:ea typeface="+mn-ea"/>
            <a:cs typeface="+mn-cs"/>
          </a:endParaRPr>
        </a:p>
      </dgm:t>
    </dgm:pt>
    <dgm:pt modelId="{DC968838-901C-4E91-AE60-3D7CCA7218E7}" type="parTrans" cxnId="{5004C428-61F7-4865-9676-DFC285356435}">
      <dgm:prSet/>
      <dgm:spPr/>
      <dgm:t>
        <a:bodyPr/>
        <a:lstStyle/>
        <a:p>
          <a:endParaRPr lang="en-US"/>
        </a:p>
      </dgm:t>
    </dgm:pt>
    <dgm:pt modelId="{58409F87-8E93-4EA9-9044-0988EB00544D}" type="sibTrans" cxnId="{5004C428-61F7-4865-9676-DFC285356435}">
      <dgm:prSet/>
      <dgm:spPr/>
      <dgm:t>
        <a:bodyPr/>
        <a:lstStyle/>
        <a:p>
          <a:endParaRPr lang="en-US"/>
        </a:p>
      </dgm:t>
    </dgm:pt>
    <dgm:pt modelId="{4E886C79-F776-4B66-A645-33EED7A490A1}" type="pres">
      <dgm:prSet presAssocID="{A4B1DA18-F6BB-4A41-9A12-05BCF7AA15EB}" presName="Name0" presStyleCnt="0">
        <dgm:presLayoutVars>
          <dgm:dir/>
          <dgm:animLvl val="lvl"/>
          <dgm:resizeHandles val="exact"/>
        </dgm:presLayoutVars>
      </dgm:prSet>
      <dgm:spPr/>
    </dgm:pt>
    <dgm:pt modelId="{787F7702-CB96-4797-A722-D89D2EDC099A}" type="pres">
      <dgm:prSet presAssocID="{314D2C38-CBBF-46E8-9588-5DC0FD841770}" presName="linNode" presStyleCnt="0"/>
      <dgm:spPr/>
    </dgm:pt>
    <dgm:pt modelId="{8892BEF4-27DB-4DD9-81E7-33B39C7A7D66}" type="pres">
      <dgm:prSet presAssocID="{314D2C38-CBBF-46E8-9588-5DC0FD841770}" presName="parentText" presStyleLbl="node1" presStyleIdx="0" presStyleCnt="5" custScaleX="54874">
        <dgm:presLayoutVars>
          <dgm:chMax val="1"/>
          <dgm:bulletEnabled val="1"/>
        </dgm:presLayoutVars>
      </dgm:prSet>
      <dgm:spPr/>
    </dgm:pt>
    <dgm:pt modelId="{F3623246-B13F-4A64-BF79-C29B41FC6E72}" type="pres">
      <dgm:prSet presAssocID="{314D2C38-CBBF-46E8-9588-5DC0FD841770}" presName="descendantText" presStyleLbl="alignAccFollowNode1" presStyleIdx="0" presStyleCnt="5" custScaleX="124497" custScaleY="119457" custLinFactNeighborX="967" custLinFactNeighborY="9320">
        <dgm:presLayoutVars>
          <dgm:bulletEnabled val="1"/>
        </dgm:presLayoutVars>
      </dgm:prSet>
      <dgm:spPr/>
    </dgm:pt>
    <dgm:pt modelId="{C79D174C-84EB-481C-BE53-AA6236674A95}" type="pres">
      <dgm:prSet presAssocID="{D6BF8D54-43A2-480E-8BDB-CA663E9E9784}" presName="sp" presStyleCnt="0"/>
      <dgm:spPr/>
    </dgm:pt>
    <dgm:pt modelId="{A726AF5A-CC60-47FD-A47B-39E98EBAA311}" type="pres">
      <dgm:prSet presAssocID="{490DFB80-C8F0-426B-A79D-004DA6DE9145}" presName="linNode" presStyleCnt="0"/>
      <dgm:spPr/>
    </dgm:pt>
    <dgm:pt modelId="{364E779E-E35D-4C40-8E9D-9B397F69D441}" type="pres">
      <dgm:prSet presAssocID="{490DFB80-C8F0-426B-A79D-004DA6DE9145}" presName="parentText" presStyleLbl="node1" presStyleIdx="1" presStyleCnt="5" custScaleX="54874">
        <dgm:presLayoutVars>
          <dgm:chMax val="1"/>
          <dgm:bulletEnabled val="1"/>
        </dgm:presLayoutVars>
      </dgm:prSet>
      <dgm:spPr/>
    </dgm:pt>
    <dgm:pt modelId="{895A2C5C-C0F8-4BBF-A337-534E34614759}" type="pres">
      <dgm:prSet presAssocID="{490DFB80-C8F0-426B-A79D-004DA6DE9145}" presName="descendantText" presStyleLbl="alignAccFollowNode1" presStyleIdx="1" presStyleCnt="5" custScaleX="124497" custScaleY="83088" custLinFactNeighborX="788" custLinFactNeighborY="0">
        <dgm:presLayoutVars>
          <dgm:bulletEnabled val="1"/>
        </dgm:presLayoutVars>
      </dgm:prSet>
      <dgm:spPr/>
    </dgm:pt>
    <dgm:pt modelId="{F8D3AF20-12DD-4948-B981-C686B263D4E0}" type="pres">
      <dgm:prSet presAssocID="{151BB484-70BB-4EE4-911B-E00C06FA4634}" presName="sp" presStyleCnt="0"/>
      <dgm:spPr/>
    </dgm:pt>
    <dgm:pt modelId="{15E25070-38B0-43B0-8EB7-71CD8E30A568}" type="pres">
      <dgm:prSet presAssocID="{AA218A9E-B190-4A62-A739-8784F8DAC722}" presName="linNode" presStyleCnt="0"/>
      <dgm:spPr/>
    </dgm:pt>
    <dgm:pt modelId="{41F99743-8A9E-4B57-81AA-51E2501D446E}" type="pres">
      <dgm:prSet presAssocID="{AA218A9E-B190-4A62-A739-8784F8DAC722}" presName="parentText" presStyleLbl="node1" presStyleIdx="2" presStyleCnt="5" custScaleX="54874" custScaleY="104068">
        <dgm:presLayoutVars>
          <dgm:chMax val="1"/>
          <dgm:bulletEnabled val="1"/>
        </dgm:presLayoutVars>
      </dgm:prSet>
      <dgm:spPr/>
    </dgm:pt>
    <dgm:pt modelId="{FF90FCC0-7AB8-4919-9CEE-D8A73C267557}" type="pres">
      <dgm:prSet presAssocID="{AA218A9E-B190-4A62-A739-8784F8DAC722}" presName="descendantText" presStyleLbl="alignAccFollowNode1" presStyleIdx="2" presStyleCnt="5" custScaleX="124497" custScaleY="137163">
        <dgm:presLayoutVars>
          <dgm:bulletEnabled val="1"/>
        </dgm:presLayoutVars>
      </dgm:prSet>
      <dgm:spPr/>
    </dgm:pt>
    <dgm:pt modelId="{B43691BA-575F-4684-B34F-473DC15F7901}" type="pres">
      <dgm:prSet presAssocID="{8AC920DD-8AB5-4ACB-808B-6800A5931605}" presName="sp" presStyleCnt="0"/>
      <dgm:spPr/>
    </dgm:pt>
    <dgm:pt modelId="{5C6DA2E4-190F-48CB-9F1D-55E1C60EE4E4}" type="pres">
      <dgm:prSet presAssocID="{5A604A08-56DC-4096-96E1-0BC72853B0CB}" presName="linNode" presStyleCnt="0"/>
      <dgm:spPr/>
    </dgm:pt>
    <dgm:pt modelId="{5A6C5E2C-7872-4ACA-AD0D-4D6B2EF3C644}" type="pres">
      <dgm:prSet presAssocID="{5A604A08-56DC-4096-96E1-0BC72853B0CB}" presName="parentText" presStyleLbl="node1" presStyleIdx="3" presStyleCnt="5" custScaleX="54874" custScaleY="130072">
        <dgm:presLayoutVars>
          <dgm:chMax val="1"/>
          <dgm:bulletEnabled val="1"/>
        </dgm:presLayoutVars>
      </dgm:prSet>
      <dgm:spPr/>
    </dgm:pt>
    <dgm:pt modelId="{472F4026-B50C-4A64-901D-BE83EE214B1E}" type="pres">
      <dgm:prSet presAssocID="{5A604A08-56DC-4096-96E1-0BC72853B0CB}" presName="descendantText" presStyleLbl="alignAccFollowNode1" presStyleIdx="3" presStyleCnt="5" custScaleX="124497" custScaleY="189849" custLinFactNeighborX="788" custLinFactNeighborY="5815">
        <dgm:presLayoutVars>
          <dgm:bulletEnabled val="1"/>
        </dgm:presLayoutVars>
      </dgm:prSet>
      <dgm:spPr/>
    </dgm:pt>
    <dgm:pt modelId="{5C743BBE-29A7-4ED0-ABEC-745128C70B66}" type="pres">
      <dgm:prSet presAssocID="{515ECA61-4F77-4DBF-9DEC-C89112B0E739}" presName="sp" presStyleCnt="0"/>
      <dgm:spPr/>
    </dgm:pt>
    <dgm:pt modelId="{9805BBAA-3D4B-441A-BA14-26942BEF00E3}" type="pres">
      <dgm:prSet presAssocID="{B66B680B-B7C0-47B6-9371-F58D47A6ABE0}" presName="linNode" presStyleCnt="0"/>
      <dgm:spPr/>
    </dgm:pt>
    <dgm:pt modelId="{D42E3EA4-5148-487F-8D6E-97A4BB24E4F4}" type="pres">
      <dgm:prSet presAssocID="{B66B680B-B7C0-47B6-9371-F58D47A6ABE0}" presName="parentText" presStyleLbl="node1" presStyleIdx="4" presStyleCnt="5" custScaleX="53671" custLinFactNeighborY="0">
        <dgm:presLayoutVars>
          <dgm:chMax val="1"/>
          <dgm:bulletEnabled val="1"/>
        </dgm:presLayoutVars>
      </dgm:prSet>
      <dgm:spPr/>
    </dgm:pt>
    <dgm:pt modelId="{DD8135E4-BCB6-4D6F-BA36-2E55F43018C8}" type="pres">
      <dgm:prSet presAssocID="{B66B680B-B7C0-47B6-9371-F58D47A6ABE0}" presName="descendantText" presStyleLbl="alignAccFollowNode1" presStyleIdx="4" presStyleCnt="5" custScaleX="125674" custLinFactNeighborY="0">
        <dgm:presLayoutVars>
          <dgm:bulletEnabled val="1"/>
        </dgm:presLayoutVars>
      </dgm:prSet>
      <dgm:spPr/>
    </dgm:pt>
  </dgm:ptLst>
  <dgm:cxnLst>
    <dgm:cxn modelId="{22DE3A07-532D-4AEB-A18C-093ECE951250}" type="presOf" srcId="{5A604A08-56DC-4096-96E1-0BC72853B0CB}" destId="{5A6C5E2C-7872-4ACA-AD0D-4D6B2EF3C644}" srcOrd="0" destOrd="0" presId="urn:microsoft.com/office/officeart/2005/8/layout/vList5"/>
    <dgm:cxn modelId="{08977914-19D0-43C1-90E8-05082E7504CE}" type="presOf" srcId="{490DFB80-C8F0-426B-A79D-004DA6DE9145}" destId="{364E779E-E35D-4C40-8E9D-9B397F69D441}" srcOrd="0" destOrd="0" presId="urn:microsoft.com/office/officeart/2005/8/layout/vList5"/>
    <dgm:cxn modelId="{B224B118-72AE-4EAA-9E32-8F4E63E8272C}" type="presOf" srcId="{D9A4CAF7-2499-463C-B24A-4CB9C8090D8F}" destId="{FF90FCC0-7AB8-4919-9CEE-D8A73C267557}" srcOrd="0" destOrd="1" presId="urn:microsoft.com/office/officeart/2005/8/layout/vList5"/>
    <dgm:cxn modelId="{5004C428-61F7-4865-9676-DFC285356435}" srcId="{5A604A08-56DC-4096-96E1-0BC72853B0CB}" destId="{D3547B33-3636-4484-8400-A0408C0DE2F5}" srcOrd="2" destOrd="0" parTransId="{DC968838-901C-4E91-AE60-3D7CCA7218E7}" sibTransId="{58409F87-8E93-4EA9-9044-0988EB00544D}"/>
    <dgm:cxn modelId="{15504F2C-480E-4AA3-A477-E893311EBAA0}" type="presOf" srcId="{92306367-C24B-4669-879D-6B0D068A5527}" destId="{FF90FCC0-7AB8-4919-9CEE-D8A73C267557}" srcOrd="0" destOrd="0" presId="urn:microsoft.com/office/officeart/2005/8/layout/vList5"/>
    <dgm:cxn modelId="{307ADE40-0A94-4EE5-8C25-E0671F47B6CB}" type="presOf" srcId="{B66B680B-B7C0-47B6-9371-F58D47A6ABE0}" destId="{D42E3EA4-5148-487F-8D6E-97A4BB24E4F4}" srcOrd="0" destOrd="0" presId="urn:microsoft.com/office/officeart/2005/8/layout/vList5"/>
    <dgm:cxn modelId="{CA458460-F288-4924-9E91-60C5533680EF}" type="presOf" srcId="{1F196640-93AD-42D7-991D-2569857278B1}" destId="{FF90FCC0-7AB8-4919-9CEE-D8A73C267557}" srcOrd="0" destOrd="2" presId="urn:microsoft.com/office/officeart/2005/8/layout/vList5"/>
    <dgm:cxn modelId="{BC93B964-AC66-4BEA-B442-0EA0015B8C9C}" srcId="{A4B1DA18-F6BB-4A41-9A12-05BCF7AA15EB}" destId="{AA218A9E-B190-4A62-A739-8784F8DAC722}" srcOrd="2" destOrd="0" parTransId="{C70289A6-EA41-4697-8354-64533735782D}" sibTransId="{8AC920DD-8AB5-4ACB-808B-6800A5931605}"/>
    <dgm:cxn modelId="{57892267-267B-463A-BBDC-9A7AF5F574C6}" srcId="{A4B1DA18-F6BB-4A41-9A12-05BCF7AA15EB}" destId="{314D2C38-CBBF-46E8-9588-5DC0FD841770}" srcOrd="0" destOrd="0" parTransId="{12128164-6E42-4BD8-B048-CCCA5BDD2D86}" sibTransId="{D6BF8D54-43A2-480E-8BDB-CA663E9E9784}"/>
    <dgm:cxn modelId="{764C1B4A-0D59-42FC-8AB5-2A810076E8E8}" type="presOf" srcId="{D0E0FDB8-4BF5-4A08-84C0-63ECFA2F3B85}" destId="{472F4026-B50C-4A64-901D-BE83EE214B1E}" srcOrd="0" destOrd="1" presId="urn:microsoft.com/office/officeart/2005/8/layout/vList5"/>
    <dgm:cxn modelId="{ADE9924C-85B2-4521-862E-14E1D4868C96}" srcId="{A4B1DA18-F6BB-4A41-9A12-05BCF7AA15EB}" destId="{490DFB80-C8F0-426B-A79D-004DA6DE9145}" srcOrd="1" destOrd="0" parTransId="{4F9E2590-651C-4F56-9798-239A49104C70}" sibTransId="{151BB484-70BB-4EE4-911B-E00C06FA4634}"/>
    <dgm:cxn modelId="{ACFFFA6F-AA1F-48F1-BBA5-30EA0D780FF8}" srcId="{5A604A08-56DC-4096-96E1-0BC72853B0CB}" destId="{D0E0FDB8-4BF5-4A08-84C0-63ECFA2F3B85}" srcOrd="1" destOrd="0" parTransId="{4E269921-5919-4003-96F1-1A0B31EE84FC}" sibTransId="{AA053FBC-F4A3-40C1-8DAE-233A3DD619B3}"/>
    <dgm:cxn modelId="{01CD707A-DAC3-44AE-8168-B4C1D04D7692}" srcId="{A4B1DA18-F6BB-4A41-9A12-05BCF7AA15EB}" destId="{B66B680B-B7C0-47B6-9371-F58D47A6ABE0}" srcOrd="4" destOrd="0" parTransId="{7995C40E-DD73-4233-94A6-277369D8EDC6}" sibTransId="{F22D3E83-F5BE-48E3-B9E4-F39889DAFBAF}"/>
    <dgm:cxn modelId="{C2E5A983-4DA2-47F1-B9DD-CAC58D1BD865}" srcId="{AA218A9E-B190-4A62-A739-8784F8DAC722}" destId="{2CCDFCEF-633B-441A-A2FA-37BB6C62A67E}" srcOrd="3" destOrd="0" parTransId="{1B404E22-7817-4393-85B5-F87CFB61D7E0}" sibTransId="{6DCB59C5-3CA1-4D24-8D9E-6D3A08F59953}"/>
    <dgm:cxn modelId="{42F897A0-789F-40D2-8B59-DA12955DC549}" type="presOf" srcId="{D3547B33-3636-4484-8400-A0408C0DE2F5}" destId="{472F4026-B50C-4A64-901D-BE83EE214B1E}" srcOrd="0" destOrd="2" presId="urn:microsoft.com/office/officeart/2005/8/layout/vList5"/>
    <dgm:cxn modelId="{4A6EE0A4-7622-4B68-B445-D32359F89524}" srcId="{AA218A9E-B190-4A62-A739-8784F8DAC722}" destId="{92306367-C24B-4669-879D-6B0D068A5527}" srcOrd="0" destOrd="0" parTransId="{DF5966A1-AD90-4E23-9534-0F760198C1C1}" sibTransId="{3C1C7457-EFAC-478F-B064-1E86C3A3785C}"/>
    <dgm:cxn modelId="{5EF420A5-75E3-495F-B532-DC60F51F721C}" type="presOf" srcId="{55FCEDDD-9096-4363-B8C6-162F13895418}" destId="{F3623246-B13F-4A64-BF79-C29B41FC6E72}" srcOrd="0" destOrd="0" presId="urn:microsoft.com/office/officeart/2005/8/layout/vList5"/>
    <dgm:cxn modelId="{87027CA8-F8A4-4AF6-A5FB-ECFE987F2F76}" srcId="{5A604A08-56DC-4096-96E1-0BC72853B0CB}" destId="{B9CB0D67-E7CA-40B3-BA7C-0E6DD8D56E4C}" srcOrd="0" destOrd="0" parTransId="{F9B76704-95C1-4F06-BC31-680B66AF61AF}" sibTransId="{301A9CBC-6357-4852-B369-722B153B6326}"/>
    <dgm:cxn modelId="{D7ACFBB5-05E4-4DA4-8F77-94E70A410C88}" type="presOf" srcId="{AA218A9E-B190-4A62-A739-8784F8DAC722}" destId="{41F99743-8A9E-4B57-81AA-51E2501D446E}" srcOrd="0" destOrd="0" presId="urn:microsoft.com/office/officeart/2005/8/layout/vList5"/>
    <dgm:cxn modelId="{F69589B7-1F85-4FFF-9759-843A894D160D}" type="presOf" srcId="{2CCDFCEF-633B-441A-A2FA-37BB6C62A67E}" destId="{FF90FCC0-7AB8-4919-9CEE-D8A73C267557}" srcOrd="0" destOrd="3" presId="urn:microsoft.com/office/officeart/2005/8/layout/vList5"/>
    <dgm:cxn modelId="{1274A5C6-2F2C-46A7-A510-43A142402315}" type="presOf" srcId="{314D2C38-CBBF-46E8-9588-5DC0FD841770}" destId="{8892BEF4-27DB-4DD9-81E7-33B39C7A7D66}" srcOrd="0" destOrd="0" presId="urn:microsoft.com/office/officeart/2005/8/layout/vList5"/>
    <dgm:cxn modelId="{76C0F5CA-E44F-4594-822C-222F0B3CAC38}" srcId="{B66B680B-B7C0-47B6-9371-F58D47A6ABE0}" destId="{520FA39B-D642-4543-A69E-02891B04CA42}" srcOrd="0" destOrd="0" parTransId="{3725B02A-21F5-407A-9199-9B149C2476BE}" sibTransId="{E554D4C8-DCA0-4AB9-90D6-7987D4297698}"/>
    <dgm:cxn modelId="{616C4DCE-0448-45ED-A33B-689BABB771C4}" type="presOf" srcId="{A4B1DA18-F6BB-4A41-9A12-05BCF7AA15EB}" destId="{4E886C79-F776-4B66-A645-33EED7A490A1}" srcOrd="0" destOrd="0" presId="urn:microsoft.com/office/officeart/2005/8/layout/vList5"/>
    <dgm:cxn modelId="{61F9BDD1-4BF4-42B7-9E89-C169D981090D}" srcId="{AA218A9E-B190-4A62-A739-8784F8DAC722}" destId="{D9A4CAF7-2499-463C-B24A-4CB9C8090D8F}" srcOrd="1" destOrd="0" parTransId="{72EECAFE-8C4D-4FA2-B766-1832BDD44396}" sibTransId="{9AFE6CEF-8791-4B7B-AF0C-4993B4848571}"/>
    <dgm:cxn modelId="{E6FCA6D6-9781-400B-BC7F-3149791162D2}" type="presOf" srcId="{B9CB0D67-E7CA-40B3-BA7C-0E6DD8D56E4C}" destId="{472F4026-B50C-4A64-901D-BE83EE214B1E}" srcOrd="0" destOrd="0" presId="urn:microsoft.com/office/officeart/2005/8/layout/vList5"/>
    <dgm:cxn modelId="{D30AA4DE-B327-45DB-9219-741876F5E1D9}" type="presOf" srcId="{9EED8EE9-3B13-4567-8E89-644C0CAE5D43}" destId="{895A2C5C-C0F8-4BBF-A337-534E34614759}" srcOrd="0" destOrd="0" presId="urn:microsoft.com/office/officeart/2005/8/layout/vList5"/>
    <dgm:cxn modelId="{05D6EFDF-BE17-4B52-830E-E68028148087}" srcId="{314D2C38-CBBF-46E8-9588-5DC0FD841770}" destId="{55FCEDDD-9096-4363-B8C6-162F13895418}" srcOrd="0" destOrd="0" parTransId="{F7984883-FA9C-47DA-94FB-F26CD6F2F809}" sibTransId="{01BD911F-91D1-4BD0-9940-79F12DBAF9E0}"/>
    <dgm:cxn modelId="{595314EB-7813-4C23-A354-28B28CCE93B8}" type="presOf" srcId="{520FA39B-D642-4543-A69E-02891B04CA42}" destId="{DD8135E4-BCB6-4D6F-BA36-2E55F43018C8}" srcOrd="0" destOrd="0" presId="urn:microsoft.com/office/officeart/2005/8/layout/vList5"/>
    <dgm:cxn modelId="{A15F79F1-C01E-414F-A809-291F7274D7C1}" srcId="{A4B1DA18-F6BB-4A41-9A12-05BCF7AA15EB}" destId="{5A604A08-56DC-4096-96E1-0BC72853B0CB}" srcOrd="3" destOrd="0" parTransId="{D3A6FF7F-4099-4212-A7B6-783D52E4DD02}" sibTransId="{515ECA61-4F77-4DBF-9DEC-C89112B0E739}"/>
    <dgm:cxn modelId="{F8CACBF2-F7D5-421D-8E8C-319F880A8453}" srcId="{AA218A9E-B190-4A62-A739-8784F8DAC722}" destId="{1F196640-93AD-42D7-991D-2569857278B1}" srcOrd="2" destOrd="0" parTransId="{0BF968EA-4262-4C11-BDD3-63B1EFE3B219}" sibTransId="{4F38DCCD-FAD3-4FAD-9DDA-765C1684D461}"/>
    <dgm:cxn modelId="{5833D5FA-92C3-4A77-A328-7CD64CD54170}" srcId="{490DFB80-C8F0-426B-A79D-004DA6DE9145}" destId="{9EED8EE9-3B13-4567-8E89-644C0CAE5D43}" srcOrd="0" destOrd="0" parTransId="{5EBD9BA5-2E41-4CE6-81E2-9FFC29627C55}" sibTransId="{091D0B61-8B16-4AD7-A7E6-68CFEF76F2EB}"/>
    <dgm:cxn modelId="{F0F43495-4AAE-4BAF-9DC3-EBB2D49F993C}" type="presParOf" srcId="{4E886C79-F776-4B66-A645-33EED7A490A1}" destId="{787F7702-CB96-4797-A722-D89D2EDC099A}" srcOrd="0" destOrd="0" presId="urn:microsoft.com/office/officeart/2005/8/layout/vList5"/>
    <dgm:cxn modelId="{2CD7EE18-DEE8-4AE6-85B7-C0DF37E7F88D}" type="presParOf" srcId="{787F7702-CB96-4797-A722-D89D2EDC099A}" destId="{8892BEF4-27DB-4DD9-81E7-33B39C7A7D66}" srcOrd="0" destOrd="0" presId="urn:microsoft.com/office/officeart/2005/8/layout/vList5"/>
    <dgm:cxn modelId="{67AC5FCD-620A-4E18-AA2B-D0D0D5C5CD2E}" type="presParOf" srcId="{787F7702-CB96-4797-A722-D89D2EDC099A}" destId="{F3623246-B13F-4A64-BF79-C29B41FC6E72}" srcOrd="1" destOrd="0" presId="urn:microsoft.com/office/officeart/2005/8/layout/vList5"/>
    <dgm:cxn modelId="{5962F6D5-B63B-4882-9D58-AB8039B67BF1}" type="presParOf" srcId="{4E886C79-F776-4B66-A645-33EED7A490A1}" destId="{C79D174C-84EB-481C-BE53-AA6236674A95}" srcOrd="1" destOrd="0" presId="urn:microsoft.com/office/officeart/2005/8/layout/vList5"/>
    <dgm:cxn modelId="{48F33A6B-24F9-4654-A513-E180F96B6E92}" type="presParOf" srcId="{4E886C79-F776-4B66-A645-33EED7A490A1}" destId="{A726AF5A-CC60-47FD-A47B-39E98EBAA311}" srcOrd="2" destOrd="0" presId="urn:microsoft.com/office/officeart/2005/8/layout/vList5"/>
    <dgm:cxn modelId="{9322AA11-B7D4-426B-B88D-91DB4EBC7380}" type="presParOf" srcId="{A726AF5A-CC60-47FD-A47B-39E98EBAA311}" destId="{364E779E-E35D-4C40-8E9D-9B397F69D441}" srcOrd="0" destOrd="0" presId="urn:microsoft.com/office/officeart/2005/8/layout/vList5"/>
    <dgm:cxn modelId="{34C71611-31E5-4335-87A0-CE17F2C0FFD0}" type="presParOf" srcId="{A726AF5A-CC60-47FD-A47B-39E98EBAA311}" destId="{895A2C5C-C0F8-4BBF-A337-534E34614759}" srcOrd="1" destOrd="0" presId="urn:microsoft.com/office/officeart/2005/8/layout/vList5"/>
    <dgm:cxn modelId="{0B8C3E4A-6B7F-4A47-9F3B-043E9969CC5A}" type="presParOf" srcId="{4E886C79-F776-4B66-A645-33EED7A490A1}" destId="{F8D3AF20-12DD-4948-B981-C686B263D4E0}" srcOrd="3" destOrd="0" presId="urn:microsoft.com/office/officeart/2005/8/layout/vList5"/>
    <dgm:cxn modelId="{D5424E76-B3A4-417D-A514-2A57BDBCC16E}" type="presParOf" srcId="{4E886C79-F776-4B66-A645-33EED7A490A1}" destId="{15E25070-38B0-43B0-8EB7-71CD8E30A568}" srcOrd="4" destOrd="0" presId="urn:microsoft.com/office/officeart/2005/8/layout/vList5"/>
    <dgm:cxn modelId="{EDF97F2B-79D1-4348-9C64-75BCCFB44AEC}" type="presParOf" srcId="{15E25070-38B0-43B0-8EB7-71CD8E30A568}" destId="{41F99743-8A9E-4B57-81AA-51E2501D446E}" srcOrd="0" destOrd="0" presId="urn:microsoft.com/office/officeart/2005/8/layout/vList5"/>
    <dgm:cxn modelId="{28A2027F-9155-4C03-88AD-090F94CCA49A}" type="presParOf" srcId="{15E25070-38B0-43B0-8EB7-71CD8E30A568}" destId="{FF90FCC0-7AB8-4919-9CEE-D8A73C267557}" srcOrd="1" destOrd="0" presId="urn:microsoft.com/office/officeart/2005/8/layout/vList5"/>
    <dgm:cxn modelId="{7736F1C9-447F-459E-AF00-09168BF81869}" type="presParOf" srcId="{4E886C79-F776-4B66-A645-33EED7A490A1}" destId="{B43691BA-575F-4684-B34F-473DC15F7901}" srcOrd="5" destOrd="0" presId="urn:microsoft.com/office/officeart/2005/8/layout/vList5"/>
    <dgm:cxn modelId="{608A36E6-1B4E-4300-A636-49FC8849A2CA}" type="presParOf" srcId="{4E886C79-F776-4B66-A645-33EED7A490A1}" destId="{5C6DA2E4-190F-48CB-9F1D-55E1C60EE4E4}" srcOrd="6" destOrd="0" presId="urn:microsoft.com/office/officeart/2005/8/layout/vList5"/>
    <dgm:cxn modelId="{AC52F623-66B3-47E9-9709-DA42ABC46736}" type="presParOf" srcId="{5C6DA2E4-190F-48CB-9F1D-55E1C60EE4E4}" destId="{5A6C5E2C-7872-4ACA-AD0D-4D6B2EF3C644}" srcOrd="0" destOrd="0" presId="urn:microsoft.com/office/officeart/2005/8/layout/vList5"/>
    <dgm:cxn modelId="{53FC4332-D99D-4EA7-AE57-CB2A283C69FE}" type="presParOf" srcId="{5C6DA2E4-190F-48CB-9F1D-55E1C60EE4E4}" destId="{472F4026-B50C-4A64-901D-BE83EE214B1E}" srcOrd="1" destOrd="0" presId="urn:microsoft.com/office/officeart/2005/8/layout/vList5"/>
    <dgm:cxn modelId="{84EE0762-F836-43DF-AE2C-D52EC986DFD3}" type="presParOf" srcId="{4E886C79-F776-4B66-A645-33EED7A490A1}" destId="{5C743BBE-29A7-4ED0-ABEC-745128C70B66}" srcOrd="7" destOrd="0" presId="urn:microsoft.com/office/officeart/2005/8/layout/vList5"/>
    <dgm:cxn modelId="{B876230C-BC7F-456D-87D8-1DBF016E7520}" type="presParOf" srcId="{4E886C79-F776-4B66-A645-33EED7A490A1}" destId="{9805BBAA-3D4B-441A-BA14-26942BEF00E3}" srcOrd="8" destOrd="0" presId="urn:microsoft.com/office/officeart/2005/8/layout/vList5"/>
    <dgm:cxn modelId="{1CEE20B4-AFD2-42C9-B4CD-A95CD7F6C9BC}" type="presParOf" srcId="{9805BBAA-3D4B-441A-BA14-26942BEF00E3}" destId="{D42E3EA4-5148-487F-8D6E-97A4BB24E4F4}" srcOrd="0" destOrd="0" presId="urn:microsoft.com/office/officeart/2005/8/layout/vList5"/>
    <dgm:cxn modelId="{D4FB91C8-9F99-49E5-B4EF-0C30D9E340F8}" type="presParOf" srcId="{9805BBAA-3D4B-441A-BA14-26942BEF00E3}" destId="{DD8135E4-BCB6-4D6F-BA36-2E55F43018C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90163-F865-44DD-B24A-4960FAED11ED}">
      <dsp:nvSpPr>
        <dsp:cNvPr id="0" name=""/>
        <dsp:cNvSpPr/>
      </dsp:nvSpPr>
      <dsp:spPr>
        <a:xfrm>
          <a:off x="0" y="0"/>
          <a:ext cx="1545547" cy="3959574"/>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Setup</a:t>
          </a:r>
        </a:p>
      </dsp:txBody>
      <dsp:txXfrm>
        <a:off x="0" y="0"/>
        <a:ext cx="1545547" cy="1187872"/>
      </dsp:txXfrm>
    </dsp:sp>
    <dsp:sp modelId="{5153BC72-9812-49DD-8D30-1DD0F69F5A9D}">
      <dsp:nvSpPr>
        <dsp:cNvPr id="0" name=""/>
        <dsp:cNvSpPr/>
      </dsp:nvSpPr>
      <dsp:spPr>
        <a:xfrm>
          <a:off x="158959" y="1189032"/>
          <a:ext cx="1236437" cy="11938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Functional issues</a:t>
          </a:r>
        </a:p>
      </dsp:txBody>
      <dsp:txXfrm>
        <a:off x="193926" y="1223999"/>
        <a:ext cx="1166503" cy="1123931"/>
      </dsp:txXfrm>
    </dsp:sp>
    <dsp:sp modelId="{8345E34B-ADE1-4C35-B196-09E42D5F96DD}">
      <dsp:nvSpPr>
        <dsp:cNvPr id="0" name=""/>
        <dsp:cNvSpPr/>
      </dsp:nvSpPr>
      <dsp:spPr>
        <a:xfrm>
          <a:off x="196781" y="2606354"/>
          <a:ext cx="1236437" cy="11938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Product Setup Issues</a:t>
          </a:r>
        </a:p>
      </dsp:txBody>
      <dsp:txXfrm>
        <a:off x="231748" y="2641321"/>
        <a:ext cx="1166503" cy="1123931"/>
      </dsp:txXfrm>
    </dsp:sp>
    <dsp:sp modelId="{1E5B1DF8-1F68-475C-97D7-74B8ADDB3920}">
      <dsp:nvSpPr>
        <dsp:cNvPr id="0" name=""/>
        <dsp:cNvSpPr/>
      </dsp:nvSpPr>
      <dsp:spPr>
        <a:xfrm>
          <a:off x="1645080" y="0"/>
          <a:ext cx="1545547" cy="3959574"/>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a:t>
          </a:r>
        </a:p>
      </dsp:txBody>
      <dsp:txXfrm>
        <a:off x="1645080" y="0"/>
        <a:ext cx="1545547" cy="1187872"/>
      </dsp:txXfrm>
    </dsp:sp>
    <dsp:sp modelId="{CB8B61E7-D0F7-4EDB-B1AA-5CDDC49C2530}">
      <dsp:nvSpPr>
        <dsp:cNvPr id="0" name=""/>
        <dsp:cNvSpPr/>
      </dsp:nvSpPr>
      <dsp:spPr>
        <a:xfrm>
          <a:off x="1820422" y="1189032"/>
          <a:ext cx="1236437" cy="11938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Migration issue</a:t>
          </a:r>
        </a:p>
      </dsp:txBody>
      <dsp:txXfrm>
        <a:off x="1855389" y="1223999"/>
        <a:ext cx="1166503" cy="1123931"/>
      </dsp:txXfrm>
    </dsp:sp>
    <dsp:sp modelId="{8F5669F5-22A9-432D-90F2-E153CABEB94E}">
      <dsp:nvSpPr>
        <dsp:cNvPr id="0" name=""/>
        <dsp:cNvSpPr/>
      </dsp:nvSpPr>
      <dsp:spPr>
        <a:xfrm>
          <a:off x="1820422" y="2566569"/>
          <a:ext cx="1236437" cy="11938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Business validation error due to data issue</a:t>
          </a:r>
        </a:p>
      </dsp:txBody>
      <dsp:txXfrm>
        <a:off x="1855389" y="2601536"/>
        <a:ext cx="1166503" cy="1123931"/>
      </dsp:txXfrm>
    </dsp:sp>
    <dsp:sp modelId="{14428586-2B42-4F34-B119-CF52318CA05E}">
      <dsp:nvSpPr>
        <dsp:cNvPr id="0" name=""/>
        <dsp:cNvSpPr/>
      </dsp:nvSpPr>
      <dsp:spPr>
        <a:xfrm>
          <a:off x="3285771" y="0"/>
          <a:ext cx="1545547" cy="3959574"/>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Customization</a:t>
          </a:r>
        </a:p>
      </dsp:txBody>
      <dsp:txXfrm>
        <a:off x="3285771" y="0"/>
        <a:ext cx="1545547" cy="1187872"/>
      </dsp:txXfrm>
    </dsp:sp>
    <dsp:sp modelId="{4CCA2952-E623-41A5-BE9E-88936D9121D3}">
      <dsp:nvSpPr>
        <dsp:cNvPr id="0" name=""/>
        <dsp:cNvSpPr/>
      </dsp:nvSpPr>
      <dsp:spPr>
        <a:xfrm>
          <a:off x="3481885" y="1189032"/>
          <a:ext cx="1236437" cy="11938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Customization Error</a:t>
          </a:r>
        </a:p>
      </dsp:txBody>
      <dsp:txXfrm>
        <a:off x="3516852" y="1223999"/>
        <a:ext cx="1166503" cy="1123931"/>
      </dsp:txXfrm>
    </dsp:sp>
    <dsp:sp modelId="{F5444672-B3DF-42CF-B28D-8B242099C657}">
      <dsp:nvSpPr>
        <dsp:cNvPr id="0" name=""/>
        <dsp:cNvSpPr/>
      </dsp:nvSpPr>
      <dsp:spPr>
        <a:xfrm>
          <a:off x="3481885" y="2566569"/>
          <a:ext cx="1236437" cy="11938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Custom Reconciliation Issues</a:t>
          </a:r>
        </a:p>
      </dsp:txBody>
      <dsp:txXfrm>
        <a:off x="3516852" y="2601536"/>
        <a:ext cx="1166503" cy="1123931"/>
      </dsp:txXfrm>
    </dsp:sp>
    <dsp:sp modelId="{960999F4-162C-4FB6-A28B-AFC8BA1FD801}">
      <dsp:nvSpPr>
        <dsp:cNvPr id="0" name=""/>
        <dsp:cNvSpPr/>
      </dsp:nvSpPr>
      <dsp:spPr>
        <a:xfrm>
          <a:off x="4988794" y="0"/>
          <a:ext cx="1545547" cy="3959574"/>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Peripheral </a:t>
          </a:r>
        </a:p>
      </dsp:txBody>
      <dsp:txXfrm>
        <a:off x="4988794" y="0"/>
        <a:ext cx="1545547" cy="1187872"/>
      </dsp:txXfrm>
    </dsp:sp>
    <dsp:sp modelId="{7885FF2A-0B7E-4E90-A97E-3E57661B837C}">
      <dsp:nvSpPr>
        <dsp:cNvPr id="0" name=""/>
        <dsp:cNvSpPr/>
      </dsp:nvSpPr>
      <dsp:spPr>
        <a:xfrm>
          <a:off x="5143348" y="1189032"/>
          <a:ext cx="1236437" cy="11938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Environment </a:t>
          </a:r>
        </a:p>
      </dsp:txBody>
      <dsp:txXfrm>
        <a:off x="5178315" y="1223999"/>
        <a:ext cx="1166503" cy="1123931"/>
      </dsp:txXfrm>
    </dsp:sp>
    <dsp:sp modelId="{E464B66E-DF9F-4714-A599-6243D240EB61}">
      <dsp:nvSpPr>
        <dsp:cNvPr id="0" name=""/>
        <dsp:cNvSpPr/>
      </dsp:nvSpPr>
      <dsp:spPr>
        <a:xfrm>
          <a:off x="5143348" y="2566569"/>
          <a:ext cx="1236437" cy="11938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Performance</a:t>
          </a:r>
        </a:p>
      </dsp:txBody>
      <dsp:txXfrm>
        <a:off x="5178315" y="2601536"/>
        <a:ext cx="1166503" cy="1123931"/>
      </dsp:txXfrm>
    </dsp:sp>
    <dsp:sp modelId="{28737D8E-E788-45C4-95F4-F291BD0BC102}">
      <dsp:nvSpPr>
        <dsp:cNvPr id="0" name=""/>
        <dsp:cNvSpPr/>
      </dsp:nvSpPr>
      <dsp:spPr>
        <a:xfrm>
          <a:off x="6650257" y="0"/>
          <a:ext cx="1545547" cy="3959574"/>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Product Bug</a:t>
          </a:r>
        </a:p>
      </dsp:txBody>
      <dsp:txXfrm>
        <a:off x="6650257" y="0"/>
        <a:ext cx="1545547" cy="1187872"/>
      </dsp:txXfrm>
    </dsp:sp>
    <dsp:sp modelId="{8A795B47-C687-4D91-B95A-DFED64EE1E10}">
      <dsp:nvSpPr>
        <dsp:cNvPr id="0" name=""/>
        <dsp:cNvSpPr/>
      </dsp:nvSpPr>
      <dsp:spPr>
        <a:xfrm>
          <a:off x="6801176" y="1199910"/>
          <a:ext cx="1236437" cy="1126622"/>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CRM Frontend Application</a:t>
          </a:r>
        </a:p>
      </dsp:txBody>
      <dsp:txXfrm>
        <a:off x="6834174" y="1232908"/>
        <a:ext cx="1170441" cy="1060626"/>
      </dsp:txXfrm>
    </dsp:sp>
    <dsp:sp modelId="{0BE1EE78-6DFD-44EE-9808-D1B255211A83}">
      <dsp:nvSpPr>
        <dsp:cNvPr id="0" name=""/>
        <dsp:cNvSpPr/>
      </dsp:nvSpPr>
      <dsp:spPr>
        <a:xfrm>
          <a:off x="6804812" y="2507959"/>
          <a:ext cx="1236437" cy="12529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CRM FI API</a:t>
          </a:r>
        </a:p>
      </dsp:txBody>
      <dsp:txXfrm>
        <a:off x="6841026" y="2544173"/>
        <a:ext cx="1164009" cy="11805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604196" y="-244054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Yes </a:t>
          </a:r>
        </a:p>
      </dsp:txBody>
      <dsp:txXfrm rot="-5400000">
        <a:off x="3099580" y="88536"/>
        <a:ext cx="5485899" cy="452202"/>
      </dsp:txXfrm>
    </dsp:sp>
    <dsp:sp modelId="{9F89A4F9-9CAA-4740-B30B-4BE352E5392F}">
      <dsp:nvSpPr>
        <dsp:cNvPr id="0" name=""/>
        <dsp:cNvSpPr/>
      </dsp:nvSpPr>
      <dsp:spPr>
        <a:xfrm>
          <a:off x="0" y="1432"/>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this a new issue?</a:t>
          </a:r>
        </a:p>
      </dsp:txBody>
      <dsp:txXfrm>
        <a:off x="30579" y="32011"/>
        <a:ext cx="3038421" cy="565252"/>
      </dsp:txXfrm>
    </dsp:sp>
    <dsp:sp modelId="{09D21510-CCB0-4712-8CC5-2EEBE176096B}">
      <dsp:nvSpPr>
        <dsp:cNvPr id="0" name=""/>
        <dsp:cNvSpPr/>
      </dsp:nvSpPr>
      <dsp:spPr>
        <a:xfrm rot="5400000">
          <a:off x="5604196" y="-178281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Yes</a:t>
          </a:r>
        </a:p>
      </dsp:txBody>
      <dsp:txXfrm rot="-5400000">
        <a:off x="3099580" y="746266"/>
        <a:ext cx="5485899" cy="452202"/>
      </dsp:txXfrm>
    </dsp:sp>
    <dsp:sp modelId="{55D046C4-88D1-4B46-98A1-953F5B361681}">
      <dsp:nvSpPr>
        <dsp:cNvPr id="0" name=""/>
        <dsp:cNvSpPr/>
      </dsp:nvSpPr>
      <dsp:spPr>
        <a:xfrm>
          <a:off x="0" y="65916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it reported only for one customer?</a:t>
          </a:r>
        </a:p>
      </dsp:txBody>
      <dsp:txXfrm>
        <a:off x="30579" y="689742"/>
        <a:ext cx="3038421" cy="565252"/>
      </dsp:txXfrm>
    </dsp:sp>
    <dsp:sp modelId="{90B8D610-70F6-4A32-B739-4FDEF91FA8B2}">
      <dsp:nvSpPr>
        <dsp:cNvPr id="0" name=""/>
        <dsp:cNvSpPr/>
      </dsp:nvSpPr>
      <dsp:spPr>
        <a:xfrm rot="5400000">
          <a:off x="5604196" y="-1125082"/>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No</a:t>
          </a:r>
        </a:p>
      </dsp:txBody>
      <dsp:txXfrm rot="-5400000">
        <a:off x="3099580" y="1403997"/>
        <a:ext cx="5485899" cy="452202"/>
      </dsp:txXfrm>
    </dsp:sp>
    <dsp:sp modelId="{28F46484-9830-4531-8EBF-75F0A8E1D20B}">
      <dsp:nvSpPr>
        <dsp:cNvPr id="0" name=""/>
        <dsp:cNvSpPr/>
      </dsp:nvSpPr>
      <dsp:spPr>
        <a:xfrm>
          <a:off x="0" y="131689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there any common pattern across CIFs?</a:t>
          </a:r>
        </a:p>
      </dsp:txBody>
      <dsp:txXfrm>
        <a:off x="30579" y="1347472"/>
        <a:ext cx="3038421" cy="565252"/>
      </dsp:txXfrm>
    </dsp:sp>
    <dsp:sp modelId="{BDB33E20-4C6B-43D2-B790-3908FB94A4E6}">
      <dsp:nvSpPr>
        <dsp:cNvPr id="0" name=""/>
        <dsp:cNvSpPr/>
      </dsp:nvSpPr>
      <dsp:spPr>
        <a:xfrm rot="5400000">
          <a:off x="5604196" y="-467351"/>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No</a:t>
          </a:r>
        </a:p>
      </dsp:txBody>
      <dsp:txXfrm rot="-5400000">
        <a:off x="3099580" y="2061728"/>
        <a:ext cx="5485899" cy="452202"/>
      </dsp:txXfrm>
    </dsp:sp>
    <dsp:sp modelId="{83D00DD3-1C7C-4008-A40B-E95E6F2DF823}">
      <dsp:nvSpPr>
        <dsp:cNvPr id="0" name=""/>
        <dsp:cNvSpPr/>
      </dsp:nvSpPr>
      <dsp:spPr>
        <a:xfrm>
          <a:off x="0" y="1974624"/>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 issue only with migrated CIFs ?</a:t>
          </a:r>
        </a:p>
      </dsp:txBody>
      <dsp:txXfrm>
        <a:off x="30579" y="2005203"/>
        <a:ext cx="3038421" cy="565252"/>
      </dsp:txXfrm>
    </dsp:sp>
    <dsp:sp modelId="{4431C023-0594-4751-B6D9-17B7D473C5A2}">
      <dsp:nvSpPr>
        <dsp:cNvPr id="0" name=""/>
        <dsp:cNvSpPr/>
      </dsp:nvSpPr>
      <dsp:spPr>
        <a:xfrm rot="5400000">
          <a:off x="5604196" y="190378"/>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No</a:t>
          </a:r>
        </a:p>
      </dsp:txBody>
      <dsp:txXfrm rot="-5400000">
        <a:off x="3099580" y="2719458"/>
        <a:ext cx="5485899" cy="452202"/>
      </dsp:txXfrm>
    </dsp:sp>
    <dsp:sp modelId="{31CB7885-5D80-4E3E-AC89-345DB29582C9}">
      <dsp:nvSpPr>
        <dsp:cNvPr id="0" name=""/>
        <dsp:cNvSpPr/>
      </dsp:nvSpPr>
      <dsp:spPr>
        <a:xfrm>
          <a:off x="0" y="2632355"/>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Any changes done recently?</a:t>
          </a:r>
        </a:p>
      </dsp:txBody>
      <dsp:txXfrm>
        <a:off x="30579" y="2662934"/>
        <a:ext cx="3038421" cy="5652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4897778" y="-2989323"/>
          <a:ext cx="1028700" cy="7463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Calibri" panose="020F0502020204030204" pitchFamily="34" charset="0"/>
            </a:rPr>
            <a:t>Unable to modify Retail CIF</a:t>
          </a:r>
          <a:endParaRPr lang="en-US" sz="1800" b="0" kern="1200" dirty="0">
            <a:solidFill>
              <a:schemeClr val="accent1">
                <a:lumMod val="50000"/>
              </a:schemeClr>
            </a:solidFill>
          </a:endParaRPr>
        </a:p>
      </dsp:txBody>
      <dsp:txXfrm rot="-5400000">
        <a:off x="1680258" y="278414"/>
        <a:ext cx="7413525" cy="928266"/>
      </dsp:txXfrm>
    </dsp:sp>
    <dsp:sp modelId="{8892BEF4-27DB-4DD9-81E7-33B39C7A7D66}">
      <dsp:nvSpPr>
        <dsp:cNvPr id="0" name=""/>
        <dsp:cNvSpPr/>
      </dsp:nvSpPr>
      <dsp:spPr>
        <a:xfrm>
          <a:off x="451" y="3735"/>
          <a:ext cx="1679354" cy="12858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ts val="0"/>
            </a:spcAft>
            <a:buFontTx/>
            <a:buNone/>
          </a:pPr>
          <a:r>
            <a:rPr lang="en-US" sz="2200" b="0" kern="1200" dirty="0"/>
            <a:t>Issue Description</a:t>
          </a:r>
        </a:p>
      </dsp:txBody>
      <dsp:txXfrm>
        <a:off x="63222" y="66506"/>
        <a:ext cx="1553812" cy="1160333"/>
      </dsp:txXfrm>
    </dsp:sp>
    <dsp:sp modelId="{895A2C5C-C0F8-4BBF-A337-534E34614759}">
      <dsp:nvSpPr>
        <dsp:cNvPr id="0" name=""/>
        <dsp:cNvSpPr/>
      </dsp:nvSpPr>
      <dsp:spPr>
        <a:xfrm rot="5400000">
          <a:off x="4842029" y="-1735029"/>
          <a:ext cx="1139295" cy="7463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1679806" y="1482810"/>
        <a:ext cx="7408126" cy="1028063"/>
      </dsp:txXfrm>
    </dsp:sp>
    <dsp:sp modelId="{364E779E-E35D-4C40-8E9D-9B397F69D441}">
      <dsp:nvSpPr>
        <dsp:cNvPr id="0" name=""/>
        <dsp:cNvSpPr/>
      </dsp:nvSpPr>
      <dsp:spPr>
        <a:xfrm>
          <a:off x="451" y="1353904"/>
          <a:ext cx="1679354" cy="12858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ts val="0"/>
            </a:spcAft>
            <a:buFontTx/>
            <a:buNone/>
          </a:pPr>
          <a:r>
            <a:rPr lang="en-US" sz="2200" b="0" kern="1200" dirty="0"/>
            <a:t>Logs Analyzed</a:t>
          </a:r>
        </a:p>
      </dsp:txBody>
      <dsp:txXfrm>
        <a:off x="63222" y="1416675"/>
        <a:ext cx="1553812" cy="1160333"/>
      </dsp:txXfrm>
    </dsp:sp>
    <dsp:sp modelId="{FF90FCC0-7AB8-4919-9CEE-D8A73C267557}">
      <dsp:nvSpPr>
        <dsp:cNvPr id="0" name=""/>
        <dsp:cNvSpPr/>
      </dsp:nvSpPr>
      <dsp:spPr>
        <a:xfrm rot="5400000">
          <a:off x="4269745" y="193681"/>
          <a:ext cx="2290709" cy="74564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rPr>
            <a:t>Below exception observed in Finacle CRM logs</a:t>
          </a:r>
          <a:r>
            <a:rPr lang="en-US" sz="1800" kern="1200" dirty="0">
              <a:solidFill>
                <a:schemeClr val="accent1">
                  <a:lumMod val="50000"/>
                </a:schemeClr>
              </a:solidFill>
              <a:latin typeface="Calibri" panose="020F0502020204030204" pitchFamily="34" charset="0"/>
            </a:rPr>
            <a:t>: </a:t>
          </a:r>
          <a:r>
            <a:rPr lang="en-US" sz="1800" kern="1200" dirty="0" err="1">
              <a:solidFill>
                <a:schemeClr val="accent1">
                  <a:lumMod val="50000"/>
                </a:schemeClr>
              </a:solidFill>
              <a:latin typeface="Calibri" panose="020F0502020204030204" pitchFamily="34" charset="0"/>
            </a:rPr>
            <a:t>Logs:java.lang.NumberFormatException</a:t>
          </a:r>
          <a:r>
            <a:rPr lang="en-US" sz="1800" kern="1200" dirty="0">
              <a:solidFill>
                <a:schemeClr val="accent1">
                  <a:lumMod val="50000"/>
                </a:schemeClr>
              </a:solidFill>
              <a:latin typeface="Calibri" panose="020F0502020204030204" pitchFamily="34" charset="0"/>
            </a:rPr>
            <a:t>: null at </a:t>
          </a:r>
          <a:r>
            <a:rPr lang="en-US" sz="1800" kern="1200" dirty="0" err="1">
              <a:solidFill>
                <a:schemeClr val="accent1">
                  <a:lumMod val="50000"/>
                </a:schemeClr>
              </a:solidFill>
              <a:latin typeface="Calibri" panose="020F0502020204030204" pitchFamily="34" charset="0"/>
            </a:rPr>
            <a:t>java.lang.Integer.parseInt</a:t>
          </a:r>
          <a:r>
            <a:rPr lang="en-US" sz="1800" kern="1200" dirty="0">
              <a:solidFill>
                <a:schemeClr val="accent1">
                  <a:lumMod val="50000"/>
                </a:schemeClr>
              </a:solidFill>
              <a:latin typeface="Calibri" panose="020F0502020204030204" pitchFamily="34" charset="0"/>
            </a:rPr>
            <a:t>(Integer.java:428) at </a:t>
          </a:r>
          <a:r>
            <a:rPr lang="en-US" sz="1800" kern="1200" dirty="0" err="1">
              <a:solidFill>
                <a:schemeClr val="accent1">
                  <a:lumMod val="50000"/>
                </a:schemeClr>
              </a:solidFill>
              <a:latin typeface="Calibri" panose="020F0502020204030204" pitchFamily="34" charset="0"/>
            </a:rPr>
            <a:t>java.lang.Integer</a:t>
          </a:r>
          <a:r>
            <a:rPr lang="en-US" sz="1800" kern="1200" dirty="0">
              <a:solidFill>
                <a:schemeClr val="accent1">
                  <a:lumMod val="50000"/>
                </a:schemeClr>
              </a:solidFill>
              <a:latin typeface="Calibri" panose="020F0502020204030204" pitchFamily="34" charset="0"/>
            </a:rPr>
            <a:t>.(Integer.java:671) </a:t>
          </a:r>
          <a:r>
            <a:rPr lang="en-US" sz="1800" dirty="0">
              <a:solidFill>
                <a:schemeClr val="accent1">
                  <a:lumMod val="50000"/>
                </a:schemeClr>
              </a:solidFill>
              <a:latin typeface="Calibri" panose="020F0502020204030204" pitchFamily="34" charset="0"/>
            </a:rPr>
            <a:t>at </a:t>
          </a:r>
          <a:r>
            <a:rPr lang="en-US" sz="1800" dirty="0" err="1">
              <a:solidFill>
                <a:schemeClr val="accent1">
                  <a:lumMod val="50000"/>
                </a:schemeClr>
              </a:solidFill>
              <a:latin typeface="Calibri" panose="020F0502020204030204" pitchFamily="34" charset="0"/>
            </a:rPr>
            <a:t>com.infy.cis.ui.common.AccWriter.serviceRequest</a:t>
          </a:r>
          <a:r>
            <a:rPr lang="en-US" sz="1800" dirty="0">
              <a:solidFill>
                <a:schemeClr val="accent1">
                  <a:lumMod val="50000"/>
                </a:schemeClr>
              </a:solidFill>
              <a:latin typeface="Calibri" panose="020F0502020204030204" pitchFamily="34" charset="0"/>
            </a:rPr>
            <a:t>(AccWriter.java:7947)</a:t>
          </a:r>
          <a:endParaRPr lang="en-US" sz="1800" b="0" kern="1200" dirty="0">
            <a:solidFill>
              <a:schemeClr val="accent1">
                <a:lumMod val="50000"/>
              </a:schemeClr>
            </a:solidFill>
            <a:latin typeface="Calibri" panose="020F0502020204030204"/>
            <a:ea typeface="+mn-ea"/>
            <a:cs typeface="+mn-cs"/>
          </a:endParaRPr>
        </a:p>
      </dsp:txBody>
      <dsp:txXfrm rot="-5400000">
        <a:off x="1686863" y="2888387"/>
        <a:ext cx="7344652" cy="2067063"/>
      </dsp:txXfrm>
    </dsp:sp>
    <dsp:sp modelId="{41F99743-8A9E-4B57-81AA-51E2501D446E}">
      <dsp:nvSpPr>
        <dsp:cNvPr id="0" name=""/>
        <dsp:cNvSpPr/>
      </dsp:nvSpPr>
      <dsp:spPr>
        <a:xfrm>
          <a:off x="451" y="2704072"/>
          <a:ext cx="1686410" cy="24356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ts val="0"/>
            </a:spcAft>
            <a:buFontTx/>
            <a:buNone/>
          </a:pPr>
          <a:r>
            <a:rPr lang="en-US" sz="2200" b="0" kern="1200" dirty="0"/>
            <a:t>Trace Observed</a:t>
          </a:r>
        </a:p>
      </dsp:txBody>
      <dsp:txXfrm>
        <a:off x="82775" y="2786396"/>
        <a:ext cx="1521762" cy="22710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2ED4E-D7A8-4FD3-BB9E-0DB71DA136A7}">
      <dsp:nvSpPr>
        <dsp:cNvPr id="0" name=""/>
        <dsp:cNvSpPr/>
      </dsp:nvSpPr>
      <dsp:spPr>
        <a:xfrm rot="5400000">
          <a:off x="3919512" y="-2147317"/>
          <a:ext cx="2985232" cy="7463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 typeface="Arial" panose="020B0604020202020204" pitchFamily="34" charset="0"/>
            <a:buChar char="•"/>
          </a:pPr>
          <a:r>
            <a:rPr lang="en-US" sz="1800" kern="1200" dirty="0">
              <a:solidFill>
                <a:schemeClr val="accent1">
                  <a:lumMod val="50000"/>
                </a:schemeClr>
              </a:solidFill>
              <a:latin typeface="Calibri" panose="020F0502020204030204" pitchFamily="34" charset="0"/>
            </a:rPr>
            <a:t>The code in </a:t>
          </a:r>
          <a:r>
            <a:rPr lang="en-US" sz="1800" kern="1200" dirty="0" err="1">
              <a:solidFill>
                <a:schemeClr val="accent1">
                  <a:lumMod val="50000"/>
                </a:schemeClr>
              </a:solidFill>
              <a:latin typeface="Calibri" panose="020F0502020204030204" pitchFamily="34" charset="0"/>
            </a:rPr>
            <a:t>AccWriter</a:t>
          </a:r>
          <a:r>
            <a:rPr lang="en-US" sz="1800" kern="1200" dirty="0">
              <a:solidFill>
                <a:schemeClr val="accent1">
                  <a:lumMod val="50000"/>
                </a:schemeClr>
              </a:solidFill>
              <a:latin typeface="Calibri" panose="020F0502020204030204" pitchFamily="34" charset="0"/>
            </a:rPr>
            <a:t> at line number 7947 was checked.</a:t>
          </a:r>
          <a:endParaRPr lang="en-US" sz="180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 typeface="Arial" panose="020B0604020202020204" pitchFamily="34" charset="0"/>
            <a:buChar char="•"/>
          </a:pPr>
          <a:r>
            <a:rPr lang="en-US" sz="1800" kern="1200" dirty="0">
              <a:solidFill>
                <a:schemeClr val="accent1">
                  <a:lumMod val="50000"/>
                </a:schemeClr>
              </a:solidFill>
              <a:latin typeface="Calibri" panose="020F0502020204030204" pitchFamily="34" charset="0"/>
            </a:rPr>
            <a:t>Code was comparing the Primary Relationship Manager ID with the existing users.</a:t>
          </a:r>
          <a:endParaRPr lang="en-US" sz="180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 typeface="Arial" panose="020B0604020202020204" pitchFamily="34" charset="0"/>
            <a:buChar char="•"/>
          </a:pPr>
          <a:r>
            <a:rPr lang="en-US" sz="1800" kern="1200" dirty="0">
              <a:solidFill>
                <a:schemeClr val="accent1">
                  <a:lumMod val="50000"/>
                </a:schemeClr>
              </a:solidFill>
              <a:latin typeface="Calibri" panose="020F0502020204030204" pitchFamily="34" charset="0"/>
            </a:rPr>
            <a:t>It was then identified that the user who is tagged as Primary Relationship Manager is no longer available with bank.</a:t>
          </a:r>
          <a:r>
            <a:rPr lang="en-US" sz="1800" kern="1200" dirty="0">
              <a:solidFill>
                <a:schemeClr val="accent1">
                  <a:lumMod val="50000"/>
                </a:schemeClr>
              </a:solidFill>
            </a:rPr>
            <a:t> </a:t>
          </a:r>
          <a:endParaRPr lang="en-US" sz="1800" kern="1200" dirty="0">
            <a:solidFill>
              <a:schemeClr val="accent1">
                <a:lumMod val="50000"/>
              </a:schemeClr>
            </a:solidFill>
            <a:latin typeface="Calibri" panose="020F0502020204030204"/>
            <a:ea typeface="+mn-ea"/>
            <a:cs typeface="+mn-cs"/>
          </a:endParaRPr>
        </a:p>
      </dsp:txBody>
      <dsp:txXfrm rot="-5400000">
        <a:off x="1680258" y="237664"/>
        <a:ext cx="7318015" cy="2693778"/>
      </dsp:txXfrm>
    </dsp:sp>
    <dsp:sp modelId="{B84E8E24-E2DA-4816-948F-82191639C4B6}">
      <dsp:nvSpPr>
        <dsp:cNvPr id="0" name=""/>
        <dsp:cNvSpPr/>
      </dsp:nvSpPr>
      <dsp:spPr>
        <a:xfrm>
          <a:off x="13726" y="74901"/>
          <a:ext cx="1679354" cy="30190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FontTx/>
            <a:buNone/>
          </a:pPr>
          <a:r>
            <a:rPr lang="en-US" sz="2400" b="0" kern="1200" dirty="0"/>
            <a:t>RCA</a:t>
          </a:r>
          <a:endParaRPr lang="en-US" sz="2400" kern="1200" dirty="0"/>
        </a:p>
      </dsp:txBody>
      <dsp:txXfrm>
        <a:off x="95705" y="156880"/>
        <a:ext cx="1515396" cy="2855107"/>
      </dsp:txXfrm>
    </dsp:sp>
    <dsp:sp modelId="{EFE2B811-1ACA-4B28-AC01-8C1683D5097E}">
      <dsp:nvSpPr>
        <dsp:cNvPr id="0" name=""/>
        <dsp:cNvSpPr/>
      </dsp:nvSpPr>
      <dsp:spPr>
        <a:xfrm rot="5400000">
          <a:off x="4589039" y="217074"/>
          <a:ext cx="1549719" cy="74564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Tx/>
            <a:buNone/>
          </a:pPr>
          <a:r>
            <a:rPr lang="en-US" sz="1800" kern="1200" dirty="0">
              <a:solidFill>
                <a:schemeClr val="accent1">
                  <a:lumMod val="50000"/>
                </a:schemeClr>
              </a:solidFill>
              <a:latin typeface="Calibri" panose="020F0502020204030204" pitchFamily="34" charset="0"/>
            </a:rPr>
            <a:t>Enter a valid Primary Relationship Manager ID from the UI using the Primary RM ID look up and Submit the CIF.</a:t>
          </a:r>
          <a:r>
            <a:rPr lang="en-US" sz="1800" kern="1200" dirty="0">
              <a:solidFill>
                <a:schemeClr val="accent1">
                  <a:lumMod val="50000"/>
                </a:schemeClr>
              </a:solidFill>
            </a:rPr>
            <a:t> </a:t>
          </a:r>
          <a:endParaRPr lang="en-US" sz="1800" b="0" kern="1200" dirty="0">
            <a:solidFill>
              <a:schemeClr val="accent1">
                <a:lumMod val="50000"/>
              </a:schemeClr>
            </a:solidFill>
            <a:latin typeface="Calibri" panose="020F0502020204030204"/>
            <a:ea typeface="+mn-ea"/>
            <a:cs typeface="+mn-cs"/>
          </a:endParaRPr>
        </a:p>
      </dsp:txBody>
      <dsp:txXfrm rot="-5400000">
        <a:off x="1635662" y="3246103"/>
        <a:ext cx="7380824" cy="1398417"/>
      </dsp:txXfrm>
    </dsp:sp>
    <dsp:sp modelId="{1E0CDFAC-0928-4CF9-BD3E-DA9096D7B7D6}">
      <dsp:nvSpPr>
        <dsp:cNvPr id="0" name=""/>
        <dsp:cNvSpPr/>
      </dsp:nvSpPr>
      <dsp:spPr>
        <a:xfrm>
          <a:off x="451" y="3140212"/>
          <a:ext cx="1686410" cy="1922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FontTx/>
            <a:buNone/>
          </a:pPr>
          <a:r>
            <a:rPr lang="en-US" sz="2400" b="0" kern="1200" dirty="0"/>
            <a:t>Resolution</a:t>
          </a:r>
        </a:p>
      </dsp:txBody>
      <dsp:txXfrm>
        <a:off x="82775" y="3222536"/>
        <a:ext cx="1521762" cy="17574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5A529-AC16-4E72-BB4F-114164B5EF6C}">
      <dsp:nvSpPr>
        <dsp:cNvPr id="0" name=""/>
        <dsp:cNvSpPr/>
      </dsp:nvSpPr>
      <dsp:spPr>
        <a:xfrm>
          <a:off x="890706" y="0"/>
          <a:ext cx="4410272" cy="220513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Database error occurred</a:t>
          </a:r>
        </a:p>
      </dsp:txBody>
      <dsp:txXfrm>
        <a:off x="955292" y="64586"/>
        <a:ext cx="4281100" cy="20759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583764" y="-2381760"/>
          <a:ext cx="54199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Yes </a:t>
          </a:r>
        </a:p>
      </dsp:txBody>
      <dsp:txXfrm rot="-5400000">
        <a:off x="3099579" y="128883"/>
        <a:ext cx="5483904" cy="489076"/>
      </dsp:txXfrm>
    </dsp:sp>
    <dsp:sp modelId="{9F89A4F9-9CAA-4740-B30B-4BE352E5392F}">
      <dsp:nvSpPr>
        <dsp:cNvPr id="0" name=""/>
        <dsp:cNvSpPr/>
      </dsp:nvSpPr>
      <dsp:spPr>
        <a:xfrm>
          <a:off x="0" y="1549"/>
          <a:ext cx="3099579" cy="677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this a new issue?</a:t>
          </a:r>
        </a:p>
      </dsp:txBody>
      <dsp:txXfrm>
        <a:off x="33072" y="34621"/>
        <a:ext cx="3033435" cy="611346"/>
      </dsp:txXfrm>
    </dsp:sp>
    <dsp:sp modelId="{09D21510-CCB0-4712-8CC5-2EEBE176096B}">
      <dsp:nvSpPr>
        <dsp:cNvPr id="0" name=""/>
        <dsp:cNvSpPr/>
      </dsp:nvSpPr>
      <dsp:spPr>
        <a:xfrm rot="5400000">
          <a:off x="5583764" y="-1703521"/>
          <a:ext cx="54199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NA</a:t>
          </a:r>
        </a:p>
      </dsp:txBody>
      <dsp:txXfrm rot="-5400000">
        <a:off x="3099579" y="807122"/>
        <a:ext cx="5483904" cy="489076"/>
      </dsp:txXfrm>
    </dsp:sp>
    <dsp:sp modelId="{55D046C4-88D1-4B46-98A1-953F5B361681}">
      <dsp:nvSpPr>
        <dsp:cNvPr id="0" name=""/>
        <dsp:cNvSpPr/>
      </dsp:nvSpPr>
      <dsp:spPr>
        <a:xfrm>
          <a:off x="0" y="712914"/>
          <a:ext cx="3099579" cy="677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it reported only for one customer?</a:t>
          </a:r>
        </a:p>
      </dsp:txBody>
      <dsp:txXfrm>
        <a:off x="33072" y="745986"/>
        <a:ext cx="3033435" cy="611346"/>
      </dsp:txXfrm>
    </dsp:sp>
    <dsp:sp modelId="{90B8D610-70F6-4A32-B739-4FDEF91FA8B2}">
      <dsp:nvSpPr>
        <dsp:cNvPr id="0" name=""/>
        <dsp:cNvSpPr/>
      </dsp:nvSpPr>
      <dsp:spPr>
        <a:xfrm rot="5400000">
          <a:off x="5583764" y="-992156"/>
          <a:ext cx="54199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No </a:t>
          </a:r>
        </a:p>
      </dsp:txBody>
      <dsp:txXfrm rot="-5400000">
        <a:off x="3099579" y="1518487"/>
        <a:ext cx="5483904" cy="489076"/>
      </dsp:txXfrm>
    </dsp:sp>
    <dsp:sp modelId="{28F46484-9830-4531-8EBF-75F0A8E1D20B}">
      <dsp:nvSpPr>
        <dsp:cNvPr id="0" name=""/>
        <dsp:cNvSpPr/>
      </dsp:nvSpPr>
      <dsp:spPr>
        <a:xfrm>
          <a:off x="0" y="1424279"/>
          <a:ext cx="3099579" cy="677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there any common pattern across CIFs?</a:t>
          </a:r>
        </a:p>
      </dsp:txBody>
      <dsp:txXfrm>
        <a:off x="33072" y="1457351"/>
        <a:ext cx="3033435" cy="611346"/>
      </dsp:txXfrm>
    </dsp:sp>
    <dsp:sp modelId="{BDB33E20-4C6B-43D2-B790-3908FB94A4E6}">
      <dsp:nvSpPr>
        <dsp:cNvPr id="0" name=""/>
        <dsp:cNvSpPr/>
      </dsp:nvSpPr>
      <dsp:spPr>
        <a:xfrm rot="5400000">
          <a:off x="5583764" y="-280792"/>
          <a:ext cx="54199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NA</a:t>
          </a:r>
        </a:p>
      </dsp:txBody>
      <dsp:txXfrm rot="-5400000">
        <a:off x="3099579" y="2229851"/>
        <a:ext cx="5483904" cy="489076"/>
      </dsp:txXfrm>
    </dsp:sp>
    <dsp:sp modelId="{83D00DD3-1C7C-4008-A40B-E95E6F2DF823}">
      <dsp:nvSpPr>
        <dsp:cNvPr id="0" name=""/>
        <dsp:cNvSpPr/>
      </dsp:nvSpPr>
      <dsp:spPr>
        <a:xfrm>
          <a:off x="0" y="2135644"/>
          <a:ext cx="3099579" cy="677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 issue only with migrated CIFs ?</a:t>
          </a:r>
        </a:p>
      </dsp:txBody>
      <dsp:txXfrm>
        <a:off x="33072" y="2168716"/>
        <a:ext cx="3033435" cy="611346"/>
      </dsp:txXfrm>
    </dsp:sp>
    <dsp:sp modelId="{4431C023-0594-4751-B6D9-17B7D473C5A2}">
      <dsp:nvSpPr>
        <dsp:cNvPr id="0" name=""/>
        <dsp:cNvSpPr/>
      </dsp:nvSpPr>
      <dsp:spPr>
        <a:xfrm rot="5400000">
          <a:off x="5583764" y="430572"/>
          <a:ext cx="54199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Database refresh</a:t>
          </a:r>
        </a:p>
      </dsp:txBody>
      <dsp:txXfrm rot="-5400000">
        <a:off x="3099579" y="2941215"/>
        <a:ext cx="5483904" cy="489076"/>
      </dsp:txXfrm>
    </dsp:sp>
    <dsp:sp modelId="{31CB7885-5D80-4E3E-AC89-345DB29582C9}">
      <dsp:nvSpPr>
        <dsp:cNvPr id="0" name=""/>
        <dsp:cNvSpPr/>
      </dsp:nvSpPr>
      <dsp:spPr>
        <a:xfrm>
          <a:off x="0" y="2847009"/>
          <a:ext cx="3099579" cy="677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Any changes done recently?</a:t>
          </a:r>
        </a:p>
      </dsp:txBody>
      <dsp:txXfrm>
        <a:off x="33072" y="2880081"/>
        <a:ext cx="3033435" cy="61134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4955512" y="-2559238"/>
          <a:ext cx="1326058" cy="678107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rPr>
            <a:t> </a:t>
          </a:r>
          <a:r>
            <a:rPr lang="en-US" sz="1800" b="0" kern="1200" dirty="0">
              <a:solidFill>
                <a:srgbClr val="007CC3">
                  <a:lumMod val="50000"/>
                </a:srgbClr>
              </a:solidFill>
              <a:latin typeface="Calibri"/>
              <a:ea typeface="+mn-ea"/>
              <a:cs typeface="+mn-cs"/>
            </a:rPr>
            <a:t>Unable to create a Retail CIF from CIF Retail-New Entity – Customer, Customer QDE menus and FI API.</a:t>
          </a:r>
        </a:p>
      </dsp:txBody>
      <dsp:txXfrm rot="-5400000">
        <a:off x="2228005" y="233002"/>
        <a:ext cx="6716340" cy="1196592"/>
      </dsp:txXfrm>
    </dsp:sp>
    <dsp:sp modelId="{8892BEF4-27DB-4DD9-81E7-33B39C7A7D66}">
      <dsp:nvSpPr>
        <dsp:cNvPr id="0" name=""/>
        <dsp:cNvSpPr/>
      </dsp:nvSpPr>
      <dsp:spPr>
        <a:xfrm>
          <a:off x="134921" y="2511"/>
          <a:ext cx="2093083" cy="16575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None/>
          </a:pPr>
          <a:r>
            <a:rPr lang="en-US" sz="1800" b="0" kern="1200" dirty="0"/>
            <a:t>Issue Description</a:t>
          </a:r>
        </a:p>
      </dsp:txBody>
      <dsp:txXfrm>
        <a:off x="215837" y="83427"/>
        <a:ext cx="1931251" cy="1495741"/>
      </dsp:txXfrm>
    </dsp:sp>
    <dsp:sp modelId="{895A2C5C-C0F8-4BBF-A337-534E34614759}">
      <dsp:nvSpPr>
        <dsp:cNvPr id="0" name=""/>
        <dsp:cNvSpPr/>
      </dsp:nvSpPr>
      <dsp:spPr>
        <a:xfrm rot="5400000">
          <a:off x="4955512" y="-818786"/>
          <a:ext cx="1326058" cy="678107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2228005" y="1973454"/>
        <a:ext cx="6716340" cy="1196592"/>
      </dsp:txXfrm>
    </dsp:sp>
    <dsp:sp modelId="{364E779E-E35D-4C40-8E9D-9B397F69D441}">
      <dsp:nvSpPr>
        <dsp:cNvPr id="0" name=""/>
        <dsp:cNvSpPr/>
      </dsp:nvSpPr>
      <dsp:spPr>
        <a:xfrm>
          <a:off x="134921" y="1742963"/>
          <a:ext cx="2093083" cy="16575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None/>
          </a:pPr>
          <a:r>
            <a:rPr lang="en-US" sz="1800" b="0" kern="1200" dirty="0"/>
            <a:t>Logs Analyzed</a:t>
          </a:r>
        </a:p>
      </dsp:txBody>
      <dsp:txXfrm>
        <a:off x="215837" y="1823879"/>
        <a:ext cx="1931251" cy="1495741"/>
      </dsp:txXfrm>
    </dsp:sp>
    <dsp:sp modelId="{FF90FCC0-7AB8-4919-9CEE-D8A73C267557}">
      <dsp:nvSpPr>
        <dsp:cNvPr id="0" name=""/>
        <dsp:cNvSpPr/>
      </dsp:nvSpPr>
      <dsp:spPr>
        <a:xfrm rot="5400000">
          <a:off x="4955512" y="921665"/>
          <a:ext cx="1326058" cy="678107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rPr>
            <a:t>Below exception observed in Finacle CRM logs:</a:t>
          </a:r>
        </a:p>
        <a:p>
          <a:pPr marL="0" lvl="1" indent="0" algn="l" defTabSz="800100">
            <a:lnSpc>
              <a:spcPct val="100000"/>
            </a:lnSpc>
            <a:spcBef>
              <a:spcPct val="0"/>
            </a:spcBef>
            <a:spcAft>
              <a:spcPts val="0"/>
            </a:spcAft>
            <a:buFontTx/>
            <a:buNone/>
          </a:pPr>
          <a:r>
            <a:rPr lang="en-US" sz="1800" b="0" kern="1200" dirty="0" err="1">
              <a:solidFill>
                <a:schemeClr val="accent1">
                  <a:lumMod val="50000"/>
                </a:schemeClr>
              </a:solidFill>
            </a:rPr>
            <a:t>java.sql.SQLIntegrityConstraintViolationException</a:t>
          </a:r>
          <a:r>
            <a:rPr lang="en-US" sz="1800" b="0" kern="1200" dirty="0">
              <a:solidFill>
                <a:schemeClr val="accent1">
                  <a:lumMod val="50000"/>
                </a:schemeClr>
              </a:solidFill>
            </a:rPr>
            <a:t>: ORA-00001: unique constraint (CRMUSER. PK547) violated</a:t>
          </a:r>
        </a:p>
      </dsp:txBody>
      <dsp:txXfrm rot="-5400000">
        <a:off x="2228005" y="3713906"/>
        <a:ext cx="6716340" cy="1196592"/>
      </dsp:txXfrm>
    </dsp:sp>
    <dsp:sp modelId="{41F99743-8A9E-4B57-81AA-51E2501D446E}">
      <dsp:nvSpPr>
        <dsp:cNvPr id="0" name=""/>
        <dsp:cNvSpPr/>
      </dsp:nvSpPr>
      <dsp:spPr>
        <a:xfrm>
          <a:off x="134921" y="3483415"/>
          <a:ext cx="2093083" cy="16575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None/>
          </a:pPr>
          <a:r>
            <a:rPr lang="en-US" sz="1800" b="0" kern="1200" dirty="0"/>
            <a:t>Trace Observed </a:t>
          </a:r>
        </a:p>
      </dsp:txBody>
      <dsp:txXfrm>
        <a:off x="215837" y="3564331"/>
        <a:ext cx="1931251" cy="14957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F4DA4-39E0-4A13-97D6-C37054B01335}">
      <dsp:nvSpPr>
        <dsp:cNvPr id="0" name=""/>
        <dsp:cNvSpPr/>
      </dsp:nvSpPr>
      <dsp:spPr>
        <a:xfrm rot="5400000">
          <a:off x="3698721" y="-1399560"/>
          <a:ext cx="3859453" cy="68737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0" algn="l" defTabSz="800100">
            <a:lnSpc>
              <a:spcPct val="90000"/>
            </a:lnSpc>
            <a:spcBef>
              <a:spcPct val="0"/>
            </a:spcBef>
            <a:spcAft>
              <a:spcPct val="15000"/>
            </a:spcAft>
            <a:buFont typeface="Arial" panose="020B0604020202020204" pitchFamily="34" charset="0"/>
            <a:buChar char="•"/>
          </a:pPr>
          <a:r>
            <a:rPr lang="en-US" sz="1800" kern="1200" dirty="0">
              <a:solidFill>
                <a:schemeClr val="accent1">
                  <a:lumMod val="50000"/>
                </a:schemeClr>
              </a:solidFill>
              <a:latin typeface="Calibri" panose="020F0502020204030204"/>
              <a:ea typeface="+mn-ea"/>
              <a:cs typeface="+mn-cs"/>
            </a:rPr>
            <a:t>Using the following query, check which table the constraint  is on:</a:t>
          </a:r>
          <a:endParaRPr lang="en-US" sz="1800" b="0" kern="1200" dirty="0">
            <a:solidFill>
              <a:srgbClr val="FF0000"/>
            </a:solidFill>
          </a:endParaRPr>
        </a:p>
        <a:p>
          <a:pPr marL="342900" lvl="2" indent="0" algn="l" defTabSz="800100">
            <a:lnSpc>
              <a:spcPct val="90000"/>
            </a:lnSpc>
            <a:spcBef>
              <a:spcPct val="0"/>
            </a:spcBef>
            <a:spcAft>
              <a:spcPct val="15000"/>
            </a:spcAft>
            <a:buFontTx/>
            <a:buNone/>
          </a:pPr>
          <a:r>
            <a:rPr lang="en-US" sz="1800" i="1" kern="1200" dirty="0">
              <a:solidFill>
                <a:schemeClr val="accent1">
                  <a:lumMod val="50000"/>
                </a:schemeClr>
              </a:solidFill>
              <a:latin typeface="Calibri" panose="020F0502020204030204"/>
              <a:ea typeface="+mn-ea"/>
              <a:cs typeface="+mn-cs"/>
            </a:rPr>
            <a:t>select * from </a:t>
          </a:r>
          <a:r>
            <a:rPr lang="en-US" sz="1800" i="1" kern="1200" dirty="0" err="1">
              <a:solidFill>
                <a:schemeClr val="accent1">
                  <a:lumMod val="50000"/>
                </a:schemeClr>
              </a:solidFill>
              <a:latin typeface="Calibri" panose="020F0502020204030204"/>
              <a:ea typeface="+mn-ea"/>
              <a:cs typeface="+mn-cs"/>
            </a:rPr>
            <a:t>all_constraints</a:t>
          </a:r>
          <a:r>
            <a:rPr lang="en-US" sz="1800" i="1" kern="1200" dirty="0">
              <a:solidFill>
                <a:schemeClr val="accent1">
                  <a:lumMod val="50000"/>
                </a:schemeClr>
              </a:solidFill>
              <a:latin typeface="Calibri" panose="020F0502020204030204"/>
              <a:ea typeface="+mn-ea"/>
              <a:cs typeface="+mn-cs"/>
            </a:rPr>
            <a:t> where </a:t>
          </a:r>
          <a:r>
            <a:rPr lang="en-US" sz="1800" i="1" kern="1200" dirty="0" err="1">
              <a:solidFill>
                <a:schemeClr val="accent1">
                  <a:lumMod val="50000"/>
                </a:schemeClr>
              </a:solidFill>
              <a:latin typeface="Calibri" panose="020F0502020204030204"/>
              <a:ea typeface="+mn-ea"/>
              <a:cs typeface="+mn-cs"/>
            </a:rPr>
            <a:t>constraint_name</a:t>
          </a:r>
          <a:r>
            <a:rPr lang="en-US" sz="1800" i="1" kern="1200" dirty="0">
              <a:solidFill>
                <a:schemeClr val="accent1">
                  <a:lumMod val="50000"/>
                </a:schemeClr>
              </a:solidFill>
              <a:latin typeface="Calibri" panose="020F0502020204030204"/>
              <a:ea typeface="+mn-ea"/>
              <a:cs typeface="+mn-cs"/>
            </a:rPr>
            <a:t>='PK547';</a:t>
          </a:r>
        </a:p>
        <a:p>
          <a:pPr marL="0" lvl="2" indent="0" algn="l" defTabSz="800100">
            <a:lnSpc>
              <a:spcPct val="100000"/>
            </a:lnSpc>
            <a:spcBef>
              <a:spcPct val="0"/>
            </a:spcBef>
            <a:spcAft>
              <a:spcPts val="0"/>
            </a:spcAft>
            <a:buFont typeface="Arial" panose="020B0604020202020204" pitchFamily="34" charset="0"/>
            <a:buChar char="•"/>
          </a:pPr>
          <a:r>
            <a:rPr lang="en-US" sz="1800" kern="1200" dirty="0">
              <a:solidFill>
                <a:schemeClr val="accent1">
                  <a:lumMod val="50000"/>
                </a:schemeClr>
              </a:solidFill>
              <a:latin typeface="Calibri" panose="020F0502020204030204" pitchFamily="34" charset="0"/>
            </a:rPr>
            <a:t>It was identified that exception was coming from </a:t>
          </a:r>
          <a:r>
            <a:rPr lang="en-US" sz="1800" kern="1200" dirty="0" err="1">
              <a:solidFill>
                <a:schemeClr val="accent1">
                  <a:lumMod val="50000"/>
                </a:schemeClr>
              </a:solidFill>
              <a:latin typeface="Calibri" panose="020F0502020204030204" pitchFamily="34" charset="0"/>
            </a:rPr>
            <a:t>EntityDocument</a:t>
          </a:r>
          <a:r>
            <a:rPr lang="en-US" sz="1800" kern="1200" dirty="0">
              <a:solidFill>
                <a:schemeClr val="accent1">
                  <a:lumMod val="50000"/>
                </a:schemeClr>
              </a:solidFill>
              <a:latin typeface="Calibri" panose="020F0502020204030204" pitchFamily="34" charset="0"/>
            </a:rPr>
            <a:t> table.</a:t>
          </a:r>
          <a:endParaRPr lang="en-US" sz="1800" kern="1200" dirty="0">
            <a:solidFill>
              <a:schemeClr val="accent1">
                <a:lumMod val="50000"/>
              </a:schemeClr>
            </a:solidFill>
            <a:latin typeface="Calibri" panose="020F0502020204030204"/>
            <a:ea typeface="+mn-ea"/>
            <a:cs typeface="+mn-cs"/>
          </a:endParaRPr>
        </a:p>
        <a:p>
          <a:pPr marL="171450" lvl="1" indent="0" algn="l" defTabSz="800100">
            <a:lnSpc>
              <a:spcPct val="90000"/>
            </a:lnSpc>
            <a:spcBef>
              <a:spcPct val="0"/>
            </a:spcBef>
            <a:spcAft>
              <a:spcPct val="15000"/>
            </a:spcAft>
            <a:buFont typeface="Arial" panose="020B0604020202020204" pitchFamily="34" charset="0"/>
            <a:buChar char="•"/>
          </a:pPr>
          <a:r>
            <a:rPr lang="en-US" sz="1800" kern="1200" dirty="0">
              <a:solidFill>
                <a:schemeClr val="accent1">
                  <a:lumMod val="50000"/>
                </a:schemeClr>
              </a:solidFill>
              <a:latin typeface="Calibri" panose="020F0502020204030204"/>
              <a:ea typeface="+mn-ea"/>
              <a:cs typeface="+mn-cs"/>
            </a:rPr>
            <a:t>Following queries were used to identify the existing maximum value from the table and </a:t>
          </a:r>
          <a:r>
            <a:rPr lang="en-US" sz="1800" kern="1200" dirty="0" err="1">
              <a:solidFill>
                <a:schemeClr val="accent1">
                  <a:lumMod val="50000"/>
                </a:schemeClr>
              </a:solidFill>
              <a:latin typeface="Calibri" panose="020F0502020204030204"/>
              <a:ea typeface="+mn-ea"/>
              <a:cs typeface="+mn-cs"/>
            </a:rPr>
            <a:t>nextvalue</a:t>
          </a:r>
          <a:r>
            <a:rPr lang="en-US" sz="1800" kern="1200" dirty="0">
              <a:solidFill>
                <a:schemeClr val="accent1">
                  <a:lumMod val="50000"/>
                </a:schemeClr>
              </a:solidFill>
              <a:latin typeface="Calibri" panose="020F0502020204030204"/>
              <a:ea typeface="+mn-ea"/>
              <a:cs typeface="+mn-cs"/>
            </a:rPr>
            <a:t> of the sequence:</a:t>
          </a:r>
        </a:p>
        <a:p>
          <a:pPr marL="342900" lvl="2" indent="0" algn="l" defTabSz="800100">
            <a:lnSpc>
              <a:spcPct val="90000"/>
            </a:lnSpc>
            <a:spcBef>
              <a:spcPct val="0"/>
            </a:spcBef>
            <a:spcAft>
              <a:spcPct val="15000"/>
            </a:spcAft>
            <a:buFont typeface="Arial" panose="020B0604020202020204" pitchFamily="34" charset="0"/>
            <a:buNone/>
          </a:pPr>
          <a:r>
            <a:rPr lang="en-US" sz="1800" i="1" kern="1200" dirty="0">
              <a:solidFill>
                <a:schemeClr val="accent1">
                  <a:lumMod val="50000"/>
                </a:schemeClr>
              </a:solidFill>
              <a:latin typeface="Calibri" panose="020F0502020204030204"/>
              <a:ea typeface="+mn-ea"/>
              <a:cs typeface="+mn-cs"/>
            </a:rPr>
            <a:t>select </a:t>
          </a:r>
          <a:r>
            <a:rPr lang="en-US" sz="1800" i="1" kern="1200" dirty="0" err="1">
              <a:solidFill>
                <a:schemeClr val="accent1">
                  <a:lumMod val="50000"/>
                </a:schemeClr>
              </a:solidFill>
              <a:latin typeface="Calibri" panose="020F0502020204030204"/>
              <a:ea typeface="+mn-ea"/>
              <a:cs typeface="+mn-cs"/>
            </a:rPr>
            <a:t>crmuser.entitydocumentid.nextval</a:t>
          </a:r>
          <a:r>
            <a:rPr lang="en-US" sz="1800" i="1" kern="1200" dirty="0">
              <a:solidFill>
                <a:schemeClr val="accent1">
                  <a:lumMod val="50000"/>
                </a:schemeClr>
              </a:solidFill>
              <a:latin typeface="Calibri" panose="020F0502020204030204"/>
              <a:ea typeface="+mn-ea"/>
              <a:cs typeface="+mn-cs"/>
            </a:rPr>
            <a:t> from dual;</a:t>
          </a:r>
        </a:p>
        <a:p>
          <a:pPr marL="342900" lvl="2" indent="0" algn="l" defTabSz="800100">
            <a:lnSpc>
              <a:spcPct val="90000"/>
            </a:lnSpc>
            <a:spcBef>
              <a:spcPct val="0"/>
            </a:spcBef>
            <a:spcAft>
              <a:spcPct val="15000"/>
            </a:spcAft>
            <a:buFont typeface="Arial" panose="020B0604020202020204" pitchFamily="34" charset="0"/>
            <a:buNone/>
          </a:pPr>
          <a:r>
            <a:rPr lang="en-US" sz="1800" i="1" kern="1200" dirty="0">
              <a:solidFill>
                <a:schemeClr val="accent1">
                  <a:lumMod val="50000"/>
                </a:schemeClr>
              </a:solidFill>
              <a:latin typeface="Calibri" panose="020F0502020204030204"/>
              <a:ea typeface="+mn-ea"/>
              <a:cs typeface="+mn-cs"/>
            </a:rPr>
            <a:t>select max(</a:t>
          </a:r>
          <a:r>
            <a:rPr lang="en-US" sz="1800" i="1" kern="1200" dirty="0" err="1">
              <a:solidFill>
                <a:schemeClr val="accent1">
                  <a:lumMod val="50000"/>
                </a:schemeClr>
              </a:solidFill>
              <a:latin typeface="Calibri" panose="020F0502020204030204"/>
              <a:ea typeface="+mn-ea"/>
              <a:cs typeface="+mn-cs"/>
            </a:rPr>
            <a:t>entitydocumentid</a:t>
          </a:r>
          <a:r>
            <a:rPr lang="en-US" sz="1800" i="1" kern="1200" dirty="0">
              <a:solidFill>
                <a:schemeClr val="accent1">
                  <a:lumMod val="50000"/>
                </a:schemeClr>
              </a:solidFill>
              <a:latin typeface="Calibri" panose="020F0502020204030204"/>
              <a:ea typeface="+mn-ea"/>
              <a:cs typeface="+mn-cs"/>
            </a:rPr>
            <a:t>) from </a:t>
          </a:r>
          <a:r>
            <a:rPr lang="en-US" sz="1800" i="1" kern="1200" dirty="0" err="1">
              <a:solidFill>
                <a:schemeClr val="accent1">
                  <a:lumMod val="50000"/>
                </a:schemeClr>
              </a:solidFill>
              <a:latin typeface="Calibri" panose="020F0502020204030204"/>
              <a:ea typeface="+mn-ea"/>
              <a:cs typeface="+mn-cs"/>
            </a:rPr>
            <a:t>crmuser.entitydocument</a:t>
          </a:r>
          <a:r>
            <a:rPr lang="en-US" sz="1800" i="1" kern="1200" dirty="0">
              <a:solidFill>
                <a:schemeClr val="accent1">
                  <a:lumMod val="50000"/>
                </a:schemeClr>
              </a:solidFill>
              <a:latin typeface="Calibri" panose="020F0502020204030204"/>
              <a:ea typeface="+mn-ea"/>
              <a:cs typeface="+mn-cs"/>
            </a:rPr>
            <a:t>;</a:t>
          </a:r>
        </a:p>
        <a:p>
          <a:pPr marL="91440" lvl="2" indent="0" algn="l" defTabSz="800100">
            <a:lnSpc>
              <a:spcPct val="100000"/>
            </a:lnSpc>
            <a:spcBef>
              <a:spcPct val="0"/>
            </a:spcBef>
            <a:spcAft>
              <a:spcPts val="0"/>
            </a:spcAft>
            <a:buFont typeface="Arial" panose="020B0604020202020204" pitchFamily="34" charset="0"/>
            <a:buChar char="•"/>
          </a:pPr>
          <a:r>
            <a:rPr lang="en-US" sz="1800" kern="1200" dirty="0">
              <a:solidFill>
                <a:schemeClr val="accent1">
                  <a:lumMod val="50000"/>
                </a:schemeClr>
              </a:solidFill>
            </a:rPr>
            <a:t>The s</a:t>
          </a:r>
          <a:r>
            <a:rPr lang="en-US" sz="1800" kern="1200" dirty="0">
              <a:solidFill>
                <a:schemeClr val="accent1">
                  <a:lumMod val="50000"/>
                </a:schemeClr>
              </a:solidFill>
              <a:latin typeface="Calibri" panose="020F0502020204030204" pitchFamily="34" charset="0"/>
            </a:rPr>
            <a:t>equence </a:t>
          </a:r>
          <a:r>
            <a:rPr lang="en-US" sz="1800" kern="1200" dirty="0" err="1">
              <a:solidFill>
                <a:schemeClr val="accent1">
                  <a:lumMod val="50000"/>
                </a:schemeClr>
              </a:solidFill>
              <a:latin typeface="Calibri" panose="020F0502020204030204" pitchFamily="34" charset="0"/>
            </a:rPr>
            <a:t>crmuser.EntityDocumentID</a:t>
          </a:r>
          <a:r>
            <a:rPr lang="en-US" sz="1800" kern="1200" dirty="0">
              <a:solidFill>
                <a:schemeClr val="accent1">
                  <a:lumMod val="50000"/>
                </a:schemeClr>
              </a:solidFill>
              <a:latin typeface="Calibri" panose="020F0502020204030204" pitchFamily="34" charset="0"/>
            </a:rPr>
            <a:t> was having the </a:t>
          </a:r>
          <a:r>
            <a:rPr lang="en-US" sz="1800" kern="1200" dirty="0" err="1">
              <a:solidFill>
                <a:schemeClr val="accent1">
                  <a:lumMod val="50000"/>
                </a:schemeClr>
              </a:solidFill>
              <a:latin typeface="Calibri" panose="020F0502020204030204" pitchFamily="34" charset="0"/>
            </a:rPr>
            <a:t>nextval</a:t>
          </a:r>
          <a:r>
            <a:rPr lang="en-US" sz="1800" kern="1200" dirty="0">
              <a:solidFill>
                <a:schemeClr val="accent1">
                  <a:lumMod val="50000"/>
                </a:schemeClr>
              </a:solidFill>
              <a:latin typeface="Calibri" panose="020F0502020204030204" pitchFamily="34" charset="0"/>
            </a:rPr>
            <a:t> smaller than the max value of the existing data from the table.</a:t>
          </a:r>
          <a:endParaRPr lang="en-US" sz="1800" kern="1200" dirty="0">
            <a:solidFill>
              <a:schemeClr val="accent1">
                <a:lumMod val="50000"/>
              </a:schemeClr>
            </a:solidFill>
            <a:latin typeface="Calibri" panose="020F0502020204030204"/>
            <a:ea typeface="+mn-ea"/>
            <a:cs typeface="+mn-cs"/>
          </a:endParaRPr>
        </a:p>
        <a:p>
          <a:pPr marL="342900" lvl="2" indent="0" algn="l" defTabSz="800100">
            <a:lnSpc>
              <a:spcPct val="90000"/>
            </a:lnSpc>
            <a:spcBef>
              <a:spcPct val="0"/>
            </a:spcBef>
            <a:spcAft>
              <a:spcPct val="15000"/>
            </a:spcAft>
            <a:buFontTx/>
            <a:buNone/>
          </a:pPr>
          <a:endParaRPr lang="en-US" sz="1800" kern="1200" dirty="0">
            <a:solidFill>
              <a:schemeClr val="accent1">
                <a:lumMod val="50000"/>
              </a:schemeClr>
            </a:solidFill>
            <a:latin typeface="Calibri" panose="020F0502020204030204"/>
            <a:ea typeface="+mn-ea"/>
            <a:cs typeface="+mn-cs"/>
          </a:endParaRPr>
        </a:p>
      </dsp:txBody>
      <dsp:txXfrm rot="-5400000">
        <a:off x="2191587" y="295977"/>
        <a:ext cx="6685320" cy="3482647"/>
      </dsp:txXfrm>
    </dsp:sp>
    <dsp:sp modelId="{FB080871-3308-4681-85DB-F7E064D1FBA4}">
      <dsp:nvSpPr>
        <dsp:cNvPr id="0" name=""/>
        <dsp:cNvSpPr/>
      </dsp:nvSpPr>
      <dsp:spPr>
        <a:xfrm>
          <a:off x="69896" y="427"/>
          <a:ext cx="2121689" cy="40737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kern="1200"/>
            <a:t>RCA</a:t>
          </a:r>
          <a:endParaRPr lang="en-US" sz="1800" kern="1200"/>
        </a:p>
      </dsp:txBody>
      <dsp:txXfrm>
        <a:off x="173468" y="103999"/>
        <a:ext cx="1914545" cy="3866604"/>
      </dsp:txXfrm>
    </dsp:sp>
    <dsp:sp modelId="{E03476D0-C3A9-4A5C-9ACA-FEF3394ECF75}">
      <dsp:nvSpPr>
        <dsp:cNvPr id="0" name=""/>
        <dsp:cNvSpPr/>
      </dsp:nvSpPr>
      <dsp:spPr>
        <a:xfrm rot="5400000">
          <a:off x="5241382" y="1212227"/>
          <a:ext cx="784997" cy="68804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Tx/>
            <a:buNone/>
          </a:pPr>
          <a:r>
            <a:rPr lang="en-US" sz="1800" b="0" kern="1200" dirty="0">
              <a:solidFill>
                <a:schemeClr val="accent1">
                  <a:lumMod val="50000"/>
                </a:schemeClr>
              </a:solidFill>
            </a:rPr>
            <a:t>The sequence for generating </a:t>
          </a:r>
          <a:r>
            <a:rPr lang="en-US" sz="1800" b="0" kern="1200" dirty="0" err="1">
              <a:solidFill>
                <a:schemeClr val="accent1">
                  <a:lumMod val="50000"/>
                </a:schemeClr>
              </a:solidFill>
            </a:rPr>
            <a:t>EntityDocumentID</a:t>
          </a:r>
          <a:r>
            <a:rPr lang="en-US" sz="1800" b="0" kern="1200" dirty="0">
              <a:solidFill>
                <a:schemeClr val="accent1">
                  <a:lumMod val="50000"/>
                </a:schemeClr>
              </a:solidFill>
            </a:rPr>
            <a:t> was reset as per working environment DB after which CIF was successfully created.</a:t>
          </a:r>
          <a:br>
            <a:rPr lang="en-US" sz="1800" b="0" kern="1200" dirty="0">
              <a:solidFill>
                <a:schemeClr val="accent1">
                  <a:lumMod val="50000"/>
                </a:schemeClr>
              </a:solidFill>
            </a:rPr>
          </a:br>
          <a:endParaRPr lang="en-US" sz="1800" b="0" kern="1200" dirty="0">
            <a:solidFill>
              <a:schemeClr val="accent1">
                <a:lumMod val="50000"/>
              </a:schemeClr>
            </a:solidFill>
          </a:endParaRPr>
        </a:p>
      </dsp:txBody>
      <dsp:txXfrm rot="-5400000">
        <a:off x="2193659" y="4298270"/>
        <a:ext cx="6842123" cy="708357"/>
      </dsp:txXfrm>
    </dsp:sp>
    <dsp:sp modelId="{30152EE0-D97B-48CB-AB1F-9E8B4F485BBF}">
      <dsp:nvSpPr>
        <dsp:cNvPr id="0" name=""/>
        <dsp:cNvSpPr/>
      </dsp:nvSpPr>
      <dsp:spPr>
        <a:xfrm>
          <a:off x="69896" y="4161825"/>
          <a:ext cx="2123763" cy="9812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t>Resolution</a:t>
          </a:r>
        </a:p>
      </dsp:txBody>
      <dsp:txXfrm>
        <a:off x="117796" y="4209725"/>
        <a:ext cx="2027963" cy="88544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587489" y="-2419564"/>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Yes </a:t>
          </a:r>
        </a:p>
      </dsp:txBody>
      <dsp:txXfrm rot="-5400000">
        <a:off x="3099579" y="94440"/>
        <a:ext cx="5484268" cy="482354"/>
      </dsp:txXfrm>
    </dsp:sp>
    <dsp:sp modelId="{9F89A4F9-9CAA-4740-B30B-4BE352E5392F}">
      <dsp:nvSpPr>
        <dsp:cNvPr id="0" name=""/>
        <dsp:cNvSpPr/>
      </dsp:nvSpPr>
      <dsp:spPr>
        <a:xfrm>
          <a:off x="0" y="1528"/>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this a new issue?</a:t>
          </a:r>
        </a:p>
      </dsp:txBody>
      <dsp:txXfrm>
        <a:off x="32618" y="34146"/>
        <a:ext cx="3034343" cy="602941"/>
      </dsp:txXfrm>
    </dsp:sp>
    <dsp:sp modelId="{09D21510-CCB0-4712-8CC5-2EEBE176096B}">
      <dsp:nvSpPr>
        <dsp:cNvPr id="0" name=""/>
        <dsp:cNvSpPr/>
      </dsp:nvSpPr>
      <dsp:spPr>
        <a:xfrm rot="5400000">
          <a:off x="5587489" y="-1717977"/>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NA</a:t>
          </a:r>
        </a:p>
      </dsp:txBody>
      <dsp:txXfrm rot="-5400000">
        <a:off x="3099579" y="796027"/>
        <a:ext cx="5484268" cy="482354"/>
      </dsp:txXfrm>
    </dsp:sp>
    <dsp:sp modelId="{55D046C4-88D1-4B46-98A1-953F5B361681}">
      <dsp:nvSpPr>
        <dsp:cNvPr id="0" name=""/>
        <dsp:cNvSpPr/>
      </dsp:nvSpPr>
      <dsp:spPr>
        <a:xfrm>
          <a:off x="0" y="703114"/>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it reported only for one customer?</a:t>
          </a:r>
        </a:p>
      </dsp:txBody>
      <dsp:txXfrm>
        <a:off x="32618" y="735732"/>
        <a:ext cx="3034343" cy="602941"/>
      </dsp:txXfrm>
    </dsp:sp>
    <dsp:sp modelId="{90B8D610-70F6-4A32-B739-4FDEF91FA8B2}">
      <dsp:nvSpPr>
        <dsp:cNvPr id="0" name=""/>
        <dsp:cNvSpPr/>
      </dsp:nvSpPr>
      <dsp:spPr>
        <a:xfrm rot="5400000">
          <a:off x="5587489" y="-1016390"/>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No </a:t>
          </a:r>
        </a:p>
      </dsp:txBody>
      <dsp:txXfrm rot="-5400000">
        <a:off x="3099579" y="1497614"/>
        <a:ext cx="5484268" cy="482354"/>
      </dsp:txXfrm>
    </dsp:sp>
    <dsp:sp modelId="{28F46484-9830-4531-8EBF-75F0A8E1D20B}">
      <dsp:nvSpPr>
        <dsp:cNvPr id="0" name=""/>
        <dsp:cNvSpPr/>
      </dsp:nvSpPr>
      <dsp:spPr>
        <a:xfrm>
          <a:off x="0" y="1404701"/>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there any common pattern across CIFs?</a:t>
          </a:r>
        </a:p>
      </dsp:txBody>
      <dsp:txXfrm>
        <a:off x="32618" y="1437319"/>
        <a:ext cx="3034343" cy="602941"/>
      </dsp:txXfrm>
    </dsp:sp>
    <dsp:sp modelId="{BDB33E20-4C6B-43D2-B790-3908FB94A4E6}">
      <dsp:nvSpPr>
        <dsp:cNvPr id="0" name=""/>
        <dsp:cNvSpPr/>
      </dsp:nvSpPr>
      <dsp:spPr>
        <a:xfrm rot="5400000">
          <a:off x="5587489" y="-314804"/>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NA</a:t>
          </a:r>
        </a:p>
      </dsp:txBody>
      <dsp:txXfrm rot="-5400000">
        <a:off x="3099579" y="2199200"/>
        <a:ext cx="5484268" cy="482354"/>
      </dsp:txXfrm>
    </dsp:sp>
    <dsp:sp modelId="{83D00DD3-1C7C-4008-A40B-E95E6F2DF823}">
      <dsp:nvSpPr>
        <dsp:cNvPr id="0" name=""/>
        <dsp:cNvSpPr/>
      </dsp:nvSpPr>
      <dsp:spPr>
        <a:xfrm>
          <a:off x="0" y="2106288"/>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 issue only with migrated CIFs ?</a:t>
          </a:r>
        </a:p>
      </dsp:txBody>
      <dsp:txXfrm>
        <a:off x="32618" y="2138906"/>
        <a:ext cx="3034343" cy="602941"/>
      </dsp:txXfrm>
    </dsp:sp>
    <dsp:sp modelId="{4431C023-0594-4751-B6D9-17B7D473C5A2}">
      <dsp:nvSpPr>
        <dsp:cNvPr id="0" name=""/>
        <dsp:cNvSpPr/>
      </dsp:nvSpPr>
      <dsp:spPr>
        <a:xfrm rot="5400000">
          <a:off x="5587489" y="386782"/>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No</a:t>
          </a:r>
        </a:p>
      </dsp:txBody>
      <dsp:txXfrm rot="-5400000">
        <a:off x="3099579" y="2900786"/>
        <a:ext cx="5484268" cy="482354"/>
      </dsp:txXfrm>
    </dsp:sp>
    <dsp:sp modelId="{31CB7885-5D80-4E3E-AC89-345DB29582C9}">
      <dsp:nvSpPr>
        <dsp:cNvPr id="0" name=""/>
        <dsp:cNvSpPr/>
      </dsp:nvSpPr>
      <dsp:spPr>
        <a:xfrm>
          <a:off x="0" y="2807874"/>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Any changes done recently?</a:t>
          </a:r>
        </a:p>
      </dsp:txBody>
      <dsp:txXfrm>
        <a:off x="32618" y="2840492"/>
        <a:ext cx="3034343" cy="60294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5215956" y="-3304762"/>
          <a:ext cx="602753" cy="73689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rPr>
            <a:t>Unable to create Retail CIFs</a:t>
          </a:r>
          <a:endParaRPr lang="en-US" sz="1800" b="0" kern="1200" dirty="0">
            <a:solidFill>
              <a:schemeClr val="accent1">
                <a:lumMod val="50000"/>
              </a:schemeClr>
            </a:solidFill>
          </a:endParaRPr>
        </a:p>
      </dsp:txBody>
      <dsp:txXfrm rot="-5400000">
        <a:off x="1832863" y="107755"/>
        <a:ext cx="7339515" cy="543905"/>
      </dsp:txXfrm>
    </dsp:sp>
    <dsp:sp modelId="{8892BEF4-27DB-4DD9-81E7-33B39C7A7D66}">
      <dsp:nvSpPr>
        <dsp:cNvPr id="0" name=""/>
        <dsp:cNvSpPr/>
      </dsp:nvSpPr>
      <dsp:spPr>
        <a:xfrm>
          <a:off x="372" y="2986"/>
          <a:ext cx="1832490" cy="7534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Issue Description</a:t>
          </a:r>
        </a:p>
      </dsp:txBody>
      <dsp:txXfrm>
        <a:off x="37152" y="39766"/>
        <a:ext cx="1758930" cy="679882"/>
      </dsp:txXfrm>
    </dsp:sp>
    <dsp:sp modelId="{895A2C5C-C0F8-4BBF-A337-534E34614759}">
      <dsp:nvSpPr>
        <dsp:cNvPr id="0" name=""/>
        <dsp:cNvSpPr/>
      </dsp:nvSpPr>
      <dsp:spPr>
        <a:xfrm rot="5400000">
          <a:off x="5215956" y="-2513647"/>
          <a:ext cx="602753" cy="73689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1832863" y="898870"/>
        <a:ext cx="7339515" cy="543905"/>
      </dsp:txXfrm>
    </dsp:sp>
    <dsp:sp modelId="{364E779E-E35D-4C40-8E9D-9B397F69D441}">
      <dsp:nvSpPr>
        <dsp:cNvPr id="0" name=""/>
        <dsp:cNvSpPr/>
      </dsp:nvSpPr>
      <dsp:spPr>
        <a:xfrm>
          <a:off x="372" y="794100"/>
          <a:ext cx="1832490" cy="7534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Logs Analyzed</a:t>
          </a:r>
        </a:p>
      </dsp:txBody>
      <dsp:txXfrm>
        <a:off x="37152" y="830880"/>
        <a:ext cx="1758930" cy="679882"/>
      </dsp:txXfrm>
    </dsp:sp>
    <dsp:sp modelId="{FF90FCC0-7AB8-4919-9CEE-D8A73C267557}">
      <dsp:nvSpPr>
        <dsp:cNvPr id="0" name=""/>
        <dsp:cNvSpPr/>
      </dsp:nvSpPr>
      <dsp:spPr>
        <a:xfrm rot="5400000">
          <a:off x="4949371" y="-1489377"/>
          <a:ext cx="1251919" cy="74011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kern="1200" dirty="0">
              <a:solidFill>
                <a:schemeClr val="accent1">
                  <a:lumMod val="50000"/>
                </a:schemeClr>
              </a:solidFill>
            </a:rPr>
            <a:t>ORA-12899: value too large for column &amp;</a:t>
          </a:r>
          <a:r>
            <a:rPr lang="en-US" sz="1800" kern="1200" dirty="0" err="1">
              <a:solidFill>
                <a:schemeClr val="accent1">
                  <a:lumMod val="50000"/>
                </a:schemeClr>
              </a:solidFill>
            </a:rPr>
            <a:t>quot;CRMUSER&amp;quot</a:t>
          </a:r>
          <a:r>
            <a:rPr lang="en-US" sz="1800" kern="1200" dirty="0">
              <a:solidFill>
                <a:schemeClr val="accent1">
                  <a:lumMod val="50000"/>
                </a:schemeClr>
              </a:solidFill>
            </a:rPr>
            <a:t>;.&amp;</a:t>
          </a:r>
          <a:r>
            <a:rPr lang="en-US" sz="1800" kern="1200" dirty="0" err="1">
              <a:solidFill>
                <a:schemeClr val="accent1">
                  <a:lumMod val="50000"/>
                </a:schemeClr>
              </a:solidFill>
            </a:rPr>
            <a:t>quot;ACCOUNTS_MOD&amp;quot</a:t>
          </a:r>
          <a:r>
            <a:rPr lang="en-US" sz="1800" kern="1200" dirty="0">
              <a:solidFill>
                <a:schemeClr val="accent1">
                  <a:lumMod val="50000"/>
                </a:schemeClr>
              </a:solidFill>
            </a:rPr>
            <a:t>;.&amp;</a:t>
          </a:r>
          <a:r>
            <a:rPr lang="en-US" sz="1800" kern="1200" dirty="0" err="1">
              <a:solidFill>
                <a:schemeClr val="accent1">
                  <a:lumMod val="50000"/>
                </a:schemeClr>
              </a:solidFill>
            </a:rPr>
            <a:t>quot;CORE_CUST_ID&amp;quot</a:t>
          </a:r>
          <a:r>
            <a:rPr lang="en-US" sz="1800" kern="1200" dirty="0">
              <a:solidFill>
                <a:schemeClr val="accent1">
                  <a:lumMod val="50000"/>
                </a:schemeClr>
              </a:solidFill>
            </a:rPr>
            <a:t>; (actual: 10, maximum: 9)</a:t>
          </a:r>
          <a:endParaRPr lang="en-US" sz="1800" b="0" kern="1200" dirty="0">
            <a:solidFill>
              <a:schemeClr val="accent1">
                <a:lumMod val="50000"/>
              </a:schemeClr>
            </a:solidFill>
            <a:latin typeface="Calibri" panose="020F0502020204030204"/>
            <a:ea typeface="+mn-ea"/>
            <a:cs typeface="+mn-cs"/>
          </a:endParaRPr>
        </a:p>
      </dsp:txBody>
      <dsp:txXfrm rot="-5400000">
        <a:off x="1874779" y="1646329"/>
        <a:ext cx="7339990" cy="1129691"/>
      </dsp:txXfrm>
    </dsp:sp>
    <dsp:sp modelId="{41F99743-8A9E-4B57-81AA-51E2501D446E}">
      <dsp:nvSpPr>
        <dsp:cNvPr id="0" name=""/>
        <dsp:cNvSpPr/>
      </dsp:nvSpPr>
      <dsp:spPr>
        <a:xfrm>
          <a:off x="372" y="1613747"/>
          <a:ext cx="1874406" cy="11948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Trace Observed</a:t>
          </a:r>
        </a:p>
      </dsp:txBody>
      <dsp:txXfrm>
        <a:off x="58700" y="1672075"/>
        <a:ext cx="1757750" cy="1078197"/>
      </dsp:txXfrm>
    </dsp:sp>
    <dsp:sp modelId="{472F4026-B50C-4A64-901D-BE83EE214B1E}">
      <dsp:nvSpPr>
        <dsp:cNvPr id="0" name=""/>
        <dsp:cNvSpPr/>
      </dsp:nvSpPr>
      <dsp:spPr>
        <a:xfrm rot="5400000">
          <a:off x="5215956" y="-432941"/>
          <a:ext cx="602753" cy="73689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rPr>
            <a:t>The sequence of the </a:t>
          </a:r>
          <a:r>
            <a:rPr lang="en-US" sz="1800" kern="1200" dirty="0" err="1">
              <a:solidFill>
                <a:schemeClr val="accent1">
                  <a:lumMod val="50000"/>
                </a:schemeClr>
              </a:solidFill>
            </a:rPr>
            <a:t>Core_Cust_ID</a:t>
          </a:r>
          <a:r>
            <a:rPr lang="en-US" sz="1800" kern="1200" dirty="0">
              <a:solidFill>
                <a:schemeClr val="accent1">
                  <a:lumMod val="50000"/>
                </a:schemeClr>
              </a:solidFill>
            </a:rPr>
            <a:t> had exhausted</a:t>
          </a:r>
          <a:r>
            <a:rPr lang="en-US" sz="1800" kern="1200" dirty="0">
              <a:solidFill>
                <a:schemeClr val="accent1">
                  <a:lumMod val="50000"/>
                </a:schemeClr>
              </a:solidFill>
              <a:latin typeface="Calibri" panose="020F0502020204030204"/>
              <a:ea typeface="+mn-ea"/>
              <a:cs typeface="+mn-cs"/>
            </a:rPr>
            <a:t>. </a:t>
          </a:r>
        </a:p>
      </dsp:txBody>
      <dsp:txXfrm rot="-5400000">
        <a:off x="1832863" y="2979576"/>
        <a:ext cx="7339515" cy="543905"/>
      </dsp:txXfrm>
    </dsp:sp>
    <dsp:sp modelId="{5A6C5E2C-7872-4ACA-AD0D-4D6B2EF3C644}">
      <dsp:nvSpPr>
        <dsp:cNvPr id="0" name=""/>
        <dsp:cNvSpPr/>
      </dsp:nvSpPr>
      <dsp:spPr>
        <a:xfrm>
          <a:off x="372" y="2874806"/>
          <a:ext cx="1832490" cy="7534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RCA</a:t>
          </a:r>
        </a:p>
      </dsp:txBody>
      <dsp:txXfrm>
        <a:off x="37152" y="2911586"/>
        <a:ext cx="1758930" cy="679882"/>
      </dsp:txXfrm>
    </dsp:sp>
    <dsp:sp modelId="{AEB78B8C-FAB0-41BF-B8BA-BF2E069A0714}">
      <dsp:nvSpPr>
        <dsp:cNvPr id="0" name=""/>
        <dsp:cNvSpPr/>
      </dsp:nvSpPr>
      <dsp:spPr>
        <a:xfrm rot="5400000">
          <a:off x="4819888" y="670071"/>
          <a:ext cx="1388865" cy="74072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Below mentioned steps are used to refresh the sequence which resolved the issue:</a:t>
          </a:r>
        </a:p>
        <a:p>
          <a:pPr marL="0" lvl="2"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1.  Change the prefix for core_cust_id in keyprefix.properties file so that sequence will start with </a:t>
          </a:r>
          <a:r>
            <a:rPr lang="en-US" sz="1800" b="0" kern="1200" dirty="0" err="1">
              <a:solidFill>
                <a:schemeClr val="accent1">
                  <a:lumMod val="50000"/>
                </a:schemeClr>
              </a:solidFill>
              <a:latin typeface="Calibri" panose="020F0502020204030204"/>
              <a:ea typeface="+mn-ea"/>
              <a:cs typeface="+mn-cs"/>
            </a:rPr>
            <a:t>NewPrefix</a:t>
          </a:r>
          <a:r>
            <a:rPr lang="en-US" sz="1800" b="0" kern="1200" dirty="0">
              <a:solidFill>
                <a:schemeClr val="accent1">
                  <a:lumMod val="50000"/>
                </a:schemeClr>
              </a:solidFill>
              <a:latin typeface="Calibri" panose="020F0502020204030204"/>
              <a:ea typeface="+mn-ea"/>
              <a:cs typeface="+mn-cs"/>
            </a:rPr>
            <a:t> and 1. </a:t>
          </a:r>
        </a:p>
        <a:p>
          <a:pPr marL="0" lvl="2"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2.  Restart the server.</a:t>
          </a:r>
        </a:p>
      </dsp:txBody>
      <dsp:txXfrm rot="-5400000">
        <a:off x="1810687" y="3747072"/>
        <a:ext cx="7339469" cy="1253267"/>
      </dsp:txXfrm>
    </dsp:sp>
    <dsp:sp modelId="{168BCE36-57EE-4997-9069-59CB7DB9A917}">
      <dsp:nvSpPr>
        <dsp:cNvPr id="0" name=""/>
        <dsp:cNvSpPr/>
      </dsp:nvSpPr>
      <dsp:spPr>
        <a:xfrm>
          <a:off x="372" y="3665920"/>
          <a:ext cx="1861113" cy="14745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Resolution</a:t>
          </a:r>
        </a:p>
      </dsp:txBody>
      <dsp:txXfrm>
        <a:off x="72356" y="3737904"/>
        <a:ext cx="1717145" cy="133062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587489" y="-2419564"/>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Yes </a:t>
          </a:r>
        </a:p>
      </dsp:txBody>
      <dsp:txXfrm rot="-5400000">
        <a:off x="3099579" y="94440"/>
        <a:ext cx="5484268" cy="482354"/>
      </dsp:txXfrm>
    </dsp:sp>
    <dsp:sp modelId="{9F89A4F9-9CAA-4740-B30B-4BE352E5392F}">
      <dsp:nvSpPr>
        <dsp:cNvPr id="0" name=""/>
        <dsp:cNvSpPr/>
      </dsp:nvSpPr>
      <dsp:spPr>
        <a:xfrm>
          <a:off x="0" y="1528"/>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this a new issue?</a:t>
          </a:r>
        </a:p>
      </dsp:txBody>
      <dsp:txXfrm>
        <a:off x="32618" y="34146"/>
        <a:ext cx="3034343" cy="602941"/>
      </dsp:txXfrm>
    </dsp:sp>
    <dsp:sp modelId="{09D21510-CCB0-4712-8CC5-2EEBE176096B}">
      <dsp:nvSpPr>
        <dsp:cNvPr id="0" name=""/>
        <dsp:cNvSpPr/>
      </dsp:nvSpPr>
      <dsp:spPr>
        <a:xfrm rot="5400000">
          <a:off x="5587489" y="-1717977"/>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NA</a:t>
          </a:r>
        </a:p>
      </dsp:txBody>
      <dsp:txXfrm rot="-5400000">
        <a:off x="3099579" y="796027"/>
        <a:ext cx="5484268" cy="482354"/>
      </dsp:txXfrm>
    </dsp:sp>
    <dsp:sp modelId="{55D046C4-88D1-4B46-98A1-953F5B361681}">
      <dsp:nvSpPr>
        <dsp:cNvPr id="0" name=""/>
        <dsp:cNvSpPr/>
      </dsp:nvSpPr>
      <dsp:spPr>
        <a:xfrm>
          <a:off x="0" y="703114"/>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it reported only for one customer?</a:t>
          </a:r>
        </a:p>
      </dsp:txBody>
      <dsp:txXfrm>
        <a:off x="32618" y="735732"/>
        <a:ext cx="3034343" cy="602941"/>
      </dsp:txXfrm>
    </dsp:sp>
    <dsp:sp modelId="{90B8D610-70F6-4A32-B739-4FDEF91FA8B2}">
      <dsp:nvSpPr>
        <dsp:cNvPr id="0" name=""/>
        <dsp:cNvSpPr/>
      </dsp:nvSpPr>
      <dsp:spPr>
        <a:xfrm rot="5400000">
          <a:off x="5587489" y="-1016390"/>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No </a:t>
          </a:r>
        </a:p>
      </dsp:txBody>
      <dsp:txXfrm rot="-5400000">
        <a:off x="3099579" y="1497614"/>
        <a:ext cx="5484268" cy="482354"/>
      </dsp:txXfrm>
    </dsp:sp>
    <dsp:sp modelId="{28F46484-9830-4531-8EBF-75F0A8E1D20B}">
      <dsp:nvSpPr>
        <dsp:cNvPr id="0" name=""/>
        <dsp:cNvSpPr/>
      </dsp:nvSpPr>
      <dsp:spPr>
        <a:xfrm>
          <a:off x="0" y="1404701"/>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there any common pattern across CIFs?</a:t>
          </a:r>
        </a:p>
      </dsp:txBody>
      <dsp:txXfrm>
        <a:off x="32618" y="1437319"/>
        <a:ext cx="3034343" cy="602941"/>
      </dsp:txXfrm>
    </dsp:sp>
    <dsp:sp modelId="{BDB33E20-4C6B-43D2-B790-3908FB94A4E6}">
      <dsp:nvSpPr>
        <dsp:cNvPr id="0" name=""/>
        <dsp:cNvSpPr/>
      </dsp:nvSpPr>
      <dsp:spPr>
        <a:xfrm rot="5400000">
          <a:off x="5587489" y="-314804"/>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NA</a:t>
          </a:r>
        </a:p>
      </dsp:txBody>
      <dsp:txXfrm rot="-5400000">
        <a:off x="3099579" y="2199200"/>
        <a:ext cx="5484268" cy="482354"/>
      </dsp:txXfrm>
    </dsp:sp>
    <dsp:sp modelId="{83D00DD3-1C7C-4008-A40B-E95E6F2DF823}">
      <dsp:nvSpPr>
        <dsp:cNvPr id="0" name=""/>
        <dsp:cNvSpPr/>
      </dsp:nvSpPr>
      <dsp:spPr>
        <a:xfrm>
          <a:off x="0" y="2106288"/>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 issue only with migrated CIFs ?</a:t>
          </a:r>
        </a:p>
      </dsp:txBody>
      <dsp:txXfrm>
        <a:off x="32618" y="2138906"/>
        <a:ext cx="3034343" cy="602941"/>
      </dsp:txXfrm>
    </dsp:sp>
    <dsp:sp modelId="{4431C023-0594-4751-B6D9-17B7D473C5A2}">
      <dsp:nvSpPr>
        <dsp:cNvPr id="0" name=""/>
        <dsp:cNvSpPr/>
      </dsp:nvSpPr>
      <dsp:spPr>
        <a:xfrm rot="5400000">
          <a:off x="5587489" y="386782"/>
          <a:ext cx="534542"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PSP deployment</a:t>
          </a:r>
        </a:p>
      </dsp:txBody>
      <dsp:txXfrm rot="-5400000">
        <a:off x="3099579" y="2900786"/>
        <a:ext cx="5484268" cy="482354"/>
      </dsp:txXfrm>
    </dsp:sp>
    <dsp:sp modelId="{31CB7885-5D80-4E3E-AC89-345DB29582C9}">
      <dsp:nvSpPr>
        <dsp:cNvPr id="0" name=""/>
        <dsp:cNvSpPr/>
      </dsp:nvSpPr>
      <dsp:spPr>
        <a:xfrm>
          <a:off x="0" y="2807874"/>
          <a:ext cx="3099579" cy="6681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Any changes done recently?</a:t>
          </a:r>
        </a:p>
      </dsp:txBody>
      <dsp:txXfrm>
        <a:off x="32618" y="2840492"/>
        <a:ext cx="3034343" cy="602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A7A26-0311-4D08-B887-2ECFA683ADF4}">
      <dsp:nvSpPr>
        <dsp:cNvPr id="0" name=""/>
        <dsp:cNvSpPr/>
      </dsp:nvSpPr>
      <dsp:spPr>
        <a:xfrm>
          <a:off x="6276648" y="2935162"/>
          <a:ext cx="1441474" cy="343005"/>
        </a:xfrm>
        <a:custGeom>
          <a:avLst/>
          <a:gdLst/>
          <a:ahLst/>
          <a:cxnLst/>
          <a:rect l="0" t="0" r="0" b="0"/>
          <a:pathLst>
            <a:path>
              <a:moveTo>
                <a:pt x="0" y="0"/>
              </a:moveTo>
              <a:lnTo>
                <a:pt x="0" y="233748"/>
              </a:lnTo>
              <a:lnTo>
                <a:pt x="1441474" y="233748"/>
              </a:lnTo>
              <a:lnTo>
                <a:pt x="1441474" y="3430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08B0EE-A824-496A-A36E-7F12B803B68C}">
      <dsp:nvSpPr>
        <dsp:cNvPr id="0" name=""/>
        <dsp:cNvSpPr/>
      </dsp:nvSpPr>
      <dsp:spPr>
        <a:xfrm>
          <a:off x="6230928" y="2935162"/>
          <a:ext cx="91440" cy="343005"/>
        </a:xfrm>
        <a:custGeom>
          <a:avLst/>
          <a:gdLst/>
          <a:ahLst/>
          <a:cxnLst/>
          <a:rect l="0" t="0" r="0" b="0"/>
          <a:pathLst>
            <a:path>
              <a:moveTo>
                <a:pt x="45720" y="0"/>
              </a:moveTo>
              <a:lnTo>
                <a:pt x="45720" y="3430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115DC5-9C9B-4AC3-8974-E2DA1321BEE1}">
      <dsp:nvSpPr>
        <dsp:cNvPr id="0" name=""/>
        <dsp:cNvSpPr/>
      </dsp:nvSpPr>
      <dsp:spPr>
        <a:xfrm>
          <a:off x="4835173" y="2935162"/>
          <a:ext cx="1441474" cy="343005"/>
        </a:xfrm>
        <a:custGeom>
          <a:avLst/>
          <a:gdLst/>
          <a:ahLst/>
          <a:cxnLst/>
          <a:rect l="0" t="0" r="0" b="0"/>
          <a:pathLst>
            <a:path>
              <a:moveTo>
                <a:pt x="1441474" y="0"/>
              </a:moveTo>
              <a:lnTo>
                <a:pt x="1441474" y="233748"/>
              </a:lnTo>
              <a:lnTo>
                <a:pt x="0" y="233748"/>
              </a:lnTo>
              <a:lnTo>
                <a:pt x="0" y="3430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940D85-77C2-4B48-ADF1-3E80BD56BD0B}">
      <dsp:nvSpPr>
        <dsp:cNvPr id="0" name=""/>
        <dsp:cNvSpPr/>
      </dsp:nvSpPr>
      <dsp:spPr>
        <a:xfrm>
          <a:off x="3851326" y="1843245"/>
          <a:ext cx="2425321" cy="343005"/>
        </a:xfrm>
        <a:custGeom>
          <a:avLst/>
          <a:gdLst/>
          <a:ahLst/>
          <a:cxnLst/>
          <a:rect l="0" t="0" r="0" b="0"/>
          <a:pathLst>
            <a:path>
              <a:moveTo>
                <a:pt x="0" y="0"/>
              </a:moveTo>
              <a:lnTo>
                <a:pt x="0" y="233748"/>
              </a:lnTo>
              <a:lnTo>
                <a:pt x="2425321" y="233748"/>
              </a:lnTo>
              <a:lnTo>
                <a:pt x="2425321" y="3430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A179BC-EA14-4853-863C-AB70BA177D1C}">
      <dsp:nvSpPr>
        <dsp:cNvPr id="0" name=""/>
        <dsp:cNvSpPr/>
      </dsp:nvSpPr>
      <dsp:spPr>
        <a:xfrm>
          <a:off x="3150455" y="2935162"/>
          <a:ext cx="91440" cy="343005"/>
        </a:xfrm>
        <a:custGeom>
          <a:avLst/>
          <a:gdLst/>
          <a:ahLst/>
          <a:cxnLst/>
          <a:rect l="0" t="0" r="0" b="0"/>
          <a:pathLst>
            <a:path>
              <a:moveTo>
                <a:pt x="45720" y="0"/>
              </a:moveTo>
              <a:lnTo>
                <a:pt x="45720" y="3430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4D8A62-7B50-4883-83D2-D2A60C20463F}">
      <dsp:nvSpPr>
        <dsp:cNvPr id="0" name=""/>
        <dsp:cNvSpPr/>
      </dsp:nvSpPr>
      <dsp:spPr>
        <a:xfrm>
          <a:off x="3196175" y="1843245"/>
          <a:ext cx="655151" cy="343005"/>
        </a:xfrm>
        <a:custGeom>
          <a:avLst/>
          <a:gdLst/>
          <a:ahLst/>
          <a:cxnLst/>
          <a:rect l="0" t="0" r="0" b="0"/>
          <a:pathLst>
            <a:path>
              <a:moveTo>
                <a:pt x="655151" y="0"/>
              </a:moveTo>
              <a:lnTo>
                <a:pt x="655151" y="233748"/>
              </a:lnTo>
              <a:lnTo>
                <a:pt x="0" y="233748"/>
              </a:lnTo>
              <a:lnTo>
                <a:pt x="0" y="3430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5483C1-3FF7-4032-86DA-C4079108740F}">
      <dsp:nvSpPr>
        <dsp:cNvPr id="0" name=""/>
        <dsp:cNvSpPr/>
      </dsp:nvSpPr>
      <dsp:spPr>
        <a:xfrm>
          <a:off x="1380284" y="2935162"/>
          <a:ext cx="91440" cy="343005"/>
        </a:xfrm>
        <a:custGeom>
          <a:avLst/>
          <a:gdLst/>
          <a:ahLst/>
          <a:cxnLst/>
          <a:rect l="0" t="0" r="0" b="0"/>
          <a:pathLst>
            <a:path>
              <a:moveTo>
                <a:pt x="45720" y="0"/>
              </a:moveTo>
              <a:lnTo>
                <a:pt x="45720" y="3430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E91B2A-C548-49FC-966F-CA6C0AFE9EF6}">
      <dsp:nvSpPr>
        <dsp:cNvPr id="0" name=""/>
        <dsp:cNvSpPr/>
      </dsp:nvSpPr>
      <dsp:spPr>
        <a:xfrm>
          <a:off x="1426004" y="1843245"/>
          <a:ext cx="2425321" cy="343005"/>
        </a:xfrm>
        <a:custGeom>
          <a:avLst/>
          <a:gdLst/>
          <a:ahLst/>
          <a:cxnLst/>
          <a:rect l="0" t="0" r="0" b="0"/>
          <a:pathLst>
            <a:path>
              <a:moveTo>
                <a:pt x="2425321" y="0"/>
              </a:moveTo>
              <a:lnTo>
                <a:pt x="2425321" y="233748"/>
              </a:lnTo>
              <a:lnTo>
                <a:pt x="0" y="233748"/>
              </a:lnTo>
              <a:lnTo>
                <a:pt x="0" y="34300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CBF90A-A54F-45C2-B5BF-C376FEED1089}">
      <dsp:nvSpPr>
        <dsp:cNvPr id="0" name=""/>
        <dsp:cNvSpPr/>
      </dsp:nvSpPr>
      <dsp:spPr>
        <a:xfrm>
          <a:off x="3805606" y="751328"/>
          <a:ext cx="91440" cy="343005"/>
        </a:xfrm>
        <a:custGeom>
          <a:avLst/>
          <a:gdLst/>
          <a:ahLst/>
          <a:cxnLst/>
          <a:rect l="0" t="0" r="0" b="0"/>
          <a:pathLst>
            <a:path>
              <a:moveTo>
                <a:pt x="45720" y="0"/>
              </a:moveTo>
              <a:lnTo>
                <a:pt x="45720" y="3430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69E16D-A7F9-4399-8FF3-A5E6E0C8A8AF}">
      <dsp:nvSpPr>
        <dsp:cNvPr id="0" name=""/>
        <dsp:cNvSpPr/>
      </dsp:nvSpPr>
      <dsp:spPr>
        <a:xfrm>
          <a:off x="3261632" y="2416"/>
          <a:ext cx="1179388"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1634C8-8437-48B8-86A6-392F4AF69C93}">
      <dsp:nvSpPr>
        <dsp:cNvPr id="0" name=""/>
        <dsp:cNvSpPr/>
      </dsp:nvSpPr>
      <dsp:spPr>
        <a:xfrm>
          <a:off x="3392675" y="126907"/>
          <a:ext cx="1179388"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a:latin typeface="Calibri"/>
              <a:ea typeface="+mn-ea"/>
              <a:cs typeface="+mn-cs"/>
            </a:rPr>
            <a:t>Issue in Save/Submit</a:t>
          </a:r>
          <a:endParaRPr lang="en-US" sz="1050" kern="1200" dirty="0">
            <a:latin typeface="Calibri"/>
            <a:ea typeface="+mn-ea"/>
            <a:cs typeface="+mn-cs"/>
          </a:endParaRPr>
        </a:p>
      </dsp:txBody>
      <dsp:txXfrm>
        <a:off x="3414610" y="148842"/>
        <a:ext cx="1135518" cy="705041"/>
      </dsp:txXfrm>
    </dsp:sp>
    <dsp:sp modelId="{91B1E7F5-4EBE-4162-B76A-93EF0972DD90}">
      <dsp:nvSpPr>
        <dsp:cNvPr id="0" name=""/>
        <dsp:cNvSpPr/>
      </dsp:nvSpPr>
      <dsp:spPr>
        <a:xfrm>
          <a:off x="3072541" y="1094334"/>
          <a:ext cx="1557571"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9F37B-5C6C-48E0-B8CB-6CE78091EB46}">
      <dsp:nvSpPr>
        <dsp:cNvPr id="0" name=""/>
        <dsp:cNvSpPr/>
      </dsp:nvSpPr>
      <dsp:spPr>
        <a:xfrm>
          <a:off x="3203584" y="1218825"/>
          <a:ext cx="1557571"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FinacleCRM, server and ffdc logs to be checked for exceptions</a:t>
          </a:r>
        </a:p>
      </dsp:txBody>
      <dsp:txXfrm>
        <a:off x="3225519" y="1240760"/>
        <a:ext cx="1513701" cy="705041"/>
      </dsp:txXfrm>
    </dsp:sp>
    <dsp:sp modelId="{C4A8695A-540D-4478-B293-F6F9E1FD23CA}">
      <dsp:nvSpPr>
        <dsp:cNvPr id="0" name=""/>
        <dsp:cNvSpPr/>
      </dsp:nvSpPr>
      <dsp:spPr>
        <a:xfrm>
          <a:off x="836310" y="2186251"/>
          <a:ext cx="1179388"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598C7-1DEF-4E25-B286-FF4EE61CF1C1}">
      <dsp:nvSpPr>
        <dsp:cNvPr id="0" name=""/>
        <dsp:cNvSpPr/>
      </dsp:nvSpPr>
      <dsp:spPr>
        <a:xfrm>
          <a:off x="967353" y="2310742"/>
          <a:ext cx="1179388"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a:t>Operation could not be completed</a:t>
          </a:r>
          <a:endParaRPr lang="en-US" sz="1050" kern="1200" dirty="0"/>
        </a:p>
      </dsp:txBody>
      <dsp:txXfrm>
        <a:off x="989288" y="2332677"/>
        <a:ext cx="1135518" cy="705041"/>
      </dsp:txXfrm>
    </dsp:sp>
    <dsp:sp modelId="{3E176129-1046-447D-AA1B-93EFDFD3629B}">
      <dsp:nvSpPr>
        <dsp:cNvPr id="0" name=""/>
        <dsp:cNvSpPr/>
      </dsp:nvSpPr>
      <dsp:spPr>
        <a:xfrm>
          <a:off x="705139" y="3278168"/>
          <a:ext cx="1441731"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B37A6C-187C-4370-B715-BC00C0C42258}">
      <dsp:nvSpPr>
        <dsp:cNvPr id="0" name=""/>
        <dsp:cNvSpPr/>
      </dsp:nvSpPr>
      <dsp:spPr>
        <a:xfrm>
          <a:off x="836182" y="3402659"/>
          <a:ext cx="1441731"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0" i="0" u="none" kern="1200"/>
            <a:t>Data issue/ Business exception/ File not proper/code exception etc.</a:t>
          </a:r>
          <a:endParaRPr lang="en-US" sz="1050" kern="1200" dirty="0"/>
        </a:p>
      </dsp:txBody>
      <dsp:txXfrm>
        <a:off x="858117" y="3424594"/>
        <a:ext cx="1397861" cy="705041"/>
      </dsp:txXfrm>
    </dsp:sp>
    <dsp:sp modelId="{CA29CF8B-8FCC-41E6-A7DA-B4FB585A5AA1}">
      <dsp:nvSpPr>
        <dsp:cNvPr id="0" name=""/>
        <dsp:cNvSpPr/>
      </dsp:nvSpPr>
      <dsp:spPr>
        <a:xfrm>
          <a:off x="2606480" y="2186251"/>
          <a:ext cx="1179388"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9A426E-DFB8-4544-B8F8-84FD9AFCEEA2}">
      <dsp:nvSpPr>
        <dsp:cNvPr id="0" name=""/>
        <dsp:cNvSpPr/>
      </dsp:nvSpPr>
      <dsp:spPr>
        <a:xfrm>
          <a:off x="2737524" y="2310742"/>
          <a:ext cx="1179388"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Database error occurred</a:t>
          </a:r>
        </a:p>
      </dsp:txBody>
      <dsp:txXfrm>
        <a:off x="2759459" y="2332677"/>
        <a:ext cx="1135518" cy="705041"/>
      </dsp:txXfrm>
    </dsp:sp>
    <dsp:sp modelId="{87421AD5-454D-447A-A27D-703DCF65FD19}">
      <dsp:nvSpPr>
        <dsp:cNvPr id="0" name=""/>
        <dsp:cNvSpPr/>
      </dsp:nvSpPr>
      <dsp:spPr>
        <a:xfrm>
          <a:off x="2408956" y="3278168"/>
          <a:ext cx="1574436"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99395-58E4-4804-8FD0-C6AB1742120C}">
      <dsp:nvSpPr>
        <dsp:cNvPr id="0" name=""/>
        <dsp:cNvSpPr/>
      </dsp:nvSpPr>
      <dsp:spPr>
        <a:xfrm>
          <a:off x="2540000" y="3402659"/>
          <a:ext cx="1574436"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0" i="0" u="none" kern="1200" dirty="0"/>
            <a:t>Data issue/ trigger not valid/ column related/</a:t>
          </a:r>
          <a:r>
            <a:rPr lang="en-US" sz="1050" b="0" i="0" u="none" kern="1200" dirty="0" err="1"/>
            <a:t>ORAerror</a:t>
          </a:r>
          <a:r>
            <a:rPr lang="en-US" sz="1050" b="0" i="0" u="none" kern="1200" dirty="0"/>
            <a:t>/Query failing etc.</a:t>
          </a:r>
          <a:endParaRPr lang="en-US" sz="1050" kern="1200" dirty="0"/>
        </a:p>
      </dsp:txBody>
      <dsp:txXfrm>
        <a:off x="2561935" y="3424594"/>
        <a:ext cx="1530566" cy="705041"/>
      </dsp:txXfrm>
    </dsp:sp>
    <dsp:sp modelId="{02AE2B8F-FF90-4B3C-99EC-3EA54AFE176B}">
      <dsp:nvSpPr>
        <dsp:cNvPr id="0" name=""/>
        <dsp:cNvSpPr/>
      </dsp:nvSpPr>
      <dsp:spPr>
        <a:xfrm>
          <a:off x="5686954" y="2186251"/>
          <a:ext cx="1179388"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399F1-B1ED-48D4-A1E7-E20FBDC6AA59}">
      <dsp:nvSpPr>
        <dsp:cNvPr id="0" name=""/>
        <dsp:cNvSpPr/>
      </dsp:nvSpPr>
      <dsp:spPr>
        <a:xfrm>
          <a:off x="5817997" y="2310742"/>
          <a:ext cx="1179388"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b="0" kern="1200" dirty="0"/>
            <a:t>Other exceptions</a:t>
          </a:r>
        </a:p>
      </dsp:txBody>
      <dsp:txXfrm>
        <a:off x="5839932" y="2332677"/>
        <a:ext cx="1135518" cy="705041"/>
      </dsp:txXfrm>
    </dsp:sp>
    <dsp:sp modelId="{92FD176C-9472-4D10-90F1-EC43AC40B5C8}">
      <dsp:nvSpPr>
        <dsp:cNvPr id="0" name=""/>
        <dsp:cNvSpPr/>
      </dsp:nvSpPr>
      <dsp:spPr>
        <a:xfrm>
          <a:off x="4245479" y="3278168"/>
          <a:ext cx="1179388"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6F467E-B53A-4B03-9686-260BADEE1072}">
      <dsp:nvSpPr>
        <dsp:cNvPr id="0" name=""/>
        <dsp:cNvSpPr/>
      </dsp:nvSpPr>
      <dsp:spPr>
        <a:xfrm>
          <a:off x="4376522" y="3402659"/>
          <a:ext cx="1179388"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Exception7202</a:t>
          </a:r>
        </a:p>
      </dsp:txBody>
      <dsp:txXfrm>
        <a:off x="4398457" y="3424594"/>
        <a:ext cx="1135518" cy="705041"/>
      </dsp:txXfrm>
    </dsp:sp>
    <dsp:sp modelId="{2FDF4F33-BA98-4C71-B573-EA44B2A4E810}">
      <dsp:nvSpPr>
        <dsp:cNvPr id="0" name=""/>
        <dsp:cNvSpPr/>
      </dsp:nvSpPr>
      <dsp:spPr>
        <a:xfrm>
          <a:off x="5686954" y="3278168"/>
          <a:ext cx="1179388"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EC01E0-A5B0-4B1A-9A56-70D1C86129E1}">
      <dsp:nvSpPr>
        <dsp:cNvPr id="0" name=""/>
        <dsp:cNvSpPr/>
      </dsp:nvSpPr>
      <dsp:spPr>
        <a:xfrm>
          <a:off x="5817997" y="3402659"/>
          <a:ext cx="1179388"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 Value is mandatory</a:t>
          </a:r>
        </a:p>
      </dsp:txBody>
      <dsp:txXfrm>
        <a:off x="5839932" y="3424594"/>
        <a:ext cx="1135518" cy="705041"/>
      </dsp:txXfrm>
    </dsp:sp>
    <dsp:sp modelId="{B69E9160-BC8E-4A5B-8273-000F842AC726}">
      <dsp:nvSpPr>
        <dsp:cNvPr id="0" name=""/>
        <dsp:cNvSpPr/>
      </dsp:nvSpPr>
      <dsp:spPr>
        <a:xfrm>
          <a:off x="7128429" y="3278168"/>
          <a:ext cx="1179388" cy="7489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F05071-FC7A-4C4B-9403-0C7F9D1B4596}">
      <dsp:nvSpPr>
        <dsp:cNvPr id="0" name=""/>
        <dsp:cNvSpPr/>
      </dsp:nvSpPr>
      <dsp:spPr>
        <a:xfrm>
          <a:off x="7259472" y="3402659"/>
          <a:ext cx="1179388" cy="7489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This record has been updated by some other user; your changes will be lost.</a:t>
          </a:r>
          <a:r>
            <a:rPr lang="en-US" sz="1050" kern="1200" dirty="0"/>
            <a:t> </a:t>
          </a:r>
        </a:p>
      </dsp:txBody>
      <dsp:txXfrm>
        <a:off x="7281407" y="3424594"/>
        <a:ext cx="1135518" cy="70504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5090074" y="-3189158"/>
          <a:ext cx="704217" cy="72638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rPr>
            <a:t>Unable to create Corporate CIFs.</a:t>
          </a:r>
          <a:endParaRPr lang="en-US" sz="1800" b="0" kern="1200" dirty="0">
            <a:solidFill>
              <a:schemeClr val="accent1">
                <a:lumMod val="50000"/>
              </a:schemeClr>
            </a:solidFill>
          </a:endParaRPr>
        </a:p>
      </dsp:txBody>
      <dsp:txXfrm rot="-5400000">
        <a:off x="1810245" y="125048"/>
        <a:ext cx="7229499" cy="635463"/>
      </dsp:txXfrm>
    </dsp:sp>
    <dsp:sp modelId="{8892BEF4-27DB-4DD9-81E7-33B39C7A7D66}">
      <dsp:nvSpPr>
        <dsp:cNvPr id="0" name=""/>
        <dsp:cNvSpPr/>
      </dsp:nvSpPr>
      <dsp:spPr>
        <a:xfrm>
          <a:off x="3880" y="2644"/>
          <a:ext cx="1806364" cy="8802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Issue Description</a:t>
          </a:r>
        </a:p>
      </dsp:txBody>
      <dsp:txXfrm>
        <a:off x="46851" y="45615"/>
        <a:ext cx="1720422" cy="794329"/>
      </dsp:txXfrm>
    </dsp:sp>
    <dsp:sp modelId="{895A2C5C-C0F8-4BBF-A337-534E34614759}">
      <dsp:nvSpPr>
        <dsp:cNvPr id="0" name=""/>
        <dsp:cNvSpPr/>
      </dsp:nvSpPr>
      <dsp:spPr>
        <a:xfrm rot="5400000">
          <a:off x="5090074" y="-2264873"/>
          <a:ext cx="704217" cy="72638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1810245" y="1049333"/>
        <a:ext cx="7229499" cy="635463"/>
      </dsp:txXfrm>
    </dsp:sp>
    <dsp:sp modelId="{364E779E-E35D-4C40-8E9D-9B397F69D441}">
      <dsp:nvSpPr>
        <dsp:cNvPr id="0" name=""/>
        <dsp:cNvSpPr/>
      </dsp:nvSpPr>
      <dsp:spPr>
        <a:xfrm>
          <a:off x="3880" y="926929"/>
          <a:ext cx="1806364" cy="8802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Logs Analyzed</a:t>
          </a:r>
        </a:p>
      </dsp:txBody>
      <dsp:txXfrm>
        <a:off x="46851" y="969900"/>
        <a:ext cx="1720422" cy="794329"/>
      </dsp:txXfrm>
    </dsp:sp>
    <dsp:sp modelId="{FF90FCC0-7AB8-4919-9CEE-D8A73C267557}">
      <dsp:nvSpPr>
        <dsp:cNvPr id="0" name=""/>
        <dsp:cNvSpPr/>
      </dsp:nvSpPr>
      <dsp:spPr>
        <a:xfrm rot="5400000">
          <a:off x="4886583" y="-1203604"/>
          <a:ext cx="1094234" cy="720387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b="0" kern="1200" dirty="0" err="1">
              <a:solidFill>
                <a:srgbClr val="007CC3">
                  <a:lumMod val="50000"/>
                </a:srgbClr>
              </a:solidFill>
              <a:latin typeface="Calibri"/>
              <a:ea typeface="+mn-ea"/>
              <a:cs typeface="+mn-cs"/>
            </a:rPr>
            <a:t>java.sql.SQLSyntaxErrorException</a:t>
          </a:r>
          <a:r>
            <a:rPr lang="en-US" sz="1800" b="0" kern="1200" dirty="0">
              <a:solidFill>
                <a:srgbClr val="007CC3">
                  <a:lumMod val="50000"/>
                </a:srgbClr>
              </a:solidFill>
              <a:latin typeface="Calibri"/>
              <a:ea typeface="+mn-ea"/>
              <a:cs typeface="+mn-cs"/>
            </a:rPr>
            <a:t>: ORA-00904: &amp;quot;BO2033_SYN_CORPDEDUPDATASET&amp;quot;.&amp;</a:t>
          </a:r>
          <a:r>
            <a:rPr lang="en-US" sz="1800" b="0" kern="1200" dirty="0" err="1">
              <a:solidFill>
                <a:srgbClr val="007CC3">
                  <a:lumMod val="50000"/>
                </a:srgbClr>
              </a:solidFill>
              <a:latin typeface="Calibri"/>
              <a:ea typeface="+mn-ea"/>
              <a:cs typeface="+mn-cs"/>
            </a:rPr>
            <a:t>quot;SECURITYILHINT&amp;quot</a:t>
          </a:r>
          <a:r>
            <a:rPr lang="en-US" sz="1800" b="0" kern="1200" dirty="0">
              <a:solidFill>
                <a:srgbClr val="007CC3">
                  <a:lumMod val="50000"/>
                </a:srgbClr>
              </a:solidFill>
              <a:latin typeface="Calibri"/>
              <a:ea typeface="+mn-ea"/>
              <a:cs typeface="+mn-cs"/>
            </a:rPr>
            <a:t>;: invalid identifier</a:t>
          </a:r>
        </a:p>
      </dsp:txBody>
      <dsp:txXfrm rot="-5400000">
        <a:off x="1831764" y="1904631"/>
        <a:ext cx="7150456" cy="987402"/>
      </dsp:txXfrm>
    </dsp:sp>
    <dsp:sp modelId="{41F99743-8A9E-4B57-81AA-51E2501D446E}">
      <dsp:nvSpPr>
        <dsp:cNvPr id="0" name=""/>
        <dsp:cNvSpPr/>
      </dsp:nvSpPr>
      <dsp:spPr>
        <a:xfrm>
          <a:off x="3880" y="1923891"/>
          <a:ext cx="1827883" cy="948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Trace Observed</a:t>
          </a:r>
        </a:p>
      </dsp:txBody>
      <dsp:txXfrm>
        <a:off x="50201" y="1970212"/>
        <a:ext cx="1735241" cy="856238"/>
      </dsp:txXfrm>
    </dsp:sp>
    <dsp:sp modelId="{472F4026-B50C-4A64-901D-BE83EE214B1E}">
      <dsp:nvSpPr>
        <dsp:cNvPr id="0" name=""/>
        <dsp:cNvSpPr/>
      </dsp:nvSpPr>
      <dsp:spPr>
        <a:xfrm rot="5400000">
          <a:off x="4860340" y="81735"/>
          <a:ext cx="1153064" cy="725678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 typeface="Arial" panose="020B0604020202020204" pitchFamily="34" charset="0"/>
            <a:buChar char="•"/>
          </a:pPr>
          <a:r>
            <a:rPr lang="en-US" sz="1800" kern="1200" dirty="0">
              <a:solidFill>
                <a:schemeClr val="accent1">
                  <a:lumMod val="50000"/>
                </a:schemeClr>
              </a:solidFill>
            </a:rPr>
            <a:t>A patch was delivered in the PSP for adding few columns to the </a:t>
          </a:r>
          <a:r>
            <a:rPr lang="en-US" sz="1800" b="0" kern="1200" dirty="0" err="1">
              <a:solidFill>
                <a:srgbClr val="007CC3">
                  <a:lumMod val="50000"/>
                </a:srgbClr>
              </a:solidFill>
              <a:latin typeface="Calibri"/>
              <a:ea typeface="+mn-ea"/>
              <a:cs typeface="+mn-cs"/>
            </a:rPr>
            <a:t>CorporateDedupDataset</a:t>
          </a:r>
          <a:r>
            <a:rPr lang="en-US" sz="1800" b="0" kern="1200" dirty="0">
              <a:solidFill>
                <a:srgbClr val="007CC3">
                  <a:lumMod val="50000"/>
                </a:srgbClr>
              </a:solidFill>
              <a:latin typeface="Calibri"/>
              <a:ea typeface="+mn-ea"/>
              <a:cs typeface="+mn-cs"/>
            </a:rPr>
            <a:t> table.</a:t>
          </a:r>
        </a:p>
        <a:p>
          <a:pPr marL="0" lvl="1" indent="0" algn="l" defTabSz="800100">
            <a:lnSpc>
              <a:spcPct val="100000"/>
            </a:lnSpc>
            <a:spcBef>
              <a:spcPct val="0"/>
            </a:spcBef>
            <a:spcAft>
              <a:spcPts val="0"/>
            </a:spcAft>
            <a:buFont typeface="Arial" panose="020B0604020202020204" pitchFamily="34" charset="0"/>
            <a:buChar char="•"/>
          </a:pPr>
          <a:r>
            <a:rPr lang="en-US" sz="1800" b="0" kern="1200" dirty="0">
              <a:solidFill>
                <a:srgbClr val="007CC3">
                  <a:lumMod val="50000"/>
                </a:srgbClr>
              </a:solidFill>
              <a:latin typeface="Calibri"/>
              <a:ea typeface="+mn-ea"/>
              <a:cs typeface="+mn-cs"/>
            </a:rPr>
            <a:t>The SQLs were not run in the database and corresponding columns were not added to the table.</a:t>
          </a:r>
        </a:p>
      </dsp:txBody>
      <dsp:txXfrm rot="-5400000">
        <a:off x="1808481" y="3189882"/>
        <a:ext cx="7200494" cy="1040488"/>
      </dsp:txXfrm>
    </dsp:sp>
    <dsp:sp modelId="{5A6C5E2C-7872-4ACA-AD0D-4D6B2EF3C644}">
      <dsp:nvSpPr>
        <dsp:cNvPr id="0" name=""/>
        <dsp:cNvSpPr/>
      </dsp:nvSpPr>
      <dsp:spPr>
        <a:xfrm>
          <a:off x="3880" y="2989462"/>
          <a:ext cx="1804600" cy="14413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RCA</a:t>
          </a:r>
        </a:p>
      </dsp:txBody>
      <dsp:txXfrm>
        <a:off x="74240" y="3059822"/>
        <a:ext cx="1663880" cy="1300610"/>
      </dsp:txXfrm>
    </dsp:sp>
    <dsp:sp modelId="{AEB78B8C-FAB0-41BF-B8BA-BF2E069A0714}">
      <dsp:nvSpPr>
        <dsp:cNvPr id="0" name=""/>
        <dsp:cNvSpPr/>
      </dsp:nvSpPr>
      <dsp:spPr>
        <a:xfrm rot="5400000">
          <a:off x="5125548" y="1122522"/>
          <a:ext cx="627330" cy="730165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rgbClr val="007CC3">
                  <a:lumMod val="50000"/>
                </a:srgbClr>
              </a:solidFill>
              <a:latin typeface="Calibri"/>
              <a:ea typeface="+mn-ea"/>
              <a:cs typeface="+mn-cs"/>
            </a:rPr>
            <a:t>After deploying the SQLs, the issue was resolved.</a:t>
          </a:r>
        </a:p>
      </dsp:txBody>
      <dsp:txXfrm rot="-5400000">
        <a:off x="1788384" y="4490310"/>
        <a:ext cx="7271035" cy="566082"/>
      </dsp:txXfrm>
    </dsp:sp>
    <dsp:sp modelId="{168BCE36-57EE-4997-9069-59CB7DB9A917}">
      <dsp:nvSpPr>
        <dsp:cNvPr id="0" name=""/>
        <dsp:cNvSpPr/>
      </dsp:nvSpPr>
      <dsp:spPr>
        <a:xfrm>
          <a:off x="3880" y="4474806"/>
          <a:ext cx="1834579" cy="6660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Resolution</a:t>
          </a:r>
        </a:p>
      </dsp:txBody>
      <dsp:txXfrm>
        <a:off x="36394" y="4507320"/>
        <a:ext cx="1769551" cy="6010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586611" y="-2418462"/>
          <a:ext cx="536297"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Yes</a:t>
          </a:r>
        </a:p>
      </dsp:txBody>
      <dsp:txXfrm rot="-5400000">
        <a:off x="3099579" y="94750"/>
        <a:ext cx="5484182" cy="483937"/>
      </dsp:txXfrm>
    </dsp:sp>
    <dsp:sp modelId="{9F89A4F9-9CAA-4740-B30B-4BE352E5392F}">
      <dsp:nvSpPr>
        <dsp:cNvPr id="0" name=""/>
        <dsp:cNvSpPr/>
      </dsp:nvSpPr>
      <dsp:spPr>
        <a:xfrm>
          <a:off x="0" y="1533"/>
          <a:ext cx="3099579" cy="6703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Is this a new issue?</a:t>
          </a:r>
        </a:p>
      </dsp:txBody>
      <dsp:txXfrm>
        <a:off x="32725" y="34258"/>
        <a:ext cx="3034129" cy="604921"/>
      </dsp:txXfrm>
    </dsp:sp>
    <dsp:sp modelId="{09D21510-CCB0-4712-8CC5-2EEBE176096B}">
      <dsp:nvSpPr>
        <dsp:cNvPr id="0" name=""/>
        <dsp:cNvSpPr/>
      </dsp:nvSpPr>
      <dsp:spPr>
        <a:xfrm rot="5400000">
          <a:off x="5586611" y="-1714572"/>
          <a:ext cx="536297"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Yes</a:t>
          </a:r>
        </a:p>
      </dsp:txBody>
      <dsp:txXfrm rot="-5400000">
        <a:off x="3099579" y="798640"/>
        <a:ext cx="5484182" cy="483937"/>
      </dsp:txXfrm>
    </dsp:sp>
    <dsp:sp modelId="{55D046C4-88D1-4B46-98A1-953F5B361681}">
      <dsp:nvSpPr>
        <dsp:cNvPr id="0" name=""/>
        <dsp:cNvSpPr/>
      </dsp:nvSpPr>
      <dsp:spPr>
        <a:xfrm>
          <a:off x="0" y="705423"/>
          <a:ext cx="3099579" cy="6703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Is it reported only for one customer?</a:t>
          </a:r>
        </a:p>
      </dsp:txBody>
      <dsp:txXfrm>
        <a:off x="32725" y="738148"/>
        <a:ext cx="3034129" cy="604921"/>
      </dsp:txXfrm>
    </dsp:sp>
    <dsp:sp modelId="{90B8D610-70F6-4A32-B739-4FDEF91FA8B2}">
      <dsp:nvSpPr>
        <dsp:cNvPr id="0" name=""/>
        <dsp:cNvSpPr/>
      </dsp:nvSpPr>
      <dsp:spPr>
        <a:xfrm rot="5400000">
          <a:off x="5586611" y="-1010682"/>
          <a:ext cx="536297"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No </a:t>
          </a:r>
        </a:p>
      </dsp:txBody>
      <dsp:txXfrm rot="-5400000">
        <a:off x="3099579" y="1502530"/>
        <a:ext cx="5484182" cy="483937"/>
      </dsp:txXfrm>
    </dsp:sp>
    <dsp:sp modelId="{28F46484-9830-4531-8EBF-75F0A8E1D20B}">
      <dsp:nvSpPr>
        <dsp:cNvPr id="0" name=""/>
        <dsp:cNvSpPr/>
      </dsp:nvSpPr>
      <dsp:spPr>
        <a:xfrm>
          <a:off x="0" y="1409313"/>
          <a:ext cx="3099579" cy="6703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Is there any common pattern across CIFs?</a:t>
          </a:r>
        </a:p>
      </dsp:txBody>
      <dsp:txXfrm>
        <a:off x="32725" y="1442038"/>
        <a:ext cx="3034129" cy="604921"/>
      </dsp:txXfrm>
    </dsp:sp>
    <dsp:sp modelId="{BDB33E20-4C6B-43D2-B790-3908FB94A4E6}">
      <dsp:nvSpPr>
        <dsp:cNvPr id="0" name=""/>
        <dsp:cNvSpPr/>
      </dsp:nvSpPr>
      <dsp:spPr>
        <a:xfrm rot="5400000">
          <a:off x="5586611" y="-306792"/>
          <a:ext cx="536297"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Yes</a:t>
          </a:r>
        </a:p>
      </dsp:txBody>
      <dsp:txXfrm rot="-5400000">
        <a:off x="3099579" y="2206420"/>
        <a:ext cx="5484182" cy="483937"/>
      </dsp:txXfrm>
    </dsp:sp>
    <dsp:sp modelId="{83D00DD3-1C7C-4008-A40B-E95E6F2DF823}">
      <dsp:nvSpPr>
        <dsp:cNvPr id="0" name=""/>
        <dsp:cNvSpPr/>
      </dsp:nvSpPr>
      <dsp:spPr>
        <a:xfrm>
          <a:off x="0" y="2113203"/>
          <a:ext cx="3099579" cy="6703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Is the issue only with migrated CIFs ?</a:t>
          </a:r>
        </a:p>
      </dsp:txBody>
      <dsp:txXfrm>
        <a:off x="32725" y="2145928"/>
        <a:ext cx="3034129" cy="604921"/>
      </dsp:txXfrm>
    </dsp:sp>
    <dsp:sp modelId="{4431C023-0594-4751-B6D9-17B7D473C5A2}">
      <dsp:nvSpPr>
        <dsp:cNvPr id="0" name=""/>
        <dsp:cNvSpPr/>
      </dsp:nvSpPr>
      <dsp:spPr>
        <a:xfrm rot="5400000">
          <a:off x="5586611" y="397097"/>
          <a:ext cx="536297"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FontTx/>
            <a:buNone/>
          </a:pPr>
          <a:r>
            <a:rPr lang="en-US" sz="2700" kern="1200" dirty="0">
              <a:solidFill>
                <a:schemeClr val="accent1">
                  <a:lumMod val="50000"/>
                </a:schemeClr>
              </a:solidFill>
            </a:rPr>
            <a:t>No</a:t>
          </a:r>
        </a:p>
      </dsp:txBody>
      <dsp:txXfrm rot="-5400000">
        <a:off x="3099579" y="2910309"/>
        <a:ext cx="5484182" cy="483937"/>
      </dsp:txXfrm>
    </dsp:sp>
    <dsp:sp modelId="{31CB7885-5D80-4E3E-AC89-345DB29582C9}">
      <dsp:nvSpPr>
        <dsp:cNvPr id="0" name=""/>
        <dsp:cNvSpPr/>
      </dsp:nvSpPr>
      <dsp:spPr>
        <a:xfrm>
          <a:off x="0" y="2817093"/>
          <a:ext cx="3099579" cy="6703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FontTx/>
            <a:buNone/>
          </a:pPr>
          <a:r>
            <a:rPr lang="en-US" sz="1900" kern="1200" dirty="0"/>
            <a:t>Any changes done recently?</a:t>
          </a:r>
        </a:p>
      </dsp:txBody>
      <dsp:txXfrm>
        <a:off x="32725" y="2849818"/>
        <a:ext cx="3034129" cy="60492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D20-9768-4B68-8BAB-400F5B0BBBF2}">
      <dsp:nvSpPr>
        <dsp:cNvPr id="0" name=""/>
        <dsp:cNvSpPr/>
      </dsp:nvSpPr>
      <dsp:spPr>
        <a:xfrm rot="5400000">
          <a:off x="5122932" y="-3057147"/>
          <a:ext cx="855656" cy="718457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Corporate CIF verification is failing. </a:t>
          </a:r>
        </a:p>
      </dsp:txBody>
      <dsp:txXfrm rot="-5400000">
        <a:off x="1958471" y="149084"/>
        <a:ext cx="7142809" cy="772116"/>
      </dsp:txXfrm>
    </dsp:sp>
    <dsp:sp modelId="{98373061-3B1D-4211-9B2B-228F31D7EF5C}">
      <dsp:nvSpPr>
        <dsp:cNvPr id="0" name=""/>
        <dsp:cNvSpPr/>
      </dsp:nvSpPr>
      <dsp:spPr>
        <a:xfrm>
          <a:off x="0" y="0"/>
          <a:ext cx="1957521" cy="10695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Issue Description</a:t>
          </a:r>
        </a:p>
      </dsp:txBody>
      <dsp:txXfrm>
        <a:off x="52212" y="52212"/>
        <a:ext cx="1853097" cy="965146"/>
      </dsp:txXfrm>
    </dsp:sp>
    <dsp:sp modelId="{780AEE48-BB37-41D9-9470-4536AC219EAD}">
      <dsp:nvSpPr>
        <dsp:cNvPr id="0" name=""/>
        <dsp:cNvSpPr/>
      </dsp:nvSpPr>
      <dsp:spPr>
        <a:xfrm rot="5400000">
          <a:off x="5040036" y="-1853326"/>
          <a:ext cx="1021448" cy="718457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1958471" y="1278102"/>
        <a:ext cx="7134716" cy="921722"/>
      </dsp:txXfrm>
    </dsp:sp>
    <dsp:sp modelId="{E3A97B75-D516-4AA7-A233-25952E1C6DF8}">
      <dsp:nvSpPr>
        <dsp:cNvPr id="0" name=""/>
        <dsp:cNvSpPr/>
      </dsp:nvSpPr>
      <dsp:spPr>
        <a:xfrm>
          <a:off x="14" y="1054021"/>
          <a:ext cx="1957521" cy="12768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Logs Analyzed</a:t>
          </a:r>
        </a:p>
      </dsp:txBody>
      <dsp:txXfrm>
        <a:off x="62343" y="1116350"/>
        <a:ext cx="1832863" cy="1152153"/>
      </dsp:txXfrm>
    </dsp:sp>
    <dsp:sp modelId="{24975BF5-E0DB-485C-AA33-9BFD54303374}">
      <dsp:nvSpPr>
        <dsp:cNvPr id="0" name=""/>
        <dsp:cNvSpPr/>
      </dsp:nvSpPr>
      <dsp:spPr>
        <a:xfrm rot="5400000">
          <a:off x="4236191" y="236282"/>
          <a:ext cx="2629138" cy="718457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b="0" kern="1200" dirty="0" err="1">
              <a:solidFill>
                <a:schemeClr val="accent1">
                  <a:lumMod val="50000"/>
                </a:schemeClr>
              </a:solidFill>
            </a:rPr>
            <a:t>com.infy.cis.exception.SRMBOException</a:t>
          </a:r>
          <a:r>
            <a:rPr lang="en-US" sz="1800" b="0" kern="1200" dirty="0">
              <a:solidFill>
                <a:schemeClr val="accent1">
                  <a:lumMod val="50000"/>
                </a:schemeClr>
              </a:solidFill>
            </a:rPr>
            <a:t>: An internal error occurred. To get more detailed information look at the inner exceptions or any related log entries. At </a:t>
          </a:r>
          <a:r>
            <a:rPr lang="en-US" sz="1800" b="0" kern="1200" dirty="0" err="1">
              <a:solidFill>
                <a:schemeClr val="accent1">
                  <a:lumMod val="50000"/>
                </a:schemeClr>
              </a:solidFill>
            </a:rPr>
            <a:t>com.infy.cis.ui.cif.DecisionWriter.serviceRequest</a:t>
          </a:r>
          <a:r>
            <a:rPr lang="en-US" sz="1800" b="0" kern="1200" dirty="0">
              <a:solidFill>
                <a:schemeClr val="accent1">
                  <a:lumMod val="50000"/>
                </a:schemeClr>
              </a:solidFill>
            </a:rPr>
            <a:t>(DecisionWriter.java:2638)</a:t>
          </a:r>
          <a:endParaRPr lang="en-US" sz="1800" b="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Subsequent exception: at com.infy.cis.srmbo.CorporateDataSyncupHelper.doUpdateDedupCorporateAdd(CorporateDataSyncupHelper.java:4723)</a:t>
          </a:r>
        </a:p>
      </dsp:txBody>
      <dsp:txXfrm rot="-5400000">
        <a:off x="1958471" y="2642346"/>
        <a:ext cx="7056235" cy="2372450"/>
      </dsp:txXfrm>
    </dsp:sp>
    <dsp:sp modelId="{A39E4B0F-EE52-4241-B3D5-76323EE67E95}">
      <dsp:nvSpPr>
        <dsp:cNvPr id="0" name=""/>
        <dsp:cNvSpPr/>
      </dsp:nvSpPr>
      <dsp:spPr>
        <a:xfrm>
          <a:off x="0" y="2473607"/>
          <a:ext cx="1957521" cy="2616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Trace Observed</a:t>
          </a:r>
        </a:p>
      </dsp:txBody>
      <dsp:txXfrm>
        <a:off x="95558" y="2569165"/>
        <a:ext cx="1766405" cy="242574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F0367-E4CD-4325-891E-2CA4AC7C4E15}">
      <dsp:nvSpPr>
        <dsp:cNvPr id="0" name=""/>
        <dsp:cNvSpPr/>
      </dsp:nvSpPr>
      <dsp:spPr>
        <a:xfrm rot="5400000">
          <a:off x="3916255" y="-1895943"/>
          <a:ext cx="3269009" cy="718457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Char char="•"/>
          </a:pPr>
          <a:r>
            <a:rPr lang="en-US" sz="1800" b="0" kern="1200" dirty="0">
              <a:solidFill>
                <a:schemeClr val="accent1">
                  <a:lumMod val="50000"/>
                </a:schemeClr>
              </a:solidFill>
            </a:rPr>
            <a:t>A query on SYN_</a:t>
          </a:r>
          <a:r>
            <a:rPr lang="en-US" sz="1800" b="0" kern="1200" dirty="0">
              <a:solidFill>
                <a:schemeClr val="accent1">
                  <a:lumMod val="50000"/>
                </a:schemeClr>
              </a:solidFill>
              <a:latin typeface="Calibri" panose="020F0502020204030204"/>
              <a:ea typeface="+mn-ea"/>
              <a:cs typeface="+mn-cs"/>
            </a:rPr>
            <a:t>CORPDEDUPDATASET was identified from the logs.</a:t>
          </a:r>
        </a:p>
        <a:p>
          <a:pPr marL="0" lvl="1" indent="0" algn="l" defTabSz="800100">
            <a:lnSpc>
              <a:spcPct val="100000"/>
            </a:lnSpc>
            <a:spcBef>
              <a:spcPct val="0"/>
            </a:spcBef>
            <a:spcAft>
              <a:spcPts val="0"/>
            </a:spcAft>
            <a:buChar char="•"/>
          </a:pPr>
          <a:r>
            <a:rPr lang="en-US" sz="1800" b="0" kern="1200" dirty="0">
              <a:solidFill>
                <a:schemeClr val="accent1">
                  <a:lumMod val="50000"/>
                </a:schemeClr>
              </a:solidFill>
              <a:latin typeface="Calibri" panose="020F0502020204030204"/>
              <a:ea typeface="+mn-ea"/>
              <a:cs typeface="+mn-cs"/>
            </a:rPr>
            <a:t>On checking the data in the CORPDEDUPDATASET table it was found that 2 entries were getting inserted for the same CIF and on verification the select query on that CIF was failing.</a:t>
          </a:r>
        </a:p>
        <a:p>
          <a:pPr marL="0" lvl="1" indent="0" algn="l" defTabSz="800100">
            <a:lnSpc>
              <a:spcPct val="100000"/>
            </a:lnSpc>
            <a:spcBef>
              <a:spcPct val="0"/>
            </a:spcBef>
            <a:spcAft>
              <a:spcPts val="0"/>
            </a:spcAft>
            <a:buChar char="•"/>
          </a:pPr>
          <a:r>
            <a:rPr lang="en-US" sz="1800" b="0" kern="1200" dirty="0">
              <a:solidFill>
                <a:schemeClr val="accent1">
                  <a:lumMod val="50000"/>
                </a:schemeClr>
              </a:solidFill>
              <a:latin typeface="Calibri" panose="020F0502020204030204"/>
              <a:ea typeface="+mn-ea"/>
              <a:cs typeface="+mn-cs"/>
            </a:rPr>
            <a:t>Oracle patch delivered for Drop </a:t>
          </a:r>
          <a:r>
            <a:rPr lang="en-US" sz="1800" b="0" i="0" kern="1200" dirty="0">
              <a:solidFill>
                <a:schemeClr val="accent1">
                  <a:lumMod val="50000"/>
                </a:schemeClr>
              </a:solidFill>
            </a:rPr>
            <a:t>Trigger TR_DEDUP_CORPORATE_ADD was not deployed which created </a:t>
          </a:r>
          <a:r>
            <a:rPr lang="en-US" sz="1800" b="0" kern="1200" dirty="0">
              <a:solidFill>
                <a:schemeClr val="accent1">
                  <a:lumMod val="50000"/>
                </a:schemeClr>
              </a:solidFill>
              <a:latin typeface="Calibri" panose="020F0502020204030204"/>
              <a:ea typeface="+mn-ea"/>
              <a:cs typeface="+mn-cs"/>
            </a:rPr>
            <a:t>2 entries for the CIF. (One from trigger and one from Java)</a:t>
          </a:r>
        </a:p>
      </dsp:txBody>
      <dsp:txXfrm rot="-5400000">
        <a:off x="1958470" y="221422"/>
        <a:ext cx="7024999" cy="2949849"/>
      </dsp:txXfrm>
    </dsp:sp>
    <dsp:sp modelId="{D3BDA27A-C0A9-4176-A892-0F7C972B48C7}">
      <dsp:nvSpPr>
        <dsp:cNvPr id="0" name=""/>
        <dsp:cNvSpPr/>
      </dsp:nvSpPr>
      <dsp:spPr>
        <a:xfrm>
          <a:off x="14" y="25046"/>
          <a:ext cx="1957521" cy="32852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Tx/>
            <a:buNone/>
          </a:pPr>
          <a:r>
            <a:rPr lang="en-US" sz="1800" b="0" kern="1200" dirty="0">
              <a:solidFill>
                <a:prstClr val="white"/>
              </a:solidFill>
              <a:latin typeface="Calibri"/>
              <a:ea typeface="+mn-ea"/>
              <a:cs typeface="+mn-cs"/>
            </a:rPr>
            <a:t>RCA</a:t>
          </a:r>
          <a:endParaRPr lang="en-US" sz="1800" kern="1200" dirty="0"/>
        </a:p>
      </dsp:txBody>
      <dsp:txXfrm>
        <a:off x="95572" y="120604"/>
        <a:ext cx="1766405" cy="3094161"/>
      </dsp:txXfrm>
    </dsp:sp>
    <dsp:sp modelId="{2B0174D6-783E-4788-9DE9-316661143F25}">
      <dsp:nvSpPr>
        <dsp:cNvPr id="0" name=""/>
        <dsp:cNvSpPr/>
      </dsp:nvSpPr>
      <dsp:spPr>
        <a:xfrm rot="5400000">
          <a:off x="4867682" y="695559"/>
          <a:ext cx="1366156" cy="718457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 typeface="Arial" panose="020B0604020202020204" pitchFamily="34" charset="0"/>
            <a:buChar char="•"/>
          </a:pPr>
          <a:r>
            <a:rPr lang="en-US" sz="1800" b="0" i="0" kern="1200" dirty="0">
              <a:solidFill>
                <a:schemeClr val="accent1">
                  <a:lumMod val="50000"/>
                </a:schemeClr>
              </a:solidFill>
            </a:rPr>
            <a:t>The trigger TR_DEDUP_CORPORATE_ADD  was disabled after which there was only 1 insert going in SYN_CORPDEDUPDATASET table and verification of Corporate CIF went through. </a:t>
          </a:r>
          <a:endParaRPr lang="en-US" sz="1800" b="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 typeface="Arial" panose="020B0604020202020204" pitchFamily="34" charset="0"/>
            <a:buChar char="•"/>
          </a:pPr>
          <a:r>
            <a:rPr lang="en-US" sz="1800" b="0" i="0" kern="1200" dirty="0">
              <a:solidFill>
                <a:schemeClr val="accent1">
                  <a:lumMod val="50000"/>
                </a:schemeClr>
              </a:solidFill>
            </a:rPr>
            <a:t>For the existing CIF a clean up of duplicate records in </a:t>
          </a:r>
          <a:r>
            <a:rPr lang="en-US" sz="1800" b="0" kern="1200" dirty="0">
              <a:solidFill>
                <a:schemeClr val="accent1">
                  <a:lumMod val="50000"/>
                </a:schemeClr>
              </a:solidFill>
              <a:latin typeface="Calibri" panose="020F0502020204030204"/>
              <a:ea typeface="+mn-ea"/>
              <a:cs typeface="+mn-cs"/>
            </a:rPr>
            <a:t>CORPDEDUPDATASET was performed.</a:t>
          </a:r>
        </a:p>
      </dsp:txBody>
      <dsp:txXfrm rot="-5400000">
        <a:off x="1958471" y="3671460"/>
        <a:ext cx="7117889" cy="1232776"/>
      </dsp:txXfrm>
    </dsp:sp>
    <dsp:sp modelId="{D7E272B8-E5B1-45B6-8BD1-4DC5EE140544}">
      <dsp:nvSpPr>
        <dsp:cNvPr id="0" name=""/>
        <dsp:cNvSpPr/>
      </dsp:nvSpPr>
      <dsp:spPr>
        <a:xfrm>
          <a:off x="0" y="3358983"/>
          <a:ext cx="1957521" cy="17076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Tx/>
            <a:buNone/>
          </a:pPr>
          <a:r>
            <a:rPr lang="en-US" sz="1800" b="0" kern="1200" dirty="0">
              <a:solidFill>
                <a:prstClr val="white"/>
              </a:solidFill>
              <a:latin typeface="Calibri"/>
              <a:ea typeface="+mn-ea"/>
              <a:cs typeface="+mn-cs"/>
            </a:rPr>
            <a:t>Resolution</a:t>
          </a:r>
        </a:p>
      </dsp:txBody>
      <dsp:txXfrm>
        <a:off x="83363" y="3442346"/>
        <a:ext cx="1790795" cy="154096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574613" y="-2403396"/>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Yes </a:t>
          </a:r>
        </a:p>
      </dsp:txBody>
      <dsp:txXfrm rot="-5400000">
        <a:off x="3099579" y="98989"/>
        <a:ext cx="5483011" cy="505591"/>
      </dsp:txXfrm>
    </dsp:sp>
    <dsp:sp modelId="{9F89A4F9-9CAA-4740-B30B-4BE352E5392F}">
      <dsp:nvSpPr>
        <dsp:cNvPr id="0" name=""/>
        <dsp:cNvSpPr/>
      </dsp:nvSpPr>
      <dsp:spPr>
        <a:xfrm>
          <a:off x="0" y="1601"/>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this a new issue?</a:t>
          </a:r>
        </a:p>
      </dsp:txBody>
      <dsp:txXfrm>
        <a:off x="34189" y="35790"/>
        <a:ext cx="3031201" cy="631988"/>
      </dsp:txXfrm>
    </dsp:sp>
    <dsp:sp modelId="{09D21510-CCB0-4712-8CC5-2EEBE176096B}">
      <dsp:nvSpPr>
        <dsp:cNvPr id="0" name=""/>
        <dsp:cNvSpPr/>
      </dsp:nvSpPr>
      <dsp:spPr>
        <a:xfrm rot="5400000">
          <a:off x="5574613" y="-1668011"/>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NA</a:t>
          </a:r>
        </a:p>
      </dsp:txBody>
      <dsp:txXfrm rot="-5400000">
        <a:off x="3099579" y="834374"/>
        <a:ext cx="5483011" cy="505591"/>
      </dsp:txXfrm>
    </dsp:sp>
    <dsp:sp modelId="{55D046C4-88D1-4B46-98A1-953F5B361681}">
      <dsp:nvSpPr>
        <dsp:cNvPr id="0" name=""/>
        <dsp:cNvSpPr/>
      </dsp:nvSpPr>
      <dsp:spPr>
        <a:xfrm>
          <a:off x="0" y="736986"/>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it reported only for one customer?</a:t>
          </a:r>
        </a:p>
      </dsp:txBody>
      <dsp:txXfrm>
        <a:off x="34189" y="771175"/>
        <a:ext cx="3031201" cy="631988"/>
      </dsp:txXfrm>
    </dsp:sp>
    <dsp:sp modelId="{90B8D610-70F6-4A32-B739-4FDEF91FA8B2}">
      <dsp:nvSpPr>
        <dsp:cNvPr id="0" name=""/>
        <dsp:cNvSpPr/>
      </dsp:nvSpPr>
      <dsp:spPr>
        <a:xfrm rot="5400000">
          <a:off x="5574613" y="-932626"/>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No </a:t>
          </a:r>
        </a:p>
      </dsp:txBody>
      <dsp:txXfrm rot="-5400000">
        <a:off x="3099579" y="1569759"/>
        <a:ext cx="5483011" cy="505591"/>
      </dsp:txXfrm>
    </dsp:sp>
    <dsp:sp modelId="{28F46484-9830-4531-8EBF-75F0A8E1D20B}">
      <dsp:nvSpPr>
        <dsp:cNvPr id="0" name=""/>
        <dsp:cNvSpPr/>
      </dsp:nvSpPr>
      <dsp:spPr>
        <a:xfrm>
          <a:off x="0" y="1472371"/>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there any common pattern across CIFs?</a:t>
          </a:r>
        </a:p>
      </dsp:txBody>
      <dsp:txXfrm>
        <a:off x="34189" y="1506560"/>
        <a:ext cx="3031201" cy="631988"/>
      </dsp:txXfrm>
    </dsp:sp>
    <dsp:sp modelId="{BDB33E20-4C6B-43D2-B790-3908FB94A4E6}">
      <dsp:nvSpPr>
        <dsp:cNvPr id="0" name=""/>
        <dsp:cNvSpPr/>
      </dsp:nvSpPr>
      <dsp:spPr>
        <a:xfrm rot="5400000">
          <a:off x="5574613" y="-197241"/>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NA</a:t>
          </a:r>
        </a:p>
      </dsp:txBody>
      <dsp:txXfrm rot="-5400000">
        <a:off x="3099579" y="2305144"/>
        <a:ext cx="5483011" cy="505591"/>
      </dsp:txXfrm>
    </dsp:sp>
    <dsp:sp modelId="{83D00DD3-1C7C-4008-A40B-E95E6F2DF823}">
      <dsp:nvSpPr>
        <dsp:cNvPr id="0" name=""/>
        <dsp:cNvSpPr/>
      </dsp:nvSpPr>
      <dsp:spPr>
        <a:xfrm>
          <a:off x="0" y="2207756"/>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 issue only with migrated CIFs ?</a:t>
          </a:r>
        </a:p>
      </dsp:txBody>
      <dsp:txXfrm>
        <a:off x="34189" y="2241945"/>
        <a:ext cx="3031201" cy="631988"/>
      </dsp:txXfrm>
    </dsp:sp>
    <dsp:sp modelId="{4431C023-0594-4751-B6D9-17B7D473C5A2}">
      <dsp:nvSpPr>
        <dsp:cNvPr id="0" name=""/>
        <dsp:cNvSpPr/>
      </dsp:nvSpPr>
      <dsp:spPr>
        <a:xfrm rot="5400000">
          <a:off x="5574613" y="538143"/>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PSP deployment</a:t>
          </a:r>
        </a:p>
      </dsp:txBody>
      <dsp:txXfrm rot="-5400000">
        <a:off x="3099579" y="3040529"/>
        <a:ext cx="5483011" cy="505591"/>
      </dsp:txXfrm>
    </dsp:sp>
    <dsp:sp modelId="{31CB7885-5D80-4E3E-AC89-345DB29582C9}">
      <dsp:nvSpPr>
        <dsp:cNvPr id="0" name=""/>
        <dsp:cNvSpPr/>
      </dsp:nvSpPr>
      <dsp:spPr>
        <a:xfrm>
          <a:off x="0" y="2943141"/>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Any changes done recently?</a:t>
          </a:r>
        </a:p>
      </dsp:txBody>
      <dsp:txXfrm>
        <a:off x="34189" y="2977330"/>
        <a:ext cx="3031201" cy="63198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0A2F3-1AF4-4A75-8AFB-6E93EC4ACC6A}">
      <dsp:nvSpPr>
        <dsp:cNvPr id="0" name=""/>
        <dsp:cNvSpPr/>
      </dsp:nvSpPr>
      <dsp:spPr>
        <a:xfrm rot="5400000">
          <a:off x="5143022" y="-3225613"/>
          <a:ext cx="645951" cy="72638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Tx/>
            <a:buNone/>
          </a:pPr>
          <a:r>
            <a:rPr lang="en-US" sz="1800" kern="1200" dirty="0">
              <a:solidFill>
                <a:schemeClr val="accent1">
                  <a:lumMod val="50000"/>
                </a:schemeClr>
              </a:solidFill>
            </a:rPr>
            <a:t>Unable to create Retail CIFs.</a:t>
          </a:r>
          <a:endParaRPr lang="en-US" sz="1800" b="0" kern="1200" dirty="0">
            <a:solidFill>
              <a:schemeClr val="accent1">
                <a:lumMod val="50000"/>
              </a:schemeClr>
            </a:solidFill>
          </a:endParaRPr>
        </a:p>
      </dsp:txBody>
      <dsp:txXfrm rot="-5400000">
        <a:off x="1834060" y="114882"/>
        <a:ext cx="7232343" cy="582885"/>
      </dsp:txXfrm>
    </dsp:sp>
    <dsp:sp modelId="{203DAE6E-D567-47BA-BD33-5E1C423E0328}">
      <dsp:nvSpPr>
        <dsp:cNvPr id="0" name=""/>
        <dsp:cNvSpPr/>
      </dsp:nvSpPr>
      <dsp:spPr>
        <a:xfrm>
          <a:off x="27695" y="2604"/>
          <a:ext cx="1806364" cy="807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Tx/>
            <a:buNone/>
          </a:pPr>
          <a:r>
            <a:rPr lang="en-US" sz="1800" b="0" kern="1200" dirty="0">
              <a:solidFill>
                <a:schemeClr val="bg1"/>
              </a:solidFill>
            </a:rPr>
            <a:t>Issue Description</a:t>
          </a:r>
        </a:p>
      </dsp:txBody>
      <dsp:txXfrm>
        <a:off x="67111" y="42020"/>
        <a:ext cx="1727532" cy="728607"/>
      </dsp:txXfrm>
    </dsp:sp>
    <dsp:sp modelId="{B94CE5A0-CB38-4866-B9EE-54504FED0B07}">
      <dsp:nvSpPr>
        <dsp:cNvPr id="0" name=""/>
        <dsp:cNvSpPr/>
      </dsp:nvSpPr>
      <dsp:spPr>
        <a:xfrm rot="5400000">
          <a:off x="5143022" y="-2377802"/>
          <a:ext cx="645951" cy="72638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1834060" y="962693"/>
        <a:ext cx="7232343" cy="582885"/>
      </dsp:txXfrm>
    </dsp:sp>
    <dsp:sp modelId="{3D8789FC-554E-4F3E-8002-409251099F18}">
      <dsp:nvSpPr>
        <dsp:cNvPr id="0" name=""/>
        <dsp:cNvSpPr/>
      </dsp:nvSpPr>
      <dsp:spPr>
        <a:xfrm>
          <a:off x="27695" y="850415"/>
          <a:ext cx="1806364" cy="807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Tx/>
            <a:buNone/>
          </a:pPr>
          <a:r>
            <a:rPr lang="en-US" sz="1800" b="0" kern="1200" dirty="0">
              <a:solidFill>
                <a:schemeClr val="bg1"/>
              </a:solidFill>
            </a:rPr>
            <a:t>Logs Analyzed</a:t>
          </a:r>
        </a:p>
      </dsp:txBody>
      <dsp:txXfrm>
        <a:off x="67111" y="889831"/>
        <a:ext cx="1727532" cy="728607"/>
      </dsp:txXfrm>
    </dsp:sp>
    <dsp:sp modelId="{B024B391-0077-4DED-9850-87251FAE2666}">
      <dsp:nvSpPr>
        <dsp:cNvPr id="0" name=""/>
        <dsp:cNvSpPr/>
      </dsp:nvSpPr>
      <dsp:spPr>
        <a:xfrm rot="5400000">
          <a:off x="4631870" y="-1013354"/>
          <a:ext cx="1747046" cy="72218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None/>
          </a:pPr>
          <a:r>
            <a:rPr lang="en-US" sz="1800" b="0" kern="1200" dirty="0">
              <a:solidFill>
                <a:schemeClr val="accent1">
                  <a:lumMod val="50000"/>
                </a:schemeClr>
              </a:solidFill>
            </a:rPr>
            <a:t>Below exception observed in Finacle CRM logs:</a:t>
          </a:r>
          <a:endParaRPr lang="en-US" sz="1800" b="0" kern="1200" dirty="0">
            <a:solidFill>
              <a:srgbClr val="007CC3">
                <a:lumMod val="50000"/>
              </a:srgb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b="0" kern="1200" dirty="0" err="1">
              <a:solidFill>
                <a:srgbClr val="007CC3">
                  <a:lumMod val="50000"/>
                </a:srgbClr>
              </a:solidFill>
              <a:latin typeface="Calibri" panose="020F0502020204030204"/>
              <a:ea typeface="+mn-ea"/>
              <a:cs typeface="+mn-cs"/>
            </a:rPr>
            <a:t>java.sql.SQLSyntaxErrorException</a:t>
          </a:r>
          <a:r>
            <a:rPr lang="en-US" sz="1800" b="0" kern="1200" dirty="0">
              <a:solidFill>
                <a:srgbClr val="007CC3">
                  <a:lumMod val="50000"/>
                </a:srgbClr>
              </a:solidFill>
              <a:latin typeface="Calibri" panose="020F0502020204030204"/>
              <a:ea typeface="+mn-ea"/>
              <a:cs typeface="+mn-cs"/>
            </a:rPr>
            <a:t>: ORA-01950: no privileges on tablespace 'DEDUP_RETL1' ORA-06512: at "CRMUSER.TR_DEDUP_ACCOUNT_ADD", line 91 ORA-04088: error during execution of trigger 'CRMUSER.TR_DEDUP_ACCOUNT_ADD'</a:t>
          </a:r>
        </a:p>
      </dsp:txBody>
      <dsp:txXfrm rot="-5400000">
        <a:off x="1894483" y="1809317"/>
        <a:ext cx="7136537" cy="1576478"/>
      </dsp:txXfrm>
    </dsp:sp>
    <dsp:sp modelId="{9C97D0C6-23B6-45FE-82E9-16B883D4070C}">
      <dsp:nvSpPr>
        <dsp:cNvPr id="0" name=""/>
        <dsp:cNvSpPr/>
      </dsp:nvSpPr>
      <dsp:spPr>
        <a:xfrm>
          <a:off x="27695" y="1777758"/>
          <a:ext cx="1842057" cy="15879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Tx/>
            <a:buNone/>
          </a:pPr>
          <a:r>
            <a:rPr lang="en-US" sz="1800" b="0" kern="1200" dirty="0">
              <a:solidFill>
                <a:schemeClr val="bg1"/>
              </a:solidFill>
            </a:rPr>
            <a:t>Trace Observed</a:t>
          </a:r>
        </a:p>
      </dsp:txBody>
      <dsp:txXfrm>
        <a:off x="105214" y="1855277"/>
        <a:ext cx="1687019" cy="1432944"/>
      </dsp:txXfrm>
    </dsp:sp>
    <dsp:sp modelId="{8C67FD0C-E5BA-4BD0-A4D7-28E0B62B1DE1}">
      <dsp:nvSpPr>
        <dsp:cNvPr id="0" name=""/>
        <dsp:cNvSpPr/>
      </dsp:nvSpPr>
      <dsp:spPr>
        <a:xfrm rot="5400000">
          <a:off x="5148651" y="270067"/>
          <a:ext cx="645951" cy="723859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rgbClr val="007CC3">
                  <a:lumMod val="50000"/>
                </a:srgbClr>
              </a:solidFill>
              <a:latin typeface="Calibri" panose="020F0502020204030204"/>
              <a:ea typeface="+mn-ea"/>
              <a:cs typeface="+mn-cs"/>
            </a:rPr>
            <a:t>Before PSP deployment, UAT database was refreshed, and the privileges were missing from the table space DEDUP_RETL1.</a:t>
          </a:r>
        </a:p>
      </dsp:txBody>
      <dsp:txXfrm rot="-5400000">
        <a:off x="1852330" y="3597922"/>
        <a:ext cx="7207062" cy="582885"/>
      </dsp:txXfrm>
    </dsp:sp>
    <dsp:sp modelId="{C14AC031-D4F7-4FB4-B71F-EE4FF6C70A83}">
      <dsp:nvSpPr>
        <dsp:cNvPr id="0" name=""/>
        <dsp:cNvSpPr/>
      </dsp:nvSpPr>
      <dsp:spPr>
        <a:xfrm>
          <a:off x="27695" y="3485645"/>
          <a:ext cx="1824633" cy="807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Tx/>
            <a:buNone/>
          </a:pPr>
          <a:r>
            <a:rPr lang="en-US" sz="1800" b="0" kern="1200" dirty="0">
              <a:solidFill>
                <a:schemeClr val="bg1"/>
              </a:solidFill>
            </a:rPr>
            <a:t>RCA</a:t>
          </a:r>
          <a:endParaRPr lang="en-US" sz="1800" b="0" kern="1200" dirty="0">
            <a:solidFill>
              <a:srgbClr val="007CC3">
                <a:lumMod val="50000"/>
              </a:srgbClr>
            </a:solidFill>
            <a:latin typeface="Calibri" panose="020F0502020204030204"/>
            <a:ea typeface="+mn-ea"/>
            <a:cs typeface="+mn-cs"/>
          </a:endParaRPr>
        </a:p>
      </dsp:txBody>
      <dsp:txXfrm>
        <a:off x="67111" y="3525061"/>
        <a:ext cx="1745801" cy="728607"/>
      </dsp:txXfrm>
    </dsp:sp>
    <dsp:sp modelId="{201A4D24-E191-40D5-AE85-42D8E68AE0AA}">
      <dsp:nvSpPr>
        <dsp:cNvPr id="0" name=""/>
        <dsp:cNvSpPr/>
      </dsp:nvSpPr>
      <dsp:spPr>
        <a:xfrm rot="5400000">
          <a:off x="5174031" y="1117878"/>
          <a:ext cx="645951" cy="723859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Tx/>
            <a:buNone/>
          </a:pPr>
          <a:r>
            <a:rPr lang="en-US" sz="1800" b="0" kern="1200" dirty="0">
              <a:solidFill>
                <a:schemeClr val="accent1">
                  <a:lumMod val="50000"/>
                </a:schemeClr>
              </a:solidFill>
              <a:latin typeface="Calibri" panose="020F0502020204030204"/>
              <a:ea typeface="+mn-ea"/>
              <a:cs typeface="+mn-cs"/>
            </a:rPr>
            <a:t>After providing the privileges the issue was resolved.</a:t>
          </a:r>
        </a:p>
      </dsp:txBody>
      <dsp:txXfrm rot="-5400000">
        <a:off x="1877710" y="4445733"/>
        <a:ext cx="7207062" cy="582885"/>
      </dsp:txXfrm>
    </dsp:sp>
    <dsp:sp modelId="{EA539E00-6B33-448B-A756-2164CDBDFEC9}">
      <dsp:nvSpPr>
        <dsp:cNvPr id="0" name=""/>
        <dsp:cNvSpPr/>
      </dsp:nvSpPr>
      <dsp:spPr>
        <a:xfrm>
          <a:off x="27695" y="4333456"/>
          <a:ext cx="1850014" cy="8074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Tx/>
            <a:buNone/>
          </a:pPr>
          <a:r>
            <a:rPr lang="en-US" sz="1800" b="0" kern="1200" dirty="0">
              <a:solidFill>
                <a:schemeClr val="bg1"/>
              </a:solidFill>
            </a:rPr>
            <a:t>Resolution</a:t>
          </a:r>
        </a:p>
      </dsp:txBody>
      <dsp:txXfrm>
        <a:off x="67111" y="4372872"/>
        <a:ext cx="1771182" cy="72860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574613" y="-2403396"/>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Yes </a:t>
          </a:r>
        </a:p>
      </dsp:txBody>
      <dsp:txXfrm rot="-5400000">
        <a:off x="3099579" y="98989"/>
        <a:ext cx="5483011" cy="505591"/>
      </dsp:txXfrm>
    </dsp:sp>
    <dsp:sp modelId="{9F89A4F9-9CAA-4740-B30B-4BE352E5392F}">
      <dsp:nvSpPr>
        <dsp:cNvPr id="0" name=""/>
        <dsp:cNvSpPr/>
      </dsp:nvSpPr>
      <dsp:spPr>
        <a:xfrm>
          <a:off x="0" y="1601"/>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this a new issue?</a:t>
          </a:r>
        </a:p>
      </dsp:txBody>
      <dsp:txXfrm>
        <a:off x="34189" y="35790"/>
        <a:ext cx="3031201" cy="631988"/>
      </dsp:txXfrm>
    </dsp:sp>
    <dsp:sp modelId="{09D21510-CCB0-4712-8CC5-2EEBE176096B}">
      <dsp:nvSpPr>
        <dsp:cNvPr id="0" name=""/>
        <dsp:cNvSpPr/>
      </dsp:nvSpPr>
      <dsp:spPr>
        <a:xfrm rot="5400000">
          <a:off x="5574613" y="-1668011"/>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No</a:t>
          </a:r>
        </a:p>
      </dsp:txBody>
      <dsp:txXfrm rot="-5400000">
        <a:off x="3099579" y="834374"/>
        <a:ext cx="5483011" cy="505591"/>
      </dsp:txXfrm>
    </dsp:sp>
    <dsp:sp modelId="{55D046C4-88D1-4B46-98A1-953F5B361681}">
      <dsp:nvSpPr>
        <dsp:cNvPr id="0" name=""/>
        <dsp:cNvSpPr/>
      </dsp:nvSpPr>
      <dsp:spPr>
        <a:xfrm>
          <a:off x="0" y="736986"/>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it reported only for one customer?</a:t>
          </a:r>
        </a:p>
      </dsp:txBody>
      <dsp:txXfrm>
        <a:off x="34189" y="771175"/>
        <a:ext cx="3031201" cy="631988"/>
      </dsp:txXfrm>
    </dsp:sp>
    <dsp:sp modelId="{90B8D610-70F6-4A32-B739-4FDEF91FA8B2}">
      <dsp:nvSpPr>
        <dsp:cNvPr id="0" name=""/>
        <dsp:cNvSpPr/>
      </dsp:nvSpPr>
      <dsp:spPr>
        <a:xfrm rot="5400000">
          <a:off x="5574613" y="-932626"/>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No </a:t>
          </a:r>
        </a:p>
      </dsp:txBody>
      <dsp:txXfrm rot="-5400000">
        <a:off x="3099579" y="1569759"/>
        <a:ext cx="5483011" cy="505591"/>
      </dsp:txXfrm>
    </dsp:sp>
    <dsp:sp modelId="{28F46484-9830-4531-8EBF-75F0A8E1D20B}">
      <dsp:nvSpPr>
        <dsp:cNvPr id="0" name=""/>
        <dsp:cNvSpPr/>
      </dsp:nvSpPr>
      <dsp:spPr>
        <a:xfrm>
          <a:off x="0" y="1472371"/>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there any common pattern across CIFs?</a:t>
          </a:r>
        </a:p>
      </dsp:txBody>
      <dsp:txXfrm>
        <a:off x="34189" y="1506560"/>
        <a:ext cx="3031201" cy="631988"/>
      </dsp:txXfrm>
    </dsp:sp>
    <dsp:sp modelId="{BDB33E20-4C6B-43D2-B790-3908FB94A4E6}">
      <dsp:nvSpPr>
        <dsp:cNvPr id="0" name=""/>
        <dsp:cNvSpPr/>
      </dsp:nvSpPr>
      <dsp:spPr>
        <a:xfrm rot="5400000">
          <a:off x="5574613" y="-197241"/>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No</a:t>
          </a:r>
        </a:p>
      </dsp:txBody>
      <dsp:txXfrm rot="-5400000">
        <a:off x="3099579" y="2305144"/>
        <a:ext cx="5483011" cy="505591"/>
      </dsp:txXfrm>
    </dsp:sp>
    <dsp:sp modelId="{83D00DD3-1C7C-4008-A40B-E95E6F2DF823}">
      <dsp:nvSpPr>
        <dsp:cNvPr id="0" name=""/>
        <dsp:cNvSpPr/>
      </dsp:nvSpPr>
      <dsp:spPr>
        <a:xfrm>
          <a:off x="0" y="2207756"/>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 issue only with migrated CIFs ?</a:t>
          </a:r>
        </a:p>
      </dsp:txBody>
      <dsp:txXfrm>
        <a:off x="34189" y="2241945"/>
        <a:ext cx="3031201" cy="631988"/>
      </dsp:txXfrm>
    </dsp:sp>
    <dsp:sp modelId="{4431C023-0594-4751-B6D9-17B7D473C5A2}">
      <dsp:nvSpPr>
        <dsp:cNvPr id="0" name=""/>
        <dsp:cNvSpPr/>
      </dsp:nvSpPr>
      <dsp:spPr>
        <a:xfrm rot="5400000">
          <a:off x="5574613" y="538143"/>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Database Refresh</a:t>
          </a:r>
        </a:p>
      </dsp:txBody>
      <dsp:txXfrm rot="-5400000">
        <a:off x="3099579" y="3040529"/>
        <a:ext cx="5483011" cy="505591"/>
      </dsp:txXfrm>
    </dsp:sp>
    <dsp:sp modelId="{31CB7885-5D80-4E3E-AC89-345DB29582C9}">
      <dsp:nvSpPr>
        <dsp:cNvPr id="0" name=""/>
        <dsp:cNvSpPr/>
      </dsp:nvSpPr>
      <dsp:spPr>
        <a:xfrm>
          <a:off x="0" y="2943141"/>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Any changes done recently?</a:t>
          </a:r>
        </a:p>
      </dsp:txBody>
      <dsp:txXfrm>
        <a:off x="34189" y="2977330"/>
        <a:ext cx="3031201" cy="63198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4880552" y="-2887647"/>
          <a:ext cx="1273819" cy="73689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rPr>
            <a:t>Retail CIF is getting stuck in automated steps.</a:t>
          </a:r>
          <a:endParaRPr lang="en-US" sz="1800" b="0" kern="1200" dirty="0">
            <a:solidFill>
              <a:schemeClr val="accent1">
                <a:lumMod val="50000"/>
              </a:schemeClr>
            </a:solidFill>
          </a:endParaRPr>
        </a:p>
      </dsp:txBody>
      <dsp:txXfrm rot="-5400000">
        <a:off x="1832993" y="222095"/>
        <a:ext cx="7306756" cy="1149453"/>
      </dsp:txXfrm>
    </dsp:sp>
    <dsp:sp modelId="{8892BEF4-27DB-4DD9-81E7-33B39C7A7D66}">
      <dsp:nvSpPr>
        <dsp:cNvPr id="0" name=""/>
        <dsp:cNvSpPr/>
      </dsp:nvSpPr>
      <dsp:spPr>
        <a:xfrm>
          <a:off x="502" y="684"/>
          <a:ext cx="1832490" cy="1592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Issue Description</a:t>
          </a:r>
        </a:p>
      </dsp:txBody>
      <dsp:txXfrm>
        <a:off x="78230" y="78412"/>
        <a:ext cx="1677034" cy="1436818"/>
      </dsp:txXfrm>
    </dsp:sp>
    <dsp:sp modelId="{895A2C5C-C0F8-4BBF-A337-534E34614759}">
      <dsp:nvSpPr>
        <dsp:cNvPr id="0" name=""/>
        <dsp:cNvSpPr/>
      </dsp:nvSpPr>
      <dsp:spPr>
        <a:xfrm rot="5400000">
          <a:off x="4880552" y="-1215759"/>
          <a:ext cx="1273819" cy="73689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1832993" y="1893983"/>
        <a:ext cx="7306756" cy="1149453"/>
      </dsp:txXfrm>
    </dsp:sp>
    <dsp:sp modelId="{364E779E-E35D-4C40-8E9D-9B397F69D441}">
      <dsp:nvSpPr>
        <dsp:cNvPr id="0" name=""/>
        <dsp:cNvSpPr/>
      </dsp:nvSpPr>
      <dsp:spPr>
        <a:xfrm>
          <a:off x="502" y="1672572"/>
          <a:ext cx="1832490" cy="1592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Logs Analyzed</a:t>
          </a:r>
        </a:p>
      </dsp:txBody>
      <dsp:txXfrm>
        <a:off x="78230" y="1750300"/>
        <a:ext cx="1677034" cy="1436818"/>
      </dsp:txXfrm>
    </dsp:sp>
    <dsp:sp modelId="{FF90FCC0-7AB8-4919-9CEE-D8A73C267557}">
      <dsp:nvSpPr>
        <dsp:cNvPr id="0" name=""/>
        <dsp:cNvSpPr/>
      </dsp:nvSpPr>
      <dsp:spPr>
        <a:xfrm rot="5400000">
          <a:off x="4615826" y="482887"/>
          <a:ext cx="1798353" cy="75215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None/>
          </a:pPr>
          <a:r>
            <a:rPr lang="en-US" sz="1800" b="0" kern="1200" dirty="0">
              <a:solidFill>
                <a:schemeClr val="accent1">
                  <a:lumMod val="50000"/>
                </a:schemeClr>
              </a:solidFill>
            </a:rPr>
            <a:t>Below exception observed in Finacle CRM logs:</a:t>
          </a:r>
          <a:endParaRPr lang="en-US" sz="1800" b="0" kern="1200" dirty="0">
            <a:solidFill>
              <a:srgbClr val="007CC3">
                <a:lumMod val="50000"/>
              </a:srgb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b="0" kern="1200" dirty="0" err="1">
              <a:solidFill>
                <a:srgbClr val="007CC3">
                  <a:lumMod val="50000"/>
                </a:srgbClr>
              </a:solidFill>
              <a:latin typeface="Calibri" panose="020F0502020204030204"/>
              <a:ea typeface="+mn-ea"/>
              <a:cs typeface="+mn-cs"/>
            </a:rPr>
            <a:t>java.sql.SQLSyntaxErrorException</a:t>
          </a:r>
          <a:r>
            <a:rPr lang="en-US" sz="1800" b="0" kern="1200" dirty="0">
              <a:solidFill>
                <a:srgbClr val="007CC3">
                  <a:lumMod val="50000"/>
                </a:srgbClr>
              </a:solidFill>
              <a:latin typeface="Calibri" panose="020F0502020204030204"/>
              <a:ea typeface="+mn-ea"/>
              <a:cs typeface="+mn-cs"/>
            </a:rPr>
            <a:t>: ORA-00942: table or view does not exist</a:t>
          </a:r>
        </a:p>
      </dsp:txBody>
      <dsp:txXfrm rot="-5400000">
        <a:off x="1754253" y="3432248"/>
        <a:ext cx="7433712" cy="1622777"/>
      </dsp:txXfrm>
    </dsp:sp>
    <dsp:sp modelId="{41F99743-8A9E-4B57-81AA-51E2501D446E}">
      <dsp:nvSpPr>
        <dsp:cNvPr id="0" name=""/>
        <dsp:cNvSpPr/>
      </dsp:nvSpPr>
      <dsp:spPr>
        <a:xfrm>
          <a:off x="502" y="3385449"/>
          <a:ext cx="1753751" cy="17163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Trace Observed</a:t>
          </a:r>
        </a:p>
      </dsp:txBody>
      <dsp:txXfrm>
        <a:off x="84289" y="3469236"/>
        <a:ext cx="1586177" cy="154880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0A2C7-B285-4F5F-893A-94201F579A20}">
      <dsp:nvSpPr>
        <dsp:cNvPr id="0" name=""/>
        <dsp:cNvSpPr/>
      </dsp:nvSpPr>
      <dsp:spPr>
        <a:xfrm rot="5400000">
          <a:off x="4172354" y="-2121042"/>
          <a:ext cx="2531566" cy="74104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 typeface="Arial" panose="020B0604020202020204" pitchFamily="34" charset="0"/>
            <a:buChar char="•"/>
          </a:pPr>
          <a:r>
            <a:rPr lang="en-US" sz="1800" b="0" kern="1200" dirty="0">
              <a:solidFill>
                <a:srgbClr val="007CC3">
                  <a:lumMod val="50000"/>
                </a:srgbClr>
              </a:solidFill>
              <a:latin typeface="Calibri" panose="020F0502020204030204"/>
              <a:ea typeface="+mn-ea"/>
              <a:cs typeface="+mn-cs"/>
            </a:rPr>
            <a:t>The UAT database was refreshed from production before PSP deployment.</a:t>
          </a:r>
        </a:p>
        <a:p>
          <a:pPr marL="0" lvl="1" indent="0" algn="l" defTabSz="800100">
            <a:lnSpc>
              <a:spcPct val="100000"/>
            </a:lnSpc>
            <a:spcBef>
              <a:spcPct val="0"/>
            </a:spcBef>
            <a:spcAft>
              <a:spcPts val="0"/>
            </a:spcAft>
            <a:buFont typeface="Arial" panose="020B0604020202020204" pitchFamily="34" charset="0"/>
            <a:buChar char="•"/>
          </a:pPr>
          <a:r>
            <a:rPr lang="en-US" sz="1800" b="0" kern="1200" dirty="0">
              <a:solidFill>
                <a:srgbClr val="007CC3">
                  <a:lumMod val="50000"/>
                </a:srgbClr>
              </a:solidFill>
              <a:latin typeface="Calibri" panose="020F0502020204030204"/>
              <a:ea typeface="+mn-ea"/>
              <a:cs typeface="+mn-cs"/>
            </a:rPr>
            <a:t>From the user specific </a:t>
          </a:r>
          <a:r>
            <a:rPr lang="en-US" sz="1800" b="0" kern="1200" dirty="0" err="1">
              <a:solidFill>
                <a:srgbClr val="007CC3">
                  <a:lumMod val="50000"/>
                </a:srgbClr>
              </a:solidFill>
              <a:latin typeface="Calibri" panose="020F0502020204030204"/>
              <a:ea typeface="+mn-ea"/>
              <a:cs typeface="+mn-cs"/>
            </a:rPr>
            <a:t>FinacleCRM</a:t>
          </a:r>
          <a:r>
            <a:rPr lang="en-US" sz="1800" b="0" kern="1200" dirty="0">
              <a:solidFill>
                <a:srgbClr val="007CC3">
                  <a:lumMod val="50000"/>
                </a:srgbClr>
              </a:solidFill>
              <a:latin typeface="Calibri" panose="020F0502020204030204"/>
              <a:ea typeface="+mn-ea"/>
              <a:cs typeface="+mn-cs"/>
            </a:rPr>
            <a:t> logs a query was identified which was getting framed on SYN_DEDUPDATASET just before the exception trace.</a:t>
          </a:r>
        </a:p>
        <a:p>
          <a:pPr marL="0" lvl="1" indent="0" algn="l" defTabSz="800100">
            <a:lnSpc>
              <a:spcPct val="100000"/>
            </a:lnSpc>
            <a:spcBef>
              <a:spcPct val="0"/>
            </a:spcBef>
            <a:spcAft>
              <a:spcPts val="0"/>
            </a:spcAft>
            <a:buFont typeface="Arial" panose="020B0604020202020204" pitchFamily="34" charset="0"/>
            <a:buChar char="•"/>
          </a:pPr>
          <a:r>
            <a:rPr lang="en-US" sz="1800" b="0" kern="1200" dirty="0">
              <a:solidFill>
                <a:srgbClr val="007CC3">
                  <a:lumMod val="50000"/>
                </a:srgbClr>
              </a:solidFill>
              <a:latin typeface="Calibri" panose="020F0502020204030204"/>
              <a:ea typeface="+mn-ea"/>
              <a:cs typeface="+mn-cs"/>
            </a:rPr>
            <a:t>On checking SYN_DEDUPDATASET it was identified that the synonym was missing from the database. </a:t>
          </a:r>
        </a:p>
      </dsp:txBody>
      <dsp:txXfrm rot="-5400000">
        <a:off x="1732926" y="441967"/>
        <a:ext cx="7286843" cy="2284404"/>
      </dsp:txXfrm>
    </dsp:sp>
    <dsp:sp modelId="{AE857809-CAF3-43FC-8059-B0B7A2AF1595}">
      <dsp:nvSpPr>
        <dsp:cNvPr id="0" name=""/>
        <dsp:cNvSpPr/>
      </dsp:nvSpPr>
      <dsp:spPr>
        <a:xfrm>
          <a:off x="650" y="1941"/>
          <a:ext cx="1732275" cy="31644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Tx/>
            <a:buNone/>
          </a:pPr>
          <a:r>
            <a:rPr lang="en-US" sz="1800" b="0" kern="1200" dirty="0">
              <a:solidFill>
                <a:schemeClr val="bg1"/>
              </a:solidFill>
            </a:rPr>
            <a:t>RCA</a:t>
          </a:r>
          <a:endParaRPr lang="en-US" sz="1800" kern="1200" dirty="0"/>
        </a:p>
      </dsp:txBody>
      <dsp:txXfrm>
        <a:off x="85213" y="86504"/>
        <a:ext cx="1563149" cy="2995332"/>
      </dsp:txXfrm>
    </dsp:sp>
    <dsp:sp modelId="{272193EC-43BF-48A8-B855-7A031BFAAA69}">
      <dsp:nvSpPr>
        <dsp:cNvPr id="0" name=""/>
        <dsp:cNvSpPr/>
      </dsp:nvSpPr>
      <dsp:spPr>
        <a:xfrm rot="5400000">
          <a:off x="4580339" y="458315"/>
          <a:ext cx="1711288" cy="730165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en-US" sz="1800" b="0" kern="1200" dirty="0">
              <a:solidFill>
                <a:schemeClr val="accent1">
                  <a:lumMod val="50000"/>
                </a:schemeClr>
              </a:solidFill>
              <a:latin typeface="Calibri" panose="020F0502020204030204"/>
              <a:ea typeface="+mn-ea"/>
              <a:cs typeface="+mn-cs"/>
            </a:rPr>
            <a:t>After creating the </a:t>
          </a:r>
          <a:r>
            <a:rPr lang="en-US" sz="1800" b="0" kern="1200" dirty="0">
              <a:solidFill>
                <a:srgbClr val="007CC3">
                  <a:lumMod val="50000"/>
                </a:srgbClr>
              </a:solidFill>
              <a:latin typeface="Calibri" panose="020F0502020204030204"/>
              <a:ea typeface="+mn-ea"/>
              <a:cs typeface="+mn-cs"/>
            </a:rPr>
            <a:t>synonym SYN_DEDUPDATASET , the issue was resolved</a:t>
          </a:r>
        </a:p>
      </dsp:txBody>
      <dsp:txXfrm rot="-5400000">
        <a:off x="1785154" y="3337038"/>
        <a:ext cx="7218121" cy="1544212"/>
      </dsp:txXfrm>
    </dsp:sp>
    <dsp:sp modelId="{916ECA5C-67E1-4281-B2F0-9CC74A77C34D}">
      <dsp:nvSpPr>
        <dsp:cNvPr id="0" name=""/>
        <dsp:cNvSpPr/>
      </dsp:nvSpPr>
      <dsp:spPr>
        <a:xfrm>
          <a:off x="650" y="3324622"/>
          <a:ext cx="1834579" cy="18169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Tx/>
            <a:buNone/>
          </a:pPr>
          <a:r>
            <a:rPr lang="en-US" sz="1800" b="0" kern="1200" dirty="0">
              <a:solidFill>
                <a:schemeClr val="bg1"/>
              </a:solidFill>
            </a:rPr>
            <a:t>Resolution</a:t>
          </a:r>
        </a:p>
      </dsp:txBody>
      <dsp:txXfrm>
        <a:off x="89346" y="3413318"/>
        <a:ext cx="1657187" cy="163954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5A529-AC16-4E72-BB4F-114164B5EF6C}">
      <dsp:nvSpPr>
        <dsp:cNvPr id="0" name=""/>
        <dsp:cNvSpPr/>
      </dsp:nvSpPr>
      <dsp:spPr>
        <a:xfrm>
          <a:off x="1242119" y="1332718"/>
          <a:ext cx="2314525" cy="115726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white"/>
              </a:solidFill>
              <a:latin typeface="Calibri" panose="020F0502020204030204" pitchFamily="34" charset="0"/>
              <a:ea typeface="+mn-ea"/>
              <a:cs typeface="+mn-cs"/>
            </a:rPr>
            <a:t>Other Exceptions</a:t>
          </a:r>
        </a:p>
      </dsp:txBody>
      <dsp:txXfrm>
        <a:off x="1276014" y="1366613"/>
        <a:ext cx="2246735" cy="1089472"/>
      </dsp:txXfrm>
    </dsp:sp>
    <dsp:sp modelId="{18507961-675C-4E19-A865-36DF134FF340}">
      <dsp:nvSpPr>
        <dsp:cNvPr id="0" name=""/>
        <dsp:cNvSpPr/>
      </dsp:nvSpPr>
      <dsp:spPr>
        <a:xfrm rot="18289469">
          <a:off x="3208949" y="1218677"/>
          <a:ext cx="1621200" cy="54492"/>
        </a:xfrm>
        <a:custGeom>
          <a:avLst/>
          <a:gdLst/>
          <a:ahLst/>
          <a:cxnLst/>
          <a:rect l="0" t="0" r="0" b="0"/>
          <a:pathLst>
            <a:path>
              <a:moveTo>
                <a:pt x="0" y="27246"/>
              </a:moveTo>
              <a:lnTo>
                <a:pt x="162120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979019" y="1205393"/>
        <a:ext cx="81060" cy="81060"/>
      </dsp:txXfrm>
    </dsp:sp>
    <dsp:sp modelId="{482E78C1-648D-4201-BEBD-ECAD9C6362C2}">
      <dsp:nvSpPr>
        <dsp:cNvPr id="0" name=""/>
        <dsp:cNvSpPr/>
      </dsp:nvSpPr>
      <dsp:spPr>
        <a:xfrm>
          <a:off x="4482455" y="1866"/>
          <a:ext cx="2314525" cy="115726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 Value is mandatory</a:t>
          </a:r>
          <a:endParaRPr lang="en-US" sz="1800" kern="1200" dirty="0">
            <a:solidFill>
              <a:prstClr val="white"/>
            </a:solidFill>
            <a:latin typeface="Calibri" panose="020F0502020204030204" pitchFamily="34" charset="0"/>
            <a:ea typeface="+mn-ea"/>
            <a:cs typeface="+mn-cs"/>
          </a:endParaRPr>
        </a:p>
      </dsp:txBody>
      <dsp:txXfrm>
        <a:off x="4516350" y="35761"/>
        <a:ext cx="2246735" cy="1089472"/>
      </dsp:txXfrm>
    </dsp:sp>
    <dsp:sp modelId="{468178C1-B358-4DEB-9815-D9508EFD3E97}">
      <dsp:nvSpPr>
        <dsp:cNvPr id="0" name=""/>
        <dsp:cNvSpPr/>
      </dsp:nvSpPr>
      <dsp:spPr>
        <a:xfrm>
          <a:off x="3556644" y="1884103"/>
          <a:ext cx="925810" cy="54492"/>
        </a:xfrm>
        <a:custGeom>
          <a:avLst/>
          <a:gdLst/>
          <a:ahLst/>
          <a:cxnLst/>
          <a:rect l="0" t="0" r="0" b="0"/>
          <a:pathLst>
            <a:path>
              <a:moveTo>
                <a:pt x="0" y="27246"/>
              </a:moveTo>
              <a:lnTo>
                <a:pt x="92581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96404" y="1888204"/>
        <a:ext cx="46290" cy="46290"/>
      </dsp:txXfrm>
    </dsp:sp>
    <dsp:sp modelId="{91AE9EDA-EE18-4BB5-90BD-0AC75D22B9D1}">
      <dsp:nvSpPr>
        <dsp:cNvPr id="0" name=""/>
        <dsp:cNvSpPr/>
      </dsp:nvSpPr>
      <dsp:spPr>
        <a:xfrm>
          <a:off x="4482455" y="1332718"/>
          <a:ext cx="2314525" cy="115726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prstClr val="white"/>
              </a:solidFill>
              <a:latin typeface="Calibri" panose="020F0502020204030204" pitchFamily="34" charset="0"/>
              <a:ea typeface="+mn-ea"/>
              <a:cs typeface="+mn-cs"/>
            </a:rPr>
            <a:t>Exception7202</a:t>
          </a:r>
          <a:endParaRPr lang="en-US" sz="1800" kern="1200" dirty="0">
            <a:solidFill>
              <a:prstClr val="white"/>
            </a:solidFill>
            <a:latin typeface="Calibri" panose="020F0502020204030204" pitchFamily="34" charset="0"/>
            <a:ea typeface="+mn-ea"/>
            <a:cs typeface="+mn-cs"/>
          </a:endParaRPr>
        </a:p>
      </dsp:txBody>
      <dsp:txXfrm>
        <a:off x="4516350" y="1366613"/>
        <a:ext cx="2246735" cy="1089472"/>
      </dsp:txXfrm>
    </dsp:sp>
    <dsp:sp modelId="{4047751B-5854-4804-A4F5-18A97E7B184D}">
      <dsp:nvSpPr>
        <dsp:cNvPr id="0" name=""/>
        <dsp:cNvSpPr/>
      </dsp:nvSpPr>
      <dsp:spPr>
        <a:xfrm rot="3310531">
          <a:off x="3208949" y="2549529"/>
          <a:ext cx="1621200" cy="54492"/>
        </a:xfrm>
        <a:custGeom>
          <a:avLst/>
          <a:gdLst/>
          <a:ahLst/>
          <a:cxnLst/>
          <a:rect l="0" t="0" r="0" b="0"/>
          <a:pathLst>
            <a:path>
              <a:moveTo>
                <a:pt x="0" y="27246"/>
              </a:moveTo>
              <a:lnTo>
                <a:pt x="162120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979019" y="2536246"/>
        <a:ext cx="81060" cy="81060"/>
      </dsp:txXfrm>
    </dsp:sp>
    <dsp:sp modelId="{C0876ABF-0D77-4F2A-AF4E-0B18D8F3D276}">
      <dsp:nvSpPr>
        <dsp:cNvPr id="0" name=""/>
        <dsp:cNvSpPr/>
      </dsp:nvSpPr>
      <dsp:spPr>
        <a:xfrm>
          <a:off x="4482455" y="2663570"/>
          <a:ext cx="2314525" cy="115726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rPr>
            <a:t>This record has been updated by some other user; your changes will be lost.</a:t>
          </a:r>
          <a:r>
            <a:rPr lang="en-US" sz="1800" kern="1200" dirty="0"/>
            <a:t> </a:t>
          </a:r>
        </a:p>
      </dsp:txBody>
      <dsp:txXfrm>
        <a:off x="4516350" y="2697465"/>
        <a:ext cx="2246735" cy="1089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5A529-AC16-4E72-BB4F-114164B5EF6C}">
      <dsp:nvSpPr>
        <dsp:cNvPr id="0" name=""/>
        <dsp:cNvSpPr/>
      </dsp:nvSpPr>
      <dsp:spPr>
        <a:xfrm>
          <a:off x="890706" y="0"/>
          <a:ext cx="4410272" cy="220513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Operation could not be completed</a:t>
          </a:r>
        </a:p>
      </dsp:txBody>
      <dsp:txXfrm>
        <a:off x="955292" y="64586"/>
        <a:ext cx="4281100" cy="207596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604196" y="-244054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Yes</a:t>
          </a:r>
        </a:p>
      </dsp:txBody>
      <dsp:txXfrm rot="-5400000">
        <a:off x="3099580" y="88536"/>
        <a:ext cx="5485899" cy="452202"/>
      </dsp:txXfrm>
    </dsp:sp>
    <dsp:sp modelId="{9F89A4F9-9CAA-4740-B30B-4BE352E5392F}">
      <dsp:nvSpPr>
        <dsp:cNvPr id="0" name=""/>
        <dsp:cNvSpPr/>
      </dsp:nvSpPr>
      <dsp:spPr>
        <a:xfrm>
          <a:off x="0" y="1432"/>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this a new issue?</a:t>
          </a:r>
        </a:p>
      </dsp:txBody>
      <dsp:txXfrm>
        <a:off x="30579" y="32011"/>
        <a:ext cx="3038421" cy="565252"/>
      </dsp:txXfrm>
    </dsp:sp>
    <dsp:sp modelId="{09D21510-CCB0-4712-8CC5-2EEBE176096B}">
      <dsp:nvSpPr>
        <dsp:cNvPr id="0" name=""/>
        <dsp:cNvSpPr/>
      </dsp:nvSpPr>
      <dsp:spPr>
        <a:xfrm rot="5400000">
          <a:off x="5604196" y="-178281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Yes</a:t>
          </a:r>
        </a:p>
      </dsp:txBody>
      <dsp:txXfrm rot="-5400000">
        <a:off x="3099580" y="746266"/>
        <a:ext cx="5485899" cy="452202"/>
      </dsp:txXfrm>
    </dsp:sp>
    <dsp:sp modelId="{55D046C4-88D1-4B46-98A1-953F5B361681}">
      <dsp:nvSpPr>
        <dsp:cNvPr id="0" name=""/>
        <dsp:cNvSpPr/>
      </dsp:nvSpPr>
      <dsp:spPr>
        <a:xfrm>
          <a:off x="0" y="65916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it reported only for one customer?</a:t>
          </a:r>
        </a:p>
      </dsp:txBody>
      <dsp:txXfrm>
        <a:off x="30579" y="689742"/>
        <a:ext cx="3038421" cy="565252"/>
      </dsp:txXfrm>
    </dsp:sp>
    <dsp:sp modelId="{90B8D610-70F6-4A32-B739-4FDEF91FA8B2}">
      <dsp:nvSpPr>
        <dsp:cNvPr id="0" name=""/>
        <dsp:cNvSpPr/>
      </dsp:nvSpPr>
      <dsp:spPr>
        <a:xfrm rot="5400000">
          <a:off x="5604196" y="-1125082"/>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rPr>
            <a:t>No</a:t>
          </a:r>
          <a:endParaRPr lang="en-US" sz="2500" kern="1200" dirty="0"/>
        </a:p>
      </dsp:txBody>
      <dsp:txXfrm rot="-5400000">
        <a:off x="3099580" y="1403997"/>
        <a:ext cx="5485899" cy="452202"/>
      </dsp:txXfrm>
    </dsp:sp>
    <dsp:sp modelId="{28F46484-9830-4531-8EBF-75F0A8E1D20B}">
      <dsp:nvSpPr>
        <dsp:cNvPr id="0" name=""/>
        <dsp:cNvSpPr/>
      </dsp:nvSpPr>
      <dsp:spPr>
        <a:xfrm>
          <a:off x="0" y="131689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there any common pattern across CIFs?</a:t>
          </a:r>
        </a:p>
      </dsp:txBody>
      <dsp:txXfrm>
        <a:off x="30579" y="1347472"/>
        <a:ext cx="3038421" cy="565252"/>
      </dsp:txXfrm>
    </dsp:sp>
    <dsp:sp modelId="{BDB33E20-4C6B-43D2-B790-3908FB94A4E6}">
      <dsp:nvSpPr>
        <dsp:cNvPr id="0" name=""/>
        <dsp:cNvSpPr/>
      </dsp:nvSpPr>
      <dsp:spPr>
        <a:xfrm rot="5400000">
          <a:off x="5604196" y="-467351"/>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Yes</a:t>
          </a:r>
        </a:p>
      </dsp:txBody>
      <dsp:txXfrm rot="-5400000">
        <a:off x="3099580" y="2061728"/>
        <a:ext cx="5485899" cy="452202"/>
      </dsp:txXfrm>
    </dsp:sp>
    <dsp:sp modelId="{83D00DD3-1C7C-4008-A40B-E95E6F2DF823}">
      <dsp:nvSpPr>
        <dsp:cNvPr id="0" name=""/>
        <dsp:cNvSpPr/>
      </dsp:nvSpPr>
      <dsp:spPr>
        <a:xfrm>
          <a:off x="0" y="1974624"/>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 issue only with migrated CIFs ?</a:t>
          </a:r>
        </a:p>
      </dsp:txBody>
      <dsp:txXfrm>
        <a:off x="30579" y="2005203"/>
        <a:ext cx="3038421" cy="565252"/>
      </dsp:txXfrm>
    </dsp:sp>
    <dsp:sp modelId="{4431C023-0594-4751-B6D9-17B7D473C5A2}">
      <dsp:nvSpPr>
        <dsp:cNvPr id="0" name=""/>
        <dsp:cNvSpPr/>
      </dsp:nvSpPr>
      <dsp:spPr>
        <a:xfrm rot="5400000">
          <a:off x="5604196" y="190378"/>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No</a:t>
          </a:r>
        </a:p>
      </dsp:txBody>
      <dsp:txXfrm rot="-5400000">
        <a:off x="3099580" y="2719458"/>
        <a:ext cx="5485899" cy="452202"/>
      </dsp:txXfrm>
    </dsp:sp>
    <dsp:sp modelId="{31CB7885-5D80-4E3E-AC89-345DB29582C9}">
      <dsp:nvSpPr>
        <dsp:cNvPr id="0" name=""/>
        <dsp:cNvSpPr/>
      </dsp:nvSpPr>
      <dsp:spPr>
        <a:xfrm>
          <a:off x="0" y="2632355"/>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Any changes done recently?</a:t>
          </a:r>
        </a:p>
      </dsp:txBody>
      <dsp:txXfrm>
        <a:off x="30579" y="2662934"/>
        <a:ext cx="3038421" cy="56525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4919605" y="-2913355"/>
          <a:ext cx="1028700" cy="7311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Calibri" panose="020F0502020204030204" pitchFamily="34" charset="0"/>
            </a:rPr>
            <a:t>Retail CIF modification failed</a:t>
          </a:r>
          <a:endParaRPr lang="en-US" sz="1800" b="0" kern="1200" dirty="0">
            <a:solidFill>
              <a:schemeClr val="accent1">
                <a:lumMod val="50000"/>
              </a:schemeClr>
            </a:solidFill>
          </a:endParaRPr>
        </a:p>
      </dsp:txBody>
      <dsp:txXfrm rot="-5400000">
        <a:off x="1778053" y="278414"/>
        <a:ext cx="7261589" cy="928266"/>
      </dsp:txXfrm>
    </dsp:sp>
    <dsp:sp modelId="{8892BEF4-27DB-4DD9-81E7-33B39C7A7D66}">
      <dsp:nvSpPr>
        <dsp:cNvPr id="0" name=""/>
        <dsp:cNvSpPr/>
      </dsp:nvSpPr>
      <dsp:spPr>
        <a:xfrm>
          <a:off x="8" y="3735"/>
          <a:ext cx="1776379" cy="12858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Issue Description</a:t>
          </a:r>
        </a:p>
      </dsp:txBody>
      <dsp:txXfrm>
        <a:off x="62779" y="66506"/>
        <a:ext cx="1650837" cy="1160333"/>
      </dsp:txXfrm>
    </dsp:sp>
    <dsp:sp modelId="{895A2C5C-C0F8-4BBF-A337-534E34614759}">
      <dsp:nvSpPr>
        <dsp:cNvPr id="0" name=""/>
        <dsp:cNvSpPr/>
      </dsp:nvSpPr>
      <dsp:spPr>
        <a:xfrm rot="5400000">
          <a:off x="4862643" y="-1659061"/>
          <a:ext cx="1139295" cy="7311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1776388" y="1482810"/>
        <a:ext cx="7256190" cy="1028063"/>
      </dsp:txXfrm>
    </dsp:sp>
    <dsp:sp modelId="{364E779E-E35D-4C40-8E9D-9B397F69D441}">
      <dsp:nvSpPr>
        <dsp:cNvPr id="0" name=""/>
        <dsp:cNvSpPr/>
      </dsp:nvSpPr>
      <dsp:spPr>
        <a:xfrm>
          <a:off x="8" y="1353904"/>
          <a:ext cx="1776379" cy="12858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Logs Analyzed</a:t>
          </a:r>
        </a:p>
      </dsp:txBody>
      <dsp:txXfrm>
        <a:off x="62779" y="1416675"/>
        <a:ext cx="1650837" cy="1160333"/>
      </dsp:txXfrm>
    </dsp:sp>
    <dsp:sp modelId="{FF90FCC0-7AB8-4919-9CEE-D8A73C267557}">
      <dsp:nvSpPr>
        <dsp:cNvPr id="0" name=""/>
        <dsp:cNvSpPr/>
      </dsp:nvSpPr>
      <dsp:spPr>
        <a:xfrm rot="5400000">
          <a:off x="4292148" y="269571"/>
          <a:ext cx="2290709" cy="730469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kern="1200" dirty="0" err="1">
              <a:solidFill>
                <a:schemeClr val="accent1">
                  <a:lumMod val="50000"/>
                </a:schemeClr>
              </a:solidFill>
              <a:latin typeface="Calibri" panose="020F0502020204030204" pitchFamily="34" charset="0"/>
            </a:rPr>
            <a:t>com.infy.cis.exception.SRMTypeValidatorException</a:t>
          </a:r>
          <a:r>
            <a:rPr lang="en-US" sz="1800" kern="1200" dirty="0">
              <a:solidFill>
                <a:schemeClr val="accent1">
                  <a:lumMod val="50000"/>
                </a:schemeClr>
              </a:solidFill>
              <a:latin typeface="Calibri" panose="020F0502020204030204" pitchFamily="34" charset="0"/>
            </a:rPr>
            <a:t>: The attribute &amp;apos;&amp;</a:t>
          </a:r>
          <a:r>
            <a:rPr lang="en-US" sz="1800" kern="1200" dirty="0" err="1">
              <a:solidFill>
                <a:schemeClr val="accent1">
                  <a:lumMod val="50000"/>
                </a:schemeClr>
              </a:solidFill>
              <a:latin typeface="Calibri" panose="020F0502020204030204" pitchFamily="34" charset="0"/>
            </a:rPr>
            <a:t>apos;ContactModBO.contactsKey&amp;apos</a:t>
          </a:r>
          <a:r>
            <a:rPr lang="en-US" sz="1800" kern="1200" dirty="0">
              <a:solidFill>
                <a:schemeClr val="accent1">
                  <a:lumMod val="50000"/>
                </a:schemeClr>
              </a:solidFill>
              <a:latin typeface="Calibri" panose="020F0502020204030204" pitchFamily="34" charset="0"/>
            </a:rPr>
            <a:t>;&amp;apos; is a required attribute, but it has not been provided.</a:t>
          </a:r>
          <a:endParaRPr lang="en-US" sz="1800" b="0" kern="1200" dirty="0">
            <a:solidFill>
              <a:schemeClr val="accent1">
                <a:lumMod val="50000"/>
              </a:schemeClr>
            </a:solidFill>
            <a:latin typeface="Calibri" panose="020F0502020204030204"/>
            <a:ea typeface="+mn-ea"/>
            <a:cs typeface="+mn-cs"/>
          </a:endParaRPr>
        </a:p>
      </dsp:txBody>
      <dsp:txXfrm rot="-5400000">
        <a:off x="1785156" y="2888387"/>
        <a:ext cx="7192871" cy="2067063"/>
      </dsp:txXfrm>
    </dsp:sp>
    <dsp:sp modelId="{41F99743-8A9E-4B57-81AA-51E2501D446E}">
      <dsp:nvSpPr>
        <dsp:cNvPr id="0" name=""/>
        <dsp:cNvSpPr/>
      </dsp:nvSpPr>
      <dsp:spPr>
        <a:xfrm>
          <a:off x="8" y="2704072"/>
          <a:ext cx="1785147" cy="24356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Trace Observed</a:t>
          </a:r>
        </a:p>
      </dsp:txBody>
      <dsp:txXfrm>
        <a:off x="87152" y="2791216"/>
        <a:ext cx="1610859" cy="226140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88924-7AF0-4820-8083-C7EA160CFA18}">
      <dsp:nvSpPr>
        <dsp:cNvPr id="0" name=""/>
        <dsp:cNvSpPr/>
      </dsp:nvSpPr>
      <dsp:spPr>
        <a:xfrm rot="5400000">
          <a:off x="4080210" y="-2785293"/>
          <a:ext cx="2278495" cy="784908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FontTx/>
            <a:buNone/>
          </a:pPr>
          <a:r>
            <a:rPr lang="en-US" sz="1600" kern="1200" dirty="0">
              <a:solidFill>
                <a:srgbClr val="007CC3">
                  <a:lumMod val="50000"/>
                </a:srgbClr>
              </a:solidFill>
              <a:latin typeface="Calibri" panose="020F0502020204030204" pitchFamily="34" charset="0"/>
              <a:ea typeface="+mn-ea"/>
              <a:cs typeface="+mn-cs"/>
            </a:rPr>
            <a:t>Following points were validated:</a:t>
          </a:r>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solidFill>
                <a:srgbClr val="007CC3">
                  <a:lumMod val="50000"/>
                </a:srgbClr>
              </a:solidFill>
              <a:latin typeface="Calibri" panose="020F0502020204030204" pitchFamily="34" charset="0"/>
              <a:ea typeface="+mn-ea"/>
              <a:cs typeface="+mn-cs"/>
            </a:rPr>
            <a:t>If any contact is attached to the CIF - No</a:t>
          </a:r>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solidFill>
                <a:srgbClr val="007CC3">
                  <a:lumMod val="50000"/>
                </a:srgbClr>
              </a:solidFill>
              <a:latin typeface="Calibri" panose="020F0502020204030204" pitchFamily="34" charset="0"/>
              <a:ea typeface="+mn-ea"/>
              <a:cs typeface="+mn-cs"/>
            </a:rPr>
            <a:t>If any new related party was added during modification - No</a:t>
          </a:r>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solidFill>
                <a:srgbClr val="007CC3">
                  <a:lumMod val="50000"/>
                </a:srgbClr>
              </a:solidFill>
              <a:latin typeface="Calibri" panose="020F0502020204030204" pitchFamily="34" charset="0"/>
              <a:ea typeface="+mn-ea"/>
              <a:cs typeface="+mn-cs"/>
            </a:rPr>
            <a:t>If the introducer details are filled - Yes</a:t>
          </a:r>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solidFill>
                <a:srgbClr val="007CC3">
                  <a:lumMod val="50000"/>
                </a:srgbClr>
              </a:solidFill>
              <a:latin typeface="Calibri" panose="020F0502020204030204" pitchFamily="34" charset="0"/>
              <a:ea typeface="+mn-ea"/>
              <a:cs typeface="+mn-cs"/>
            </a:rPr>
            <a:t>If all introducer details are available – No</a:t>
          </a:r>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solidFill>
                <a:srgbClr val="007CC3">
                  <a:lumMod val="50000"/>
                </a:srgbClr>
              </a:solidFill>
              <a:latin typeface="Calibri" panose="020F0502020204030204" pitchFamily="34" charset="0"/>
              <a:ea typeface="+mn-ea"/>
              <a:cs typeface="+mn-cs"/>
            </a:rPr>
            <a:t>The data from a working and non-working CIF was compared.</a:t>
          </a:r>
        </a:p>
        <a:p>
          <a:pPr marL="171450" lvl="1" indent="-171450" algn="l" defTabSz="711200">
            <a:lnSpc>
              <a:spcPct val="90000"/>
            </a:lnSpc>
            <a:spcBef>
              <a:spcPct val="0"/>
            </a:spcBef>
            <a:spcAft>
              <a:spcPct val="15000"/>
            </a:spcAft>
            <a:buFontTx/>
            <a:buNone/>
          </a:pPr>
          <a:r>
            <a:rPr lang="en-US" sz="1600" kern="1200" dirty="0">
              <a:solidFill>
                <a:srgbClr val="007CC3">
                  <a:lumMod val="50000"/>
                </a:srgbClr>
              </a:solidFill>
              <a:latin typeface="Calibri" panose="020F0502020204030204" pitchFamily="34" charset="0"/>
              <a:ea typeface="+mn-ea"/>
              <a:cs typeface="+mn-cs"/>
            </a:rPr>
            <a:t>The issue was due to data available in </a:t>
          </a:r>
          <a:r>
            <a:rPr lang="en-US" sz="1600" kern="1200" dirty="0" err="1">
              <a:solidFill>
                <a:srgbClr val="007CC3">
                  <a:lumMod val="50000"/>
                </a:srgbClr>
              </a:solidFill>
              <a:latin typeface="Calibri" panose="020F0502020204030204" pitchFamily="34" charset="0"/>
              <a:ea typeface="+mn-ea"/>
              <a:cs typeface="+mn-cs"/>
            </a:rPr>
            <a:t>crmuser.accounts.IntroducerName</a:t>
          </a:r>
          <a:r>
            <a:rPr lang="en-US" sz="1600" kern="1200" dirty="0">
              <a:solidFill>
                <a:srgbClr val="007CC3">
                  <a:lumMod val="50000"/>
                </a:srgbClr>
              </a:solidFill>
              <a:latin typeface="Calibri" panose="020F0502020204030204" pitchFamily="34" charset="0"/>
              <a:ea typeface="+mn-ea"/>
              <a:cs typeface="+mn-cs"/>
            </a:rPr>
            <a:t> and </a:t>
          </a:r>
          <a:r>
            <a:rPr lang="en-US" sz="1600" kern="1200" dirty="0" err="1">
              <a:solidFill>
                <a:srgbClr val="007CC3">
                  <a:lumMod val="50000"/>
                </a:srgbClr>
              </a:solidFill>
              <a:latin typeface="Calibri" panose="020F0502020204030204" pitchFamily="34" charset="0"/>
              <a:ea typeface="+mn-ea"/>
              <a:cs typeface="+mn-cs"/>
            </a:rPr>
            <a:t>crmuser.accounts.IntroducerSalutation</a:t>
          </a:r>
          <a:r>
            <a:rPr lang="en-US" sz="1600" kern="1200" dirty="0">
              <a:solidFill>
                <a:srgbClr val="007CC3">
                  <a:lumMod val="50000"/>
                </a:srgbClr>
              </a:solidFill>
              <a:latin typeface="Calibri" panose="020F0502020204030204" pitchFamily="34" charset="0"/>
              <a:ea typeface="+mn-ea"/>
              <a:cs typeface="+mn-cs"/>
            </a:rPr>
            <a:t> fields but </a:t>
          </a:r>
          <a:r>
            <a:rPr lang="en-US" sz="1600" kern="1200" dirty="0" err="1">
              <a:solidFill>
                <a:srgbClr val="007CC3">
                  <a:lumMod val="50000"/>
                </a:srgbClr>
              </a:solidFill>
              <a:latin typeface="Calibri" panose="020F0502020204030204" pitchFamily="34" charset="0"/>
              <a:ea typeface="+mn-ea"/>
              <a:cs typeface="+mn-cs"/>
            </a:rPr>
            <a:t>crmuser.accounts.IntroducerID</a:t>
          </a:r>
          <a:r>
            <a:rPr lang="en-US" sz="1600" kern="1200" dirty="0">
              <a:solidFill>
                <a:srgbClr val="007CC3">
                  <a:lumMod val="50000"/>
                </a:srgbClr>
              </a:solidFill>
              <a:latin typeface="Calibri" panose="020F0502020204030204" pitchFamily="34" charset="0"/>
              <a:ea typeface="+mn-ea"/>
              <a:cs typeface="+mn-cs"/>
            </a:rPr>
            <a:t> did not have a proper CIF ID.</a:t>
          </a:r>
        </a:p>
      </dsp:txBody>
      <dsp:txXfrm rot="-5400000">
        <a:off x="1294917" y="111227"/>
        <a:ext cx="7737855" cy="2056041"/>
      </dsp:txXfrm>
    </dsp:sp>
    <dsp:sp modelId="{1427E13B-FC6B-47B8-A5D2-16B1EC795E9F}">
      <dsp:nvSpPr>
        <dsp:cNvPr id="0" name=""/>
        <dsp:cNvSpPr/>
      </dsp:nvSpPr>
      <dsp:spPr>
        <a:xfrm>
          <a:off x="185" y="1456"/>
          <a:ext cx="1294546" cy="23043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Tx/>
            <a:buNone/>
          </a:pPr>
          <a:r>
            <a:rPr lang="en-US" sz="1600" b="0" kern="1200" dirty="0"/>
            <a:t>RCA</a:t>
          </a:r>
          <a:endParaRPr lang="en-US" sz="1600" kern="1200" dirty="0"/>
        </a:p>
      </dsp:txBody>
      <dsp:txXfrm>
        <a:off x="63380" y="64651"/>
        <a:ext cx="1168156" cy="2177929"/>
      </dsp:txXfrm>
    </dsp:sp>
    <dsp:sp modelId="{59EF2EB7-07F4-4C7B-88C5-2076025E7EF8}">
      <dsp:nvSpPr>
        <dsp:cNvPr id="0" name=""/>
        <dsp:cNvSpPr/>
      </dsp:nvSpPr>
      <dsp:spPr>
        <a:xfrm rot="5400000">
          <a:off x="3928019" y="-263675"/>
          <a:ext cx="2547979" cy="77830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711200">
            <a:lnSpc>
              <a:spcPct val="100000"/>
            </a:lnSpc>
            <a:spcBef>
              <a:spcPct val="0"/>
            </a:spcBef>
            <a:spcAft>
              <a:spcPts val="0"/>
            </a:spcAft>
            <a:buFontTx/>
            <a:buNone/>
          </a:pPr>
          <a:r>
            <a:rPr lang="en-US" sz="1600" kern="1200" dirty="0">
              <a:solidFill>
                <a:srgbClr val="007CC3">
                  <a:lumMod val="50000"/>
                </a:srgbClr>
              </a:solidFill>
              <a:latin typeface="Calibri" panose="020F0502020204030204" pitchFamily="34" charset="0"/>
              <a:ea typeface="+mn-ea"/>
              <a:cs typeface="+mn-cs"/>
            </a:rPr>
            <a:t>After deleting the unwanted data from Introducer related details, the issue was resolved.  Following fields were updated:</a:t>
          </a:r>
        </a:p>
        <a:p>
          <a:pPr marL="171450" lvl="1" indent="0" algn="l" defTabSz="711200">
            <a:lnSpc>
              <a:spcPct val="90000"/>
            </a:lnSpc>
            <a:spcBef>
              <a:spcPct val="0"/>
            </a:spcBef>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Introducerid</a:t>
          </a:r>
          <a:endParaRPr lang="en-US" sz="1600" kern="1200" dirty="0">
            <a:solidFill>
              <a:srgbClr val="007CC3">
                <a:lumMod val="50000"/>
              </a:srgbClr>
            </a:solidFill>
            <a:latin typeface="Calibri" panose="020F0502020204030204" pitchFamily="34" charset="0"/>
            <a:ea typeface="+mn-ea"/>
            <a:cs typeface="+mn-cs"/>
          </a:endParaRPr>
        </a:p>
        <a:p>
          <a:pPr marL="171450" lvl="1" indent="0" algn="l" defTabSz="711200">
            <a:lnSpc>
              <a:spcPct val="90000"/>
            </a:lnSpc>
            <a:spcBef>
              <a:spcPct val="0"/>
            </a:spcBef>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Introducername</a:t>
          </a:r>
          <a:endParaRPr lang="en-US" sz="1600" kern="1200" dirty="0">
            <a:solidFill>
              <a:srgbClr val="007CC3">
                <a:lumMod val="50000"/>
              </a:srgbClr>
            </a:solidFill>
            <a:latin typeface="Calibri" panose="020F0502020204030204" pitchFamily="34" charset="0"/>
            <a:ea typeface="+mn-ea"/>
            <a:cs typeface="+mn-cs"/>
          </a:endParaRPr>
        </a:p>
        <a:p>
          <a:pPr marL="171450" lvl="1" indent="0" algn="l" defTabSz="711200">
            <a:lnSpc>
              <a:spcPct val="90000"/>
            </a:lnSpc>
            <a:spcBef>
              <a:spcPct val="0"/>
            </a:spcBef>
            <a:spcAft>
              <a:spcPct val="15000"/>
            </a:spcAft>
            <a:buFontTx/>
            <a:buNone/>
          </a:pPr>
          <a:r>
            <a:rPr lang="en-US" sz="1600" kern="1200" dirty="0">
              <a:solidFill>
                <a:srgbClr val="007CC3">
                  <a:lumMod val="50000"/>
                </a:srgbClr>
              </a:solidFill>
              <a:latin typeface="Calibri" panose="020F0502020204030204" pitchFamily="34" charset="0"/>
              <a:ea typeface="+mn-ea"/>
              <a:cs typeface="+mn-cs"/>
            </a:rPr>
            <a:t>Introducername_alt1</a:t>
          </a:r>
        </a:p>
        <a:p>
          <a:pPr marL="171450" lvl="1" indent="0" algn="l" defTabSz="711200">
            <a:lnSpc>
              <a:spcPct val="90000"/>
            </a:lnSpc>
            <a:spcBef>
              <a:spcPct val="0"/>
            </a:spcBef>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Introducersalutation</a:t>
          </a:r>
          <a:endParaRPr lang="en-US" sz="1600" kern="1200" dirty="0">
            <a:solidFill>
              <a:srgbClr val="007CC3">
                <a:lumMod val="50000"/>
              </a:srgbClr>
            </a:solidFill>
            <a:latin typeface="Calibri" panose="020F0502020204030204" pitchFamily="34" charset="0"/>
            <a:ea typeface="+mn-ea"/>
            <a:cs typeface="+mn-cs"/>
          </a:endParaRPr>
        </a:p>
        <a:p>
          <a:pPr marL="171450" lvl="1" indent="0" algn="l" defTabSz="711200">
            <a:lnSpc>
              <a:spcPct val="90000"/>
            </a:lnSpc>
            <a:spcBef>
              <a:spcPct val="0"/>
            </a:spcBef>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Introducerstatuscode</a:t>
          </a:r>
          <a:endParaRPr lang="en-US" sz="1600" kern="1200" dirty="0">
            <a:solidFill>
              <a:srgbClr val="007CC3">
                <a:lumMod val="50000"/>
              </a:srgbClr>
            </a:solidFill>
            <a:latin typeface="Calibri" panose="020F0502020204030204" pitchFamily="34" charset="0"/>
            <a:ea typeface="+mn-ea"/>
            <a:cs typeface="+mn-cs"/>
          </a:endParaRPr>
        </a:p>
        <a:p>
          <a:pPr marL="171450" lvl="1" indent="0" algn="l" defTabSz="711200">
            <a:lnSpc>
              <a:spcPct val="90000"/>
            </a:lnSpc>
            <a:spcBef>
              <a:spcPct val="0"/>
            </a:spcBef>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Introd_salutation_code</a:t>
          </a:r>
          <a:endParaRPr lang="en-US" sz="1600" kern="1200" dirty="0">
            <a:solidFill>
              <a:srgbClr val="007CC3">
                <a:lumMod val="50000"/>
              </a:srgbClr>
            </a:solidFill>
            <a:latin typeface="Calibri" panose="020F0502020204030204" pitchFamily="34" charset="0"/>
            <a:ea typeface="+mn-ea"/>
            <a:cs typeface="+mn-cs"/>
          </a:endParaRPr>
        </a:p>
        <a:p>
          <a:pPr marL="171450" lvl="1" indent="0" algn="l" defTabSz="711200">
            <a:lnSpc>
              <a:spcPct val="90000"/>
            </a:lnSpc>
            <a:spcBef>
              <a:spcPct val="0"/>
            </a:spcBef>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Introd_status</a:t>
          </a:r>
          <a:endParaRPr lang="en-US" sz="1600" kern="1200" dirty="0">
            <a:solidFill>
              <a:srgbClr val="007CC3">
                <a:lumMod val="50000"/>
              </a:srgbClr>
            </a:solidFill>
            <a:latin typeface="Calibri" panose="020F0502020204030204" pitchFamily="34" charset="0"/>
            <a:ea typeface="+mn-ea"/>
            <a:cs typeface="+mn-cs"/>
          </a:endParaRPr>
        </a:p>
        <a:p>
          <a:pPr marL="171450" lvl="1" indent="0" algn="l" defTabSz="711200">
            <a:lnSpc>
              <a:spcPct val="90000"/>
            </a:lnSpc>
            <a:spcBef>
              <a:spcPct val="0"/>
            </a:spcBef>
            <a:spcAft>
              <a:spcPct val="15000"/>
            </a:spcAft>
            <a:buFontTx/>
            <a:buNone/>
          </a:pPr>
          <a:r>
            <a:rPr lang="en-US" sz="1600" kern="1200" dirty="0" err="1">
              <a:solidFill>
                <a:srgbClr val="007CC3">
                  <a:lumMod val="50000"/>
                </a:srgbClr>
              </a:solidFill>
              <a:latin typeface="Calibri" panose="020F0502020204030204" pitchFamily="34" charset="0"/>
              <a:ea typeface="+mn-ea"/>
              <a:cs typeface="+mn-cs"/>
            </a:rPr>
            <a:t>Introd_status_code</a:t>
          </a:r>
          <a:endParaRPr lang="en-US" sz="1600" kern="1200" dirty="0">
            <a:solidFill>
              <a:srgbClr val="007CC3">
                <a:lumMod val="50000"/>
              </a:srgbClr>
            </a:solidFill>
            <a:latin typeface="Calibri" panose="020F0502020204030204" pitchFamily="34" charset="0"/>
            <a:ea typeface="+mn-ea"/>
            <a:cs typeface="+mn-cs"/>
          </a:endParaRPr>
        </a:p>
      </dsp:txBody>
      <dsp:txXfrm rot="-5400000">
        <a:off x="1310506" y="2478220"/>
        <a:ext cx="7658624" cy="2299215"/>
      </dsp:txXfrm>
    </dsp:sp>
    <dsp:sp modelId="{365F6F0C-9B66-41C0-A461-39CA0D76CBC8}">
      <dsp:nvSpPr>
        <dsp:cNvPr id="0" name=""/>
        <dsp:cNvSpPr/>
      </dsp:nvSpPr>
      <dsp:spPr>
        <a:xfrm>
          <a:off x="185" y="2457785"/>
          <a:ext cx="1359806" cy="25782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Tx/>
            <a:buNone/>
          </a:pPr>
          <a:r>
            <a:rPr lang="en-US" sz="1600" b="0" kern="1200" dirty="0"/>
            <a:t>Resolution</a:t>
          </a:r>
        </a:p>
      </dsp:txBody>
      <dsp:txXfrm>
        <a:off x="66565" y="2524165"/>
        <a:ext cx="1227046" cy="244548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604196" y="-244054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Yes</a:t>
          </a:r>
          <a:r>
            <a:rPr lang="en-US" sz="2500" kern="1200" dirty="0"/>
            <a:t> </a:t>
          </a:r>
        </a:p>
      </dsp:txBody>
      <dsp:txXfrm rot="-5400000">
        <a:off x="3099580" y="88536"/>
        <a:ext cx="5485899" cy="452202"/>
      </dsp:txXfrm>
    </dsp:sp>
    <dsp:sp modelId="{9F89A4F9-9CAA-4740-B30B-4BE352E5392F}">
      <dsp:nvSpPr>
        <dsp:cNvPr id="0" name=""/>
        <dsp:cNvSpPr/>
      </dsp:nvSpPr>
      <dsp:spPr>
        <a:xfrm>
          <a:off x="0" y="1432"/>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this a new issue?</a:t>
          </a:r>
        </a:p>
      </dsp:txBody>
      <dsp:txXfrm>
        <a:off x="30579" y="32011"/>
        <a:ext cx="3038421" cy="565252"/>
      </dsp:txXfrm>
    </dsp:sp>
    <dsp:sp modelId="{09D21510-CCB0-4712-8CC5-2EEBE176096B}">
      <dsp:nvSpPr>
        <dsp:cNvPr id="0" name=""/>
        <dsp:cNvSpPr/>
      </dsp:nvSpPr>
      <dsp:spPr>
        <a:xfrm rot="5400000">
          <a:off x="5604196" y="-178281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rPr>
            <a:t>No</a:t>
          </a:r>
          <a:endParaRPr lang="en-US" sz="2500" kern="1200" dirty="0"/>
        </a:p>
      </dsp:txBody>
      <dsp:txXfrm rot="-5400000">
        <a:off x="3099580" y="746266"/>
        <a:ext cx="5485899" cy="452202"/>
      </dsp:txXfrm>
    </dsp:sp>
    <dsp:sp modelId="{55D046C4-88D1-4B46-98A1-953F5B361681}">
      <dsp:nvSpPr>
        <dsp:cNvPr id="0" name=""/>
        <dsp:cNvSpPr/>
      </dsp:nvSpPr>
      <dsp:spPr>
        <a:xfrm>
          <a:off x="0" y="65916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it reported only for one customer?</a:t>
          </a:r>
        </a:p>
      </dsp:txBody>
      <dsp:txXfrm>
        <a:off x="30579" y="689742"/>
        <a:ext cx="3038421" cy="565252"/>
      </dsp:txXfrm>
    </dsp:sp>
    <dsp:sp modelId="{90B8D610-70F6-4A32-B739-4FDEF91FA8B2}">
      <dsp:nvSpPr>
        <dsp:cNvPr id="0" name=""/>
        <dsp:cNvSpPr/>
      </dsp:nvSpPr>
      <dsp:spPr>
        <a:xfrm rot="5400000">
          <a:off x="5604196" y="-1125082"/>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rPr>
            <a:t>No</a:t>
          </a:r>
          <a:endParaRPr lang="en-US" sz="2500" kern="1200" dirty="0"/>
        </a:p>
      </dsp:txBody>
      <dsp:txXfrm rot="-5400000">
        <a:off x="3099580" y="1403997"/>
        <a:ext cx="5485899" cy="452202"/>
      </dsp:txXfrm>
    </dsp:sp>
    <dsp:sp modelId="{28F46484-9830-4531-8EBF-75F0A8E1D20B}">
      <dsp:nvSpPr>
        <dsp:cNvPr id="0" name=""/>
        <dsp:cNvSpPr/>
      </dsp:nvSpPr>
      <dsp:spPr>
        <a:xfrm>
          <a:off x="0" y="131689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there any common pattern across CIFs?</a:t>
          </a:r>
        </a:p>
      </dsp:txBody>
      <dsp:txXfrm>
        <a:off x="30579" y="1347472"/>
        <a:ext cx="3038421" cy="565252"/>
      </dsp:txXfrm>
    </dsp:sp>
    <dsp:sp modelId="{BDB33E20-4C6B-43D2-B790-3908FB94A4E6}">
      <dsp:nvSpPr>
        <dsp:cNvPr id="0" name=""/>
        <dsp:cNvSpPr/>
      </dsp:nvSpPr>
      <dsp:spPr>
        <a:xfrm rot="5400000">
          <a:off x="5604196" y="-467351"/>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NA</a:t>
          </a:r>
        </a:p>
      </dsp:txBody>
      <dsp:txXfrm rot="-5400000">
        <a:off x="3099580" y="2061728"/>
        <a:ext cx="5485899" cy="452202"/>
      </dsp:txXfrm>
    </dsp:sp>
    <dsp:sp modelId="{83D00DD3-1C7C-4008-A40B-E95E6F2DF823}">
      <dsp:nvSpPr>
        <dsp:cNvPr id="0" name=""/>
        <dsp:cNvSpPr/>
      </dsp:nvSpPr>
      <dsp:spPr>
        <a:xfrm>
          <a:off x="0" y="1974624"/>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 issue only with migrated CIFs ?</a:t>
          </a:r>
        </a:p>
      </dsp:txBody>
      <dsp:txXfrm>
        <a:off x="30579" y="2005203"/>
        <a:ext cx="3038421" cy="565252"/>
      </dsp:txXfrm>
    </dsp:sp>
    <dsp:sp modelId="{4431C023-0594-4751-B6D9-17B7D473C5A2}">
      <dsp:nvSpPr>
        <dsp:cNvPr id="0" name=""/>
        <dsp:cNvSpPr/>
      </dsp:nvSpPr>
      <dsp:spPr>
        <a:xfrm rot="5400000">
          <a:off x="5604196" y="190378"/>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No</a:t>
          </a:r>
        </a:p>
      </dsp:txBody>
      <dsp:txXfrm rot="-5400000">
        <a:off x="3099580" y="2719458"/>
        <a:ext cx="5485899" cy="452202"/>
      </dsp:txXfrm>
    </dsp:sp>
    <dsp:sp modelId="{31CB7885-5D80-4E3E-AC89-345DB29582C9}">
      <dsp:nvSpPr>
        <dsp:cNvPr id="0" name=""/>
        <dsp:cNvSpPr/>
      </dsp:nvSpPr>
      <dsp:spPr>
        <a:xfrm>
          <a:off x="0" y="2632355"/>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Any changes done recently?</a:t>
          </a:r>
        </a:p>
      </dsp:txBody>
      <dsp:txXfrm>
        <a:off x="30579" y="2662934"/>
        <a:ext cx="3038421" cy="56525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4929149" y="-2930697"/>
          <a:ext cx="1009612" cy="7311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Calibri" panose="020F0502020204030204" pitchFamily="34" charset="0"/>
            </a:rPr>
            <a:t>Retail Customer creation is failing.</a:t>
          </a:r>
          <a:endParaRPr lang="en-US" sz="1800" b="0" kern="1200" dirty="0">
            <a:solidFill>
              <a:schemeClr val="accent1">
                <a:lumMod val="50000"/>
              </a:schemeClr>
            </a:solidFill>
          </a:endParaRPr>
        </a:p>
      </dsp:txBody>
      <dsp:txXfrm rot="-5400000">
        <a:off x="1778053" y="269684"/>
        <a:ext cx="7262521" cy="911042"/>
      </dsp:txXfrm>
    </dsp:sp>
    <dsp:sp modelId="{8892BEF4-27DB-4DD9-81E7-33B39C7A7D66}">
      <dsp:nvSpPr>
        <dsp:cNvPr id="0" name=""/>
        <dsp:cNvSpPr/>
      </dsp:nvSpPr>
      <dsp:spPr>
        <a:xfrm>
          <a:off x="8" y="102"/>
          <a:ext cx="1776379" cy="1262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Issue Description</a:t>
          </a:r>
        </a:p>
      </dsp:txBody>
      <dsp:txXfrm>
        <a:off x="61614" y="61708"/>
        <a:ext cx="1653167" cy="1138803"/>
      </dsp:txXfrm>
    </dsp:sp>
    <dsp:sp modelId="{895A2C5C-C0F8-4BBF-A337-534E34614759}">
      <dsp:nvSpPr>
        <dsp:cNvPr id="0" name=""/>
        <dsp:cNvSpPr/>
      </dsp:nvSpPr>
      <dsp:spPr>
        <a:xfrm rot="5400000">
          <a:off x="4873213" y="-1699676"/>
          <a:ext cx="1118156" cy="731180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1776388" y="1451733"/>
        <a:ext cx="7257222" cy="1008988"/>
      </dsp:txXfrm>
    </dsp:sp>
    <dsp:sp modelId="{364E779E-E35D-4C40-8E9D-9B397F69D441}">
      <dsp:nvSpPr>
        <dsp:cNvPr id="0" name=""/>
        <dsp:cNvSpPr/>
      </dsp:nvSpPr>
      <dsp:spPr>
        <a:xfrm>
          <a:off x="8" y="1325218"/>
          <a:ext cx="1776379" cy="12620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Logs Analyzed</a:t>
          </a:r>
        </a:p>
      </dsp:txBody>
      <dsp:txXfrm>
        <a:off x="61614" y="1386824"/>
        <a:ext cx="1653167" cy="1138803"/>
      </dsp:txXfrm>
    </dsp:sp>
    <dsp:sp modelId="{FF90FCC0-7AB8-4919-9CEE-D8A73C267557}">
      <dsp:nvSpPr>
        <dsp:cNvPr id="0" name=""/>
        <dsp:cNvSpPr/>
      </dsp:nvSpPr>
      <dsp:spPr>
        <a:xfrm rot="5400000">
          <a:off x="4227830" y="244519"/>
          <a:ext cx="2419345" cy="730469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kern="1200" dirty="0" err="1">
              <a:solidFill>
                <a:schemeClr val="accent1">
                  <a:lumMod val="50000"/>
                </a:schemeClr>
              </a:solidFill>
              <a:latin typeface="Calibri" panose="020F0502020204030204" pitchFamily="34" charset="0"/>
            </a:rPr>
            <a:t>com.infy.cis.exception.SRMBCException</a:t>
          </a:r>
          <a:r>
            <a:rPr lang="en-US" sz="1800" kern="1200" dirty="0">
              <a:solidFill>
                <a:schemeClr val="accent1">
                  <a:lumMod val="50000"/>
                </a:schemeClr>
              </a:solidFill>
              <a:latin typeface="Calibri" panose="020F0502020204030204" pitchFamily="34" charset="0"/>
            </a:rPr>
            <a:t>: Error code 7202. For details, please see the </a:t>
          </a:r>
          <a:r>
            <a:rPr lang="en-US" sz="1800" kern="1200" dirty="0" err="1">
              <a:solidFill>
                <a:schemeClr val="accent1">
                  <a:lumMod val="50000"/>
                </a:schemeClr>
              </a:solidFill>
              <a:latin typeface="Calibri" panose="020F0502020204030204" pitchFamily="34" charset="0"/>
            </a:rPr>
            <a:t>FinacleCRM</a:t>
          </a:r>
          <a:r>
            <a:rPr lang="en-US" sz="1800" kern="1200" dirty="0">
              <a:solidFill>
                <a:schemeClr val="accent1">
                  <a:lumMod val="50000"/>
                </a:schemeClr>
              </a:solidFill>
              <a:latin typeface="Calibri" panose="020F0502020204030204" pitchFamily="34" charset="0"/>
            </a:rPr>
            <a:t> API documentation for </a:t>
          </a:r>
          <a:r>
            <a:rPr lang="en-US" sz="1800" kern="1200" dirty="0" err="1">
              <a:solidFill>
                <a:schemeClr val="accent1">
                  <a:lumMod val="50000"/>
                </a:schemeClr>
              </a:solidFill>
              <a:latin typeface="Calibri" panose="020F0502020204030204" pitchFamily="34" charset="0"/>
            </a:rPr>
            <a:t>com.infy.cis.exception.SRMBCException</a:t>
          </a:r>
          <a:r>
            <a:rPr lang="en-US" sz="1800" kern="1200" dirty="0">
              <a:solidFill>
                <a:schemeClr val="accent1">
                  <a:lumMod val="50000"/>
                </a:schemeClr>
              </a:solidFill>
              <a:latin typeface="Calibri" panose="020F0502020204030204" pitchFamily="34" charset="0"/>
            </a:rPr>
            <a:t>). at </a:t>
          </a:r>
          <a:r>
            <a:rPr lang="en-US" sz="1800" kern="1200" dirty="0" err="1">
              <a:solidFill>
                <a:schemeClr val="accent1">
                  <a:lumMod val="50000"/>
                </a:schemeClr>
              </a:solidFill>
              <a:latin typeface="Calibri" panose="020F0502020204030204" pitchFamily="34" charset="0"/>
            </a:rPr>
            <a:t>com.infy.cis.srmbo.NNTMIdGen.getCifId</a:t>
          </a:r>
          <a:r>
            <a:rPr lang="en-US" sz="1800" kern="1200" dirty="0">
              <a:solidFill>
                <a:schemeClr val="accent1">
                  <a:lumMod val="50000"/>
                </a:schemeClr>
              </a:solidFill>
              <a:latin typeface="Calibri" panose="020F0502020204030204" pitchFamily="34" charset="0"/>
            </a:rPr>
            <a:t>(NNTMIdGen.java:121)</a:t>
          </a:r>
          <a:endParaRPr lang="en-US" sz="1800" b="0" kern="1200" dirty="0">
            <a:solidFill>
              <a:schemeClr val="accent1">
                <a:lumMod val="50000"/>
              </a:schemeClr>
            </a:solidFill>
            <a:latin typeface="Calibri" panose="020F0502020204030204"/>
            <a:ea typeface="+mn-ea"/>
            <a:cs typeface="+mn-cs"/>
          </a:endParaRPr>
        </a:p>
      </dsp:txBody>
      <dsp:txXfrm rot="-5400000">
        <a:off x="1785156" y="2805297"/>
        <a:ext cx="7186591" cy="2183139"/>
      </dsp:txXfrm>
    </dsp:sp>
    <dsp:sp modelId="{41F99743-8A9E-4B57-81AA-51E2501D446E}">
      <dsp:nvSpPr>
        <dsp:cNvPr id="0" name=""/>
        <dsp:cNvSpPr/>
      </dsp:nvSpPr>
      <dsp:spPr>
        <a:xfrm>
          <a:off x="8" y="2650335"/>
          <a:ext cx="1785147" cy="24930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Trace Observed</a:t>
          </a:r>
        </a:p>
      </dsp:txBody>
      <dsp:txXfrm>
        <a:off x="87152" y="2737479"/>
        <a:ext cx="1610859" cy="231877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DA089-5659-46ED-AD74-C59AA1FA14D4}">
      <dsp:nvSpPr>
        <dsp:cNvPr id="0" name=""/>
        <dsp:cNvSpPr/>
      </dsp:nvSpPr>
      <dsp:spPr>
        <a:xfrm rot="5400000">
          <a:off x="4026173" y="-2042103"/>
          <a:ext cx="2880186" cy="73481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0" lvl="1" indent="0" algn="l" defTabSz="755650">
            <a:lnSpc>
              <a:spcPct val="100000"/>
            </a:lnSpc>
            <a:spcBef>
              <a:spcPct val="0"/>
            </a:spcBef>
            <a:spcAft>
              <a:spcPts val="0"/>
            </a:spcAft>
            <a:buFont typeface="Arial" panose="020B0604020202020204" pitchFamily="34" charset="0"/>
            <a:buChar char="•"/>
          </a:pPr>
          <a:r>
            <a:rPr lang="en-US" sz="1700" kern="1200" dirty="0">
              <a:solidFill>
                <a:srgbClr val="007CC3">
                  <a:lumMod val="50000"/>
                </a:srgbClr>
              </a:solidFill>
              <a:latin typeface="Calibri" panose="020F0502020204030204" pitchFamily="34" charset="0"/>
              <a:ea typeface="+mn-ea"/>
              <a:cs typeface="+mn-cs"/>
            </a:rPr>
            <a:t>CIF ID can be generated in three ways:</a:t>
          </a:r>
          <a:endParaRPr lang="en-US" sz="1700" kern="1200" dirty="0">
            <a:solidFill>
              <a:srgbClr val="FF0000"/>
            </a:solidFill>
            <a:latin typeface="Calibri" panose="020F0502020204030204" pitchFamily="34" charset="0"/>
            <a:ea typeface="+mn-ea"/>
            <a:cs typeface="+mn-cs"/>
          </a:endParaRPr>
        </a:p>
        <a:p>
          <a:pPr marL="342900" lvl="2" indent="0" algn="l" defTabSz="755650">
            <a:lnSpc>
              <a:spcPct val="90000"/>
            </a:lnSpc>
            <a:spcBef>
              <a:spcPct val="0"/>
            </a:spcBef>
            <a:spcAft>
              <a:spcPct val="15000"/>
            </a:spcAft>
            <a:buFontTx/>
            <a:buNone/>
          </a:pPr>
          <a:r>
            <a:rPr lang="en-US" sz="1700" kern="1200" dirty="0">
              <a:solidFill>
                <a:srgbClr val="007CC3">
                  <a:lumMod val="50000"/>
                </a:srgbClr>
              </a:solidFill>
              <a:latin typeface="Calibri" panose="020F0502020204030204" pitchFamily="34" charset="0"/>
              <a:ea typeface="+mn-ea"/>
              <a:cs typeface="+mn-cs"/>
            </a:rPr>
            <a:t>1. Manual CIF ID Generation</a:t>
          </a:r>
          <a:endParaRPr lang="en-US" sz="1700" kern="1200" dirty="0">
            <a:solidFill>
              <a:srgbClr val="FF0000"/>
            </a:solidFill>
            <a:latin typeface="Calibri" panose="020F0502020204030204" pitchFamily="34" charset="0"/>
            <a:ea typeface="+mn-ea"/>
            <a:cs typeface="+mn-cs"/>
          </a:endParaRPr>
        </a:p>
        <a:p>
          <a:pPr marL="342900" lvl="2" indent="0" algn="l" defTabSz="755650">
            <a:lnSpc>
              <a:spcPct val="90000"/>
            </a:lnSpc>
            <a:spcBef>
              <a:spcPct val="0"/>
            </a:spcBef>
            <a:spcAft>
              <a:spcPct val="15000"/>
            </a:spcAft>
            <a:buFontTx/>
            <a:buNone/>
          </a:pPr>
          <a:r>
            <a:rPr lang="en-US" sz="1700" kern="1200" dirty="0">
              <a:solidFill>
                <a:srgbClr val="007CC3">
                  <a:lumMod val="50000"/>
                </a:srgbClr>
              </a:solidFill>
              <a:latin typeface="Calibri" panose="020F0502020204030204" pitchFamily="34" charset="0"/>
              <a:ea typeface="+mn-ea"/>
              <a:cs typeface="+mn-cs"/>
            </a:rPr>
            <a:t>2. CRM based CIF ID generation</a:t>
          </a:r>
          <a:endParaRPr lang="en-US" sz="1700" kern="1200" dirty="0">
            <a:solidFill>
              <a:srgbClr val="FF0000"/>
            </a:solidFill>
            <a:latin typeface="Calibri" panose="020F0502020204030204" pitchFamily="34" charset="0"/>
            <a:ea typeface="+mn-ea"/>
            <a:cs typeface="+mn-cs"/>
          </a:endParaRPr>
        </a:p>
        <a:p>
          <a:pPr marL="342900" lvl="2" indent="0" algn="l" defTabSz="755650">
            <a:lnSpc>
              <a:spcPct val="90000"/>
            </a:lnSpc>
            <a:spcBef>
              <a:spcPct val="0"/>
            </a:spcBef>
            <a:spcAft>
              <a:spcPct val="15000"/>
            </a:spcAft>
            <a:buFontTx/>
            <a:buNone/>
          </a:pPr>
          <a:r>
            <a:rPr lang="en-US" sz="1700" kern="1200" dirty="0">
              <a:solidFill>
                <a:srgbClr val="007CC3">
                  <a:lumMod val="50000"/>
                </a:srgbClr>
              </a:solidFill>
              <a:latin typeface="Calibri" panose="020F0502020204030204" pitchFamily="34" charset="0"/>
              <a:ea typeface="+mn-ea"/>
              <a:cs typeface="+mn-cs"/>
            </a:rPr>
            <a:t>3. NNTM based CIF ID generation</a:t>
          </a:r>
          <a:endParaRPr lang="en-US" sz="1700" kern="1200" dirty="0">
            <a:solidFill>
              <a:srgbClr val="FF0000"/>
            </a:solidFill>
            <a:latin typeface="Calibri" panose="020F0502020204030204" pitchFamily="34" charset="0"/>
            <a:ea typeface="+mn-ea"/>
            <a:cs typeface="+mn-cs"/>
          </a:endParaRPr>
        </a:p>
        <a:p>
          <a:pPr marL="342900" lvl="2" indent="0" algn="l" defTabSz="755650">
            <a:lnSpc>
              <a:spcPct val="90000"/>
            </a:lnSpc>
            <a:spcBef>
              <a:spcPct val="0"/>
            </a:spcBef>
            <a:spcAft>
              <a:spcPct val="15000"/>
            </a:spcAft>
            <a:buFontTx/>
            <a:buNone/>
          </a:pPr>
          <a:endParaRPr lang="en-US" sz="1700" kern="1200" dirty="0">
            <a:solidFill>
              <a:srgbClr val="FF0000"/>
            </a:solidFill>
            <a:latin typeface="Calibri" panose="020F0502020204030204" pitchFamily="34" charset="0"/>
            <a:ea typeface="+mn-ea"/>
            <a:cs typeface="+mn-cs"/>
          </a:endParaRPr>
        </a:p>
        <a:p>
          <a:pPr marL="0" lvl="2" indent="0" algn="just" defTabSz="755650">
            <a:lnSpc>
              <a:spcPct val="100000"/>
            </a:lnSpc>
            <a:spcBef>
              <a:spcPct val="0"/>
            </a:spcBef>
            <a:spcAft>
              <a:spcPts val="0"/>
            </a:spcAft>
            <a:buFont typeface="Arial" panose="020B0604020202020204" pitchFamily="34" charset="0"/>
            <a:buChar char="•"/>
          </a:pPr>
          <a:r>
            <a:rPr lang="en-US" sz="1700" kern="1200" dirty="0">
              <a:solidFill>
                <a:srgbClr val="007CC3">
                  <a:lumMod val="50000"/>
                </a:srgbClr>
              </a:solidFill>
              <a:latin typeface="Calibri" panose="020F0502020204030204" pitchFamily="34" charset="0"/>
              <a:ea typeface="+mn-ea"/>
              <a:cs typeface="+mn-cs"/>
            </a:rPr>
            <a:t>In this case CIF ID generation logic was set as NNTM, which uses Finacle Integrator to make an internal call to Core for generating the CIF ID sequence.</a:t>
          </a:r>
          <a:endParaRPr lang="en-US" sz="1700" kern="1200" dirty="0">
            <a:solidFill>
              <a:srgbClr val="FF0000"/>
            </a:solidFill>
            <a:latin typeface="Calibri" panose="020F0502020204030204" pitchFamily="34" charset="0"/>
            <a:ea typeface="+mn-ea"/>
            <a:cs typeface="+mn-cs"/>
          </a:endParaRPr>
        </a:p>
        <a:p>
          <a:pPr marL="0" lvl="2" indent="0" algn="just" defTabSz="755650">
            <a:lnSpc>
              <a:spcPct val="100000"/>
            </a:lnSpc>
            <a:spcBef>
              <a:spcPct val="0"/>
            </a:spcBef>
            <a:spcAft>
              <a:spcPts val="0"/>
            </a:spcAft>
            <a:buFont typeface="Arial" panose="020B0604020202020204" pitchFamily="34" charset="0"/>
            <a:buChar char="•"/>
          </a:pPr>
          <a:r>
            <a:rPr lang="en-US" sz="1700" kern="1200" dirty="0">
              <a:solidFill>
                <a:srgbClr val="007CC3">
                  <a:lumMod val="50000"/>
                </a:srgbClr>
              </a:solidFill>
              <a:latin typeface="Calibri" panose="020F0502020204030204" pitchFamily="34" charset="0"/>
              <a:ea typeface="+mn-ea"/>
              <a:cs typeface="+mn-cs"/>
            </a:rPr>
            <a:t>FI services were down due to which CRM-FI connectivity and CIF ID generation logic was failing causing the CIF creation to fail.</a:t>
          </a:r>
          <a:endParaRPr lang="en-US" sz="1700" kern="1200" dirty="0">
            <a:solidFill>
              <a:srgbClr val="FF0000"/>
            </a:solidFill>
            <a:latin typeface="Calibri" panose="020F0502020204030204" pitchFamily="34" charset="0"/>
            <a:ea typeface="+mn-ea"/>
            <a:cs typeface="+mn-cs"/>
          </a:endParaRPr>
        </a:p>
      </dsp:txBody>
      <dsp:txXfrm rot="-5400000">
        <a:off x="1792180" y="332489"/>
        <a:ext cx="7207575" cy="2598988"/>
      </dsp:txXfrm>
    </dsp:sp>
    <dsp:sp modelId="{9A2B0DB4-415D-4B16-B7CC-D676249A2BD8}">
      <dsp:nvSpPr>
        <dsp:cNvPr id="0" name=""/>
        <dsp:cNvSpPr/>
      </dsp:nvSpPr>
      <dsp:spPr>
        <a:xfrm>
          <a:off x="5305" y="60508"/>
          <a:ext cx="1785214" cy="27615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FontTx/>
            <a:buNone/>
          </a:pPr>
          <a:r>
            <a:rPr lang="en-US" sz="2500" b="0" kern="1200" dirty="0"/>
            <a:t>RCA</a:t>
          </a:r>
          <a:endParaRPr lang="en-US" sz="2500" kern="1200" dirty="0"/>
        </a:p>
      </dsp:txBody>
      <dsp:txXfrm>
        <a:off x="92452" y="147655"/>
        <a:ext cx="1610920" cy="2587219"/>
      </dsp:txXfrm>
    </dsp:sp>
    <dsp:sp modelId="{2515C808-BF87-46EB-804F-D655C6CAEBFA}">
      <dsp:nvSpPr>
        <dsp:cNvPr id="0" name=""/>
        <dsp:cNvSpPr/>
      </dsp:nvSpPr>
      <dsp:spPr>
        <a:xfrm rot="5400000">
          <a:off x="4867203" y="292804"/>
          <a:ext cx="1164795" cy="738591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FontTx/>
            <a:buNone/>
          </a:pPr>
          <a:r>
            <a:rPr lang="en-US" sz="1700" kern="1200" dirty="0">
              <a:solidFill>
                <a:srgbClr val="007CC3">
                  <a:lumMod val="50000"/>
                </a:srgbClr>
              </a:solidFill>
              <a:latin typeface="Calibri" panose="020F0502020204030204" pitchFamily="34" charset="0"/>
              <a:ea typeface="+mn-ea"/>
              <a:cs typeface="+mn-cs"/>
            </a:rPr>
            <a:t>Validate NNTM setup in core and restart FI services.</a:t>
          </a:r>
        </a:p>
      </dsp:txBody>
      <dsp:txXfrm rot="-5400000">
        <a:off x="1756645" y="3460224"/>
        <a:ext cx="7329051" cy="1051073"/>
      </dsp:txXfrm>
    </dsp:sp>
    <dsp:sp modelId="{693C547A-E7BB-4488-B840-BA580F57CE9A}">
      <dsp:nvSpPr>
        <dsp:cNvPr id="0" name=""/>
        <dsp:cNvSpPr/>
      </dsp:nvSpPr>
      <dsp:spPr>
        <a:xfrm>
          <a:off x="5305" y="2973403"/>
          <a:ext cx="1747223" cy="21689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FontTx/>
            <a:buNone/>
          </a:pPr>
          <a:r>
            <a:rPr lang="en-US" sz="2500" b="0" kern="1200" dirty="0"/>
            <a:t>Resolution</a:t>
          </a:r>
        </a:p>
      </dsp:txBody>
      <dsp:txXfrm>
        <a:off x="90597" y="3058695"/>
        <a:ext cx="1576639" cy="199834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604196" y="-244054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Yes</a:t>
          </a:r>
        </a:p>
      </dsp:txBody>
      <dsp:txXfrm rot="-5400000">
        <a:off x="3099580" y="88536"/>
        <a:ext cx="5485899" cy="452202"/>
      </dsp:txXfrm>
    </dsp:sp>
    <dsp:sp modelId="{9F89A4F9-9CAA-4740-B30B-4BE352E5392F}">
      <dsp:nvSpPr>
        <dsp:cNvPr id="0" name=""/>
        <dsp:cNvSpPr/>
      </dsp:nvSpPr>
      <dsp:spPr>
        <a:xfrm>
          <a:off x="0" y="1432"/>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this a new issue?</a:t>
          </a:r>
        </a:p>
      </dsp:txBody>
      <dsp:txXfrm>
        <a:off x="30579" y="32011"/>
        <a:ext cx="3038421" cy="565252"/>
      </dsp:txXfrm>
    </dsp:sp>
    <dsp:sp modelId="{09D21510-CCB0-4712-8CC5-2EEBE176096B}">
      <dsp:nvSpPr>
        <dsp:cNvPr id="0" name=""/>
        <dsp:cNvSpPr/>
      </dsp:nvSpPr>
      <dsp:spPr>
        <a:xfrm rot="5400000">
          <a:off x="5604196" y="-178281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Yes</a:t>
          </a:r>
        </a:p>
      </dsp:txBody>
      <dsp:txXfrm rot="-5400000">
        <a:off x="3099580" y="746266"/>
        <a:ext cx="5485899" cy="452202"/>
      </dsp:txXfrm>
    </dsp:sp>
    <dsp:sp modelId="{55D046C4-88D1-4B46-98A1-953F5B361681}">
      <dsp:nvSpPr>
        <dsp:cNvPr id="0" name=""/>
        <dsp:cNvSpPr/>
      </dsp:nvSpPr>
      <dsp:spPr>
        <a:xfrm>
          <a:off x="0" y="65916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it reported only for one customer?</a:t>
          </a:r>
        </a:p>
      </dsp:txBody>
      <dsp:txXfrm>
        <a:off x="30579" y="689742"/>
        <a:ext cx="3038421" cy="565252"/>
      </dsp:txXfrm>
    </dsp:sp>
    <dsp:sp modelId="{90B8D610-70F6-4A32-B739-4FDEF91FA8B2}">
      <dsp:nvSpPr>
        <dsp:cNvPr id="0" name=""/>
        <dsp:cNvSpPr/>
      </dsp:nvSpPr>
      <dsp:spPr>
        <a:xfrm rot="5400000">
          <a:off x="5604196" y="-1125082"/>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No</a:t>
          </a:r>
        </a:p>
      </dsp:txBody>
      <dsp:txXfrm rot="-5400000">
        <a:off x="3099580" y="1403997"/>
        <a:ext cx="5485899" cy="452202"/>
      </dsp:txXfrm>
    </dsp:sp>
    <dsp:sp modelId="{28F46484-9830-4531-8EBF-75F0A8E1D20B}">
      <dsp:nvSpPr>
        <dsp:cNvPr id="0" name=""/>
        <dsp:cNvSpPr/>
      </dsp:nvSpPr>
      <dsp:spPr>
        <a:xfrm>
          <a:off x="0" y="131689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there any common pattern across CIFs?</a:t>
          </a:r>
        </a:p>
      </dsp:txBody>
      <dsp:txXfrm>
        <a:off x="30579" y="1347472"/>
        <a:ext cx="3038421" cy="565252"/>
      </dsp:txXfrm>
    </dsp:sp>
    <dsp:sp modelId="{BDB33E20-4C6B-43D2-B790-3908FB94A4E6}">
      <dsp:nvSpPr>
        <dsp:cNvPr id="0" name=""/>
        <dsp:cNvSpPr/>
      </dsp:nvSpPr>
      <dsp:spPr>
        <a:xfrm rot="5400000">
          <a:off x="5604196" y="-467351"/>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No</a:t>
          </a:r>
        </a:p>
      </dsp:txBody>
      <dsp:txXfrm rot="-5400000">
        <a:off x="3099580" y="2061728"/>
        <a:ext cx="5485899" cy="452202"/>
      </dsp:txXfrm>
    </dsp:sp>
    <dsp:sp modelId="{83D00DD3-1C7C-4008-A40B-E95E6F2DF823}">
      <dsp:nvSpPr>
        <dsp:cNvPr id="0" name=""/>
        <dsp:cNvSpPr/>
      </dsp:nvSpPr>
      <dsp:spPr>
        <a:xfrm>
          <a:off x="0" y="1974624"/>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 issue only with migrated CIFs ?</a:t>
          </a:r>
        </a:p>
      </dsp:txBody>
      <dsp:txXfrm>
        <a:off x="30579" y="2005203"/>
        <a:ext cx="3038421" cy="565252"/>
      </dsp:txXfrm>
    </dsp:sp>
    <dsp:sp modelId="{4431C023-0594-4751-B6D9-17B7D473C5A2}">
      <dsp:nvSpPr>
        <dsp:cNvPr id="0" name=""/>
        <dsp:cNvSpPr/>
      </dsp:nvSpPr>
      <dsp:spPr>
        <a:xfrm rot="5400000">
          <a:off x="5604196" y="190378"/>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chemeClr val="accent1">
                  <a:lumMod val="50000"/>
                </a:schemeClr>
              </a:solidFill>
            </a:rPr>
            <a:t>No</a:t>
          </a:r>
        </a:p>
      </dsp:txBody>
      <dsp:txXfrm rot="-5400000">
        <a:off x="3099580" y="2719458"/>
        <a:ext cx="5485899" cy="452202"/>
      </dsp:txXfrm>
    </dsp:sp>
    <dsp:sp modelId="{31CB7885-5D80-4E3E-AC89-345DB29582C9}">
      <dsp:nvSpPr>
        <dsp:cNvPr id="0" name=""/>
        <dsp:cNvSpPr/>
      </dsp:nvSpPr>
      <dsp:spPr>
        <a:xfrm>
          <a:off x="0" y="2632355"/>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Any changes done recently?</a:t>
          </a:r>
        </a:p>
      </dsp:txBody>
      <dsp:txXfrm>
        <a:off x="30579" y="2662934"/>
        <a:ext cx="3038421" cy="56525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5031891" y="-3184656"/>
          <a:ext cx="760474" cy="7463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622300">
            <a:lnSpc>
              <a:spcPct val="100000"/>
            </a:lnSpc>
            <a:spcBef>
              <a:spcPct val="0"/>
            </a:spcBef>
            <a:spcAft>
              <a:spcPts val="0"/>
            </a:spcAft>
            <a:buFontTx/>
            <a:buNone/>
          </a:pPr>
          <a:r>
            <a:rPr lang="en-US" sz="1400" kern="1200" dirty="0">
              <a:solidFill>
                <a:schemeClr val="accent1">
                  <a:lumMod val="50000"/>
                </a:schemeClr>
              </a:solidFill>
              <a:latin typeface="Calibri" panose="020F0502020204030204" pitchFamily="34" charset="0"/>
            </a:rPr>
            <a:t>CIF creation failing from Front end.</a:t>
          </a:r>
          <a:endParaRPr lang="en-US" sz="1400" b="0" kern="1200" dirty="0">
            <a:solidFill>
              <a:schemeClr val="accent1">
                <a:lumMod val="50000"/>
              </a:schemeClr>
            </a:solidFill>
          </a:endParaRPr>
        </a:p>
      </dsp:txBody>
      <dsp:txXfrm rot="-5400000">
        <a:off x="1680258" y="204100"/>
        <a:ext cx="7426619" cy="686228"/>
      </dsp:txXfrm>
    </dsp:sp>
    <dsp:sp modelId="{8892BEF4-27DB-4DD9-81E7-33B39C7A7D66}">
      <dsp:nvSpPr>
        <dsp:cNvPr id="0" name=""/>
        <dsp:cNvSpPr/>
      </dsp:nvSpPr>
      <dsp:spPr>
        <a:xfrm>
          <a:off x="451" y="1041"/>
          <a:ext cx="1679354" cy="9505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ts val="0"/>
            </a:spcAft>
            <a:buFontTx/>
            <a:buNone/>
          </a:pPr>
          <a:r>
            <a:rPr lang="en-US" sz="1600" b="0" kern="1200" dirty="0"/>
            <a:t>Issue Description</a:t>
          </a:r>
        </a:p>
      </dsp:txBody>
      <dsp:txXfrm>
        <a:off x="46855" y="47445"/>
        <a:ext cx="1586546" cy="857784"/>
      </dsp:txXfrm>
    </dsp:sp>
    <dsp:sp modelId="{895A2C5C-C0F8-4BBF-A337-534E34614759}">
      <dsp:nvSpPr>
        <dsp:cNvPr id="0" name=""/>
        <dsp:cNvSpPr/>
      </dsp:nvSpPr>
      <dsp:spPr>
        <a:xfrm rot="5400000">
          <a:off x="4990560" y="-2257410"/>
          <a:ext cx="842232" cy="7463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622300">
            <a:lnSpc>
              <a:spcPct val="100000"/>
            </a:lnSpc>
            <a:spcBef>
              <a:spcPct val="0"/>
            </a:spcBef>
            <a:spcAft>
              <a:spcPts val="0"/>
            </a:spcAft>
            <a:buFontTx/>
            <a:buNone/>
          </a:pPr>
          <a:r>
            <a:rPr lang="en-US" sz="14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400" b="0" kern="1200" dirty="0">
            <a:solidFill>
              <a:schemeClr val="accent1">
                <a:lumMod val="50000"/>
              </a:schemeClr>
            </a:solidFill>
          </a:endParaRPr>
        </a:p>
      </dsp:txBody>
      <dsp:txXfrm rot="-5400000">
        <a:off x="1679805" y="1094459"/>
        <a:ext cx="7422628" cy="760004"/>
      </dsp:txXfrm>
    </dsp:sp>
    <dsp:sp modelId="{364E779E-E35D-4C40-8E9D-9B397F69D441}">
      <dsp:nvSpPr>
        <dsp:cNvPr id="0" name=""/>
        <dsp:cNvSpPr/>
      </dsp:nvSpPr>
      <dsp:spPr>
        <a:xfrm>
          <a:off x="451" y="999164"/>
          <a:ext cx="1679354" cy="9505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ts val="0"/>
            </a:spcAft>
            <a:buFontTx/>
            <a:buNone/>
          </a:pPr>
          <a:r>
            <a:rPr lang="en-US" sz="1600" b="0" kern="1200" dirty="0"/>
            <a:t>Logs Analyzed</a:t>
          </a:r>
        </a:p>
      </dsp:txBody>
      <dsp:txXfrm>
        <a:off x="46855" y="1045568"/>
        <a:ext cx="1586546" cy="857784"/>
      </dsp:txXfrm>
    </dsp:sp>
    <dsp:sp modelId="{FF90FCC0-7AB8-4919-9CEE-D8A73C267557}">
      <dsp:nvSpPr>
        <dsp:cNvPr id="0" name=""/>
        <dsp:cNvSpPr/>
      </dsp:nvSpPr>
      <dsp:spPr>
        <a:xfrm rot="5400000">
          <a:off x="4999641" y="-1289200"/>
          <a:ext cx="830917" cy="74564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622300">
            <a:lnSpc>
              <a:spcPct val="100000"/>
            </a:lnSpc>
            <a:spcBef>
              <a:spcPct val="0"/>
            </a:spcBef>
            <a:spcAft>
              <a:spcPts val="0"/>
            </a:spcAft>
            <a:buFontTx/>
            <a:buNone/>
          </a:pPr>
          <a:r>
            <a:rPr lang="en-US" sz="1400" kern="1200" dirty="0">
              <a:solidFill>
                <a:schemeClr val="accent1">
                  <a:lumMod val="50000"/>
                </a:schemeClr>
              </a:solidFill>
              <a:latin typeface="Calibri" panose="020F0502020204030204" pitchFamily="34" charset="0"/>
            </a:rPr>
            <a:t>Below exception was seen in FinacleCRM Logs: Logs:'</a:t>
          </a:r>
          <a:r>
            <a:rPr lang="en-US" sz="1400" kern="1200" dirty="0" err="1">
              <a:solidFill>
                <a:schemeClr val="accent1">
                  <a:lumMod val="50000"/>
                </a:schemeClr>
              </a:solidFill>
              <a:latin typeface="Calibri" panose="020F0502020204030204" pitchFamily="34" charset="0"/>
            </a:rPr>
            <a:t>com.infy.cis.exception.SRMBOException</a:t>
          </a:r>
          <a:r>
            <a:rPr lang="en-US" sz="1400" kern="1200" dirty="0">
              <a:solidFill>
                <a:schemeClr val="accent1">
                  <a:lumMod val="50000"/>
                </a:schemeClr>
              </a:solidFill>
              <a:latin typeface="Calibri" panose="020F0502020204030204" pitchFamily="34" charset="0"/>
            </a:rPr>
            <a:t>: This record has been updated by some other user, your changes will be lost.</a:t>
          </a:r>
          <a:r>
            <a:rPr lang="en-US" sz="1400" kern="1200" dirty="0">
              <a:solidFill>
                <a:schemeClr val="accent1">
                  <a:lumMod val="50000"/>
                </a:schemeClr>
              </a:solidFill>
            </a:rPr>
            <a:t> </a:t>
          </a:r>
          <a:r>
            <a:rPr lang="en-US" sz="1400" kern="1200" dirty="0">
              <a:solidFill>
                <a:schemeClr val="accent1">
                  <a:lumMod val="50000"/>
                </a:schemeClr>
              </a:solidFill>
              <a:latin typeface="Calibri" panose="020F0502020204030204" pitchFamily="34" charset="0"/>
            </a:rPr>
            <a:t>com.ibm.websphere.CRMUSER.</a:t>
          </a:r>
          <a:r>
            <a:rPr lang="en-US" sz="1400" kern="1200" dirty="0">
              <a:solidFill>
                <a:srgbClr val="007CC3">
                  <a:lumMod val="50000"/>
                </a:srgbClr>
              </a:solidFill>
              <a:latin typeface="Calibri" panose="020F0502020204030204" pitchFamily="34" charset="0"/>
              <a:ea typeface="+mn-ea"/>
              <a:cs typeface="+mn-cs"/>
            </a:rPr>
            <a:t>PK743</a:t>
          </a:r>
          <a:r>
            <a:rPr lang="en-US" sz="1400" kern="1200" dirty="0">
              <a:solidFill>
                <a:schemeClr val="accent1">
                  <a:lumMod val="50000"/>
                </a:schemeClr>
              </a:solidFill>
              <a:latin typeface="Calibri" panose="020F0502020204030204" pitchFamily="34" charset="0"/>
            </a:rPr>
            <a:t> </a:t>
          </a:r>
          <a:r>
            <a:rPr lang="en-US" sz="1400" kern="1200" dirty="0" err="1">
              <a:solidFill>
                <a:schemeClr val="accent1">
                  <a:lumMod val="50000"/>
                </a:schemeClr>
              </a:solidFill>
              <a:latin typeface="Calibri" panose="020F0502020204030204" pitchFamily="34" charset="0"/>
            </a:rPr>
            <a:t>violated.cm.DuplicateKeyException</a:t>
          </a:r>
          <a:r>
            <a:rPr lang="en-US" sz="1400" kern="1200" dirty="0">
              <a:solidFill>
                <a:schemeClr val="accent1">
                  <a:lumMod val="50000"/>
                </a:schemeClr>
              </a:solidFill>
              <a:latin typeface="Calibri" panose="020F0502020204030204" pitchFamily="34" charset="0"/>
            </a:rPr>
            <a:t>: ORA-00001: unique constraint </a:t>
          </a:r>
          <a:endParaRPr lang="en-US" sz="1400" b="0" kern="1200" dirty="0">
            <a:solidFill>
              <a:schemeClr val="accent1">
                <a:lumMod val="50000"/>
              </a:schemeClr>
            </a:solidFill>
            <a:latin typeface="Calibri" panose="020F0502020204030204"/>
            <a:ea typeface="+mn-ea"/>
            <a:cs typeface="+mn-cs"/>
          </a:endParaRPr>
        </a:p>
      </dsp:txBody>
      <dsp:txXfrm rot="-5400000">
        <a:off x="1686862" y="2064141"/>
        <a:ext cx="7415913" cy="749793"/>
      </dsp:txXfrm>
    </dsp:sp>
    <dsp:sp modelId="{41F99743-8A9E-4B57-81AA-51E2501D446E}">
      <dsp:nvSpPr>
        <dsp:cNvPr id="0" name=""/>
        <dsp:cNvSpPr/>
      </dsp:nvSpPr>
      <dsp:spPr>
        <a:xfrm>
          <a:off x="451" y="1997287"/>
          <a:ext cx="1686410" cy="883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ts val="0"/>
            </a:spcAft>
            <a:buFontTx/>
            <a:buNone/>
          </a:pPr>
          <a:r>
            <a:rPr lang="en-US" sz="1600" b="0" kern="1200" dirty="0"/>
            <a:t>Trace Observed</a:t>
          </a:r>
        </a:p>
      </dsp:txBody>
      <dsp:txXfrm>
        <a:off x="43580" y="2040416"/>
        <a:ext cx="1600152" cy="797242"/>
      </dsp:txXfrm>
    </dsp:sp>
    <dsp:sp modelId="{472F4026-B50C-4A64-901D-BE83EE214B1E}">
      <dsp:nvSpPr>
        <dsp:cNvPr id="0" name=""/>
        <dsp:cNvSpPr/>
      </dsp:nvSpPr>
      <dsp:spPr>
        <a:xfrm rot="5400000">
          <a:off x="4928102" y="-280233"/>
          <a:ext cx="967148" cy="7463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577850">
            <a:lnSpc>
              <a:spcPct val="100000"/>
            </a:lnSpc>
            <a:spcBef>
              <a:spcPct val="0"/>
            </a:spcBef>
            <a:spcAft>
              <a:spcPts val="0"/>
            </a:spcAft>
            <a:buFontTx/>
            <a:buNone/>
          </a:pPr>
          <a:r>
            <a:rPr lang="en-US" sz="1300" kern="1200" dirty="0">
              <a:solidFill>
                <a:schemeClr val="accent1">
                  <a:lumMod val="50000"/>
                </a:schemeClr>
              </a:solidFill>
              <a:latin typeface="Calibri" panose="020F0502020204030204"/>
              <a:ea typeface="+mn-ea"/>
              <a:cs typeface="+mn-cs"/>
            </a:rPr>
            <a:t>1. Using the following query, check which table the constraint  is on:</a:t>
          </a:r>
        </a:p>
        <a:p>
          <a:pPr marL="0" lvl="1" indent="0" algn="l" defTabSz="577850">
            <a:lnSpc>
              <a:spcPct val="100000"/>
            </a:lnSpc>
            <a:spcBef>
              <a:spcPct val="0"/>
            </a:spcBef>
            <a:spcAft>
              <a:spcPts val="0"/>
            </a:spcAft>
            <a:buFontTx/>
            <a:buNone/>
          </a:pPr>
          <a:r>
            <a:rPr lang="en-US" sz="1300" kern="1200" dirty="0">
              <a:solidFill>
                <a:schemeClr val="accent1">
                  <a:lumMod val="50000"/>
                </a:schemeClr>
              </a:solidFill>
              <a:latin typeface="Calibri" panose="020F0502020204030204"/>
              <a:ea typeface="+mn-ea"/>
              <a:cs typeface="+mn-cs"/>
            </a:rPr>
            <a:t>select * from </a:t>
          </a:r>
          <a:r>
            <a:rPr lang="en-US" sz="1300" kern="1200" dirty="0" err="1">
              <a:solidFill>
                <a:schemeClr val="accent1">
                  <a:lumMod val="50000"/>
                </a:schemeClr>
              </a:solidFill>
              <a:latin typeface="Calibri" panose="020F0502020204030204"/>
              <a:ea typeface="+mn-ea"/>
              <a:cs typeface="+mn-cs"/>
            </a:rPr>
            <a:t>all_constraints</a:t>
          </a:r>
          <a:r>
            <a:rPr lang="en-US" sz="1300" kern="1200" dirty="0">
              <a:solidFill>
                <a:schemeClr val="accent1">
                  <a:lumMod val="50000"/>
                </a:schemeClr>
              </a:solidFill>
              <a:latin typeface="Calibri" panose="020F0502020204030204"/>
              <a:ea typeface="+mn-ea"/>
              <a:cs typeface="+mn-cs"/>
            </a:rPr>
            <a:t> where </a:t>
          </a:r>
          <a:r>
            <a:rPr lang="en-US" sz="1300" kern="1200" dirty="0" err="1">
              <a:solidFill>
                <a:schemeClr val="accent1">
                  <a:lumMod val="50000"/>
                </a:schemeClr>
              </a:solidFill>
              <a:latin typeface="Calibri" panose="020F0502020204030204"/>
              <a:ea typeface="+mn-ea"/>
              <a:cs typeface="+mn-cs"/>
            </a:rPr>
            <a:t>constraint_name</a:t>
          </a:r>
          <a:r>
            <a:rPr lang="en-US" sz="1300" kern="1200" dirty="0">
              <a:solidFill>
                <a:schemeClr val="accent1">
                  <a:lumMod val="50000"/>
                </a:schemeClr>
              </a:solidFill>
              <a:latin typeface="Calibri" panose="020F0502020204030204"/>
              <a:ea typeface="+mn-ea"/>
              <a:cs typeface="+mn-cs"/>
            </a:rPr>
            <a:t>='PK743';</a:t>
          </a:r>
        </a:p>
        <a:p>
          <a:pPr marL="0" lvl="1" indent="0" algn="l" defTabSz="577850">
            <a:lnSpc>
              <a:spcPct val="100000"/>
            </a:lnSpc>
            <a:spcBef>
              <a:spcPct val="0"/>
            </a:spcBef>
            <a:spcAft>
              <a:spcPts val="0"/>
            </a:spcAft>
            <a:buFontTx/>
            <a:buNone/>
          </a:pPr>
          <a:r>
            <a:rPr lang="en-US" sz="1300" kern="1200" dirty="0">
              <a:solidFill>
                <a:schemeClr val="accent1">
                  <a:lumMod val="50000"/>
                </a:schemeClr>
              </a:solidFill>
              <a:latin typeface="Calibri" panose="020F0502020204030204" pitchFamily="34" charset="0"/>
            </a:rPr>
            <a:t>2. It was identified that exception was coming from CIF_ID_MASTER table.</a:t>
          </a:r>
          <a:endParaRPr lang="en-US" sz="1300" kern="1200" dirty="0">
            <a:solidFill>
              <a:schemeClr val="accent1">
                <a:lumMod val="50000"/>
              </a:schemeClr>
            </a:solidFill>
            <a:latin typeface="Calibri" panose="020F0502020204030204"/>
            <a:ea typeface="+mn-ea"/>
            <a:cs typeface="+mn-cs"/>
          </a:endParaRPr>
        </a:p>
        <a:p>
          <a:pPr marL="0" lvl="1" indent="0" algn="l" defTabSz="577850">
            <a:lnSpc>
              <a:spcPct val="100000"/>
            </a:lnSpc>
            <a:spcBef>
              <a:spcPct val="0"/>
            </a:spcBef>
            <a:spcAft>
              <a:spcPts val="0"/>
            </a:spcAft>
            <a:buFontTx/>
            <a:buNone/>
          </a:pPr>
          <a:r>
            <a:rPr lang="en-US" sz="1300" kern="1200" dirty="0">
              <a:solidFill>
                <a:schemeClr val="accent1">
                  <a:lumMod val="50000"/>
                </a:schemeClr>
              </a:solidFill>
            </a:rPr>
            <a:t>The s</a:t>
          </a:r>
          <a:r>
            <a:rPr lang="en-US" sz="1300" kern="1200" dirty="0">
              <a:solidFill>
                <a:schemeClr val="accent1">
                  <a:lumMod val="50000"/>
                </a:schemeClr>
              </a:solidFill>
              <a:latin typeface="Calibri" panose="020F0502020204030204" pitchFamily="34" charset="0"/>
            </a:rPr>
            <a:t>equence </a:t>
          </a:r>
          <a:r>
            <a:rPr lang="en-US" sz="1300" kern="1200" dirty="0" err="1">
              <a:solidFill>
                <a:schemeClr val="accent1">
                  <a:lumMod val="50000"/>
                </a:schemeClr>
              </a:solidFill>
              <a:latin typeface="Calibri" panose="020F0502020204030204" pitchFamily="34" charset="0"/>
            </a:rPr>
            <a:t>crmuser.CIFPFX</a:t>
          </a:r>
          <a:r>
            <a:rPr lang="en-US" sz="1300" kern="1200" dirty="0">
              <a:solidFill>
                <a:schemeClr val="accent1">
                  <a:lumMod val="50000"/>
                </a:schemeClr>
              </a:solidFill>
              <a:latin typeface="Calibri" panose="020F0502020204030204" pitchFamily="34" charset="0"/>
            </a:rPr>
            <a:t>_ had a </a:t>
          </a:r>
          <a:r>
            <a:rPr lang="en-US" sz="1300" kern="1200" dirty="0" err="1">
              <a:solidFill>
                <a:schemeClr val="accent1">
                  <a:lumMod val="50000"/>
                </a:schemeClr>
              </a:solidFill>
              <a:latin typeface="Calibri" panose="020F0502020204030204" pitchFamily="34" charset="0"/>
            </a:rPr>
            <a:t>nextvalue</a:t>
          </a:r>
          <a:r>
            <a:rPr lang="en-US" sz="1300" kern="1200" dirty="0">
              <a:solidFill>
                <a:schemeClr val="accent1">
                  <a:lumMod val="50000"/>
                </a:schemeClr>
              </a:solidFill>
              <a:latin typeface="Calibri" panose="020F0502020204030204" pitchFamily="34" charset="0"/>
            </a:rPr>
            <a:t> lower than the max value of CIF_ID_MASTER.CIFMASTERID .</a:t>
          </a:r>
          <a:endParaRPr lang="en-US" sz="1300" kern="1200" dirty="0">
            <a:solidFill>
              <a:schemeClr val="accent1">
                <a:lumMod val="50000"/>
              </a:schemeClr>
            </a:solidFill>
            <a:latin typeface="Calibri" panose="020F0502020204030204"/>
            <a:ea typeface="+mn-ea"/>
            <a:cs typeface="+mn-cs"/>
          </a:endParaRPr>
        </a:p>
      </dsp:txBody>
      <dsp:txXfrm rot="-5400000">
        <a:off x="1679805" y="3015276"/>
        <a:ext cx="7416530" cy="872724"/>
      </dsp:txXfrm>
    </dsp:sp>
    <dsp:sp modelId="{5A6C5E2C-7872-4ACA-AD0D-4D6B2EF3C644}">
      <dsp:nvSpPr>
        <dsp:cNvPr id="0" name=""/>
        <dsp:cNvSpPr/>
      </dsp:nvSpPr>
      <dsp:spPr>
        <a:xfrm>
          <a:off x="451" y="2928316"/>
          <a:ext cx="1679354" cy="1046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ts val="0"/>
            </a:spcAft>
            <a:buFontTx/>
            <a:buNone/>
          </a:pPr>
          <a:r>
            <a:rPr lang="en-US" sz="1600" b="0" kern="1200" dirty="0"/>
            <a:t>RCA</a:t>
          </a:r>
        </a:p>
      </dsp:txBody>
      <dsp:txXfrm>
        <a:off x="51544" y="2979409"/>
        <a:ext cx="1577168" cy="944454"/>
      </dsp:txXfrm>
    </dsp:sp>
    <dsp:sp modelId="{AEB78B8C-FAB0-41BF-B8BA-BF2E069A0714}">
      <dsp:nvSpPr>
        <dsp:cNvPr id="0" name=""/>
        <dsp:cNvSpPr/>
      </dsp:nvSpPr>
      <dsp:spPr>
        <a:xfrm rot="5400000">
          <a:off x="4893120" y="817001"/>
          <a:ext cx="941558" cy="74564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622300">
            <a:lnSpc>
              <a:spcPct val="100000"/>
            </a:lnSpc>
            <a:spcBef>
              <a:spcPct val="0"/>
            </a:spcBef>
            <a:spcAft>
              <a:spcPts val="0"/>
            </a:spcAft>
            <a:buFontTx/>
            <a:buNone/>
          </a:pPr>
          <a:r>
            <a:rPr lang="en-US" sz="1400" kern="1200" dirty="0">
              <a:solidFill>
                <a:schemeClr val="accent1">
                  <a:lumMod val="50000"/>
                </a:schemeClr>
              </a:solidFill>
              <a:latin typeface="Calibri" panose="020F0502020204030204" pitchFamily="34" charset="0"/>
            </a:rPr>
            <a:t>Start with value of the sequence </a:t>
          </a:r>
          <a:r>
            <a:rPr lang="en-US" sz="1400" kern="1200" dirty="0" err="1">
              <a:solidFill>
                <a:schemeClr val="accent1">
                  <a:lumMod val="50000"/>
                </a:schemeClr>
              </a:solidFill>
              <a:latin typeface="Calibri" panose="020F0502020204030204" pitchFamily="34" charset="0"/>
            </a:rPr>
            <a:t>crmuser.CIFPFX</a:t>
          </a:r>
          <a:r>
            <a:rPr lang="en-US" sz="1400" kern="1200" dirty="0">
              <a:solidFill>
                <a:schemeClr val="accent1">
                  <a:lumMod val="50000"/>
                </a:schemeClr>
              </a:solidFill>
              <a:latin typeface="Calibri" panose="020F0502020204030204" pitchFamily="34" charset="0"/>
            </a:rPr>
            <a:t>_ was reset to a value higher than maximum value of CIF_ID_MASTER.CIFMASTERID in database post which issue got resolved.</a:t>
          </a:r>
          <a:endParaRPr lang="en-US" sz="1400" b="0" kern="1200" dirty="0">
            <a:solidFill>
              <a:schemeClr val="accent1">
                <a:lumMod val="50000"/>
              </a:schemeClr>
            </a:solidFill>
            <a:latin typeface="Calibri" panose="020F0502020204030204"/>
            <a:ea typeface="+mn-ea"/>
            <a:cs typeface="+mn-cs"/>
          </a:endParaRPr>
        </a:p>
        <a:p>
          <a:pPr marL="0" lvl="1" indent="0" algn="l" defTabSz="622300">
            <a:lnSpc>
              <a:spcPct val="100000"/>
            </a:lnSpc>
            <a:spcBef>
              <a:spcPct val="0"/>
            </a:spcBef>
            <a:spcAft>
              <a:spcPts val="0"/>
            </a:spcAft>
            <a:buFontTx/>
            <a:buNone/>
          </a:pPr>
          <a:endParaRPr lang="en-US" sz="1400" b="0" kern="1200" dirty="0">
            <a:solidFill>
              <a:schemeClr val="accent1">
                <a:lumMod val="50000"/>
              </a:schemeClr>
            </a:solidFill>
            <a:latin typeface="Calibri" panose="020F0502020204030204"/>
            <a:ea typeface="+mn-ea"/>
            <a:cs typeface="+mn-cs"/>
          </a:endParaRPr>
        </a:p>
      </dsp:txBody>
      <dsp:txXfrm rot="-5400000">
        <a:off x="1635662" y="4120423"/>
        <a:ext cx="7410512" cy="849632"/>
      </dsp:txXfrm>
    </dsp:sp>
    <dsp:sp modelId="{168BCE36-57EE-4997-9069-59CB7DB9A917}">
      <dsp:nvSpPr>
        <dsp:cNvPr id="0" name=""/>
        <dsp:cNvSpPr/>
      </dsp:nvSpPr>
      <dsp:spPr>
        <a:xfrm>
          <a:off x="451" y="4022487"/>
          <a:ext cx="1686410" cy="111996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100000"/>
            </a:lnSpc>
            <a:spcBef>
              <a:spcPct val="0"/>
            </a:spcBef>
            <a:spcAft>
              <a:spcPts val="0"/>
            </a:spcAft>
            <a:buFontTx/>
            <a:buNone/>
          </a:pPr>
          <a:r>
            <a:rPr lang="en-US" sz="1600" b="0" kern="1200" dirty="0"/>
            <a:t>Resolution</a:t>
          </a:r>
        </a:p>
      </dsp:txBody>
      <dsp:txXfrm>
        <a:off x="55123" y="4077159"/>
        <a:ext cx="1577066" cy="1010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604196" y="-244054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Yes</a:t>
          </a:r>
          <a:r>
            <a:rPr lang="en-US" sz="2500" kern="1200" dirty="0"/>
            <a:t> </a:t>
          </a:r>
        </a:p>
      </dsp:txBody>
      <dsp:txXfrm rot="-5400000">
        <a:off x="3099580" y="88536"/>
        <a:ext cx="5485899" cy="452202"/>
      </dsp:txXfrm>
    </dsp:sp>
    <dsp:sp modelId="{9F89A4F9-9CAA-4740-B30B-4BE352E5392F}">
      <dsp:nvSpPr>
        <dsp:cNvPr id="0" name=""/>
        <dsp:cNvSpPr/>
      </dsp:nvSpPr>
      <dsp:spPr>
        <a:xfrm>
          <a:off x="0" y="1432"/>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this a new issue?</a:t>
          </a:r>
        </a:p>
      </dsp:txBody>
      <dsp:txXfrm>
        <a:off x="30579" y="32011"/>
        <a:ext cx="3038421" cy="565252"/>
      </dsp:txXfrm>
    </dsp:sp>
    <dsp:sp modelId="{09D21510-CCB0-4712-8CC5-2EEBE176096B}">
      <dsp:nvSpPr>
        <dsp:cNvPr id="0" name=""/>
        <dsp:cNvSpPr/>
      </dsp:nvSpPr>
      <dsp:spPr>
        <a:xfrm rot="5400000">
          <a:off x="5604196" y="-1782813"/>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rPr>
            <a:t>Yes</a:t>
          </a:r>
          <a:endParaRPr lang="en-US" sz="2500" kern="1200" dirty="0"/>
        </a:p>
      </dsp:txBody>
      <dsp:txXfrm rot="-5400000">
        <a:off x="3099580" y="746266"/>
        <a:ext cx="5485899" cy="452202"/>
      </dsp:txXfrm>
    </dsp:sp>
    <dsp:sp modelId="{55D046C4-88D1-4B46-98A1-953F5B361681}">
      <dsp:nvSpPr>
        <dsp:cNvPr id="0" name=""/>
        <dsp:cNvSpPr/>
      </dsp:nvSpPr>
      <dsp:spPr>
        <a:xfrm>
          <a:off x="0" y="65916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it reported only for one customer?</a:t>
          </a:r>
        </a:p>
      </dsp:txBody>
      <dsp:txXfrm>
        <a:off x="30579" y="689742"/>
        <a:ext cx="3038421" cy="565252"/>
      </dsp:txXfrm>
    </dsp:sp>
    <dsp:sp modelId="{90B8D610-70F6-4A32-B739-4FDEF91FA8B2}">
      <dsp:nvSpPr>
        <dsp:cNvPr id="0" name=""/>
        <dsp:cNvSpPr/>
      </dsp:nvSpPr>
      <dsp:spPr>
        <a:xfrm rot="5400000">
          <a:off x="5604196" y="-1125082"/>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rPr>
            <a:t>No</a:t>
          </a:r>
          <a:endParaRPr lang="en-US" sz="2500" kern="1200" dirty="0"/>
        </a:p>
      </dsp:txBody>
      <dsp:txXfrm rot="-5400000">
        <a:off x="3099580" y="1403997"/>
        <a:ext cx="5485899" cy="452202"/>
      </dsp:txXfrm>
    </dsp:sp>
    <dsp:sp modelId="{28F46484-9830-4531-8EBF-75F0A8E1D20B}">
      <dsp:nvSpPr>
        <dsp:cNvPr id="0" name=""/>
        <dsp:cNvSpPr/>
      </dsp:nvSpPr>
      <dsp:spPr>
        <a:xfrm>
          <a:off x="0" y="1316893"/>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there any common pattern across CIFs?</a:t>
          </a:r>
        </a:p>
      </dsp:txBody>
      <dsp:txXfrm>
        <a:off x="30579" y="1347472"/>
        <a:ext cx="3038421" cy="565252"/>
      </dsp:txXfrm>
    </dsp:sp>
    <dsp:sp modelId="{BDB33E20-4C6B-43D2-B790-3908FB94A4E6}">
      <dsp:nvSpPr>
        <dsp:cNvPr id="0" name=""/>
        <dsp:cNvSpPr/>
      </dsp:nvSpPr>
      <dsp:spPr>
        <a:xfrm rot="5400000">
          <a:off x="5604196" y="-467351"/>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Yes</a:t>
          </a:r>
        </a:p>
      </dsp:txBody>
      <dsp:txXfrm rot="-5400000">
        <a:off x="3099580" y="2061728"/>
        <a:ext cx="5485899" cy="452202"/>
      </dsp:txXfrm>
    </dsp:sp>
    <dsp:sp modelId="{83D00DD3-1C7C-4008-A40B-E95E6F2DF823}">
      <dsp:nvSpPr>
        <dsp:cNvPr id="0" name=""/>
        <dsp:cNvSpPr/>
      </dsp:nvSpPr>
      <dsp:spPr>
        <a:xfrm>
          <a:off x="0" y="1974624"/>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Is the issue only with migrated CIFs ?</a:t>
          </a:r>
        </a:p>
      </dsp:txBody>
      <dsp:txXfrm>
        <a:off x="30579" y="2005203"/>
        <a:ext cx="3038421" cy="565252"/>
      </dsp:txXfrm>
    </dsp:sp>
    <dsp:sp modelId="{4431C023-0594-4751-B6D9-17B7D473C5A2}">
      <dsp:nvSpPr>
        <dsp:cNvPr id="0" name=""/>
        <dsp:cNvSpPr/>
      </dsp:nvSpPr>
      <dsp:spPr>
        <a:xfrm rot="5400000">
          <a:off x="5604196" y="190378"/>
          <a:ext cx="501128"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Tx/>
            <a:buNone/>
          </a:pPr>
          <a:r>
            <a:rPr lang="en-US" sz="2500" kern="1200" dirty="0">
              <a:solidFill>
                <a:srgbClr val="002060"/>
              </a:solidFill>
              <a:latin typeface="Calibri"/>
              <a:ea typeface="+mn-ea"/>
              <a:cs typeface="+mn-cs"/>
            </a:rPr>
            <a:t>No</a:t>
          </a:r>
        </a:p>
      </dsp:txBody>
      <dsp:txXfrm rot="-5400000">
        <a:off x="3099580" y="2719458"/>
        <a:ext cx="5485899" cy="452202"/>
      </dsp:txXfrm>
    </dsp:sp>
    <dsp:sp modelId="{31CB7885-5D80-4E3E-AC89-345DB29582C9}">
      <dsp:nvSpPr>
        <dsp:cNvPr id="0" name=""/>
        <dsp:cNvSpPr/>
      </dsp:nvSpPr>
      <dsp:spPr>
        <a:xfrm>
          <a:off x="0" y="2632355"/>
          <a:ext cx="3099579" cy="6264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FontTx/>
            <a:buNone/>
          </a:pPr>
          <a:r>
            <a:rPr lang="en-US" sz="1700" kern="1200" dirty="0"/>
            <a:t>Any changes done recently?</a:t>
          </a:r>
        </a:p>
      </dsp:txBody>
      <dsp:txXfrm>
        <a:off x="30579" y="2662934"/>
        <a:ext cx="3038421" cy="565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5073089" y="-3161719"/>
          <a:ext cx="657001" cy="7268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Calibri" panose="020F0502020204030204" pitchFamily="34" charset="0"/>
            </a:rPr>
            <a:t>CIF is not getting created at CRM</a:t>
          </a:r>
          <a:endParaRPr lang="en-US" sz="1800" b="0" kern="1200" dirty="0">
            <a:solidFill>
              <a:schemeClr val="accent1">
                <a:lumMod val="50000"/>
              </a:schemeClr>
            </a:solidFill>
          </a:endParaRPr>
        </a:p>
      </dsp:txBody>
      <dsp:txXfrm rot="-5400000">
        <a:off x="1767462" y="175980"/>
        <a:ext cx="7236184" cy="592857"/>
      </dsp:txXfrm>
    </dsp:sp>
    <dsp:sp modelId="{8892BEF4-27DB-4DD9-81E7-33B39C7A7D66}">
      <dsp:nvSpPr>
        <dsp:cNvPr id="0" name=""/>
        <dsp:cNvSpPr/>
      </dsp:nvSpPr>
      <dsp:spPr>
        <a:xfrm>
          <a:off x="8" y="549"/>
          <a:ext cx="1765799" cy="8212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Issue Description</a:t>
          </a:r>
        </a:p>
      </dsp:txBody>
      <dsp:txXfrm>
        <a:off x="40098" y="40639"/>
        <a:ext cx="1685619" cy="741072"/>
      </dsp:txXfrm>
    </dsp:sp>
    <dsp:sp modelId="{895A2C5C-C0F8-4BBF-A337-534E34614759}">
      <dsp:nvSpPr>
        <dsp:cNvPr id="0" name=""/>
        <dsp:cNvSpPr/>
      </dsp:nvSpPr>
      <dsp:spPr>
        <a:xfrm rot="5400000">
          <a:off x="5036117" y="-2360637"/>
          <a:ext cx="727636" cy="7268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endParaRPr lang="en-US" sz="1800" b="0" kern="1200" dirty="0">
            <a:solidFill>
              <a:schemeClr val="accent1">
                <a:lumMod val="50000"/>
              </a:schemeClr>
            </a:solidFill>
          </a:endParaRPr>
        </a:p>
      </dsp:txBody>
      <dsp:txXfrm rot="-5400000">
        <a:off x="1765807" y="945193"/>
        <a:ext cx="7232736" cy="656596"/>
      </dsp:txXfrm>
    </dsp:sp>
    <dsp:sp modelId="{364E779E-E35D-4C40-8E9D-9B397F69D441}">
      <dsp:nvSpPr>
        <dsp:cNvPr id="0" name=""/>
        <dsp:cNvSpPr/>
      </dsp:nvSpPr>
      <dsp:spPr>
        <a:xfrm>
          <a:off x="8" y="862864"/>
          <a:ext cx="1765799" cy="8212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Logs Analyzed</a:t>
          </a:r>
        </a:p>
      </dsp:txBody>
      <dsp:txXfrm>
        <a:off x="40098" y="902954"/>
        <a:ext cx="1685619" cy="741072"/>
      </dsp:txXfrm>
    </dsp:sp>
    <dsp:sp modelId="{FF90FCC0-7AB8-4919-9CEE-D8A73C267557}">
      <dsp:nvSpPr>
        <dsp:cNvPr id="0" name=""/>
        <dsp:cNvSpPr/>
      </dsp:nvSpPr>
      <dsp:spPr>
        <a:xfrm rot="5400000">
          <a:off x="4673610" y="-1127609"/>
          <a:ext cx="1463011" cy="72611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Calibri" panose="020F0502020204030204" pitchFamily="34" charset="0"/>
            </a:rPr>
            <a:t>Below exception was seen in FinacleCRM Logs:</a:t>
          </a:r>
          <a:endParaRPr lang="en-US" sz="1800" b="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Calibri" panose="020F0502020204030204" pitchFamily="34" charset="0"/>
              <a:cs typeface="Calibri" panose="020F0502020204030204" pitchFamily="34" charset="0"/>
            </a:rPr>
            <a:t>&lt;CONTENT&gt;{340589071} Given value is too large or too small in size for attribute CoreInterfaceModBO.FREECODE7</a:t>
          </a:r>
        </a:p>
      </dsp:txBody>
      <dsp:txXfrm rot="-5400000">
        <a:off x="1774523" y="1842896"/>
        <a:ext cx="7189768" cy="1320175"/>
      </dsp:txXfrm>
    </dsp:sp>
    <dsp:sp modelId="{41F99743-8A9E-4B57-81AA-51E2501D446E}">
      <dsp:nvSpPr>
        <dsp:cNvPr id="0" name=""/>
        <dsp:cNvSpPr/>
      </dsp:nvSpPr>
      <dsp:spPr>
        <a:xfrm>
          <a:off x="8" y="1725179"/>
          <a:ext cx="1774514" cy="15556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Trace Observed</a:t>
          </a:r>
        </a:p>
      </dsp:txBody>
      <dsp:txXfrm>
        <a:off x="75946" y="1801117"/>
        <a:ext cx="1622638" cy="1403731"/>
      </dsp:txXfrm>
    </dsp:sp>
    <dsp:sp modelId="{472F4026-B50C-4A64-901D-BE83EE214B1E}">
      <dsp:nvSpPr>
        <dsp:cNvPr id="0" name=""/>
        <dsp:cNvSpPr/>
      </dsp:nvSpPr>
      <dsp:spPr>
        <a:xfrm rot="5400000">
          <a:off x="4993708" y="93949"/>
          <a:ext cx="812454" cy="72682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 typeface="Arial" panose="020B0604020202020204" pitchFamily="34" charset="0"/>
            <a:buNone/>
          </a:pPr>
          <a:r>
            <a:rPr lang="en-US" sz="1800" kern="1200" dirty="0">
              <a:solidFill>
                <a:schemeClr val="accent1">
                  <a:lumMod val="50000"/>
                </a:schemeClr>
              </a:solidFill>
              <a:latin typeface="Calibri" panose="020F0502020204030204" pitchFamily="34" charset="0"/>
              <a:cs typeface="Calibri" panose="020F0502020204030204" pitchFamily="34" charset="0"/>
            </a:rPr>
            <a:t>The field freecode7 in </a:t>
          </a:r>
          <a:r>
            <a:rPr lang="en-US" sz="1800" kern="1200" dirty="0" err="1">
              <a:solidFill>
                <a:schemeClr val="accent1">
                  <a:lumMod val="50000"/>
                </a:schemeClr>
              </a:solidFill>
              <a:latin typeface="Calibri" panose="020F0502020204030204" pitchFamily="34" charset="0"/>
              <a:cs typeface="Calibri" panose="020F0502020204030204" pitchFamily="34" charset="0"/>
            </a:rPr>
            <a:t>coreinterface</a:t>
          </a:r>
          <a:r>
            <a:rPr lang="en-US" sz="1800" kern="1200" dirty="0">
              <a:solidFill>
                <a:schemeClr val="accent1">
                  <a:lumMod val="50000"/>
                </a:schemeClr>
              </a:solidFill>
              <a:latin typeface="Calibri" panose="020F0502020204030204" pitchFamily="34" charset="0"/>
              <a:cs typeface="Calibri" panose="020F0502020204030204" pitchFamily="34" charset="0"/>
            </a:rPr>
            <a:t> table in the database is nvarchar2(5) but the value passed from the front end was of 6 characters. </a:t>
          </a:r>
          <a:endParaRPr lang="en-US" sz="1800" kern="1200" dirty="0">
            <a:solidFill>
              <a:schemeClr val="accent1">
                <a:lumMod val="50000"/>
              </a:schemeClr>
            </a:solidFill>
            <a:latin typeface="Calibri" panose="020F0502020204030204"/>
            <a:ea typeface="+mn-ea"/>
            <a:cs typeface="+mn-cs"/>
          </a:endParaRPr>
        </a:p>
      </dsp:txBody>
      <dsp:txXfrm rot="-5400000">
        <a:off x="1765808" y="3361511"/>
        <a:ext cx="7228595" cy="733132"/>
      </dsp:txXfrm>
    </dsp:sp>
    <dsp:sp modelId="{5A6C5E2C-7872-4ACA-AD0D-4D6B2EF3C644}">
      <dsp:nvSpPr>
        <dsp:cNvPr id="0" name=""/>
        <dsp:cNvSpPr/>
      </dsp:nvSpPr>
      <dsp:spPr>
        <a:xfrm>
          <a:off x="8" y="3416843"/>
          <a:ext cx="1765799" cy="6224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RCA</a:t>
          </a:r>
        </a:p>
      </dsp:txBody>
      <dsp:txXfrm>
        <a:off x="30394" y="3447229"/>
        <a:ext cx="1705027" cy="561696"/>
      </dsp:txXfrm>
    </dsp:sp>
    <dsp:sp modelId="{AEB78B8C-FAB0-41BF-B8BA-BF2E069A0714}">
      <dsp:nvSpPr>
        <dsp:cNvPr id="0" name=""/>
        <dsp:cNvSpPr/>
      </dsp:nvSpPr>
      <dsp:spPr>
        <a:xfrm rot="5400000">
          <a:off x="4961192" y="996398"/>
          <a:ext cx="780097" cy="72611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Calibri" panose="020F0502020204030204" pitchFamily="34" charset="0"/>
              <a:cs typeface="Calibri" panose="020F0502020204030204" pitchFamily="34" charset="0"/>
            </a:rPr>
            <a:t>Issue got resolved after passing the value having length 5 or lesser for freecode7 field.</a:t>
          </a:r>
          <a:endParaRPr lang="en-US" sz="1800" b="0" kern="1200" dirty="0">
            <a:solidFill>
              <a:schemeClr val="accent1">
                <a:lumMod val="50000"/>
              </a:schemeClr>
            </a:solidFill>
            <a:latin typeface="Calibri" panose="020F0502020204030204"/>
            <a:ea typeface="+mn-ea"/>
            <a:cs typeface="+mn-cs"/>
          </a:endParaRPr>
        </a:p>
      </dsp:txBody>
      <dsp:txXfrm rot="-5400000">
        <a:off x="1720648" y="4275024"/>
        <a:ext cx="7223105" cy="703935"/>
      </dsp:txXfrm>
    </dsp:sp>
    <dsp:sp modelId="{168BCE36-57EE-4997-9069-59CB7DB9A917}">
      <dsp:nvSpPr>
        <dsp:cNvPr id="0" name=""/>
        <dsp:cNvSpPr/>
      </dsp:nvSpPr>
      <dsp:spPr>
        <a:xfrm>
          <a:off x="8" y="4175367"/>
          <a:ext cx="1774514" cy="9675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t>Resolution</a:t>
          </a:r>
        </a:p>
      </dsp:txBody>
      <dsp:txXfrm>
        <a:off x="47241" y="4222600"/>
        <a:ext cx="1680048" cy="8731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578803" y="-2408657"/>
          <a:ext cx="551914"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Yes </a:t>
          </a:r>
        </a:p>
      </dsp:txBody>
      <dsp:txXfrm rot="-5400000">
        <a:off x="3099579" y="97509"/>
        <a:ext cx="5483420" cy="498030"/>
      </dsp:txXfrm>
    </dsp:sp>
    <dsp:sp modelId="{9F89A4F9-9CAA-4740-B30B-4BE352E5392F}">
      <dsp:nvSpPr>
        <dsp:cNvPr id="0" name=""/>
        <dsp:cNvSpPr/>
      </dsp:nvSpPr>
      <dsp:spPr>
        <a:xfrm>
          <a:off x="0" y="1577"/>
          <a:ext cx="3099579" cy="6898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this a new issue?</a:t>
          </a:r>
        </a:p>
      </dsp:txBody>
      <dsp:txXfrm>
        <a:off x="33678" y="35255"/>
        <a:ext cx="3032223" cy="622536"/>
      </dsp:txXfrm>
    </dsp:sp>
    <dsp:sp modelId="{09D21510-CCB0-4712-8CC5-2EEBE176096B}">
      <dsp:nvSpPr>
        <dsp:cNvPr id="0" name=""/>
        <dsp:cNvSpPr/>
      </dsp:nvSpPr>
      <dsp:spPr>
        <a:xfrm rot="5400000">
          <a:off x="5578803" y="-1684269"/>
          <a:ext cx="551914"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Yes</a:t>
          </a:r>
        </a:p>
      </dsp:txBody>
      <dsp:txXfrm rot="-5400000">
        <a:off x="3099579" y="821897"/>
        <a:ext cx="5483420" cy="498030"/>
      </dsp:txXfrm>
    </dsp:sp>
    <dsp:sp modelId="{55D046C4-88D1-4B46-98A1-953F5B361681}">
      <dsp:nvSpPr>
        <dsp:cNvPr id="0" name=""/>
        <dsp:cNvSpPr/>
      </dsp:nvSpPr>
      <dsp:spPr>
        <a:xfrm>
          <a:off x="0" y="725965"/>
          <a:ext cx="3099579" cy="6898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it reported only for one customer?</a:t>
          </a:r>
        </a:p>
      </dsp:txBody>
      <dsp:txXfrm>
        <a:off x="33678" y="759643"/>
        <a:ext cx="3032223" cy="622536"/>
      </dsp:txXfrm>
    </dsp:sp>
    <dsp:sp modelId="{90B8D610-70F6-4A32-B739-4FDEF91FA8B2}">
      <dsp:nvSpPr>
        <dsp:cNvPr id="0" name=""/>
        <dsp:cNvSpPr/>
      </dsp:nvSpPr>
      <dsp:spPr>
        <a:xfrm rot="5400000">
          <a:off x="5578803" y="-959882"/>
          <a:ext cx="551914"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No </a:t>
          </a:r>
        </a:p>
      </dsp:txBody>
      <dsp:txXfrm rot="-5400000">
        <a:off x="3099579" y="1546284"/>
        <a:ext cx="5483420" cy="498030"/>
      </dsp:txXfrm>
    </dsp:sp>
    <dsp:sp modelId="{28F46484-9830-4531-8EBF-75F0A8E1D20B}">
      <dsp:nvSpPr>
        <dsp:cNvPr id="0" name=""/>
        <dsp:cNvSpPr/>
      </dsp:nvSpPr>
      <dsp:spPr>
        <a:xfrm>
          <a:off x="0" y="1450352"/>
          <a:ext cx="3099579" cy="6898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there any common pattern across CIFs?</a:t>
          </a:r>
        </a:p>
      </dsp:txBody>
      <dsp:txXfrm>
        <a:off x="33678" y="1484030"/>
        <a:ext cx="3032223" cy="622536"/>
      </dsp:txXfrm>
    </dsp:sp>
    <dsp:sp modelId="{BDB33E20-4C6B-43D2-B790-3908FB94A4E6}">
      <dsp:nvSpPr>
        <dsp:cNvPr id="0" name=""/>
        <dsp:cNvSpPr/>
      </dsp:nvSpPr>
      <dsp:spPr>
        <a:xfrm rot="5400000">
          <a:off x="5578803" y="-235495"/>
          <a:ext cx="551914"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Yes</a:t>
          </a:r>
        </a:p>
      </dsp:txBody>
      <dsp:txXfrm rot="-5400000">
        <a:off x="3099579" y="2270671"/>
        <a:ext cx="5483420" cy="498030"/>
      </dsp:txXfrm>
    </dsp:sp>
    <dsp:sp modelId="{83D00DD3-1C7C-4008-A40B-E95E6F2DF823}">
      <dsp:nvSpPr>
        <dsp:cNvPr id="0" name=""/>
        <dsp:cNvSpPr/>
      </dsp:nvSpPr>
      <dsp:spPr>
        <a:xfrm>
          <a:off x="0" y="2174740"/>
          <a:ext cx="3099579" cy="6898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 issue only with migrated CIFs ?</a:t>
          </a:r>
        </a:p>
      </dsp:txBody>
      <dsp:txXfrm>
        <a:off x="33678" y="2208418"/>
        <a:ext cx="3032223" cy="622536"/>
      </dsp:txXfrm>
    </dsp:sp>
    <dsp:sp modelId="{4431C023-0594-4751-B6D9-17B7D473C5A2}">
      <dsp:nvSpPr>
        <dsp:cNvPr id="0" name=""/>
        <dsp:cNvSpPr/>
      </dsp:nvSpPr>
      <dsp:spPr>
        <a:xfrm rot="5400000">
          <a:off x="5578803" y="488892"/>
          <a:ext cx="551914"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No</a:t>
          </a:r>
        </a:p>
      </dsp:txBody>
      <dsp:txXfrm rot="-5400000">
        <a:off x="3099579" y="2995058"/>
        <a:ext cx="5483420" cy="498030"/>
      </dsp:txXfrm>
    </dsp:sp>
    <dsp:sp modelId="{31CB7885-5D80-4E3E-AC89-345DB29582C9}">
      <dsp:nvSpPr>
        <dsp:cNvPr id="0" name=""/>
        <dsp:cNvSpPr/>
      </dsp:nvSpPr>
      <dsp:spPr>
        <a:xfrm>
          <a:off x="0" y="2899127"/>
          <a:ext cx="3099579" cy="6898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Any changes done recently?</a:t>
          </a:r>
        </a:p>
      </dsp:txBody>
      <dsp:txXfrm>
        <a:off x="33678" y="2932805"/>
        <a:ext cx="3032223" cy="6225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5249590" y="-3339259"/>
          <a:ext cx="607776" cy="74437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rPr>
            <a:t>One of the Retail CIF is under verification and pending for approval, but user is unable to approve the CIF and getting internal database error.</a:t>
          </a:r>
        </a:p>
      </dsp:txBody>
      <dsp:txXfrm rot="-5400000">
        <a:off x="1831595" y="108405"/>
        <a:ext cx="7414099" cy="548438"/>
      </dsp:txXfrm>
    </dsp:sp>
    <dsp:sp modelId="{8892BEF4-27DB-4DD9-81E7-33B39C7A7D66}">
      <dsp:nvSpPr>
        <dsp:cNvPr id="0" name=""/>
        <dsp:cNvSpPr/>
      </dsp:nvSpPr>
      <dsp:spPr>
        <a:xfrm>
          <a:off x="892" y="2764"/>
          <a:ext cx="1830701" cy="7597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None/>
          </a:pPr>
          <a:r>
            <a:rPr lang="en-US" sz="1800" b="0" kern="1200" dirty="0"/>
            <a:t>Issue Description</a:t>
          </a:r>
        </a:p>
      </dsp:txBody>
      <dsp:txXfrm>
        <a:off x="37979" y="39851"/>
        <a:ext cx="1756527" cy="685547"/>
      </dsp:txXfrm>
    </dsp:sp>
    <dsp:sp modelId="{895A2C5C-C0F8-4BBF-A337-534E34614759}">
      <dsp:nvSpPr>
        <dsp:cNvPr id="0" name=""/>
        <dsp:cNvSpPr/>
      </dsp:nvSpPr>
      <dsp:spPr>
        <a:xfrm rot="5400000">
          <a:off x="5249590" y="-2541552"/>
          <a:ext cx="607776" cy="74437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Finacle CRM logs (FinacleCRM_Log1.xml, FinacleCRM_Log2.xml), Server Logs and FFDC logs</a:t>
          </a:r>
          <a:r>
            <a:rPr lang="en-US" sz="1800" b="0" kern="1200" dirty="0">
              <a:solidFill>
                <a:schemeClr val="accent1">
                  <a:lumMod val="50000"/>
                </a:schemeClr>
              </a:solidFill>
            </a:rPr>
            <a:t>.</a:t>
          </a:r>
        </a:p>
      </dsp:txBody>
      <dsp:txXfrm rot="-5400000">
        <a:off x="1831595" y="906112"/>
        <a:ext cx="7414099" cy="548438"/>
      </dsp:txXfrm>
    </dsp:sp>
    <dsp:sp modelId="{364E779E-E35D-4C40-8E9D-9B397F69D441}">
      <dsp:nvSpPr>
        <dsp:cNvPr id="0" name=""/>
        <dsp:cNvSpPr/>
      </dsp:nvSpPr>
      <dsp:spPr>
        <a:xfrm>
          <a:off x="892" y="800471"/>
          <a:ext cx="1830701" cy="7597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None/>
          </a:pPr>
          <a:r>
            <a:rPr lang="en-US" sz="1800" b="0" kern="1200" dirty="0"/>
            <a:t>Logs Analyzed</a:t>
          </a:r>
        </a:p>
      </dsp:txBody>
      <dsp:txXfrm>
        <a:off x="37979" y="837558"/>
        <a:ext cx="1756527" cy="685547"/>
      </dsp:txXfrm>
    </dsp:sp>
    <dsp:sp modelId="{FF90FCC0-7AB8-4919-9CEE-D8A73C267557}">
      <dsp:nvSpPr>
        <dsp:cNvPr id="0" name=""/>
        <dsp:cNvSpPr/>
      </dsp:nvSpPr>
      <dsp:spPr>
        <a:xfrm rot="5400000">
          <a:off x="4947068" y="-1510066"/>
          <a:ext cx="1205525" cy="743647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rPr>
            <a:t>Below exception observed in Finacle CRM logs:</a:t>
          </a:r>
          <a:endParaRPr lang="en-US" sz="1800" b="0" kern="1200" dirty="0">
            <a:solidFill>
              <a:schemeClr val="accent1">
                <a:lumMod val="50000"/>
              </a:schemeClr>
            </a:solidFill>
            <a:latin typeface="Calibri" panose="020F0502020204030204"/>
            <a:ea typeface="+mn-ea"/>
            <a:cs typeface="+mn-cs"/>
          </a:endParaRPr>
        </a:p>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&lt;CONTENT&gt; </a:t>
          </a:r>
          <a:r>
            <a:rPr lang="en-US" sz="1800" b="0" kern="1200" dirty="0" err="1">
              <a:solidFill>
                <a:schemeClr val="accent1">
                  <a:lumMod val="50000"/>
                </a:schemeClr>
              </a:solidFill>
              <a:latin typeface="Calibri" panose="020F0502020204030204"/>
              <a:ea typeface="+mn-ea"/>
              <a:cs typeface="+mn-cs"/>
            </a:rPr>
            <a:t>com.infy.cis.exception.SRMTypeValidatorException</a:t>
          </a:r>
          <a:r>
            <a:rPr lang="en-US" sz="1800" b="0" kern="1200" dirty="0">
              <a:solidFill>
                <a:schemeClr val="accent1">
                  <a:lumMod val="50000"/>
                </a:schemeClr>
              </a:solidFill>
              <a:latin typeface="Calibri" panose="020F0502020204030204"/>
              <a:ea typeface="+mn-ea"/>
              <a:cs typeface="+mn-cs"/>
            </a:rPr>
            <a:t>: The attribute &amp;apos;&amp;</a:t>
          </a:r>
          <a:r>
            <a:rPr lang="en-US" sz="1800" b="0" kern="1200" dirty="0" err="1">
              <a:solidFill>
                <a:schemeClr val="accent1">
                  <a:lumMod val="50000"/>
                </a:schemeClr>
              </a:solidFill>
              <a:latin typeface="Calibri" panose="020F0502020204030204"/>
              <a:ea typeface="+mn-ea"/>
              <a:cs typeface="+mn-cs"/>
            </a:rPr>
            <a:t>apos;EntityDocumentBO.bODateCreated&amp;apos</a:t>
          </a:r>
          <a:r>
            <a:rPr lang="en-US" sz="1800" b="0" kern="1200" dirty="0">
              <a:solidFill>
                <a:schemeClr val="accent1">
                  <a:lumMod val="50000"/>
                </a:schemeClr>
              </a:solidFill>
              <a:latin typeface="Calibri" panose="020F0502020204030204"/>
              <a:ea typeface="+mn-ea"/>
              <a:cs typeface="+mn-cs"/>
            </a:rPr>
            <a:t>;&amp;apos; is a required attribute, but it has not been provided.</a:t>
          </a:r>
        </a:p>
      </dsp:txBody>
      <dsp:txXfrm rot="-5400000">
        <a:off x="1831595" y="1664256"/>
        <a:ext cx="7377624" cy="1087827"/>
      </dsp:txXfrm>
    </dsp:sp>
    <dsp:sp modelId="{41F99743-8A9E-4B57-81AA-51E2501D446E}">
      <dsp:nvSpPr>
        <dsp:cNvPr id="0" name=""/>
        <dsp:cNvSpPr/>
      </dsp:nvSpPr>
      <dsp:spPr>
        <a:xfrm>
          <a:off x="892" y="1598178"/>
          <a:ext cx="1830701" cy="121998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None/>
          </a:pPr>
          <a:r>
            <a:rPr lang="en-US" sz="1800" b="0" kern="1200" dirty="0"/>
            <a:t>Trace Observed</a:t>
          </a:r>
        </a:p>
      </dsp:txBody>
      <dsp:txXfrm>
        <a:off x="60447" y="1657733"/>
        <a:ext cx="1711591" cy="1100872"/>
      </dsp:txXfrm>
    </dsp:sp>
    <dsp:sp modelId="{472F4026-B50C-4A64-901D-BE83EE214B1E}">
      <dsp:nvSpPr>
        <dsp:cNvPr id="0" name=""/>
        <dsp:cNvSpPr/>
      </dsp:nvSpPr>
      <dsp:spPr>
        <a:xfrm rot="5400000">
          <a:off x="5250483" y="-485875"/>
          <a:ext cx="607776" cy="74437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 typeface="Arial" panose="020B0604020202020204" pitchFamily="34" charset="0"/>
            <a:buChar char="•"/>
          </a:pPr>
          <a:r>
            <a:rPr lang="en-US" sz="1800" b="0" kern="1200" dirty="0">
              <a:solidFill>
                <a:schemeClr val="accent1">
                  <a:lumMod val="50000"/>
                </a:schemeClr>
              </a:solidFill>
              <a:latin typeface="Calibri" panose="020F0502020204030204"/>
              <a:ea typeface="+mn-ea"/>
              <a:cs typeface="+mn-cs"/>
            </a:rPr>
            <a:t>It was a migrated CIF. </a:t>
          </a:r>
          <a:endParaRPr lang="en-US" sz="1800" b="0" kern="1200" dirty="0">
            <a:solidFill>
              <a:schemeClr val="accent1">
                <a:lumMod val="50000"/>
              </a:schemeClr>
            </a:solidFill>
          </a:endParaRPr>
        </a:p>
        <a:p>
          <a:pPr marL="0" lvl="1" indent="0" algn="l" defTabSz="800100">
            <a:lnSpc>
              <a:spcPct val="100000"/>
            </a:lnSpc>
            <a:spcBef>
              <a:spcPct val="0"/>
            </a:spcBef>
            <a:spcAft>
              <a:spcPts val="0"/>
            </a:spcAft>
            <a:buFont typeface="Arial" panose="020B0604020202020204" pitchFamily="34" charset="0"/>
            <a:buChar char="•"/>
          </a:pPr>
          <a:r>
            <a:rPr lang="en-US" sz="1800" b="0" kern="1200" dirty="0" err="1">
              <a:solidFill>
                <a:schemeClr val="accent1">
                  <a:lumMod val="50000"/>
                </a:schemeClr>
              </a:solidFill>
              <a:latin typeface="Calibri" panose="020F0502020204030204"/>
              <a:ea typeface="+mn-ea"/>
              <a:cs typeface="+mn-cs"/>
            </a:rPr>
            <a:t>EntityDocument.boDateCreated</a:t>
          </a:r>
          <a:r>
            <a:rPr lang="en-US" sz="1800" b="0" kern="1200" dirty="0">
              <a:solidFill>
                <a:schemeClr val="accent1">
                  <a:lumMod val="50000"/>
                </a:schemeClr>
              </a:solidFill>
              <a:latin typeface="Calibri" panose="020F0502020204030204"/>
              <a:ea typeface="+mn-ea"/>
              <a:cs typeface="+mn-cs"/>
            </a:rPr>
            <a:t> was null for the CIF</a:t>
          </a:r>
          <a:r>
            <a:rPr lang="en-US" sz="1800" b="0" kern="1200" dirty="0">
              <a:solidFill>
                <a:schemeClr val="accent1">
                  <a:lumMod val="50000"/>
                </a:schemeClr>
              </a:solidFill>
            </a:rPr>
            <a:t>. </a:t>
          </a:r>
        </a:p>
      </dsp:txBody>
      <dsp:txXfrm rot="-5400000">
        <a:off x="1832488" y="2961789"/>
        <a:ext cx="7414099" cy="548438"/>
      </dsp:txXfrm>
    </dsp:sp>
    <dsp:sp modelId="{5A6C5E2C-7872-4ACA-AD0D-4D6B2EF3C644}">
      <dsp:nvSpPr>
        <dsp:cNvPr id="0" name=""/>
        <dsp:cNvSpPr/>
      </dsp:nvSpPr>
      <dsp:spPr>
        <a:xfrm>
          <a:off x="892" y="2856147"/>
          <a:ext cx="1830701" cy="7597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None/>
          </a:pPr>
          <a:r>
            <a:rPr lang="en-US" sz="1800" b="0" kern="1200" dirty="0"/>
            <a:t>RCA</a:t>
          </a:r>
        </a:p>
      </dsp:txBody>
      <dsp:txXfrm>
        <a:off x="37979" y="2893234"/>
        <a:ext cx="1756527" cy="685547"/>
      </dsp:txXfrm>
    </dsp:sp>
    <dsp:sp modelId="{AEB78B8C-FAB0-41BF-B8BA-BF2E069A0714}">
      <dsp:nvSpPr>
        <dsp:cNvPr id="0" name=""/>
        <dsp:cNvSpPr/>
      </dsp:nvSpPr>
      <dsp:spPr>
        <a:xfrm rot="5400000">
          <a:off x="4794030" y="649301"/>
          <a:ext cx="1400439" cy="743647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Issue was resolved after deploying the below update script.</a:t>
          </a:r>
        </a:p>
        <a:p>
          <a:pPr marL="0" lvl="2"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update </a:t>
          </a:r>
          <a:r>
            <a:rPr lang="en-US" sz="1800" b="0" kern="1200" dirty="0" err="1">
              <a:solidFill>
                <a:schemeClr val="accent1">
                  <a:lumMod val="50000"/>
                </a:schemeClr>
              </a:solidFill>
              <a:latin typeface="Calibri" panose="020F0502020204030204"/>
              <a:ea typeface="+mn-ea"/>
              <a:cs typeface="+mn-cs"/>
            </a:rPr>
            <a:t>crmuser.entitydocument</a:t>
          </a:r>
          <a:r>
            <a:rPr lang="en-US" sz="1800" b="0" kern="1200" dirty="0">
              <a:solidFill>
                <a:schemeClr val="accent1">
                  <a:lumMod val="50000"/>
                </a:schemeClr>
              </a:solidFill>
              <a:latin typeface="Calibri" panose="020F0502020204030204"/>
              <a:ea typeface="+mn-ea"/>
              <a:cs typeface="+mn-cs"/>
            </a:rPr>
            <a:t> set </a:t>
          </a:r>
          <a:r>
            <a:rPr lang="en-US" sz="1800" b="0" kern="1200" dirty="0" err="1">
              <a:solidFill>
                <a:schemeClr val="accent1">
                  <a:lumMod val="50000"/>
                </a:schemeClr>
              </a:solidFill>
              <a:latin typeface="Calibri" panose="020F0502020204030204"/>
              <a:ea typeface="+mn-ea"/>
              <a:cs typeface="+mn-cs"/>
            </a:rPr>
            <a:t>bodatecreated</a:t>
          </a:r>
          <a:r>
            <a:rPr lang="en-US" sz="1800" b="0" kern="1200" dirty="0">
              <a:solidFill>
                <a:schemeClr val="accent1">
                  <a:lumMod val="50000"/>
                </a:schemeClr>
              </a:solidFill>
              <a:latin typeface="Calibri" panose="020F0502020204030204"/>
              <a:ea typeface="+mn-ea"/>
              <a:cs typeface="+mn-cs"/>
            </a:rPr>
            <a:t> = </a:t>
          </a:r>
          <a:r>
            <a:rPr lang="en-US" sz="1800" b="0" kern="1200" dirty="0" err="1">
              <a:solidFill>
                <a:schemeClr val="accent1">
                  <a:lumMod val="50000"/>
                </a:schemeClr>
              </a:solidFill>
              <a:latin typeface="Calibri" panose="020F0502020204030204"/>
              <a:ea typeface="+mn-ea"/>
              <a:cs typeface="+mn-cs"/>
            </a:rPr>
            <a:t>to_date</a:t>
          </a:r>
          <a:r>
            <a:rPr lang="en-US" sz="1800" b="0" kern="1200" dirty="0">
              <a:solidFill>
                <a:schemeClr val="accent1">
                  <a:lumMod val="50000"/>
                </a:schemeClr>
              </a:solidFill>
              <a:latin typeface="Calibri" panose="020F0502020204030204"/>
              <a:ea typeface="+mn-ea"/>
              <a:cs typeface="+mn-cs"/>
            </a:rPr>
            <a:t>(SYSDATE) where </a:t>
          </a:r>
          <a:r>
            <a:rPr lang="en-US" sz="1800" b="0" kern="1200" dirty="0" err="1">
              <a:solidFill>
                <a:schemeClr val="accent1">
                  <a:lumMod val="50000"/>
                </a:schemeClr>
              </a:solidFill>
              <a:latin typeface="Calibri" panose="020F0502020204030204"/>
              <a:ea typeface="+mn-ea"/>
              <a:cs typeface="+mn-cs"/>
            </a:rPr>
            <a:t>entitydocumentid</a:t>
          </a:r>
          <a:r>
            <a:rPr lang="en-US" sz="1800" b="0" kern="1200" dirty="0">
              <a:solidFill>
                <a:schemeClr val="accent1">
                  <a:lumMod val="50000"/>
                </a:schemeClr>
              </a:solidFill>
              <a:latin typeface="Calibri" panose="020F0502020204030204"/>
              <a:ea typeface="+mn-ea"/>
              <a:cs typeface="+mn-cs"/>
            </a:rPr>
            <a:t> in (‘&lt;</a:t>
          </a:r>
          <a:r>
            <a:rPr lang="en-US" sz="1800" b="0" kern="1200" dirty="0" err="1">
              <a:solidFill>
                <a:schemeClr val="accent1">
                  <a:lumMod val="50000"/>
                </a:schemeClr>
              </a:solidFill>
              <a:latin typeface="Calibri" panose="020F0502020204030204"/>
              <a:ea typeface="+mn-ea"/>
              <a:cs typeface="+mn-cs"/>
            </a:rPr>
            <a:t>entitydocumentid</a:t>
          </a:r>
          <a:r>
            <a:rPr lang="en-US" sz="1800" b="0" kern="1200" dirty="0">
              <a:solidFill>
                <a:schemeClr val="accent1">
                  <a:lumMod val="50000"/>
                </a:schemeClr>
              </a:solidFill>
              <a:latin typeface="Calibri" panose="020F0502020204030204"/>
              <a:ea typeface="+mn-ea"/>
              <a:cs typeface="+mn-cs"/>
            </a:rPr>
            <a:t>&gt;’);</a:t>
          </a:r>
        </a:p>
        <a:p>
          <a:pPr marL="0" lvl="3" indent="0" algn="l" defTabSz="800100">
            <a:lnSpc>
              <a:spcPct val="100000"/>
            </a:lnSpc>
            <a:spcBef>
              <a:spcPct val="0"/>
            </a:spcBef>
            <a:spcAft>
              <a:spcPts val="0"/>
            </a:spcAft>
            <a:buFontTx/>
            <a:buNone/>
          </a:pPr>
          <a:r>
            <a:rPr lang="en-US" sz="1800" b="0" kern="1200" dirty="0">
              <a:solidFill>
                <a:schemeClr val="accent1">
                  <a:lumMod val="50000"/>
                </a:schemeClr>
              </a:solidFill>
              <a:latin typeface="Calibri" panose="020F0502020204030204"/>
              <a:ea typeface="+mn-ea"/>
              <a:cs typeface="+mn-cs"/>
            </a:rPr>
            <a:t>Commit;</a:t>
          </a:r>
        </a:p>
      </dsp:txBody>
      <dsp:txXfrm rot="-5400000">
        <a:off x="1776013" y="3735682"/>
        <a:ext cx="7368109" cy="1263711"/>
      </dsp:txXfrm>
    </dsp:sp>
    <dsp:sp modelId="{168BCE36-57EE-4997-9069-59CB7DB9A917}">
      <dsp:nvSpPr>
        <dsp:cNvPr id="0" name=""/>
        <dsp:cNvSpPr/>
      </dsp:nvSpPr>
      <dsp:spPr>
        <a:xfrm>
          <a:off x="11034" y="3656619"/>
          <a:ext cx="1830701" cy="1486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None/>
          </a:pPr>
          <a:r>
            <a:rPr lang="en-US" sz="1800" b="0" kern="1200" dirty="0"/>
            <a:t>Resolution</a:t>
          </a:r>
        </a:p>
      </dsp:txBody>
      <dsp:txXfrm>
        <a:off x="83617" y="3729202"/>
        <a:ext cx="1685535" cy="13417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26AAF-B986-4527-817F-E7E8D176FD54}">
      <dsp:nvSpPr>
        <dsp:cNvPr id="0" name=""/>
        <dsp:cNvSpPr/>
      </dsp:nvSpPr>
      <dsp:spPr>
        <a:xfrm rot="5400000">
          <a:off x="5574613" y="-2403396"/>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Yes </a:t>
          </a:r>
        </a:p>
      </dsp:txBody>
      <dsp:txXfrm rot="-5400000">
        <a:off x="3099579" y="98989"/>
        <a:ext cx="5483011" cy="505591"/>
      </dsp:txXfrm>
    </dsp:sp>
    <dsp:sp modelId="{9F89A4F9-9CAA-4740-B30B-4BE352E5392F}">
      <dsp:nvSpPr>
        <dsp:cNvPr id="0" name=""/>
        <dsp:cNvSpPr/>
      </dsp:nvSpPr>
      <dsp:spPr>
        <a:xfrm>
          <a:off x="0" y="1601"/>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this a new issue?</a:t>
          </a:r>
        </a:p>
      </dsp:txBody>
      <dsp:txXfrm>
        <a:off x="34189" y="35790"/>
        <a:ext cx="3031201" cy="631988"/>
      </dsp:txXfrm>
    </dsp:sp>
    <dsp:sp modelId="{09D21510-CCB0-4712-8CC5-2EEBE176096B}">
      <dsp:nvSpPr>
        <dsp:cNvPr id="0" name=""/>
        <dsp:cNvSpPr/>
      </dsp:nvSpPr>
      <dsp:spPr>
        <a:xfrm rot="5400000">
          <a:off x="5574613" y="-1668011"/>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No</a:t>
          </a:r>
        </a:p>
      </dsp:txBody>
      <dsp:txXfrm rot="-5400000">
        <a:off x="3099579" y="834374"/>
        <a:ext cx="5483011" cy="505591"/>
      </dsp:txXfrm>
    </dsp:sp>
    <dsp:sp modelId="{55D046C4-88D1-4B46-98A1-953F5B361681}">
      <dsp:nvSpPr>
        <dsp:cNvPr id="0" name=""/>
        <dsp:cNvSpPr/>
      </dsp:nvSpPr>
      <dsp:spPr>
        <a:xfrm>
          <a:off x="0" y="736986"/>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it reported only for one customer?</a:t>
          </a:r>
        </a:p>
      </dsp:txBody>
      <dsp:txXfrm>
        <a:off x="34189" y="771175"/>
        <a:ext cx="3031201" cy="631988"/>
      </dsp:txXfrm>
    </dsp:sp>
    <dsp:sp modelId="{90B8D610-70F6-4A32-B739-4FDEF91FA8B2}">
      <dsp:nvSpPr>
        <dsp:cNvPr id="0" name=""/>
        <dsp:cNvSpPr/>
      </dsp:nvSpPr>
      <dsp:spPr>
        <a:xfrm rot="5400000">
          <a:off x="5574613" y="-932626"/>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No</a:t>
          </a:r>
        </a:p>
      </dsp:txBody>
      <dsp:txXfrm rot="-5400000">
        <a:off x="3099579" y="1569759"/>
        <a:ext cx="5483011" cy="505591"/>
      </dsp:txXfrm>
    </dsp:sp>
    <dsp:sp modelId="{28F46484-9830-4531-8EBF-75F0A8E1D20B}">
      <dsp:nvSpPr>
        <dsp:cNvPr id="0" name=""/>
        <dsp:cNvSpPr/>
      </dsp:nvSpPr>
      <dsp:spPr>
        <a:xfrm>
          <a:off x="0" y="1472371"/>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there any common pattern across CIFs?</a:t>
          </a:r>
        </a:p>
      </dsp:txBody>
      <dsp:txXfrm>
        <a:off x="34189" y="1506560"/>
        <a:ext cx="3031201" cy="631988"/>
      </dsp:txXfrm>
    </dsp:sp>
    <dsp:sp modelId="{BDB33E20-4C6B-43D2-B790-3908FB94A4E6}">
      <dsp:nvSpPr>
        <dsp:cNvPr id="0" name=""/>
        <dsp:cNvSpPr/>
      </dsp:nvSpPr>
      <dsp:spPr>
        <a:xfrm rot="5400000">
          <a:off x="5574613" y="-197241"/>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Yes</a:t>
          </a:r>
        </a:p>
      </dsp:txBody>
      <dsp:txXfrm rot="-5400000">
        <a:off x="3099579" y="2305144"/>
        <a:ext cx="5483011" cy="505591"/>
      </dsp:txXfrm>
    </dsp:sp>
    <dsp:sp modelId="{83D00DD3-1C7C-4008-A40B-E95E6F2DF823}">
      <dsp:nvSpPr>
        <dsp:cNvPr id="0" name=""/>
        <dsp:cNvSpPr/>
      </dsp:nvSpPr>
      <dsp:spPr>
        <a:xfrm>
          <a:off x="0" y="2207756"/>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Is the issue only with migrated CIFs ?</a:t>
          </a:r>
        </a:p>
      </dsp:txBody>
      <dsp:txXfrm>
        <a:off x="34189" y="2241945"/>
        <a:ext cx="3031201" cy="631988"/>
      </dsp:txXfrm>
    </dsp:sp>
    <dsp:sp modelId="{4431C023-0594-4751-B6D9-17B7D473C5A2}">
      <dsp:nvSpPr>
        <dsp:cNvPr id="0" name=""/>
        <dsp:cNvSpPr/>
      </dsp:nvSpPr>
      <dsp:spPr>
        <a:xfrm rot="5400000">
          <a:off x="5574613" y="538143"/>
          <a:ext cx="560293" cy="5510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FontTx/>
            <a:buNone/>
          </a:pPr>
          <a:r>
            <a:rPr lang="en-US" sz="2800" kern="1200" dirty="0">
              <a:solidFill>
                <a:schemeClr val="accent1">
                  <a:lumMod val="50000"/>
                </a:schemeClr>
              </a:solidFill>
            </a:rPr>
            <a:t>No</a:t>
          </a:r>
        </a:p>
      </dsp:txBody>
      <dsp:txXfrm rot="-5400000">
        <a:off x="3099579" y="3040529"/>
        <a:ext cx="5483011" cy="505591"/>
      </dsp:txXfrm>
    </dsp:sp>
    <dsp:sp modelId="{31CB7885-5D80-4E3E-AC89-345DB29582C9}">
      <dsp:nvSpPr>
        <dsp:cNvPr id="0" name=""/>
        <dsp:cNvSpPr/>
      </dsp:nvSpPr>
      <dsp:spPr>
        <a:xfrm>
          <a:off x="0" y="2943141"/>
          <a:ext cx="3099579" cy="7003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Any changes done recently?</a:t>
          </a:r>
        </a:p>
      </dsp:txBody>
      <dsp:txXfrm>
        <a:off x="34189" y="2977330"/>
        <a:ext cx="3031201" cy="6319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23246-B13F-4A64-BF79-C29B41FC6E72}">
      <dsp:nvSpPr>
        <dsp:cNvPr id="0" name=""/>
        <dsp:cNvSpPr/>
      </dsp:nvSpPr>
      <dsp:spPr>
        <a:xfrm rot="5400000">
          <a:off x="5055875" y="-3117064"/>
          <a:ext cx="872998" cy="728576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mn-lt"/>
            </a:rPr>
            <a:t>Unable to modify multiple CIFs from UI.</a:t>
          </a:r>
          <a:endParaRPr lang="en-US" sz="1800" b="0" kern="1200" dirty="0">
            <a:solidFill>
              <a:schemeClr val="accent1">
                <a:lumMod val="50000"/>
              </a:schemeClr>
            </a:solidFill>
            <a:latin typeface="+mn-lt"/>
          </a:endParaRPr>
        </a:p>
      </dsp:txBody>
      <dsp:txXfrm rot="-5400000">
        <a:off x="1849493" y="131934"/>
        <a:ext cx="7243147" cy="787766"/>
      </dsp:txXfrm>
    </dsp:sp>
    <dsp:sp modelId="{8892BEF4-27DB-4DD9-81E7-33B39C7A7D66}">
      <dsp:nvSpPr>
        <dsp:cNvPr id="0" name=""/>
        <dsp:cNvSpPr/>
      </dsp:nvSpPr>
      <dsp:spPr>
        <a:xfrm>
          <a:off x="11296" y="952"/>
          <a:ext cx="1806364" cy="913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Issue Description</a:t>
          </a:r>
        </a:p>
      </dsp:txBody>
      <dsp:txXfrm>
        <a:off x="55890" y="45546"/>
        <a:ext cx="1717176" cy="824319"/>
      </dsp:txXfrm>
    </dsp:sp>
    <dsp:sp modelId="{895A2C5C-C0F8-4BBF-A337-534E34614759}">
      <dsp:nvSpPr>
        <dsp:cNvPr id="0" name=""/>
        <dsp:cNvSpPr/>
      </dsp:nvSpPr>
      <dsp:spPr>
        <a:xfrm rot="5400000">
          <a:off x="5182876" y="-2225993"/>
          <a:ext cx="607211" cy="728576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mn-lt"/>
              <a:ea typeface="+mn-ea"/>
              <a:cs typeface="+mn-cs"/>
            </a:rPr>
            <a:t>Finacle CRM logs (FinacleCRM_Log1.xml, FinacleCRM_Log2.xml), Server Logs and FFDC logs</a:t>
          </a:r>
          <a:endParaRPr lang="en-US" sz="1800" b="0" kern="1200" dirty="0">
            <a:solidFill>
              <a:schemeClr val="accent1">
                <a:lumMod val="50000"/>
              </a:schemeClr>
            </a:solidFill>
            <a:latin typeface="+mn-lt"/>
          </a:endParaRPr>
        </a:p>
      </dsp:txBody>
      <dsp:txXfrm rot="-5400000">
        <a:off x="1843600" y="1142925"/>
        <a:ext cx="7256121" cy="547927"/>
      </dsp:txXfrm>
    </dsp:sp>
    <dsp:sp modelId="{364E779E-E35D-4C40-8E9D-9B397F69D441}">
      <dsp:nvSpPr>
        <dsp:cNvPr id="0" name=""/>
        <dsp:cNvSpPr/>
      </dsp:nvSpPr>
      <dsp:spPr>
        <a:xfrm>
          <a:off x="11296" y="960135"/>
          <a:ext cx="1806364" cy="913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Logs Analyzed</a:t>
          </a:r>
        </a:p>
      </dsp:txBody>
      <dsp:txXfrm>
        <a:off x="55890" y="1004729"/>
        <a:ext cx="1717176" cy="824319"/>
      </dsp:txXfrm>
    </dsp:sp>
    <dsp:sp modelId="{FF90FCC0-7AB8-4919-9CEE-D8A73C267557}">
      <dsp:nvSpPr>
        <dsp:cNvPr id="0" name=""/>
        <dsp:cNvSpPr/>
      </dsp:nvSpPr>
      <dsp:spPr>
        <a:xfrm rot="5400000">
          <a:off x="4954023" y="-1218809"/>
          <a:ext cx="1002394" cy="7278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b="0" kern="1200" dirty="0">
              <a:solidFill>
                <a:schemeClr val="accent1">
                  <a:lumMod val="50000"/>
                </a:schemeClr>
              </a:solidFill>
              <a:latin typeface="+mn-lt"/>
            </a:rPr>
            <a:t>Below exception observed in Finacle CRM logs:</a:t>
          </a:r>
          <a:endParaRPr lang="en-US" sz="1800" b="0" kern="1200" dirty="0">
            <a:solidFill>
              <a:schemeClr val="accent1">
                <a:lumMod val="50000"/>
              </a:schemeClr>
            </a:solidFill>
            <a:latin typeface="+mn-lt"/>
            <a:ea typeface="+mn-ea"/>
            <a:cs typeface="+mn-cs"/>
          </a:endParaRPr>
        </a:p>
        <a:p>
          <a:pPr marL="0" lvl="1" indent="0" algn="l" defTabSz="800100">
            <a:lnSpc>
              <a:spcPct val="100000"/>
            </a:lnSpc>
            <a:spcBef>
              <a:spcPct val="0"/>
            </a:spcBef>
            <a:spcAft>
              <a:spcPts val="0"/>
            </a:spcAft>
            <a:buFontTx/>
            <a:buNone/>
          </a:pPr>
          <a:r>
            <a:rPr lang="en-US" sz="1800" kern="1200" dirty="0" err="1">
              <a:solidFill>
                <a:schemeClr val="accent1">
                  <a:lumMod val="50000"/>
                </a:schemeClr>
              </a:solidFill>
              <a:latin typeface="+mn-lt"/>
            </a:rPr>
            <a:t>java.lang.NullPointerException</a:t>
          </a:r>
          <a:endParaRPr lang="en-US" sz="1800" b="0" kern="1200" dirty="0">
            <a:solidFill>
              <a:schemeClr val="accent1">
                <a:lumMod val="50000"/>
              </a:schemeClr>
            </a:solidFill>
            <a:latin typeface="+mn-lt"/>
            <a:ea typeface="+mn-ea"/>
            <a:cs typeface="+mn-cs"/>
          </a:endParaRPr>
        </a:p>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mn-lt"/>
            </a:rPr>
            <a:t>at </a:t>
          </a:r>
          <a:r>
            <a:rPr lang="en-US" sz="1800" kern="1200" dirty="0" err="1">
              <a:solidFill>
                <a:schemeClr val="accent1">
                  <a:lumMod val="50000"/>
                </a:schemeClr>
              </a:solidFill>
              <a:latin typeface="+mn-lt"/>
            </a:rPr>
            <a:t>com.infy.cis.ui.common.Utils.populateEntityDocumentMod</a:t>
          </a:r>
          <a:r>
            <a:rPr lang="en-US" sz="1800" kern="1200" dirty="0">
              <a:solidFill>
                <a:schemeClr val="accent1">
                  <a:lumMod val="50000"/>
                </a:schemeClr>
              </a:solidFill>
              <a:latin typeface="+mn-lt"/>
            </a:rPr>
            <a:t>.</a:t>
          </a:r>
        </a:p>
        <a:p>
          <a:pPr marL="0" lvl="1" indent="0" algn="l" defTabSz="800100">
            <a:lnSpc>
              <a:spcPct val="100000"/>
            </a:lnSpc>
            <a:spcBef>
              <a:spcPct val="0"/>
            </a:spcBef>
            <a:spcAft>
              <a:spcPts val="0"/>
            </a:spcAft>
            <a:buFontTx/>
            <a:buNone/>
          </a:pPr>
          <a:endParaRPr lang="en-US" sz="1800" kern="1200" dirty="0">
            <a:solidFill>
              <a:schemeClr val="accent1">
                <a:lumMod val="50000"/>
              </a:schemeClr>
            </a:solidFill>
            <a:latin typeface="+mn-lt"/>
          </a:endParaRPr>
        </a:p>
      </dsp:txBody>
      <dsp:txXfrm rot="-5400000">
        <a:off x="1815897" y="1968250"/>
        <a:ext cx="7229715" cy="904528"/>
      </dsp:txXfrm>
    </dsp:sp>
    <dsp:sp modelId="{41F99743-8A9E-4B57-81AA-51E2501D446E}">
      <dsp:nvSpPr>
        <dsp:cNvPr id="0" name=""/>
        <dsp:cNvSpPr/>
      </dsp:nvSpPr>
      <dsp:spPr>
        <a:xfrm>
          <a:off x="11296" y="1945180"/>
          <a:ext cx="1804600" cy="9506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Trace Observed</a:t>
          </a:r>
        </a:p>
      </dsp:txBody>
      <dsp:txXfrm>
        <a:off x="57704" y="1991588"/>
        <a:ext cx="1711784" cy="857852"/>
      </dsp:txXfrm>
    </dsp:sp>
    <dsp:sp modelId="{472F4026-B50C-4A64-901D-BE83EE214B1E}">
      <dsp:nvSpPr>
        <dsp:cNvPr id="0" name=""/>
        <dsp:cNvSpPr/>
      </dsp:nvSpPr>
      <dsp:spPr>
        <a:xfrm rot="5400000">
          <a:off x="4787421" y="64273"/>
          <a:ext cx="1387427" cy="7278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 typeface="Arial" panose="020B0604020202020204" pitchFamily="34" charset="0"/>
            <a:buChar char="•"/>
          </a:pPr>
          <a:r>
            <a:rPr lang="en-US" sz="1800" kern="1200" dirty="0">
              <a:solidFill>
                <a:schemeClr val="accent1">
                  <a:lumMod val="50000"/>
                </a:schemeClr>
              </a:solidFill>
              <a:latin typeface="+mn-lt"/>
            </a:rPr>
            <a:t>This is a migration issue. </a:t>
          </a:r>
          <a:endParaRPr lang="en-US" sz="1800" kern="1200" dirty="0">
            <a:solidFill>
              <a:schemeClr val="accent1">
                <a:lumMod val="50000"/>
              </a:schemeClr>
            </a:solidFill>
            <a:latin typeface="+mn-lt"/>
            <a:ea typeface="+mn-ea"/>
            <a:cs typeface="+mn-cs"/>
          </a:endParaRPr>
        </a:p>
        <a:p>
          <a:pPr marL="0" lvl="1" indent="0" algn="l" defTabSz="800100">
            <a:lnSpc>
              <a:spcPct val="100000"/>
            </a:lnSpc>
            <a:spcBef>
              <a:spcPct val="0"/>
            </a:spcBef>
            <a:spcAft>
              <a:spcPts val="0"/>
            </a:spcAft>
            <a:buFont typeface="Arial" panose="020B0604020202020204" pitchFamily="34" charset="0"/>
            <a:buChar char="•"/>
          </a:pPr>
          <a:r>
            <a:rPr lang="en-US" sz="1800" kern="1200" dirty="0">
              <a:solidFill>
                <a:schemeClr val="accent1">
                  <a:lumMod val="50000"/>
                </a:schemeClr>
              </a:solidFill>
              <a:latin typeface="+mn-lt"/>
            </a:rPr>
            <a:t>Compare the data from </a:t>
          </a:r>
          <a:r>
            <a:rPr lang="en-US" sz="1800" kern="1200" dirty="0" err="1">
              <a:solidFill>
                <a:schemeClr val="accent1">
                  <a:lumMod val="50000"/>
                </a:schemeClr>
              </a:solidFill>
              <a:latin typeface="+mn-lt"/>
            </a:rPr>
            <a:t>EntityDocument</a:t>
          </a:r>
          <a:r>
            <a:rPr lang="en-US" sz="1800" kern="1200" dirty="0">
              <a:solidFill>
                <a:schemeClr val="accent1">
                  <a:lumMod val="50000"/>
                </a:schemeClr>
              </a:solidFill>
              <a:latin typeface="+mn-lt"/>
            </a:rPr>
            <a:t> table for a migrated (Problematic) and application created CIF (Working).</a:t>
          </a:r>
          <a:endParaRPr lang="en-US" sz="1800" kern="1200" dirty="0">
            <a:solidFill>
              <a:schemeClr val="accent1">
                <a:lumMod val="50000"/>
              </a:schemeClr>
            </a:solidFill>
            <a:latin typeface="+mn-lt"/>
            <a:ea typeface="+mn-ea"/>
            <a:cs typeface="+mn-cs"/>
          </a:endParaRPr>
        </a:p>
        <a:p>
          <a:pPr marL="0" lvl="1" indent="0" algn="l" defTabSz="800100">
            <a:lnSpc>
              <a:spcPct val="100000"/>
            </a:lnSpc>
            <a:spcBef>
              <a:spcPct val="0"/>
            </a:spcBef>
            <a:spcAft>
              <a:spcPts val="0"/>
            </a:spcAft>
            <a:buFont typeface="Arial" panose="020B0604020202020204" pitchFamily="34" charset="0"/>
            <a:buChar char="•"/>
          </a:pPr>
          <a:r>
            <a:rPr lang="en-US" sz="1800" kern="1200" dirty="0" err="1">
              <a:solidFill>
                <a:schemeClr val="accent1">
                  <a:lumMod val="50000"/>
                </a:schemeClr>
              </a:solidFill>
              <a:latin typeface="+mn-lt"/>
            </a:rPr>
            <a:t>IdentificationType</a:t>
          </a:r>
          <a:r>
            <a:rPr lang="en-US" sz="1800" kern="1200" dirty="0">
              <a:solidFill>
                <a:schemeClr val="accent1">
                  <a:lumMod val="50000"/>
                </a:schemeClr>
              </a:solidFill>
              <a:latin typeface="+mn-lt"/>
            </a:rPr>
            <a:t> value was missing for multiple CIFs from </a:t>
          </a:r>
          <a:r>
            <a:rPr lang="en-US" sz="1800" kern="1200" dirty="0" err="1">
              <a:solidFill>
                <a:schemeClr val="accent1">
                  <a:lumMod val="50000"/>
                </a:schemeClr>
              </a:solidFill>
              <a:latin typeface="+mn-lt"/>
            </a:rPr>
            <a:t>EntityDocument</a:t>
          </a:r>
          <a:r>
            <a:rPr lang="en-US" sz="1800" kern="1200" dirty="0">
              <a:solidFill>
                <a:schemeClr val="accent1">
                  <a:lumMod val="50000"/>
                </a:schemeClr>
              </a:solidFill>
              <a:latin typeface="+mn-lt"/>
            </a:rPr>
            <a:t> table.</a:t>
          </a:r>
          <a:endParaRPr lang="en-US" sz="1800" kern="1200" dirty="0">
            <a:solidFill>
              <a:schemeClr val="accent1">
                <a:lumMod val="50000"/>
              </a:schemeClr>
            </a:solidFill>
            <a:latin typeface="+mn-lt"/>
            <a:ea typeface="+mn-ea"/>
            <a:cs typeface="+mn-cs"/>
          </a:endParaRPr>
        </a:p>
      </dsp:txBody>
      <dsp:txXfrm rot="-5400000">
        <a:off x="1841811" y="3077613"/>
        <a:ext cx="7210919" cy="1251969"/>
      </dsp:txXfrm>
    </dsp:sp>
    <dsp:sp modelId="{5A6C5E2C-7872-4ACA-AD0D-4D6B2EF3C644}">
      <dsp:nvSpPr>
        <dsp:cNvPr id="0" name=""/>
        <dsp:cNvSpPr/>
      </dsp:nvSpPr>
      <dsp:spPr>
        <a:xfrm>
          <a:off x="11296" y="3066992"/>
          <a:ext cx="1804600" cy="11882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b="0" kern="1200" dirty="0">
              <a:solidFill>
                <a:schemeClr val="bg1"/>
              </a:solidFill>
            </a:rPr>
            <a:t>RCA</a:t>
          </a:r>
        </a:p>
      </dsp:txBody>
      <dsp:txXfrm>
        <a:off x="69300" y="3124996"/>
        <a:ext cx="1688592" cy="1072208"/>
      </dsp:txXfrm>
    </dsp:sp>
    <dsp:sp modelId="{DD8135E4-BCB6-4D6F-BA36-2E55F43018C8}">
      <dsp:nvSpPr>
        <dsp:cNvPr id="0" name=""/>
        <dsp:cNvSpPr/>
      </dsp:nvSpPr>
      <dsp:spPr>
        <a:xfrm rot="5400000">
          <a:off x="5089978" y="1179922"/>
          <a:ext cx="730805" cy="73546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l" defTabSz="800100">
            <a:lnSpc>
              <a:spcPct val="100000"/>
            </a:lnSpc>
            <a:spcBef>
              <a:spcPct val="0"/>
            </a:spcBef>
            <a:spcAft>
              <a:spcPts val="0"/>
            </a:spcAft>
            <a:buFontTx/>
            <a:buNone/>
          </a:pPr>
          <a:r>
            <a:rPr lang="en-US" sz="1800" kern="1200" dirty="0">
              <a:solidFill>
                <a:schemeClr val="accent1">
                  <a:lumMod val="50000"/>
                </a:schemeClr>
              </a:solidFill>
              <a:latin typeface="Calibri" panose="020F0502020204030204"/>
              <a:ea typeface="+mn-ea"/>
              <a:cs typeface="+mn-cs"/>
            </a:rPr>
            <a:t>The </a:t>
          </a:r>
          <a:r>
            <a:rPr lang="en-US" sz="1800" kern="1200" dirty="0" err="1">
              <a:solidFill>
                <a:schemeClr val="accent1">
                  <a:lumMod val="50000"/>
                </a:schemeClr>
              </a:solidFill>
              <a:latin typeface="Calibri" panose="020F0502020204030204"/>
              <a:ea typeface="+mn-ea"/>
              <a:cs typeface="+mn-cs"/>
            </a:rPr>
            <a:t>IdentificationType</a:t>
          </a:r>
          <a:r>
            <a:rPr lang="en-US" sz="1800" kern="1200" dirty="0">
              <a:solidFill>
                <a:schemeClr val="accent1">
                  <a:lumMod val="50000"/>
                </a:schemeClr>
              </a:solidFill>
              <a:latin typeface="Calibri" panose="020F0502020204030204"/>
              <a:ea typeface="+mn-ea"/>
              <a:cs typeface="+mn-cs"/>
            </a:rPr>
            <a:t> field was updated with correct value after which the issue was resolved.</a:t>
          </a:r>
        </a:p>
      </dsp:txBody>
      <dsp:txXfrm rot="-5400000">
        <a:off x="1778060" y="4527516"/>
        <a:ext cx="7318968" cy="659455"/>
      </dsp:txXfrm>
    </dsp:sp>
    <dsp:sp modelId="{D42E3EA4-5148-487F-8D6E-97A4BB24E4F4}">
      <dsp:nvSpPr>
        <dsp:cNvPr id="0" name=""/>
        <dsp:cNvSpPr/>
      </dsp:nvSpPr>
      <dsp:spPr>
        <a:xfrm>
          <a:off x="11296" y="4400490"/>
          <a:ext cx="1766763" cy="913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100000"/>
            </a:lnSpc>
            <a:spcBef>
              <a:spcPct val="0"/>
            </a:spcBef>
            <a:spcAft>
              <a:spcPts val="0"/>
            </a:spcAft>
            <a:buFontTx/>
            <a:buNone/>
          </a:pPr>
          <a:r>
            <a:rPr lang="en-US" sz="1800" kern="1200" dirty="0">
              <a:solidFill>
                <a:schemeClr val="bg1"/>
              </a:solidFill>
              <a:latin typeface="Calibri" panose="020F0502020204030204"/>
              <a:ea typeface="+mn-ea"/>
              <a:cs typeface="+mn-cs"/>
            </a:rPr>
            <a:t>Resolution</a:t>
          </a:r>
        </a:p>
      </dsp:txBody>
      <dsp:txXfrm>
        <a:off x="55890" y="4445084"/>
        <a:ext cx="1677575" cy="82431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1A6F0D-6190-4060-95E6-FCDFAAB0A714}" type="datetimeFigureOut">
              <a:rPr lang="en-IN" smtClean="0"/>
              <a:t>14-09-2021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40BC96-E068-4CBA-8D23-BE4D37BCCB06}" type="slidenum">
              <a:rPr lang="en-IN" smtClean="0"/>
              <a:t>‹#›</a:t>
            </a:fld>
            <a:endParaRPr lang="en-IN"/>
          </a:p>
        </p:txBody>
      </p:sp>
    </p:spTree>
    <p:extLst>
      <p:ext uri="{BB962C8B-B14F-4D97-AF65-F5344CB8AC3E}">
        <p14:creationId xmlns:p14="http://schemas.microsoft.com/office/powerpoint/2010/main" val="70090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9/14/2021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AE4B8FC9-EE41-42B7-B0F4-63F9E8F0B1E8}" type="slidenum">
              <a:rPr lang="en-US" altLang="en-US" smtClean="0">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60047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ts val="2163"/>
              </a:lnSpc>
              <a:spcBef>
                <a:spcPct val="0"/>
              </a:spcBef>
            </a:pPr>
            <a:endParaRPr lang="en-US" altLang="en-US" dirty="0"/>
          </a:p>
        </p:txBody>
      </p:sp>
      <p:sp>
        <p:nvSpPr>
          <p:cNvPr id="4" name="Slide Number Placeholder 3"/>
          <p:cNvSpPr>
            <a:spLocks noGrp="1"/>
          </p:cNvSpPr>
          <p:nvPr>
            <p:ph type="sldNum" sz="quarter" idx="10"/>
          </p:nvPr>
        </p:nvSpPr>
        <p:spPr/>
        <p:txBody>
          <a:bodyPr/>
          <a:lstStyle/>
          <a:p>
            <a:pPr>
              <a:defRPr/>
            </a:pPr>
            <a:fld id="{92F6F2B6-85C4-4B09-A4D6-17236F94EE37}" type="slidenum">
              <a:rPr lang="en-US" smtClean="0"/>
              <a:pPr>
                <a:defRPr/>
              </a:pPr>
              <a:t>3</a:t>
            </a:fld>
            <a:endParaRPr lang="en-US" dirty="0"/>
          </a:p>
        </p:txBody>
      </p:sp>
    </p:spTree>
    <p:extLst>
      <p:ext uri="{BB962C8B-B14F-4D97-AF65-F5344CB8AC3E}">
        <p14:creationId xmlns:p14="http://schemas.microsoft.com/office/powerpoint/2010/main" val="3031881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altLang="en-US" dirty="0"/>
          </a:p>
        </p:txBody>
      </p:sp>
      <p:sp>
        <p:nvSpPr>
          <p:cNvPr id="4" name="Slide Number Placeholder 3"/>
          <p:cNvSpPr>
            <a:spLocks noGrp="1"/>
          </p:cNvSpPr>
          <p:nvPr>
            <p:ph type="sldNum" sz="quarter" idx="10"/>
          </p:nvPr>
        </p:nvSpPr>
        <p:spPr/>
        <p:txBody>
          <a:bodyPr/>
          <a:lstStyle/>
          <a:p>
            <a:pPr>
              <a:defRPr/>
            </a:pPr>
            <a:fld id="{92F6F2B6-85C4-4B09-A4D6-17236F94EE37}" type="slidenum">
              <a:rPr lang="en-US" smtClean="0"/>
              <a:pPr>
                <a:defRPr/>
              </a:pPr>
              <a:t>4</a:t>
            </a:fld>
            <a:endParaRPr lang="en-US" dirty="0"/>
          </a:p>
        </p:txBody>
      </p:sp>
    </p:spTree>
    <p:extLst>
      <p:ext uri="{BB962C8B-B14F-4D97-AF65-F5344CB8AC3E}">
        <p14:creationId xmlns:p14="http://schemas.microsoft.com/office/powerpoint/2010/main" val="247372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34</a:t>
            </a:fld>
            <a:endParaRPr lang="en-US" dirty="0"/>
          </a:p>
        </p:txBody>
      </p:sp>
    </p:spTree>
    <p:extLst>
      <p:ext uri="{BB962C8B-B14F-4D97-AF65-F5344CB8AC3E}">
        <p14:creationId xmlns:p14="http://schemas.microsoft.com/office/powerpoint/2010/main" val="378865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37</a:t>
            </a:fld>
            <a:endParaRPr lang="en-US" dirty="0"/>
          </a:p>
        </p:txBody>
      </p:sp>
    </p:spTree>
    <p:extLst>
      <p:ext uri="{BB962C8B-B14F-4D97-AF65-F5344CB8AC3E}">
        <p14:creationId xmlns:p14="http://schemas.microsoft.com/office/powerpoint/2010/main" val="2544852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39</a:t>
            </a:fld>
            <a:endParaRPr lang="en-US" dirty="0"/>
          </a:p>
        </p:txBody>
      </p:sp>
    </p:spTree>
    <p:extLst>
      <p:ext uri="{BB962C8B-B14F-4D97-AF65-F5344CB8AC3E}">
        <p14:creationId xmlns:p14="http://schemas.microsoft.com/office/powerpoint/2010/main" val="4216181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46</a:t>
            </a:fld>
            <a:endParaRPr lang="en-US" dirty="0"/>
          </a:p>
        </p:txBody>
      </p:sp>
    </p:spTree>
    <p:extLst>
      <p:ext uri="{BB962C8B-B14F-4D97-AF65-F5344CB8AC3E}">
        <p14:creationId xmlns:p14="http://schemas.microsoft.com/office/powerpoint/2010/main" val="2084879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281070" y="48639"/>
            <a:ext cx="8552223" cy="968115"/>
          </a:xfrm>
        </p:spPr>
        <p:txBody>
          <a:bodyPr anchor="b">
            <a:norm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01350" y="4482689"/>
            <a:ext cx="2590800" cy="498586"/>
          </a:xfrm>
          <a:prstGeom prst="rect">
            <a:avLst/>
          </a:prstGeom>
        </p:spPr>
      </p:pic>
      <p:sp>
        <p:nvSpPr>
          <p:cNvPr id="11" name="TextBox 10"/>
          <p:cNvSpPr txBox="1"/>
          <p:nvPr userDrawn="1"/>
        </p:nvSpPr>
        <p:spPr bwMode="black">
          <a:xfrm>
            <a:off x="281069" y="4997550"/>
            <a:ext cx="3884371" cy="123111"/>
          </a:xfrm>
          <a:prstGeom prst="rect">
            <a:avLst/>
          </a:prstGeom>
          <a:noFill/>
        </p:spPr>
        <p:txBody>
          <a:bodyPr wrap="square" lIns="72000" tIns="0" rIns="0" bIns="0" rtlCol="0">
            <a:spAutoFit/>
          </a:bodyPr>
          <a:lstStyle/>
          <a:p>
            <a:r>
              <a:rPr lang="en-US" sz="800" kern="1200" dirty="0">
                <a:solidFill>
                  <a:schemeClr val="bg1"/>
                </a:solidFill>
                <a:latin typeface="Arial" pitchFamily="34" charset="0"/>
                <a:ea typeface="+mn-ea"/>
                <a:cs typeface="Arial" pitchFamily="34" charset="0"/>
              </a:rPr>
              <a:t>©2015 </a:t>
            </a:r>
            <a:r>
              <a:rPr lang="en-US" sz="800" kern="1200" dirty="0" err="1">
                <a:solidFill>
                  <a:schemeClr val="bg1"/>
                </a:solidFill>
                <a:latin typeface="Arial" pitchFamily="34" charset="0"/>
                <a:ea typeface="+mn-ea"/>
                <a:cs typeface="Arial" pitchFamily="34" charset="0"/>
              </a:rPr>
              <a:t>EdgeVerve</a:t>
            </a:r>
            <a:r>
              <a:rPr lang="en-US" sz="800" kern="1200" dirty="0">
                <a:solidFill>
                  <a:schemeClr val="bg1"/>
                </a:solidFill>
                <a:latin typeface="Arial" pitchFamily="34" charset="0"/>
                <a:ea typeface="+mn-ea"/>
                <a:cs typeface="Arial" pitchFamily="34" charset="0"/>
              </a:rPr>
              <a:t> Systems Limited</a:t>
            </a:r>
          </a:p>
        </p:txBody>
      </p:sp>
      <p:sp>
        <p:nvSpPr>
          <p:cNvPr id="12" name="TextBox 11"/>
          <p:cNvSpPr txBox="1"/>
          <p:nvPr userDrawn="1"/>
        </p:nvSpPr>
        <p:spPr bwMode="black">
          <a:xfrm>
            <a:off x="2040556" y="4974712"/>
            <a:ext cx="4851132" cy="24622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itchFamily="34" charset="0"/>
              <a:buNone/>
              <a:tabLst/>
              <a:defRPr/>
            </a:pPr>
            <a:r>
              <a:rPr lang="en-US" sz="800" kern="1200" dirty="0">
                <a:solidFill>
                  <a:schemeClr val="bg1"/>
                </a:solidFill>
                <a:latin typeface="Arial" pitchFamily="34" charset="0"/>
                <a:ea typeface="+mn-ea"/>
                <a:cs typeface="Arial" pitchFamily="34" charset="0"/>
              </a:rPr>
              <a:t>External Confidential</a:t>
            </a:r>
          </a:p>
          <a:p>
            <a:pPr marL="0" indent="0" algn="ctr">
              <a:buClr>
                <a:schemeClr val="bg1"/>
              </a:buClr>
              <a:buFont typeface="Arial" pitchFamily="34" charset="0"/>
              <a:buNone/>
              <a:tabLst/>
            </a:pPr>
            <a:endParaRPr lang="en-US" sz="8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09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3270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s Slid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2" y="2060973"/>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
        <p:nvSpPr>
          <p:cNvPr id="9" name="TextBox 8"/>
          <p:cNvSpPr txBox="1"/>
          <p:nvPr userDrawn="1"/>
        </p:nvSpPr>
        <p:spPr>
          <a:xfrm>
            <a:off x="1066800" y="1033166"/>
            <a:ext cx="885825" cy="1200329"/>
          </a:xfrm>
          <a:prstGeom prst="rect">
            <a:avLst/>
          </a:prstGeom>
          <a:noFill/>
        </p:spPr>
        <p:txBody>
          <a:bodyPr wrap="square" rtlCol="0">
            <a:spAutoFit/>
          </a:bodyPr>
          <a:lstStyle/>
          <a:p>
            <a:r>
              <a:rPr lang="en-US" sz="7200" dirty="0">
                <a:solidFill>
                  <a:schemeClr val="bg1"/>
                </a:solidFill>
                <a:latin typeface="Gill Sans Ultra Bold" panose="020B0A02020104020203" pitchFamily="34" charset="0"/>
                <a:cs typeface="Arial" pitchFamily="34" charset="0"/>
              </a:rPr>
              <a:t>“</a:t>
            </a:r>
            <a:endParaRPr lang="en-IN" sz="7200" dirty="0">
              <a:solidFill>
                <a:schemeClr val="bg1"/>
              </a:solidFill>
              <a:latin typeface="Gill Sans Ultra Bold" panose="020B0A02020104020203" pitchFamily="34" charset="0"/>
              <a:cs typeface="Arial" pitchFamily="34" charset="0"/>
            </a:endParaRPr>
          </a:p>
        </p:txBody>
      </p:sp>
      <p:sp>
        <p:nvSpPr>
          <p:cNvPr id="10" name="TextBox 9"/>
          <p:cNvSpPr txBox="1"/>
          <p:nvPr userDrawn="1"/>
        </p:nvSpPr>
        <p:spPr>
          <a:xfrm flipV="1">
            <a:off x="7353300" y="2933091"/>
            <a:ext cx="885825" cy="1200329"/>
          </a:xfrm>
          <a:prstGeom prst="rect">
            <a:avLst/>
          </a:prstGeom>
          <a:noFill/>
        </p:spPr>
        <p:txBody>
          <a:bodyPr wrap="square" rtlCol="0">
            <a:spAutoFit/>
          </a:bodyPr>
          <a:lstStyle/>
          <a:p>
            <a:r>
              <a:rPr lang="en-US" sz="7200" dirty="0">
                <a:solidFill>
                  <a:schemeClr val="bg1"/>
                </a:solidFill>
                <a:latin typeface="Gill Sans Ultra Bold" panose="020B0A02020104020203" pitchFamily="34" charset="0"/>
                <a:cs typeface="Arial" pitchFamily="34" charset="0"/>
              </a:rPr>
              <a:t>“</a:t>
            </a:r>
            <a:endParaRPr lang="en-IN" sz="7200" dirty="0">
              <a:solidFill>
                <a:schemeClr val="bg1"/>
              </a:solidFill>
              <a:latin typeface="Gill Sans Ultra Bold" panose="020B0A02020104020203" pitchFamily="34" charset="0"/>
              <a:cs typeface="Arial" pitchFamily="34" charset="0"/>
            </a:endParaRPr>
          </a:p>
        </p:txBody>
      </p:sp>
    </p:spTree>
    <p:extLst>
      <p:ext uri="{BB962C8B-B14F-4D97-AF65-F5344CB8AC3E}">
        <p14:creationId xmlns:p14="http://schemas.microsoft.com/office/powerpoint/2010/main" val="1306286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50794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455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10514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598532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2" y="2060974"/>
            <a:ext cx="8688387" cy="1021556"/>
          </a:xfrm>
        </p:spPr>
        <p:txBody>
          <a:bodyPr anchor="ctr"/>
          <a:lstStyle>
            <a:lvl1pPr algn="ctr">
              <a:defRPr sz="4000" b="0" cap="none">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3641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sz="half" idx="1"/>
          </p:nvPr>
        </p:nvSpPr>
        <p:spPr>
          <a:xfrm>
            <a:off x="457200" y="857250"/>
            <a:ext cx="4038600" cy="3771900"/>
          </a:xfrm>
        </p:spPr>
        <p:txBody>
          <a:bodyPr>
            <a:normAutofit/>
          </a:bodyPr>
          <a:lstStyle>
            <a:lvl1pPr>
              <a:spcBef>
                <a:spcPts val="300"/>
              </a:spcBef>
              <a:buClr>
                <a:srgbClr val="014A94"/>
              </a:buClr>
              <a:defRPr sz="2200">
                <a:latin typeface="Arial" pitchFamily="34" charset="0"/>
                <a:cs typeface="Arial" pitchFamily="34" charset="0"/>
              </a:defRPr>
            </a:lvl1pPr>
            <a:lvl2pPr>
              <a:spcBef>
                <a:spcPts val="300"/>
              </a:spcBef>
              <a:buClr>
                <a:srgbClr val="014A94"/>
              </a:buClr>
              <a:defRPr sz="2000">
                <a:latin typeface="Arial" pitchFamily="34" charset="0"/>
                <a:cs typeface="Arial" pitchFamily="34" charset="0"/>
              </a:defRPr>
            </a:lvl2pPr>
            <a:lvl3pPr>
              <a:spcBef>
                <a:spcPts val="300"/>
              </a:spcBef>
              <a:buClr>
                <a:srgbClr val="014A94"/>
              </a:buClr>
              <a:defRPr sz="1800">
                <a:latin typeface="Arial" pitchFamily="34" charset="0"/>
                <a:cs typeface="Arial" pitchFamily="34" charset="0"/>
              </a:defRPr>
            </a:lvl3pPr>
            <a:lvl4pPr>
              <a:spcBef>
                <a:spcPts val="300"/>
              </a:spcBef>
              <a:buClr>
                <a:srgbClr val="014A94"/>
              </a:buClr>
              <a:defRPr sz="1600">
                <a:latin typeface="Arial" pitchFamily="34" charset="0"/>
                <a:cs typeface="Arial" pitchFamily="34" charset="0"/>
              </a:defRPr>
            </a:lvl4pPr>
            <a:lvl5pPr>
              <a:spcBef>
                <a:spcPts val="300"/>
              </a:spcBef>
              <a:buClr>
                <a:srgbClr val="014A94"/>
              </a:buClr>
              <a:defRPr sz="14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57250"/>
            <a:ext cx="4038600" cy="3771900"/>
          </a:xfrm>
        </p:spPr>
        <p:txBody>
          <a:bodyPr>
            <a:normAutofit/>
          </a:bodyPr>
          <a:lstStyle>
            <a:lvl1pPr>
              <a:spcBef>
                <a:spcPts val="300"/>
              </a:spcBef>
              <a:buClr>
                <a:srgbClr val="014A94"/>
              </a:buClr>
              <a:defRPr sz="2200">
                <a:latin typeface="Arial" pitchFamily="34" charset="0"/>
                <a:cs typeface="Arial" pitchFamily="34" charset="0"/>
              </a:defRPr>
            </a:lvl1pPr>
            <a:lvl2pPr>
              <a:spcBef>
                <a:spcPts val="300"/>
              </a:spcBef>
              <a:buClr>
                <a:srgbClr val="014A94"/>
              </a:buClr>
              <a:defRPr sz="2000">
                <a:latin typeface="Arial" pitchFamily="34" charset="0"/>
                <a:cs typeface="Arial" pitchFamily="34" charset="0"/>
              </a:defRPr>
            </a:lvl2pPr>
            <a:lvl3pPr>
              <a:spcBef>
                <a:spcPts val="300"/>
              </a:spcBef>
              <a:buClr>
                <a:srgbClr val="014A94"/>
              </a:buClr>
              <a:defRPr sz="1800">
                <a:latin typeface="Arial" pitchFamily="34" charset="0"/>
                <a:cs typeface="Arial" pitchFamily="34" charset="0"/>
              </a:defRPr>
            </a:lvl3pPr>
            <a:lvl4pPr>
              <a:spcBef>
                <a:spcPts val="300"/>
              </a:spcBef>
              <a:buClr>
                <a:srgbClr val="014A94"/>
              </a:buClr>
              <a:defRPr sz="1600">
                <a:latin typeface="Arial" pitchFamily="34" charset="0"/>
                <a:cs typeface="Arial" pitchFamily="34" charset="0"/>
              </a:defRPr>
            </a:lvl4pPr>
            <a:lvl5pPr>
              <a:spcBef>
                <a:spcPts val="300"/>
              </a:spcBef>
              <a:buClr>
                <a:srgbClr val="014A94"/>
              </a:buClr>
              <a:defRPr sz="14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06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latin typeface="Arial" pitchFamily="34" charset="0"/>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457201" y="857250"/>
            <a:ext cx="4040188" cy="285750"/>
          </a:xfrm>
          <a:solidFill>
            <a:schemeClr val="tx2"/>
          </a:solidFill>
        </p:spPr>
        <p:txBody>
          <a:bodyPr anchor="ctr">
            <a:noAutofit/>
          </a:bodyPr>
          <a:lstStyle>
            <a:lvl1pPr marL="0" indent="0" algn="l">
              <a:buNone/>
              <a:defRPr sz="1800" b="0">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1257300"/>
            <a:ext cx="4040188" cy="3371850"/>
          </a:xfrm>
        </p:spPr>
        <p:txBody>
          <a:bodyPr>
            <a:normAutofit/>
          </a:bodyPr>
          <a:lstStyle>
            <a:lvl1pPr>
              <a:spcBef>
                <a:spcPts val="200"/>
              </a:spcBef>
              <a:buClr>
                <a:srgbClr val="0068AA"/>
              </a:buClr>
              <a:defRPr sz="1800">
                <a:latin typeface="Arial" pitchFamily="34" charset="0"/>
                <a:cs typeface="Arial" pitchFamily="34" charset="0"/>
              </a:defRPr>
            </a:lvl1pPr>
            <a:lvl2pPr>
              <a:spcBef>
                <a:spcPts val="200"/>
              </a:spcBef>
              <a:buClr>
                <a:srgbClr val="0068AA"/>
              </a:buClr>
              <a:defRPr sz="1600">
                <a:latin typeface="Arial" pitchFamily="34" charset="0"/>
                <a:cs typeface="Arial" pitchFamily="34" charset="0"/>
              </a:defRPr>
            </a:lvl2pPr>
            <a:lvl3pPr>
              <a:spcBef>
                <a:spcPts val="200"/>
              </a:spcBef>
              <a:buClr>
                <a:srgbClr val="0068AA"/>
              </a:buClr>
              <a:defRPr sz="1400">
                <a:latin typeface="Arial" pitchFamily="34" charset="0"/>
                <a:cs typeface="Arial" pitchFamily="34" charset="0"/>
              </a:defRPr>
            </a:lvl3pPr>
            <a:lvl4pPr>
              <a:spcBef>
                <a:spcPts val="200"/>
              </a:spcBef>
              <a:buClr>
                <a:srgbClr val="0068AA"/>
              </a:buClr>
              <a:defRPr sz="1200">
                <a:latin typeface="Arial" pitchFamily="34" charset="0"/>
                <a:cs typeface="Arial" pitchFamily="34" charset="0"/>
              </a:defRPr>
            </a:lvl4pPr>
            <a:lvl5pPr>
              <a:spcBef>
                <a:spcPts val="200"/>
              </a:spcBef>
              <a:buClr>
                <a:srgbClr val="0068AA"/>
              </a:buClr>
              <a:defRPr sz="12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857250"/>
            <a:ext cx="4041775" cy="285750"/>
          </a:xfrm>
          <a:solidFill>
            <a:schemeClr val="tx2"/>
          </a:solidFill>
        </p:spPr>
        <p:txBody>
          <a:bodyPr anchor="ctr">
            <a:noAutofit/>
          </a:bodyPr>
          <a:lstStyle>
            <a:lvl1pPr marL="0" indent="0" algn="l">
              <a:buNone/>
              <a:defRPr sz="1800" b="0">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257300"/>
            <a:ext cx="4041775" cy="3371850"/>
          </a:xfrm>
        </p:spPr>
        <p:txBody>
          <a:bodyPr>
            <a:normAutofit/>
          </a:bodyPr>
          <a:lstStyle>
            <a:lvl1pPr>
              <a:spcBef>
                <a:spcPts val="200"/>
              </a:spcBef>
              <a:buClr>
                <a:srgbClr val="0068AA"/>
              </a:buClr>
              <a:defRPr sz="1800">
                <a:latin typeface="Arial" pitchFamily="34" charset="0"/>
                <a:cs typeface="Arial" pitchFamily="34" charset="0"/>
              </a:defRPr>
            </a:lvl1pPr>
            <a:lvl2pPr>
              <a:spcBef>
                <a:spcPts val="200"/>
              </a:spcBef>
              <a:buClr>
                <a:srgbClr val="0068AA"/>
              </a:buClr>
              <a:defRPr sz="1600">
                <a:latin typeface="Arial" pitchFamily="34" charset="0"/>
                <a:cs typeface="Arial" pitchFamily="34" charset="0"/>
              </a:defRPr>
            </a:lvl2pPr>
            <a:lvl3pPr>
              <a:spcBef>
                <a:spcPts val="200"/>
              </a:spcBef>
              <a:buClr>
                <a:srgbClr val="0068AA"/>
              </a:buClr>
              <a:defRPr sz="1400">
                <a:latin typeface="Arial" pitchFamily="34" charset="0"/>
                <a:cs typeface="Arial" pitchFamily="34" charset="0"/>
              </a:defRPr>
            </a:lvl3pPr>
            <a:lvl4pPr>
              <a:spcBef>
                <a:spcPts val="200"/>
              </a:spcBef>
              <a:buClr>
                <a:srgbClr val="0068AA"/>
              </a:buClr>
              <a:defRPr sz="1200">
                <a:latin typeface="Arial" pitchFamily="34" charset="0"/>
                <a:cs typeface="Arial" pitchFamily="34" charset="0"/>
              </a:defRPr>
            </a:lvl4pPr>
            <a:lvl5pPr>
              <a:spcBef>
                <a:spcPts val="200"/>
              </a:spcBef>
              <a:buClr>
                <a:srgbClr val="0068AA"/>
              </a:buClr>
              <a:defRPr sz="1200">
                <a:latin typeface="Arial" pitchFamily="34" charset="0"/>
                <a:cs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969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ext with picture right_1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a:t>Click to edit Master title style</a:t>
            </a:r>
          </a:p>
        </p:txBody>
      </p:sp>
      <p:sp>
        <p:nvSpPr>
          <p:cNvPr id="5" name="Picture Placeholder 4"/>
          <p:cNvSpPr>
            <a:spLocks noGrp="1"/>
          </p:cNvSpPr>
          <p:nvPr>
            <p:ph type="pic" sz="quarter" idx="10"/>
          </p:nvPr>
        </p:nvSpPr>
        <p:spPr bwMode="gray">
          <a:xfrm>
            <a:off x="5745600" y="1268016"/>
            <a:ext cx="3078000" cy="3293269"/>
          </a:xfrm>
          <a:solidFill>
            <a:schemeClr val="bg1">
              <a:lumMod val="95000"/>
            </a:schemeClr>
          </a:solidFill>
        </p:spPr>
        <p:txBody>
          <a:bodyPr tIns="1296000"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268016"/>
            <a:ext cx="5238000" cy="3293269"/>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42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ext with picture right_2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654800" y="1269000"/>
            <a:ext cx="4165200" cy="3294000"/>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269000"/>
            <a:ext cx="4165200" cy="3294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974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ext with picture right_1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3575304" y="1269000"/>
            <a:ext cx="5238000" cy="3294000"/>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269000"/>
            <a:ext cx="3078000" cy="3294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906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268016"/>
            <a:ext cx="4165200" cy="12906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268016"/>
            <a:ext cx="4165200" cy="12906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2680118"/>
            <a:ext cx="4165200" cy="1881167"/>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4654800" y="2680118"/>
            <a:ext cx="4165200" cy="1881167"/>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45524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Slid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extBox 13"/>
          <p:cNvSpPr txBox="1"/>
          <p:nvPr userDrawn="1"/>
        </p:nvSpPr>
        <p:spPr>
          <a:xfrm>
            <a:off x="4105275" y="4175462"/>
            <a:ext cx="4914899" cy="1015663"/>
          </a:xfrm>
          <a:prstGeom prst="rect">
            <a:avLst/>
          </a:prstGeom>
          <a:noFill/>
        </p:spPr>
        <p:txBody>
          <a:bodyPr wrap="square" rtlCol="0">
            <a:sp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600" kern="1200" dirty="0">
                <a:solidFill>
                  <a:schemeClr val="bg1"/>
                </a:solidFill>
                <a:latin typeface="Arial" panose="020B0604020202020204" pitchFamily="34" charset="0"/>
                <a:ea typeface="+mn-ea"/>
                <a:cs typeface="Arial" panose="020B0604020202020204" pitchFamily="34" charset="0"/>
              </a:rPr>
              <a:t>©2015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Systems Limited (a fully owned Infosys subsidiary), Bangalore, India. All Rights Reserved. This documentation is the sole property of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Systems Limited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believes the information in this document or page is accurate as of its publication date; such information is subject to change without notice.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acknowledges the proprietary rights of other companies to the trademarks, product names and such other intellectual property rights mentioned in this document. This document is not for general distribution and is meant for use solely by the person or entity that it has been specifically issued to and can be used for the sole purpose it is intended to be used for as communicated by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in writing. Except as expressly permitted by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in writing, neither this documentation nor any part of it may be reproduced, stored in a retrieval system, or transmitted in any form or by any means, electronic, mechanical, printing, photocopying, recording or otherwise, without the prior written permission of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and/ or any named intellectual property rights holders under this document.</a:t>
            </a:r>
          </a:p>
          <a:p>
            <a:pPr marL="0" algn="just" defTabSz="914400" rtl="0" eaLnBrk="1" latinLnBrk="0" hangingPunct="1"/>
            <a:endParaRPr lang="en-IN" sz="600" kern="1200" dirty="0">
              <a:solidFill>
                <a:schemeClr val="bg1"/>
              </a:solidFill>
              <a:latin typeface="Arial" panose="020B0604020202020204" pitchFamily="34" charset="0"/>
              <a:ea typeface="+mn-ea"/>
              <a:cs typeface="Arial" panose="020B0604020202020204" pitchFamily="34" charset="0"/>
            </a:endParaRPr>
          </a:p>
        </p:txBody>
      </p:sp>
      <p:grpSp>
        <p:nvGrpSpPr>
          <p:cNvPr id="3" name="Group 2"/>
          <p:cNvGrpSpPr/>
          <p:nvPr userDrawn="1"/>
        </p:nvGrpSpPr>
        <p:grpSpPr>
          <a:xfrm>
            <a:off x="4757793" y="1690055"/>
            <a:ext cx="4295775" cy="1743294"/>
            <a:chOff x="4848225" y="1675589"/>
            <a:chExt cx="4295775" cy="1743294"/>
          </a:xfrm>
        </p:grpSpPr>
        <p:sp>
          <p:nvSpPr>
            <p:cNvPr id="7" name="TextBox 6"/>
            <p:cNvSpPr txBox="1"/>
            <p:nvPr/>
          </p:nvSpPr>
          <p:spPr>
            <a:xfrm>
              <a:off x="4848225" y="2223190"/>
              <a:ext cx="1266825" cy="661720"/>
            </a:xfrm>
            <a:prstGeom prst="rect">
              <a:avLst/>
            </a:prstGeom>
            <a:noFill/>
          </p:spPr>
          <p:txBody>
            <a:bodyPr wrap="square" rtlCol="0">
              <a:spAutoFit/>
            </a:bodyPr>
            <a:lstStyle/>
            <a:p>
              <a:r>
                <a:rPr lang="en-US" sz="1900" dirty="0">
                  <a:solidFill>
                    <a:schemeClr val="tx1"/>
                  </a:solidFill>
                  <a:latin typeface="Arial" pitchFamily="34" charset="0"/>
                  <a:cs typeface="Arial" pitchFamily="34" charset="0"/>
                </a:rPr>
                <a:t>FINACLE</a:t>
              </a:r>
            </a:p>
            <a:p>
              <a:r>
                <a:rPr lang="en-US" b="1" dirty="0">
                  <a:solidFill>
                    <a:schemeClr val="accent1"/>
                  </a:solidFill>
                  <a:latin typeface="Arial" pitchFamily="34" charset="0"/>
                  <a:cs typeface="Arial" pitchFamily="34" charset="0"/>
                </a:rPr>
                <a:t>POWERS</a:t>
              </a:r>
              <a:endParaRPr lang="en-IN" b="1" dirty="0">
                <a:solidFill>
                  <a:schemeClr val="accent1"/>
                </a:solidFill>
                <a:latin typeface="Arial" pitchFamily="34" charset="0"/>
                <a:cs typeface="Arial" pitchFamily="34" charset="0"/>
              </a:endParaRPr>
            </a:p>
          </p:txBody>
        </p:sp>
        <p:cxnSp>
          <p:nvCxnSpPr>
            <p:cNvPr id="8" name="Straight Connector 7"/>
            <p:cNvCxnSpPr/>
            <p:nvPr/>
          </p:nvCxnSpPr>
          <p:spPr>
            <a:xfrm>
              <a:off x="6207406" y="1710683"/>
              <a:ext cx="9524" cy="1708200"/>
            </a:xfrm>
            <a:prstGeom prst="line">
              <a:avLst/>
            </a:prstGeom>
            <a:ln w="12700">
              <a:solidFill>
                <a:srgbClr val="36373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34675" y="1675589"/>
              <a:ext cx="1266825" cy="461665"/>
            </a:xfrm>
            <a:prstGeom prst="rect">
              <a:avLst/>
            </a:prstGeom>
            <a:noFill/>
          </p:spPr>
          <p:txBody>
            <a:bodyPr wrap="square" rtlCol="0">
              <a:spAutoFit/>
            </a:bodyPr>
            <a:lstStyle/>
            <a:p>
              <a:r>
                <a:rPr lang="en-US" sz="2400" b="1" dirty="0">
                  <a:solidFill>
                    <a:schemeClr val="accent1"/>
                  </a:solidFill>
                  <a:latin typeface="Arial" pitchFamily="34" charset="0"/>
                  <a:cs typeface="Arial" pitchFamily="34" charset="0"/>
                </a:rPr>
                <a:t>16.5%</a:t>
              </a:r>
              <a:endParaRPr lang="en-IN" sz="2400" b="1" dirty="0">
                <a:solidFill>
                  <a:schemeClr val="accent1"/>
                </a:solidFill>
                <a:latin typeface="Arial" pitchFamily="34" charset="0"/>
                <a:cs typeface="Arial" pitchFamily="34" charset="0"/>
              </a:endParaRPr>
            </a:p>
          </p:txBody>
        </p:sp>
        <p:sp>
          <p:nvSpPr>
            <p:cNvPr id="10" name="TextBox 9"/>
            <p:cNvSpPr txBox="1"/>
            <p:nvPr/>
          </p:nvSpPr>
          <p:spPr>
            <a:xfrm>
              <a:off x="6411642" y="2049598"/>
              <a:ext cx="2617470" cy="307777"/>
            </a:xfrm>
            <a:prstGeom prst="rect">
              <a:avLst/>
            </a:prstGeom>
            <a:noFill/>
          </p:spPr>
          <p:txBody>
            <a:bodyPr wrap="square" rtlCol="0">
              <a:spAutoFit/>
            </a:bodyPr>
            <a:lstStyle/>
            <a:p>
              <a:r>
                <a:rPr lang="en-IN" sz="1400" dirty="0">
                  <a:solidFill>
                    <a:schemeClr val="tx1"/>
                  </a:solidFill>
                  <a:latin typeface="Arial" pitchFamily="34" charset="0"/>
                  <a:cs typeface="Arial" pitchFamily="34" charset="0"/>
                </a:rPr>
                <a:t>banked population</a:t>
              </a:r>
              <a:endParaRPr lang="en-IN" sz="1400" b="1" dirty="0">
                <a:solidFill>
                  <a:schemeClr val="tx1"/>
                </a:solidFill>
                <a:latin typeface="Arial" pitchFamily="34" charset="0"/>
                <a:cs typeface="Arial" pitchFamily="34" charset="0"/>
              </a:endParaRPr>
            </a:p>
          </p:txBody>
        </p:sp>
        <p:sp>
          <p:nvSpPr>
            <p:cNvPr id="11" name="TextBox 10"/>
            <p:cNvSpPr txBox="1"/>
            <p:nvPr/>
          </p:nvSpPr>
          <p:spPr>
            <a:xfrm>
              <a:off x="6434675" y="2379749"/>
              <a:ext cx="2709325" cy="461665"/>
            </a:xfrm>
            <a:prstGeom prst="rect">
              <a:avLst/>
            </a:prstGeom>
            <a:noFill/>
          </p:spPr>
          <p:txBody>
            <a:bodyPr wrap="square" rtlCol="0">
              <a:spAutoFit/>
            </a:bodyPr>
            <a:lstStyle/>
            <a:p>
              <a:r>
                <a:rPr lang="en-US" sz="1400" dirty="0">
                  <a:solidFill>
                    <a:schemeClr val="tx1"/>
                  </a:solidFill>
                  <a:latin typeface="Arial" pitchFamily="34" charset="0"/>
                  <a:cs typeface="Arial" pitchFamily="34" charset="0"/>
                </a:rPr>
                <a:t>Banks across</a:t>
              </a:r>
              <a:r>
                <a:rPr lang="en-US" sz="1400" dirty="0">
                  <a:solidFill>
                    <a:schemeClr val="tx1">
                      <a:lumMod val="50000"/>
                    </a:schemeClr>
                  </a:solidFill>
                  <a:latin typeface="Arial" pitchFamily="34" charset="0"/>
                  <a:cs typeface="Arial" pitchFamily="34" charset="0"/>
                </a:rPr>
                <a:t> </a:t>
              </a:r>
              <a:r>
                <a:rPr lang="en-US" sz="2400" b="1" dirty="0">
                  <a:solidFill>
                    <a:schemeClr val="accent1"/>
                  </a:solidFill>
                  <a:latin typeface="Arial" pitchFamily="34" charset="0"/>
                  <a:cs typeface="Arial" pitchFamily="34" charset="0"/>
                </a:rPr>
                <a:t>84</a:t>
              </a:r>
              <a:r>
                <a:rPr lang="en-US" sz="1400" dirty="0">
                  <a:solidFill>
                    <a:schemeClr val="accent1"/>
                  </a:solidFill>
                  <a:latin typeface="Arial" pitchFamily="34" charset="0"/>
                  <a:cs typeface="Arial" pitchFamily="34" charset="0"/>
                </a:rPr>
                <a:t> </a:t>
              </a:r>
              <a:r>
                <a:rPr lang="en-US" sz="1400" dirty="0">
                  <a:solidFill>
                    <a:schemeClr val="tx1"/>
                  </a:solidFill>
                  <a:latin typeface="Arial" pitchFamily="34" charset="0"/>
                  <a:cs typeface="Arial" pitchFamily="34" charset="0"/>
                </a:rPr>
                <a:t>countries</a:t>
              </a:r>
            </a:p>
          </p:txBody>
        </p:sp>
        <p:sp>
          <p:nvSpPr>
            <p:cNvPr id="12" name="TextBox 11"/>
            <p:cNvSpPr txBox="1"/>
            <p:nvPr/>
          </p:nvSpPr>
          <p:spPr>
            <a:xfrm>
              <a:off x="6428087" y="2935341"/>
              <a:ext cx="2695817" cy="461665"/>
            </a:xfrm>
            <a:prstGeom prst="rect">
              <a:avLst/>
            </a:prstGeom>
            <a:noFill/>
          </p:spPr>
          <p:txBody>
            <a:bodyPr wrap="square" rtlCol="0">
              <a:spAutoFit/>
            </a:bodyPr>
            <a:lstStyle/>
            <a:p>
              <a:r>
                <a:rPr lang="en-US" sz="1400" kern="1200" dirty="0">
                  <a:solidFill>
                    <a:schemeClr val="tx1"/>
                  </a:solidFill>
                  <a:latin typeface="Arial" pitchFamily="34" charset="0"/>
                  <a:ea typeface="+mn-ea"/>
                  <a:cs typeface="Arial" pitchFamily="34" charset="0"/>
                </a:rPr>
                <a:t>Over</a:t>
              </a:r>
              <a:r>
                <a:rPr lang="en-US" sz="2400" b="1" kern="1200" baseline="0" dirty="0">
                  <a:solidFill>
                    <a:schemeClr val="bg1"/>
                  </a:solidFill>
                  <a:latin typeface="Arial" pitchFamily="34" charset="0"/>
                  <a:ea typeface="+mn-ea"/>
                  <a:cs typeface="Arial" pitchFamily="34" charset="0"/>
                </a:rPr>
                <a:t> </a:t>
              </a:r>
              <a:r>
                <a:rPr lang="en-US" sz="2400" b="1" dirty="0">
                  <a:solidFill>
                    <a:schemeClr val="accent1"/>
                  </a:solidFill>
                  <a:latin typeface="Arial" pitchFamily="34" charset="0"/>
                  <a:cs typeface="Arial" pitchFamily="34" charset="0"/>
                </a:rPr>
                <a:t>547</a:t>
              </a:r>
              <a:r>
                <a:rPr lang="en-US" sz="1400" dirty="0">
                  <a:solidFill>
                    <a:schemeClr val="tx1">
                      <a:lumMod val="50000"/>
                    </a:schemeClr>
                  </a:solidFill>
                  <a:latin typeface="Arial" pitchFamily="34" charset="0"/>
                  <a:cs typeface="Arial" pitchFamily="34" charset="0"/>
                </a:rPr>
                <a:t> </a:t>
              </a:r>
              <a:r>
                <a:rPr lang="en-US" sz="1400" dirty="0">
                  <a:solidFill>
                    <a:schemeClr val="tx1"/>
                  </a:solidFill>
                  <a:latin typeface="Arial" pitchFamily="34" charset="0"/>
                  <a:cs typeface="Arial" pitchFamily="34" charset="0"/>
                </a:rPr>
                <a:t>million customers</a:t>
              </a:r>
            </a:p>
          </p:txBody>
        </p:sp>
      </p:grpSp>
      <p:sp>
        <p:nvSpPr>
          <p:cNvPr id="13" name="TextBox 12"/>
          <p:cNvSpPr txBox="1"/>
          <p:nvPr/>
        </p:nvSpPr>
        <p:spPr>
          <a:xfrm>
            <a:off x="7263662" y="1793357"/>
            <a:ext cx="1779858" cy="307777"/>
          </a:xfrm>
          <a:prstGeom prst="rect">
            <a:avLst/>
          </a:prstGeom>
          <a:noFill/>
        </p:spPr>
        <p:txBody>
          <a:bodyPr wrap="square" rtlCol="0">
            <a:spAutoFit/>
          </a:bodyPr>
          <a:lstStyle/>
          <a:p>
            <a:r>
              <a:rPr lang="en-IN" sz="1400" dirty="0">
                <a:solidFill>
                  <a:schemeClr val="tx1"/>
                </a:solidFill>
                <a:latin typeface="Arial" pitchFamily="34" charset="0"/>
                <a:cs typeface="Arial" pitchFamily="34" charset="0"/>
              </a:rPr>
              <a:t>of the world’s adult</a:t>
            </a:r>
            <a:endParaRPr lang="en-IN" sz="1400" b="1" dirty="0">
              <a:solidFill>
                <a:schemeClr val="tx1"/>
              </a:solidFill>
              <a:latin typeface="Arial" pitchFamily="34" charset="0"/>
              <a:cs typeface="Arial" pitchFamily="34" charset="0"/>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2217" y="4370522"/>
            <a:ext cx="2680758" cy="515898"/>
          </a:xfrm>
          <a:prstGeom prst="rect">
            <a:avLst/>
          </a:prstGeom>
        </p:spPr>
      </p:pic>
    </p:spTree>
    <p:extLst>
      <p:ext uri="{BB962C8B-B14F-4D97-AF65-F5344CB8AC3E}">
        <p14:creationId xmlns:p14="http://schemas.microsoft.com/office/powerpoint/2010/main" val="199071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8" cstate="email">
            <a:extLst>
              <a:ext uri="{28A0092B-C50C-407E-A947-70E740481C1C}">
                <a14:useLocalDpi xmlns:a14="http://schemas.microsoft.com/office/drawing/2010/main"/>
              </a:ext>
            </a:extLst>
          </a:blip>
          <a:srcRect/>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48401" y="5390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pic>
        <p:nvPicPr>
          <p:cNvPr id="12" name="Picture 11"/>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6566768" y="4759080"/>
            <a:ext cx="1946506" cy="374595"/>
          </a:xfrm>
          <a:prstGeom prst="rect">
            <a:avLst/>
          </a:prstGeom>
        </p:spPr>
      </p:pic>
      <p:sp>
        <p:nvSpPr>
          <p:cNvPr id="9" name="TextBox 8"/>
          <p:cNvSpPr txBox="1"/>
          <p:nvPr userDrawn="1"/>
        </p:nvSpPr>
        <p:spPr>
          <a:xfrm>
            <a:off x="1806" y="4890801"/>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bg1"/>
                </a:solidFill>
                <a:latin typeface="Arial" pitchFamily="34" charset="0"/>
                <a:cs typeface="Arial" pitchFamily="34" charset="0"/>
              </a:rPr>
              <a:pPr algn="ctr"/>
              <a:t>‹#›</a:t>
            </a:fld>
            <a:endParaRPr lang="en-US" sz="800" b="0" dirty="0">
              <a:solidFill>
                <a:schemeClr val="bg1"/>
              </a:solidFill>
              <a:latin typeface="Arial" pitchFamily="34" charset="0"/>
              <a:cs typeface="Arial" pitchFamily="34" charset="0"/>
            </a:endParaRPr>
          </a:p>
        </p:txBody>
      </p:sp>
      <p:sp>
        <p:nvSpPr>
          <p:cNvPr id="10" name="TextBox 9"/>
          <p:cNvSpPr txBox="1"/>
          <p:nvPr userDrawn="1"/>
        </p:nvSpPr>
        <p:spPr bwMode="black">
          <a:xfrm>
            <a:off x="225949" y="4940207"/>
            <a:ext cx="3884371" cy="123111"/>
          </a:xfrm>
          <a:prstGeom prst="rect">
            <a:avLst/>
          </a:prstGeom>
          <a:noFill/>
        </p:spPr>
        <p:txBody>
          <a:bodyPr wrap="square" lIns="72000" tIns="0" rIns="0" bIns="0" rtlCol="0">
            <a:spAutoFit/>
          </a:bodyPr>
          <a:lstStyle/>
          <a:p>
            <a:r>
              <a:rPr lang="en-US" sz="800" kern="1200" dirty="0">
                <a:solidFill>
                  <a:schemeClr val="bg1"/>
                </a:solidFill>
                <a:latin typeface="Arial" pitchFamily="34" charset="0"/>
                <a:ea typeface="+mn-ea"/>
                <a:cs typeface="Arial" pitchFamily="34" charset="0"/>
              </a:rPr>
              <a:t>©2015 </a:t>
            </a:r>
            <a:r>
              <a:rPr lang="en-US" sz="800" kern="1200" dirty="0" err="1">
                <a:solidFill>
                  <a:schemeClr val="bg1"/>
                </a:solidFill>
                <a:latin typeface="Arial" pitchFamily="34" charset="0"/>
                <a:ea typeface="+mn-ea"/>
                <a:cs typeface="Arial" pitchFamily="34" charset="0"/>
              </a:rPr>
              <a:t>EdgeVerve</a:t>
            </a:r>
            <a:r>
              <a:rPr lang="en-US" sz="800" kern="1200" dirty="0">
                <a:solidFill>
                  <a:schemeClr val="bg1"/>
                </a:solidFill>
                <a:latin typeface="Arial" pitchFamily="34" charset="0"/>
                <a:ea typeface="+mn-ea"/>
                <a:cs typeface="Arial" pitchFamily="34" charset="0"/>
              </a:rPr>
              <a:t> Systems Limited</a:t>
            </a:r>
          </a:p>
        </p:txBody>
      </p:sp>
      <p:sp>
        <p:nvSpPr>
          <p:cNvPr id="11" name="TextBox 10"/>
          <p:cNvSpPr txBox="1"/>
          <p:nvPr userDrawn="1"/>
        </p:nvSpPr>
        <p:spPr bwMode="black">
          <a:xfrm>
            <a:off x="1" y="4910970"/>
            <a:ext cx="9144000" cy="24622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itchFamily="34" charset="0"/>
              <a:buNone/>
              <a:tabLst/>
              <a:defRPr/>
            </a:pPr>
            <a:r>
              <a:rPr lang="en-US" sz="800" kern="1200" dirty="0">
                <a:solidFill>
                  <a:schemeClr val="bg1"/>
                </a:solidFill>
                <a:latin typeface="Arial" pitchFamily="34" charset="0"/>
                <a:ea typeface="+mn-ea"/>
                <a:cs typeface="Arial" pitchFamily="34" charset="0"/>
              </a:rPr>
              <a:t>External Confidential</a:t>
            </a:r>
          </a:p>
          <a:p>
            <a:pPr marL="0" indent="0" algn="ctr">
              <a:buClr>
                <a:schemeClr val="bg1"/>
              </a:buClr>
              <a:buFont typeface="Arial" pitchFamily="34" charset="0"/>
              <a:buNone/>
              <a:tabLst/>
            </a:pPr>
            <a:endParaRPr lang="en-US" sz="8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6" r:id="rId3"/>
    <p:sldLayoutId id="2147483667" r:id="rId4"/>
    <p:sldLayoutId id="2147483668" r:id="rId5"/>
    <p:sldLayoutId id="2147483669" r:id="rId6"/>
    <p:sldLayoutId id="2147483670" r:id="rId7"/>
    <p:sldLayoutId id="2147483671" r:id="rId8"/>
    <p:sldLayoutId id="2147483665" r:id="rId9"/>
    <p:sldLayoutId id="2147483660" r:id="rId10"/>
    <p:sldLayoutId id="2147483662" r:id="rId11"/>
    <p:sldLayoutId id="2147483652" r:id="rId12"/>
    <p:sldLayoutId id="2147483653" r:id="rId13"/>
    <p:sldLayoutId id="2147483654" r:id="rId14"/>
    <p:sldLayoutId id="2147483655" r:id="rId15"/>
    <p:sldLayoutId id="2147483672" r:id="rId16"/>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comments" Target="../comments/comment2.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comments" Target="../comments/comment3.xml"/><Relationship Id="rId2" Type="http://schemas.openxmlformats.org/officeDocument/2006/relationships/diagramData" Target="../diagrams/data12.xml"/><Relationship Id="rId1" Type="http://schemas.openxmlformats.org/officeDocument/2006/relationships/slideLayout" Target="../slideLayouts/slideLayout1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5.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comments" Target="../comments/comment4.xml"/><Relationship Id="rId2" Type="http://schemas.openxmlformats.org/officeDocument/2006/relationships/diagramData" Target="../diagrams/data16.xml"/><Relationship Id="rId1" Type="http://schemas.openxmlformats.org/officeDocument/2006/relationships/slideLayout" Target="../slideLayouts/slideLayout1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comments" Target="../comments/comment5.xml"/><Relationship Id="rId2" Type="http://schemas.openxmlformats.org/officeDocument/2006/relationships/diagramData" Target="../diagrams/data18.xml"/><Relationship Id="rId1" Type="http://schemas.openxmlformats.org/officeDocument/2006/relationships/slideLayout" Target="../slideLayouts/slideLayout1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6.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comments" Target="../comments/comment6.xml"/><Relationship Id="rId2" Type="http://schemas.openxmlformats.org/officeDocument/2006/relationships/diagramData" Target="../diagrams/data22.xml"/><Relationship Id="rId1" Type="http://schemas.openxmlformats.org/officeDocument/2006/relationships/slideLayout" Target="../slideLayouts/slideLayout1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comments" Target="../comments/comment7.xml"/><Relationship Id="rId2" Type="http://schemas.openxmlformats.org/officeDocument/2006/relationships/diagramData" Target="../diagrams/data23.xml"/><Relationship Id="rId1" Type="http://schemas.openxmlformats.org/officeDocument/2006/relationships/slideLayout" Target="../slideLayouts/slideLayout16.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4.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6.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1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7.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6.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6.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6.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6.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6.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6.xml.rels><?xml version="1.0" encoding="UTF-8" standalone="yes"?>
<Relationships xmlns="http://schemas.openxmlformats.org/package/2006/relationships"><Relationship Id="rId8" Type="http://schemas.openxmlformats.org/officeDocument/2006/relationships/comments" Target="../comments/comment10.xml"/><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DED4-0222-45AB-AA89-37BBE4CA867B}"/>
              </a:ext>
            </a:extLst>
          </p:cNvPr>
          <p:cNvSpPr>
            <a:spLocks noGrp="1"/>
          </p:cNvSpPr>
          <p:nvPr>
            <p:ph type="ctrTitle"/>
          </p:nvPr>
        </p:nvSpPr>
        <p:spPr>
          <a:xfrm>
            <a:off x="69850" y="178199"/>
            <a:ext cx="9004300" cy="571501"/>
          </a:xfrm>
        </p:spPr>
        <p:txBody>
          <a:bodyPr>
            <a:normAutofit fontScale="90000"/>
          </a:bodyPr>
          <a:lstStyle/>
          <a:p>
            <a:r>
              <a:rPr lang="en-US" b="1" dirty="0">
                <a:latin typeface="Calibri" panose="020F0502020204030204" pitchFamily="34" charset="0"/>
                <a:cs typeface="Calibri" panose="020F0502020204030204" pitchFamily="34" charset="0"/>
              </a:rPr>
              <a:t>Log Level Analysis for CRM</a:t>
            </a:r>
          </a:p>
        </p:txBody>
      </p:sp>
      <p:sp>
        <p:nvSpPr>
          <p:cNvPr id="3" name="Subtitle 2">
            <a:extLst>
              <a:ext uri="{FF2B5EF4-FFF2-40B4-BE49-F238E27FC236}">
                <a16:creationId xmlns:a16="http://schemas.microsoft.com/office/drawing/2014/main" id="{B14FC287-F358-46F8-8BAB-10D606553FB9}"/>
              </a:ext>
            </a:extLst>
          </p:cNvPr>
          <p:cNvSpPr>
            <a:spLocks noGrp="1"/>
          </p:cNvSpPr>
          <p:nvPr>
            <p:ph type="subTitle" idx="1"/>
          </p:nvPr>
        </p:nvSpPr>
        <p:spPr/>
        <p:txBody>
          <a:bodyPr/>
          <a:lstStyle/>
          <a:p>
            <a:r>
              <a:rPr lang="en-US" b="1" dirty="0">
                <a:latin typeface="Calibri" panose="020F0502020204030204" pitchFamily="34" charset="0"/>
                <a:cs typeface="Calibri" panose="020F0502020204030204" pitchFamily="34" charset="0"/>
              </a:rPr>
              <a:t>Presenters:</a:t>
            </a:r>
          </a:p>
          <a:p>
            <a:r>
              <a:rPr lang="en-US" b="1" dirty="0">
                <a:latin typeface="Calibri" panose="020F0502020204030204" pitchFamily="34" charset="0"/>
                <a:cs typeface="Calibri" panose="020F0502020204030204" pitchFamily="34" charset="0"/>
              </a:rPr>
              <a:t>Bharti Sharma and Swati Verma</a:t>
            </a:r>
          </a:p>
        </p:txBody>
      </p:sp>
    </p:spTree>
    <p:extLst>
      <p:ext uri="{BB962C8B-B14F-4D97-AF65-F5344CB8AC3E}">
        <p14:creationId xmlns:p14="http://schemas.microsoft.com/office/powerpoint/2010/main" val="117425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38" y="355874"/>
            <a:ext cx="7773338" cy="496232"/>
          </a:xfrm>
        </p:spPr>
        <p:txBody>
          <a:bodyPr>
            <a:normAutofit/>
          </a:bodyPr>
          <a:lstStyle/>
          <a:p>
            <a:r>
              <a:rPr lang="en-US" sz="2100" dirty="0"/>
              <a:t>Data Collection For Initial Analysis</a:t>
            </a:r>
          </a:p>
        </p:txBody>
      </p:sp>
      <p:sp>
        <p:nvSpPr>
          <p:cNvPr id="3" name="TextBox 2"/>
          <p:cNvSpPr txBox="1"/>
          <p:nvPr/>
        </p:nvSpPr>
        <p:spPr>
          <a:xfrm>
            <a:off x="183178" y="1229691"/>
            <a:ext cx="5268191" cy="3416320"/>
          </a:xfrm>
          <a:prstGeom prst="rect">
            <a:avLst/>
          </a:prstGeom>
          <a:noFill/>
        </p:spPr>
        <p:txBody>
          <a:bodyPr wrap="square" rtlCol="0">
            <a:spAutoFit/>
          </a:bodyPr>
          <a:lstStyle/>
          <a:p>
            <a:r>
              <a:rPr lang="en-US" b="1" u="sng" dirty="0">
                <a:solidFill>
                  <a:schemeClr val="accent1">
                    <a:lumMod val="50000"/>
                  </a:schemeClr>
                </a:solidFill>
              </a:rPr>
              <a:t>Table Dump Collection:</a:t>
            </a:r>
          </a:p>
          <a:p>
            <a:endParaRPr lang="en-US" dirty="0">
              <a:solidFill>
                <a:schemeClr val="accent1">
                  <a:lumMod val="50000"/>
                </a:schemeClr>
              </a:solidFill>
            </a:endParaRPr>
          </a:p>
          <a:p>
            <a:endParaRPr lang="en-US" dirty="0">
              <a:solidFill>
                <a:schemeClr val="accent1">
                  <a:lumMod val="50000"/>
                </a:schemeClr>
              </a:solidFill>
            </a:endParaRPr>
          </a:p>
          <a:p>
            <a:r>
              <a:rPr lang="en-US" dirty="0">
                <a:solidFill>
                  <a:schemeClr val="accent1">
                    <a:lumMod val="50000"/>
                  </a:schemeClr>
                </a:solidFill>
              </a:rPr>
              <a:t>Retail Customer Queries:</a:t>
            </a: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r>
              <a:rPr lang="en-US" dirty="0">
                <a:solidFill>
                  <a:schemeClr val="accent1">
                    <a:lumMod val="50000"/>
                  </a:schemeClr>
                </a:solidFill>
              </a:rPr>
              <a:t>Corporate Customer Queries:</a:t>
            </a: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534599326"/>
              </p:ext>
            </p:extLst>
          </p:nvPr>
        </p:nvGraphicFramePr>
        <p:xfrm>
          <a:off x="3766259" y="3064503"/>
          <a:ext cx="622697" cy="328613"/>
        </p:xfrm>
        <a:graphic>
          <a:graphicData uri="http://schemas.openxmlformats.org/presentationml/2006/ole">
            <mc:AlternateContent xmlns:mc="http://schemas.openxmlformats.org/markup-compatibility/2006">
              <mc:Choice xmlns:v="urn:schemas-microsoft-com:vml" Requires="v">
                <p:oleObj name="Packager Shell Object" showAsIcon="1" r:id="rId2" imgW="830520" imgH="437760" progId="Package">
                  <p:embed/>
                </p:oleObj>
              </mc:Choice>
              <mc:Fallback>
                <p:oleObj name="Packager Shell Object" showAsIcon="1" r:id="rId2" imgW="830520" imgH="437760" progId="Package">
                  <p:embed/>
                  <p:pic>
                    <p:nvPicPr>
                      <p:cNvPr id="6" name="Object 5"/>
                      <p:cNvPicPr/>
                      <p:nvPr/>
                    </p:nvPicPr>
                    <p:blipFill>
                      <a:blip r:embed="rId3"/>
                      <a:stretch>
                        <a:fillRect/>
                      </a:stretch>
                    </p:blipFill>
                    <p:spPr>
                      <a:xfrm>
                        <a:off x="3766259" y="3064503"/>
                        <a:ext cx="622697" cy="32861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22314387"/>
              </p:ext>
            </p:extLst>
          </p:nvPr>
        </p:nvGraphicFramePr>
        <p:xfrm>
          <a:off x="3559175" y="1939925"/>
          <a:ext cx="414338" cy="412750"/>
        </p:xfrm>
        <a:graphic>
          <a:graphicData uri="http://schemas.openxmlformats.org/presentationml/2006/ole">
            <mc:AlternateContent xmlns:mc="http://schemas.openxmlformats.org/markup-compatibility/2006">
              <mc:Choice xmlns:v="urn:schemas-microsoft-com:vml" Requires="v">
                <p:oleObj name="Packager Shell Object" showAsIcon="1" r:id="rId4" imgW="553680" imgH="551520" progId="Package">
                  <p:embed/>
                </p:oleObj>
              </mc:Choice>
              <mc:Fallback>
                <p:oleObj name="Packager Shell Object" showAsIcon="1" r:id="rId4" imgW="553680" imgH="551520" progId="Package">
                  <p:embed/>
                  <p:pic>
                    <p:nvPicPr>
                      <p:cNvPr id="7" name="Object 6"/>
                      <p:cNvPicPr/>
                      <p:nvPr/>
                    </p:nvPicPr>
                    <p:blipFill>
                      <a:blip r:embed="rId5"/>
                      <a:stretch>
                        <a:fillRect/>
                      </a:stretch>
                    </p:blipFill>
                    <p:spPr>
                      <a:xfrm>
                        <a:off x="3559175" y="1939925"/>
                        <a:ext cx="414338" cy="412750"/>
                      </a:xfrm>
                      <a:prstGeom prst="rect">
                        <a:avLst/>
                      </a:prstGeom>
                    </p:spPr>
                  </p:pic>
                </p:oleObj>
              </mc:Fallback>
            </mc:AlternateContent>
          </a:graphicData>
        </a:graphic>
      </p:graphicFrame>
    </p:spTree>
    <p:extLst>
      <p:ext uri="{BB962C8B-B14F-4D97-AF65-F5344CB8AC3E}">
        <p14:creationId xmlns:p14="http://schemas.microsoft.com/office/powerpoint/2010/main" val="63674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6B1BB3-DFBE-4E5D-BA10-DCF2498D42A1}"/>
              </a:ext>
            </a:extLst>
          </p:cNvPr>
          <p:cNvSpPr>
            <a:spLocks noGrp="1"/>
          </p:cNvSpPr>
          <p:nvPr>
            <p:ph type="title"/>
          </p:nvPr>
        </p:nvSpPr>
        <p:spPr>
          <a:xfrm>
            <a:off x="0" y="141716"/>
            <a:ext cx="9144000" cy="446113"/>
          </a:xfrm>
        </p:spPr>
        <p:txBody>
          <a:bodyPr anchor="ctr"/>
          <a:lstStyle/>
          <a:p>
            <a:r>
              <a:rPr lang="en-US" dirty="0"/>
              <a:t>Commonly faced exceptions</a:t>
            </a:r>
          </a:p>
        </p:txBody>
      </p:sp>
      <p:graphicFrame>
        <p:nvGraphicFramePr>
          <p:cNvPr id="7" name="Content Placeholder 3">
            <a:extLst>
              <a:ext uri="{FF2B5EF4-FFF2-40B4-BE49-F238E27FC236}">
                <a16:creationId xmlns:a16="http://schemas.microsoft.com/office/drawing/2014/main" id="{82F45756-85C3-446D-8255-4058422ADF5A}"/>
              </a:ext>
            </a:extLst>
          </p:cNvPr>
          <p:cNvGraphicFramePr>
            <a:graphicFrameLocks/>
          </p:cNvGraphicFramePr>
          <p:nvPr>
            <p:extLst>
              <p:ext uri="{D42A27DB-BD31-4B8C-83A1-F6EECF244321}">
                <p14:modId xmlns:p14="http://schemas.microsoft.com/office/powerpoint/2010/main" val="1549927751"/>
              </p:ext>
            </p:extLst>
          </p:nvPr>
        </p:nvGraphicFramePr>
        <p:xfrm>
          <a:off x="0" y="587829"/>
          <a:ext cx="9144000" cy="415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34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6B1BB3-DFBE-4E5D-BA10-DCF2498D42A1}"/>
              </a:ext>
            </a:extLst>
          </p:cNvPr>
          <p:cNvSpPr>
            <a:spLocks noGrp="1"/>
          </p:cNvSpPr>
          <p:nvPr>
            <p:ph type="title"/>
          </p:nvPr>
        </p:nvSpPr>
        <p:spPr>
          <a:xfrm>
            <a:off x="0" y="141716"/>
            <a:ext cx="9144000" cy="446113"/>
          </a:xfrm>
        </p:spPr>
        <p:txBody>
          <a:bodyPr anchor="ctr">
            <a:normAutofit/>
          </a:bodyPr>
          <a:lstStyle/>
          <a:p>
            <a:r>
              <a:rPr lang="en-US" sz="2100" dirty="0"/>
              <a:t>Commonly faced exceptions</a:t>
            </a:r>
          </a:p>
        </p:txBody>
      </p:sp>
      <p:graphicFrame>
        <p:nvGraphicFramePr>
          <p:cNvPr id="7" name="Content Placeholder 3">
            <a:extLst>
              <a:ext uri="{FF2B5EF4-FFF2-40B4-BE49-F238E27FC236}">
                <a16:creationId xmlns:a16="http://schemas.microsoft.com/office/drawing/2014/main" id="{82F45756-85C3-446D-8255-4058422ADF5A}"/>
              </a:ext>
            </a:extLst>
          </p:cNvPr>
          <p:cNvGraphicFramePr>
            <a:graphicFrameLocks/>
          </p:cNvGraphicFramePr>
          <p:nvPr>
            <p:extLst>
              <p:ext uri="{D42A27DB-BD31-4B8C-83A1-F6EECF244321}">
                <p14:modId xmlns:p14="http://schemas.microsoft.com/office/powerpoint/2010/main" val="3576434454"/>
              </p:ext>
            </p:extLst>
          </p:nvPr>
        </p:nvGraphicFramePr>
        <p:xfrm>
          <a:off x="1476154" y="914400"/>
          <a:ext cx="6191685" cy="2205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5" descr="A picture containing rectangle&#10;&#10;Description automatically generated">
            <a:extLst>
              <a:ext uri="{FF2B5EF4-FFF2-40B4-BE49-F238E27FC236}">
                <a16:creationId xmlns:a16="http://schemas.microsoft.com/office/drawing/2014/main" id="{98331277-37DD-434B-AD8D-9837E7FEF61C}"/>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b="85560"/>
          <a:stretch/>
        </p:blipFill>
        <p:spPr>
          <a:xfrm>
            <a:off x="313728" y="3446108"/>
            <a:ext cx="8516539" cy="405802"/>
          </a:xfrm>
          <a:prstGeom prst="rect">
            <a:avLst/>
          </a:prstGeom>
        </p:spPr>
      </p:pic>
    </p:spTree>
    <p:extLst>
      <p:ext uri="{BB962C8B-B14F-4D97-AF65-F5344CB8AC3E}">
        <p14:creationId xmlns:p14="http://schemas.microsoft.com/office/powerpoint/2010/main" val="349927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134008" y="722361"/>
            <a:ext cx="8698622" cy="295603"/>
          </a:xfrm>
        </p:spPr>
        <p:txBody>
          <a:bodyPr>
            <a:noAutofit/>
          </a:bodyPr>
          <a:lstStyle/>
          <a:p>
            <a:pPr algn="l"/>
            <a:r>
              <a:rPr lang="en-US" sz="2100" b="1" dirty="0">
                <a:solidFill>
                  <a:schemeClr val="accent1"/>
                </a:solidFill>
              </a:rPr>
              <a:t>Issue 1: CIF creation failing from Front end.</a:t>
            </a: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chemeClr val="tx1"/>
                </a:solidFill>
              </a:rPr>
            </a:br>
            <a:endParaRPr lang="en-US" sz="2400" dirty="0">
              <a:solidFill>
                <a:schemeClr val="tx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853324756"/>
              </p:ext>
            </p:extLst>
          </p:nvPr>
        </p:nvGraphicFramePr>
        <p:xfrm>
          <a:off x="222688" y="1587700"/>
          <a:ext cx="8609942" cy="3260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6033428-253E-49BF-8446-90A36661B8D7}"/>
              </a:ext>
            </a:extLst>
          </p:cNvPr>
          <p:cNvSpPr txBox="1"/>
          <p:nvPr/>
        </p:nvSpPr>
        <p:spPr>
          <a:xfrm>
            <a:off x="222687" y="10297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327989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251942916"/>
              </p:ext>
            </p:extLst>
          </p:nvPr>
        </p:nvGraphicFramePr>
        <p:xfrm>
          <a:off x="54142" y="0"/>
          <a:ext cx="9035718"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0" y="0"/>
            <a:ext cx="9089859" cy="5143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71685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90" y="568900"/>
            <a:ext cx="8698622" cy="194045"/>
          </a:xfrm>
        </p:spPr>
        <p:txBody>
          <a:bodyPr>
            <a:normAutofit fontScale="90000"/>
          </a:bodyPr>
          <a:lstStyle/>
          <a:p>
            <a:pPr algn="l"/>
            <a:r>
              <a:rPr lang="en-US" sz="2300" b="1" dirty="0">
                <a:solidFill>
                  <a:schemeClr val="accent1"/>
                </a:solidFill>
              </a:rPr>
              <a:t>Issue 2: Unable to Verify Retail CIF. </a:t>
            </a:r>
            <a:br>
              <a:rPr lang="en-US" sz="2300" b="1" dirty="0">
                <a:solidFill>
                  <a:schemeClr val="accent1"/>
                </a:solidFill>
              </a:rPr>
            </a:br>
            <a:endParaRPr lang="en-US" sz="2300" b="1" dirty="0">
              <a:solidFill>
                <a:schemeClr val="accent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4011789571"/>
              </p:ext>
            </p:extLst>
          </p:nvPr>
        </p:nvGraphicFramePr>
        <p:xfrm>
          <a:off x="267029" y="1453243"/>
          <a:ext cx="8609942" cy="3590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D744172-DB87-4A09-9A0F-E82BD1689ABA}"/>
              </a:ext>
            </a:extLst>
          </p:cNvPr>
          <p:cNvSpPr txBox="1"/>
          <p:nvPr/>
        </p:nvSpPr>
        <p:spPr>
          <a:xfrm>
            <a:off x="311371" y="91849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366329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1199517621"/>
              </p:ext>
            </p:extLst>
          </p:nvPr>
        </p:nvGraphicFramePr>
        <p:xfrm>
          <a:off x="-132256" y="0"/>
          <a:ext cx="9276256"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482601" y="307428"/>
            <a:ext cx="8178800" cy="45142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416658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90" y="295602"/>
            <a:ext cx="8698622" cy="509055"/>
          </a:xfrm>
        </p:spPr>
        <p:txBody>
          <a:bodyPr>
            <a:noAutofit/>
          </a:bodyPr>
          <a:lstStyle/>
          <a:p>
            <a:pPr algn="l"/>
            <a:r>
              <a:rPr lang="en-US" sz="2100" b="1" dirty="0">
                <a:solidFill>
                  <a:schemeClr val="accent1"/>
                </a:solidFill>
              </a:rPr>
              <a:t>Issue</a:t>
            </a:r>
            <a:r>
              <a:rPr lang="en-US" sz="2100" dirty="0">
                <a:solidFill>
                  <a:schemeClr val="tx1"/>
                </a:solidFill>
              </a:rPr>
              <a:t> </a:t>
            </a:r>
            <a:r>
              <a:rPr lang="en-US" sz="2100" b="1" dirty="0">
                <a:solidFill>
                  <a:schemeClr val="accent1"/>
                </a:solidFill>
              </a:rPr>
              <a:t>3: Unable to modify multiple CIFs. </a:t>
            </a:r>
            <a:br>
              <a:rPr lang="en-US" sz="2100" b="1" dirty="0">
                <a:solidFill>
                  <a:schemeClr val="accent1"/>
                </a:solidFill>
              </a:rPr>
            </a:br>
            <a:endParaRPr lang="en-US" sz="2100" b="1" dirty="0">
              <a:solidFill>
                <a:schemeClr val="accent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3126860604"/>
              </p:ext>
            </p:extLst>
          </p:nvPr>
        </p:nvGraphicFramePr>
        <p:xfrm>
          <a:off x="267029" y="1398731"/>
          <a:ext cx="8609942" cy="3645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0372158-AE11-483D-ACE3-8CE6DC291C2E}"/>
              </a:ext>
            </a:extLst>
          </p:cNvPr>
          <p:cNvSpPr txBox="1"/>
          <p:nvPr/>
        </p:nvSpPr>
        <p:spPr>
          <a:xfrm>
            <a:off x="267029" y="804657"/>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374696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3588171296"/>
              </p:ext>
            </p:extLst>
          </p:nvPr>
        </p:nvGraphicFramePr>
        <p:xfrm>
          <a:off x="0" y="0"/>
          <a:ext cx="9144000" cy="5314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482601" y="314613"/>
            <a:ext cx="8178800" cy="45142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46" indent="-171446" defTabSz="685783">
              <a:defRPr/>
            </a:pPr>
            <a:endParaRPr lang="en-US" sz="1500" dirty="0">
              <a:solidFill>
                <a:prstClr val="black"/>
              </a:solidFill>
              <a:latin typeface="Calibri" panose="020F0502020204030204"/>
            </a:endParaRPr>
          </a:p>
        </p:txBody>
      </p:sp>
    </p:spTree>
    <p:extLst>
      <p:ext uri="{BB962C8B-B14F-4D97-AF65-F5344CB8AC3E}">
        <p14:creationId xmlns:p14="http://schemas.microsoft.com/office/powerpoint/2010/main" val="332019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063311" y="659867"/>
            <a:ext cx="8698622" cy="643598"/>
          </a:xfrm>
        </p:spPr>
        <p:txBody>
          <a:bodyPr>
            <a:normAutofit fontScale="90000"/>
          </a:bodyPr>
          <a:lstStyle/>
          <a:p>
            <a:r>
              <a:rPr lang="en-US" sz="2300" b="1" dirty="0">
                <a:solidFill>
                  <a:schemeClr val="accent1"/>
                </a:solidFill>
              </a:rPr>
              <a:t>Issue 4: Unable to modify Retail CIF</a:t>
            </a:r>
            <a:br>
              <a:rPr lang="en-US" sz="2300" b="1" dirty="0">
                <a:solidFill>
                  <a:schemeClr val="accent1"/>
                </a:solidFill>
              </a:rPr>
            </a:br>
            <a:br>
              <a:rPr lang="en-US" sz="1050" dirty="0">
                <a:solidFill>
                  <a:srgbClr val="000000"/>
                </a:solidFill>
                <a:latin typeface="Calibri" panose="020F0502020204030204" pitchFamily="34" charset="0"/>
              </a:rPr>
            </a:br>
            <a:br>
              <a:rPr lang="en-US" sz="4050" dirty="0">
                <a:solidFill>
                  <a:schemeClr val="tx1"/>
                </a:solidFill>
              </a:rPr>
            </a:br>
            <a:endParaRPr lang="en-US" dirty="0">
              <a:solidFill>
                <a:schemeClr val="tx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nvGraphicFramePr>
        <p:xfrm>
          <a:off x="222688" y="1587700"/>
          <a:ext cx="8609942" cy="3260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266F3B2-16C1-49FA-A25E-81F51C11C2F3}"/>
              </a:ext>
            </a:extLst>
          </p:cNvPr>
          <p:cNvSpPr txBox="1"/>
          <p:nvPr/>
        </p:nvSpPr>
        <p:spPr>
          <a:xfrm>
            <a:off x="222687" y="10297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296698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6"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9994" y="4644629"/>
            <a:ext cx="13382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2">
            <a:extLst>
              <a:ext uri="{FF2B5EF4-FFF2-40B4-BE49-F238E27FC236}">
                <a16:creationId xmlns:a16="http://schemas.microsoft.com/office/drawing/2014/main" id="{C15F5E1C-FA90-4EEC-A1AA-9B3759F5336A}"/>
              </a:ext>
            </a:extLst>
          </p:cNvPr>
          <p:cNvSpPr>
            <a:spLocks noGrp="1"/>
          </p:cNvSpPr>
          <p:nvPr>
            <p:ph type="title"/>
          </p:nvPr>
        </p:nvSpPr>
        <p:spPr>
          <a:xfrm>
            <a:off x="369094" y="353616"/>
            <a:ext cx="8266510" cy="531019"/>
          </a:xfrm>
        </p:spPr>
        <p:txBody>
          <a:bodyPr rtlCol="0" anchor="ctr">
            <a:normAutofit/>
          </a:bodyPr>
          <a:lstStyle/>
          <a:p>
            <a:pPr defTabSz="914378">
              <a:defRPr/>
            </a:pPr>
            <a:r>
              <a:rPr lang="en-US" dirty="0"/>
              <a:t>Agenda</a:t>
            </a:r>
          </a:p>
        </p:txBody>
      </p:sp>
      <p:sp>
        <p:nvSpPr>
          <p:cNvPr id="3" name="Content Placeholder 2"/>
          <p:cNvSpPr>
            <a:spLocks noGrp="1"/>
          </p:cNvSpPr>
          <p:nvPr>
            <p:ph idx="1"/>
          </p:nvPr>
        </p:nvSpPr>
        <p:spPr>
          <a:xfrm>
            <a:off x="369094" y="1108472"/>
            <a:ext cx="8165306" cy="2599927"/>
          </a:xfrm>
          <a:ln>
            <a:solidFill>
              <a:schemeClr val="bg1"/>
            </a:solidFill>
          </a:ln>
        </p:spPr>
        <p:txBody>
          <a:bodyPr/>
          <a:lstStyle/>
          <a:p>
            <a:pPr lvl="0">
              <a:buFont typeface="Wingdings" panose="05000000000000000000" pitchFamily="2" charset="2"/>
              <a:buChar char="Ø"/>
            </a:pPr>
            <a:r>
              <a:rPr lang="en-US" dirty="0">
                <a:solidFill>
                  <a:schemeClr val="accent1">
                    <a:lumMod val="50000"/>
                  </a:schemeClr>
                </a:solidFill>
              </a:rPr>
              <a:t>Types Of Issues faced in CRM – Overview</a:t>
            </a:r>
          </a:p>
          <a:p>
            <a:pPr>
              <a:buFont typeface="Wingdings" panose="05000000000000000000" pitchFamily="2" charset="2"/>
              <a:buChar char="Ø"/>
            </a:pPr>
            <a:r>
              <a:rPr lang="en-US" dirty="0">
                <a:solidFill>
                  <a:schemeClr val="accent1">
                    <a:lumMod val="50000"/>
                  </a:schemeClr>
                </a:solidFill>
              </a:rPr>
              <a:t>First level analysis</a:t>
            </a:r>
          </a:p>
          <a:p>
            <a:pPr>
              <a:buFont typeface="Wingdings" panose="05000000000000000000" pitchFamily="2" charset="2"/>
              <a:buChar char="Ø"/>
            </a:pPr>
            <a:r>
              <a:rPr lang="en-US" dirty="0">
                <a:solidFill>
                  <a:schemeClr val="accent1">
                    <a:lumMod val="50000"/>
                  </a:schemeClr>
                </a:solidFill>
              </a:rPr>
              <a:t>Logs to be collected</a:t>
            </a:r>
          </a:p>
          <a:p>
            <a:pPr>
              <a:buFont typeface="Wingdings" panose="05000000000000000000" pitchFamily="2" charset="2"/>
              <a:buChar char="Ø"/>
            </a:pPr>
            <a:r>
              <a:rPr lang="en-US" dirty="0">
                <a:solidFill>
                  <a:schemeClr val="accent1">
                    <a:lumMod val="50000"/>
                  </a:schemeClr>
                </a:solidFill>
              </a:rPr>
              <a:t>Analysis of commonly faced issues</a:t>
            </a:r>
          </a:p>
        </p:txBody>
      </p:sp>
    </p:spTree>
    <p:extLst>
      <p:ext uri="{BB962C8B-B14F-4D97-AF65-F5344CB8AC3E}">
        <p14:creationId xmlns:p14="http://schemas.microsoft.com/office/powerpoint/2010/main" val="397668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2407696712"/>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482601" y="307428"/>
            <a:ext cx="8178800" cy="45142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111906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7FFCF31-4E3C-4B2A-B429-867A346B9F6B}"/>
              </a:ext>
            </a:extLst>
          </p:cNvPr>
          <p:cNvGraphicFramePr/>
          <p:nvPr>
            <p:extLst>
              <p:ext uri="{D42A27DB-BD31-4B8C-83A1-F6EECF244321}">
                <p14:modId xmlns:p14="http://schemas.microsoft.com/office/powerpoint/2010/main" val="3952211569"/>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5176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6B1BB3-DFBE-4E5D-BA10-DCF2498D42A1}"/>
              </a:ext>
            </a:extLst>
          </p:cNvPr>
          <p:cNvSpPr>
            <a:spLocks noGrp="1"/>
          </p:cNvSpPr>
          <p:nvPr>
            <p:ph type="title"/>
          </p:nvPr>
        </p:nvSpPr>
        <p:spPr>
          <a:xfrm>
            <a:off x="0" y="141716"/>
            <a:ext cx="9144000" cy="446113"/>
          </a:xfrm>
        </p:spPr>
        <p:txBody>
          <a:bodyPr anchor="ctr">
            <a:normAutofit/>
          </a:bodyPr>
          <a:lstStyle/>
          <a:p>
            <a:r>
              <a:rPr lang="en-US" sz="2100" dirty="0"/>
              <a:t>Commonly faced exceptions</a:t>
            </a:r>
          </a:p>
        </p:txBody>
      </p:sp>
      <p:graphicFrame>
        <p:nvGraphicFramePr>
          <p:cNvPr id="7" name="Content Placeholder 3">
            <a:extLst>
              <a:ext uri="{FF2B5EF4-FFF2-40B4-BE49-F238E27FC236}">
                <a16:creationId xmlns:a16="http://schemas.microsoft.com/office/drawing/2014/main" id="{82F45756-85C3-446D-8255-4058422ADF5A}"/>
              </a:ext>
            </a:extLst>
          </p:cNvPr>
          <p:cNvGraphicFramePr>
            <a:graphicFrameLocks/>
          </p:cNvGraphicFramePr>
          <p:nvPr>
            <p:extLst>
              <p:ext uri="{D42A27DB-BD31-4B8C-83A1-F6EECF244321}">
                <p14:modId xmlns:p14="http://schemas.microsoft.com/office/powerpoint/2010/main" val="2490447199"/>
              </p:ext>
            </p:extLst>
          </p:nvPr>
        </p:nvGraphicFramePr>
        <p:xfrm>
          <a:off x="1476154" y="914400"/>
          <a:ext cx="6191685" cy="2205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418F9AF-9CD6-4530-91C8-E02380673F4D}"/>
              </a:ext>
            </a:extLst>
          </p:cNvPr>
          <p:cNvPicPr>
            <a:picLocks noChangeAspect="1"/>
          </p:cNvPicPr>
          <p:nvPr/>
        </p:nvPicPr>
        <p:blipFill>
          <a:blip r:embed="rId7"/>
          <a:stretch>
            <a:fillRect/>
          </a:stretch>
        </p:blipFill>
        <p:spPr>
          <a:xfrm>
            <a:off x="577022" y="3843526"/>
            <a:ext cx="7989948" cy="385574"/>
          </a:xfrm>
          <a:prstGeom prst="rect">
            <a:avLst/>
          </a:prstGeom>
        </p:spPr>
      </p:pic>
    </p:spTree>
    <p:extLst>
      <p:ext uri="{BB962C8B-B14F-4D97-AF65-F5344CB8AC3E}">
        <p14:creationId xmlns:p14="http://schemas.microsoft.com/office/powerpoint/2010/main" val="140137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88" y="217659"/>
            <a:ext cx="8698622" cy="508438"/>
          </a:xfrm>
        </p:spPr>
        <p:txBody>
          <a:bodyPr>
            <a:noAutofit/>
          </a:bodyPr>
          <a:lstStyle/>
          <a:p>
            <a:pPr algn="l"/>
            <a:r>
              <a:rPr lang="en-US" sz="2100" b="1" dirty="0">
                <a:solidFill>
                  <a:schemeClr val="accent1"/>
                </a:solidFill>
              </a:rPr>
              <a:t>Issue 5: Unable to create a Retail CIF. </a:t>
            </a:r>
            <a:br>
              <a:rPr lang="en-US" sz="2100" b="1" dirty="0">
                <a:solidFill>
                  <a:schemeClr val="accent1"/>
                </a:solidFill>
              </a:rPr>
            </a:br>
            <a:endParaRPr lang="en-US" sz="2100" b="1" dirty="0">
              <a:solidFill>
                <a:schemeClr val="accent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3703602849"/>
              </p:ext>
            </p:extLst>
          </p:nvPr>
        </p:nvGraphicFramePr>
        <p:xfrm>
          <a:off x="267028" y="1508546"/>
          <a:ext cx="8609942" cy="3526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812D017-B238-4808-B7D8-CDEB99DD5659}"/>
              </a:ext>
            </a:extLst>
          </p:cNvPr>
          <p:cNvSpPr txBox="1"/>
          <p:nvPr/>
        </p:nvSpPr>
        <p:spPr>
          <a:xfrm>
            <a:off x="267028" y="8864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331874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2917087900"/>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482601" y="307428"/>
            <a:ext cx="8178800" cy="45142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3694179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3CF7-F09D-4AAA-8E33-696309EE0A2A}"/>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639D60A0-4527-4460-8149-EF2E0D79F586}"/>
              </a:ext>
            </a:extLst>
          </p:cNvPr>
          <p:cNvGraphicFramePr/>
          <p:nvPr>
            <p:extLst>
              <p:ext uri="{D42A27DB-BD31-4B8C-83A1-F6EECF244321}">
                <p14:modId xmlns:p14="http://schemas.microsoft.com/office/powerpoint/2010/main" val="2327569846"/>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56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89" y="188843"/>
            <a:ext cx="8698622" cy="1013945"/>
          </a:xfrm>
        </p:spPr>
        <p:txBody>
          <a:bodyPr>
            <a:normAutofit/>
          </a:bodyPr>
          <a:lstStyle/>
          <a:p>
            <a:pPr algn="l"/>
            <a:r>
              <a:rPr lang="en-US" sz="2100" b="1" dirty="0">
                <a:solidFill>
                  <a:schemeClr val="accent1"/>
                </a:solidFill>
              </a:rPr>
              <a:t>Issue 6: Unable to create Retail CIF. </a:t>
            </a:r>
            <a:br>
              <a:rPr lang="en-US" sz="2100" b="1" dirty="0">
                <a:solidFill>
                  <a:schemeClr val="accent1"/>
                </a:solidFill>
              </a:rPr>
            </a:br>
            <a:endParaRPr lang="en-US" sz="2100" b="1" dirty="0">
              <a:solidFill>
                <a:schemeClr val="accent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1126769882"/>
              </p:ext>
            </p:extLst>
          </p:nvPr>
        </p:nvGraphicFramePr>
        <p:xfrm>
          <a:off x="267028" y="1658982"/>
          <a:ext cx="8609942" cy="3477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C08B6B3-3D61-498F-B00F-306F29766986}"/>
              </a:ext>
            </a:extLst>
          </p:cNvPr>
          <p:cNvSpPr txBox="1"/>
          <p:nvPr/>
        </p:nvSpPr>
        <p:spPr>
          <a:xfrm>
            <a:off x="222687" y="10297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665007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3080870750"/>
              </p:ext>
            </p:extLst>
          </p:nvPr>
        </p:nvGraphicFramePr>
        <p:xfrm>
          <a:off x="-132256" y="0"/>
          <a:ext cx="9276256" cy="5143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482601" y="307428"/>
            <a:ext cx="8178800" cy="45142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1378463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89" y="188843"/>
            <a:ext cx="8698622" cy="1013945"/>
          </a:xfrm>
        </p:spPr>
        <p:txBody>
          <a:bodyPr>
            <a:normAutofit/>
          </a:bodyPr>
          <a:lstStyle/>
          <a:p>
            <a:pPr algn="l"/>
            <a:r>
              <a:rPr lang="en-US" sz="2100" b="1" dirty="0">
                <a:solidFill>
                  <a:schemeClr val="accent1"/>
                </a:solidFill>
              </a:rPr>
              <a:t>Issue 7: Unable to create Corporate CIF. </a:t>
            </a:r>
            <a:br>
              <a:rPr lang="en-US" sz="2100" b="1" dirty="0">
                <a:solidFill>
                  <a:schemeClr val="accent1"/>
                </a:solidFill>
              </a:rPr>
            </a:br>
            <a:endParaRPr lang="en-US" sz="2100" b="1" dirty="0">
              <a:solidFill>
                <a:schemeClr val="accent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3963300560"/>
              </p:ext>
            </p:extLst>
          </p:nvPr>
        </p:nvGraphicFramePr>
        <p:xfrm>
          <a:off x="267028" y="1658982"/>
          <a:ext cx="8609942" cy="3477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C08B6B3-3D61-498F-B00F-306F29766986}"/>
              </a:ext>
            </a:extLst>
          </p:cNvPr>
          <p:cNvSpPr txBox="1"/>
          <p:nvPr/>
        </p:nvSpPr>
        <p:spPr>
          <a:xfrm>
            <a:off x="222687" y="10297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1285133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1705669051"/>
              </p:ext>
            </p:extLst>
          </p:nvPr>
        </p:nvGraphicFramePr>
        <p:xfrm>
          <a:off x="0" y="0"/>
          <a:ext cx="9144000" cy="5143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482601" y="307428"/>
            <a:ext cx="8178800" cy="45142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412017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a:extLst>
              <a:ext uri="{FF2B5EF4-FFF2-40B4-BE49-F238E27FC236}">
                <a16:creationId xmlns:a16="http://schemas.microsoft.com/office/drawing/2014/main" id="{E887989C-E97E-402D-965D-0C49C1A59D85}"/>
              </a:ext>
            </a:extLst>
          </p:cNvPr>
          <p:cNvSpPr>
            <a:spLocks noGrp="1"/>
          </p:cNvSpPr>
          <p:nvPr>
            <p:ph type="title"/>
          </p:nvPr>
        </p:nvSpPr>
        <p:spPr>
          <a:xfrm>
            <a:off x="227409" y="-92745"/>
            <a:ext cx="7886700" cy="994172"/>
          </a:xfrm>
        </p:spPr>
        <p:txBody>
          <a:bodyPr anchor="ctr"/>
          <a:lstStyle/>
          <a:p>
            <a:r>
              <a:rPr lang="en-US" dirty="0"/>
              <a:t>Types of Issues</a:t>
            </a:r>
          </a:p>
        </p:txBody>
      </p:sp>
      <p:sp>
        <p:nvSpPr>
          <p:cNvPr id="4" name="Content Placeholder 3"/>
          <p:cNvSpPr>
            <a:spLocks noGrp="1"/>
          </p:cNvSpPr>
          <p:nvPr>
            <p:ph idx="1"/>
          </p:nvPr>
        </p:nvSpPr>
        <p:spPr>
          <a:xfrm>
            <a:off x="223706" y="684860"/>
            <a:ext cx="8684419" cy="4258601"/>
          </a:xfrm>
          <a:solidFill>
            <a:schemeClr val="bg1">
              <a:lumMod val="95000"/>
              <a:alpha val="45000"/>
            </a:schemeClr>
          </a:solidFill>
        </p:spPr>
        <p:txBody>
          <a:bodyPr/>
          <a:lstStyle/>
          <a:p>
            <a:pPr marL="0" indent="0">
              <a:buNone/>
            </a:pPr>
            <a:endParaRPr lang="en-US"/>
          </a:p>
          <a:p>
            <a:pPr marL="0" indent="0">
              <a:buClr>
                <a:schemeClr val="tx2"/>
              </a:buClr>
              <a:buNone/>
            </a:pPr>
            <a:endParaRPr lang="en-GB"/>
          </a:p>
          <a:p>
            <a:pPr marL="0" indent="0">
              <a:buNone/>
            </a:pPr>
            <a:endParaRPr lang="en-US" dirty="0"/>
          </a:p>
        </p:txBody>
      </p:sp>
      <p:pic>
        <p:nvPicPr>
          <p:cNvPr id="5" name="Picture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2000"/>
                    </a14:imgEffect>
                  </a14:imgLayer>
                </a14:imgProps>
              </a:ext>
              <a:ext uri="{28A0092B-C50C-407E-A947-70E740481C1C}">
                <a14:useLocalDpi xmlns:a14="http://schemas.microsoft.com/office/drawing/2010/main" val="0"/>
              </a:ext>
            </a:extLst>
          </a:blip>
          <a:srcRect/>
          <a:stretch>
            <a:fillRect/>
          </a:stretch>
        </p:blipFill>
        <p:spPr bwMode="auto">
          <a:xfrm>
            <a:off x="7569466" y="4644435"/>
            <a:ext cx="1338659" cy="25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3"/>
          <p:cNvGraphicFramePr>
            <a:graphicFrameLocks/>
          </p:cNvGraphicFramePr>
          <p:nvPr>
            <p:extLst>
              <p:ext uri="{D42A27DB-BD31-4B8C-83A1-F6EECF244321}">
                <p14:modId xmlns:p14="http://schemas.microsoft.com/office/powerpoint/2010/main" val="1738021051"/>
              </p:ext>
            </p:extLst>
          </p:nvPr>
        </p:nvGraphicFramePr>
        <p:xfrm>
          <a:off x="465810" y="684861"/>
          <a:ext cx="8200209" cy="39595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31898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89" y="301676"/>
            <a:ext cx="8698622" cy="675861"/>
          </a:xfrm>
        </p:spPr>
        <p:txBody>
          <a:bodyPr>
            <a:normAutofit/>
          </a:bodyPr>
          <a:lstStyle/>
          <a:p>
            <a:pPr algn="l"/>
            <a:r>
              <a:rPr lang="en-US" sz="2100" b="1" dirty="0">
                <a:solidFill>
                  <a:schemeClr val="accent1"/>
                </a:solidFill>
              </a:rPr>
              <a:t>Issue 8: Unable to verify the Corporate CIF</a:t>
            </a: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4245591964"/>
              </p:ext>
            </p:extLst>
          </p:nvPr>
        </p:nvGraphicFramePr>
        <p:xfrm>
          <a:off x="222686" y="1543706"/>
          <a:ext cx="8609942" cy="3488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ED442D0-0BDC-4E7A-A3FC-C56FDEB4FE30}"/>
              </a:ext>
            </a:extLst>
          </p:cNvPr>
          <p:cNvSpPr txBox="1"/>
          <p:nvPr/>
        </p:nvSpPr>
        <p:spPr>
          <a:xfrm>
            <a:off x="222687" y="10297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574184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1738342326"/>
              </p:ext>
            </p:extLst>
          </p:nvPr>
        </p:nvGraphicFramePr>
        <p:xfrm>
          <a:off x="0" y="0"/>
          <a:ext cx="9144000" cy="5143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482601" y="307428"/>
            <a:ext cx="8178800" cy="45142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500" dirty="0"/>
          </a:p>
        </p:txBody>
      </p:sp>
    </p:spTree>
    <p:extLst>
      <p:ext uri="{BB962C8B-B14F-4D97-AF65-F5344CB8AC3E}">
        <p14:creationId xmlns:p14="http://schemas.microsoft.com/office/powerpoint/2010/main" val="666610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A55B-82AC-4353-AD34-1FEBE62E4F9C}"/>
              </a:ext>
            </a:extLst>
          </p:cNvPr>
          <p:cNvSpPr>
            <a:spLocks noGrp="1"/>
          </p:cNvSpPr>
          <p:nvPr>
            <p:ph type="title"/>
          </p:nvPr>
        </p:nvSpPr>
        <p:spPr/>
        <p:txBody>
          <a:bodyPr/>
          <a:lstStyle/>
          <a:p>
            <a:endParaRPr lang="en-US" dirty="0"/>
          </a:p>
        </p:txBody>
      </p:sp>
      <p:graphicFrame>
        <p:nvGraphicFramePr>
          <p:cNvPr id="3" name="Diagram 2">
            <a:extLst>
              <a:ext uri="{FF2B5EF4-FFF2-40B4-BE49-F238E27FC236}">
                <a16:creationId xmlns:a16="http://schemas.microsoft.com/office/drawing/2014/main" id="{BDEB9F83-B82C-45BD-A3AB-1E0CB5C8B524}"/>
              </a:ext>
            </a:extLst>
          </p:cNvPr>
          <p:cNvGraphicFramePr/>
          <p:nvPr>
            <p:extLst>
              <p:ext uri="{D42A27DB-BD31-4B8C-83A1-F6EECF244321}">
                <p14:modId xmlns:p14="http://schemas.microsoft.com/office/powerpoint/2010/main" val="508477340"/>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4327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89" y="188843"/>
            <a:ext cx="8698622" cy="1013945"/>
          </a:xfrm>
        </p:spPr>
        <p:txBody>
          <a:bodyPr>
            <a:normAutofit/>
          </a:bodyPr>
          <a:lstStyle/>
          <a:p>
            <a:pPr algn="l"/>
            <a:r>
              <a:rPr lang="en-US" sz="2100" b="1" dirty="0">
                <a:solidFill>
                  <a:schemeClr val="accent1"/>
                </a:solidFill>
              </a:rPr>
              <a:t>Issue</a:t>
            </a:r>
            <a:r>
              <a:rPr lang="en-US" sz="2300" b="1" dirty="0">
                <a:solidFill>
                  <a:schemeClr val="accent1"/>
                </a:solidFill>
              </a:rPr>
              <a:t> 9</a:t>
            </a:r>
            <a:r>
              <a:rPr lang="en-US" sz="2100" b="1" dirty="0">
                <a:solidFill>
                  <a:schemeClr val="accent1"/>
                </a:solidFill>
              </a:rPr>
              <a:t>: Unable to create Retail CIF. </a:t>
            </a:r>
            <a:br>
              <a:rPr lang="en-US" sz="2100" dirty="0">
                <a:solidFill>
                  <a:schemeClr val="tx1"/>
                </a:solidFill>
              </a:rPr>
            </a:br>
            <a:endParaRPr lang="en-US" sz="2100" dirty="0">
              <a:solidFill>
                <a:schemeClr val="tx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1922239892"/>
              </p:ext>
            </p:extLst>
          </p:nvPr>
        </p:nvGraphicFramePr>
        <p:xfrm>
          <a:off x="222688" y="1464048"/>
          <a:ext cx="8609942" cy="3645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7EBE02F-C663-47A7-9E8A-CCA053AEF751}"/>
              </a:ext>
            </a:extLst>
          </p:cNvPr>
          <p:cNvSpPr txBox="1"/>
          <p:nvPr/>
        </p:nvSpPr>
        <p:spPr>
          <a:xfrm>
            <a:off x="222687" y="10297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279683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E3C4-6052-4547-AA49-B7D99CDBADFF}"/>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292C8E4D-492B-4AEB-800E-11F2E2626CA8}"/>
              </a:ext>
            </a:extLst>
          </p:cNvPr>
          <p:cNvGraphicFramePr/>
          <p:nvPr>
            <p:extLst>
              <p:ext uri="{D42A27DB-BD31-4B8C-83A1-F6EECF244321}">
                <p14:modId xmlns:p14="http://schemas.microsoft.com/office/powerpoint/2010/main" val="2530362536"/>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5813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89" y="188843"/>
            <a:ext cx="8698622" cy="1013945"/>
          </a:xfrm>
        </p:spPr>
        <p:txBody>
          <a:bodyPr>
            <a:normAutofit/>
          </a:bodyPr>
          <a:lstStyle/>
          <a:p>
            <a:pPr algn="l"/>
            <a:r>
              <a:rPr lang="en-US" sz="2100" b="1" dirty="0">
                <a:solidFill>
                  <a:schemeClr val="accent1"/>
                </a:solidFill>
              </a:rPr>
              <a:t>Issue 10: CIFs are failing at automated steps</a:t>
            </a:r>
            <a:br>
              <a:rPr lang="en-US" sz="2100" b="1" dirty="0">
                <a:solidFill>
                  <a:schemeClr val="accent1"/>
                </a:solidFill>
              </a:rPr>
            </a:br>
            <a:endParaRPr lang="en-US" sz="2100" b="1" dirty="0">
              <a:solidFill>
                <a:schemeClr val="accent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951532504"/>
              </p:ext>
            </p:extLst>
          </p:nvPr>
        </p:nvGraphicFramePr>
        <p:xfrm>
          <a:off x="222688" y="1490173"/>
          <a:ext cx="8609942" cy="3645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618FBBF-9095-4B36-A8C8-884A6FC06EBD}"/>
              </a:ext>
            </a:extLst>
          </p:cNvPr>
          <p:cNvSpPr txBox="1"/>
          <p:nvPr/>
        </p:nvSpPr>
        <p:spPr>
          <a:xfrm>
            <a:off x="222687" y="10297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3953166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1262560702"/>
              </p:ext>
            </p:extLst>
          </p:nvPr>
        </p:nvGraphicFramePr>
        <p:xfrm>
          <a:off x="-132256" y="0"/>
          <a:ext cx="9276256" cy="5143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482601" y="307428"/>
            <a:ext cx="8178800" cy="45142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3980180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441D-67FC-4FEA-93B3-0B2964FFD75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A1CDA55C-78E6-40E2-871C-B31F79291713}"/>
              </a:ext>
            </a:extLst>
          </p:cNvPr>
          <p:cNvGraphicFramePr/>
          <p:nvPr>
            <p:extLst>
              <p:ext uri="{D42A27DB-BD31-4B8C-83A1-F6EECF244321}">
                <p14:modId xmlns:p14="http://schemas.microsoft.com/office/powerpoint/2010/main" val="4017224173"/>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2396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6B1BB3-DFBE-4E5D-BA10-DCF2498D42A1}"/>
              </a:ext>
            </a:extLst>
          </p:cNvPr>
          <p:cNvSpPr>
            <a:spLocks noGrp="1"/>
          </p:cNvSpPr>
          <p:nvPr>
            <p:ph type="title"/>
          </p:nvPr>
        </p:nvSpPr>
        <p:spPr>
          <a:xfrm>
            <a:off x="0" y="141716"/>
            <a:ext cx="9144000" cy="446113"/>
          </a:xfrm>
        </p:spPr>
        <p:txBody>
          <a:bodyPr anchor="ctr">
            <a:normAutofit/>
          </a:bodyPr>
          <a:lstStyle/>
          <a:p>
            <a:r>
              <a:rPr lang="en-US" sz="2100" dirty="0"/>
              <a:t>Commonly faced exceptions</a:t>
            </a:r>
          </a:p>
        </p:txBody>
      </p:sp>
      <p:graphicFrame>
        <p:nvGraphicFramePr>
          <p:cNvPr id="7" name="Content Placeholder 3">
            <a:extLst>
              <a:ext uri="{FF2B5EF4-FFF2-40B4-BE49-F238E27FC236}">
                <a16:creationId xmlns:a16="http://schemas.microsoft.com/office/drawing/2014/main" id="{82F45756-85C3-446D-8255-4058422ADF5A}"/>
              </a:ext>
            </a:extLst>
          </p:cNvPr>
          <p:cNvGraphicFramePr>
            <a:graphicFrameLocks/>
          </p:cNvGraphicFramePr>
          <p:nvPr>
            <p:extLst>
              <p:ext uri="{D42A27DB-BD31-4B8C-83A1-F6EECF244321}">
                <p14:modId xmlns:p14="http://schemas.microsoft.com/office/powerpoint/2010/main" val="2366028981"/>
              </p:ext>
            </p:extLst>
          </p:nvPr>
        </p:nvGraphicFramePr>
        <p:xfrm>
          <a:off x="533400" y="698500"/>
          <a:ext cx="8039100" cy="382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059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134008" y="722361"/>
            <a:ext cx="8698622" cy="295603"/>
          </a:xfrm>
        </p:spPr>
        <p:txBody>
          <a:bodyPr>
            <a:noAutofit/>
          </a:bodyPr>
          <a:lstStyle/>
          <a:p>
            <a:pPr algn="l"/>
            <a:r>
              <a:rPr lang="en-US" sz="2100" b="1" dirty="0">
                <a:solidFill>
                  <a:schemeClr val="accent1"/>
                </a:solidFill>
              </a:rPr>
              <a:t>Issue 11: Not able to modify Retail CIF. * Value is Mandatory. Please enter a valid value and try again exception is thrown </a:t>
            </a:r>
            <a:br>
              <a:rPr lang="en-US" sz="2100" b="1" dirty="0">
                <a:solidFill>
                  <a:schemeClr val="accent1"/>
                </a:solidFill>
              </a:rPr>
            </a:br>
            <a:br>
              <a:rPr lang="en-US" sz="2100" b="1" dirty="0">
                <a:solidFill>
                  <a:schemeClr val="accent1"/>
                </a:solidFill>
              </a:rPr>
            </a:br>
            <a:br>
              <a:rPr lang="en-US" sz="2400" dirty="0">
                <a:solidFill>
                  <a:schemeClr val="tx1"/>
                </a:solidFill>
              </a:rPr>
            </a:br>
            <a:endParaRPr lang="en-US" sz="2400" dirty="0">
              <a:solidFill>
                <a:schemeClr val="tx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2059525877"/>
              </p:ext>
            </p:extLst>
          </p:nvPr>
        </p:nvGraphicFramePr>
        <p:xfrm>
          <a:off x="222688" y="1587700"/>
          <a:ext cx="8609942" cy="3260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248134D-D0F7-4D46-BFEB-D26F8828FC3D}"/>
              </a:ext>
            </a:extLst>
          </p:cNvPr>
          <p:cNvSpPr txBox="1"/>
          <p:nvPr/>
        </p:nvSpPr>
        <p:spPr>
          <a:xfrm>
            <a:off x="222687" y="10297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183682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7407" y="207433"/>
            <a:ext cx="8689185" cy="563955"/>
          </a:xfrm>
        </p:spPr>
        <p:txBody>
          <a:bodyPr anchor="ctr">
            <a:noAutofit/>
          </a:bodyPr>
          <a:lstStyle/>
          <a:p>
            <a:r>
              <a:rPr lang="en-US" dirty="0"/>
              <a:t>First Level of Analysis</a:t>
            </a:r>
          </a:p>
        </p:txBody>
      </p:sp>
      <p:sp>
        <p:nvSpPr>
          <p:cNvPr id="4" name="Content Placeholder 3"/>
          <p:cNvSpPr>
            <a:spLocks noGrp="1"/>
          </p:cNvSpPr>
          <p:nvPr>
            <p:ph idx="1"/>
          </p:nvPr>
        </p:nvSpPr>
        <p:spPr>
          <a:xfrm>
            <a:off x="232173" y="919941"/>
            <a:ext cx="8684419" cy="4016126"/>
          </a:xfrm>
          <a:solidFill>
            <a:schemeClr val="bg1">
              <a:lumMod val="95000"/>
              <a:alpha val="45000"/>
            </a:schemeClr>
          </a:solidFill>
        </p:spPr>
        <p:txBody>
          <a:bodyPr/>
          <a:lstStyle/>
          <a:p>
            <a:pPr marL="0" indent="0">
              <a:buNone/>
            </a:pPr>
            <a:r>
              <a:rPr lang="en-US" dirty="0"/>
              <a:t> </a:t>
            </a:r>
          </a:p>
        </p:txBody>
      </p:sp>
      <p:pic>
        <p:nvPicPr>
          <p:cNvPr id="5"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9466" y="4644435"/>
            <a:ext cx="1338659" cy="25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1026981"/>
            <a:ext cx="9143999" cy="3176382"/>
          </a:xfrm>
          <a:prstGeom prst="rect">
            <a:avLst/>
          </a:prstGeom>
        </p:spPr>
        <p:txBody>
          <a:bodyPr wrap="square">
            <a:spAutoFit/>
          </a:bodyPr>
          <a:lstStyle/>
          <a:p>
            <a:pPr marL="214313" indent="-214313">
              <a:lnSpc>
                <a:spcPct val="150000"/>
              </a:lnSpc>
              <a:buFont typeface="Wingdings" panose="05000000000000000000" pitchFamily="2" charset="2"/>
              <a:buChar char="Ø"/>
            </a:pPr>
            <a:r>
              <a:rPr lang="en-US" sz="1350" dirty="0">
                <a:solidFill>
                  <a:schemeClr val="tx2">
                    <a:lumMod val="50000"/>
                  </a:schemeClr>
                </a:solidFill>
              </a:rPr>
              <a:t>Is this a new issue from production?</a:t>
            </a:r>
          </a:p>
          <a:p>
            <a:pPr marL="214313" indent="-214313">
              <a:lnSpc>
                <a:spcPct val="150000"/>
              </a:lnSpc>
              <a:buFont typeface="Wingdings" panose="05000000000000000000" pitchFamily="2" charset="2"/>
              <a:buChar char="Ø"/>
            </a:pPr>
            <a:r>
              <a:rPr lang="en-US" sz="1350" dirty="0">
                <a:solidFill>
                  <a:schemeClr val="tx2">
                    <a:lumMod val="50000"/>
                  </a:schemeClr>
                </a:solidFill>
              </a:rPr>
              <a:t>Is it possible to simulate the issue on Test/UAT environment?</a:t>
            </a:r>
          </a:p>
          <a:p>
            <a:pPr marL="214313" indent="-214313">
              <a:lnSpc>
                <a:spcPct val="150000"/>
              </a:lnSpc>
              <a:buFont typeface="Wingdings" panose="05000000000000000000" pitchFamily="2" charset="2"/>
              <a:buChar char="Ø"/>
            </a:pPr>
            <a:r>
              <a:rPr lang="en-US" sz="1350" dirty="0">
                <a:solidFill>
                  <a:schemeClr val="tx2">
                    <a:lumMod val="50000"/>
                  </a:schemeClr>
                </a:solidFill>
              </a:rPr>
              <a:t>What is the level of impact of this issue (e.g. no. of customers getting impacted/ is the complete system down)?</a:t>
            </a:r>
          </a:p>
          <a:p>
            <a:pPr marL="214313" indent="-214313">
              <a:lnSpc>
                <a:spcPct val="150000"/>
              </a:lnSpc>
              <a:buFont typeface="Wingdings" panose="05000000000000000000" pitchFamily="2" charset="2"/>
              <a:buChar char="Ø"/>
            </a:pPr>
            <a:r>
              <a:rPr lang="en-US" sz="1350" dirty="0">
                <a:solidFill>
                  <a:schemeClr val="tx2">
                    <a:lumMod val="50000"/>
                  </a:schemeClr>
                </a:solidFill>
              </a:rPr>
              <a:t>Are there any common pattern across customers? And what is the difference between working and non-working scenarios?</a:t>
            </a:r>
          </a:p>
          <a:p>
            <a:pPr marL="214313" indent="-214313">
              <a:lnSpc>
                <a:spcPct val="150000"/>
              </a:lnSpc>
              <a:buFont typeface="Wingdings" panose="05000000000000000000" pitchFamily="2" charset="2"/>
              <a:buChar char="Ø"/>
            </a:pPr>
            <a:r>
              <a:rPr lang="en-US" sz="1350" dirty="0">
                <a:solidFill>
                  <a:schemeClr val="tx2">
                    <a:lumMod val="50000"/>
                  </a:schemeClr>
                </a:solidFill>
              </a:rPr>
              <a:t>Is the issue observed only for migrated customers?</a:t>
            </a:r>
          </a:p>
          <a:p>
            <a:pPr marL="214313" indent="-214313">
              <a:lnSpc>
                <a:spcPct val="150000"/>
              </a:lnSpc>
              <a:buFont typeface="Wingdings" panose="05000000000000000000" pitchFamily="2" charset="2"/>
              <a:buChar char="Ø"/>
            </a:pPr>
            <a:r>
              <a:rPr lang="en-US" sz="1350" dirty="0">
                <a:solidFill>
                  <a:schemeClr val="tx2">
                    <a:lumMod val="50000"/>
                  </a:schemeClr>
                </a:solidFill>
              </a:rPr>
              <a:t>Were any configuration changes done? If yes please refer to product manual.</a:t>
            </a:r>
          </a:p>
          <a:p>
            <a:pPr marL="214313" indent="-214313">
              <a:lnSpc>
                <a:spcPct val="150000"/>
              </a:lnSpc>
              <a:buFont typeface="Wingdings" panose="05000000000000000000" pitchFamily="2" charset="2"/>
              <a:buChar char="Ø"/>
            </a:pPr>
            <a:r>
              <a:rPr lang="en-US" sz="1350" dirty="0">
                <a:solidFill>
                  <a:schemeClr val="tx2">
                    <a:lumMod val="50000"/>
                  </a:schemeClr>
                </a:solidFill>
              </a:rPr>
              <a:t>Is this a customization related issue?</a:t>
            </a:r>
          </a:p>
          <a:p>
            <a:pPr marL="214313" indent="-214313">
              <a:lnSpc>
                <a:spcPct val="150000"/>
              </a:lnSpc>
              <a:buFont typeface="Wingdings" panose="05000000000000000000" pitchFamily="2" charset="2"/>
              <a:buChar char="Ø"/>
            </a:pPr>
            <a:r>
              <a:rPr lang="en-US" sz="1350" dirty="0">
                <a:solidFill>
                  <a:schemeClr val="tx2">
                    <a:lumMod val="50000"/>
                  </a:schemeClr>
                </a:solidFill>
              </a:rPr>
              <a:t>What operations were performed on this entity (audittrail can be referred or user can be contacted to get the details)</a:t>
            </a:r>
          </a:p>
          <a:p>
            <a:pPr marL="214313" indent="-214313">
              <a:lnSpc>
                <a:spcPct val="150000"/>
              </a:lnSpc>
              <a:buFont typeface="Wingdings" panose="05000000000000000000" pitchFamily="2" charset="2"/>
              <a:buChar char="Ø"/>
            </a:pPr>
            <a:r>
              <a:rPr lang="en-US" sz="1350" dirty="0">
                <a:solidFill>
                  <a:schemeClr val="tx2">
                    <a:lumMod val="50000"/>
                  </a:schemeClr>
                </a:solidFill>
              </a:rPr>
              <a:t>Is this issue due to any recent patch/PSP deployment either product or custom patch?</a:t>
            </a:r>
          </a:p>
          <a:p>
            <a:pPr marL="214313" indent="-214313">
              <a:lnSpc>
                <a:spcPct val="150000"/>
              </a:lnSpc>
              <a:buFont typeface="Wingdings" panose="05000000000000000000" pitchFamily="2" charset="2"/>
              <a:buChar char="Ø"/>
            </a:pPr>
            <a:r>
              <a:rPr lang="en-US" sz="1350" dirty="0">
                <a:solidFill>
                  <a:schemeClr val="tx2">
                    <a:lumMod val="50000"/>
                  </a:schemeClr>
                </a:solidFill>
              </a:rPr>
              <a:t>Were the logs analyzed?</a:t>
            </a:r>
          </a:p>
        </p:txBody>
      </p:sp>
    </p:spTree>
    <p:extLst>
      <p:ext uri="{BB962C8B-B14F-4D97-AF65-F5344CB8AC3E}">
        <p14:creationId xmlns:p14="http://schemas.microsoft.com/office/powerpoint/2010/main" val="2603186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2189236383"/>
              </p:ext>
            </p:extLst>
          </p:nvPr>
        </p:nvGraphicFramePr>
        <p:xfrm>
          <a:off x="54141" y="0"/>
          <a:ext cx="9089859"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0" y="0"/>
            <a:ext cx="9089859" cy="5143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1214436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860C-6F54-43C5-B2B7-415349949B8C}"/>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D53BC563-8CC4-4B89-BE15-BEDE021C9200}"/>
              </a:ext>
            </a:extLst>
          </p:cNvPr>
          <p:cNvGraphicFramePr/>
          <p:nvPr>
            <p:extLst>
              <p:ext uri="{D42A27DB-BD31-4B8C-83A1-F6EECF244321}">
                <p14:modId xmlns:p14="http://schemas.microsoft.com/office/powerpoint/2010/main" val="2552279473"/>
              </p:ext>
            </p:extLst>
          </p:nvPr>
        </p:nvGraphicFramePr>
        <p:xfrm>
          <a:off x="0" y="106016"/>
          <a:ext cx="9144000" cy="5037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0615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88" y="1084562"/>
            <a:ext cx="8698622" cy="295603"/>
          </a:xfrm>
        </p:spPr>
        <p:txBody>
          <a:bodyPr>
            <a:noAutofit/>
          </a:bodyPr>
          <a:lstStyle/>
          <a:p>
            <a:pPr algn="l"/>
            <a:r>
              <a:rPr lang="en-US" sz="2100" b="1" dirty="0">
                <a:solidFill>
                  <a:schemeClr val="accent1"/>
                </a:solidFill>
              </a:rPr>
              <a:t>Issue 12: Not able to create Retail CIF. Error code 7202. For details, please see the FinacleCRM API documentation </a:t>
            </a:r>
            <a:br>
              <a:rPr lang="en-US" sz="1100" dirty="0"/>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chemeClr val="tx1"/>
                </a:solidFill>
              </a:rPr>
            </a:br>
            <a:endParaRPr lang="en-US" sz="2400" dirty="0">
              <a:solidFill>
                <a:schemeClr val="tx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2400588350"/>
              </p:ext>
            </p:extLst>
          </p:nvPr>
        </p:nvGraphicFramePr>
        <p:xfrm>
          <a:off x="222688" y="1587700"/>
          <a:ext cx="8609942" cy="3260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58DB9A2-E669-42A3-8B6F-C34A5B22B402}"/>
              </a:ext>
            </a:extLst>
          </p:cNvPr>
          <p:cNvSpPr txBox="1"/>
          <p:nvPr/>
        </p:nvSpPr>
        <p:spPr>
          <a:xfrm>
            <a:off x="222687" y="1029789"/>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3486120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extLst>
              <p:ext uri="{D42A27DB-BD31-4B8C-83A1-F6EECF244321}">
                <p14:modId xmlns:p14="http://schemas.microsoft.com/office/powerpoint/2010/main" val="3392506141"/>
              </p:ext>
            </p:extLst>
          </p:nvPr>
        </p:nvGraphicFramePr>
        <p:xfrm>
          <a:off x="54141" y="0"/>
          <a:ext cx="9089859"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0" y="0"/>
            <a:ext cx="9089859" cy="51435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242886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D4E3-F23D-465A-8245-3DC2C3731891}"/>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10E6620D-AC20-42F3-B6F8-7C12DE859E2E}"/>
              </a:ext>
            </a:extLst>
          </p:cNvPr>
          <p:cNvGraphicFramePr/>
          <p:nvPr>
            <p:extLst>
              <p:ext uri="{D42A27DB-BD31-4B8C-83A1-F6EECF244321}">
                <p14:modId xmlns:p14="http://schemas.microsoft.com/office/powerpoint/2010/main" val="2702719001"/>
              </p:ext>
            </p:extLst>
          </p:nvPr>
        </p:nvGraphicFramePr>
        <p:xfrm>
          <a:off x="0" y="0"/>
          <a:ext cx="91440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888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8120-83CC-4A3A-B7DE-E070606EC7AC}"/>
              </a:ext>
            </a:extLst>
          </p:cNvPr>
          <p:cNvSpPr>
            <a:spLocks noGrp="1"/>
          </p:cNvSpPr>
          <p:nvPr>
            <p:ph type="title"/>
          </p:nvPr>
        </p:nvSpPr>
        <p:spPr>
          <a:xfrm>
            <a:off x="222690" y="828131"/>
            <a:ext cx="8698622" cy="643598"/>
          </a:xfrm>
        </p:spPr>
        <p:txBody>
          <a:bodyPr>
            <a:noAutofit/>
          </a:bodyPr>
          <a:lstStyle/>
          <a:p>
            <a:pPr algn="l"/>
            <a:r>
              <a:rPr lang="en-US" sz="2100" b="1" dirty="0">
                <a:solidFill>
                  <a:schemeClr val="accent1"/>
                </a:solidFill>
              </a:rPr>
              <a:t>Issue 13: CIF creation failing from Front end. This record has been updated by some other user, your changes will be lost message is shown.</a:t>
            </a:r>
            <a:br>
              <a:rPr lang="en-US" sz="2100" b="1" dirty="0">
                <a:solidFill>
                  <a:schemeClr val="accent1"/>
                </a:solidFill>
              </a:rPr>
            </a:br>
            <a:br>
              <a:rPr lang="en-US" sz="2100" b="1" dirty="0">
                <a:solidFill>
                  <a:schemeClr val="accent1"/>
                </a:solidFill>
              </a:rPr>
            </a:br>
            <a:br>
              <a:rPr lang="en-US" sz="2000" dirty="0">
                <a:solidFill>
                  <a:schemeClr val="tx1"/>
                </a:solidFill>
              </a:rPr>
            </a:br>
            <a:endParaRPr lang="en-US" sz="2000" dirty="0">
              <a:solidFill>
                <a:schemeClr val="tx1"/>
              </a:solidFill>
            </a:endParaRPr>
          </a:p>
        </p:txBody>
      </p:sp>
      <p:graphicFrame>
        <p:nvGraphicFramePr>
          <p:cNvPr id="3" name="Diagram 2">
            <a:extLst>
              <a:ext uri="{FF2B5EF4-FFF2-40B4-BE49-F238E27FC236}">
                <a16:creationId xmlns:a16="http://schemas.microsoft.com/office/drawing/2014/main" id="{DB4361BA-B6F1-4805-91EC-A404010FDDA8}"/>
              </a:ext>
            </a:extLst>
          </p:cNvPr>
          <p:cNvGraphicFramePr/>
          <p:nvPr>
            <p:extLst>
              <p:ext uri="{D42A27DB-BD31-4B8C-83A1-F6EECF244321}">
                <p14:modId xmlns:p14="http://schemas.microsoft.com/office/powerpoint/2010/main" val="192822562"/>
              </p:ext>
            </p:extLst>
          </p:nvPr>
        </p:nvGraphicFramePr>
        <p:xfrm>
          <a:off x="222688" y="1883302"/>
          <a:ext cx="8609942" cy="3260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A1C66C5-5B31-4079-88E2-B18F5489491B}"/>
              </a:ext>
            </a:extLst>
          </p:cNvPr>
          <p:cNvSpPr txBox="1"/>
          <p:nvPr/>
        </p:nvSpPr>
        <p:spPr>
          <a:xfrm>
            <a:off x="222688" y="1365011"/>
            <a:ext cx="8609941" cy="461665"/>
          </a:xfrm>
          <a:prstGeom prst="rect">
            <a:avLst/>
          </a:prstGeom>
          <a:solidFill>
            <a:schemeClr val="bg2">
              <a:lumMod val="20000"/>
              <a:lumOff val="80000"/>
            </a:schemeClr>
          </a:solidFill>
        </p:spPr>
        <p:txBody>
          <a:bodyPr wrap="square" rtlCol="0">
            <a:spAutoFit/>
          </a:bodyPr>
          <a:lstStyle/>
          <a:p>
            <a:r>
              <a:rPr lang="en-US" sz="2400" dirty="0">
                <a:solidFill>
                  <a:schemeClr val="accent1">
                    <a:lumMod val="50000"/>
                  </a:schemeClr>
                </a:solidFill>
              </a:rPr>
              <a:t>First Level Analysis</a:t>
            </a:r>
          </a:p>
        </p:txBody>
      </p:sp>
    </p:spTree>
    <p:extLst>
      <p:ext uri="{BB962C8B-B14F-4D97-AF65-F5344CB8AC3E}">
        <p14:creationId xmlns:p14="http://schemas.microsoft.com/office/powerpoint/2010/main" val="1305368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FDD7820-C376-45F6-B1A6-B08CB8BF44E6}"/>
              </a:ext>
            </a:extLst>
          </p:cNvPr>
          <p:cNvGraphicFramePr/>
          <p:nvPr/>
        </p:nvGraphicFramePr>
        <p:xfrm>
          <a:off x="0" y="0"/>
          <a:ext cx="9144000" cy="5143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a:extLst>
              <a:ext uri="{FF2B5EF4-FFF2-40B4-BE49-F238E27FC236}">
                <a16:creationId xmlns:a16="http://schemas.microsoft.com/office/drawing/2014/main" id="{9F57C9BB-911F-422B-9D78-24093303F645}"/>
              </a:ext>
            </a:extLst>
          </p:cNvPr>
          <p:cNvSpPr txBox="1">
            <a:spLocks/>
          </p:cNvSpPr>
          <p:nvPr/>
        </p:nvSpPr>
        <p:spPr>
          <a:xfrm>
            <a:off x="482601" y="307428"/>
            <a:ext cx="8178800" cy="45142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3146602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Thank you</a:t>
            </a:r>
          </a:p>
        </p:txBody>
      </p:sp>
      <p:sp>
        <p:nvSpPr>
          <p:cNvPr id="4" name="Slide Number Placeholder 3"/>
          <p:cNvSpPr>
            <a:spLocks noGrp="1"/>
          </p:cNvSpPr>
          <p:nvPr>
            <p:ph type="sldNum" sz="quarter" idx="4294967295"/>
          </p:nvPr>
        </p:nvSpPr>
        <p:spPr/>
        <p:txBody>
          <a:bodyPr/>
          <a:lstStyle/>
          <a:p>
            <a:fld id="{A211C781-E119-416C-8D07-FC73137C7B69}" type="slidenum">
              <a:rPr lang="en-US" smtClean="0"/>
              <a:pPr/>
              <a:t>47</a:t>
            </a:fld>
            <a:endParaRPr lang="en-US"/>
          </a:p>
        </p:txBody>
      </p:sp>
    </p:spTree>
    <p:extLst>
      <p:ext uri="{BB962C8B-B14F-4D97-AF65-F5344CB8AC3E}">
        <p14:creationId xmlns:p14="http://schemas.microsoft.com/office/powerpoint/2010/main" val="263220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44B5-0C8E-43CD-9A55-15AF3A56A10D}"/>
              </a:ext>
            </a:extLst>
          </p:cNvPr>
          <p:cNvSpPr>
            <a:spLocks noGrp="1"/>
          </p:cNvSpPr>
          <p:nvPr>
            <p:ph type="title"/>
          </p:nvPr>
        </p:nvSpPr>
        <p:spPr>
          <a:xfrm>
            <a:off x="326695" y="1590261"/>
            <a:ext cx="8684638" cy="1113182"/>
          </a:xfrm>
        </p:spPr>
        <p:txBody>
          <a:bodyPr>
            <a:normAutofit/>
          </a:bodyPr>
          <a:lstStyle/>
          <a:p>
            <a:pPr algn="ctr"/>
            <a:r>
              <a:rPr lang="en-US" sz="2500" b="1" dirty="0">
                <a:solidFill>
                  <a:schemeClr val="accent1"/>
                </a:solidFill>
                <a:latin typeface="Arial" pitchFamily="34" charset="0"/>
                <a:ea typeface="+mj-ea"/>
                <a:cs typeface="Arial" pitchFamily="34" charset="0"/>
              </a:rPr>
              <a:t>Analysis for CRM Frontend issues</a:t>
            </a:r>
            <a:br>
              <a:rPr lang="en-US" sz="2500" b="1" dirty="0">
                <a:solidFill>
                  <a:schemeClr val="accent1"/>
                </a:solidFill>
                <a:latin typeface="Arial" pitchFamily="34" charset="0"/>
                <a:ea typeface="+mj-ea"/>
                <a:cs typeface="Arial" pitchFamily="34" charset="0"/>
              </a:rPr>
            </a:br>
            <a:endParaRPr lang="en-US" dirty="0"/>
          </a:p>
        </p:txBody>
      </p:sp>
      <p:sp>
        <p:nvSpPr>
          <p:cNvPr id="4" name="Footer Placeholder 3">
            <a:extLst>
              <a:ext uri="{FF2B5EF4-FFF2-40B4-BE49-F238E27FC236}">
                <a16:creationId xmlns:a16="http://schemas.microsoft.com/office/drawing/2014/main" id="{F15BD755-BC80-4CD5-ACAC-F098C6C0840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200B2AB-C6BA-4D98-BDA9-6A8592257881}"/>
              </a:ext>
            </a:extLst>
          </p:cNvPr>
          <p:cNvSpPr>
            <a:spLocks noGrp="1"/>
          </p:cNvSpPr>
          <p:nvPr>
            <p:ph type="sldNum" sz="quarter" idx="12"/>
          </p:nvPr>
        </p:nvSpPr>
        <p:spPr/>
        <p:txBody>
          <a:bodyPr/>
          <a:lstStyle/>
          <a:p>
            <a:fld id="{14D65173-87C9-47C0-A890-7AD8E2754265}" type="slidenum">
              <a:rPr lang="en-US" smtClean="0"/>
              <a:pPr/>
              <a:t>5</a:t>
            </a:fld>
            <a:endParaRPr lang="en-US" dirty="0"/>
          </a:p>
        </p:txBody>
      </p:sp>
    </p:spTree>
    <p:extLst>
      <p:ext uri="{BB962C8B-B14F-4D97-AF65-F5344CB8AC3E}">
        <p14:creationId xmlns:p14="http://schemas.microsoft.com/office/powerpoint/2010/main" val="43354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28D2A11-D349-4317-943B-AD87307D6D99}"/>
              </a:ext>
            </a:extLst>
          </p:cNvPr>
          <p:cNvSpPr txBox="1"/>
          <p:nvPr/>
        </p:nvSpPr>
        <p:spPr>
          <a:xfrm>
            <a:off x="228490" y="255826"/>
            <a:ext cx="8687020" cy="861774"/>
          </a:xfrm>
          <a:prstGeom prst="rect">
            <a:avLst/>
          </a:prstGeom>
          <a:noFill/>
        </p:spPr>
        <p:txBody>
          <a:bodyPr wrap="square" rtlCol="0">
            <a:spAutoFit/>
          </a:bodyPr>
          <a:lstStyle/>
          <a:p>
            <a:r>
              <a:rPr lang="en-US" sz="2500" b="1" dirty="0">
                <a:solidFill>
                  <a:schemeClr val="accent1"/>
                </a:solidFill>
                <a:latin typeface="Arial" pitchFamily="34" charset="0"/>
                <a:ea typeface="+mj-ea"/>
                <a:cs typeface="Arial" pitchFamily="34" charset="0"/>
              </a:rPr>
              <a:t>Log &amp; Data Collection For Initial Analysis for CRM Frontend issues</a:t>
            </a:r>
          </a:p>
        </p:txBody>
      </p:sp>
      <p:sp>
        <p:nvSpPr>
          <p:cNvPr id="2" name="TextBox 1">
            <a:extLst>
              <a:ext uri="{FF2B5EF4-FFF2-40B4-BE49-F238E27FC236}">
                <a16:creationId xmlns:a16="http://schemas.microsoft.com/office/drawing/2014/main" id="{5157BFF8-CB47-404E-A483-4CC84004DE25}"/>
              </a:ext>
            </a:extLst>
          </p:cNvPr>
          <p:cNvSpPr txBox="1"/>
          <p:nvPr/>
        </p:nvSpPr>
        <p:spPr>
          <a:xfrm>
            <a:off x="228490" y="1462156"/>
            <a:ext cx="8687019"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1">
                    <a:lumMod val="50000"/>
                  </a:schemeClr>
                </a:solidFill>
                <a:latin typeface="Arial" pitchFamily="34" charset="0"/>
                <a:cs typeface="Arial" pitchFamily="34" charset="0"/>
              </a:rPr>
              <a:t>Simulation Steps and corresponding screen shots</a:t>
            </a:r>
          </a:p>
          <a:p>
            <a:pPr marL="285750" indent="-285750">
              <a:buFont typeface="Wingdings" panose="05000000000000000000" pitchFamily="2" charset="2"/>
              <a:buChar char="Ø"/>
            </a:pPr>
            <a:r>
              <a:rPr lang="en-US" dirty="0">
                <a:solidFill>
                  <a:schemeClr val="accent1">
                    <a:lumMod val="50000"/>
                  </a:schemeClr>
                </a:solidFill>
                <a:latin typeface="Arial" pitchFamily="34" charset="0"/>
                <a:cs typeface="Arial" pitchFamily="34" charset="0"/>
              </a:rPr>
              <a:t>CRM Logs ( FinacleCRM_Log1.xml &amp; FinacleCRM_Log2.xml )</a:t>
            </a:r>
          </a:p>
          <a:p>
            <a:pPr marL="285750" indent="-285750">
              <a:buFont typeface="Wingdings" panose="05000000000000000000" pitchFamily="2" charset="2"/>
              <a:buChar char="Ø"/>
            </a:pPr>
            <a:r>
              <a:rPr lang="en-US" dirty="0">
                <a:solidFill>
                  <a:schemeClr val="accent1">
                    <a:lumMod val="50000"/>
                  </a:schemeClr>
                </a:solidFill>
                <a:latin typeface="Arial" pitchFamily="34" charset="0"/>
                <a:cs typeface="Arial" pitchFamily="34" charset="0"/>
              </a:rPr>
              <a:t>Server Logs </a:t>
            </a:r>
          </a:p>
          <a:p>
            <a:pPr marL="742950" lvl="1" indent="-285750">
              <a:buFont typeface="Arial" panose="020B0604020202020204" pitchFamily="34" charset="0"/>
              <a:buChar char="•"/>
            </a:pPr>
            <a:r>
              <a:rPr lang="en-US" dirty="0">
                <a:solidFill>
                  <a:schemeClr val="accent1">
                    <a:lumMod val="50000"/>
                  </a:schemeClr>
                </a:solidFill>
                <a:latin typeface="Arial" pitchFamily="34" charset="0"/>
                <a:cs typeface="Arial" pitchFamily="34" charset="0"/>
              </a:rPr>
              <a:t>WAS: systemOut.log, systemErr.log, ffdc logs</a:t>
            </a:r>
          </a:p>
          <a:p>
            <a:pPr marL="742950" lvl="1" indent="-285750">
              <a:buFont typeface="Arial" panose="020B0604020202020204" pitchFamily="34" charset="0"/>
              <a:buChar char="•"/>
            </a:pPr>
            <a:r>
              <a:rPr lang="en-US" dirty="0">
                <a:solidFill>
                  <a:schemeClr val="accent1">
                    <a:lumMod val="50000"/>
                  </a:schemeClr>
                </a:solidFill>
                <a:latin typeface="Arial" pitchFamily="34" charset="0"/>
                <a:cs typeface="Arial" pitchFamily="34" charset="0"/>
              </a:rPr>
              <a:t>Weblogic: nohup.log, instrumentation.log</a:t>
            </a:r>
          </a:p>
          <a:p>
            <a:pPr marL="742950" lvl="1" indent="-285750">
              <a:buFont typeface="Arial" panose="020B0604020202020204" pitchFamily="34" charset="0"/>
              <a:buChar char="•"/>
            </a:pPr>
            <a:r>
              <a:rPr lang="en-US" dirty="0">
                <a:solidFill>
                  <a:schemeClr val="accent1">
                    <a:lumMod val="50000"/>
                  </a:schemeClr>
                </a:solidFill>
                <a:latin typeface="Arial" pitchFamily="34" charset="0"/>
                <a:cs typeface="Arial" pitchFamily="34" charset="0"/>
              </a:rPr>
              <a:t>Jboss: nohup.log</a:t>
            </a:r>
          </a:p>
          <a:p>
            <a:pPr marL="285750" indent="-285750">
              <a:buFont typeface="Wingdings" panose="05000000000000000000" pitchFamily="2" charset="2"/>
              <a:buChar char="Ø"/>
            </a:pPr>
            <a:r>
              <a:rPr lang="en-US" dirty="0">
                <a:solidFill>
                  <a:schemeClr val="accent1">
                    <a:lumMod val="50000"/>
                  </a:schemeClr>
                </a:solidFill>
                <a:latin typeface="Arial" pitchFamily="34" charset="0"/>
                <a:cs typeface="Arial" pitchFamily="34" charset="0"/>
              </a:rPr>
              <a:t>Table Data</a:t>
            </a:r>
          </a:p>
        </p:txBody>
      </p:sp>
    </p:spTree>
    <p:extLst>
      <p:ext uri="{BB962C8B-B14F-4D97-AF65-F5344CB8AC3E}">
        <p14:creationId xmlns:p14="http://schemas.microsoft.com/office/powerpoint/2010/main" val="416880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39" y="240501"/>
            <a:ext cx="7773338" cy="496232"/>
          </a:xfrm>
        </p:spPr>
        <p:txBody>
          <a:bodyPr>
            <a:normAutofit/>
          </a:bodyPr>
          <a:lstStyle/>
          <a:p>
            <a:r>
              <a:rPr lang="en-US" sz="2100" dirty="0"/>
              <a:t>Application logs</a:t>
            </a:r>
          </a:p>
        </p:txBody>
      </p:sp>
      <p:sp>
        <p:nvSpPr>
          <p:cNvPr id="5" name="TextBox 4"/>
          <p:cNvSpPr txBox="1"/>
          <p:nvPr/>
        </p:nvSpPr>
        <p:spPr>
          <a:xfrm>
            <a:off x="312539" y="736733"/>
            <a:ext cx="8518922" cy="3416320"/>
          </a:xfrm>
          <a:prstGeom prst="rect">
            <a:avLst/>
          </a:prstGeom>
          <a:noFill/>
        </p:spPr>
        <p:txBody>
          <a:bodyPr wrap="square" rtlCol="0">
            <a:spAutoFit/>
          </a:bodyPr>
          <a:lstStyle/>
          <a:p>
            <a:pPr marL="214313" indent="-214313">
              <a:buFont typeface="Arial" panose="020B0604020202020204" pitchFamily="34" charset="0"/>
              <a:buChar char="•"/>
            </a:pPr>
            <a:r>
              <a:rPr lang="en-US" u="sng" dirty="0">
                <a:solidFill>
                  <a:schemeClr val="accent1">
                    <a:lumMod val="50000"/>
                  </a:schemeClr>
                </a:solidFill>
              </a:rPr>
              <a:t>Location of the Log files</a:t>
            </a:r>
            <a:r>
              <a:rPr lang="en-US" dirty="0">
                <a:solidFill>
                  <a:schemeClr val="accent1">
                    <a:lumMod val="50000"/>
                  </a:schemeClr>
                </a:solidFill>
              </a:rPr>
              <a:t>:</a:t>
            </a:r>
          </a:p>
          <a:p>
            <a:pPr marL="600075" lvl="1" indent="-257175">
              <a:buFont typeface="Wingdings" panose="05000000000000000000" pitchFamily="2" charset="2"/>
              <a:buChar char="Ø"/>
            </a:pPr>
            <a:r>
              <a:rPr lang="en-US" dirty="0" err="1">
                <a:solidFill>
                  <a:schemeClr val="accent1">
                    <a:lumMod val="50000"/>
                  </a:schemeClr>
                </a:solidFill>
              </a:rPr>
              <a:t>FinacleCRM.ear</a:t>
            </a:r>
            <a:r>
              <a:rPr lang="en-US" dirty="0">
                <a:solidFill>
                  <a:schemeClr val="accent1">
                    <a:lumMod val="50000"/>
                  </a:schemeClr>
                </a:solidFill>
              </a:rPr>
              <a:t>/</a:t>
            </a:r>
            <a:r>
              <a:rPr lang="en-US" dirty="0" err="1">
                <a:solidFill>
                  <a:schemeClr val="accent1">
                    <a:lumMod val="50000"/>
                  </a:schemeClr>
                </a:solidFill>
              </a:rPr>
              <a:t>FinacleCRM.war</a:t>
            </a:r>
            <a:r>
              <a:rPr lang="en-US" dirty="0">
                <a:solidFill>
                  <a:schemeClr val="accent1">
                    <a:lumMod val="50000"/>
                  </a:schemeClr>
                </a:solidFill>
              </a:rPr>
              <a:t>/log/FinacleCRM_Log1.xml</a:t>
            </a:r>
          </a:p>
          <a:p>
            <a:pPr marL="600075" lvl="1" indent="-257175">
              <a:buFont typeface="Wingdings" panose="05000000000000000000" pitchFamily="2" charset="2"/>
              <a:buChar char="Ø"/>
            </a:pPr>
            <a:r>
              <a:rPr lang="en-US" dirty="0" err="1">
                <a:solidFill>
                  <a:schemeClr val="accent1">
                    <a:lumMod val="50000"/>
                  </a:schemeClr>
                </a:solidFill>
              </a:rPr>
              <a:t>FinacleCRM.ear</a:t>
            </a:r>
            <a:r>
              <a:rPr lang="en-US" dirty="0">
                <a:solidFill>
                  <a:schemeClr val="accent1">
                    <a:lumMod val="50000"/>
                  </a:schemeClr>
                </a:solidFill>
              </a:rPr>
              <a:t>/</a:t>
            </a:r>
            <a:r>
              <a:rPr lang="en-US" dirty="0" err="1">
                <a:solidFill>
                  <a:schemeClr val="accent1">
                    <a:lumMod val="50000"/>
                  </a:schemeClr>
                </a:solidFill>
              </a:rPr>
              <a:t>FinacleCRM.war</a:t>
            </a:r>
            <a:r>
              <a:rPr lang="en-US" dirty="0">
                <a:solidFill>
                  <a:schemeClr val="accent1">
                    <a:lumMod val="50000"/>
                  </a:schemeClr>
                </a:solidFill>
              </a:rPr>
              <a:t>/log/FinacleCRM_Log2.xml          </a:t>
            </a:r>
          </a:p>
          <a:p>
            <a:endParaRPr lang="en-US" dirty="0">
              <a:solidFill>
                <a:schemeClr val="accent1">
                  <a:lumMod val="50000"/>
                </a:schemeClr>
              </a:solidFill>
            </a:endParaRPr>
          </a:p>
          <a:p>
            <a:pPr marL="214313" indent="-214313">
              <a:buFont typeface="Arial" panose="020B0604020202020204" pitchFamily="34" charset="0"/>
              <a:buChar char="•"/>
            </a:pPr>
            <a:r>
              <a:rPr lang="en-US" u="sng" dirty="0">
                <a:solidFill>
                  <a:schemeClr val="accent1">
                    <a:lumMod val="50000"/>
                  </a:schemeClr>
                </a:solidFill>
              </a:rPr>
              <a:t>Enabling user level logs:</a:t>
            </a:r>
          </a:p>
          <a:p>
            <a:endParaRPr lang="en-US" dirty="0">
              <a:solidFill>
                <a:schemeClr val="accent1">
                  <a:lumMod val="50000"/>
                </a:schemeClr>
              </a:solidFill>
            </a:endParaRPr>
          </a:p>
          <a:p>
            <a:r>
              <a:rPr lang="en-US" dirty="0">
                <a:solidFill>
                  <a:schemeClr val="accent1">
                    <a:lumMod val="50000"/>
                  </a:schemeClr>
                </a:solidFill>
              </a:rPr>
              <a:t>Procedure to enable user level logs has been given in detail in the attached document.</a:t>
            </a:r>
          </a:p>
          <a:p>
            <a:endParaRPr lang="en-US" dirty="0">
              <a:solidFill>
                <a:schemeClr val="accent1">
                  <a:lumMod val="50000"/>
                </a:schemeClr>
              </a:solidFill>
            </a:endParaRPr>
          </a:p>
          <a:p>
            <a:pPr marL="285750" indent="-285750">
              <a:buFont typeface="Arial" panose="020B0604020202020204" pitchFamily="34" charset="0"/>
              <a:buChar char="•"/>
            </a:pPr>
            <a:r>
              <a:rPr lang="en-US" dirty="0">
                <a:solidFill>
                  <a:schemeClr val="accent1">
                    <a:lumMod val="50000"/>
                  </a:schemeClr>
                </a:solidFill>
              </a:rPr>
              <a:t>For 10.2.25, if Log4j is enabled the generic and user specific logs will be generated in the folder /app/FE/common/log/</a:t>
            </a:r>
            <a:r>
              <a:rPr lang="en-US" dirty="0" err="1">
                <a:solidFill>
                  <a:schemeClr val="accent1">
                    <a:lumMod val="50000"/>
                  </a:schemeClr>
                </a:solidFill>
              </a:rPr>
              <a:t>finaclecrm</a:t>
            </a:r>
            <a:r>
              <a:rPr lang="en-US" dirty="0">
                <a:solidFill>
                  <a:schemeClr val="accent1">
                    <a:lumMod val="50000"/>
                  </a:schemeClr>
                </a:solidFill>
              </a:rPr>
              <a:t>/log</a:t>
            </a:r>
          </a:p>
          <a:p>
            <a:r>
              <a:rPr lang="en-US" dirty="0">
                <a:solidFill>
                  <a:schemeClr val="accent1">
                    <a:lumMod val="50000"/>
                  </a:schemeClr>
                </a:solidFill>
              </a:rPr>
              <a:t>	FinacleCRM_log1.txt</a:t>
            </a:r>
          </a:p>
          <a:p>
            <a:pPr marL="0" marR="0">
              <a:spcBef>
                <a:spcPts val="0"/>
              </a:spcBef>
              <a:spcAft>
                <a:spcPts val="0"/>
              </a:spcAft>
            </a:pPr>
            <a:r>
              <a:rPr lang="en-US" dirty="0">
                <a:solidFill>
                  <a:schemeClr val="accent1">
                    <a:lumMod val="50000"/>
                  </a:schemeClr>
                </a:solidFill>
              </a:rPr>
              <a:t>	FinacleCRM_log2.txt</a:t>
            </a:r>
          </a:p>
        </p:txBody>
      </p:sp>
      <p:graphicFrame>
        <p:nvGraphicFramePr>
          <p:cNvPr id="4" name="Object 3"/>
          <p:cNvGraphicFramePr>
            <a:graphicFrameLocks noChangeAspect="1"/>
          </p:cNvGraphicFramePr>
          <p:nvPr/>
        </p:nvGraphicFramePr>
        <p:xfrm>
          <a:off x="3318918" y="1849215"/>
          <a:ext cx="685800" cy="578644"/>
        </p:xfrm>
        <a:graphic>
          <a:graphicData uri="http://schemas.openxmlformats.org/presentationml/2006/ole">
            <mc:AlternateContent xmlns:mc="http://schemas.openxmlformats.org/markup-compatibility/2006">
              <mc:Choice xmlns:v="urn:schemas-microsoft-com:vml" Requires="v">
                <p:oleObj name="Document" showAsIcon="1" r:id="rId2" imgW="914400" imgH="771480" progId="Word.Document.12">
                  <p:embed/>
                </p:oleObj>
              </mc:Choice>
              <mc:Fallback>
                <p:oleObj name="Document" showAsIcon="1" r:id="rId2" imgW="914400" imgH="771480" progId="Word.Document.12">
                  <p:embed/>
                  <p:pic>
                    <p:nvPicPr>
                      <p:cNvPr id="4" name="Object 3"/>
                      <p:cNvPicPr/>
                      <p:nvPr/>
                    </p:nvPicPr>
                    <p:blipFill>
                      <a:blip r:embed="rId3"/>
                      <a:stretch>
                        <a:fillRect/>
                      </a:stretch>
                    </p:blipFill>
                    <p:spPr>
                      <a:xfrm>
                        <a:off x="3318918" y="1849215"/>
                        <a:ext cx="685800" cy="578644"/>
                      </a:xfrm>
                      <a:prstGeom prst="rect">
                        <a:avLst/>
                      </a:prstGeom>
                    </p:spPr>
                  </p:pic>
                </p:oleObj>
              </mc:Fallback>
            </mc:AlternateContent>
          </a:graphicData>
        </a:graphic>
      </p:graphicFrame>
    </p:spTree>
    <p:extLst>
      <p:ext uri="{BB962C8B-B14F-4D97-AF65-F5344CB8AC3E}">
        <p14:creationId xmlns:p14="http://schemas.microsoft.com/office/powerpoint/2010/main" val="3762163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478" y="189568"/>
            <a:ext cx="7773338" cy="496232"/>
          </a:xfrm>
        </p:spPr>
        <p:txBody>
          <a:bodyPr>
            <a:normAutofit/>
          </a:bodyPr>
          <a:lstStyle/>
          <a:p>
            <a:r>
              <a:rPr lang="en-US" sz="2100" dirty="0"/>
              <a:t>Server Logs: WAS</a:t>
            </a:r>
          </a:p>
        </p:txBody>
      </p:sp>
      <p:sp>
        <p:nvSpPr>
          <p:cNvPr id="5" name="TextBox 4"/>
          <p:cNvSpPr txBox="1"/>
          <p:nvPr/>
        </p:nvSpPr>
        <p:spPr>
          <a:xfrm>
            <a:off x="562708" y="685800"/>
            <a:ext cx="7976381" cy="1754326"/>
          </a:xfrm>
          <a:prstGeom prst="rect">
            <a:avLst/>
          </a:prstGeom>
          <a:noFill/>
        </p:spPr>
        <p:txBody>
          <a:bodyPr wrap="square" rtlCol="0">
            <a:spAutoFit/>
          </a:bodyPr>
          <a:lstStyle/>
          <a:p>
            <a:r>
              <a:rPr lang="en-US" sz="1350" b="1" dirty="0">
                <a:solidFill>
                  <a:schemeClr val="accent1">
                    <a:lumMod val="50000"/>
                  </a:schemeClr>
                </a:solidFill>
              </a:rPr>
              <a:t>Server Logs</a:t>
            </a:r>
            <a:endParaRPr lang="en-US" sz="1350" dirty="0">
              <a:solidFill>
                <a:schemeClr val="accent1">
                  <a:lumMod val="50000"/>
                </a:schemeClr>
              </a:solidFill>
            </a:endParaRPr>
          </a:p>
          <a:p>
            <a:r>
              <a:rPr lang="en-US" sz="1350" u="sng" cap="small" dirty="0">
                <a:solidFill>
                  <a:schemeClr val="accent1">
                    <a:lumMod val="50000"/>
                  </a:schemeClr>
                </a:solidFill>
              </a:rPr>
              <a:t>WAS Server</a:t>
            </a:r>
            <a:endParaRPr lang="en-US" sz="1050" u="sng" dirty="0">
              <a:solidFill>
                <a:schemeClr val="accent1">
                  <a:lumMod val="50000"/>
                </a:schemeClr>
              </a:solidFill>
            </a:endParaRPr>
          </a:p>
          <a:p>
            <a:pPr marL="214313" indent="-214313">
              <a:buFont typeface="Arial" panose="020B0604020202020204" pitchFamily="34" charset="0"/>
              <a:buChar char="•"/>
            </a:pPr>
            <a:r>
              <a:rPr lang="en-US" sz="1350" dirty="0">
                <a:solidFill>
                  <a:schemeClr val="accent1">
                    <a:lumMod val="50000"/>
                  </a:schemeClr>
                </a:solidFill>
              </a:rPr>
              <a:t> Location of Logs: Appserver/Profiles/ProfileName/logs. Location may change based on the configuration.</a:t>
            </a:r>
          </a:p>
          <a:p>
            <a:pPr marL="600075" lvl="1" indent="-257175">
              <a:buFont typeface="+mj-lt"/>
              <a:buAutoNum type="arabicPeriod"/>
            </a:pPr>
            <a:r>
              <a:rPr lang="en-US" sz="1350" dirty="0">
                <a:solidFill>
                  <a:schemeClr val="accent1">
                    <a:lumMod val="50000"/>
                  </a:schemeClr>
                </a:solidFill>
              </a:rPr>
              <a:t>server1/SystemErr.log</a:t>
            </a:r>
          </a:p>
          <a:p>
            <a:pPr marL="600075" lvl="1" indent="-257175">
              <a:buFont typeface="+mj-lt"/>
              <a:buAutoNum type="arabicPeriod"/>
            </a:pPr>
            <a:r>
              <a:rPr lang="en-US" sz="1350" dirty="0">
                <a:solidFill>
                  <a:schemeClr val="accent1">
                    <a:lumMod val="50000"/>
                  </a:schemeClr>
                </a:solidFill>
              </a:rPr>
              <a:t>server1/SystemOut.log</a:t>
            </a:r>
          </a:p>
          <a:p>
            <a:pPr marL="600075" lvl="1" indent="-257175">
              <a:buFont typeface="+mj-lt"/>
              <a:buAutoNum type="arabicPeriod"/>
            </a:pPr>
            <a:r>
              <a:rPr lang="en-US" sz="1350" dirty="0">
                <a:solidFill>
                  <a:schemeClr val="accent1">
                    <a:lumMod val="50000"/>
                  </a:schemeClr>
                </a:solidFill>
              </a:rPr>
              <a:t>FFDC logs </a:t>
            </a:r>
          </a:p>
          <a:p>
            <a:pPr marL="214313" indent="-214313">
              <a:buFont typeface="Arial" panose="020B0604020202020204" pitchFamily="34" charset="0"/>
              <a:buChar char="•"/>
            </a:pPr>
            <a:r>
              <a:rPr lang="en-US" sz="1350" dirty="0">
                <a:solidFill>
                  <a:schemeClr val="accent1">
                    <a:lumMod val="50000"/>
                  </a:schemeClr>
                </a:solidFill>
              </a:rPr>
              <a:t>Enabling logs if they are not getting generated: </a:t>
            </a:r>
          </a:p>
          <a:p>
            <a:r>
              <a:rPr lang="en-US" sz="1350" dirty="0">
                <a:solidFill>
                  <a:schemeClr val="accent1">
                    <a:lumMod val="50000"/>
                  </a:schemeClr>
                </a:solidFill>
              </a:rPr>
              <a:t>     Go to Logs and Trace&gt; Server Name &gt; JVM Logs&gt; set the configuration as per your need</a:t>
            </a:r>
          </a:p>
        </p:txBody>
      </p:sp>
      <p:sp>
        <p:nvSpPr>
          <p:cNvPr id="4" name="Rectangle 4"/>
          <p:cNvSpPr>
            <a:spLocks noChangeArrowheads="1"/>
          </p:cNvSpPr>
          <p:nvPr/>
        </p:nvSpPr>
        <p:spPr bwMode="auto">
          <a:xfrm>
            <a:off x="841425" y="20153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2051"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181" r="1385" b="53887"/>
          <a:stretch/>
        </p:blipFill>
        <p:spPr bwMode="auto">
          <a:xfrm>
            <a:off x="546647" y="2440126"/>
            <a:ext cx="8050706" cy="241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69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59" y="353978"/>
            <a:ext cx="7773338" cy="496232"/>
          </a:xfrm>
        </p:spPr>
        <p:txBody>
          <a:bodyPr>
            <a:normAutofit/>
          </a:bodyPr>
          <a:lstStyle/>
          <a:p>
            <a:r>
              <a:rPr lang="en-US" sz="2100" dirty="0"/>
              <a:t>Server Logs: Weblogic and Jboss</a:t>
            </a:r>
          </a:p>
        </p:txBody>
      </p:sp>
      <p:sp>
        <p:nvSpPr>
          <p:cNvPr id="5" name="TextBox 4"/>
          <p:cNvSpPr txBox="1"/>
          <p:nvPr/>
        </p:nvSpPr>
        <p:spPr>
          <a:xfrm>
            <a:off x="220059" y="1002089"/>
            <a:ext cx="7976381" cy="3139321"/>
          </a:xfrm>
          <a:prstGeom prst="rect">
            <a:avLst/>
          </a:prstGeom>
          <a:noFill/>
        </p:spPr>
        <p:txBody>
          <a:bodyPr wrap="square" rtlCol="0">
            <a:spAutoFit/>
          </a:bodyPr>
          <a:lstStyle/>
          <a:p>
            <a:r>
              <a:rPr lang="en-US" b="1" u="sng" cap="small" dirty="0">
                <a:solidFill>
                  <a:schemeClr val="accent1">
                    <a:lumMod val="50000"/>
                  </a:schemeClr>
                </a:solidFill>
              </a:rPr>
              <a:t>Weblogic Server</a:t>
            </a:r>
            <a:endParaRPr lang="en-US" dirty="0">
              <a:solidFill>
                <a:schemeClr val="accent1">
                  <a:lumMod val="50000"/>
                </a:schemeClr>
              </a:solidFill>
            </a:endParaRPr>
          </a:p>
          <a:p>
            <a:pPr lvl="0"/>
            <a:r>
              <a:rPr lang="en-US" dirty="0">
                <a:solidFill>
                  <a:schemeClr val="accent1">
                    <a:lumMod val="50000"/>
                  </a:schemeClr>
                </a:solidFill>
              </a:rPr>
              <a:t>Location of Logs: Weblogic Home/servers/server1/logs or Weblogic Home/bin. Location may change based on the configuration.</a:t>
            </a:r>
          </a:p>
          <a:p>
            <a:pPr marL="214313" indent="-214313">
              <a:buFont typeface="Wingdings" panose="05000000000000000000" pitchFamily="2" charset="2"/>
              <a:buChar char="Ø"/>
            </a:pPr>
            <a:r>
              <a:rPr lang="en-US" dirty="0">
                <a:solidFill>
                  <a:schemeClr val="accent1">
                    <a:lumMod val="50000"/>
                  </a:schemeClr>
                </a:solidFill>
              </a:rPr>
              <a:t>nohup.log</a:t>
            </a:r>
          </a:p>
          <a:p>
            <a:pPr marL="214313" indent="-214313">
              <a:buFont typeface="Wingdings" panose="05000000000000000000" pitchFamily="2" charset="2"/>
              <a:buChar char="Ø"/>
            </a:pPr>
            <a:r>
              <a:rPr lang="en-US" dirty="0">
                <a:solidFill>
                  <a:schemeClr val="accent1">
                    <a:lumMod val="50000"/>
                  </a:schemeClr>
                </a:solidFill>
              </a:rPr>
              <a:t>Instrumentation.log</a:t>
            </a:r>
          </a:p>
          <a:p>
            <a:pPr lvl="0"/>
            <a:endParaRPr lang="en-US" dirty="0">
              <a:solidFill>
                <a:schemeClr val="accent1">
                  <a:lumMod val="50000"/>
                </a:schemeClr>
              </a:solidFill>
            </a:endParaRPr>
          </a:p>
          <a:p>
            <a:r>
              <a:rPr lang="en-US" b="1" u="sng" cap="small" dirty="0">
                <a:solidFill>
                  <a:schemeClr val="accent1">
                    <a:lumMod val="50000"/>
                  </a:schemeClr>
                </a:solidFill>
              </a:rPr>
              <a:t>Jboss Server</a:t>
            </a:r>
            <a:endParaRPr lang="en-US" dirty="0">
              <a:solidFill>
                <a:schemeClr val="accent1">
                  <a:lumMod val="50000"/>
                </a:schemeClr>
              </a:solidFill>
            </a:endParaRPr>
          </a:p>
          <a:p>
            <a:pPr lvl="0"/>
            <a:r>
              <a:rPr lang="en-US" dirty="0">
                <a:solidFill>
                  <a:schemeClr val="accent1">
                    <a:lumMod val="50000"/>
                  </a:schemeClr>
                </a:solidFill>
              </a:rPr>
              <a:t>Location of Logs: jboss-as/server/bin/or jboss-as/server/. Location may change based on the configuration.</a:t>
            </a:r>
          </a:p>
          <a:p>
            <a:pPr marL="214313" indent="-214313">
              <a:buFont typeface="Wingdings" panose="05000000000000000000" pitchFamily="2" charset="2"/>
              <a:buChar char="Ø"/>
            </a:pPr>
            <a:r>
              <a:rPr lang="en-US" dirty="0">
                <a:solidFill>
                  <a:schemeClr val="accent1">
                    <a:lumMod val="50000"/>
                  </a:schemeClr>
                </a:solidFill>
              </a:rPr>
              <a:t>nohup.log</a:t>
            </a:r>
          </a:p>
          <a:p>
            <a:pPr lvl="0"/>
            <a:endParaRPr lang="en-US" dirty="0">
              <a:solidFill>
                <a:schemeClr val="accent1">
                  <a:lumMod val="50000"/>
                </a:schemeClr>
              </a:solidFill>
            </a:endParaRPr>
          </a:p>
        </p:txBody>
      </p:sp>
      <p:sp>
        <p:nvSpPr>
          <p:cNvPr id="7" name="Rectangle 4"/>
          <p:cNvSpPr>
            <a:spLocks noChangeArrowheads="1"/>
          </p:cNvSpPr>
          <p:nvPr/>
        </p:nvSpPr>
        <p:spPr bwMode="auto">
          <a:xfrm>
            <a:off x="2099603" y="371253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019237593"/>
      </p:ext>
    </p:extLst>
  </p:cSld>
  <p:clrMapOvr>
    <a:masterClrMapping/>
  </p:clrMapOvr>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4644c1b-1bcc-468e-aec0-9ad3ab566061" xsi:nil="true"/>
    <lcf76f155ced4ddcb4097134ff3c332f xmlns="be86d0ba-d810-4e36-bff0-2898545b790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5D8BDCD5AE3E54C918101564A95A12C" ma:contentTypeVersion="15" ma:contentTypeDescription="Create a new document." ma:contentTypeScope="" ma:versionID="7f28de163a6cce77f1cafafad91bd0d1">
  <xsd:schema xmlns:xsd="http://www.w3.org/2001/XMLSchema" xmlns:xs="http://www.w3.org/2001/XMLSchema" xmlns:p="http://schemas.microsoft.com/office/2006/metadata/properties" xmlns:ns2="be86d0ba-d810-4e36-bff0-2898545b7909" xmlns:ns3="d4644c1b-1bcc-468e-aec0-9ad3ab566061" targetNamespace="http://schemas.microsoft.com/office/2006/metadata/properties" ma:root="true" ma:fieldsID="b33f5e344cc8f08e0c2a160c8981c6b1" ns2:_="" ns3:_="">
    <xsd:import namespace="be86d0ba-d810-4e36-bff0-2898545b7909"/>
    <xsd:import namespace="d4644c1b-1bcc-468e-aec0-9ad3ab56606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6d0ba-d810-4e36-bff0-2898545b79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4644c1b-1bcc-468e-aec0-9ad3ab5660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eef0679-1cf6-4205-ba13-336f8d1b7009}" ma:internalName="TaxCatchAll" ma:showField="CatchAllData" ma:web="d4644c1b-1bcc-468e-aec0-9ad3ab5660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C75BA4-7FDC-423D-AE79-07D533F2C899}">
  <ds:schemaRefs>
    <ds:schemaRef ds:uri="http://schemas.microsoft.com/office/2006/metadata/properties"/>
    <ds:schemaRef ds:uri="http://schemas.microsoft.com/office/infopath/2007/PartnerControls"/>
    <ds:schemaRef ds:uri="9fbc063f-0ef0-4a12-8550-56cbdb63f869"/>
    <ds:schemaRef ds:uri="aa637ee7-e8c8-4b06-a066-84d4fb094714"/>
  </ds:schemaRefs>
</ds:datastoreItem>
</file>

<file path=customXml/itemProps2.xml><?xml version="1.0" encoding="utf-8"?>
<ds:datastoreItem xmlns:ds="http://schemas.openxmlformats.org/officeDocument/2006/customXml" ds:itemID="{60027E19-A8B2-4930-BF1D-A886322E1291}"/>
</file>

<file path=customXml/itemProps3.xml><?xml version="1.0" encoding="utf-8"?>
<ds:datastoreItem xmlns:ds="http://schemas.openxmlformats.org/officeDocument/2006/customXml" ds:itemID="{95449C69-13F0-4B12-AFA3-6B3813F45C3E}">
  <ds:schemaRefs>
    <ds:schemaRef ds:uri="http://schemas.microsoft.com/sharepoint/events"/>
  </ds:schemaRefs>
</ds:datastoreItem>
</file>

<file path=customXml/itemProps4.xml><?xml version="1.0" encoding="utf-8"?>
<ds:datastoreItem xmlns:ds="http://schemas.openxmlformats.org/officeDocument/2006/customXml" ds:itemID="{0E0827D5-EC06-4CEF-A519-7027299CEA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5985</TotalTime>
  <Words>3489</Words>
  <Application>Microsoft Office PowerPoint</Application>
  <PresentationFormat>On-screen Show (16:9)</PresentationFormat>
  <Paragraphs>459</Paragraphs>
  <Slides>47</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4" baseType="lpstr">
      <vt:lpstr>Arial</vt:lpstr>
      <vt:lpstr>Calibri</vt:lpstr>
      <vt:lpstr>Gill Sans Ultra Bold</vt:lpstr>
      <vt:lpstr>Wingdings</vt:lpstr>
      <vt:lpstr>Office Theme</vt:lpstr>
      <vt:lpstr>Document</vt:lpstr>
      <vt:lpstr>Packager Shell Object</vt:lpstr>
      <vt:lpstr>Log Level Analysis for CRM</vt:lpstr>
      <vt:lpstr>Agenda</vt:lpstr>
      <vt:lpstr>Types of Issues</vt:lpstr>
      <vt:lpstr>First Level of Analysis</vt:lpstr>
      <vt:lpstr>Analysis for CRM Frontend issues </vt:lpstr>
      <vt:lpstr>PowerPoint Presentation</vt:lpstr>
      <vt:lpstr>Application logs</vt:lpstr>
      <vt:lpstr>Server Logs: WAS</vt:lpstr>
      <vt:lpstr>Server Logs: Weblogic and Jboss</vt:lpstr>
      <vt:lpstr>Data Collection For Initial Analysis</vt:lpstr>
      <vt:lpstr>Commonly faced exceptions</vt:lpstr>
      <vt:lpstr>Commonly faced exceptions</vt:lpstr>
      <vt:lpstr>Issue 1: CIF creation failing from Front end.   </vt:lpstr>
      <vt:lpstr>PowerPoint Presentation</vt:lpstr>
      <vt:lpstr>Issue 2: Unable to Verify Retail CIF.  </vt:lpstr>
      <vt:lpstr>PowerPoint Presentation</vt:lpstr>
      <vt:lpstr>Issue 3: Unable to modify multiple CIFs.  </vt:lpstr>
      <vt:lpstr>PowerPoint Presentation</vt:lpstr>
      <vt:lpstr>Issue 4: Unable to modify Retail CIF   </vt:lpstr>
      <vt:lpstr>PowerPoint Presentation</vt:lpstr>
      <vt:lpstr>PowerPoint Presentation</vt:lpstr>
      <vt:lpstr>Commonly faced exceptions</vt:lpstr>
      <vt:lpstr>Issue 5: Unable to create a Retail CIF.  </vt:lpstr>
      <vt:lpstr>PowerPoint Presentation</vt:lpstr>
      <vt:lpstr>PowerPoint Presentation</vt:lpstr>
      <vt:lpstr>Issue 6: Unable to create Retail CIF.  </vt:lpstr>
      <vt:lpstr>PowerPoint Presentation</vt:lpstr>
      <vt:lpstr>Issue 7: Unable to create Corporate CIF.  </vt:lpstr>
      <vt:lpstr>PowerPoint Presentation</vt:lpstr>
      <vt:lpstr>Issue 8: Unable to verify the Corporate CIF</vt:lpstr>
      <vt:lpstr>PowerPoint Presentation</vt:lpstr>
      <vt:lpstr>PowerPoint Presentation</vt:lpstr>
      <vt:lpstr>Issue 9: Unable to create Retail CIF.  </vt:lpstr>
      <vt:lpstr>PowerPoint Presentation</vt:lpstr>
      <vt:lpstr>Issue 10: CIFs are failing at automated steps </vt:lpstr>
      <vt:lpstr>PowerPoint Presentation</vt:lpstr>
      <vt:lpstr>PowerPoint Presentation</vt:lpstr>
      <vt:lpstr>Commonly faced exceptions</vt:lpstr>
      <vt:lpstr>Issue 11: Not able to modify Retail CIF. * Value is Mandatory. Please enter a valid value and try again exception is thrown    </vt:lpstr>
      <vt:lpstr>PowerPoint Presentation</vt:lpstr>
      <vt:lpstr>PowerPoint Presentation</vt:lpstr>
      <vt:lpstr>Issue 12: Not able to create Retail CIF. Error code 7202. For details, please see the FinacleCRM API documentation     </vt:lpstr>
      <vt:lpstr>PowerPoint Presentation</vt:lpstr>
      <vt:lpstr>PowerPoint Presentation</vt:lpstr>
      <vt:lpstr>Issue 13: CIF creation failing from Front end. This record has been updated by some other user, your changes will be lost message is shown.   </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Kumar SIngh</dc:creator>
  <cp:lastModifiedBy>Bharti</cp:lastModifiedBy>
  <cp:revision>911</cp:revision>
  <dcterms:created xsi:type="dcterms:W3CDTF">2013-05-05T14:52:23Z</dcterms:created>
  <dcterms:modified xsi:type="dcterms:W3CDTF">2021-09-14T14:13:31Z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0x01010035D8BDCD5AE3E54C918101564A95A12C</vt:lpwstr>
  </property>
  <property fmtid="{D5CDD505-2E9C-101B-9397-08002B2CF9AE}" pid="3" name="_dlc_DocIdItemGuid">
    <vt:lpwstr>d70702e6-90ad-42e2-aac5-0962a67e8900</vt:lpwstr>
  </property>
  <property fmtid="{D5CDD505-2E9C-101B-9397-08002B2CF9AE}" pid="4" name="MSIP_Label_be4b3411-284d-4d31-bd4f-bc13ef7f1fd6_Enabled">
    <vt:lpwstr>True</vt:lpwstr>
  </property>
  <property fmtid="{D5CDD505-2E9C-101B-9397-08002B2CF9AE}" pid="5" name="MSIP_Label_be4b3411-284d-4d31-bd4f-bc13ef7f1fd6_SiteId">
    <vt:lpwstr>63ce7d59-2f3e-42cd-a8cc-be764cff5eb6</vt:lpwstr>
  </property>
  <property fmtid="{D5CDD505-2E9C-101B-9397-08002B2CF9AE}" pid="6" name="MSIP_Label_be4b3411-284d-4d31-bd4f-bc13ef7f1fd6_Owner">
    <vt:lpwstr>Swati_Verma06@ad.infosys.com</vt:lpwstr>
  </property>
  <property fmtid="{D5CDD505-2E9C-101B-9397-08002B2CF9AE}" pid="7" name="MSIP_Label_be4b3411-284d-4d31-bd4f-bc13ef7f1fd6_SetDate">
    <vt:lpwstr>2020-04-28T16:37:19.6353813Z</vt:lpwstr>
  </property>
  <property fmtid="{D5CDD505-2E9C-101B-9397-08002B2CF9AE}" pid="8" name="MSIP_Label_be4b3411-284d-4d31-bd4f-bc13ef7f1fd6_Name">
    <vt:lpwstr>Internal</vt:lpwstr>
  </property>
  <property fmtid="{D5CDD505-2E9C-101B-9397-08002B2CF9AE}" pid="9" name="MSIP_Label_be4b3411-284d-4d31-bd4f-bc13ef7f1fd6_Application">
    <vt:lpwstr>Microsoft Azure Information Protection</vt:lpwstr>
  </property>
  <property fmtid="{D5CDD505-2E9C-101B-9397-08002B2CF9AE}" pid="10" name="MSIP_Label_be4b3411-284d-4d31-bd4f-bc13ef7f1fd6_ActionId">
    <vt:lpwstr>570d9992-ec01-41e0-9551-2c1781f5ebed</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Swati_Verma06@ad.infosys.com</vt:lpwstr>
  </property>
  <property fmtid="{D5CDD505-2E9C-101B-9397-08002B2CF9AE}" pid="15" name="MSIP_Label_a0819fa7-4367-4500-ba88-dd630d977609_SetDate">
    <vt:lpwstr>2020-04-28T16:37:19.6353813Z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ActionId">
    <vt:lpwstr>570d9992-ec01-41e0-9551-2c1781f5ebed</vt:lpwstr>
  </property>
  <property fmtid="{D5CDD505-2E9C-101B-9397-08002B2CF9AE}" pid="19" name="MSIP_Label_a0819fa7-4367-4500-ba88-dd630d977609_Parent">
    <vt:lpwstr>be4b3411-284d-4d31-bd4f-bc13ef7f1fd6</vt:lpwstr>
  </property>
  <property fmtid="{D5CDD505-2E9C-101B-9397-08002B2CF9AE}" pid="20" name="MSIP_Label_a0819fa7-4367-4500-ba88-dd630d977609_Extended_MSFT_Method">
    <vt:lpwstr>Automatic</vt:lpwstr>
  </property>
  <property fmtid="{D5CDD505-2E9C-101B-9397-08002B2CF9AE}" pid="21" name="Sensitivity">
    <vt:lpwstr>Internal Companywide usage</vt:lpwstr>
  </property>
</Properties>
</file>