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5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362A-87BE-4230-A187-4CF75432823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34F0-2E74-4A96-B6CA-C19F0F4E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67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F8B5428-5DF5-4781-AE5A-4F58A5D24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4DD3DC-EC5D-4EE6-A206-982AC2F9AF3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3410" name="Rectangle 2">
            <a:extLst>
              <a:ext uri="{FF2B5EF4-FFF2-40B4-BE49-F238E27FC236}">
                <a16:creationId xmlns:a16="http://schemas.microsoft.com/office/drawing/2014/main" id="{29A4E7C6-3D45-40FD-AF5F-F955ED4CB2E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00084DA9-BE02-401B-9B7E-0B42B5923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 NOTES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076F-AD9A-4F62-8570-5744A4F62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A00B9-F6BD-4397-A9BA-9AA1AE2BB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A7178-5A18-4842-A524-1F8B9450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A9F2-8D5A-47EC-8169-A01068093D9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5F53-0987-4AA5-9CD5-9ACAE1D1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D5CB-9920-4C3F-ACC0-78EE456E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C5AE-74F6-4415-BF3D-9A5DC767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0CA0-A1BD-428E-87F4-6AA008C0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AF80D-7E10-488D-928F-7E5BBCD8C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DFFF-71AE-4AEC-88CF-97A8ADE3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A9F2-8D5A-47EC-8169-A01068093D9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485DC-85D8-415D-9F08-6FBE6DF4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76A23-102A-4366-8423-F8F60690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C5AE-74F6-4415-BF3D-9A5DC767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4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F0607-ED9D-4015-A105-92B193E82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FCF75-4641-4013-95DB-61B8FFB9D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A1780-0494-4DC4-8D60-42077A36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A9F2-8D5A-47EC-8169-A01068093D9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0A548-1DE5-45CD-A09A-872F57BC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37047-B1D8-4AE8-B15B-893984E0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C5AE-74F6-4415-BF3D-9A5DC767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84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0A271E5-A84B-4449-8A5B-84B005C66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172200"/>
          </a:xfrm>
          <a:prstGeom prst="rect">
            <a:avLst/>
          </a:prstGeom>
          <a:solidFill>
            <a:srgbClr val="D0020C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80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2E17A77-8B19-4318-B356-38C06D6AFC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altLang="en-US" noProof="0"/>
              <a:t>Master title – Arial, 36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4F16AA8-E20E-488D-BB6C-15C14EC075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Master sub-title – Arial, 28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9EFF6923-2726-4D6E-80DF-44F0E4A695D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381750"/>
            <a:ext cx="5181600" cy="476250"/>
          </a:xfrm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rgbClr val="FF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altLang="en-US"/>
              <a:t>Universal Banking Solution from Infosys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B8AF8BE1-9E49-4CF4-B548-DA53C34033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60676B1-D3EA-4362-8811-F24253D6499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7895" name="Freeform 7">
            <a:extLst>
              <a:ext uri="{FF2B5EF4-FFF2-40B4-BE49-F238E27FC236}">
                <a16:creationId xmlns:a16="http://schemas.microsoft.com/office/drawing/2014/main" id="{3663961D-040A-4C8F-BCF5-BFC49F06598C}"/>
              </a:ext>
            </a:extLst>
          </p:cNvPr>
          <p:cNvSpPr>
            <a:spLocks/>
          </p:cNvSpPr>
          <p:nvPr/>
        </p:nvSpPr>
        <p:spPr bwMode="auto">
          <a:xfrm>
            <a:off x="8839200" y="0"/>
            <a:ext cx="2946400" cy="6858000"/>
          </a:xfrm>
          <a:custGeom>
            <a:avLst/>
            <a:gdLst>
              <a:gd name="T0" fmla="*/ 0 w 1488"/>
              <a:gd name="T1" fmla="*/ 4320 h 4320"/>
              <a:gd name="T2" fmla="*/ 1488 w 1488"/>
              <a:gd name="T3" fmla="*/ 0 h 4320"/>
              <a:gd name="T4" fmla="*/ 1056 w 1488"/>
              <a:gd name="T5" fmla="*/ 4320 h 4320"/>
              <a:gd name="T6" fmla="*/ 0 w 1488"/>
              <a:gd name="T7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8" h="4320">
                <a:moveTo>
                  <a:pt x="0" y="4320"/>
                </a:moveTo>
                <a:lnTo>
                  <a:pt x="1488" y="0"/>
                </a:lnTo>
                <a:lnTo>
                  <a:pt x="1056" y="4320"/>
                </a:lnTo>
                <a:lnTo>
                  <a:pt x="0" y="43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graphicFrame>
        <p:nvGraphicFramePr>
          <p:cNvPr id="37896" name="Object 8">
            <a:extLst>
              <a:ext uri="{FF2B5EF4-FFF2-40B4-BE49-F238E27FC236}">
                <a16:creationId xmlns:a16="http://schemas.microsoft.com/office/drawing/2014/main" id="{470AA670-F506-48BB-AC98-746853FBC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1" y="304800"/>
          <a:ext cx="152823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orelDRAW" r:id="rId3" imgW="1527658" imgH="578510" progId="CorelDRAW.Graphic.10">
                  <p:embed/>
                </p:oleObj>
              </mc:Choice>
              <mc:Fallback>
                <p:oleObj name="CorelDRAW" r:id="rId3" imgW="1527658" imgH="578510" progId="CorelDRAW.Graphic.10">
                  <p:embed/>
                  <p:pic>
                    <p:nvPicPr>
                      <p:cNvPr id="37896" name="Object 8">
                        <a:extLst>
                          <a:ext uri="{FF2B5EF4-FFF2-40B4-BE49-F238E27FC236}">
                            <a16:creationId xmlns:a16="http://schemas.microsoft.com/office/drawing/2014/main" id="{470AA670-F506-48BB-AC98-746853FBC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1" y="304800"/>
                        <a:ext cx="152823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7" name="Picture 9">
            <a:extLst>
              <a:ext uri="{FF2B5EF4-FFF2-40B4-BE49-F238E27FC236}">
                <a16:creationId xmlns:a16="http://schemas.microsoft.com/office/drawing/2014/main" id="{F8FEA47A-D071-4128-9172-87E51C6BE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0" y="6256338"/>
            <a:ext cx="1930400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651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923B-4E6A-4779-905B-3A09CBFB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0927-ED47-4EA5-B857-422A1645F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B631-3A77-49ED-824E-F5E412ED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BFD5D-668B-42CB-9F2F-9408A1B1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8F413-5448-4D4D-B4D7-90D09847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B0663-BD50-4EF1-A3EF-E40735DFA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367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DB9E-2F56-40F6-A07F-1B677794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36D7A-CCC7-4F30-B0A9-0746BD933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9624E-0331-4D53-B161-B729D8A2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487D6-5177-4DAC-8B03-1D1F0FB5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F958A-941A-46D7-B4AB-B0311E02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48125-213B-4F8D-8401-1BE31F6E61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080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B25D-414A-4147-B12A-588B4F1A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F3EF-5522-49E9-8D11-71385BC85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8000" y="11430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777E5-1BFE-4292-B1DA-173DEA35D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1430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BAA60-9B1A-4352-99E7-4007E21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75BD0-99E7-4596-9D41-CC833CE3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C86AB-AAC0-4D17-B4B2-957C7D7E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89124-50BE-468E-AF13-242A30F4FE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852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568F-DF33-4B34-A38D-BBF36FE1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294FB-273D-4BC8-B3D1-C20C9157C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2A245-3EC8-4C3A-B9BB-0A398CE3F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066C8-76FA-48E1-ACFD-EEF883390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F48A2-F0F9-4C68-9A59-9607376B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4C58B-67C9-4D62-A310-0708002F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45E2D-65AA-455D-A729-868EF49D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2BB0C-A0E0-4F4F-B97C-4A0EAFE6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E0806-3F37-41AF-B862-5713815FFD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393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AD3C-0BB6-4B94-B85D-6246A12B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319D6-685B-44B7-9F51-7C947057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BEB8A-1C98-4279-B35B-17F85E12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15AD1-118D-4BE6-ACD4-A584BE5D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C5252-5C07-4676-B679-F1A38E759A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404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257FD-2A44-422B-A8DF-D8D13266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AFD4B-C374-4473-963E-EBC79535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42CA5-6345-461D-9FB3-B8ECCFA4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F25CA7-B810-4380-BF91-036427DF56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945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3180-9E48-4AD0-9A11-B22E454D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4B56-07EB-4A69-B7A9-58B9B4EB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4CF03-7EB2-4AD7-A36A-7A798F84F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DAE9F-46D2-4497-8275-D66B4773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9EACC-C066-44BE-971E-5779700B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8C6B8-A611-49B9-9212-BEE1220D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1BE59-DD2B-4FB5-886C-AE6D66333D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312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6760-0FD1-44B9-A182-341C533D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57C2-3DDA-4BDA-8575-B8B44184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ED398-C4FE-4BE6-8031-244EC712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A9F2-8D5A-47EC-8169-A01068093D9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BE767-E154-42F5-BDD5-05AB98C0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E7C21-D9D8-46BE-89E7-AF8674D6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C5AE-74F6-4415-BF3D-9A5DC767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8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4617-74B2-452D-8816-70A7996C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4C373-D25E-4ACA-9EA4-B23F27A38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1405-FEB1-4226-A22A-E807E639D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B1425-654F-453F-86FC-4811DD49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10AB0-C8E1-41C7-8F68-A8B0205F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B4DB3-B05A-4249-8431-62FD7B02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28C6F-5ECA-4824-A04F-00B1CCA68C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528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21C7-ECB8-4F79-B366-8AAAEE83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3D312-5D79-4585-AD7D-EC0F3B758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8C279-D696-4AFC-8FD0-1464413F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F522-4DF7-44F3-B1CA-78485E9C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0CB90-BFFC-4798-987A-CBA1B40D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D06B1-DA10-489C-9D87-A9F33E9C3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638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9F208-E7F9-4A22-A2DC-B614D8FF1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37600" y="1524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5F688-8B2F-421B-8784-A7209D45F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8000" y="152401"/>
            <a:ext cx="8026400" cy="551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EFE10-35F3-429C-935C-71C75364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60C1-AF73-477E-AC13-55100BF7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BC19-74C1-4D04-9534-AC155B53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D1F68-94F6-4110-B7C8-B9FD03C509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7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F0B6-1350-4D56-8B9B-2CAE5F79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DF1C9-5DF8-4FF7-88E7-039DA4A0C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BC5C3-D8E3-49E0-B92D-410C56E6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A9F2-8D5A-47EC-8169-A01068093D9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1C012-AAAE-4659-B698-733C168E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060F8-24FC-4CFF-86AC-0C922D37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C5AE-74F6-4415-BF3D-9A5DC767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2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5B64-C5D8-4CA9-A2A0-2812A303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665ED-D2A2-4C86-81DF-6F7AE09FA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6798A-8682-4E24-8A44-0A003AF5E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1E5AF-AC7F-44A3-B8E1-5C5157AD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A9F2-8D5A-47EC-8169-A01068093D9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0EC94-5DF2-40CD-9C4B-5F29B972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BFAF2-5C28-4EEE-BF7D-B2B209BA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C5AE-74F6-4415-BF3D-9A5DC767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9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D4EF-5386-4A48-B9BA-0D343708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889AC-40EB-435B-BAE6-77139F9EA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95ABC-8CFF-4611-ACED-F6F0EA00C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A2CBD-53C8-4180-B2A6-2DB0245A1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E0122-F732-473B-BCEF-36B63A279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D9368-1EE9-4CA3-9AF3-2B3E048B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A9F2-8D5A-47EC-8169-A01068093D9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0A876-675F-4926-A4FE-C9282A41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482D7-AB58-4FEC-9DE1-C49A062E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C5AE-74F6-4415-BF3D-9A5DC767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9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2FE9-A2C7-47F9-ABA6-EFFF48D5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AC655-F840-4DA3-94EB-48A80596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A9F2-8D5A-47EC-8169-A01068093D9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D5228-5C03-42F2-8AB1-DC8C2EEE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FD69D-EB9B-40D2-A0EA-7DAA37DF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C5AE-74F6-4415-BF3D-9A5DC767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8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6F792-5A1F-46BF-8573-8BDCC87C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A9F2-8D5A-47EC-8169-A01068093D9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1F283-E07C-4B36-8F92-EBE4F744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3B3D8-1AA6-45BB-AA5F-C9B2FDF3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C5AE-74F6-4415-BF3D-9A5DC767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9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D96A-8E75-4F33-8D14-B19D23FF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2198-DB59-48D7-97F9-0661E4350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57DC0-07E9-4031-BA58-5B3AA5C38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698F7-BBE2-4CA0-BDBE-0F2F441E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A9F2-8D5A-47EC-8169-A01068093D9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5F6C5-1D27-48A2-89DE-E2F9EFA2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D02C2-F6F1-4449-AD87-3EFBE0E0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C5AE-74F6-4415-BF3D-9A5DC767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0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224E-33B9-47BC-8332-7F797A25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C1FF9-7563-4243-9B28-B90B6C82B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E87F5-440C-44D5-9C8D-A128C6CFE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8FCA2-86CE-4403-B556-19BFB0E6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A9F2-8D5A-47EC-8169-A01068093D9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3B2DA-3954-4314-B678-C82EDDD4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9833A-2D82-4475-B8E5-8E84A033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C5AE-74F6-4415-BF3D-9A5DC767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1052B-E19C-4D2B-9EE1-B64D05CF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9EB21-ED4E-451C-9A52-1C53C7CFA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EF46A-1965-408C-B17E-18760DC3C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A9F2-8D5A-47EC-8169-A01068093D9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EB951-71A0-48F6-A132-9075877FA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71FA2-D688-41AF-8044-436631E0C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BC5AE-74F6-4415-BF3D-9A5DC767C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422208B-2318-400A-AB3C-96D4DA5BB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838200"/>
          </a:xfrm>
          <a:prstGeom prst="rect">
            <a:avLst/>
          </a:prstGeom>
          <a:solidFill>
            <a:srgbClr val="D0020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80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4F50AE7-945C-49C4-94BE-9C90FD2A4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1"/>
            <a:ext cx="109728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Master title – Arial, 28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5999DA8B-C15E-4455-AC13-E37DD2FD3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1430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Master text styles – Arial, 24</a:t>
            </a:r>
          </a:p>
          <a:p>
            <a:pPr lvl="1"/>
            <a:r>
              <a:rPr lang="en-US" altLang="en-US"/>
              <a:t>Second level- Arial, 20</a:t>
            </a:r>
          </a:p>
          <a:p>
            <a:pPr lvl="2"/>
            <a:r>
              <a:rPr lang="en-US" altLang="en-US"/>
              <a:t>Third level- Arial,18</a:t>
            </a:r>
          </a:p>
          <a:p>
            <a:pPr lvl="3"/>
            <a:r>
              <a:rPr lang="en-US" altLang="en-US"/>
              <a:t>Fourth level – Arial,16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CE95095A-1F3E-49D1-8A52-9346FAD224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8B2439A6-30CB-4F66-A70A-88EE3613CE7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0E03331B-A315-40B8-BE6B-DC3CF5D436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CCD80D3-3F15-4625-8D1B-CF49D44AD8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6872" name="AutoShape 8">
            <a:extLst>
              <a:ext uri="{FF2B5EF4-FFF2-40B4-BE49-F238E27FC236}">
                <a16:creationId xmlns:a16="http://schemas.microsoft.com/office/drawing/2014/main" id="{FE7B0C79-0CDD-4219-93D5-F5D6864020BE}"/>
              </a:ext>
            </a:extLst>
          </p:cNvPr>
          <p:cNvSpPr>
            <a:spLocks noChangeArrowheads="1"/>
          </p:cNvSpPr>
          <p:nvPr/>
        </p:nvSpPr>
        <p:spPr bwMode="auto">
          <a:xfrm rot="1099052">
            <a:off x="11563352" y="0"/>
            <a:ext cx="323849" cy="1143000"/>
          </a:xfrm>
          <a:prstGeom prst="triangle">
            <a:avLst>
              <a:gd name="adj" fmla="val 2676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523A4A19-44D5-476A-AB9D-06A12A5A8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324600"/>
            <a:ext cx="62992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>
                <a:solidFill>
                  <a:srgbClr val="D0020C"/>
                </a:solidFill>
                <a:latin typeface="Arial Narrow" panose="020B0606020202030204" pitchFamily="34" charset="0"/>
              </a:rPr>
              <a:t>Universal Banking Solution from Infosys</a:t>
            </a:r>
          </a:p>
        </p:txBody>
      </p:sp>
      <p:pic>
        <p:nvPicPr>
          <p:cNvPr id="36874" name="Picture 10">
            <a:extLst>
              <a:ext uri="{FF2B5EF4-FFF2-40B4-BE49-F238E27FC236}">
                <a16:creationId xmlns:a16="http://schemas.microsoft.com/office/drawing/2014/main" id="{38E27487-01E8-4CE7-892D-B49DF8BA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180138"/>
            <a:ext cx="1930400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5" name="Rectangle 11">
            <a:extLst>
              <a:ext uri="{FF2B5EF4-FFF2-40B4-BE49-F238E27FC236}">
                <a16:creationId xmlns:a16="http://schemas.microsoft.com/office/drawing/2014/main" id="{443E0845-5C9A-4EC0-802D-89AEB87D9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2018" y="6475691"/>
            <a:ext cx="40491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sz="800"/>
              <a:t>Confidential and Proprietary to Infosys Technologies Limited</a:t>
            </a:r>
            <a:r>
              <a:rPr lang="en-US" altLang="en-US" sz="18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0785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7A4FB9FC-88F8-4E98-B8AD-B7866D2F4F5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Universal Banking Solution from Infosys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2DC99D95-9FFB-458F-9BDD-79C35FED5E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90800" y="2130426"/>
            <a:ext cx="7086600" cy="1470025"/>
          </a:xfrm>
        </p:spPr>
        <p:txBody>
          <a:bodyPr/>
          <a:lstStyle/>
          <a:p>
            <a:r>
              <a:rPr lang="en-US" altLang="en-US" dirty="0" err="1"/>
              <a:t>Dedup</a:t>
            </a:r>
            <a:r>
              <a:rPr lang="en-US" altLang="en-US" dirty="0"/>
              <a:t> Setup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CBC4A99-84BF-47DB-BD3E-D553C6B489D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Vikrant Aggarwal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C69B2D-982F-49B5-8695-D3E1D1D99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2" t="4561" r="3685" b="16762"/>
          <a:stretch/>
        </p:blipFill>
        <p:spPr bwMode="auto">
          <a:xfrm>
            <a:off x="643467" y="885533"/>
            <a:ext cx="10905066" cy="508693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1895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95CE64-D35E-42AB-AAA4-CBA1E4A9E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3" t="5132" r="2885" b="13056"/>
          <a:stretch/>
        </p:blipFill>
        <p:spPr bwMode="auto">
          <a:xfrm>
            <a:off x="643467" y="793049"/>
            <a:ext cx="10905066" cy="527190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555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D52872-874C-4A97-A93D-F48401EC6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44" t="4846" r="1922" b="8496"/>
          <a:stretch/>
        </p:blipFill>
        <p:spPr bwMode="auto">
          <a:xfrm>
            <a:off x="643467" y="655617"/>
            <a:ext cx="10905066" cy="554676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7510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A6A256-B469-4D09-8854-F81490459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2" t="5416" r="1602" b="9635"/>
          <a:stretch/>
        </p:blipFill>
        <p:spPr bwMode="auto">
          <a:xfrm>
            <a:off x="643467" y="750611"/>
            <a:ext cx="10905066" cy="535677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138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3FCA4B-A121-4E30-94ED-D04CAE3B2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2" t="4847" r="3364" b="13340"/>
          <a:stretch/>
        </p:blipFill>
        <p:spPr bwMode="auto">
          <a:xfrm>
            <a:off x="643467" y="801902"/>
            <a:ext cx="10905066" cy="525419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158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7E2B9-811D-4A92-AF03-49DC00336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1" t="5130" r="1602" b="15052"/>
          <a:stretch/>
        </p:blipFill>
        <p:spPr bwMode="auto">
          <a:xfrm>
            <a:off x="643467" y="920667"/>
            <a:ext cx="10905066" cy="501666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358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A701F4-7146-475E-9699-0A34C879D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2" t="4846" r="3206" b="8781"/>
          <a:stretch/>
        </p:blipFill>
        <p:spPr bwMode="auto">
          <a:xfrm>
            <a:off x="665835" y="643466"/>
            <a:ext cx="10860330" cy="557106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508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E256E62F-4281-4EBD-A756-4AE4E9BD1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9B3213D9-4883-41AD-9FE1-E8AE0E4B7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9600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 ppt template">
  <a:themeElements>
    <a:clrScheme name="Standard pp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 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andard p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pp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pp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pp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pp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pp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pp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pp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pp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pp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pp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pp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D8BDCD5AE3E54C918101564A95A12C" ma:contentTypeVersion="15" ma:contentTypeDescription="Create a new document." ma:contentTypeScope="" ma:versionID="7f28de163a6cce77f1cafafad91bd0d1">
  <xsd:schema xmlns:xsd="http://www.w3.org/2001/XMLSchema" xmlns:xs="http://www.w3.org/2001/XMLSchema" xmlns:p="http://schemas.microsoft.com/office/2006/metadata/properties" xmlns:ns2="be86d0ba-d810-4e36-bff0-2898545b7909" xmlns:ns3="d4644c1b-1bcc-468e-aec0-9ad3ab566061" targetNamespace="http://schemas.microsoft.com/office/2006/metadata/properties" ma:root="true" ma:fieldsID="b33f5e344cc8f08e0c2a160c8981c6b1" ns2:_="" ns3:_="">
    <xsd:import namespace="be86d0ba-d810-4e36-bff0-2898545b7909"/>
    <xsd:import namespace="d4644c1b-1bcc-468e-aec0-9ad3ab5660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6d0ba-d810-4e36-bff0-2898545b79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bd3049a-d92e-47f6-938a-5800ed4570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644c1b-1bcc-468e-aec0-9ad3ab5660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eef0679-1cf6-4205-ba13-336f8d1b7009}" ma:internalName="TaxCatchAll" ma:showField="CatchAllData" ma:web="d4644c1b-1bcc-468e-aec0-9ad3ab5660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644c1b-1bcc-468e-aec0-9ad3ab566061" xsi:nil="true"/>
    <lcf76f155ced4ddcb4097134ff3c332f xmlns="be86d0ba-d810-4e36-bff0-2898545b790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59D763A-A591-4B60-9B43-4C02E16A35D7}"/>
</file>

<file path=customXml/itemProps2.xml><?xml version="1.0" encoding="utf-8"?>
<ds:datastoreItem xmlns:ds="http://schemas.openxmlformats.org/officeDocument/2006/customXml" ds:itemID="{7FDE0E7A-F0EA-4072-B0FA-5811724CB07B}"/>
</file>

<file path=customXml/itemProps3.xml><?xml version="1.0" encoding="utf-8"?>
<ds:datastoreItem xmlns:ds="http://schemas.openxmlformats.org/officeDocument/2006/customXml" ds:itemID="{6A4D3A05-6472-484F-9B1B-391684D322E9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Wingdings</vt:lpstr>
      <vt:lpstr>Office Theme</vt:lpstr>
      <vt:lpstr>Standard ppt template</vt:lpstr>
      <vt:lpstr>CorelDRAW 10.0 Graphic</vt:lpstr>
      <vt:lpstr>Dedup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Dedup Setup</dc:title>
  <dc:creator>Vikrant Aggarwal</dc:creator>
  <cp:lastModifiedBy>Vikrant Aggarwal</cp:lastModifiedBy>
  <cp:revision>2</cp:revision>
  <dcterms:created xsi:type="dcterms:W3CDTF">2022-07-17T11:03:59Z</dcterms:created>
  <dcterms:modified xsi:type="dcterms:W3CDTF">2022-07-17T11:06:16Z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0x01010035D8BDCD5AE3E54C918101564A95A12C</vt:lpwstr>
  </property>
</Properties>
</file>