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9" r:id="rId3"/>
    <p:sldId id="324" r:id="rId4"/>
    <p:sldId id="325" r:id="rId5"/>
    <p:sldId id="260" r:id="rId6"/>
    <p:sldId id="318" r:id="rId7"/>
    <p:sldId id="319" r:id="rId8"/>
    <p:sldId id="261" r:id="rId9"/>
    <p:sldId id="277" r:id="rId10"/>
    <p:sldId id="292" r:id="rId11"/>
    <p:sldId id="291"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8" r:id="rId27"/>
    <p:sldId id="307" r:id="rId28"/>
    <p:sldId id="321" r:id="rId29"/>
    <p:sldId id="322" r:id="rId30"/>
    <p:sldId id="323" r:id="rId31"/>
    <p:sldId id="316" r:id="rId32"/>
    <p:sldId id="310" r:id="rId33"/>
    <p:sldId id="311" r:id="rId34"/>
    <p:sldId id="312" r:id="rId35"/>
    <p:sldId id="313" r:id="rId36"/>
    <p:sldId id="314" r:id="rId37"/>
    <p:sldId id="315" r:id="rId38"/>
    <p:sldId id="317" r:id="rId39"/>
    <p:sldId id="2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5A920-17E1-4A49-B8BD-A34A36EFAABD}" type="datetimeFigureOut">
              <a:rPr lang="en-US" smtClean="0"/>
              <a:t>12/16/2021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FEDED-5D67-43D7-BBE8-9CB237482BFE}" type="slidenum">
              <a:rPr lang="en-US" smtClean="0"/>
              <a:t>‹#›</a:t>
            </a:fld>
            <a:endParaRPr lang="en-US"/>
          </a:p>
        </p:txBody>
      </p:sp>
    </p:spTree>
    <p:extLst>
      <p:ext uri="{BB962C8B-B14F-4D97-AF65-F5344CB8AC3E}">
        <p14:creationId xmlns:p14="http://schemas.microsoft.com/office/powerpoint/2010/main" val="2347227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2</a:t>
            </a:fld>
            <a:endParaRPr lang="en-US" dirty="0"/>
          </a:p>
        </p:txBody>
      </p:sp>
    </p:spTree>
    <p:extLst>
      <p:ext uri="{BB962C8B-B14F-4D97-AF65-F5344CB8AC3E}">
        <p14:creationId xmlns:p14="http://schemas.microsoft.com/office/powerpoint/2010/main" val="88452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3</a:t>
            </a:fld>
            <a:endParaRPr lang="en-US" dirty="0"/>
          </a:p>
        </p:txBody>
      </p:sp>
    </p:spTree>
    <p:extLst>
      <p:ext uri="{BB962C8B-B14F-4D97-AF65-F5344CB8AC3E}">
        <p14:creationId xmlns:p14="http://schemas.microsoft.com/office/powerpoint/2010/main" val="223611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5</a:t>
            </a:fld>
            <a:endParaRPr lang="en-US" dirty="0"/>
          </a:p>
        </p:txBody>
      </p:sp>
    </p:spTree>
    <p:extLst>
      <p:ext uri="{BB962C8B-B14F-4D97-AF65-F5344CB8AC3E}">
        <p14:creationId xmlns:p14="http://schemas.microsoft.com/office/powerpoint/2010/main" val="183327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8</a:t>
            </a:fld>
            <a:endParaRPr lang="en-US" dirty="0"/>
          </a:p>
        </p:txBody>
      </p:sp>
    </p:spTree>
    <p:extLst>
      <p:ext uri="{BB962C8B-B14F-4D97-AF65-F5344CB8AC3E}">
        <p14:creationId xmlns:p14="http://schemas.microsoft.com/office/powerpoint/2010/main" val="286629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9</a:t>
            </a:fld>
            <a:endParaRPr lang="en-US" dirty="0"/>
          </a:p>
        </p:txBody>
      </p:sp>
    </p:spTree>
    <p:extLst>
      <p:ext uri="{BB962C8B-B14F-4D97-AF65-F5344CB8AC3E}">
        <p14:creationId xmlns:p14="http://schemas.microsoft.com/office/powerpoint/2010/main" val="225819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10</a:t>
            </a:fld>
            <a:endParaRPr lang="en-US" dirty="0"/>
          </a:p>
        </p:txBody>
      </p:sp>
    </p:spTree>
    <p:extLst>
      <p:ext uri="{BB962C8B-B14F-4D97-AF65-F5344CB8AC3E}">
        <p14:creationId xmlns:p14="http://schemas.microsoft.com/office/powerpoint/2010/main" val="306061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41B8-B7C7-4489-9526-37DB4FA435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7527B1-1FB0-4BB9-9382-586F1104D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6312A5-95B4-4479-9064-FD5485849C10}"/>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5" name="Footer Placeholder 4">
            <a:extLst>
              <a:ext uri="{FF2B5EF4-FFF2-40B4-BE49-F238E27FC236}">
                <a16:creationId xmlns:a16="http://schemas.microsoft.com/office/drawing/2014/main" id="{F45E873B-6B4D-4F1E-8E8F-DE47E9DA9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7D461-073B-4731-97C6-A228BCEDEB73}"/>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4194865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A491-967B-4BAA-B44E-B637246174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505E0-CE5A-471F-9E45-0D6EED0904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5E33B-BE45-4357-87B1-EE0634578D1A}"/>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5" name="Footer Placeholder 4">
            <a:extLst>
              <a:ext uri="{FF2B5EF4-FFF2-40B4-BE49-F238E27FC236}">
                <a16:creationId xmlns:a16="http://schemas.microsoft.com/office/drawing/2014/main" id="{B9AAC84A-4759-4822-8596-0D64D79E5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4F1A2-F592-43EC-8F53-CDF7E7A14A77}"/>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242669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13CDD-4A64-48ED-A59B-14ABCBC64B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7DE6B2-4B91-41CC-A7BF-17DC886B6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44B63-D093-40E6-9716-A1BB832EA667}"/>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5" name="Footer Placeholder 4">
            <a:extLst>
              <a:ext uri="{FF2B5EF4-FFF2-40B4-BE49-F238E27FC236}">
                <a16:creationId xmlns:a16="http://schemas.microsoft.com/office/drawing/2014/main" id="{C7431454-AA20-4044-9CBB-32C77C54B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97C33-FB97-450D-8568-19998DF9BB5B}"/>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567629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with picture right_1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767072" y="1692000"/>
            <a:ext cx="6984000" cy="4392000"/>
          </a:xfrm>
          <a:solidFill>
            <a:schemeClr val="bg1">
              <a:lumMod val="95000"/>
            </a:schemeClr>
          </a:solidFill>
        </p:spPr>
        <p:txBody>
          <a:bodyPr vert="horz" lIns="0" tIns="1296000" rIns="0" bIns="0" rtlCol="0" anchor="t" anchorCtr="0">
            <a:noAutofit/>
          </a:bodyPr>
          <a:lstStyle>
            <a:lvl1pPr marL="0" indent="0" algn="ctr" defTabSz="914377"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432000" y="1692000"/>
            <a:ext cx="41040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627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hank You Slid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p:cNvSpPr txBox="1"/>
          <p:nvPr userDrawn="1"/>
        </p:nvSpPr>
        <p:spPr>
          <a:xfrm>
            <a:off x="5473701" y="5567283"/>
            <a:ext cx="6553199" cy="1323439"/>
          </a:xfrm>
          <a:prstGeom prst="rect">
            <a:avLst/>
          </a:prstGeom>
          <a:noFill/>
        </p:spPr>
        <p:txBody>
          <a:bodyPr wrap="square" rtlCol="0">
            <a:spAutoFit/>
          </a:bodyPr>
          <a:lstStyle/>
          <a:p>
            <a:pPr marL="0" marR="0" indent="0" algn="just" defTabSz="1219170" rtl="0" eaLnBrk="1" fontAlgn="auto" latinLnBrk="0" hangingPunct="1">
              <a:lnSpc>
                <a:spcPct val="100000"/>
              </a:lnSpc>
              <a:spcBef>
                <a:spcPts val="0"/>
              </a:spcBef>
              <a:spcAft>
                <a:spcPts val="0"/>
              </a:spcAft>
              <a:buClrTx/>
              <a:buSzTx/>
              <a:buFontTx/>
              <a:buNone/>
              <a:tabLst/>
              <a:defRPr/>
            </a:pPr>
            <a:r>
              <a:rPr lang="en-US" sz="800" kern="1200">
                <a:solidFill>
                  <a:schemeClr val="bg1"/>
                </a:solidFill>
                <a:latin typeface="Arial" panose="020B0604020202020204" pitchFamily="34" charset="0"/>
                <a:ea typeface="+mn-ea"/>
                <a:cs typeface="Arial" panose="020B0604020202020204" pitchFamily="34" charset="0"/>
              </a:rPr>
              <a:t>©2017 </a:t>
            </a:r>
            <a:r>
              <a:rPr lang="en-US" sz="800" kern="1200" dirty="0" err="1">
                <a:solidFill>
                  <a:schemeClr val="bg1"/>
                </a:solidFill>
                <a:latin typeface="Arial" panose="020B0604020202020204" pitchFamily="34" charset="0"/>
                <a:ea typeface="+mn-ea"/>
                <a:cs typeface="Arial" panose="020B0604020202020204" pitchFamily="34" charset="0"/>
              </a:rPr>
              <a:t>EdgeVerve</a:t>
            </a:r>
            <a:r>
              <a:rPr lang="en-US" sz="800" kern="1200" dirty="0">
                <a:solidFill>
                  <a:schemeClr val="bg1"/>
                </a:solidFill>
                <a:latin typeface="Arial" panose="020B0604020202020204" pitchFamily="34" charset="0"/>
                <a:ea typeface="+mn-ea"/>
                <a:cs typeface="Arial" panose="020B0604020202020204" pitchFamily="34" charset="0"/>
              </a:rPr>
              <a:t> Systems Limited (a fully owned Infosys subsidiary), Bangalore, India. All Rights Reserved. This documentation is the sole property of </a:t>
            </a:r>
            <a:r>
              <a:rPr lang="en-US" sz="800" kern="1200" dirty="0" err="1">
                <a:solidFill>
                  <a:schemeClr val="bg1"/>
                </a:solidFill>
                <a:latin typeface="Arial" panose="020B0604020202020204" pitchFamily="34" charset="0"/>
                <a:ea typeface="+mn-ea"/>
                <a:cs typeface="Arial" panose="020B0604020202020204" pitchFamily="34" charset="0"/>
              </a:rPr>
              <a:t>EdgeVerve</a:t>
            </a:r>
            <a:r>
              <a:rPr lang="en-US" sz="800" kern="1200" dirty="0">
                <a:solidFill>
                  <a:schemeClr val="bg1"/>
                </a:solidFill>
                <a:latin typeface="Arial" panose="020B0604020202020204" pitchFamily="34" charset="0"/>
                <a:ea typeface="+mn-ea"/>
                <a:cs typeface="Arial" panose="020B0604020202020204" pitchFamily="34" charset="0"/>
              </a:rPr>
              <a:t> Systems Limited (“</a:t>
            </a:r>
            <a:r>
              <a:rPr lang="en-US" sz="800" kern="1200" dirty="0" err="1">
                <a:solidFill>
                  <a:schemeClr val="bg1"/>
                </a:solidFill>
                <a:latin typeface="Arial" panose="020B0604020202020204" pitchFamily="34" charset="0"/>
                <a:ea typeface="+mn-ea"/>
                <a:cs typeface="Arial" panose="020B0604020202020204" pitchFamily="34" charset="0"/>
              </a:rPr>
              <a:t>EdgeVerve</a:t>
            </a:r>
            <a:r>
              <a:rPr lang="en-US" sz="800" kern="1200" dirty="0">
                <a:solidFill>
                  <a:schemeClr val="bg1"/>
                </a:solidFill>
                <a:latin typeface="Arial" panose="020B0604020202020204" pitchFamily="34" charset="0"/>
                <a:ea typeface="+mn-ea"/>
                <a:cs typeface="Arial" panose="020B0604020202020204" pitchFamily="34" charset="0"/>
              </a:rPr>
              <a:t>”). </a:t>
            </a:r>
            <a:r>
              <a:rPr lang="en-US" sz="800" kern="1200" dirty="0" err="1">
                <a:solidFill>
                  <a:schemeClr val="bg1"/>
                </a:solidFill>
                <a:latin typeface="Arial" panose="020B0604020202020204" pitchFamily="34" charset="0"/>
                <a:ea typeface="+mn-ea"/>
                <a:cs typeface="Arial" panose="020B0604020202020204" pitchFamily="34" charset="0"/>
              </a:rPr>
              <a:t>EdgeVerve</a:t>
            </a:r>
            <a:r>
              <a:rPr lang="en-US" sz="800" kern="1200" dirty="0">
                <a:solidFill>
                  <a:schemeClr val="bg1"/>
                </a:solidFill>
                <a:latin typeface="Arial" panose="020B0604020202020204" pitchFamily="34" charset="0"/>
                <a:ea typeface="+mn-ea"/>
                <a:cs typeface="Arial" panose="020B0604020202020204" pitchFamily="34" charset="0"/>
              </a:rPr>
              <a:t> believes the information in this document or page is accurate as of its publication date; such information is subject to change without notice. </a:t>
            </a:r>
            <a:r>
              <a:rPr lang="en-US" sz="800" kern="1200" dirty="0" err="1">
                <a:solidFill>
                  <a:schemeClr val="bg1"/>
                </a:solidFill>
                <a:latin typeface="Arial" panose="020B0604020202020204" pitchFamily="34" charset="0"/>
                <a:ea typeface="+mn-ea"/>
                <a:cs typeface="Arial" panose="020B0604020202020204" pitchFamily="34" charset="0"/>
              </a:rPr>
              <a:t>EdgeVerve</a:t>
            </a:r>
            <a:r>
              <a:rPr lang="en-US" sz="800" kern="1200" dirty="0">
                <a:solidFill>
                  <a:schemeClr val="bg1"/>
                </a:solidFill>
                <a:latin typeface="Arial" panose="020B0604020202020204" pitchFamily="34" charset="0"/>
                <a:ea typeface="+mn-ea"/>
                <a:cs typeface="Arial" panose="020B0604020202020204" pitchFamily="34" charset="0"/>
              </a:rPr>
              <a:t> acknowledges the proprietary rights of other companies to the trademarks, product names and such other intellectual property rights mentioned in this document. This document is not for general distribution and is meant for use solely by the person or entity that it has been specifically issued to and can be used for the sole purpose it is intended to be used for as communicated by </a:t>
            </a:r>
            <a:r>
              <a:rPr lang="en-US" sz="800" kern="1200" dirty="0" err="1">
                <a:solidFill>
                  <a:schemeClr val="bg1"/>
                </a:solidFill>
                <a:latin typeface="Arial" panose="020B0604020202020204" pitchFamily="34" charset="0"/>
                <a:ea typeface="+mn-ea"/>
                <a:cs typeface="Arial" panose="020B0604020202020204" pitchFamily="34" charset="0"/>
              </a:rPr>
              <a:t>EdgeVerve</a:t>
            </a:r>
            <a:r>
              <a:rPr lang="en-US" sz="800" kern="1200" dirty="0">
                <a:solidFill>
                  <a:schemeClr val="bg1"/>
                </a:solidFill>
                <a:latin typeface="Arial" panose="020B0604020202020204" pitchFamily="34" charset="0"/>
                <a:ea typeface="+mn-ea"/>
                <a:cs typeface="Arial" panose="020B0604020202020204" pitchFamily="34" charset="0"/>
              </a:rPr>
              <a:t> in writing. Except as expressly permitted by </a:t>
            </a:r>
            <a:r>
              <a:rPr lang="en-US" sz="800" kern="1200" dirty="0" err="1">
                <a:solidFill>
                  <a:schemeClr val="bg1"/>
                </a:solidFill>
                <a:latin typeface="Arial" panose="020B0604020202020204" pitchFamily="34" charset="0"/>
                <a:ea typeface="+mn-ea"/>
                <a:cs typeface="Arial" panose="020B0604020202020204" pitchFamily="34" charset="0"/>
              </a:rPr>
              <a:t>EdgeVerve</a:t>
            </a:r>
            <a:r>
              <a:rPr lang="en-US" sz="800" kern="1200" dirty="0">
                <a:solidFill>
                  <a:schemeClr val="bg1"/>
                </a:solidFill>
                <a:latin typeface="Arial" panose="020B0604020202020204" pitchFamily="34" charset="0"/>
                <a:ea typeface="+mn-ea"/>
                <a:cs typeface="Arial" panose="020B0604020202020204" pitchFamily="34" charset="0"/>
              </a:rPr>
              <a:t> in writing, neither this documentation nor any part of it may be reproduced, stored in a retrieval system, or transmitted in any form or by any means, electronic, mechanical, printing, photocopying, recording or otherwise, without the prior written permission of </a:t>
            </a:r>
            <a:r>
              <a:rPr lang="en-US" sz="800" kern="1200" dirty="0" err="1">
                <a:solidFill>
                  <a:schemeClr val="bg1"/>
                </a:solidFill>
                <a:latin typeface="Arial" panose="020B0604020202020204" pitchFamily="34" charset="0"/>
                <a:ea typeface="+mn-ea"/>
                <a:cs typeface="Arial" panose="020B0604020202020204" pitchFamily="34" charset="0"/>
              </a:rPr>
              <a:t>EdgeVerve</a:t>
            </a:r>
            <a:r>
              <a:rPr lang="en-US" sz="800" kern="1200" dirty="0">
                <a:solidFill>
                  <a:schemeClr val="bg1"/>
                </a:solidFill>
                <a:latin typeface="Arial" panose="020B0604020202020204" pitchFamily="34" charset="0"/>
                <a:ea typeface="+mn-ea"/>
                <a:cs typeface="Arial" panose="020B0604020202020204" pitchFamily="34" charset="0"/>
              </a:rPr>
              <a:t> and/ or any named intellectual property rights holders under this document.</a:t>
            </a:r>
          </a:p>
          <a:p>
            <a:pPr marL="0" algn="just" defTabSz="1219170" rtl="0" eaLnBrk="1" latinLnBrk="0" hangingPunct="1"/>
            <a:endParaRPr lang="en-IN" sz="800" kern="1200" dirty="0">
              <a:solidFill>
                <a:schemeClr val="bg1"/>
              </a:solidFill>
              <a:latin typeface="Arial" panose="020B0604020202020204" pitchFamily="34" charset="0"/>
              <a:ea typeface="+mn-ea"/>
              <a:cs typeface="Arial" panose="020B0604020202020204" pitchFamily="34" charset="0"/>
            </a:endParaRPr>
          </a:p>
        </p:txBody>
      </p:sp>
      <p:grpSp>
        <p:nvGrpSpPr>
          <p:cNvPr id="3" name="Group 2"/>
          <p:cNvGrpSpPr/>
          <p:nvPr userDrawn="1"/>
        </p:nvGrpSpPr>
        <p:grpSpPr>
          <a:xfrm>
            <a:off x="6343725" y="2253407"/>
            <a:ext cx="5727700" cy="2324392"/>
            <a:chOff x="4848225" y="1675589"/>
            <a:chExt cx="4295775" cy="1743294"/>
          </a:xfrm>
        </p:grpSpPr>
        <p:sp>
          <p:nvSpPr>
            <p:cNvPr id="7" name="TextBox 6"/>
            <p:cNvSpPr txBox="1"/>
            <p:nvPr/>
          </p:nvSpPr>
          <p:spPr>
            <a:xfrm>
              <a:off x="4848225" y="2223190"/>
              <a:ext cx="1266825" cy="638589"/>
            </a:xfrm>
            <a:prstGeom prst="rect">
              <a:avLst/>
            </a:prstGeom>
            <a:noFill/>
          </p:spPr>
          <p:txBody>
            <a:bodyPr wrap="square" rtlCol="0">
              <a:spAutoFit/>
            </a:bodyPr>
            <a:lstStyle/>
            <a:p>
              <a:r>
                <a:rPr lang="en-US" sz="2533" dirty="0">
                  <a:solidFill>
                    <a:schemeClr val="tx1"/>
                  </a:solidFill>
                  <a:latin typeface="Arial" pitchFamily="34" charset="0"/>
                  <a:cs typeface="Arial" pitchFamily="34" charset="0"/>
                </a:rPr>
                <a:t>FINACLE</a:t>
              </a:r>
            </a:p>
            <a:p>
              <a:r>
                <a:rPr lang="en-US" sz="2400" b="1" dirty="0">
                  <a:solidFill>
                    <a:schemeClr val="accent1"/>
                  </a:solidFill>
                  <a:latin typeface="Arial" pitchFamily="34" charset="0"/>
                  <a:cs typeface="Arial" pitchFamily="34" charset="0"/>
                </a:rPr>
                <a:t>POWERS</a:t>
              </a:r>
              <a:endParaRPr lang="en-IN" sz="2400" b="1" dirty="0">
                <a:solidFill>
                  <a:schemeClr val="accent1"/>
                </a:solidFill>
                <a:latin typeface="Arial" pitchFamily="34" charset="0"/>
                <a:cs typeface="Arial" pitchFamily="34" charset="0"/>
              </a:endParaRPr>
            </a:p>
          </p:txBody>
        </p:sp>
        <p:cxnSp>
          <p:nvCxnSpPr>
            <p:cNvPr id="8" name="Straight Connector 7"/>
            <p:cNvCxnSpPr/>
            <p:nvPr/>
          </p:nvCxnSpPr>
          <p:spPr>
            <a:xfrm>
              <a:off x="6207406" y="1710683"/>
              <a:ext cx="9524" cy="1708200"/>
            </a:xfrm>
            <a:prstGeom prst="line">
              <a:avLst/>
            </a:prstGeom>
            <a:ln w="12700">
              <a:solidFill>
                <a:srgbClr val="36373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34675" y="1675589"/>
              <a:ext cx="1266825" cy="438581"/>
            </a:xfrm>
            <a:prstGeom prst="rect">
              <a:avLst/>
            </a:prstGeom>
            <a:noFill/>
          </p:spPr>
          <p:txBody>
            <a:bodyPr wrap="square" rtlCol="0">
              <a:spAutoFit/>
            </a:bodyPr>
            <a:lstStyle/>
            <a:p>
              <a:r>
                <a:rPr lang="en-US" sz="3200" b="1" dirty="0">
                  <a:solidFill>
                    <a:schemeClr val="accent1"/>
                  </a:solidFill>
                  <a:latin typeface="Arial" pitchFamily="34" charset="0"/>
                  <a:cs typeface="Arial" pitchFamily="34" charset="0"/>
                </a:rPr>
                <a:t>16.5%</a:t>
              </a:r>
              <a:endParaRPr lang="en-IN" sz="3200" b="1" dirty="0">
                <a:solidFill>
                  <a:schemeClr val="accent1"/>
                </a:solidFill>
                <a:latin typeface="Arial" pitchFamily="34" charset="0"/>
                <a:cs typeface="Arial" pitchFamily="34" charset="0"/>
              </a:endParaRPr>
            </a:p>
          </p:txBody>
        </p:sp>
        <p:sp>
          <p:nvSpPr>
            <p:cNvPr id="10" name="TextBox 9"/>
            <p:cNvSpPr txBox="1"/>
            <p:nvPr/>
          </p:nvSpPr>
          <p:spPr>
            <a:xfrm>
              <a:off x="6411642" y="2049598"/>
              <a:ext cx="2617470" cy="284742"/>
            </a:xfrm>
            <a:prstGeom prst="rect">
              <a:avLst/>
            </a:prstGeom>
            <a:noFill/>
          </p:spPr>
          <p:txBody>
            <a:bodyPr wrap="square" rtlCol="0">
              <a:spAutoFit/>
            </a:bodyPr>
            <a:lstStyle/>
            <a:p>
              <a:r>
                <a:rPr lang="en-IN" sz="1867" dirty="0">
                  <a:solidFill>
                    <a:schemeClr val="tx1"/>
                  </a:solidFill>
                  <a:latin typeface="Arial" pitchFamily="34" charset="0"/>
                  <a:cs typeface="Arial" pitchFamily="34" charset="0"/>
                </a:rPr>
                <a:t>banked population</a:t>
              </a:r>
              <a:endParaRPr lang="en-IN" sz="1867" b="1" dirty="0">
                <a:solidFill>
                  <a:schemeClr val="tx1"/>
                </a:solidFill>
                <a:latin typeface="Arial" pitchFamily="34" charset="0"/>
                <a:cs typeface="Arial" pitchFamily="34" charset="0"/>
              </a:endParaRPr>
            </a:p>
          </p:txBody>
        </p:sp>
        <p:sp>
          <p:nvSpPr>
            <p:cNvPr id="11" name="TextBox 10"/>
            <p:cNvSpPr txBox="1"/>
            <p:nvPr/>
          </p:nvSpPr>
          <p:spPr>
            <a:xfrm>
              <a:off x="6434675" y="2379749"/>
              <a:ext cx="2709325" cy="438581"/>
            </a:xfrm>
            <a:prstGeom prst="rect">
              <a:avLst/>
            </a:prstGeom>
            <a:noFill/>
          </p:spPr>
          <p:txBody>
            <a:bodyPr wrap="square" rtlCol="0">
              <a:spAutoFit/>
            </a:bodyPr>
            <a:lstStyle/>
            <a:p>
              <a:r>
                <a:rPr lang="en-US" sz="1867" dirty="0">
                  <a:solidFill>
                    <a:schemeClr val="tx1"/>
                  </a:solidFill>
                  <a:latin typeface="Arial" pitchFamily="34" charset="0"/>
                  <a:cs typeface="Arial" pitchFamily="34" charset="0"/>
                </a:rPr>
                <a:t>Banks across</a:t>
              </a:r>
              <a:r>
                <a:rPr lang="en-US" sz="1867" dirty="0">
                  <a:solidFill>
                    <a:schemeClr val="tx1">
                      <a:lumMod val="50000"/>
                    </a:schemeClr>
                  </a:solidFill>
                  <a:latin typeface="Arial" pitchFamily="34" charset="0"/>
                  <a:cs typeface="Arial" pitchFamily="34" charset="0"/>
                </a:rPr>
                <a:t> </a:t>
              </a:r>
              <a:r>
                <a:rPr lang="en-US" sz="3200" b="1" dirty="0">
                  <a:solidFill>
                    <a:schemeClr val="accent1"/>
                  </a:solidFill>
                  <a:latin typeface="Arial" pitchFamily="34" charset="0"/>
                  <a:cs typeface="Arial" pitchFamily="34" charset="0"/>
                </a:rPr>
                <a:t>94</a:t>
              </a:r>
              <a:r>
                <a:rPr lang="en-US" sz="1867" dirty="0">
                  <a:solidFill>
                    <a:schemeClr val="accent1"/>
                  </a:solidFill>
                  <a:latin typeface="Arial" pitchFamily="34" charset="0"/>
                  <a:cs typeface="Arial" pitchFamily="34" charset="0"/>
                </a:rPr>
                <a:t> </a:t>
              </a:r>
              <a:r>
                <a:rPr lang="en-US" sz="1867" dirty="0">
                  <a:solidFill>
                    <a:schemeClr val="tx1"/>
                  </a:solidFill>
                  <a:latin typeface="Arial" pitchFamily="34" charset="0"/>
                  <a:cs typeface="Arial" pitchFamily="34" charset="0"/>
                </a:rPr>
                <a:t>countries</a:t>
              </a:r>
            </a:p>
          </p:txBody>
        </p:sp>
        <p:sp>
          <p:nvSpPr>
            <p:cNvPr id="12" name="TextBox 11"/>
            <p:cNvSpPr txBox="1"/>
            <p:nvPr/>
          </p:nvSpPr>
          <p:spPr>
            <a:xfrm>
              <a:off x="6428087" y="2935341"/>
              <a:ext cx="2695817" cy="438581"/>
            </a:xfrm>
            <a:prstGeom prst="rect">
              <a:avLst/>
            </a:prstGeom>
            <a:noFill/>
          </p:spPr>
          <p:txBody>
            <a:bodyPr wrap="square" rtlCol="0">
              <a:spAutoFit/>
            </a:bodyPr>
            <a:lstStyle/>
            <a:p>
              <a:r>
                <a:rPr lang="en-US" sz="1867" kern="1200">
                  <a:solidFill>
                    <a:schemeClr val="tx1"/>
                  </a:solidFill>
                  <a:latin typeface="Arial" pitchFamily="34" charset="0"/>
                  <a:ea typeface="+mn-ea"/>
                  <a:cs typeface="Arial" pitchFamily="34" charset="0"/>
                </a:rPr>
                <a:t>Over</a:t>
              </a:r>
              <a:r>
                <a:rPr lang="en-US" sz="3200" b="1" kern="1200" baseline="0">
                  <a:solidFill>
                    <a:schemeClr val="bg1"/>
                  </a:solidFill>
                  <a:latin typeface="Arial" pitchFamily="34" charset="0"/>
                  <a:ea typeface="+mn-ea"/>
                  <a:cs typeface="Arial" pitchFamily="34" charset="0"/>
                </a:rPr>
                <a:t> </a:t>
              </a:r>
              <a:r>
                <a:rPr lang="en-US" sz="3200" b="1">
                  <a:solidFill>
                    <a:schemeClr val="accent1"/>
                  </a:solidFill>
                  <a:latin typeface="Arial" pitchFamily="34" charset="0"/>
                  <a:cs typeface="Arial" pitchFamily="34" charset="0"/>
                </a:rPr>
                <a:t>848</a:t>
              </a:r>
              <a:r>
                <a:rPr lang="en-US" sz="1867">
                  <a:solidFill>
                    <a:schemeClr val="tx1">
                      <a:lumMod val="50000"/>
                    </a:schemeClr>
                  </a:solidFill>
                  <a:latin typeface="Arial" pitchFamily="34" charset="0"/>
                  <a:cs typeface="Arial" pitchFamily="34" charset="0"/>
                </a:rPr>
                <a:t> </a:t>
              </a:r>
              <a:r>
                <a:rPr lang="en-US" sz="1867" dirty="0">
                  <a:solidFill>
                    <a:schemeClr val="tx1"/>
                  </a:solidFill>
                  <a:latin typeface="Arial" pitchFamily="34" charset="0"/>
                  <a:cs typeface="Arial" pitchFamily="34" charset="0"/>
                </a:rPr>
                <a:t>million customers</a:t>
              </a:r>
            </a:p>
          </p:txBody>
        </p:sp>
      </p:grpSp>
      <p:sp>
        <p:nvSpPr>
          <p:cNvPr id="13" name="TextBox 12"/>
          <p:cNvSpPr txBox="1"/>
          <p:nvPr/>
        </p:nvSpPr>
        <p:spPr>
          <a:xfrm>
            <a:off x="9684883" y="2391143"/>
            <a:ext cx="2373144" cy="379656"/>
          </a:xfrm>
          <a:prstGeom prst="rect">
            <a:avLst/>
          </a:prstGeom>
          <a:noFill/>
        </p:spPr>
        <p:txBody>
          <a:bodyPr wrap="square" rtlCol="0">
            <a:spAutoFit/>
          </a:bodyPr>
          <a:lstStyle/>
          <a:p>
            <a:r>
              <a:rPr lang="en-IN" sz="1867" dirty="0">
                <a:solidFill>
                  <a:schemeClr val="tx1"/>
                </a:solidFill>
                <a:latin typeface="Arial" pitchFamily="34" charset="0"/>
                <a:cs typeface="Arial" pitchFamily="34" charset="0"/>
              </a:rPr>
              <a:t>of the world’s adult</a:t>
            </a:r>
            <a:endParaRPr lang="en-IN" sz="1867" b="1" dirty="0">
              <a:solidFill>
                <a:schemeClr val="tx1"/>
              </a:solidFill>
              <a:latin typeface="Arial" pitchFamily="34" charset="0"/>
              <a:cs typeface="Arial"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9623" y="5827363"/>
            <a:ext cx="3574344" cy="687864"/>
          </a:xfrm>
          <a:prstGeom prst="rect">
            <a:avLst/>
          </a:prstGeom>
        </p:spPr>
      </p:pic>
    </p:spTree>
    <p:extLst>
      <p:ext uri="{BB962C8B-B14F-4D97-AF65-F5344CB8AC3E}">
        <p14:creationId xmlns:p14="http://schemas.microsoft.com/office/powerpoint/2010/main" val="369310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301E-8665-423D-83DA-6D1DFEB19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B9C07-5579-4526-9DDF-DE53DAA6EF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AEE8E-5C83-44FA-92CC-1DD2459AAB98}"/>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5" name="Footer Placeholder 4">
            <a:extLst>
              <a:ext uri="{FF2B5EF4-FFF2-40B4-BE49-F238E27FC236}">
                <a16:creationId xmlns:a16="http://schemas.microsoft.com/office/drawing/2014/main" id="{3E0B7436-C3F9-4F68-9B22-798A2A3DD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1B87A-587F-4BEB-BCE6-A7CEA5BF1ED5}"/>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159426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9937-B220-4DD5-93B9-9C5A47DCB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D48A71-A823-4D4A-A2F7-7257EEE297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89F716-430D-46EC-BF1F-C735BFC8BC67}"/>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5" name="Footer Placeholder 4">
            <a:extLst>
              <a:ext uri="{FF2B5EF4-FFF2-40B4-BE49-F238E27FC236}">
                <a16:creationId xmlns:a16="http://schemas.microsoft.com/office/drawing/2014/main" id="{1CEE4445-49FD-4EB6-94E6-4021DD0DF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E05CC-18AA-4C6D-90BD-1107BE789990}"/>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163136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FDF4-5E97-4DD4-8368-EDBFF19DA4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ECFD2-4655-4C3F-B6CE-A0849822A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32FF13-DBDE-483E-AB47-7CECE4F1A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99D034-AF85-48E3-8B1E-4B17A02C1DEA}"/>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6" name="Footer Placeholder 5">
            <a:extLst>
              <a:ext uri="{FF2B5EF4-FFF2-40B4-BE49-F238E27FC236}">
                <a16:creationId xmlns:a16="http://schemas.microsoft.com/office/drawing/2014/main" id="{3F8F3C01-9608-409A-8A1D-96A64551E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0AC64-E2A5-4C36-9723-9F06C493A57E}"/>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100252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6FCC-B665-4A3B-A965-28A8018FC5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E45185-7F16-4BF7-A0E0-4ACD9E45E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6BB86-B88B-4701-85A2-8DEBB3509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FB4F54-0E1C-49F9-91F5-A434899D4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F1F2B-5A17-46CA-BB6C-E7BD605025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27F71-62E5-423A-9300-424632BE846A}"/>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8" name="Footer Placeholder 7">
            <a:extLst>
              <a:ext uri="{FF2B5EF4-FFF2-40B4-BE49-F238E27FC236}">
                <a16:creationId xmlns:a16="http://schemas.microsoft.com/office/drawing/2014/main" id="{58B3CBA6-81BB-470D-A175-125B77A5C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72026D-1C5E-4CB8-B4CA-DC9ED6AF0CE9}"/>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1797126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D419-5EDB-43E3-9E9A-28B947322C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3340AA-E6AE-486E-9EF5-4600C15D4B4B}"/>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4" name="Footer Placeholder 3">
            <a:extLst>
              <a:ext uri="{FF2B5EF4-FFF2-40B4-BE49-F238E27FC236}">
                <a16:creationId xmlns:a16="http://schemas.microsoft.com/office/drawing/2014/main" id="{7986EA31-341B-42E2-A144-512DC194E3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95165C-B9E7-4265-A946-19944583C093}"/>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41950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020BA-DF9A-409C-8180-C783EF2C1EFF}"/>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3" name="Footer Placeholder 2">
            <a:extLst>
              <a:ext uri="{FF2B5EF4-FFF2-40B4-BE49-F238E27FC236}">
                <a16:creationId xmlns:a16="http://schemas.microsoft.com/office/drawing/2014/main" id="{97A3FEC8-EB48-42F7-B3F0-C7E90E2E4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666E96-B5B6-4F4E-88C1-74952D4BB436}"/>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273666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D1E0-3848-43EE-A059-720C1AC9C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5BCDA7-6CEB-4C58-B0AB-5EBCAB68A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E0195B-F3F5-4B48-B0BB-0B8A54F37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30DF6-DE80-490C-8FA8-6ECF4E2E6646}"/>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6" name="Footer Placeholder 5">
            <a:extLst>
              <a:ext uri="{FF2B5EF4-FFF2-40B4-BE49-F238E27FC236}">
                <a16:creationId xmlns:a16="http://schemas.microsoft.com/office/drawing/2014/main" id="{C0EF439D-7171-4C5A-991F-C1CB20083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9635B-EF3A-4884-B46B-458848C9919B}"/>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195463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096-71FC-45B8-B35C-D96184C62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FE568-B2A7-4D3B-AC05-E803B8FD5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BEC21D-730F-44A2-8793-F9EE08CAD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25C6F-7ADC-4411-A4B7-65FA82476CFB}"/>
              </a:ext>
            </a:extLst>
          </p:cNvPr>
          <p:cNvSpPr>
            <a:spLocks noGrp="1"/>
          </p:cNvSpPr>
          <p:nvPr>
            <p:ph type="dt" sz="half" idx="10"/>
          </p:nvPr>
        </p:nvSpPr>
        <p:spPr/>
        <p:txBody>
          <a:bodyPr/>
          <a:lstStyle/>
          <a:p>
            <a:fld id="{220E2F2F-E1C5-4594-94DC-DE5C83EC0245}" type="datetimeFigureOut">
              <a:rPr lang="en-US" smtClean="0"/>
              <a:t>12/16/2021</a:t>
            </a:fld>
            <a:endParaRPr lang="en-US"/>
          </a:p>
        </p:txBody>
      </p:sp>
      <p:sp>
        <p:nvSpPr>
          <p:cNvPr id="6" name="Footer Placeholder 5">
            <a:extLst>
              <a:ext uri="{FF2B5EF4-FFF2-40B4-BE49-F238E27FC236}">
                <a16:creationId xmlns:a16="http://schemas.microsoft.com/office/drawing/2014/main" id="{C4D4C35E-C5C6-4975-9101-C055DDBEA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EB361-93B9-4ADC-ABD4-B1E44C646494}"/>
              </a:ext>
            </a:extLst>
          </p:cNvPr>
          <p:cNvSpPr>
            <a:spLocks noGrp="1"/>
          </p:cNvSpPr>
          <p:nvPr>
            <p:ph type="sldNum" sz="quarter" idx="12"/>
          </p:nvPr>
        </p:nvSpPr>
        <p:spPr/>
        <p:txBody>
          <a:bodyPr/>
          <a:lstStyle/>
          <a:p>
            <a:fld id="{15B0ED6A-73F6-4044-8068-769934D5441A}" type="slidenum">
              <a:rPr lang="en-US" smtClean="0"/>
              <a:t>‹#›</a:t>
            </a:fld>
            <a:endParaRPr lang="en-US"/>
          </a:p>
        </p:txBody>
      </p:sp>
    </p:spTree>
    <p:extLst>
      <p:ext uri="{BB962C8B-B14F-4D97-AF65-F5344CB8AC3E}">
        <p14:creationId xmlns:p14="http://schemas.microsoft.com/office/powerpoint/2010/main" val="133301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1354A-D99E-49F2-A45C-68510BC84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9A02F7-EF00-48A9-B496-3F8D74330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69FAA-C66F-426E-AF81-863AFD0FF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E2F2F-E1C5-4594-94DC-DE5C83EC0245}" type="datetimeFigureOut">
              <a:rPr lang="en-US" smtClean="0"/>
              <a:t>12/16/2021</a:t>
            </a:fld>
            <a:endParaRPr lang="en-US"/>
          </a:p>
        </p:txBody>
      </p:sp>
      <p:sp>
        <p:nvSpPr>
          <p:cNvPr id="5" name="Footer Placeholder 4">
            <a:extLst>
              <a:ext uri="{FF2B5EF4-FFF2-40B4-BE49-F238E27FC236}">
                <a16:creationId xmlns:a16="http://schemas.microsoft.com/office/drawing/2014/main" id="{AB0D040E-04EC-483D-BD02-F6C2CFDF06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19403C-6B51-4FDF-B853-0AEC7871D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0ED6A-73F6-4044-8068-769934D5441A}" type="slidenum">
              <a:rPr lang="en-US" smtClean="0"/>
              <a:t>‹#›</a:t>
            </a:fld>
            <a:endParaRPr lang="en-US"/>
          </a:p>
        </p:txBody>
      </p:sp>
    </p:spTree>
    <p:extLst>
      <p:ext uri="{BB962C8B-B14F-4D97-AF65-F5344CB8AC3E}">
        <p14:creationId xmlns:p14="http://schemas.microsoft.com/office/powerpoint/2010/main" val="102072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KYC in CRM 10.2.x</a:t>
            </a:r>
          </a:p>
        </p:txBody>
      </p:sp>
      <p:sp>
        <p:nvSpPr>
          <p:cNvPr id="3" name="Subtitle 2"/>
          <p:cNvSpPr>
            <a:spLocks noGrp="1"/>
          </p:cNvSpPr>
          <p:nvPr>
            <p:ph type="subTitle" idx="1"/>
          </p:nvPr>
        </p:nvSpPr>
        <p:spPr/>
        <p:txBody>
          <a:bodyPr/>
          <a:lstStyle/>
          <a:p>
            <a:r>
              <a:rPr lang="en-US" dirty="0"/>
              <a:t>Bharti Sharma</a:t>
            </a:r>
          </a:p>
        </p:txBody>
      </p:sp>
    </p:spTree>
    <p:extLst>
      <p:ext uri="{BB962C8B-B14F-4D97-AF65-F5344CB8AC3E}">
        <p14:creationId xmlns:p14="http://schemas.microsoft.com/office/powerpoint/2010/main" val="109238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6CE1F6C-2902-49B1-8FA3-9BD8D41DDB46}"/>
              </a:ext>
            </a:extLst>
          </p:cNvPr>
          <p:cNvPicPr>
            <a:picLocks noGrp="1" noChangeAspect="1"/>
          </p:cNvPicPr>
          <p:nvPr>
            <p:ph idx="1"/>
          </p:nvPr>
        </p:nvPicPr>
        <p:blipFill>
          <a:blip r:embed="rId3"/>
          <a:stretch>
            <a:fillRect/>
          </a:stretch>
        </p:blipFill>
        <p:spPr>
          <a:xfrm>
            <a:off x="307771" y="468923"/>
            <a:ext cx="11579517" cy="5691375"/>
          </a:xfrm>
          <a:prstGeom prst="rect">
            <a:avLst/>
          </a:prstGeom>
          <a:noFill/>
        </p:spPr>
      </p:pic>
      <p:sp>
        <p:nvSpPr>
          <p:cNvPr id="9" name="Footer Placeholder 3">
            <a:extLst>
              <a:ext uri="{FF2B5EF4-FFF2-40B4-BE49-F238E27FC236}">
                <a16:creationId xmlns:a16="http://schemas.microsoft.com/office/drawing/2014/main" id="{A537C525-3B34-43F5-A7B1-1E83C0B9CAAD}"/>
              </a:ext>
            </a:extLst>
          </p:cNvPr>
          <p:cNvSpPr>
            <a:spLocks noGrp="1"/>
          </p:cNvSpPr>
          <p:nvPr>
            <p:ph type="ftr" sz="quarter" idx="11"/>
          </p:nvPr>
        </p:nvSpPr>
        <p:spPr>
          <a:xfrm>
            <a:off x="8331202" y="71867"/>
            <a:ext cx="3556087" cy="254428"/>
          </a:xfrm>
        </p:spPr>
        <p:txBody>
          <a:bodyPr/>
          <a:lstStyle/>
          <a:p>
            <a:endParaRPr lang="en-US"/>
          </a:p>
        </p:txBody>
      </p:sp>
      <p:sp>
        <p:nvSpPr>
          <p:cNvPr id="5" name="Slide Number Placeholder 4">
            <a:extLst>
              <a:ext uri="{FF2B5EF4-FFF2-40B4-BE49-F238E27FC236}">
                <a16:creationId xmlns:a16="http://schemas.microsoft.com/office/drawing/2014/main" id="{27438D21-267C-4444-AAA8-9AC5268901FF}"/>
              </a:ext>
            </a:extLst>
          </p:cNvPr>
          <p:cNvSpPr>
            <a:spLocks noGrp="1"/>
          </p:cNvSpPr>
          <p:nvPr>
            <p:ph type="sldNum" sz="quarter" idx="12"/>
          </p:nvPr>
        </p:nvSpPr>
        <p:spPr>
          <a:xfrm>
            <a:off x="5966650" y="6447267"/>
            <a:ext cx="258703" cy="254428"/>
          </a:xfrm>
        </p:spPr>
        <p:txBody>
          <a:bodyPr>
            <a:normAutofit fontScale="77500" lnSpcReduction="20000"/>
          </a:bodyPr>
          <a:lstStyle/>
          <a:p>
            <a:pPr>
              <a:lnSpc>
                <a:spcPct val="90000"/>
              </a:lnSpc>
              <a:spcAft>
                <a:spcPts val="800"/>
              </a:spcAft>
            </a:pPr>
            <a:fld id="{14D65173-87C9-47C0-A890-7AD8E2754265}" type="slidenum">
              <a:rPr lang="en-US" sz="933"/>
              <a:pPr>
                <a:lnSpc>
                  <a:spcPct val="90000"/>
                </a:lnSpc>
                <a:spcAft>
                  <a:spcPts val="800"/>
                </a:spcAft>
              </a:pPr>
              <a:t>10</a:t>
            </a:fld>
            <a:endParaRPr lang="en-US" sz="933"/>
          </a:p>
        </p:txBody>
      </p:sp>
      <p:sp>
        <p:nvSpPr>
          <p:cNvPr id="14" name="Rectangle 13">
            <a:extLst>
              <a:ext uri="{FF2B5EF4-FFF2-40B4-BE49-F238E27FC236}">
                <a16:creationId xmlns:a16="http://schemas.microsoft.com/office/drawing/2014/main" id="{EA70D413-9242-4209-9A0B-34F2AB066C29}"/>
              </a:ext>
            </a:extLst>
          </p:cNvPr>
          <p:cNvSpPr/>
          <p:nvPr/>
        </p:nvSpPr>
        <p:spPr>
          <a:xfrm>
            <a:off x="4795831" y="4939324"/>
            <a:ext cx="2941400" cy="296985"/>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6990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200CE9-755F-4642-8F5B-561F60FC45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DC60664-5806-4E3C-BBC5-D2A41B0E5E5F}"/>
              </a:ext>
            </a:extLst>
          </p:cNvPr>
          <p:cNvSpPr>
            <a:spLocks noGrp="1"/>
          </p:cNvSpPr>
          <p:nvPr>
            <p:ph type="sldNum" sz="quarter" idx="12"/>
          </p:nvPr>
        </p:nvSpPr>
        <p:spPr/>
        <p:txBody>
          <a:bodyPr/>
          <a:lstStyle/>
          <a:p>
            <a:fld id="{14D65173-87C9-47C0-A890-7AD8E2754265}" type="slidenum">
              <a:rPr lang="en-US" smtClean="0"/>
              <a:pPr/>
              <a:t>11</a:t>
            </a:fld>
            <a:endParaRPr lang="en-US" dirty="0"/>
          </a:p>
        </p:txBody>
      </p:sp>
      <p:pic>
        <p:nvPicPr>
          <p:cNvPr id="3" name="Content Placeholder 2">
            <a:extLst>
              <a:ext uri="{FF2B5EF4-FFF2-40B4-BE49-F238E27FC236}">
                <a16:creationId xmlns:a16="http://schemas.microsoft.com/office/drawing/2014/main" id="{58408BFB-7161-4701-9796-CB13B7DC1521}"/>
              </a:ext>
            </a:extLst>
          </p:cNvPr>
          <p:cNvPicPr>
            <a:picLocks noGrp="1" noChangeAspect="1"/>
          </p:cNvPicPr>
          <p:nvPr>
            <p:ph idx="1"/>
          </p:nvPr>
        </p:nvPicPr>
        <p:blipFill>
          <a:blip r:embed="rId2"/>
          <a:stretch>
            <a:fillRect/>
          </a:stretch>
        </p:blipFill>
        <p:spPr>
          <a:xfrm>
            <a:off x="593449" y="578339"/>
            <a:ext cx="10579651" cy="5517661"/>
          </a:xfrm>
          <a:prstGeom prst="rect">
            <a:avLst/>
          </a:prstGeom>
        </p:spPr>
      </p:pic>
      <p:sp>
        <p:nvSpPr>
          <p:cNvPr id="9" name="Rectangle 8">
            <a:extLst>
              <a:ext uri="{FF2B5EF4-FFF2-40B4-BE49-F238E27FC236}">
                <a16:creationId xmlns:a16="http://schemas.microsoft.com/office/drawing/2014/main" id="{5A37A3D6-C8E8-42E4-8E4A-99F78D650DEC}"/>
              </a:ext>
            </a:extLst>
          </p:cNvPr>
          <p:cNvSpPr/>
          <p:nvPr/>
        </p:nvSpPr>
        <p:spPr>
          <a:xfrm>
            <a:off x="5671154" y="1625601"/>
            <a:ext cx="971924" cy="265723"/>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73780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E45058-544B-4DAD-B2BC-CDDCA41EDA1E}"/>
              </a:ext>
            </a:extLst>
          </p:cNvPr>
          <p:cNvPicPr>
            <a:picLocks noGrp="1" noChangeAspect="1"/>
          </p:cNvPicPr>
          <p:nvPr>
            <p:ph idx="1"/>
          </p:nvPr>
        </p:nvPicPr>
        <p:blipFill>
          <a:blip r:embed="rId2"/>
          <a:stretch>
            <a:fillRect/>
          </a:stretch>
        </p:blipFill>
        <p:spPr>
          <a:xfrm>
            <a:off x="836074" y="1107018"/>
            <a:ext cx="10526204" cy="4988983"/>
          </a:xfrm>
          <a:prstGeom prst="rect">
            <a:avLst/>
          </a:prstGeom>
        </p:spPr>
      </p:pic>
      <p:sp>
        <p:nvSpPr>
          <p:cNvPr id="4" name="Footer Placeholder 3">
            <a:extLst>
              <a:ext uri="{FF2B5EF4-FFF2-40B4-BE49-F238E27FC236}">
                <a16:creationId xmlns:a16="http://schemas.microsoft.com/office/drawing/2014/main" id="{EAE38306-396C-4736-9760-2AB7C5BB04A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5F6D4F-2A59-4A80-BAB8-46868A2CF6A1}"/>
              </a:ext>
            </a:extLst>
          </p:cNvPr>
          <p:cNvSpPr>
            <a:spLocks noGrp="1"/>
          </p:cNvSpPr>
          <p:nvPr>
            <p:ph type="sldNum" sz="quarter" idx="12"/>
          </p:nvPr>
        </p:nvSpPr>
        <p:spPr/>
        <p:txBody>
          <a:bodyPr/>
          <a:lstStyle/>
          <a:p>
            <a:fld id="{14D65173-87C9-47C0-A890-7AD8E2754265}" type="slidenum">
              <a:rPr lang="en-US" smtClean="0"/>
              <a:pPr/>
              <a:t>12</a:t>
            </a:fld>
            <a:endParaRPr lang="en-US" dirty="0"/>
          </a:p>
        </p:txBody>
      </p:sp>
      <p:sp>
        <p:nvSpPr>
          <p:cNvPr id="7" name="Rectangle 6">
            <a:extLst>
              <a:ext uri="{FF2B5EF4-FFF2-40B4-BE49-F238E27FC236}">
                <a16:creationId xmlns:a16="http://schemas.microsoft.com/office/drawing/2014/main" id="{87AE0B29-B055-4B1F-B9AC-AF198E5B2ADF}"/>
              </a:ext>
            </a:extLst>
          </p:cNvPr>
          <p:cNvSpPr/>
          <p:nvPr/>
        </p:nvSpPr>
        <p:spPr>
          <a:xfrm>
            <a:off x="3873616" y="1484923"/>
            <a:ext cx="2351736" cy="328247"/>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8183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10CA2A9-2B5C-4EEC-8839-914CFC5EA5C3}"/>
              </a:ext>
            </a:extLst>
          </p:cNvPr>
          <p:cNvPicPr>
            <a:picLocks noGrp="1" noChangeAspect="1"/>
          </p:cNvPicPr>
          <p:nvPr>
            <p:ph idx="1"/>
          </p:nvPr>
        </p:nvPicPr>
        <p:blipFill>
          <a:blip r:embed="rId2"/>
          <a:stretch>
            <a:fillRect/>
          </a:stretch>
        </p:blipFill>
        <p:spPr>
          <a:xfrm>
            <a:off x="848641" y="1107018"/>
            <a:ext cx="10501067" cy="4988983"/>
          </a:xfrm>
          <a:prstGeom prst="rect">
            <a:avLst/>
          </a:prstGeom>
        </p:spPr>
      </p:pic>
      <p:sp>
        <p:nvSpPr>
          <p:cNvPr id="4" name="Footer Placeholder 3">
            <a:extLst>
              <a:ext uri="{FF2B5EF4-FFF2-40B4-BE49-F238E27FC236}">
                <a16:creationId xmlns:a16="http://schemas.microsoft.com/office/drawing/2014/main" id="{0D8D27A2-01D8-499C-89AA-AE369456C7D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9352A7-9C20-4ED2-A9DD-619B9971B4E2}"/>
              </a:ext>
            </a:extLst>
          </p:cNvPr>
          <p:cNvSpPr>
            <a:spLocks noGrp="1"/>
          </p:cNvSpPr>
          <p:nvPr>
            <p:ph type="sldNum" sz="quarter" idx="12"/>
          </p:nvPr>
        </p:nvSpPr>
        <p:spPr/>
        <p:txBody>
          <a:bodyPr/>
          <a:lstStyle/>
          <a:p>
            <a:fld id="{14D65173-87C9-47C0-A890-7AD8E2754265}" type="slidenum">
              <a:rPr lang="en-US" smtClean="0"/>
              <a:pPr/>
              <a:t>13</a:t>
            </a:fld>
            <a:endParaRPr lang="en-US" dirty="0"/>
          </a:p>
        </p:txBody>
      </p:sp>
      <p:sp>
        <p:nvSpPr>
          <p:cNvPr id="7" name="Rectangle 6">
            <a:extLst>
              <a:ext uri="{FF2B5EF4-FFF2-40B4-BE49-F238E27FC236}">
                <a16:creationId xmlns:a16="http://schemas.microsoft.com/office/drawing/2014/main" id="{41995D38-9B02-42DA-AFB5-2A0DACB21D15}"/>
              </a:ext>
            </a:extLst>
          </p:cNvPr>
          <p:cNvSpPr/>
          <p:nvPr/>
        </p:nvSpPr>
        <p:spPr>
          <a:xfrm>
            <a:off x="8199476" y="2047631"/>
            <a:ext cx="1909769" cy="328247"/>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4098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361D25D7-AA27-4390-9FEC-0C375568D318}"/>
              </a:ext>
            </a:extLst>
          </p:cNvPr>
          <p:cNvPicPr>
            <a:picLocks noGrp="1" noChangeAspect="1"/>
          </p:cNvPicPr>
          <p:nvPr>
            <p:ph idx="1"/>
          </p:nvPr>
        </p:nvPicPr>
        <p:blipFill>
          <a:blip r:embed="rId2"/>
          <a:stretch>
            <a:fillRect/>
          </a:stretch>
        </p:blipFill>
        <p:spPr>
          <a:xfrm>
            <a:off x="902448" y="1106776"/>
            <a:ext cx="10394221" cy="4989225"/>
          </a:xfrm>
          <a:prstGeom prst="rect">
            <a:avLst/>
          </a:prstGeom>
          <a:noFill/>
        </p:spPr>
      </p:pic>
      <p:sp>
        <p:nvSpPr>
          <p:cNvPr id="13" name="Footer Placeholder 3">
            <a:extLst>
              <a:ext uri="{FF2B5EF4-FFF2-40B4-BE49-F238E27FC236}">
                <a16:creationId xmlns:a16="http://schemas.microsoft.com/office/drawing/2014/main" id="{A6240E68-F011-4796-A26E-3B69AE4AC12D}"/>
              </a:ext>
            </a:extLst>
          </p:cNvPr>
          <p:cNvSpPr>
            <a:spLocks noGrp="1"/>
          </p:cNvSpPr>
          <p:nvPr>
            <p:ph type="ftr" sz="quarter" idx="11"/>
          </p:nvPr>
        </p:nvSpPr>
        <p:spPr>
          <a:xfrm>
            <a:off x="8331202" y="71867"/>
            <a:ext cx="3556087" cy="254428"/>
          </a:xfrm>
        </p:spPr>
        <p:txBody>
          <a:bodyPr/>
          <a:lstStyle/>
          <a:p>
            <a:endParaRPr lang="en-US"/>
          </a:p>
        </p:txBody>
      </p:sp>
      <p:sp>
        <p:nvSpPr>
          <p:cNvPr id="5" name="Slide Number Placeholder 4">
            <a:extLst>
              <a:ext uri="{FF2B5EF4-FFF2-40B4-BE49-F238E27FC236}">
                <a16:creationId xmlns:a16="http://schemas.microsoft.com/office/drawing/2014/main" id="{CE7C5090-8289-4450-8566-1E734B92DE08}"/>
              </a:ext>
            </a:extLst>
          </p:cNvPr>
          <p:cNvSpPr>
            <a:spLocks noGrp="1"/>
          </p:cNvSpPr>
          <p:nvPr>
            <p:ph type="sldNum" sz="quarter" idx="12"/>
          </p:nvPr>
        </p:nvSpPr>
        <p:spPr>
          <a:xfrm>
            <a:off x="5966650" y="6447267"/>
            <a:ext cx="258703" cy="254428"/>
          </a:xfrm>
        </p:spPr>
        <p:txBody>
          <a:bodyPr>
            <a:normAutofit fontScale="77500" lnSpcReduction="20000"/>
          </a:bodyPr>
          <a:lstStyle/>
          <a:p>
            <a:pPr>
              <a:lnSpc>
                <a:spcPct val="90000"/>
              </a:lnSpc>
              <a:spcAft>
                <a:spcPts val="800"/>
              </a:spcAft>
            </a:pPr>
            <a:fld id="{14D65173-87C9-47C0-A890-7AD8E2754265}" type="slidenum">
              <a:rPr lang="en-US" sz="933"/>
              <a:pPr>
                <a:lnSpc>
                  <a:spcPct val="90000"/>
                </a:lnSpc>
                <a:spcAft>
                  <a:spcPts val="800"/>
                </a:spcAft>
              </a:pPr>
              <a:t>14</a:t>
            </a:fld>
            <a:endParaRPr lang="en-US" sz="933"/>
          </a:p>
        </p:txBody>
      </p:sp>
      <p:sp>
        <p:nvSpPr>
          <p:cNvPr id="9" name="Rectangle 8">
            <a:extLst>
              <a:ext uri="{FF2B5EF4-FFF2-40B4-BE49-F238E27FC236}">
                <a16:creationId xmlns:a16="http://schemas.microsoft.com/office/drawing/2014/main" id="{090960AF-FC2F-4424-979F-D58FDB2D4FB2}"/>
              </a:ext>
            </a:extLst>
          </p:cNvPr>
          <p:cNvSpPr/>
          <p:nvPr/>
        </p:nvSpPr>
        <p:spPr>
          <a:xfrm>
            <a:off x="895331" y="2454032"/>
            <a:ext cx="4934947" cy="265723"/>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95A4D58A-543C-44CA-B348-DE3F951CAE6B}"/>
              </a:ext>
            </a:extLst>
          </p:cNvPr>
          <p:cNvSpPr/>
          <p:nvPr/>
        </p:nvSpPr>
        <p:spPr>
          <a:xfrm>
            <a:off x="1406769" y="5751225"/>
            <a:ext cx="609600" cy="344775"/>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534246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CF2ED9-C0D1-4888-A851-5AF5D6804C79}"/>
              </a:ext>
            </a:extLst>
          </p:cNvPr>
          <p:cNvPicPr>
            <a:picLocks noGrp="1" noChangeAspect="1"/>
          </p:cNvPicPr>
          <p:nvPr>
            <p:ph idx="1"/>
          </p:nvPr>
        </p:nvPicPr>
        <p:blipFill>
          <a:blip r:embed="rId2"/>
          <a:stretch>
            <a:fillRect/>
          </a:stretch>
        </p:blipFill>
        <p:spPr>
          <a:xfrm>
            <a:off x="861134" y="1107018"/>
            <a:ext cx="10476084" cy="4988983"/>
          </a:xfrm>
          <a:prstGeom prst="rect">
            <a:avLst/>
          </a:prstGeom>
        </p:spPr>
      </p:pic>
      <p:sp>
        <p:nvSpPr>
          <p:cNvPr id="4" name="Footer Placeholder 3">
            <a:extLst>
              <a:ext uri="{FF2B5EF4-FFF2-40B4-BE49-F238E27FC236}">
                <a16:creationId xmlns:a16="http://schemas.microsoft.com/office/drawing/2014/main" id="{3FDE548B-B72C-4280-A702-03DD3159A2A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AE66A78-ADE6-4841-9918-53E9784292BA}"/>
              </a:ext>
            </a:extLst>
          </p:cNvPr>
          <p:cNvSpPr>
            <a:spLocks noGrp="1"/>
          </p:cNvSpPr>
          <p:nvPr>
            <p:ph type="sldNum" sz="quarter" idx="12"/>
          </p:nvPr>
        </p:nvSpPr>
        <p:spPr/>
        <p:txBody>
          <a:bodyPr/>
          <a:lstStyle/>
          <a:p>
            <a:fld id="{14D65173-87C9-47C0-A890-7AD8E2754265}" type="slidenum">
              <a:rPr lang="en-US" smtClean="0"/>
              <a:pPr/>
              <a:t>15</a:t>
            </a:fld>
            <a:endParaRPr lang="en-US" dirty="0"/>
          </a:p>
        </p:txBody>
      </p:sp>
    </p:spTree>
    <p:extLst>
      <p:ext uri="{BB962C8B-B14F-4D97-AF65-F5344CB8AC3E}">
        <p14:creationId xmlns:p14="http://schemas.microsoft.com/office/powerpoint/2010/main" val="358061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FE6B64E-5F04-44C9-99F2-E3E4AD0DFA7F}"/>
              </a:ext>
            </a:extLst>
          </p:cNvPr>
          <p:cNvPicPr>
            <a:picLocks noGrp="1" noChangeAspect="1"/>
          </p:cNvPicPr>
          <p:nvPr>
            <p:ph idx="1"/>
          </p:nvPr>
        </p:nvPicPr>
        <p:blipFill>
          <a:blip r:embed="rId2"/>
          <a:stretch>
            <a:fillRect/>
          </a:stretch>
        </p:blipFill>
        <p:spPr>
          <a:xfrm>
            <a:off x="889090" y="1107018"/>
            <a:ext cx="10413820" cy="4988983"/>
          </a:xfrm>
          <a:prstGeom prst="rect">
            <a:avLst/>
          </a:prstGeom>
        </p:spPr>
      </p:pic>
      <p:sp>
        <p:nvSpPr>
          <p:cNvPr id="4" name="Footer Placeholder 3">
            <a:extLst>
              <a:ext uri="{FF2B5EF4-FFF2-40B4-BE49-F238E27FC236}">
                <a16:creationId xmlns:a16="http://schemas.microsoft.com/office/drawing/2014/main" id="{1C60D177-8D1F-488E-A5B3-E27757E1D5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7433F-8CEF-4837-8C27-A4AC544424AF}"/>
              </a:ext>
            </a:extLst>
          </p:cNvPr>
          <p:cNvSpPr>
            <a:spLocks noGrp="1"/>
          </p:cNvSpPr>
          <p:nvPr>
            <p:ph type="sldNum" sz="quarter" idx="12"/>
          </p:nvPr>
        </p:nvSpPr>
        <p:spPr/>
        <p:txBody>
          <a:bodyPr/>
          <a:lstStyle/>
          <a:p>
            <a:fld id="{14D65173-87C9-47C0-A890-7AD8E2754265}" type="slidenum">
              <a:rPr lang="en-US" smtClean="0"/>
              <a:pPr/>
              <a:t>16</a:t>
            </a:fld>
            <a:endParaRPr lang="en-US" dirty="0"/>
          </a:p>
        </p:txBody>
      </p:sp>
      <p:sp>
        <p:nvSpPr>
          <p:cNvPr id="8" name="Rectangle 7">
            <a:extLst>
              <a:ext uri="{FF2B5EF4-FFF2-40B4-BE49-F238E27FC236}">
                <a16:creationId xmlns:a16="http://schemas.microsoft.com/office/drawing/2014/main" id="{98A4BE9B-70E9-496F-85FA-417E1B32B2A2}"/>
              </a:ext>
            </a:extLst>
          </p:cNvPr>
          <p:cNvSpPr/>
          <p:nvPr/>
        </p:nvSpPr>
        <p:spPr>
          <a:xfrm>
            <a:off x="3970217" y="1484924"/>
            <a:ext cx="3532553" cy="296984"/>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8860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EAC82A6-0DD0-4AF2-8181-83B28D197DB4}"/>
              </a:ext>
            </a:extLst>
          </p:cNvPr>
          <p:cNvPicPr>
            <a:picLocks noGrp="1" noChangeAspect="1"/>
          </p:cNvPicPr>
          <p:nvPr>
            <p:ph idx="1"/>
          </p:nvPr>
        </p:nvPicPr>
        <p:blipFill rotWithShape="1">
          <a:blip r:embed="rId2"/>
          <a:srcRect t="11648"/>
          <a:stretch/>
        </p:blipFill>
        <p:spPr>
          <a:xfrm>
            <a:off x="1831796" y="326295"/>
            <a:ext cx="7809392" cy="5957275"/>
          </a:xfrm>
          <a:prstGeom prst="rect">
            <a:avLst/>
          </a:prstGeom>
        </p:spPr>
      </p:pic>
      <p:sp>
        <p:nvSpPr>
          <p:cNvPr id="4" name="Footer Placeholder 3">
            <a:extLst>
              <a:ext uri="{FF2B5EF4-FFF2-40B4-BE49-F238E27FC236}">
                <a16:creationId xmlns:a16="http://schemas.microsoft.com/office/drawing/2014/main" id="{C2701ED3-E08C-4808-8EFE-4A4F964585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FB18F0D-28C1-418D-BD7B-2C2A80CC55C7}"/>
              </a:ext>
            </a:extLst>
          </p:cNvPr>
          <p:cNvSpPr>
            <a:spLocks noGrp="1"/>
          </p:cNvSpPr>
          <p:nvPr>
            <p:ph type="sldNum" sz="quarter" idx="12"/>
          </p:nvPr>
        </p:nvSpPr>
        <p:spPr/>
        <p:txBody>
          <a:bodyPr/>
          <a:lstStyle/>
          <a:p>
            <a:fld id="{14D65173-87C9-47C0-A890-7AD8E2754265}" type="slidenum">
              <a:rPr lang="en-US" smtClean="0"/>
              <a:pPr/>
              <a:t>17</a:t>
            </a:fld>
            <a:endParaRPr lang="en-US" dirty="0"/>
          </a:p>
        </p:txBody>
      </p:sp>
      <p:sp>
        <p:nvSpPr>
          <p:cNvPr id="7" name="Rectangle 6">
            <a:extLst>
              <a:ext uri="{FF2B5EF4-FFF2-40B4-BE49-F238E27FC236}">
                <a16:creationId xmlns:a16="http://schemas.microsoft.com/office/drawing/2014/main" id="{3C3B65FD-E5C1-41B9-A911-0A2E421B9A9E}"/>
              </a:ext>
            </a:extLst>
          </p:cNvPr>
          <p:cNvSpPr/>
          <p:nvPr/>
        </p:nvSpPr>
        <p:spPr>
          <a:xfrm>
            <a:off x="2032001" y="937848"/>
            <a:ext cx="5970952" cy="312613"/>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71303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837F70B-3BF7-4C60-9C84-DB4BFFBC4CFC}"/>
              </a:ext>
            </a:extLst>
          </p:cNvPr>
          <p:cNvPicPr>
            <a:picLocks noGrp="1" noChangeAspect="1"/>
          </p:cNvPicPr>
          <p:nvPr>
            <p:ph idx="1"/>
          </p:nvPr>
        </p:nvPicPr>
        <p:blipFill rotWithShape="1">
          <a:blip r:embed="rId2"/>
          <a:srcRect t="11335"/>
          <a:stretch/>
        </p:blipFill>
        <p:spPr>
          <a:xfrm>
            <a:off x="2430581" y="599831"/>
            <a:ext cx="7330839" cy="5658339"/>
          </a:xfrm>
          <a:prstGeom prst="rect">
            <a:avLst/>
          </a:prstGeom>
        </p:spPr>
      </p:pic>
      <p:sp>
        <p:nvSpPr>
          <p:cNvPr id="4" name="Footer Placeholder 3">
            <a:extLst>
              <a:ext uri="{FF2B5EF4-FFF2-40B4-BE49-F238E27FC236}">
                <a16:creationId xmlns:a16="http://schemas.microsoft.com/office/drawing/2014/main" id="{65827537-89FB-42A3-9F32-2D89339E4B8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AA729D0-8607-4B9B-BC76-38258D595C5E}"/>
              </a:ext>
            </a:extLst>
          </p:cNvPr>
          <p:cNvSpPr>
            <a:spLocks noGrp="1"/>
          </p:cNvSpPr>
          <p:nvPr>
            <p:ph type="sldNum" sz="quarter" idx="12"/>
          </p:nvPr>
        </p:nvSpPr>
        <p:spPr/>
        <p:txBody>
          <a:bodyPr/>
          <a:lstStyle/>
          <a:p>
            <a:fld id="{14D65173-87C9-47C0-A890-7AD8E2754265}" type="slidenum">
              <a:rPr lang="en-US" smtClean="0"/>
              <a:pPr/>
              <a:t>18</a:t>
            </a:fld>
            <a:endParaRPr lang="en-US" dirty="0"/>
          </a:p>
        </p:txBody>
      </p:sp>
      <p:sp>
        <p:nvSpPr>
          <p:cNvPr id="7" name="Rectangle 6">
            <a:extLst>
              <a:ext uri="{FF2B5EF4-FFF2-40B4-BE49-F238E27FC236}">
                <a16:creationId xmlns:a16="http://schemas.microsoft.com/office/drawing/2014/main" id="{10202C41-138B-402D-941C-1A75ED8B6743}"/>
              </a:ext>
            </a:extLst>
          </p:cNvPr>
          <p:cNvSpPr/>
          <p:nvPr/>
        </p:nvSpPr>
        <p:spPr>
          <a:xfrm>
            <a:off x="3423141" y="1156677"/>
            <a:ext cx="5502028" cy="1016000"/>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029099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47B371D-940E-4349-8311-6ABAED9A6246}"/>
              </a:ext>
            </a:extLst>
          </p:cNvPr>
          <p:cNvPicPr>
            <a:picLocks noGrp="1" noChangeAspect="1"/>
          </p:cNvPicPr>
          <p:nvPr>
            <p:ph idx="1"/>
          </p:nvPr>
        </p:nvPicPr>
        <p:blipFill>
          <a:blip r:embed="rId2"/>
          <a:stretch>
            <a:fillRect/>
          </a:stretch>
        </p:blipFill>
        <p:spPr>
          <a:xfrm>
            <a:off x="309034" y="719017"/>
            <a:ext cx="11580284" cy="5361353"/>
          </a:xfrm>
          <a:prstGeom prst="rect">
            <a:avLst/>
          </a:prstGeom>
        </p:spPr>
      </p:pic>
      <p:sp>
        <p:nvSpPr>
          <p:cNvPr id="4" name="Footer Placeholder 3">
            <a:extLst>
              <a:ext uri="{FF2B5EF4-FFF2-40B4-BE49-F238E27FC236}">
                <a16:creationId xmlns:a16="http://schemas.microsoft.com/office/drawing/2014/main" id="{AEE36274-FFD3-4B23-BA26-B02538F4A69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FDBB537-B0C5-4289-A859-8EE8C935B439}"/>
              </a:ext>
            </a:extLst>
          </p:cNvPr>
          <p:cNvSpPr>
            <a:spLocks noGrp="1"/>
          </p:cNvSpPr>
          <p:nvPr>
            <p:ph type="sldNum" sz="quarter" idx="12"/>
          </p:nvPr>
        </p:nvSpPr>
        <p:spPr/>
        <p:txBody>
          <a:bodyPr/>
          <a:lstStyle/>
          <a:p>
            <a:fld id="{14D65173-87C9-47C0-A890-7AD8E2754265}" type="slidenum">
              <a:rPr lang="en-US" smtClean="0"/>
              <a:pPr/>
              <a:t>19</a:t>
            </a:fld>
            <a:endParaRPr lang="en-US" dirty="0"/>
          </a:p>
        </p:txBody>
      </p:sp>
      <p:sp>
        <p:nvSpPr>
          <p:cNvPr id="7" name="Rectangle 6">
            <a:extLst>
              <a:ext uri="{FF2B5EF4-FFF2-40B4-BE49-F238E27FC236}">
                <a16:creationId xmlns:a16="http://schemas.microsoft.com/office/drawing/2014/main" id="{6371A877-CB86-42F3-B197-45B44D01D9BC}"/>
              </a:ext>
            </a:extLst>
          </p:cNvPr>
          <p:cNvSpPr/>
          <p:nvPr/>
        </p:nvSpPr>
        <p:spPr>
          <a:xfrm>
            <a:off x="640863" y="2751016"/>
            <a:ext cx="5325787" cy="437661"/>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30166789-46CF-43DF-8B31-A9E5DF310C46}"/>
              </a:ext>
            </a:extLst>
          </p:cNvPr>
          <p:cNvSpPr/>
          <p:nvPr/>
        </p:nvSpPr>
        <p:spPr>
          <a:xfrm>
            <a:off x="1281723" y="5220678"/>
            <a:ext cx="437661" cy="437661"/>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62770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11547-0975-4E31-B20A-E653755F446A}"/>
              </a:ext>
            </a:extLst>
          </p:cNvPr>
          <p:cNvSpPr>
            <a:spLocks noGrp="1"/>
          </p:cNvSpPr>
          <p:nvPr>
            <p:ph type="title"/>
          </p:nvPr>
        </p:nvSpPr>
        <p:spPr>
          <a:xfrm>
            <a:off x="643469" y="1"/>
            <a:ext cx="10723227" cy="781539"/>
          </a:xfrm>
        </p:spPr>
        <p:txBody>
          <a:bodyPr>
            <a:normAutofit/>
          </a:bodyPr>
          <a:lstStyle/>
          <a:p>
            <a:r>
              <a:rPr lang="en-US" sz="3600" dirty="0"/>
              <a:t>Introduction</a:t>
            </a:r>
          </a:p>
        </p:txBody>
      </p:sp>
      <p:sp>
        <p:nvSpPr>
          <p:cNvPr id="37" name="Content Placeholder 2">
            <a:extLst>
              <a:ext uri="{FF2B5EF4-FFF2-40B4-BE49-F238E27FC236}">
                <a16:creationId xmlns:a16="http://schemas.microsoft.com/office/drawing/2014/main" id="{AD32F657-C05C-4943-AFBE-931C6DD9B768}"/>
              </a:ext>
            </a:extLst>
          </p:cNvPr>
          <p:cNvSpPr>
            <a:spLocks noGrp="1"/>
          </p:cNvSpPr>
          <p:nvPr>
            <p:ph idx="1"/>
          </p:nvPr>
        </p:nvSpPr>
        <p:spPr>
          <a:xfrm>
            <a:off x="643469" y="640861"/>
            <a:ext cx="11142131" cy="5653259"/>
          </a:xfrm>
        </p:spPr>
        <p:txBody>
          <a:bodyPr anchor="ctr">
            <a:normAutofit fontScale="85000" lnSpcReduction="20000"/>
          </a:bodyPr>
          <a:lstStyle/>
          <a:p>
            <a:r>
              <a:rPr lang="en-US" dirty="0"/>
              <a:t>KYC - Know Your Customer or Know Your Client is the regulatory process in which a financial institution verifies a customer’s identity by assessing their credentials before allowing them to use a service.</a:t>
            </a:r>
          </a:p>
          <a:p>
            <a:r>
              <a:rPr lang="en-US" dirty="0"/>
              <a:t>A 'Customer' is defined as a person or entity that maintains an account and/or has a business relationship with the bank.</a:t>
            </a:r>
          </a:p>
          <a:p>
            <a:r>
              <a:rPr lang="en-US" dirty="0"/>
              <a:t>The objective of KYC is to prevent banks from being used by criminal elements for money laundering activities. </a:t>
            </a:r>
          </a:p>
          <a:p>
            <a:r>
              <a:rPr lang="en-US" dirty="0"/>
              <a:t>KYC policies allow companies to better understand their customers and their customers’ financial dealings, which helps to effectively mitigate and manage risks prudently.</a:t>
            </a:r>
          </a:p>
          <a:p>
            <a:r>
              <a:rPr lang="en-US" dirty="0"/>
              <a:t>Finacle’s Customer Relationship Management application caters to the requirement of maintaining the KYC related details such as customer information, Risk rating, KYC done date and Next KYC date.</a:t>
            </a:r>
          </a:p>
          <a:p>
            <a:r>
              <a:rPr lang="en-US" dirty="0"/>
              <a:t>In CRM, KYC of a customer can be done by editing a customer and submitting for KYC. Such KYC exercise may include all measures for confirming the identity, address and other particulars of the customer that the bank/Financial Institute may consider reasonable and necessary based on the risk profile of the customer.</a:t>
            </a:r>
            <a:endParaRPr lang="en-US" sz="2000" dirty="0"/>
          </a:p>
        </p:txBody>
      </p:sp>
    </p:spTree>
    <p:extLst>
      <p:ext uri="{BB962C8B-B14F-4D97-AF65-F5344CB8AC3E}">
        <p14:creationId xmlns:p14="http://schemas.microsoft.com/office/powerpoint/2010/main" val="161814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DF6D76-67DB-4F8F-9537-B938AFAE4A86}"/>
              </a:ext>
            </a:extLst>
          </p:cNvPr>
          <p:cNvPicPr>
            <a:picLocks noGrp="1" noChangeAspect="1"/>
          </p:cNvPicPr>
          <p:nvPr>
            <p:ph idx="1"/>
          </p:nvPr>
        </p:nvPicPr>
        <p:blipFill>
          <a:blip r:embed="rId2"/>
          <a:stretch>
            <a:fillRect/>
          </a:stretch>
        </p:blipFill>
        <p:spPr>
          <a:xfrm>
            <a:off x="305858" y="1531817"/>
            <a:ext cx="11580284" cy="4177751"/>
          </a:xfrm>
          <a:prstGeom prst="rect">
            <a:avLst/>
          </a:prstGeom>
        </p:spPr>
      </p:pic>
      <p:sp>
        <p:nvSpPr>
          <p:cNvPr id="4" name="Footer Placeholder 3">
            <a:extLst>
              <a:ext uri="{FF2B5EF4-FFF2-40B4-BE49-F238E27FC236}">
                <a16:creationId xmlns:a16="http://schemas.microsoft.com/office/drawing/2014/main" id="{64EF0146-B015-45D2-A745-77BDB98912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C66F2B7-B206-4641-B99A-AEBD3B6BA490}"/>
              </a:ext>
            </a:extLst>
          </p:cNvPr>
          <p:cNvSpPr>
            <a:spLocks noGrp="1"/>
          </p:cNvSpPr>
          <p:nvPr>
            <p:ph type="sldNum" sz="quarter" idx="12"/>
          </p:nvPr>
        </p:nvSpPr>
        <p:spPr/>
        <p:txBody>
          <a:bodyPr/>
          <a:lstStyle/>
          <a:p>
            <a:fld id="{14D65173-87C9-47C0-A890-7AD8E2754265}" type="slidenum">
              <a:rPr lang="en-US" smtClean="0"/>
              <a:pPr/>
              <a:t>20</a:t>
            </a:fld>
            <a:endParaRPr lang="en-US" dirty="0"/>
          </a:p>
        </p:txBody>
      </p:sp>
      <p:sp>
        <p:nvSpPr>
          <p:cNvPr id="7" name="Rectangle 6">
            <a:extLst>
              <a:ext uri="{FF2B5EF4-FFF2-40B4-BE49-F238E27FC236}">
                <a16:creationId xmlns:a16="http://schemas.microsoft.com/office/drawing/2014/main" id="{8386D0E4-77D3-496D-B0A8-E671522151C5}"/>
              </a:ext>
            </a:extLst>
          </p:cNvPr>
          <p:cNvSpPr/>
          <p:nvPr/>
        </p:nvSpPr>
        <p:spPr>
          <a:xfrm>
            <a:off x="3751386" y="1531816"/>
            <a:ext cx="3532553" cy="296984"/>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A5A367F4-66DC-4DA4-A920-EDA910F82452}"/>
              </a:ext>
            </a:extLst>
          </p:cNvPr>
          <p:cNvSpPr/>
          <p:nvPr/>
        </p:nvSpPr>
        <p:spPr>
          <a:xfrm>
            <a:off x="1000370" y="4423508"/>
            <a:ext cx="1672492" cy="422029"/>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Tree>
    <p:extLst>
      <p:ext uri="{BB962C8B-B14F-4D97-AF65-F5344CB8AC3E}">
        <p14:creationId xmlns:p14="http://schemas.microsoft.com/office/powerpoint/2010/main" val="211550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DE4F98-A55F-486A-BDE6-DD6BC66D52B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DB9BD79-9815-47A6-8E52-D6A3070F5546}"/>
              </a:ext>
            </a:extLst>
          </p:cNvPr>
          <p:cNvSpPr>
            <a:spLocks noGrp="1"/>
          </p:cNvSpPr>
          <p:nvPr>
            <p:ph type="sldNum" sz="quarter" idx="12"/>
          </p:nvPr>
        </p:nvSpPr>
        <p:spPr/>
        <p:txBody>
          <a:bodyPr/>
          <a:lstStyle/>
          <a:p>
            <a:fld id="{14D65173-87C9-47C0-A890-7AD8E2754265}" type="slidenum">
              <a:rPr lang="en-US" smtClean="0"/>
              <a:pPr/>
              <a:t>21</a:t>
            </a:fld>
            <a:endParaRPr lang="en-US" dirty="0"/>
          </a:p>
        </p:txBody>
      </p:sp>
      <p:sp>
        <p:nvSpPr>
          <p:cNvPr id="8" name="Content Placeholder 7">
            <a:extLst>
              <a:ext uri="{FF2B5EF4-FFF2-40B4-BE49-F238E27FC236}">
                <a16:creationId xmlns:a16="http://schemas.microsoft.com/office/drawing/2014/main" id="{A6EBEE09-3FB0-49CD-A8AB-BA9C17AB4E82}"/>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62754DA8-DD03-40FD-8305-66E47BE409B2}"/>
              </a:ext>
            </a:extLst>
          </p:cNvPr>
          <p:cNvPicPr>
            <a:picLocks noChangeAspect="1"/>
          </p:cNvPicPr>
          <p:nvPr/>
        </p:nvPicPr>
        <p:blipFill>
          <a:blip r:embed="rId2"/>
          <a:stretch>
            <a:fillRect/>
          </a:stretch>
        </p:blipFill>
        <p:spPr>
          <a:xfrm>
            <a:off x="0" y="749440"/>
            <a:ext cx="12192000" cy="5359121"/>
          </a:xfrm>
          <a:prstGeom prst="rect">
            <a:avLst/>
          </a:prstGeom>
        </p:spPr>
      </p:pic>
      <p:sp>
        <p:nvSpPr>
          <p:cNvPr id="10" name="Rectangle 9">
            <a:extLst>
              <a:ext uri="{FF2B5EF4-FFF2-40B4-BE49-F238E27FC236}">
                <a16:creationId xmlns:a16="http://schemas.microsoft.com/office/drawing/2014/main" id="{AE43FA94-1A95-4DBD-8B4D-A9E86D597846}"/>
              </a:ext>
            </a:extLst>
          </p:cNvPr>
          <p:cNvSpPr/>
          <p:nvPr/>
        </p:nvSpPr>
        <p:spPr>
          <a:xfrm>
            <a:off x="1860062" y="5126891"/>
            <a:ext cx="1656861" cy="468924"/>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A45B8038-6641-4B80-AF93-A7F7AA2A8DF4}"/>
              </a:ext>
            </a:extLst>
          </p:cNvPr>
          <p:cNvSpPr/>
          <p:nvPr/>
        </p:nvSpPr>
        <p:spPr>
          <a:xfrm>
            <a:off x="302682" y="5574528"/>
            <a:ext cx="4855471" cy="534032"/>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22299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D33E2A-7358-4EB6-AF8B-99E8F7133AAA}"/>
              </a:ext>
            </a:extLst>
          </p:cNvPr>
          <p:cNvPicPr>
            <a:picLocks noGrp="1" noChangeAspect="1"/>
          </p:cNvPicPr>
          <p:nvPr>
            <p:ph idx="1"/>
          </p:nvPr>
        </p:nvPicPr>
        <p:blipFill rotWithShape="1">
          <a:blip r:embed="rId2"/>
          <a:srcRect t="10708"/>
          <a:stretch/>
        </p:blipFill>
        <p:spPr>
          <a:xfrm>
            <a:off x="1050175" y="1641232"/>
            <a:ext cx="10098000" cy="4454769"/>
          </a:xfrm>
          <a:prstGeom prst="rect">
            <a:avLst/>
          </a:prstGeom>
        </p:spPr>
      </p:pic>
      <p:sp>
        <p:nvSpPr>
          <p:cNvPr id="4" name="Footer Placeholder 3">
            <a:extLst>
              <a:ext uri="{FF2B5EF4-FFF2-40B4-BE49-F238E27FC236}">
                <a16:creationId xmlns:a16="http://schemas.microsoft.com/office/drawing/2014/main" id="{36A9DA7E-F5CF-4152-BEA7-C3F8163FA6E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2A55C17-69C7-487D-91B8-0813C64C038B}"/>
              </a:ext>
            </a:extLst>
          </p:cNvPr>
          <p:cNvSpPr>
            <a:spLocks noGrp="1"/>
          </p:cNvSpPr>
          <p:nvPr>
            <p:ph type="sldNum" sz="quarter" idx="12"/>
          </p:nvPr>
        </p:nvSpPr>
        <p:spPr/>
        <p:txBody>
          <a:bodyPr/>
          <a:lstStyle/>
          <a:p>
            <a:fld id="{14D65173-87C9-47C0-A890-7AD8E2754265}" type="slidenum">
              <a:rPr lang="en-US" smtClean="0"/>
              <a:pPr/>
              <a:t>22</a:t>
            </a:fld>
            <a:endParaRPr lang="en-US" dirty="0"/>
          </a:p>
        </p:txBody>
      </p:sp>
      <p:sp>
        <p:nvSpPr>
          <p:cNvPr id="7" name="Rectangle 6">
            <a:extLst>
              <a:ext uri="{FF2B5EF4-FFF2-40B4-BE49-F238E27FC236}">
                <a16:creationId xmlns:a16="http://schemas.microsoft.com/office/drawing/2014/main" id="{871BD883-DDCA-4AF9-A8AF-C593D497A21D}"/>
              </a:ext>
            </a:extLst>
          </p:cNvPr>
          <p:cNvSpPr/>
          <p:nvPr/>
        </p:nvSpPr>
        <p:spPr>
          <a:xfrm>
            <a:off x="5642707" y="2188307"/>
            <a:ext cx="4204677" cy="375140"/>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21858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DB120FD-29A8-41F6-9A5A-8370DE48E2DB}"/>
              </a:ext>
            </a:extLst>
          </p:cNvPr>
          <p:cNvPicPr>
            <a:picLocks noGrp="1" noChangeAspect="1"/>
          </p:cNvPicPr>
          <p:nvPr>
            <p:ph idx="1"/>
          </p:nvPr>
        </p:nvPicPr>
        <p:blipFill rotWithShape="1">
          <a:blip r:embed="rId2"/>
          <a:srcRect t="10394"/>
          <a:stretch/>
        </p:blipFill>
        <p:spPr>
          <a:xfrm>
            <a:off x="734647" y="937848"/>
            <a:ext cx="10800860" cy="5158153"/>
          </a:xfrm>
          <a:prstGeom prst="rect">
            <a:avLst/>
          </a:prstGeom>
        </p:spPr>
      </p:pic>
      <p:sp>
        <p:nvSpPr>
          <p:cNvPr id="4" name="Footer Placeholder 3">
            <a:extLst>
              <a:ext uri="{FF2B5EF4-FFF2-40B4-BE49-F238E27FC236}">
                <a16:creationId xmlns:a16="http://schemas.microsoft.com/office/drawing/2014/main" id="{46244612-7982-4ADA-8A98-D5DB0EB08F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3B14C98-A095-4599-B245-A39F84ED91FB}"/>
              </a:ext>
            </a:extLst>
          </p:cNvPr>
          <p:cNvSpPr>
            <a:spLocks noGrp="1"/>
          </p:cNvSpPr>
          <p:nvPr>
            <p:ph type="sldNum" sz="quarter" idx="12"/>
          </p:nvPr>
        </p:nvSpPr>
        <p:spPr/>
        <p:txBody>
          <a:bodyPr/>
          <a:lstStyle/>
          <a:p>
            <a:fld id="{14D65173-87C9-47C0-A890-7AD8E2754265}" type="slidenum">
              <a:rPr lang="en-US" smtClean="0"/>
              <a:pPr/>
              <a:t>23</a:t>
            </a:fld>
            <a:endParaRPr lang="en-US" dirty="0"/>
          </a:p>
        </p:txBody>
      </p:sp>
      <p:sp>
        <p:nvSpPr>
          <p:cNvPr id="7" name="Rectangle 6">
            <a:extLst>
              <a:ext uri="{FF2B5EF4-FFF2-40B4-BE49-F238E27FC236}">
                <a16:creationId xmlns:a16="http://schemas.microsoft.com/office/drawing/2014/main" id="{82D4A04B-A4AE-422C-A3C3-A18EAF80CED4}"/>
              </a:ext>
            </a:extLst>
          </p:cNvPr>
          <p:cNvSpPr/>
          <p:nvPr/>
        </p:nvSpPr>
        <p:spPr>
          <a:xfrm>
            <a:off x="3864311" y="1406769"/>
            <a:ext cx="4466891" cy="906585"/>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51486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6D99B0D-E4E8-41A9-B737-D5F852BD5D59}"/>
              </a:ext>
            </a:extLst>
          </p:cNvPr>
          <p:cNvPicPr>
            <a:picLocks noGrp="1" noChangeAspect="1"/>
          </p:cNvPicPr>
          <p:nvPr>
            <p:ph idx="1"/>
          </p:nvPr>
        </p:nvPicPr>
        <p:blipFill>
          <a:blip r:embed="rId2"/>
          <a:stretch>
            <a:fillRect/>
          </a:stretch>
        </p:blipFill>
        <p:spPr>
          <a:xfrm>
            <a:off x="468988" y="1107018"/>
            <a:ext cx="11260373" cy="4988983"/>
          </a:xfrm>
          <a:prstGeom prst="rect">
            <a:avLst/>
          </a:prstGeom>
        </p:spPr>
      </p:pic>
      <p:sp>
        <p:nvSpPr>
          <p:cNvPr id="4" name="Footer Placeholder 3">
            <a:extLst>
              <a:ext uri="{FF2B5EF4-FFF2-40B4-BE49-F238E27FC236}">
                <a16:creationId xmlns:a16="http://schemas.microsoft.com/office/drawing/2014/main" id="{1586D070-3E53-4537-9262-9A476B0236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CA07A4-3C15-4594-8F78-10368E78E5B5}"/>
              </a:ext>
            </a:extLst>
          </p:cNvPr>
          <p:cNvSpPr>
            <a:spLocks noGrp="1"/>
          </p:cNvSpPr>
          <p:nvPr>
            <p:ph type="sldNum" sz="quarter" idx="12"/>
          </p:nvPr>
        </p:nvSpPr>
        <p:spPr/>
        <p:txBody>
          <a:bodyPr/>
          <a:lstStyle/>
          <a:p>
            <a:fld id="{14D65173-87C9-47C0-A890-7AD8E2754265}" type="slidenum">
              <a:rPr lang="en-US" smtClean="0"/>
              <a:pPr/>
              <a:t>24</a:t>
            </a:fld>
            <a:endParaRPr lang="en-US" dirty="0"/>
          </a:p>
        </p:txBody>
      </p:sp>
      <p:sp>
        <p:nvSpPr>
          <p:cNvPr id="7" name="Rectangle 6">
            <a:extLst>
              <a:ext uri="{FF2B5EF4-FFF2-40B4-BE49-F238E27FC236}">
                <a16:creationId xmlns:a16="http://schemas.microsoft.com/office/drawing/2014/main" id="{07DF79FE-B62F-4912-A312-7075490F7B82}"/>
              </a:ext>
            </a:extLst>
          </p:cNvPr>
          <p:cNvSpPr/>
          <p:nvPr/>
        </p:nvSpPr>
        <p:spPr>
          <a:xfrm>
            <a:off x="597480" y="5486400"/>
            <a:ext cx="4466891" cy="609600"/>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96562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A0FBC59-8D9C-4BB8-9825-884CC39C2FE7}"/>
              </a:ext>
            </a:extLst>
          </p:cNvPr>
          <p:cNvPicPr>
            <a:picLocks noGrp="1" noChangeAspect="1"/>
          </p:cNvPicPr>
          <p:nvPr>
            <p:ph idx="1"/>
          </p:nvPr>
        </p:nvPicPr>
        <p:blipFill rotWithShape="1">
          <a:blip r:embed="rId2"/>
          <a:srcRect t="10708"/>
          <a:stretch/>
        </p:blipFill>
        <p:spPr>
          <a:xfrm>
            <a:off x="776002" y="998416"/>
            <a:ext cx="11111287" cy="4861169"/>
          </a:xfrm>
          <a:prstGeom prst="rect">
            <a:avLst/>
          </a:prstGeom>
        </p:spPr>
      </p:pic>
      <p:sp>
        <p:nvSpPr>
          <p:cNvPr id="4" name="Footer Placeholder 3">
            <a:extLst>
              <a:ext uri="{FF2B5EF4-FFF2-40B4-BE49-F238E27FC236}">
                <a16:creationId xmlns:a16="http://schemas.microsoft.com/office/drawing/2014/main" id="{E88D7AF8-1540-49DC-A683-7071AEDE01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154A67-484B-4C6F-9C2B-8497BD7D382A}"/>
              </a:ext>
            </a:extLst>
          </p:cNvPr>
          <p:cNvSpPr>
            <a:spLocks noGrp="1"/>
          </p:cNvSpPr>
          <p:nvPr>
            <p:ph type="sldNum" sz="quarter" idx="12"/>
          </p:nvPr>
        </p:nvSpPr>
        <p:spPr/>
        <p:txBody>
          <a:bodyPr/>
          <a:lstStyle/>
          <a:p>
            <a:fld id="{14D65173-87C9-47C0-A890-7AD8E2754265}" type="slidenum">
              <a:rPr lang="en-US" smtClean="0"/>
              <a:pPr/>
              <a:t>25</a:t>
            </a:fld>
            <a:endParaRPr lang="en-US" dirty="0"/>
          </a:p>
        </p:txBody>
      </p:sp>
      <p:sp>
        <p:nvSpPr>
          <p:cNvPr id="7" name="Rectangle 6">
            <a:extLst>
              <a:ext uri="{FF2B5EF4-FFF2-40B4-BE49-F238E27FC236}">
                <a16:creationId xmlns:a16="http://schemas.microsoft.com/office/drawing/2014/main" id="{0465DD5F-F3B0-413E-89E5-4AD2DEBCDEE3}"/>
              </a:ext>
            </a:extLst>
          </p:cNvPr>
          <p:cNvSpPr/>
          <p:nvPr/>
        </p:nvSpPr>
        <p:spPr>
          <a:xfrm>
            <a:off x="972618" y="2328985"/>
            <a:ext cx="4994031" cy="390767"/>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4382658E-CC2F-4DE2-82A8-D2EB311367BA}"/>
              </a:ext>
            </a:extLst>
          </p:cNvPr>
          <p:cNvSpPr/>
          <p:nvPr/>
        </p:nvSpPr>
        <p:spPr>
          <a:xfrm>
            <a:off x="8866158" y="1547444"/>
            <a:ext cx="1106273" cy="312617"/>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067C34B6-3264-4A7F-938D-61628FEB1D12}"/>
              </a:ext>
            </a:extLst>
          </p:cNvPr>
          <p:cNvSpPr/>
          <p:nvPr/>
        </p:nvSpPr>
        <p:spPr>
          <a:xfrm>
            <a:off x="3448341" y="1735014"/>
            <a:ext cx="903073" cy="312617"/>
          </a:xfrm>
          <a:prstGeom prst="rect">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79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B15E42-DEC6-4B82-B9E6-78B271DF2D1E}"/>
              </a:ext>
            </a:extLst>
          </p:cNvPr>
          <p:cNvPicPr>
            <a:picLocks noGrp="1" noChangeAspect="1"/>
          </p:cNvPicPr>
          <p:nvPr>
            <p:ph idx="1"/>
          </p:nvPr>
        </p:nvPicPr>
        <p:blipFill rotWithShape="1">
          <a:blip r:embed="rId2"/>
          <a:srcRect t="11021"/>
          <a:stretch/>
        </p:blipFill>
        <p:spPr>
          <a:xfrm>
            <a:off x="1042571" y="1656861"/>
            <a:ext cx="10113208" cy="4439139"/>
          </a:xfrm>
          <a:prstGeom prst="rect">
            <a:avLst/>
          </a:prstGeom>
        </p:spPr>
      </p:pic>
      <p:sp>
        <p:nvSpPr>
          <p:cNvPr id="4" name="Footer Placeholder 3">
            <a:extLst>
              <a:ext uri="{FF2B5EF4-FFF2-40B4-BE49-F238E27FC236}">
                <a16:creationId xmlns:a16="http://schemas.microsoft.com/office/drawing/2014/main" id="{D0C12B9A-3040-404F-B3B6-B0795269A5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1F1BC9-D4BC-4ED2-996D-995B20FBC660}"/>
              </a:ext>
            </a:extLst>
          </p:cNvPr>
          <p:cNvSpPr>
            <a:spLocks noGrp="1"/>
          </p:cNvSpPr>
          <p:nvPr>
            <p:ph type="sldNum" sz="quarter" idx="12"/>
          </p:nvPr>
        </p:nvSpPr>
        <p:spPr/>
        <p:txBody>
          <a:bodyPr/>
          <a:lstStyle/>
          <a:p>
            <a:fld id="{14D65173-87C9-47C0-A890-7AD8E2754265}" type="slidenum">
              <a:rPr lang="en-US" smtClean="0"/>
              <a:pPr/>
              <a:t>26</a:t>
            </a:fld>
            <a:endParaRPr lang="en-US" dirty="0"/>
          </a:p>
        </p:txBody>
      </p:sp>
      <p:sp>
        <p:nvSpPr>
          <p:cNvPr id="8" name="Rectangle 7">
            <a:extLst>
              <a:ext uri="{FF2B5EF4-FFF2-40B4-BE49-F238E27FC236}">
                <a16:creationId xmlns:a16="http://schemas.microsoft.com/office/drawing/2014/main" id="{34DBBD4E-8C92-41D6-8818-8FA3C262006B}"/>
              </a:ext>
            </a:extLst>
          </p:cNvPr>
          <p:cNvSpPr/>
          <p:nvPr/>
        </p:nvSpPr>
        <p:spPr>
          <a:xfrm>
            <a:off x="3968461" y="2016368"/>
            <a:ext cx="4253323" cy="859693"/>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62796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9068F31-5961-491D-BA3C-69991B375508}"/>
              </a:ext>
            </a:extLst>
          </p:cNvPr>
          <p:cNvPicPr>
            <a:picLocks noGrp="1" noChangeAspect="1"/>
          </p:cNvPicPr>
          <p:nvPr>
            <p:ph idx="1"/>
          </p:nvPr>
        </p:nvPicPr>
        <p:blipFill>
          <a:blip r:embed="rId2"/>
          <a:stretch>
            <a:fillRect/>
          </a:stretch>
        </p:blipFill>
        <p:spPr>
          <a:xfrm>
            <a:off x="464949" y="756139"/>
            <a:ext cx="11262103" cy="5345723"/>
          </a:xfrm>
          <a:prstGeom prst="rect">
            <a:avLst/>
          </a:prstGeom>
        </p:spPr>
      </p:pic>
      <p:sp>
        <p:nvSpPr>
          <p:cNvPr id="4" name="Footer Placeholder 3">
            <a:extLst>
              <a:ext uri="{FF2B5EF4-FFF2-40B4-BE49-F238E27FC236}">
                <a16:creationId xmlns:a16="http://schemas.microsoft.com/office/drawing/2014/main" id="{D1416548-9BE5-4892-AE0C-62C2CBDA35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A52B35-C007-4077-95C2-BFFA888EE385}"/>
              </a:ext>
            </a:extLst>
          </p:cNvPr>
          <p:cNvSpPr>
            <a:spLocks noGrp="1"/>
          </p:cNvSpPr>
          <p:nvPr>
            <p:ph type="sldNum" sz="quarter" idx="12"/>
          </p:nvPr>
        </p:nvSpPr>
        <p:spPr/>
        <p:txBody>
          <a:bodyPr/>
          <a:lstStyle/>
          <a:p>
            <a:fld id="{14D65173-87C9-47C0-A890-7AD8E2754265}" type="slidenum">
              <a:rPr lang="en-US" smtClean="0"/>
              <a:pPr/>
              <a:t>27</a:t>
            </a:fld>
            <a:endParaRPr lang="en-US" dirty="0"/>
          </a:p>
        </p:txBody>
      </p:sp>
    </p:spTree>
    <p:extLst>
      <p:ext uri="{BB962C8B-B14F-4D97-AF65-F5344CB8AC3E}">
        <p14:creationId xmlns:p14="http://schemas.microsoft.com/office/powerpoint/2010/main" val="3563680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9068F31-5961-491D-BA3C-69991B375508}"/>
              </a:ext>
            </a:extLst>
          </p:cNvPr>
          <p:cNvPicPr>
            <a:picLocks noGrp="1" noChangeAspect="1"/>
          </p:cNvPicPr>
          <p:nvPr>
            <p:ph idx="1"/>
          </p:nvPr>
        </p:nvPicPr>
        <p:blipFill>
          <a:blip r:embed="rId2"/>
          <a:stretch>
            <a:fillRect/>
          </a:stretch>
        </p:blipFill>
        <p:spPr>
          <a:xfrm>
            <a:off x="464949" y="756139"/>
            <a:ext cx="11262103" cy="5345723"/>
          </a:xfrm>
          <a:prstGeom prst="rect">
            <a:avLst/>
          </a:prstGeom>
        </p:spPr>
      </p:pic>
      <p:sp>
        <p:nvSpPr>
          <p:cNvPr id="4" name="Footer Placeholder 3">
            <a:extLst>
              <a:ext uri="{FF2B5EF4-FFF2-40B4-BE49-F238E27FC236}">
                <a16:creationId xmlns:a16="http://schemas.microsoft.com/office/drawing/2014/main" id="{D1416548-9BE5-4892-AE0C-62C2CBDA35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A52B35-C007-4077-95C2-BFFA888EE385}"/>
              </a:ext>
            </a:extLst>
          </p:cNvPr>
          <p:cNvSpPr>
            <a:spLocks noGrp="1"/>
          </p:cNvSpPr>
          <p:nvPr>
            <p:ph type="sldNum" sz="quarter" idx="12"/>
          </p:nvPr>
        </p:nvSpPr>
        <p:spPr/>
        <p:txBody>
          <a:bodyPr/>
          <a:lstStyle/>
          <a:p>
            <a:fld id="{14D65173-87C9-47C0-A890-7AD8E2754265}" type="slidenum">
              <a:rPr lang="en-US" smtClean="0"/>
              <a:pPr/>
              <a:t>28</a:t>
            </a:fld>
            <a:endParaRPr lang="en-US" dirty="0"/>
          </a:p>
        </p:txBody>
      </p:sp>
      <p:sp>
        <p:nvSpPr>
          <p:cNvPr id="7" name="Rectangle 6">
            <a:extLst>
              <a:ext uri="{FF2B5EF4-FFF2-40B4-BE49-F238E27FC236}">
                <a16:creationId xmlns:a16="http://schemas.microsoft.com/office/drawing/2014/main" id="{4AAF6339-F6F1-46BE-A98A-58E43592F3AC}"/>
              </a:ext>
            </a:extLst>
          </p:cNvPr>
          <p:cNvSpPr/>
          <p:nvPr/>
        </p:nvSpPr>
        <p:spPr>
          <a:xfrm>
            <a:off x="628741" y="1985107"/>
            <a:ext cx="4951443" cy="265724"/>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39630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9068F31-5961-491D-BA3C-69991B375508}"/>
              </a:ext>
            </a:extLst>
          </p:cNvPr>
          <p:cNvPicPr>
            <a:picLocks noGrp="1" noChangeAspect="1"/>
          </p:cNvPicPr>
          <p:nvPr>
            <p:ph idx="1"/>
          </p:nvPr>
        </p:nvPicPr>
        <p:blipFill>
          <a:blip r:embed="rId2"/>
          <a:stretch>
            <a:fillRect/>
          </a:stretch>
        </p:blipFill>
        <p:spPr>
          <a:xfrm>
            <a:off x="464949" y="756139"/>
            <a:ext cx="11262103" cy="5345723"/>
          </a:xfrm>
          <a:prstGeom prst="rect">
            <a:avLst/>
          </a:prstGeom>
        </p:spPr>
      </p:pic>
      <p:sp>
        <p:nvSpPr>
          <p:cNvPr id="4" name="Footer Placeholder 3">
            <a:extLst>
              <a:ext uri="{FF2B5EF4-FFF2-40B4-BE49-F238E27FC236}">
                <a16:creationId xmlns:a16="http://schemas.microsoft.com/office/drawing/2014/main" id="{D1416548-9BE5-4892-AE0C-62C2CBDA35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A52B35-C007-4077-95C2-BFFA888EE385}"/>
              </a:ext>
            </a:extLst>
          </p:cNvPr>
          <p:cNvSpPr>
            <a:spLocks noGrp="1"/>
          </p:cNvSpPr>
          <p:nvPr>
            <p:ph type="sldNum" sz="quarter" idx="12"/>
          </p:nvPr>
        </p:nvSpPr>
        <p:spPr/>
        <p:txBody>
          <a:bodyPr/>
          <a:lstStyle/>
          <a:p>
            <a:fld id="{14D65173-87C9-47C0-A890-7AD8E2754265}" type="slidenum">
              <a:rPr lang="en-US" smtClean="0"/>
              <a:pPr/>
              <a:t>29</a:t>
            </a:fld>
            <a:endParaRPr lang="en-US" dirty="0"/>
          </a:p>
        </p:txBody>
      </p:sp>
      <p:sp>
        <p:nvSpPr>
          <p:cNvPr id="8" name="Rectangle 7">
            <a:extLst>
              <a:ext uri="{FF2B5EF4-FFF2-40B4-BE49-F238E27FC236}">
                <a16:creationId xmlns:a16="http://schemas.microsoft.com/office/drawing/2014/main" id="{C6A7EAAD-E0BE-4CB2-89FA-EF758811FE96}"/>
              </a:ext>
            </a:extLst>
          </p:cNvPr>
          <p:cNvSpPr/>
          <p:nvPr/>
        </p:nvSpPr>
        <p:spPr>
          <a:xfrm>
            <a:off x="5966649" y="1985107"/>
            <a:ext cx="4951443" cy="265724"/>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8160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B673-4363-42D1-8C8F-DA6BD3096CD6}"/>
              </a:ext>
            </a:extLst>
          </p:cNvPr>
          <p:cNvSpPr>
            <a:spLocks noGrp="1"/>
          </p:cNvSpPr>
          <p:nvPr>
            <p:ph type="title"/>
          </p:nvPr>
        </p:nvSpPr>
        <p:spPr/>
        <p:txBody>
          <a:bodyPr/>
          <a:lstStyle/>
          <a:p>
            <a:r>
              <a:rPr lang="en-US" dirty="0"/>
              <a:t>KYC Timelines</a:t>
            </a:r>
          </a:p>
        </p:txBody>
      </p:sp>
      <p:sp>
        <p:nvSpPr>
          <p:cNvPr id="3" name="Content Placeholder 2">
            <a:extLst>
              <a:ext uri="{FF2B5EF4-FFF2-40B4-BE49-F238E27FC236}">
                <a16:creationId xmlns:a16="http://schemas.microsoft.com/office/drawing/2014/main" id="{89E10C6F-DB6B-4C6D-B132-447156875167}"/>
              </a:ext>
            </a:extLst>
          </p:cNvPr>
          <p:cNvSpPr>
            <a:spLocks noGrp="1"/>
          </p:cNvSpPr>
          <p:nvPr>
            <p:ph idx="1"/>
          </p:nvPr>
        </p:nvSpPr>
        <p:spPr/>
        <p:txBody>
          <a:bodyPr/>
          <a:lstStyle/>
          <a:p>
            <a:r>
              <a:rPr lang="en-US" dirty="0"/>
              <a:t>RBI “KYC” guidelines require Risk classification of accounts under “High Risk”, “Medium Risk” and “Low Risk” depending on the risk factors underlying customer profile. </a:t>
            </a:r>
          </a:p>
        </p:txBody>
      </p:sp>
      <p:sp>
        <p:nvSpPr>
          <p:cNvPr id="4" name="Footer Placeholder 3">
            <a:extLst>
              <a:ext uri="{FF2B5EF4-FFF2-40B4-BE49-F238E27FC236}">
                <a16:creationId xmlns:a16="http://schemas.microsoft.com/office/drawing/2014/main" id="{840D47F3-00D2-4AE6-A161-C3776A342B0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BE6A46-CF1E-4248-B3ED-0A53EA99E0F0}"/>
              </a:ext>
            </a:extLst>
          </p:cNvPr>
          <p:cNvSpPr>
            <a:spLocks noGrp="1"/>
          </p:cNvSpPr>
          <p:nvPr>
            <p:ph type="sldNum" sz="quarter" idx="12"/>
          </p:nvPr>
        </p:nvSpPr>
        <p:spPr/>
        <p:txBody>
          <a:bodyPr/>
          <a:lstStyle/>
          <a:p>
            <a:fld id="{14D65173-87C9-47C0-A890-7AD8E2754265}" type="slidenum">
              <a:rPr lang="en-US" smtClean="0"/>
              <a:pPr/>
              <a:t>3</a:t>
            </a:fld>
            <a:endParaRPr lang="en-US" dirty="0"/>
          </a:p>
        </p:txBody>
      </p:sp>
      <p:graphicFrame>
        <p:nvGraphicFramePr>
          <p:cNvPr id="6" name="Table 6">
            <a:extLst>
              <a:ext uri="{FF2B5EF4-FFF2-40B4-BE49-F238E27FC236}">
                <a16:creationId xmlns:a16="http://schemas.microsoft.com/office/drawing/2014/main" id="{7B2F4676-A786-44AD-B34F-B9F13D533EDF}"/>
              </a:ext>
            </a:extLst>
          </p:cNvPr>
          <p:cNvGraphicFramePr>
            <a:graphicFrameLocks noGrp="1"/>
          </p:cNvGraphicFramePr>
          <p:nvPr/>
        </p:nvGraphicFramePr>
        <p:xfrm>
          <a:off x="731695" y="2962757"/>
          <a:ext cx="10987315" cy="2010187"/>
        </p:xfrm>
        <a:graphic>
          <a:graphicData uri="http://schemas.openxmlformats.org/drawingml/2006/table">
            <a:tbl>
              <a:tblPr firstRow="1" bandRow="1">
                <a:tableStyleId>{5C22544A-7EE6-4342-B048-85BDC9FD1C3A}</a:tableStyleId>
              </a:tblPr>
              <a:tblGrid>
                <a:gridCol w="5493657">
                  <a:extLst>
                    <a:ext uri="{9D8B030D-6E8A-4147-A177-3AD203B41FA5}">
                      <a16:colId xmlns:a16="http://schemas.microsoft.com/office/drawing/2014/main" val="2630983885"/>
                    </a:ext>
                  </a:extLst>
                </a:gridCol>
                <a:gridCol w="5493657">
                  <a:extLst>
                    <a:ext uri="{9D8B030D-6E8A-4147-A177-3AD203B41FA5}">
                      <a16:colId xmlns:a16="http://schemas.microsoft.com/office/drawing/2014/main" val="1840322468"/>
                    </a:ext>
                  </a:extLst>
                </a:gridCol>
              </a:tblGrid>
              <a:tr h="502547">
                <a:tc>
                  <a:txBody>
                    <a:bodyPr/>
                    <a:lstStyle/>
                    <a:p>
                      <a:r>
                        <a:rPr lang="en-US" sz="2400" dirty="0"/>
                        <a:t>Risk Rating</a:t>
                      </a:r>
                    </a:p>
                  </a:txBody>
                  <a:tcPr marL="121920" marR="121920" marT="60960" marB="60960"/>
                </a:tc>
                <a:tc>
                  <a:txBody>
                    <a:bodyPr/>
                    <a:lstStyle/>
                    <a:p>
                      <a:r>
                        <a:rPr lang="en-US" sz="2400" dirty="0"/>
                        <a:t>Re KYC</a:t>
                      </a:r>
                    </a:p>
                  </a:txBody>
                  <a:tcPr marL="121920" marR="121920" marT="60960" marB="60960"/>
                </a:tc>
                <a:extLst>
                  <a:ext uri="{0D108BD9-81ED-4DB2-BD59-A6C34878D82A}">
                    <a16:rowId xmlns:a16="http://schemas.microsoft.com/office/drawing/2014/main" val="1903633322"/>
                  </a:ext>
                </a:extLst>
              </a:tr>
              <a:tr h="502547">
                <a:tc>
                  <a:txBody>
                    <a:bodyPr/>
                    <a:lstStyle/>
                    <a:p>
                      <a:r>
                        <a:rPr lang="en-US" sz="2400" dirty="0"/>
                        <a:t>High </a:t>
                      </a:r>
                    </a:p>
                  </a:txBody>
                  <a:tcPr marL="121920" marR="121920" marT="60960" marB="60960"/>
                </a:tc>
                <a:tc>
                  <a:txBody>
                    <a:bodyPr/>
                    <a:lstStyle/>
                    <a:p>
                      <a:r>
                        <a:rPr lang="en-US" sz="2400" dirty="0"/>
                        <a:t>2 Years</a:t>
                      </a:r>
                    </a:p>
                  </a:txBody>
                  <a:tcPr marL="121920" marR="121920" marT="60960" marB="60960"/>
                </a:tc>
                <a:extLst>
                  <a:ext uri="{0D108BD9-81ED-4DB2-BD59-A6C34878D82A}">
                    <a16:rowId xmlns:a16="http://schemas.microsoft.com/office/drawing/2014/main" val="2154625042"/>
                  </a:ext>
                </a:extLst>
              </a:tr>
              <a:tr h="502547">
                <a:tc>
                  <a:txBody>
                    <a:bodyPr/>
                    <a:lstStyle/>
                    <a:p>
                      <a:r>
                        <a:rPr lang="en-US" sz="2400" dirty="0"/>
                        <a:t>Medium</a:t>
                      </a:r>
                    </a:p>
                  </a:txBody>
                  <a:tcPr marL="121920" marR="121920" marT="60960" marB="60960"/>
                </a:tc>
                <a:tc>
                  <a:txBody>
                    <a:bodyPr/>
                    <a:lstStyle/>
                    <a:p>
                      <a:r>
                        <a:rPr lang="en-US" sz="2400" dirty="0"/>
                        <a:t>8 Years</a:t>
                      </a:r>
                    </a:p>
                  </a:txBody>
                  <a:tcPr marL="121920" marR="121920" marT="60960" marB="60960"/>
                </a:tc>
                <a:extLst>
                  <a:ext uri="{0D108BD9-81ED-4DB2-BD59-A6C34878D82A}">
                    <a16:rowId xmlns:a16="http://schemas.microsoft.com/office/drawing/2014/main" val="3491614019"/>
                  </a:ext>
                </a:extLst>
              </a:tr>
              <a:tr h="502547">
                <a:tc>
                  <a:txBody>
                    <a:bodyPr/>
                    <a:lstStyle/>
                    <a:p>
                      <a:r>
                        <a:rPr lang="en-US" sz="2400" dirty="0"/>
                        <a:t>Low</a:t>
                      </a:r>
                    </a:p>
                  </a:txBody>
                  <a:tcPr marL="121920" marR="121920" marT="60960" marB="60960"/>
                </a:tc>
                <a:tc>
                  <a:txBody>
                    <a:bodyPr/>
                    <a:lstStyle/>
                    <a:p>
                      <a:r>
                        <a:rPr lang="en-US" sz="2400" dirty="0"/>
                        <a:t>10 Years</a:t>
                      </a:r>
                    </a:p>
                  </a:txBody>
                  <a:tcPr marL="121920" marR="121920" marT="60960" marB="60960"/>
                </a:tc>
                <a:extLst>
                  <a:ext uri="{0D108BD9-81ED-4DB2-BD59-A6C34878D82A}">
                    <a16:rowId xmlns:a16="http://schemas.microsoft.com/office/drawing/2014/main" val="2756947687"/>
                  </a:ext>
                </a:extLst>
              </a:tr>
            </a:tbl>
          </a:graphicData>
        </a:graphic>
      </p:graphicFrame>
    </p:spTree>
    <p:extLst>
      <p:ext uri="{BB962C8B-B14F-4D97-AF65-F5344CB8AC3E}">
        <p14:creationId xmlns:p14="http://schemas.microsoft.com/office/powerpoint/2010/main" val="3415437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9068F31-5961-491D-BA3C-69991B375508}"/>
              </a:ext>
            </a:extLst>
          </p:cNvPr>
          <p:cNvPicPr>
            <a:picLocks noGrp="1" noChangeAspect="1"/>
          </p:cNvPicPr>
          <p:nvPr>
            <p:ph idx="1"/>
          </p:nvPr>
        </p:nvPicPr>
        <p:blipFill>
          <a:blip r:embed="rId2"/>
          <a:stretch>
            <a:fillRect/>
          </a:stretch>
        </p:blipFill>
        <p:spPr>
          <a:xfrm>
            <a:off x="464949" y="756139"/>
            <a:ext cx="11262103" cy="5345723"/>
          </a:xfrm>
          <a:prstGeom prst="rect">
            <a:avLst/>
          </a:prstGeom>
        </p:spPr>
      </p:pic>
      <p:sp>
        <p:nvSpPr>
          <p:cNvPr id="4" name="Footer Placeholder 3">
            <a:extLst>
              <a:ext uri="{FF2B5EF4-FFF2-40B4-BE49-F238E27FC236}">
                <a16:creationId xmlns:a16="http://schemas.microsoft.com/office/drawing/2014/main" id="{D1416548-9BE5-4892-AE0C-62C2CBDA35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0A52B35-C007-4077-95C2-BFFA888EE385}"/>
              </a:ext>
            </a:extLst>
          </p:cNvPr>
          <p:cNvSpPr>
            <a:spLocks noGrp="1"/>
          </p:cNvSpPr>
          <p:nvPr>
            <p:ph type="sldNum" sz="quarter" idx="12"/>
          </p:nvPr>
        </p:nvSpPr>
        <p:spPr/>
        <p:txBody>
          <a:bodyPr/>
          <a:lstStyle/>
          <a:p>
            <a:fld id="{14D65173-87C9-47C0-A890-7AD8E2754265}" type="slidenum">
              <a:rPr lang="en-US" smtClean="0"/>
              <a:pPr/>
              <a:t>30</a:t>
            </a:fld>
            <a:endParaRPr lang="en-US" dirty="0"/>
          </a:p>
        </p:txBody>
      </p:sp>
      <p:sp>
        <p:nvSpPr>
          <p:cNvPr id="8" name="Rectangle 7">
            <a:extLst>
              <a:ext uri="{FF2B5EF4-FFF2-40B4-BE49-F238E27FC236}">
                <a16:creationId xmlns:a16="http://schemas.microsoft.com/office/drawing/2014/main" id="{C6A7EAAD-E0BE-4CB2-89FA-EF758811FE96}"/>
              </a:ext>
            </a:extLst>
          </p:cNvPr>
          <p:cNvSpPr/>
          <p:nvPr/>
        </p:nvSpPr>
        <p:spPr>
          <a:xfrm>
            <a:off x="636557" y="2203938"/>
            <a:ext cx="4951443" cy="265724"/>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71244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08C8-6001-4437-BABD-33B0EE31266B}"/>
              </a:ext>
            </a:extLst>
          </p:cNvPr>
          <p:cNvSpPr>
            <a:spLocks noGrp="1"/>
          </p:cNvSpPr>
          <p:nvPr>
            <p:ph type="title"/>
          </p:nvPr>
        </p:nvSpPr>
        <p:spPr/>
        <p:txBody>
          <a:bodyPr/>
          <a:lstStyle/>
          <a:p>
            <a:r>
              <a:rPr lang="en-US" dirty="0"/>
              <a:t>AccWriter.java and AccModHelper.java</a:t>
            </a:r>
          </a:p>
        </p:txBody>
      </p:sp>
      <p:pic>
        <p:nvPicPr>
          <p:cNvPr id="6" name="Content Placeholder 5">
            <a:extLst>
              <a:ext uri="{FF2B5EF4-FFF2-40B4-BE49-F238E27FC236}">
                <a16:creationId xmlns:a16="http://schemas.microsoft.com/office/drawing/2014/main" id="{B0FC84AF-A811-40D6-BAF7-FD782F149266}"/>
              </a:ext>
            </a:extLst>
          </p:cNvPr>
          <p:cNvPicPr>
            <a:picLocks noGrp="1" noChangeAspect="1"/>
          </p:cNvPicPr>
          <p:nvPr>
            <p:ph idx="1"/>
          </p:nvPr>
        </p:nvPicPr>
        <p:blipFill rotWithShape="1">
          <a:blip r:embed="rId2"/>
          <a:srcRect l="15286" t="5950" r="2363"/>
          <a:stretch/>
        </p:blipFill>
        <p:spPr>
          <a:xfrm>
            <a:off x="734646" y="953136"/>
            <a:ext cx="10285047" cy="4951728"/>
          </a:xfrm>
          <a:prstGeom prst="rect">
            <a:avLst/>
          </a:prstGeom>
        </p:spPr>
      </p:pic>
      <p:sp>
        <p:nvSpPr>
          <p:cNvPr id="4" name="Footer Placeholder 3">
            <a:extLst>
              <a:ext uri="{FF2B5EF4-FFF2-40B4-BE49-F238E27FC236}">
                <a16:creationId xmlns:a16="http://schemas.microsoft.com/office/drawing/2014/main" id="{1BAD4107-8C0F-46D4-91F5-A31889D0971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56AC7F-5167-4EFE-84A7-FAD5E8B7243F}"/>
              </a:ext>
            </a:extLst>
          </p:cNvPr>
          <p:cNvSpPr>
            <a:spLocks noGrp="1"/>
          </p:cNvSpPr>
          <p:nvPr>
            <p:ph type="sldNum" sz="quarter" idx="12"/>
          </p:nvPr>
        </p:nvSpPr>
        <p:spPr/>
        <p:txBody>
          <a:bodyPr/>
          <a:lstStyle/>
          <a:p>
            <a:fld id="{14D65173-87C9-47C0-A890-7AD8E2754265}" type="slidenum">
              <a:rPr lang="en-US" smtClean="0"/>
              <a:pPr/>
              <a:t>31</a:t>
            </a:fld>
            <a:endParaRPr lang="en-US" dirty="0"/>
          </a:p>
        </p:txBody>
      </p:sp>
      <p:sp>
        <p:nvSpPr>
          <p:cNvPr id="7" name="Title 1">
            <a:extLst>
              <a:ext uri="{FF2B5EF4-FFF2-40B4-BE49-F238E27FC236}">
                <a16:creationId xmlns:a16="http://schemas.microsoft.com/office/drawing/2014/main" id="{A73A560C-059A-4F7F-8984-454A4B518DD4}"/>
              </a:ext>
            </a:extLst>
          </p:cNvPr>
          <p:cNvSpPr txBox="1">
            <a:spLocks/>
          </p:cNvSpPr>
          <p:nvPr/>
        </p:nvSpPr>
        <p:spPr>
          <a:xfrm>
            <a:off x="304712" y="228494"/>
            <a:ext cx="11579517" cy="708469"/>
          </a:xfrm>
          <a:prstGeom prst="rect">
            <a:avLst/>
          </a:prstGeom>
        </p:spPr>
        <p:txBody>
          <a:bodyPr vert="horz" lIns="121920" tIns="60960" rIns="121920" bIns="60960" rtlCol="0" anchor="b">
            <a:normAutofit/>
          </a:bodyPr>
          <a:lst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a:lstStyle>
          <a:p>
            <a:r>
              <a:rPr lang="en-US" sz="3333"/>
              <a:t>A</a:t>
            </a:r>
            <a:endParaRPr lang="en-US" sz="3333" dirty="0"/>
          </a:p>
        </p:txBody>
      </p:sp>
    </p:spTree>
    <p:extLst>
      <p:ext uri="{BB962C8B-B14F-4D97-AF65-F5344CB8AC3E}">
        <p14:creationId xmlns:p14="http://schemas.microsoft.com/office/powerpoint/2010/main" val="2698791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A823CCA-5FD1-4928-98B8-D86AC791BD2A}"/>
              </a:ext>
            </a:extLst>
          </p:cNvPr>
          <p:cNvPicPr>
            <a:picLocks noGrp="1" noChangeAspect="1"/>
          </p:cNvPicPr>
          <p:nvPr>
            <p:ph idx="1"/>
          </p:nvPr>
        </p:nvPicPr>
        <p:blipFill>
          <a:blip r:embed="rId2"/>
          <a:stretch>
            <a:fillRect/>
          </a:stretch>
        </p:blipFill>
        <p:spPr>
          <a:xfrm>
            <a:off x="176507" y="848627"/>
            <a:ext cx="11580284" cy="4012543"/>
          </a:xfrm>
          <a:prstGeom prst="rect">
            <a:avLst/>
          </a:prstGeom>
        </p:spPr>
      </p:pic>
      <p:sp>
        <p:nvSpPr>
          <p:cNvPr id="4" name="Footer Placeholder 3">
            <a:extLst>
              <a:ext uri="{FF2B5EF4-FFF2-40B4-BE49-F238E27FC236}">
                <a16:creationId xmlns:a16="http://schemas.microsoft.com/office/drawing/2014/main" id="{64DEA075-191B-4768-9806-E814D9380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D49D07-4726-4A7E-BC4E-D410B445D613}"/>
              </a:ext>
            </a:extLst>
          </p:cNvPr>
          <p:cNvSpPr>
            <a:spLocks noGrp="1"/>
          </p:cNvSpPr>
          <p:nvPr>
            <p:ph type="sldNum" sz="quarter" idx="12"/>
          </p:nvPr>
        </p:nvSpPr>
        <p:spPr/>
        <p:txBody>
          <a:bodyPr/>
          <a:lstStyle/>
          <a:p>
            <a:fld id="{14D65173-87C9-47C0-A890-7AD8E2754265}" type="slidenum">
              <a:rPr lang="en-US" smtClean="0"/>
              <a:pPr/>
              <a:t>32</a:t>
            </a:fld>
            <a:endParaRPr lang="en-US" dirty="0"/>
          </a:p>
        </p:txBody>
      </p:sp>
    </p:spTree>
    <p:extLst>
      <p:ext uri="{BB962C8B-B14F-4D97-AF65-F5344CB8AC3E}">
        <p14:creationId xmlns:p14="http://schemas.microsoft.com/office/powerpoint/2010/main" val="3988279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180A-9B70-4692-9203-7139980554B6}"/>
              </a:ext>
            </a:extLst>
          </p:cNvPr>
          <p:cNvSpPr>
            <a:spLocks noGrp="1"/>
          </p:cNvSpPr>
          <p:nvPr>
            <p:ph type="title"/>
          </p:nvPr>
        </p:nvSpPr>
        <p:spPr/>
        <p:txBody>
          <a:bodyPr/>
          <a:lstStyle/>
          <a:p>
            <a:r>
              <a:rPr lang="en-US" dirty="0"/>
              <a:t>CorpGenWriter.java and CorpModGenWriter.java </a:t>
            </a:r>
          </a:p>
        </p:txBody>
      </p:sp>
      <p:pic>
        <p:nvPicPr>
          <p:cNvPr id="6" name="Content Placeholder 5">
            <a:extLst>
              <a:ext uri="{FF2B5EF4-FFF2-40B4-BE49-F238E27FC236}">
                <a16:creationId xmlns:a16="http://schemas.microsoft.com/office/drawing/2014/main" id="{E12AFD95-1191-4A62-9BC7-91584031D5BB}"/>
              </a:ext>
            </a:extLst>
          </p:cNvPr>
          <p:cNvPicPr>
            <a:picLocks noGrp="1" noChangeAspect="1"/>
          </p:cNvPicPr>
          <p:nvPr>
            <p:ph idx="1"/>
          </p:nvPr>
        </p:nvPicPr>
        <p:blipFill>
          <a:blip r:embed="rId2"/>
          <a:stretch>
            <a:fillRect/>
          </a:stretch>
        </p:blipFill>
        <p:spPr>
          <a:xfrm>
            <a:off x="309034" y="1613036"/>
            <a:ext cx="11580284" cy="3976944"/>
          </a:xfrm>
          <a:prstGeom prst="rect">
            <a:avLst/>
          </a:prstGeom>
        </p:spPr>
      </p:pic>
      <p:sp>
        <p:nvSpPr>
          <p:cNvPr id="4" name="Footer Placeholder 3">
            <a:extLst>
              <a:ext uri="{FF2B5EF4-FFF2-40B4-BE49-F238E27FC236}">
                <a16:creationId xmlns:a16="http://schemas.microsoft.com/office/drawing/2014/main" id="{E5798F15-41DD-402D-AE95-C1AC16266F3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2A4A49F-8C20-4700-A094-9AA4864A2CA6}"/>
              </a:ext>
            </a:extLst>
          </p:cNvPr>
          <p:cNvSpPr>
            <a:spLocks noGrp="1"/>
          </p:cNvSpPr>
          <p:nvPr>
            <p:ph type="sldNum" sz="quarter" idx="12"/>
          </p:nvPr>
        </p:nvSpPr>
        <p:spPr/>
        <p:txBody>
          <a:bodyPr/>
          <a:lstStyle/>
          <a:p>
            <a:fld id="{14D65173-87C9-47C0-A890-7AD8E2754265}" type="slidenum">
              <a:rPr lang="en-US" smtClean="0"/>
              <a:pPr/>
              <a:t>33</a:t>
            </a:fld>
            <a:endParaRPr lang="en-US" dirty="0"/>
          </a:p>
        </p:txBody>
      </p:sp>
    </p:spTree>
    <p:extLst>
      <p:ext uri="{BB962C8B-B14F-4D97-AF65-F5344CB8AC3E}">
        <p14:creationId xmlns:p14="http://schemas.microsoft.com/office/powerpoint/2010/main" val="1408033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B7934E-51CE-4F06-873B-6A02940A041C}"/>
              </a:ext>
            </a:extLst>
          </p:cNvPr>
          <p:cNvPicPr>
            <a:picLocks noGrp="1" noChangeAspect="1"/>
          </p:cNvPicPr>
          <p:nvPr>
            <p:ph idx="1"/>
          </p:nvPr>
        </p:nvPicPr>
        <p:blipFill>
          <a:blip r:embed="rId2"/>
          <a:stretch>
            <a:fillRect/>
          </a:stretch>
        </p:blipFill>
        <p:spPr>
          <a:xfrm>
            <a:off x="870428" y="1107018"/>
            <a:ext cx="10457497" cy="4988983"/>
          </a:xfrm>
          <a:prstGeom prst="rect">
            <a:avLst/>
          </a:prstGeom>
        </p:spPr>
      </p:pic>
      <p:sp>
        <p:nvSpPr>
          <p:cNvPr id="4" name="Footer Placeholder 3">
            <a:extLst>
              <a:ext uri="{FF2B5EF4-FFF2-40B4-BE49-F238E27FC236}">
                <a16:creationId xmlns:a16="http://schemas.microsoft.com/office/drawing/2014/main" id="{EE7C6745-DD34-450C-A2EF-47B670CD14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B378E5-6D9D-4504-8773-C976EBB5A538}"/>
              </a:ext>
            </a:extLst>
          </p:cNvPr>
          <p:cNvSpPr>
            <a:spLocks noGrp="1"/>
          </p:cNvSpPr>
          <p:nvPr>
            <p:ph type="sldNum" sz="quarter" idx="12"/>
          </p:nvPr>
        </p:nvSpPr>
        <p:spPr/>
        <p:txBody>
          <a:bodyPr/>
          <a:lstStyle/>
          <a:p>
            <a:fld id="{14D65173-87C9-47C0-A890-7AD8E2754265}" type="slidenum">
              <a:rPr lang="en-US" smtClean="0"/>
              <a:pPr/>
              <a:t>34</a:t>
            </a:fld>
            <a:endParaRPr lang="en-US" dirty="0"/>
          </a:p>
        </p:txBody>
      </p:sp>
    </p:spTree>
    <p:extLst>
      <p:ext uri="{BB962C8B-B14F-4D97-AF65-F5344CB8AC3E}">
        <p14:creationId xmlns:p14="http://schemas.microsoft.com/office/powerpoint/2010/main" val="2772161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E06C-ED5A-4671-AA10-72F375482AAB}"/>
              </a:ext>
            </a:extLst>
          </p:cNvPr>
          <p:cNvSpPr>
            <a:spLocks noGrp="1"/>
          </p:cNvSpPr>
          <p:nvPr>
            <p:ph type="title"/>
          </p:nvPr>
        </p:nvSpPr>
        <p:spPr/>
        <p:txBody>
          <a:bodyPr/>
          <a:lstStyle/>
          <a:p>
            <a:r>
              <a:rPr lang="en-US" dirty="0"/>
              <a:t>DataDefForRetailCust.java</a:t>
            </a:r>
          </a:p>
        </p:txBody>
      </p:sp>
      <p:pic>
        <p:nvPicPr>
          <p:cNvPr id="6" name="Content Placeholder 5">
            <a:extLst>
              <a:ext uri="{FF2B5EF4-FFF2-40B4-BE49-F238E27FC236}">
                <a16:creationId xmlns:a16="http://schemas.microsoft.com/office/drawing/2014/main" id="{EE4ABAB6-7F80-4C42-8AC3-E473EE44470D}"/>
              </a:ext>
            </a:extLst>
          </p:cNvPr>
          <p:cNvPicPr>
            <a:picLocks noGrp="1" noChangeAspect="1"/>
          </p:cNvPicPr>
          <p:nvPr>
            <p:ph idx="1"/>
          </p:nvPr>
        </p:nvPicPr>
        <p:blipFill>
          <a:blip r:embed="rId2"/>
          <a:stretch>
            <a:fillRect/>
          </a:stretch>
        </p:blipFill>
        <p:spPr>
          <a:xfrm>
            <a:off x="1596253" y="1107018"/>
            <a:ext cx="9005847" cy="4988983"/>
          </a:xfrm>
          <a:prstGeom prst="rect">
            <a:avLst/>
          </a:prstGeom>
        </p:spPr>
      </p:pic>
      <p:sp>
        <p:nvSpPr>
          <p:cNvPr id="4" name="Footer Placeholder 3">
            <a:extLst>
              <a:ext uri="{FF2B5EF4-FFF2-40B4-BE49-F238E27FC236}">
                <a16:creationId xmlns:a16="http://schemas.microsoft.com/office/drawing/2014/main" id="{13F004A2-8A36-44F6-9041-00595BF913E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711C6AA-0C09-4CB7-915C-E595515D8E4A}"/>
              </a:ext>
            </a:extLst>
          </p:cNvPr>
          <p:cNvSpPr>
            <a:spLocks noGrp="1"/>
          </p:cNvSpPr>
          <p:nvPr>
            <p:ph type="sldNum" sz="quarter" idx="12"/>
          </p:nvPr>
        </p:nvSpPr>
        <p:spPr/>
        <p:txBody>
          <a:bodyPr/>
          <a:lstStyle/>
          <a:p>
            <a:fld id="{14D65173-87C9-47C0-A890-7AD8E2754265}" type="slidenum">
              <a:rPr lang="en-US" smtClean="0"/>
              <a:pPr/>
              <a:t>35</a:t>
            </a:fld>
            <a:endParaRPr lang="en-US" dirty="0"/>
          </a:p>
        </p:txBody>
      </p:sp>
    </p:spTree>
    <p:extLst>
      <p:ext uri="{BB962C8B-B14F-4D97-AF65-F5344CB8AC3E}">
        <p14:creationId xmlns:p14="http://schemas.microsoft.com/office/powerpoint/2010/main" val="188737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8C5F08-CDD5-4D25-BC7C-939099CB7D2C}"/>
              </a:ext>
            </a:extLst>
          </p:cNvPr>
          <p:cNvPicPr>
            <a:picLocks noGrp="1" noChangeAspect="1"/>
          </p:cNvPicPr>
          <p:nvPr>
            <p:ph idx="1"/>
          </p:nvPr>
        </p:nvPicPr>
        <p:blipFill>
          <a:blip r:embed="rId2"/>
          <a:stretch>
            <a:fillRect/>
          </a:stretch>
        </p:blipFill>
        <p:spPr>
          <a:xfrm>
            <a:off x="1904969" y="544310"/>
            <a:ext cx="8160691" cy="5629844"/>
          </a:xfrm>
          <a:prstGeom prst="rect">
            <a:avLst/>
          </a:prstGeom>
        </p:spPr>
      </p:pic>
      <p:sp>
        <p:nvSpPr>
          <p:cNvPr id="4" name="Footer Placeholder 3">
            <a:extLst>
              <a:ext uri="{FF2B5EF4-FFF2-40B4-BE49-F238E27FC236}">
                <a16:creationId xmlns:a16="http://schemas.microsoft.com/office/drawing/2014/main" id="{9F582499-547E-4AF8-BED7-0A57793F6D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1E30A7E-1F2C-4AF5-ACEB-561461AEB6C7}"/>
              </a:ext>
            </a:extLst>
          </p:cNvPr>
          <p:cNvSpPr>
            <a:spLocks noGrp="1"/>
          </p:cNvSpPr>
          <p:nvPr>
            <p:ph type="sldNum" sz="quarter" idx="12"/>
          </p:nvPr>
        </p:nvSpPr>
        <p:spPr/>
        <p:txBody>
          <a:bodyPr/>
          <a:lstStyle/>
          <a:p>
            <a:fld id="{14D65173-87C9-47C0-A890-7AD8E2754265}" type="slidenum">
              <a:rPr lang="en-US" smtClean="0"/>
              <a:pPr/>
              <a:t>36</a:t>
            </a:fld>
            <a:endParaRPr lang="en-US" dirty="0"/>
          </a:p>
        </p:txBody>
      </p:sp>
    </p:spTree>
    <p:extLst>
      <p:ext uri="{BB962C8B-B14F-4D97-AF65-F5344CB8AC3E}">
        <p14:creationId xmlns:p14="http://schemas.microsoft.com/office/powerpoint/2010/main" val="260210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D134-5841-40C5-A344-CFF00BDE56F2}"/>
              </a:ext>
            </a:extLst>
          </p:cNvPr>
          <p:cNvSpPr>
            <a:spLocks noGrp="1"/>
          </p:cNvSpPr>
          <p:nvPr>
            <p:ph type="title"/>
          </p:nvPr>
        </p:nvSpPr>
        <p:spPr/>
        <p:txBody>
          <a:bodyPr/>
          <a:lstStyle/>
          <a:p>
            <a:r>
              <a:rPr lang="en-US" dirty="0"/>
              <a:t>DataDefForCorpCust.java</a:t>
            </a:r>
          </a:p>
        </p:txBody>
      </p:sp>
      <p:pic>
        <p:nvPicPr>
          <p:cNvPr id="6" name="Content Placeholder 5">
            <a:extLst>
              <a:ext uri="{FF2B5EF4-FFF2-40B4-BE49-F238E27FC236}">
                <a16:creationId xmlns:a16="http://schemas.microsoft.com/office/drawing/2014/main" id="{BB8D3FBE-C8AB-4E7F-8713-271A63323CE7}"/>
              </a:ext>
            </a:extLst>
          </p:cNvPr>
          <p:cNvPicPr>
            <a:picLocks noGrp="1" noChangeAspect="1"/>
          </p:cNvPicPr>
          <p:nvPr>
            <p:ph idx="1"/>
          </p:nvPr>
        </p:nvPicPr>
        <p:blipFill>
          <a:blip r:embed="rId2"/>
          <a:stretch>
            <a:fillRect/>
          </a:stretch>
        </p:blipFill>
        <p:spPr>
          <a:xfrm>
            <a:off x="1288036" y="1107018"/>
            <a:ext cx="9622277" cy="4988983"/>
          </a:xfrm>
          <a:prstGeom prst="rect">
            <a:avLst/>
          </a:prstGeom>
        </p:spPr>
      </p:pic>
      <p:sp>
        <p:nvSpPr>
          <p:cNvPr id="4" name="Footer Placeholder 3">
            <a:extLst>
              <a:ext uri="{FF2B5EF4-FFF2-40B4-BE49-F238E27FC236}">
                <a16:creationId xmlns:a16="http://schemas.microsoft.com/office/drawing/2014/main" id="{8BBC6161-8F0E-4DDC-ADAD-E2CB4D444D3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56894D8-98C3-4FE8-9AD3-2169050DCF1E}"/>
              </a:ext>
            </a:extLst>
          </p:cNvPr>
          <p:cNvSpPr>
            <a:spLocks noGrp="1"/>
          </p:cNvSpPr>
          <p:nvPr>
            <p:ph type="sldNum" sz="quarter" idx="12"/>
          </p:nvPr>
        </p:nvSpPr>
        <p:spPr/>
        <p:txBody>
          <a:bodyPr/>
          <a:lstStyle/>
          <a:p>
            <a:fld id="{14D65173-87C9-47C0-A890-7AD8E2754265}" type="slidenum">
              <a:rPr lang="en-US" smtClean="0"/>
              <a:pPr/>
              <a:t>37</a:t>
            </a:fld>
            <a:endParaRPr lang="en-US" dirty="0"/>
          </a:p>
        </p:txBody>
      </p:sp>
    </p:spTree>
    <p:extLst>
      <p:ext uri="{BB962C8B-B14F-4D97-AF65-F5344CB8AC3E}">
        <p14:creationId xmlns:p14="http://schemas.microsoft.com/office/powerpoint/2010/main" val="3563563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A520526-2BE3-4FEB-B95F-23F6D3701594}"/>
              </a:ext>
            </a:extLst>
          </p:cNvPr>
          <p:cNvPicPr>
            <a:picLocks noGrp="1" noChangeAspect="1"/>
          </p:cNvPicPr>
          <p:nvPr>
            <p:ph idx="1"/>
          </p:nvPr>
        </p:nvPicPr>
        <p:blipFill>
          <a:blip r:embed="rId2"/>
          <a:stretch>
            <a:fillRect/>
          </a:stretch>
        </p:blipFill>
        <p:spPr>
          <a:xfrm>
            <a:off x="2342474" y="544596"/>
            <a:ext cx="8088103" cy="4846059"/>
          </a:xfrm>
          <a:prstGeom prst="rect">
            <a:avLst/>
          </a:prstGeom>
        </p:spPr>
      </p:pic>
      <p:sp>
        <p:nvSpPr>
          <p:cNvPr id="4" name="Footer Placeholder 3">
            <a:extLst>
              <a:ext uri="{FF2B5EF4-FFF2-40B4-BE49-F238E27FC236}">
                <a16:creationId xmlns:a16="http://schemas.microsoft.com/office/drawing/2014/main" id="{12896B25-0B81-4B54-BFE7-0FB43DE516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A46F6AD-1026-4CF8-BFFC-27188FB00812}"/>
              </a:ext>
            </a:extLst>
          </p:cNvPr>
          <p:cNvSpPr>
            <a:spLocks noGrp="1"/>
          </p:cNvSpPr>
          <p:nvPr>
            <p:ph type="sldNum" sz="quarter" idx="12"/>
          </p:nvPr>
        </p:nvSpPr>
        <p:spPr/>
        <p:txBody>
          <a:bodyPr/>
          <a:lstStyle/>
          <a:p>
            <a:fld id="{14D65173-87C9-47C0-A890-7AD8E2754265}" type="slidenum">
              <a:rPr lang="en-US" smtClean="0"/>
              <a:pPr/>
              <a:t>38</a:t>
            </a:fld>
            <a:endParaRPr lang="en-US" dirty="0"/>
          </a:p>
        </p:txBody>
      </p:sp>
      <p:pic>
        <p:nvPicPr>
          <p:cNvPr id="7" name="Picture 6">
            <a:extLst>
              <a:ext uri="{FF2B5EF4-FFF2-40B4-BE49-F238E27FC236}">
                <a16:creationId xmlns:a16="http://schemas.microsoft.com/office/drawing/2014/main" id="{AE62B026-DE7B-411C-9130-FAC1788CEA01}"/>
              </a:ext>
            </a:extLst>
          </p:cNvPr>
          <p:cNvPicPr>
            <a:picLocks noChangeAspect="1"/>
          </p:cNvPicPr>
          <p:nvPr/>
        </p:nvPicPr>
        <p:blipFill>
          <a:blip r:embed="rId3"/>
          <a:stretch>
            <a:fillRect/>
          </a:stretch>
        </p:blipFill>
        <p:spPr>
          <a:xfrm>
            <a:off x="2342475" y="5390655"/>
            <a:ext cx="6121400" cy="708469"/>
          </a:xfrm>
          <a:prstGeom prst="rect">
            <a:avLst/>
          </a:prstGeom>
        </p:spPr>
      </p:pic>
    </p:spTree>
    <p:extLst>
      <p:ext uri="{BB962C8B-B14F-4D97-AF65-F5344CB8AC3E}">
        <p14:creationId xmlns:p14="http://schemas.microsoft.com/office/powerpoint/2010/main" val="3784449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1" y="6447367"/>
            <a:ext cx="258233" cy="254000"/>
          </a:xfrm>
          <a:prstGeom prst="rect">
            <a:avLst/>
          </a:prstGeom>
        </p:spPr>
        <p:txBody>
          <a:bodyPr/>
          <a:lstStyle/>
          <a:p>
            <a:fld id="{14D65173-87C9-47C0-A890-7AD8E2754265}" type="slidenum">
              <a:rPr lang="en-US" smtClean="0"/>
              <a:pPr/>
              <a:t>39</a:t>
            </a:fld>
            <a:endParaRPr lang="en-US" dirty="0"/>
          </a:p>
        </p:txBody>
      </p:sp>
    </p:spTree>
    <p:extLst>
      <p:ext uri="{BB962C8B-B14F-4D97-AF65-F5344CB8AC3E}">
        <p14:creationId xmlns:p14="http://schemas.microsoft.com/office/powerpoint/2010/main" val="231234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1529-4C29-4434-890D-4C6637FDF776}"/>
              </a:ext>
            </a:extLst>
          </p:cNvPr>
          <p:cNvSpPr>
            <a:spLocks noGrp="1"/>
          </p:cNvSpPr>
          <p:nvPr>
            <p:ph type="title"/>
          </p:nvPr>
        </p:nvSpPr>
        <p:spPr/>
        <p:txBody>
          <a:bodyPr/>
          <a:lstStyle/>
          <a:p>
            <a:r>
              <a:rPr lang="en-GB" dirty="0"/>
              <a:t>KYC Configuration</a:t>
            </a:r>
            <a:endParaRPr lang="en-US" dirty="0"/>
          </a:p>
        </p:txBody>
      </p:sp>
      <p:sp>
        <p:nvSpPr>
          <p:cNvPr id="3" name="Content Placeholder 2">
            <a:extLst>
              <a:ext uri="{FF2B5EF4-FFF2-40B4-BE49-F238E27FC236}">
                <a16:creationId xmlns:a16="http://schemas.microsoft.com/office/drawing/2014/main" id="{3D6B2715-C4EF-4921-8887-C02F2524EA34}"/>
              </a:ext>
            </a:extLst>
          </p:cNvPr>
          <p:cNvSpPr>
            <a:spLocks noGrp="1"/>
          </p:cNvSpPr>
          <p:nvPr>
            <p:ph idx="1"/>
          </p:nvPr>
        </p:nvSpPr>
        <p:spPr/>
        <p:txBody>
          <a:bodyPr/>
          <a:lstStyle/>
          <a:p>
            <a:r>
              <a:rPr lang="en-US" dirty="0"/>
              <a:t>Properties Setup</a:t>
            </a:r>
          </a:p>
          <a:p>
            <a:r>
              <a:rPr lang="en-US" dirty="0"/>
              <a:t>Process Setup</a:t>
            </a:r>
          </a:p>
          <a:p>
            <a:r>
              <a:rPr lang="en-US" dirty="0"/>
              <a:t>Selector Setup</a:t>
            </a:r>
          </a:p>
          <a:p>
            <a:pPr marL="0" indent="0">
              <a:buNone/>
            </a:pPr>
            <a:endParaRPr lang="en-US" dirty="0"/>
          </a:p>
        </p:txBody>
      </p:sp>
      <p:sp>
        <p:nvSpPr>
          <p:cNvPr id="4" name="Footer Placeholder 3">
            <a:extLst>
              <a:ext uri="{FF2B5EF4-FFF2-40B4-BE49-F238E27FC236}">
                <a16:creationId xmlns:a16="http://schemas.microsoft.com/office/drawing/2014/main" id="{A5346491-3AD5-4A11-B631-E5702A2061E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99415E1-D344-4E3B-B1E5-F726AB1F6F72}"/>
              </a:ext>
            </a:extLst>
          </p:cNvPr>
          <p:cNvSpPr>
            <a:spLocks noGrp="1"/>
          </p:cNvSpPr>
          <p:nvPr>
            <p:ph type="sldNum" sz="quarter" idx="12"/>
          </p:nvPr>
        </p:nvSpPr>
        <p:spPr/>
        <p:txBody>
          <a:bodyPr/>
          <a:lstStyle/>
          <a:p>
            <a:fld id="{14D65173-87C9-47C0-A890-7AD8E2754265}" type="slidenum">
              <a:rPr lang="en-US" smtClean="0"/>
              <a:pPr/>
              <a:t>4</a:t>
            </a:fld>
            <a:endParaRPr lang="en-US" dirty="0"/>
          </a:p>
        </p:txBody>
      </p:sp>
    </p:spTree>
    <p:extLst>
      <p:ext uri="{BB962C8B-B14F-4D97-AF65-F5344CB8AC3E}">
        <p14:creationId xmlns:p14="http://schemas.microsoft.com/office/powerpoint/2010/main" val="419900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AF9F-05B8-43BA-86F7-7205D7DD44B7}"/>
              </a:ext>
            </a:extLst>
          </p:cNvPr>
          <p:cNvSpPr>
            <a:spLocks noGrp="1"/>
          </p:cNvSpPr>
          <p:nvPr>
            <p:ph type="title"/>
          </p:nvPr>
        </p:nvSpPr>
        <p:spPr>
          <a:xfrm>
            <a:off x="309800" y="194691"/>
            <a:ext cx="11579517" cy="708469"/>
          </a:xfrm>
        </p:spPr>
        <p:txBody>
          <a:bodyPr anchor="b">
            <a:normAutofit/>
          </a:bodyPr>
          <a:lstStyle/>
          <a:p>
            <a:r>
              <a:rPr lang="en-GB" b="1" dirty="0"/>
              <a:t>Properties Set-up</a:t>
            </a:r>
            <a:endParaRPr lang="en-US" dirty="0"/>
          </a:p>
        </p:txBody>
      </p:sp>
      <p:sp>
        <p:nvSpPr>
          <p:cNvPr id="9" name="Footer Placeholder 3">
            <a:extLst>
              <a:ext uri="{FF2B5EF4-FFF2-40B4-BE49-F238E27FC236}">
                <a16:creationId xmlns:a16="http://schemas.microsoft.com/office/drawing/2014/main" id="{ED08FC09-4F36-42C0-807C-70161E7CA274}"/>
              </a:ext>
            </a:extLst>
          </p:cNvPr>
          <p:cNvSpPr>
            <a:spLocks noGrp="1"/>
          </p:cNvSpPr>
          <p:nvPr>
            <p:ph type="ftr" sz="quarter" idx="11"/>
          </p:nvPr>
        </p:nvSpPr>
        <p:spPr>
          <a:xfrm>
            <a:off x="8331202" y="71867"/>
            <a:ext cx="3556087" cy="254428"/>
          </a:xfrm>
        </p:spPr>
        <p:txBody>
          <a:bodyPr/>
          <a:lstStyle/>
          <a:p>
            <a:endParaRPr lang="en-US"/>
          </a:p>
        </p:txBody>
      </p:sp>
      <p:sp>
        <p:nvSpPr>
          <p:cNvPr id="11" name="Slide Number Placeholder 4">
            <a:extLst>
              <a:ext uri="{FF2B5EF4-FFF2-40B4-BE49-F238E27FC236}">
                <a16:creationId xmlns:a16="http://schemas.microsoft.com/office/drawing/2014/main" id="{BEC62137-6A94-48F8-9570-54F3448B31D5}"/>
              </a:ext>
            </a:extLst>
          </p:cNvPr>
          <p:cNvSpPr>
            <a:spLocks noGrp="1"/>
          </p:cNvSpPr>
          <p:nvPr>
            <p:ph type="sldNum" sz="quarter" idx="12"/>
          </p:nvPr>
        </p:nvSpPr>
        <p:spPr>
          <a:xfrm>
            <a:off x="5966650" y="6447267"/>
            <a:ext cx="258703" cy="254428"/>
          </a:xfrm>
        </p:spPr>
        <p:txBody>
          <a:bodyPr/>
          <a:lstStyle/>
          <a:p>
            <a:pPr>
              <a:spcAft>
                <a:spcPts val="800"/>
              </a:spcAft>
            </a:pPr>
            <a:fld id="{14D65173-87C9-47C0-A890-7AD8E2754265}" type="slidenum">
              <a:rPr lang="en-US" smtClean="0"/>
              <a:pPr>
                <a:spcAft>
                  <a:spcPts val="800"/>
                </a:spcAft>
              </a:pPr>
              <a:t>5</a:t>
            </a:fld>
            <a:endParaRPr lang="en-US"/>
          </a:p>
        </p:txBody>
      </p:sp>
      <p:sp>
        <p:nvSpPr>
          <p:cNvPr id="6" name="Content Placeholder 2">
            <a:extLst>
              <a:ext uri="{FF2B5EF4-FFF2-40B4-BE49-F238E27FC236}">
                <a16:creationId xmlns:a16="http://schemas.microsoft.com/office/drawing/2014/main" id="{4C6840C5-02FD-469C-BB8F-7D6960C2ED6F}"/>
              </a:ext>
            </a:extLst>
          </p:cNvPr>
          <p:cNvSpPr txBox="1">
            <a:spLocks/>
          </p:cNvSpPr>
          <p:nvPr/>
        </p:nvSpPr>
        <p:spPr>
          <a:xfrm>
            <a:off x="309800" y="1106776"/>
            <a:ext cx="11579517" cy="4989225"/>
          </a:xfrm>
          <a:prstGeom prst="rect">
            <a:avLst/>
          </a:prstGeom>
        </p:spPr>
        <p:txBody>
          <a:bodyPr vert="horz" lIns="121920" tIns="60960" rIns="121920" bIns="60960" rtlCol="0">
            <a:norm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tabLst>
                <a:tab pos="5430838" algn="l"/>
              </a:tabLst>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9026" lvl="1" indent="0" algn="just">
              <a:buNone/>
            </a:pPr>
            <a:r>
              <a:rPr lang="en-US" sz="2133" dirty="0"/>
              <a:t>The configuration of number of months after which KYC is due is maintained in Finacle in a properties file (</a:t>
            </a:r>
            <a:r>
              <a:rPr lang="en-US" sz="2133" dirty="0" err="1"/>
              <a:t>KYC.properties</a:t>
            </a:r>
            <a:r>
              <a:rPr lang="en-US" sz="2133" dirty="0"/>
              <a:t>).</a:t>
            </a:r>
          </a:p>
          <a:p>
            <a:pPr marL="309026" lvl="1" indent="0" algn="just">
              <a:buNone/>
            </a:pPr>
            <a:r>
              <a:rPr lang="en-US" sz="2133" dirty="0" err="1"/>
              <a:t>KYC.properties</a:t>
            </a:r>
            <a:r>
              <a:rPr lang="en-US" sz="2133" dirty="0"/>
              <a:t> contains the Risk Ratings and corresponding timelines for KYC due date.</a:t>
            </a:r>
          </a:p>
          <a:p>
            <a:pPr marL="309026" lvl="1" indent="0" algn="just">
              <a:buNone/>
            </a:pPr>
            <a:r>
              <a:rPr lang="en-US" sz="2133" b="1" dirty="0"/>
              <a:t>Path: </a:t>
            </a:r>
            <a:r>
              <a:rPr lang="en-US" sz="2133" dirty="0" err="1"/>
              <a:t>FinacleCRM.ear</a:t>
            </a:r>
            <a:r>
              <a:rPr lang="en-US" sz="2133" dirty="0"/>
              <a:t>/</a:t>
            </a:r>
            <a:r>
              <a:rPr lang="en-US" sz="2133" dirty="0" err="1"/>
              <a:t>FinacleCRM.war</a:t>
            </a:r>
            <a:r>
              <a:rPr lang="en-US" sz="2133" dirty="0"/>
              <a:t>/properties</a:t>
            </a:r>
          </a:p>
          <a:p>
            <a:pPr marL="309026" lvl="1" indent="0" algn="just">
              <a:buNone/>
            </a:pPr>
            <a:endParaRPr lang="en-US" sz="2133" dirty="0"/>
          </a:p>
          <a:p>
            <a:pPr lvl="1">
              <a:buFont typeface="Arial" panose="020B0604020202020204" pitchFamily="34" charset="0"/>
              <a:buChar char="•"/>
            </a:pPr>
            <a:endParaRPr lang="en-US" sz="2133" dirty="0"/>
          </a:p>
          <a:p>
            <a:pPr lvl="1"/>
            <a:endParaRPr lang="en-US" sz="2133" dirty="0"/>
          </a:p>
          <a:p>
            <a:pPr lvl="1"/>
            <a:endParaRPr lang="en-US" sz="2133" dirty="0"/>
          </a:p>
        </p:txBody>
      </p:sp>
      <p:pic>
        <p:nvPicPr>
          <p:cNvPr id="22" name="Picture 21">
            <a:extLst>
              <a:ext uri="{FF2B5EF4-FFF2-40B4-BE49-F238E27FC236}">
                <a16:creationId xmlns:a16="http://schemas.microsoft.com/office/drawing/2014/main" id="{6EDFD9AB-D292-4537-85A5-7B151CD9009E}"/>
              </a:ext>
            </a:extLst>
          </p:cNvPr>
          <p:cNvPicPr>
            <a:picLocks noChangeAspect="1"/>
          </p:cNvPicPr>
          <p:nvPr/>
        </p:nvPicPr>
        <p:blipFill>
          <a:blip r:embed="rId3"/>
          <a:stretch>
            <a:fillRect/>
          </a:stretch>
        </p:blipFill>
        <p:spPr>
          <a:xfrm>
            <a:off x="646540" y="3429000"/>
            <a:ext cx="11157625" cy="1781555"/>
          </a:xfrm>
          <a:prstGeom prst="rect">
            <a:avLst/>
          </a:prstGeom>
        </p:spPr>
      </p:pic>
    </p:spTree>
    <p:extLst>
      <p:ext uri="{BB962C8B-B14F-4D97-AF65-F5344CB8AC3E}">
        <p14:creationId xmlns:p14="http://schemas.microsoft.com/office/powerpoint/2010/main" val="360538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3FEC6E4-A228-4491-A58B-292F4D96DF06}"/>
              </a:ext>
            </a:extLst>
          </p:cNvPr>
          <p:cNvSpPr>
            <a:spLocks noGrp="1"/>
          </p:cNvSpPr>
          <p:nvPr>
            <p:ph type="title"/>
          </p:nvPr>
        </p:nvSpPr>
        <p:spPr>
          <a:xfrm>
            <a:off x="406399" y="407766"/>
            <a:ext cx="11579517" cy="708469"/>
          </a:xfrm>
        </p:spPr>
        <p:txBody>
          <a:bodyPr>
            <a:normAutofit fontScale="90000"/>
          </a:bodyPr>
          <a:lstStyle/>
          <a:p>
            <a:r>
              <a:rPr lang="en-US" dirty="0"/>
              <a:t>Process Set-up</a:t>
            </a:r>
            <a:br>
              <a:rPr lang="en-US" dirty="0"/>
            </a:br>
            <a:endParaRPr lang="en-US" dirty="0"/>
          </a:p>
        </p:txBody>
      </p:sp>
      <p:sp>
        <p:nvSpPr>
          <p:cNvPr id="3" name="Content Placeholder 2">
            <a:extLst>
              <a:ext uri="{FF2B5EF4-FFF2-40B4-BE49-F238E27FC236}">
                <a16:creationId xmlns:a16="http://schemas.microsoft.com/office/drawing/2014/main" id="{D54F2D23-4AC3-4487-B909-D5D0B6DEE16B}"/>
              </a:ext>
            </a:extLst>
          </p:cNvPr>
          <p:cNvSpPr>
            <a:spLocks noGrp="1"/>
          </p:cNvSpPr>
          <p:nvPr>
            <p:ph sz="half" idx="1"/>
          </p:nvPr>
        </p:nvSpPr>
        <p:spPr>
          <a:xfrm>
            <a:off x="384749" y="893667"/>
            <a:ext cx="3773036" cy="4976735"/>
          </a:xfrm>
        </p:spPr>
        <p:txBody>
          <a:bodyPr>
            <a:normAutofit fontScale="92500" lnSpcReduction="10000"/>
          </a:bodyPr>
          <a:lstStyle/>
          <a:p>
            <a:pPr lvl="1">
              <a:buFont typeface="Arial" panose="020B0604020202020204" pitchFamily="34" charset="0"/>
              <a:buChar char="•"/>
            </a:pPr>
            <a:r>
              <a:rPr lang="en-US" dirty="0"/>
              <a:t>KYC Approval requires a KYC related process to be enabled in the application. </a:t>
            </a:r>
          </a:p>
          <a:p>
            <a:pPr lvl="1">
              <a:buFont typeface="Arial" panose="020B0604020202020204" pitchFamily="34" charset="0"/>
              <a:buChar char="•"/>
            </a:pPr>
            <a:r>
              <a:rPr lang="en-US" dirty="0"/>
              <a:t>On submitting a CIF for KYC, process selection functionality searches for a KYC related process in the application and assign the process to the CIF on saving the process selection window.</a:t>
            </a:r>
          </a:p>
          <a:p>
            <a:pPr lvl="1">
              <a:buFont typeface="Arial" panose="020B0604020202020204" pitchFamily="34" charset="0"/>
              <a:buChar char="•"/>
            </a:pPr>
            <a:r>
              <a:rPr lang="en-US" dirty="0"/>
              <a:t>KYC process generally has 2 steps:</a:t>
            </a:r>
          </a:p>
          <a:p>
            <a:pPr lvl="2"/>
            <a:r>
              <a:rPr lang="en-US" sz="2133" dirty="0"/>
              <a:t>KYC Approval</a:t>
            </a:r>
          </a:p>
          <a:p>
            <a:pPr lvl="2"/>
            <a:r>
              <a:rPr lang="en-US" sz="2133" dirty="0"/>
              <a:t>Approval</a:t>
            </a:r>
          </a:p>
        </p:txBody>
      </p:sp>
      <p:pic>
        <p:nvPicPr>
          <p:cNvPr id="8" name="Picture 7">
            <a:extLst>
              <a:ext uri="{FF2B5EF4-FFF2-40B4-BE49-F238E27FC236}">
                <a16:creationId xmlns:a16="http://schemas.microsoft.com/office/drawing/2014/main" id="{B5D804C1-AB92-428E-847E-CBBF7E1F1090}"/>
              </a:ext>
            </a:extLst>
          </p:cNvPr>
          <p:cNvPicPr>
            <a:picLocks noChangeAspect="1"/>
          </p:cNvPicPr>
          <p:nvPr/>
        </p:nvPicPr>
        <p:blipFill>
          <a:blip r:embed="rId2"/>
          <a:stretch>
            <a:fillRect/>
          </a:stretch>
        </p:blipFill>
        <p:spPr>
          <a:xfrm>
            <a:off x="4486032" y="893667"/>
            <a:ext cx="7667603" cy="4763660"/>
          </a:xfrm>
          <a:prstGeom prst="rect">
            <a:avLst/>
          </a:prstGeom>
          <a:noFill/>
        </p:spPr>
      </p:pic>
      <p:sp>
        <p:nvSpPr>
          <p:cNvPr id="15" name="Footer Placeholder 4">
            <a:extLst>
              <a:ext uri="{FF2B5EF4-FFF2-40B4-BE49-F238E27FC236}">
                <a16:creationId xmlns:a16="http://schemas.microsoft.com/office/drawing/2014/main" id="{9429741A-4E4B-4D02-B9DA-0E2F90129217}"/>
              </a:ext>
            </a:extLst>
          </p:cNvPr>
          <p:cNvSpPr>
            <a:spLocks noGrp="1"/>
          </p:cNvSpPr>
          <p:nvPr>
            <p:ph type="ftr" sz="quarter" idx="11"/>
          </p:nvPr>
        </p:nvSpPr>
        <p:spPr>
          <a:xfrm>
            <a:off x="8331202" y="71867"/>
            <a:ext cx="3556087" cy="254428"/>
          </a:xfrm>
        </p:spPr>
        <p:txBody>
          <a:bodyPr/>
          <a:lstStyle/>
          <a:p>
            <a:endParaRPr lang="en-US"/>
          </a:p>
        </p:txBody>
      </p:sp>
      <p:sp>
        <p:nvSpPr>
          <p:cNvPr id="5" name="Slide Number Placeholder 4">
            <a:extLst>
              <a:ext uri="{FF2B5EF4-FFF2-40B4-BE49-F238E27FC236}">
                <a16:creationId xmlns:a16="http://schemas.microsoft.com/office/drawing/2014/main" id="{585F48D4-CA97-406B-852A-0184C997D9E7}"/>
              </a:ext>
            </a:extLst>
          </p:cNvPr>
          <p:cNvSpPr>
            <a:spLocks noGrp="1"/>
          </p:cNvSpPr>
          <p:nvPr>
            <p:ph type="sldNum" sz="quarter" idx="12"/>
          </p:nvPr>
        </p:nvSpPr>
        <p:spPr>
          <a:xfrm>
            <a:off x="5966650" y="6447267"/>
            <a:ext cx="258703" cy="254428"/>
          </a:xfrm>
        </p:spPr>
        <p:txBody>
          <a:bodyPr>
            <a:normAutofit/>
          </a:bodyPr>
          <a:lstStyle/>
          <a:p>
            <a:pPr>
              <a:lnSpc>
                <a:spcPct val="90000"/>
              </a:lnSpc>
              <a:spcAft>
                <a:spcPts val="800"/>
              </a:spcAft>
            </a:pPr>
            <a:fld id="{14D65173-87C9-47C0-A890-7AD8E2754265}" type="slidenum">
              <a:rPr lang="en-US" sz="933"/>
              <a:pPr>
                <a:lnSpc>
                  <a:spcPct val="90000"/>
                </a:lnSpc>
                <a:spcAft>
                  <a:spcPts val="800"/>
                </a:spcAft>
              </a:pPr>
              <a:t>6</a:t>
            </a:fld>
            <a:endParaRPr lang="en-US" sz="933"/>
          </a:p>
        </p:txBody>
      </p:sp>
    </p:spTree>
    <p:extLst>
      <p:ext uri="{BB962C8B-B14F-4D97-AF65-F5344CB8AC3E}">
        <p14:creationId xmlns:p14="http://schemas.microsoft.com/office/powerpoint/2010/main" val="324849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691AEBB-8B4F-4909-A5E1-5E235BD4F2B8}"/>
              </a:ext>
            </a:extLst>
          </p:cNvPr>
          <p:cNvSpPr>
            <a:spLocks noGrp="1"/>
          </p:cNvSpPr>
          <p:nvPr>
            <p:ph type="title"/>
          </p:nvPr>
        </p:nvSpPr>
        <p:spPr>
          <a:xfrm>
            <a:off x="306242" y="490558"/>
            <a:ext cx="11579517" cy="708469"/>
          </a:xfrm>
        </p:spPr>
        <p:txBody>
          <a:bodyPr>
            <a:normAutofit fontScale="90000"/>
          </a:bodyPr>
          <a:lstStyle/>
          <a:p>
            <a:r>
              <a:rPr lang="en-US" sz="3733" dirty="0"/>
              <a:t>Selector Set-up</a:t>
            </a:r>
            <a:br>
              <a:rPr lang="en-US" sz="3733" dirty="0"/>
            </a:br>
            <a:endParaRPr lang="en-US" dirty="0"/>
          </a:p>
        </p:txBody>
      </p:sp>
      <p:sp>
        <p:nvSpPr>
          <p:cNvPr id="3" name="Content Placeholder 2">
            <a:extLst>
              <a:ext uri="{FF2B5EF4-FFF2-40B4-BE49-F238E27FC236}">
                <a16:creationId xmlns:a16="http://schemas.microsoft.com/office/drawing/2014/main" id="{E7657552-88CA-4706-909D-8D044578A383}"/>
              </a:ext>
            </a:extLst>
          </p:cNvPr>
          <p:cNvSpPr>
            <a:spLocks noGrp="1"/>
          </p:cNvSpPr>
          <p:nvPr>
            <p:ph type="body" sz="quarter" idx="11"/>
          </p:nvPr>
        </p:nvSpPr>
        <p:spPr>
          <a:xfrm>
            <a:off x="306242" y="1199027"/>
            <a:ext cx="11382689" cy="1735016"/>
          </a:xfrm>
        </p:spPr>
        <p:txBody>
          <a:bodyPr>
            <a:normAutofit/>
          </a:bodyPr>
          <a:lstStyle/>
          <a:p>
            <a:pPr lvl="1">
              <a:lnSpc>
                <a:spcPct val="100000"/>
              </a:lnSpc>
              <a:buFont typeface="Arial" panose="020B0604020202020204" pitchFamily="34" charset="0"/>
              <a:buChar char="•"/>
            </a:pPr>
            <a:r>
              <a:rPr lang="en-US" sz="2000" dirty="0"/>
              <a:t>A selector enables the application to decide which process to assign to a particular CIF based on different conditions.</a:t>
            </a:r>
            <a:endParaRPr lang="en-US" sz="2000" b="1" dirty="0"/>
          </a:p>
          <a:p>
            <a:pPr lvl="1">
              <a:lnSpc>
                <a:spcPct val="100000"/>
              </a:lnSpc>
              <a:buFont typeface="Arial" panose="020B0604020202020204" pitchFamily="34" charset="0"/>
              <a:buChar char="•"/>
            </a:pPr>
            <a:r>
              <a:rPr lang="en-US" sz="2000" dirty="0"/>
              <a:t>For KYC, there should be a selector with condition </a:t>
            </a:r>
            <a:r>
              <a:rPr lang="en-US" sz="2000" dirty="0" err="1"/>
              <a:t>BOName.submitForKYC</a:t>
            </a:r>
            <a:r>
              <a:rPr lang="en-US" sz="2000" dirty="0"/>
              <a:t>==Y</a:t>
            </a:r>
          </a:p>
          <a:p>
            <a:pPr lvl="1">
              <a:lnSpc>
                <a:spcPct val="100000"/>
              </a:lnSpc>
              <a:buFont typeface="Arial" panose="020B0604020202020204" pitchFamily="34" charset="0"/>
              <a:buChar char="•"/>
            </a:pPr>
            <a:r>
              <a:rPr lang="en-US" sz="2000" dirty="0"/>
              <a:t>Different selectors should be available for each type of entity</a:t>
            </a:r>
          </a:p>
          <a:p>
            <a:pPr>
              <a:lnSpc>
                <a:spcPct val="100000"/>
              </a:lnSpc>
            </a:pPr>
            <a:endParaRPr lang="en-US" sz="2000" dirty="0"/>
          </a:p>
        </p:txBody>
      </p:sp>
      <p:sp>
        <p:nvSpPr>
          <p:cNvPr id="5" name="Slide Number Placeholder 4" hidden="1">
            <a:extLst>
              <a:ext uri="{FF2B5EF4-FFF2-40B4-BE49-F238E27FC236}">
                <a16:creationId xmlns:a16="http://schemas.microsoft.com/office/drawing/2014/main" id="{F52F6FF0-7A85-4233-9E79-C357F0B4C17A}"/>
              </a:ext>
            </a:extLst>
          </p:cNvPr>
          <p:cNvSpPr>
            <a:spLocks noGrp="1"/>
          </p:cNvSpPr>
          <p:nvPr>
            <p:ph type="sldNum" sz="quarter" idx="4294967295"/>
          </p:nvPr>
        </p:nvSpPr>
        <p:spPr>
          <a:xfrm>
            <a:off x="5966650" y="6447267"/>
            <a:ext cx="258703" cy="254428"/>
          </a:xfrm>
          <a:prstGeom prst="rect">
            <a:avLst/>
          </a:prstGeom>
        </p:spPr>
        <p:txBody>
          <a:bodyPr/>
          <a:lstStyle/>
          <a:p>
            <a:pPr>
              <a:spcAft>
                <a:spcPts val="800"/>
              </a:spcAft>
            </a:pPr>
            <a:fld id="{14D65173-87C9-47C0-A890-7AD8E2754265}" type="slidenum">
              <a:rPr lang="en-US" smtClean="0"/>
              <a:pPr>
                <a:spcAft>
                  <a:spcPts val="800"/>
                </a:spcAft>
              </a:pPr>
              <a:t>7</a:t>
            </a:fld>
            <a:endParaRPr lang="en-US"/>
          </a:p>
        </p:txBody>
      </p:sp>
      <p:pic>
        <p:nvPicPr>
          <p:cNvPr id="7" name="Picture 6">
            <a:extLst>
              <a:ext uri="{FF2B5EF4-FFF2-40B4-BE49-F238E27FC236}">
                <a16:creationId xmlns:a16="http://schemas.microsoft.com/office/drawing/2014/main" id="{4BC973AC-C393-4C73-88A6-11BC7472A7B2}"/>
              </a:ext>
            </a:extLst>
          </p:cNvPr>
          <p:cNvPicPr>
            <a:picLocks noChangeAspect="1"/>
          </p:cNvPicPr>
          <p:nvPr/>
        </p:nvPicPr>
        <p:blipFill>
          <a:blip r:embed="rId2"/>
          <a:stretch>
            <a:fillRect/>
          </a:stretch>
        </p:blipFill>
        <p:spPr>
          <a:xfrm>
            <a:off x="822251" y="2934043"/>
            <a:ext cx="11063508" cy="3208851"/>
          </a:xfrm>
          <a:prstGeom prst="rect">
            <a:avLst/>
          </a:prstGeom>
        </p:spPr>
      </p:pic>
    </p:spTree>
    <p:extLst>
      <p:ext uri="{BB962C8B-B14F-4D97-AF65-F5344CB8AC3E}">
        <p14:creationId xmlns:p14="http://schemas.microsoft.com/office/powerpoint/2010/main" val="304353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2F014-F2C7-47C5-8B7B-5CB2CF1C2AB3}"/>
              </a:ext>
            </a:extLst>
          </p:cNvPr>
          <p:cNvSpPr>
            <a:spLocks noGrp="1"/>
          </p:cNvSpPr>
          <p:nvPr>
            <p:ph type="title"/>
          </p:nvPr>
        </p:nvSpPr>
        <p:spPr>
          <a:xfrm>
            <a:off x="4359520" y="2945449"/>
            <a:ext cx="3472961" cy="624227"/>
          </a:xfrm>
        </p:spPr>
        <p:txBody>
          <a:bodyPr>
            <a:normAutofit fontScale="90000"/>
          </a:bodyPr>
          <a:lstStyle/>
          <a:p>
            <a:r>
              <a:rPr lang="en-US" b="1" dirty="0"/>
              <a:t>KYC of Customer</a:t>
            </a:r>
            <a:endParaRPr lang="en-US" dirty="0"/>
          </a:p>
        </p:txBody>
      </p:sp>
    </p:spTree>
    <p:extLst>
      <p:ext uri="{BB962C8B-B14F-4D97-AF65-F5344CB8AC3E}">
        <p14:creationId xmlns:p14="http://schemas.microsoft.com/office/powerpoint/2010/main" val="337085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200CE9-755F-4642-8F5B-561F60FC45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DC60664-5806-4E3C-BBC5-D2A41B0E5E5F}"/>
              </a:ext>
            </a:extLst>
          </p:cNvPr>
          <p:cNvSpPr>
            <a:spLocks noGrp="1"/>
          </p:cNvSpPr>
          <p:nvPr>
            <p:ph type="sldNum" sz="quarter" idx="12"/>
          </p:nvPr>
        </p:nvSpPr>
        <p:spPr/>
        <p:txBody>
          <a:bodyPr/>
          <a:lstStyle/>
          <a:p>
            <a:fld id="{14D65173-87C9-47C0-A890-7AD8E2754265}" type="slidenum">
              <a:rPr lang="en-US" smtClean="0"/>
              <a:pPr/>
              <a:t>9</a:t>
            </a:fld>
            <a:endParaRPr lang="en-US" dirty="0"/>
          </a:p>
        </p:txBody>
      </p:sp>
      <p:pic>
        <p:nvPicPr>
          <p:cNvPr id="3" name="Content Placeholder 2">
            <a:extLst>
              <a:ext uri="{FF2B5EF4-FFF2-40B4-BE49-F238E27FC236}">
                <a16:creationId xmlns:a16="http://schemas.microsoft.com/office/drawing/2014/main" id="{9ACA9BF4-AD00-42B6-9852-D5DCA668375A}"/>
              </a:ext>
            </a:extLst>
          </p:cNvPr>
          <p:cNvPicPr>
            <a:picLocks noGrp="1" noChangeAspect="1"/>
          </p:cNvPicPr>
          <p:nvPr>
            <p:ph idx="1"/>
          </p:nvPr>
        </p:nvPicPr>
        <p:blipFill>
          <a:blip r:embed="rId3"/>
          <a:stretch>
            <a:fillRect/>
          </a:stretch>
        </p:blipFill>
        <p:spPr>
          <a:xfrm>
            <a:off x="309801" y="734648"/>
            <a:ext cx="11580284" cy="5503537"/>
          </a:xfrm>
          <a:prstGeom prst="rect">
            <a:avLst/>
          </a:prstGeom>
        </p:spPr>
      </p:pic>
      <p:sp>
        <p:nvSpPr>
          <p:cNvPr id="20" name="Rectangle 19">
            <a:extLst>
              <a:ext uri="{FF2B5EF4-FFF2-40B4-BE49-F238E27FC236}">
                <a16:creationId xmlns:a16="http://schemas.microsoft.com/office/drawing/2014/main" id="{ABA06D7B-5ED8-42FF-853B-07D38112E0FA}"/>
              </a:ext>
            </a:extLst>
          </p:cNvPr>
          <p:cNvSpPr/>
          <p:nvPr/>
        </p:nvSpPr>
        <p:spPr>
          <a:xfrm>
            <a:off x="309801" y="1484923"/>
            <a:ext cx="1909769" cy="328247"/>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68CB9366-AB3B-4460-A473-796A1BB8453E}"/>
              </a:ext>
            </a:extLst>
          </p:cNvPr>
          <p:cNvSpPr/>
          <p:nvPr/>
        </p:nvSpPr>
        <p:spPr>
          <a:xfrm>
            <a:off x="559894" y="3100754"/>
            <a:ext cx="643677" cy="328247"/>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FAB5E769-3749-4527-8DA0-503EA7A742AD}"/>
              </a:ext>
            </a:extLst>
          </p:cNvPr>
          <p:cNvSpPr/>
          <p:nvPr/>
        </p:nvSpPr>
        <p:spPr>
          <a:xfrm>
            <a:off x="559894" y="5503985"/>
            <a:ext cx="643677" cy="328247"/>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8141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D8BDCD5AE3E54C918101564A95A12C" ma:contentTypeVersion="15" ma:contentTypeDescription="Create a new document." ma:contentTypeScope="" ma:versionID="7f28de163a6cce77f1cafafad91bd0d1">
  <xsd:schema xmlns:xsd="http://www.w3.org/2001/XMLSchema" xmlns:xs="http://www.w3.org/2001/XMLSchema" xmlns:p="http://schemas.microsoft.com/office/2006/metadata/properties" xmlns:ns2="be86d0ba-d810-4e36-bff0-2898545b7909" xmlns:ns3="d4644c1b-1bcc-468e-aec0-9ad3ab566061" targetNamespace="http://schemas.microsoft.com/office/2006/metadata/properties" ma:root="true" ma:fieldsID="b33f5e344cc8f08e0c2a160c8981c6b1" ns2:_="" ns3:_="">
    <xsd:import namespace="be86d0ba-d810-4e36-bff0-2898545b7909"/>
    <xsd:import namespace="d4644c1b-1bcc-468e-aec0-9ad3ab56606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6d0ba-d810-4e36-bff0-2898545b79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4644c1b-1bcc-468e-aec0-9ad3ab5660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eef0679-1cf6-4205-ba13-336f8d1b7009}" ma:internalName="TaxCatchAll" ma:showField="CatchAllData" ma:web="d4644c1b-1bcc-468e-aec0-9ad3ab5660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4644c1b-1bcc-468e-aec0-9ad3ab566061" xsi:nil="true"/>
    <lcf76f155ced4ddcb4097134ff3c332f xmlns="be86d0ba-d810-4e36-bff0-2898545b790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326BEC9-2ACC-4A52-8C3A-0481232B5D73}"/>
</file>

<file path=customXml/itemProps2.xml><?xml version="1.0" encoding="utf-8"?>
<ds:datastoreItem xmlns:ds="http://schemas.openxmlformats.org/officeDocument/2006/customXml" ds:itemID="{6B721B9E-E5E2-4865-BB78-0D2E7BF71E55}"/>
</file>

<file path=customXml/itemProps3.xml><?xml version="1.0" encoding="utf-8"?>
<ds:datastoreItem xmlns:ds="http://schemas.openxmlformats.org/officeDocument/2006/customXml" ds:itemID="{668C0CA9-18BD-47EF-9F68-B73D170F9248}"/>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Widescreen</PresentationFormat>
  <Paragraphs>87</Paragraphs>
  <Slides>39</Slides>
  <Notes>6</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KYC in CRM 10.2.x</vt:lpstr>
      <vt:lpstr>Introduction</vt:lpstr>
      <vt:lpstr>KYC Timelines</vt:lpstr>
      <vt:lpstr>KYC Configuration</vt:lpstr>
      <vt:lpstr>Properties Set-up</vt:lpstr>
      <vt:lpstr>Process Set-up </vt:lpstr>
      <vt:lpstr>Selector Set-up </vt:lpstr>
      <vt:lpstr>KYC of Customer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AccWriter.java and AccModHelper.java</vt:lpstr>
      <vt:lpstr>PowerPoint Presentation</vt:lpstr>
      <vt:lpstr>CorpGenWriter.java and CorpModGenWriter.java </vt:lpstr>
      <vt:lpstr>PowerPoint Presentation</vt:lpstr>
      <vt:lpstr>DataDefForRetailCust.java</vt:lpstr>
      <vt:lpstr>PowerPoint Presentation</vt:lpstr>
      <vt:lpstr>DataDefForCorpCust.java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KYC in CRM 10.2.x</dc:title>
  <dc:creator>Bharti Sharma</dc:creator>
  <cp:lastModifiedBy>Batta Lakshmi</cp:lastModifiedBy>
  <cp:revision>2</cp:revision>
  <dcterms:created xsi:type="dcterms:W3CDTF">2021-03-05T10:05:28Z</dcterms:created>
  <dcterms:modified xsi:type="dcterms:W3CDTF">2021-12-16T11:59:44Z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2021-12-16T11:59:40Z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d32a065a-bff3-4cff-bef8-d16c1911d6ef</vt:lpwstr>
  </property>
  <property fmtid="{D5CDD505-2E9C-101B-9397-08002B2CF9AE}" pid="8" name="MSIP_Label_a0819fa7-4367-4500-ba88-dd630d977609_ContentBits">
    <vt:lpwstr>0</vt:lpwstr>
  </property>
  <property fmtid="{D5CDD505-2E9C-101B-9397-08002B2CF9AE}" pid="9" name="ContentTypeId">
    <vt:lpwstr>0x01010035D8BDCD5AE3E54C918101564A95A12C</vt:lpwstr>
  </property>
</Properties>
</file>