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diagrams/data1.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slideMasters/slideMaster1.xml" ContentType="application/vnd.openxmlformats-officedocument.presentationml.slideMaster+xml"/>
  <Override PartName="/ppt/notesSlides/notesSlide2.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5.xml" ContentType="application/vnd.openxmlformats-officedocument.presentationml.notesSlide+xml"/>
  <Override PartName="/ppt/notesSlides/notesSlide8.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colors5.xml" ContentType="application/vnd.openxmlformats-officedocument.drawingml.diagramColors+xml"/>
  <Override PartName="/ppt/diagrams/drawing5.xml" ContentType="application/vnd.ms-office.drawingml.diagramDrawing+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layout5.xml" ContentType="application/vnd.openxmlformats-officedocument.drawingml.diagramLayout+xml"/>
  <Override PartName="/ppt/diagrams/quickStyle5.xml" ContentType="application/vnd.openxmlformats-officedocument.drawingml.diagramStyl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handoutMasterIdLst>
    <p:handoutMasterId r:id="rId29"/>
  </p:handoutMasterIdLst>
  <p:sldIdLst>
    <p:sldId id="264" r:id="rId2"/>
    <p:sldId id="277" r:id="rId3"/>
    <p:sldId id="545" r:id="rId4"/>
    <p:sldId id="405" r:id="rId5"/>
    <p:sldId id="529" r:id="rId6"/>
    <p:sldId id="261" r:id="rId7"/>
    <p:sldId id="531" r:id="rId8"/>
    <p:sldId id="543" r:id="rId9"/>
    <p:sldId id="500" r:id="rId10"/>
    <p:sldId id="501" r:id="rId11"/>
    <p:sldId id="502" r:id="rId12"/>
    <p:sldId id="504" r:id="rId13"/>
    <p:sldId id="505" r:id="rId14"/>
    <p:sldId id="535" r:id="rId15"/>
    <p:sldId id="534" r:id="rId16"/>
    <p:sldId id="537" r:id="rId17"/>
    <p:sldId id="538" r:id="rId18"/>
    <p:sldId id="506" r:id="rId19"/>
    <p:sldId id="507" r:id="rId20"/>
    <p:sldId id="516" r:id="rId21"/>
    <p:sldId id="533" r:id="rId22"/>
    <p:sldId id="517" r:id="rId23"/>
    <p:sldId id="518" r:id="rId24"/>
    <p:sldId id="540" r:id="rId25"/>
    <p:sldId id="544" r:id="rId26"/>
    <p:sldId id="380" r:id="rId27"/>
  </p:sldIdLst>
  <p:sldSz cx="9144000" cy="5143500" type="screen16x9"/>
  <p:notesSz cx="6858000" cy="9144000"/>
  <p:photoAlbum/>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orient="horz" pos="94">
          <p15:clr>
            <a:srgbClr val="A4A3A4"/>
          </p15:clr>
        </p15:guide>
        <p15:guide id="3" orient="horz" pos="3012">
          <p15:clr>
            <a:srgbClr val="A4A3A4"/>
          </p15:clr>
        </p15:guide>
        <p15:guide id="4" orient="horz" pos="432">
          <p15:clr>
            <a:srgbClr val="A4A3A4"/>
          </p15:clr>
        </p15:guide>
        <p15:guide id="5" orient="horz" pos="2664">
          <p15:clr>
            <a:srgbClr val="A4A3A4"/>
          </p15:clr>
        </p15:guide>
        <p15:guide id="6" pos="5617">
          <p15:clr>
            <a:srgbClr val="A4A3A4"/>
          </p15:clr>
        </p15:guide>
        <p15:guide id="7" pos="144">
          <p15:clr>
            <a:srgbClr val="A4A3A4"/>
          </p15:clr>
        </p15:guide>
        <p15:guide id="8"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has Pachore" initials="SP"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FF5050"/>
    <a:srgbClr val="363739"/>
    <a:srgbClr val="FF7C80"/>
    <a:srgbClr val="CC0000"/>
    <a:srgbClr val="000000"/>
    <a:srgbClr val="F15A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03" autoAdjust="0"/>
    <p:restoredTop sz="88665" autoAdjust="0"/>
  </p:normalViewPr>
  <p:slideViewPr>
    <p:cSldViewPr snapToGrid="0" showGuides="1">
      <p:cViewPr varScale="1">
        <p:scale>
          <a:sx n="79" d="100"/>
          <a:sy n="79" d="100"/>
        </p:scale>
        <p:origin x="1020" y="90"/>
      </p:cViewPr>
      <p:guideLst>
        <p:guide orient="horz"/>
        <p:guide orient="horz" pos="94"/>
        <p:guide orient="horz" pos="3012"/>
        <p:guide orient="horz" pos="432"/>
        <p:guide orient="horz" pos="2664"/>
        <p:guide pos="5617"/>
        <p:guide pos="144"/>
        <p:guide pos="2880"/>
      </p:guideLst>
    </p:cSldViewPr>
  </p:slideViewPr>
  <p:notesTextViewPr>
    <p:cViewPr>
      <p:scale>
        <a:sx n="3" d="2"/>
        <a:sy n="3" d="2"/>
      </p:scale>
      <p:origin x="0" y="0"/>
    </p:cViewPr>
  </p:notesTextViewPr>
  <p:sorterViewPr>
    <p:cViewPr>
      <p:scale>
        <a:sx n="57" d="100"/>
        <a:sy n="57" d="100"/>
      </p:scale>
      <p:origin x="0" y="-1476"/>
    </p:cViewPr>
  </p:sorterViewPr>
  <p:notesViewPr>
    <p:cSldViewPr snapToGrid="0">
      <p:cViewPr varScale="1">
        <p:scale>
          <a:sx n="56" d="100"/>
          <a:sy n="56" d="100"/>
        </p:scale>
        <p:origin x="285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37"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35"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ata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ata3.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ata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diagrams/_rels/data5.xml.rels><?xml version="1.0" encoding="UTF-8" standalone="yes"?>
<Relationships xmlns="http://schemas.openxmlformats.org/package/2006/relationships"><Relationship Id="rId8" Type="http://schemas.openxmlformats.org/officeDocument/2006/relationships/image" Target="../media/image51.svg"/><Relationship Id="rId13" Type="http://schemas.openxmlformats.org/officeDocument/2006/relationships/image" Target="../media/image56.png"/><Relationship Id="rId3" Type="http://schemas.openxmlformats.org/officeDocument/2006/relationships/image" Target="../media/image46.png"/><Relationship Id="rId7" Type="http://schemas.openxmlformats.org/officeDocument/2006/relationships/image" Target="../media/image50.png"/><Relationship Id="rId12" Type="http://schemas.openxmlformats.org/officeDocument/2006/relationships/image" Target="../media/image55.svg"/><Relationship Id="rId2" Type="http://schemas.openxmlformats.org/officeDocument/2006/relationships/image" Target="../media/image45.svg"/><Relationship Id="rId1" Type="http://schemas.openxmlformats.org/officeDocument/2006/relationships/image" Target="../media/image44.png"/><Relationship Id="rId6" Type="http://schemas.openxmlformats.org/officeDocument/2006/relationships/image" Target="../media/image49.svg"/><Relationship Id="rId11" Type="http://schemas.openxmlformats.org/officeDocument/2006/relationships/image" Target="../media/image54.png"/><Relationship Id="rId5" Type="http://schemas.openxmlformats.org/officeDocument/2006/relationships/image" Target="../media/image48.png"/><Relationship Id="rId10" Type="http://schemas.openxmlformats.org/officeDocument/2006/relationships/image" Target="../media/image53.svg"/><Relationship Id="rId4" Type="http://schemas.openxmlformats.org/officeDocument/2006/relationships/image" Target="../media/image47.svg"/><Relationship Id="rId9" Type="http://schemas.openxmlformats.org/officeDocument/2006/relationships/image" Target="../media/image52.png"/><Relationship Id="rId14" Type="http://schemas.openxmlformats.org/officeDocument/2006/relationships/image" Target="../media/image5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diagrams/_rels/drawing5.xml.rels><?xml version="1.0" encoding="UTF-8" standalone="yes"?>
<Relationships xmlns="http://schemas.openxmlformats.org/package/2006/relationships"><Relationship Id="rId8" Type="http://schemas.openxmlformats.org/officeDocument/2006/relationships/image" Target="../media/image51.svg"/><Relationship Id="rId13" Type="http://schemas.openxmlformats.org/officeDocument/2006/relationships/image" Target="../media/image56.png"/><Relationship Id="rId3" Type="http://schemas.openxmlformats.org/officeDocument/2006/relationships/image" Target="../media/image46.png"/><Relationship Id="rId7" Type="http://schemas.openxmlformats.org/officeDocument/2006/relationships/image" Target="../media/image50.png"/><Relationship Id="rId12" Type="http://schemas.openxmlformats.org/officeDocument/2006/relationships/image" Target="../media/image55.svg"/><Relationship Id="rId2" Type="http://schemas.openxmlformats.org/officeDocument/2006/relationships/image" Target="../media/image45.svg"/><Relationship Id="rId1" Type="http://schemas.openxmlformats.org/officeDocument/2006/relationships/image" Target="../media/image44.png"/><Relationship Id="rId6" Type="http://schemas.openxmlformats.org/officeDocument/2006/relationships/image" Target="../media/image49.svg"/><Relationship Id="rId11" Type="http://schemas.openxmlformats.org/officeDocument/2006/relationships/image" Target="../media/image54.png"/><Relationship Id="rId5" Type="http://schemas.openxmlformats.org/officeDocument/2006/relationships/image" Target="../media/image48.png"/><Relationship Id="rId10" Type="http://schemas.openxmlformats.org/officeDocument/2006/relationships/image" Target="../media/image53.svg"/><Relationship Id="rId4" Type="http://schemas.openxmlformats.org/officeDocument/2006/relationships/image" Target="../media/image47.svg"/><Relationship Id="rId9" Type="http://schemas.openxmlformats.org/officeDocument/2006/relationships/image" Target="../media/image52.png"/><Relationship Id="rId14" Type="http://schemas.openxmlformats.org/officeDocument/2006/relationships/image" Target="../media/image57.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259C01-5BA0-4D44-9095-68ED427BB1E3}" type="doc">
      <dgm:prSet loTypeId="urn:microsoft.com/office/officeart/2018/2/layout/IconVerticalSolidList" loCatId="icon" qsTypeId="urn:microsoft.com/office/officeart/2005/8/quickstyle/simple1" qsCatId="simple" csTypeId="urn:microsoft.com/office/officeart/2005/8/colors/accent3_2" csCatId="accent3" phldr="1"/>
      <dgm:spPr/>
      <dgm:t>
        <a:bodyPr/>
        <a:lstStyle/>
        <a:p>
          <a:endParaRPr lang="en-US"/>
        </a:p>
      </dgm:t>
    </dgm:pt>
    <dgm:pt modelId="{EC432C9F-D168-4ECF-B722-75116429F7B6}">
      <dgm:prSet/>
      <dgm:spPr/>
      <dgm:t>
        <a:bodyPr/>
        <a:lstStyle/>
        <a:p>
          <a:pPr>
            <a:lnSpc>
              <a:spcPct val="100000"/>
            </a:lnSpc>
          </a:pPr>
          <a:r>
            <a:rPr lang="en-AU" dirty="0"/>
            <a:t>The Service Layer(REST APIs Resource) hooks onto the business fulfilment component called transaction layer. This is the Business tier of DEH</a:t>
          </a:r>
          <a:endParaRPr lang="en-US" dirty="0"/>
        </a:p>
      </dgm:t>
    </dgm:pt>
    <dgm:pt modelId="{823C5380-0EB7-4958-AFCB-37BF9FD03110}" type="parTrans" cxnId="{589D96EA-B7EC-475B-99AC-5AFDE93015D5}">
      <dgm:prSet/>
      <dgm:spPr/>
      <dgm:t>
        <a:bodyPr/>
        <a:lstStyle/>
        <a:p>
          <a:endParaRPr lang="en-US"/>
        </a:p>
      </dgm:t>
    </dgm:pt>
    <dgm:pt modelId="{F590EA43-2154-4149-A2C7-A81066712295}" type="sibTrans" cxnId="{589D96EA-B7EC-475B-99AC-5AFDE93015D5}">
      <dgm:prSet/>
      <dgm:spPr/>
      <dgm:t>
        <a:bodyPr/>
        <a:lstStyle/>
        <a:p>
          <a:endParaRPr lang="en-US"/>
        </a:p>
      </dgm:t>
    </dgm:pt>
    <dgm:pt modelId="{1A26F41E-BEB3-45D5-9F2E-9D6628CEC698}">
      <dgm:prSet/>
      <dgm:spPr/>
      <dgm:t>
        <a:bodyPr/>
        <a:lstStyle/>
        <a:p>
          <a:pPr>
            <a:lnSpc>
              <a:spcPct val="100000"/>
            </a:lnSpc>
          </a:pPr>
          <a:r>
            <a:rPr lang="en-AU"/>
            <a:t>Patterns are available across use cases of DEH.</a:t>
          </a:r>
          <a:endParaRPr lang="en-US"/>
        </a:p>
      </dgm:t>
    </dgm:pt>
    <dgm:pt modelId="{40BCC79F-9E52-4FE6-B42D-251C216F8A0D}" type="parTrans" cxnId="{9D680AEC-3CA1-4AED-9E66-B1B7EAC6D16B}">
      <dgm:prSet/>
      <dgm:spPr/>
      <dgm:t>
        <a:bodyPr/>
        <a:lstStyle/>
        <a:p>
          <a:endParaRPr lang="en-US"/>
        </a:p>
      </dgm:t>
    </dgm:pt>
    <dgm:pt modelId="{B892D947-F525-45E7-9A16-88BC43F90997}" type="sibTrans" cxnId="{9D680AEC-3CA1-4AED-9E66-B1B7EAC6D16B}">
      <dgm:prSet/>
      <dgm:spPr/>
      <dgm:t>
        <a:bodyPr/>
        <a:lstStyle/>
        <a:p>
          <a:endParaRPr lang="en-US"/>
        </a:p>
      </dgm:t>
    </dgm:pt>
    <dgm:pt modelId="{729FA010-CF52-459C-B717-D4B4EC29A8AF}">
      <dgm:prSet/>
      <dgm:spPr/>
      <dgm:t>
        <a:bodyPr/>
        <a:lstStyle/>
        <a:p>
          <a:pPr>
            <a:lnSpc>
              <a:spcPct val="100000"/>
            </a:lnSpc>
          </a:pPr>
          <a:r>
            <a:rPr lang="en-AU" dirty="0"/>
            <a:t>Performs the actions such as</a:t>
          </a:r>
          <a:endParaRPr lang="en-US" dirty="0"/>
        </a:p>
      </dgm:t>
    </dgm:pt>
    <dgm:pt modelId="{2E938D49-8753-4C1A-A601-24F67EB3EB78}" type="sibTrans" cxnId="{6EA99CFB-F22E-485C-A78C-3C0417695FD4}">
      <dgm:prSet/>
      <dgm:spPr/>
      <dgm:t>
        <a:bodyPr/>
        <a:lstStyle/>
        <a:p>
          <a:endParaRPr lang="en-US"/>
        </a:p>
      </dgm:t>
    </dgm:pt>
    <dgm:pt modelId="{CB0D0DFE-04FA-491C-BE0E-EB91D8618945}" type="parTrans" cxnId="{6EA99CFB-F22E-485C-A78C-3C0417695FD4}">
      <dgm:prSet/>
      <dgm:spPr/>
      <dgm:t>
        <a:bodyPr/>
        <a:lstStyle/>
        <a:p>
          <a:endParaRPr lang="en-US"/>
        </a:p>
      </dgm:t>
    </dgm:pt>
    <dgm:pt modelId="{0E6153E0-2B09-4C0B-BF35-DF6876AF6681}">
      <dgm:prSet/>
      <dgm:spPr/>
      <dgm:t>
        <a:bodyPr/>
        <a:lstStyle/>
        <a:p>
          <a:pPr>
            <a:lnSpc>
              <a:spcPct val="100000"/>
            </a:lnSpc>
          </a:pPr>
          <a:r>
            <a:rPr lang="en-AU" dirty="0"/>
            <a:t>Life cycle management of resources like DB connection</a:t>
          </a:r>
          <a:endParaRPr lang="en-US" dirty="0"/>
        </a:p>
      </dgm:t>
    </dgm:pt>
    <dgm:pt modelId="{781BCA12-C85F-435C-AE79-2CD29744C0D3}" type="sibTrans" cxnId="{BDE0F219-4434-4649-B501-7F659804DED6}">
      <dgm:prSet/>
      <dgm:spPr/>
      <dgm:t>
        <a:bodyPr/>
        <a:lstStyle/>
        <a:p>
          <a:endParaRPr lang="en-US"/>
        </a:p>
      </dgm:t>
    </dgm:pt>
    <dgm:pt modelId="{84D3CE60-BE85-47CB-95DE-264A2677AAE1}" type="parTrans" cxnId="{BDE0F219-4434-4649-B501-7F659804DED6}">
      <dgm:prSet/>
      <dgm:spPr/>
      <dgm:t>
        <a:bodyPr/>
        <a:lstStyle/>
        <a:p>
          <a:endParaRPr lang="en-US"/>
        </a:p>
      </dgm:t>
    </dgm:pt>
    <dgm:pt modelId="{1B245A2B-F33F-49D6-B2BA-68521F7C92ED}">
      <dgm:prSet/>
      <dgm:spPr/>
      <dgm:t>
        <a:bodyPr/>
        <a:lstStyle/>
        <a:p>
          <a:pPr>
            <a:lnSpc>
              <a:spcPct val="100000"/>
            </a:lnSpc>
          </a:pPr>
          <a:r>
            <a:rPr lang="en-AU" dirty="0"/>
            <a:t>Identifies the type of transaction (inquiry/update)</a:t>
          </a:r>
          <a:endParaRPr lang="en-US" dirty="0"/>
        </a:p>
      </dgm:t>
    </dgm:pt>
    <dgm:pt modelId="{1BF6B455-6349-454F-A238-20EBAEC646AB}" type="sibTrans" cxnId="{2976AB8A-B17A-4B26-A908-F441E1B322AB}">
      <dgm:prSet/>
      <dgm:spPr/>
      <dgm:t>
        <a:bodyPr/>
        <a:lstStyle/>
        <a:p>
          <a:endParaRPr lang="en-US"/>
        </a:p>
      </dgm:t>
    </dgm:pt>
    <dgm:pt modelId="{CFAC9F73-0985-45A8-AF56-7D56AF9BF873}" type="parTrans" cxnId="{2976AB8A-B17A-4B26-A908-F441E1B322AB}">
      <dgm:prSet/>
      <dgm:spPr/>
      <dgm:t>
        <a:bodyPr/>
        <a:lstStyle/>
        <a:p>
          <a:endParaRPr lang="en-US"/>
        </a:p>
      </dgm:t>
    </dgm:pt>
    <dgm:pt modelId="{DA7A8545-4FD7-4824-AC50-423380D36EB5}">
      <dgm:prSet/>
      <dgm:spPr/>
      <dgm:t>
        <a:bodyPr/>
        <a:lstStyle/>
        <a:p>
          <a:pPr>
            <a:lnSpc>
              <a:spcPct val="100000"/>
            </a:lnSpc>
          </a:pPr>
          <a:r>
            <a:rPr lang="en-AU" dirty="0"/>
            <a:t>Initiates the transaction commit boundary for update type</a:t>
          </a:r>
          <a:endParaRPr lang="en-US" dirty="0"/>
        </a:p>
      </dgm:t>
    </dgm:pt>
    <dgm:pt modelId="{9F21067E-FA42-4B99-83E7-5DC33AF126F9}" type="sibTrans" cxnId="{6C9D200A-BF2B-49DF-9AD1-803FDE212AA0}">
      <dgm:prSet/>
      <dgm:spPr/>
      <dgm:t>
        <a:bodyPr/>
        <a:lstStyle/>
        <a:p>
          <a:endParaRPr lang="en-US"/>
        </a:p>
      </dgm:t>
    </dgm:pt>
    <dgm:pt modelId="{E4A5F4C8-9597-414C-AB23-041F7330F34B}" type="parTrans" cxnId="{6C9D200A-BF2B-49DF-9AD1-803FDE212AA0}">
      <dgm:prSet/>
      <dgm:spPr/>
      <dgm:t>
        <a:bodyPr/>
        <a:lstStyle/>
        <a:p>
          <a:endParaRPr lang="en-US"/>
        </a:p>
      </dgm:t>
    </dgm:pt>
    <dgm:pt modelId="{FAEFF40A-E021-49D2-81CE-B649B21DB3D8}">
      <dgm:prSet/>
      <dgm:spPr/>
      <dgm:t>
        <a:bodyPr/>
        <a:lstStyle/>
        <a:p>
          <a:pPr>
            <a:lnSpc>
              <a:spcPct val="100000"/>
            </a:lnSpc>
          </a:pPr>
          <a:r>
            <a:rPr lang="en-AU" dirty="0"/>
            <a:t>Calls the specific implementation class</a:t>
          </a:r>
          <a:endParaRPr lang="en-US" dirty="0"/>
        </a:p>
      </dgm:t>
    </dgm:pt>
    <dgm:pt modelId="{A5C780C8-D146-4705-933D-74162B5CF218}" type="sibTrans" cxnId="{AAB64191-E25A-460B-A0FF-639F504F86BA}">
      <dgm:prSet/>
      <dgm:spPr/>
      <dgm:t>
        <a:bodyPr/>
        <a:lstStyle/>
        <a:p>
          <a:endParaRPr lang="en-US"/>
        </a:p>
      </dgm:t>
    </dgm:pt>
    <dgm:pt modelId="{E1AB984B-752D-47F6-BC32-683F67DB4896}" type="parTrans" cxnId="{AAB64191-E25A-460B-A0FF-639F504F86BA}">
      <dgm:prSet/>
      <dgm:spPr/>
      <dgm:t>
        <a:bodyPr/>
        <a:lstStyle/>
        <a:p>
          <a:endParaRPr lang="en-US"/>
        </a:p>
      </dgm:t>
    </dgm:pt>
    <dgm:pt modelId="{0D541A6D-0553-4B88-B87A-AD12A47C9D0E}" type="pres">
      <dgm:prSet presAssocID="{09259C01-5BA0-4D44-9095-68ED427BB1E3}" presName="root" presStyleCnt="0">
        <dgm:presLayoutVars>
          <dgm:dir/>
          <dgm:resizeHandles val="exact"/>
        </dgm:presLayoutVars>
      </dgm:prSet>
      <dgm:spPr/>
    </dgm:pt>
    <dgm:pt modelId="{B5668218-AB43-44C3-88FA-FD5F9160984B}" type="pres">
      <dgm:prSet presAssocID="{EC432C9F-D168-4ECF-B722-75116429F7B6}" presName="compNode" presStyleCnt="0"/>
      <dgm:spPr/>
    </dgm:pt>
    <dgm:pt modelId="{780BFC09-8FD2-4656-8426-98615A6EEF4E}" type="pres">
      <dgm:prSet presAssocID="{EC432C9F-D168-4ECF-B722-75116429F7B6}" presName="bgRect" presStyleLbl="bgShp" presStyleIdx="0" presStyleCnt="3"/>
      <dgm:spPr/>
    </dgm:pt>
    <dgm:pt modelId="{0CC9C207-F9AA-4DFD-BD8A-7265092C3749}" type="pres">
      <dgm:prSet presAssocID="{EC432C9F-D168-4ECF-B722-75116429F7B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etwork Diagram"/>
        </a:ext>
      </dgm:extLst>
    </dgm:pt>
    <dgm:pt modelId="{0A5CB78B-841C-47D9-A0CD-B1E915827015}" type="pres">
      <dgm:prSet presAssocID="{EC432C9F-D168-4ECF-B722-75116429F7B6}" presName="spaceRect" presStyleCnt="0"/>
      <dgm:spPr/>
    </dgm:pt>
    <dgm:pt modelId="{D4CC13E7-374E-4893-B0FA-3F63AAD5F12D}" type="pres">
      <dgm:prSet presAssocID="{EC432C9F-D168-4ECF-B722-75116429F7B6}" presName="parTx" presStyleLbl="revTx" presStyleIdx="0" presStyleCnt="4">
        <dgm:presLayoutVars>
          <dgm:chMax val="0"/>
          <dgm:chPref val="0"/>
        </dgm:presLayoutVars>
      </dgm:prSet>
      <dgm:spPr/>
    </dgm:pt>
    <dgm:pt modelId="{3C88126C-FC5F-4AC4-96DC-805CB09EF49D}" type="pres">
      <dgm:prSet presAssocID="{F590EA43-2154-4149-A2C7-A81066712295}" presName="sibTrans" presStyleCnt="0"/>
      <dgm:spPr/>
    </dgm:pt>
    <dgm:pt modelId="{E1C947DB-2839-42E6-B212-D7BBE3616470}" type="pres">
      <dgm:prSet presAssocID="{1A26F41E-BEB3-45D5-9F2E-9D6628CEC698}" presName="compNode" presStyleCnt="0"/>
      <dgm:spPr/>
    </dgm:pt>
    <dgm:pt modelId="{64165F2A-BA39-4B9B-814F-5699B4137597}" type="pres">
      <dgm:prSet presAssocID="{1A26F41E-BEB3-45D5-9F2E-9D6628CEC698}" presName="bgRect" presStyleLbl="bgShp" presStyleIdx="1" presStyleCnt="3"/>
      <dgm:spPr/>
    </dgm:pt>
    <dgm:pt modelId="{CD622D47-3E85-42B3-963E-5FEF0F44EA6C}" type="pres">
      <dgm:prSet presAssocID="{1A26F41E-BEB3-45D5-9F2E-9D6628CEC69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963D71FD-09CF-4DD5-BFD3-191F9EDDC7D3}" type="pres">
      <dgm:prSet presAssocID="{1A26F41E-BEB3-45D5-9F2E-9D6628CEC698}" presName="spaceRect" presStyleCnt="0"/>
      <dgm:spPr/>
    </dgm:pt>
    <dgm:pt modelId="{47F361F0-27DD-461A-BEDB-C07E0C829704}" type="pres">
      <dgm:prSet presAssocID="{1A26F41E-BEB3-45D5-9F2E-9D6628CEC698}" presName="parTx" presStyleLbl="revTx" presStyleIdx="1" presStyleCnt="4">
        <dgm:presLayoutVars>
          <dgm:chMax val="0"/>
          <dgm:chPref val="0"/>
        </dgm:presLayoutVars>
      </dgm:prSet>
      <dgm:spPr/>
    </dgm:pt>
    <dgm:pt modelId="{6193E97A-4885-471D-ABAF-66829858E8E7}" type="pres">
      <dgm:prSet presAssocID="{B892D947-F525-45E7-9A16-88BC43F90997}" presName="sibTrans" presStyleCnt="0"/>
      <dgm:spPr/>
    </dgm:pt>
    <dgm:pt modelId="{84F2F230-089E-446A-B3AA-394FC03D0A0E}" type="pres">
      <dgm:prSet presAssocID="{729FA010-CF52-459C-B717-D4B4EC29A8AF}" presName="compNode" presStyleCnt="0"/>
      <dgm:spPr/>
    </dgm:pt>
    <dgm:pt modelId="{1F5BFEF7-E3A2-4246-8953-CF21703E0DCC}" type="pres">
      <dgm:prSet presAssocID="{729FA010-CF52-459C-B717-D4B4EC29A8AF}" presName="bgRect" presStyleLbl="bgShp" presStyleIdx="2" presStyleCnt="3"/>
      <dgm:spPr/>
    </dgm:pt>
    <dgm:pt modelId="{D858164C-3382-4147-B651-9EF1C2346A53}" type="pres">
      <dgm:prSet presAssocID="{729FA010-CF52-459C-B717-D4B4EC29A8A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ircular Flowchart"/>
        </a:ext>
      </dgm:extLst>
    </dgm:pt>
    <dgm:pt modelId="{E3F158F2-99F4-49A6-86CF-0A347B326DDF}" type="pres">
      <dgm:prSet presAssocID="{729FA010-CF52-459C-B717-D4B4EC29A8AF}" presName="spaceRect" presStyleCnt="0"/>
      <dgm:spPr/>
    </dgm:pt>
    <dgm:pt modelId="{E52F1D44-09D0-4A02-8659-BB96BA2F8738}" type="pres">
      <dgm:prSet presAssocID="{729FA010-CF52-459C-B717-D4B4EC29A8AF}" presName="parTx" presStyleLbl="revTx" presStyleIdx="2" presStyleCnt="4">
        <dgm:presLayoutVars>
          <dgm:chMax val="0"/>
          <dgm:chPref val="0"/>
        </dgm:presLayoutVars>
      </dgm:prSet>
      <dgm:spPr/>
    </dgm:pt>
    <dgm:pt modelId="{21872C23-D3A9-4126-9FA2-8CB68473CE80}" type="pres">
      <dgm:prSet presAssocID="{729FA010-CF52-459C-B717-D4B4EC29A8AF}" presName="desTx" presStyleLbl="revTx" presStyleIdx="3" presStyleCnt="4">
        <dgm:presLayoutVars/>
      </dgm:prSet>
      <dgm:spPr/>
    </dgm:pt>
  </dgm:ptLst>
  <dgm:cxnLst>
    <dgm:cxn modelId="{826D5606-FFAE-408B-8E75-6C0A4A4C96D4}" type="presOf" srcId="{729FA010-CF52-459C-B717-D4B4EC29A8AF}" destId="{E52F1D44-09D0-4A02-8659-BB96BA2F8738}" srcOrd="0" destOrd="0" presId="urn:microsoft.com/office/officeart/2018/2/layout/IconVerticalSolidList"/>
    <dgm:cxn modelId="{6C9D200A-BF2B-49DF-9AD1-803FDE212AA0}" srcId="{729FA010-CF52-459C-B717-D4B4EC29A8AF}" destId="{DA7A8545-4FD7-4824-AC50-423380D36EB5}" srcOrd="2" destOrd="0" parTransId="{E4A5F4C8-9597-414C-AB23-041F7330F34B}" sibTransId="{9F21067E-FA42-4B99-83E7-5DC33AF126F9}"/>
    <dgm:cxn modelId="{47B9E711-45CA-4CC8-BD6D-A69256B9C3CB}" type="presOf" srcId="{09259C01-5BA0-4D44-9095-68ED427BB1E3}" destId="{0D541A6D-0553-4B88-B87A-AD12A47C9D0E}" srcOrd="0" destOrd="0" presId="urn:microsoft.com/office/officeart/2018/2/layout/IconVerticalSolidList"/>
    <dgm:cxn modelId="{BDE0F219-4434-4649-B501-7F659804DED6}" srcId="{729FA010-CF52-459C-B717-D4B4EC29A8AF}" destId="{0E6153E0-2B09-4C0B-BF35-DF6876AF6681}" srcOrd="0" destOrd="0" parTransId="{84D3CE60-BE85-47CB-95DE-264A2677AAE1}" sibTransId="{781BCA12-C85F-435C-AE79-2CD29744C0D3}"/>
    <dgm:cxn modelId="{0655D124-4FBD-4CAC-8F58-6B3C27412E5A}" type="presOf" srcId="{1B245A2B-F33F-49D6-B2BA-68521F7C92ED}" destId="{21872C23-D3A9-4126-9FA2-8CB68473CE80}" srcOrd="0" destOrd="1" presId="urn:microsoft.com/office/officeart/2018/2/layout/IconVerticalSolidList"/>
    <dgm:cxn modelId="{FA13EB32-8FBF-45D0-98FE-E9B07C0AB6CE}" type="presOf" srcId="{FAEFF40A-E021-49D2-81CE-B649B21DB3D8}" destId="{21872C23-D3A9-4126-9FA2-8CB68473CE80}" srcOrd="0" destOrd="3" presId="urn:microsoft.com/office/officeart/2018/2/layout/IconVerticalSolidList"/>
    <dgm:cxn modelId="{2976AB8A-B17A-4B26-A908-F441E1B322AB}" srcId="{729FA010-CF52-459C-B717-D4B4EC29A8AF}" destId="{1B245A2B-F33F-49D6-B2BA-68521F7C92ED}" srcOrd="1" destOrd="0" parTransId="{CFAC9F73-0985-45A8-AF56-7D56AF9BF873}" sibTransId="{1BF6B455-6349-454F-A238-20EBAEC646AB}"/>
    <dgm:cxn modelId="{AAB64191-E25A-460B-A0FF-639F504F86BA}" srcId="{729FA010-CF52-459C-B717-D4B4EC29A8AF}" destId="{FAEFF40A-E021-49D2-81CE-B649B21DB3D8}" srcOrd="3" destOrd="0" parTransId="{E1AB984B-752D-47F6-BC32-683F67DB4896}" sibTransId="{A5C780C8-D146-4705-933D-74162B5CF218}"/>
    <dgm:cxn modelId="{A657E3AA-4AE6-4A51-B94F-180FC3A11BA3}" type="presOf" srcId="{1A26F41E-BEB3-45D5-9F2E-9D6628CEC698}" destId="{47F361F0-27DD-461A-BEDB-C07E0C829704}" srcOrd="0" destOrd="0" presId="urn:microsoft.com/office/officeart/2018/2/layout/IconVerticalSolidList"/>
    <dgm:cxn modelId="{860B2FD8-E27E-426C-831E-683823E9E953}" type="presOf" srcId="{DA7A8545-4FD7-4824-AC50-423380D36EB5}" destId="{21872C23-D3A9-4126-9FA2-8CB68473CE80}" srcOrd="0" destOrd="2" presId="urn:microsoft.com/office/officeart/2018/2/layout/IconVerticalSolidList"/>
    <dgm:cxn modelId="{D3B103E1-45D5-46B1-AD14-F11C8CB59D4A}" type="presOf" srcId="{EC432C9F-D168-4ECF-B722-75116429F7B6}" destId="{D4CC13E7-374E-4893-B0FA-3F63AAD5F12D}" srcOrd="0" destOrd="0" presId="urn:microsoft.com/office/officeart/2018/2/layout/IconVerticalSolidList"/>
    <dgm:cxn modelId="{F4ED62E4-935B-4AE9-B950-5BBFC623311E}" type="presOf" srcId="{0E6153E0-2B09-4C0B-BF35-DF6876AF6681}" destId="{21872C23-D3A9-4126-9FA2-8CB68473CE80}" srcOrd="0" destOrd="0" presId="urn:microsoft.com/office/officeart/2018/2/layout/IconVerticalSolidList"/>
    <dgm:cxn modelId="{589D96EA-B7EC-475B-99AC-5AFDE93015D5}" srcId="{09259C01-5BA0-4D44-9095-68ED427BB1E3}" destId="{EC432C9F-D168-4ECF-B722-75116429F7B6}" srcOrd="0" destOrd="0" parTransId="{823C5380-0EB7-4958-AFCB-37BF9FD03110}" sibTransId="{F590EA43-2154-4149-A2C7-A81066712295}"/>
    <dgm:cxn modelId="{9D680AEC-3CA1-4AED-9E66-B1B7EAC6D16B}" srcId="{09259C01-5BA0-4D44-9095-68ED427BB1E3}" destId="{1A26F41E-BEB3-45D5-9F2E-9D6628CEC698}" srcOrd="1" destOrd="0" parTransId="{40BCC79F-9E52-4FE6-B42D-251C216F8A0D}" sibTransId="{B892D947-F525-45E7-9A16-88BC43F90997}"/>
    <dgm:cxn modelId="{6EA99CFB-F22E-485C-A78C-3C0417695FD4}" srcId="{09259C01-5BA0-4D44-9095-68ED427BB1E3}" destId="{729FA010-CF52-459C-B717-D4B4EC29A8AF}" srcOrd="2" destOrd="0" parTransId="{CB0D0DFE-04FA-491C-BE0E-EB91D8618945}" sibTransId="{2E938D49-8753-4C1A-A601-24F67EB3EB78}"/>
    <dgm:cxn modelId="{3631927B-64A3-4D20-A62C-C63D82227974}" type="presParOf" srcId="{0D541A6D-0553-4B88-B87A-AD12A47C9D0E}" destId="{B5668218-AB43-44C3-88FA-FD5F9160984B}" srcOrd="0" destOrd="0" presId="urn:microsoft.com/office/officeart/2018/2/layout/IconVerticalSolidList"/>
    <dgm:cxn modelId="{C893428D-1DBF-4629-8DD4-778FB7518E4F}" type="presParOf" srcId="{B5668218-AB43-44C3-88FA-FD5F9160984B}" destId="{780BFC09-8FD2-4656-8426-98615A6EEF4E}" srcOrd="0" destOrd="0" presId="urn:microsoft.com/office/officeart/2018/2/layout/IconVerticalSolidList"/>
    <dgm:cxn modelId="{E73A0543-6DDE-402F-A786-B9EEFFA353FB}" type="presParOf" srcId="{B5668218-AB43-44C3-88FA-FD5F9160984B}" destId="{0CC9C207-F9AA-4DFD-BD8A-7265092C3749}" srcOrd="1" destOrd="0" presId="urn:microsoft.com/office/officeart/2018/2/layout/IconVerticalSolidList"/>
    <dgm:cxn modelId="{CD54EE20-6BE4-40B1-B904-62AA448EA8C0}" type="presParOf" srcId="{B5668218-AB43-44C3-88FA-FD5F9160984B}" destId="{0A5CB78B-841C-47D9-A0CD-B1E915827015}" srcOrd="2" destOrd="0" presId="urn:microsoft.com/office/officeart/2018/2/layout/IconVerticalSolidList"/>
    <dgm:cxn modelId="{A083F3F5-B985-4552-92B8-24C04A11ECB1}" type="presParOf" srcId="{B5668218-AB43-44C3-88FA-FD5F9160984B}" destId="{D4CC13E7-374E-4893-B0FA-3F63AAD5F12D}" srcOrd="3" destOrd="0" presId="urn:microsoft.com/office/officeart/2018/2/layout/IconVerticalSolidList"/>
    <dgm:cxn modelId="{84449AC3-0488-42A4-96BB-27EC165C83B3}" type="presParOf" srcId="{0D541A6D-0553-4B88-B87A-AD12A47C9D0E}" destId="{3C88126C-FC5F-4AC4-96DC-805CB09EF49D}" srcOrd="1" destOrd="0" presId="urn:microsoft.com/office/officeart/2018/2/layout/IconVerticalSolidList"/>
    <dgm:cxn modelId="{73F3B0BB-4FE0-40BB-AE8A-81781E4B2332}" type="presParOf" srcId="{0D541A6D-0553-4B88-B87A-AD12A47C9D0E}" destId="{E1C947DB-2839-42E6-B212-D7BBE3616470}" srcOrd="2" destOrd="0" presId="urn:microsoft.com/office/officeart/2018/2/layout/IconVerticalSolidList"/>
    <dgm:cxn modelId="{CCDC7CB3-86A9-431D-97F0-B2484EA68328}" type="presParOf" srcId="{E1C947DB-2839-42E6-B212-D7BBE3616470}" destId="{64165F2A-BA39-4B9B-814F-5699B4137597}" srcOrd="0" destOrd="0" presId="urn:microsoft.com/office/officeart/2018/2/layout/IconVerticalSolidList"/>
    <dgm:cxn modelId="{1C0E2A3D-4BB4-443B-8170-267466281333}" type="presParOf" srcId="{E1C947DB-2839-42E6-B212-D7BBE3616470}" destId="{CD622D47-3E85-42B3-963E-5FEF0F44EA6C}" srcOrd="1" destOrd="0" presId="urn:microsoft.com/office/officeart/2018/2/layout/IconVerticalSolidList"/>
    <dgm:cxn modelId="{04607643-D016-404B-A53D-D89375973D2C}" type="presParOf" srcId="{E1C947DB-2839-42E6-B212-D7BBE3616470}" destId="{963D71FD-09CF-4DD5-BFD3-191F9EDDC7D3}" srcOrd="2" destOrd="0" presId="urn:microsoft.com/office/officeart/2018/2/layout/IconVerticalSolidList"/>
    <dgm:cxn modelId="{7B4F66DC-3074-4818-86B4-724D0A5C1992}" type="presParOf" srcId="{E1C947DB-2839-42E6-B212-D7BBE3616470}" destId="{47F361F0-27DD-461A-BEDB-C07E0C829704}" srcOrd="3" destOrd="0" presId="urn:microsoft.com/office/officeart/2018/2/layout/IconVerticalSolidList"/>
    <dgm:cxn modelId="{E23AC57B-957E-445B-A194-1E306CEB4689}" type="presParOf" srcId="{0D541A6D-0553-4B88-B87A-AD12A47C9D0E}" destId="{6193E97A-4885-471D-ABAF-66829858E8E7}" srcOrd="3" destOrd="0" presId="urn:microsoft.com/office/officeart/2018/2/layout/IconVerticalSolidList"/>
    <dgm:cxn modelId="{204735EA-6003-4C0E-8649-DD8A166D53E8}" type="presParOf" srcId="{0D541A6D-0553-4B88-B87A-AD12A47C9D0E}" destId="{84F2F230-089E-446A-B3AA-394FC03D0A0E}" srcOrd="4" destOrd="0" presId="urn:microsoft.com/office/officeart/2018/2/layout/IconVerticalSolidList"/>
    <dgm:cxn modelId="{7E5B707B-F9C8-4AF2-AD00-9FBFB89E725B}" type="presParOf" srcId="{84F2F230-089E-446A-B3AA-394FC03D0A0E}" destId="{1F5BFEF7-E3A2-4246-8953-CF21703E0DCC}" srcOrd="0" destOrd="0" presId="urn:microsoft.com/office/officeart/2018/2/layout/IconVerticalSolidList"/>
    <dgm:cxn modelId="{B4566D46-E04E-46FF-9585-27913CECF10D}" type="presParOf" srcId="{84F2F230-089E-446A-B3AA-394FC03D0A0E}" destId="{D858164C-3382-4147-B651-9EF1C2346A53}" srcOrd="1" destOrd="0" presId="urn:microsoft.com/office/officeart/2018/2/layout/IconVerticalSolidList"/>
    <dgm:cxn modelId="{4967C327-718F-46A3-A5D5-BCDD00E5B53B}" type="presParOf" srcId="{84F2F230-089E-446A-B3AA-394FC03D0A0E}" destId="{E3F158F2-99F4-49A6-86CF-0A347B326DDF}" srcOrd="2" destOrd="0" presId="urn:microsoft.com/office/officeart/2018/2/layout/IconVerticalSolidList"/>
    <dgm:cxn modelId="{E8A86C71-F299-422F-B5C8-2CB3E743338E}" type="presParOf" srcId="{84F2F230-089E-446A-B3AA-394FC03D0A0E}" destId="{E52F1D44-09D0-4A02-8659-BB96BA2F8738}" srcOrd="3" destOrd="0" presId="urn:microsoft.com/office/officeart/2018/2/layout/IconVerticalSolidList"/>
    <dgm:cxn modelId="{BE2A7BD1-3CA1-4C3E-961E-F1A15EB43483}" type="presParOf" srcId="{84F2F230-089E-446A-B3AA-394FC03D0A0E}" destId="{21872C23-D3A9-4126-9FA2-8CB68473CE80}"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749397B-7169-4F4F-911C-A2BAC51B424E}" type="doc">
      <dgm:prSet loTypeId="urn:microsoft.com/office/officeart/2018/2/layout/IconLabelDescriptionList" loCatId="icon" qsTypeId="urn:microsoft.com/office/officeart/2005/8/quickstyle/simple1" qsCatId="simple" csTypeId="urn:microsoft.com/office/officeart/2005/8/colors/accent2_2" csCatId="accent2" phldr="1"/>
      <dgm:spPr/>
      <dgm:t>
        <a:bodyPr/>
        <a:lstStyle/>
        <a:p>
          <a:endParaRPr lang="en-US"/>
        </a:p>
      </dgm:t>
    </dgm:pt>
    <dgm:pt modelId="{8DB30EBD-128C-4B89-A7B1-E8FCFD75A6EE}">
      <dgm:prSet/>
      <dgm:spPr/>
      <dgm:t>
        <a:bodyPr/>
        <a:lstStyle/>
        <a:p>
          <a:pPr>
            <a:lnSpc>
              <a:spcPct val="100000"/>
            </a:lnSpc>
            <a:defRPr b="1"/>
          </a:pPr>
          <a:r>
            <a:rPr lang="en-US" dirty="0"/>
            <a:t>This Transaction layer interacts with Host integration layer for invoking request to any backend host systems. </a:t>
          </a:r>
        </a:p>
      </dgm:t>
    </dgm:pt>
    <dgm:pt modelId="{2F55AE4C-6C50-4609-91AD-C388DFE1BF51}" type="parTrans" cxnId="{9BC513CE-60AD-4734-8F87-02CA20254B06}">
      <dgm:prSet/>
      <dgm:spPr/>
      <dgm:t>
        <a:bodyPr/>
        <a:lstStyle/>
        <a:p>
          <a:endParaRPr lang="en-US"/>
        </a:p>
      </dgm:t>
    </dgm:pt>
    <dgm:pt modelId="{86EC1819-2F96-496B-A892-5E306E62361A}" type="sibTrans" cxnId="{9BC513CE-60AD-4734-8F87-02CA20254B06}">
      <dgm:prSet/>
      <dgm:spPr/>
      <dgm:t>
        <a:bodyPr/>
        <a:lstStyle/>
        <a:p>
          <a:endParaRPr lang="en-US"/>
        </a:p>
      </dgm:t>
    </dgm:pt>
    <dgm:pt modelId="{DC4D1D2E-4884-4691-9DE6-EA1CA1528A36}">
      <dgm:prSet/>
      <dgm:spPr/>
      <dgm:t>
        <a:bodyPr/>
        <a:lstStyle/>
        <a:p>
          <a:pPr>
            <a:lnSpc>
              <a:spcPct val="100000"/>
            </a:lnSpc>
            <a:defRPr b="1"/>
          </a:pPr>
          <a:r>
            <a:rPr lang="en-US" dirty="0"/>
            <a:t>This layer also interacts with Data access layer in order to perform DB operations with DEH DB.</a:t>
          </a:r>
        </a:p>
      </dgm:t>
    </dgm:pt>
    <dgm:pt modelId="{62E161C0-BDB1-4E4D-9C35-699A0179B7F0}" type="parTrans" cxnId="{332282C1-05A9-4A7D-9F4F-076AAFB180FF}">
      <dgm:prSet/>
      <dgm:spPr/>
      <dgm:t>
        <a:bodyPr/>
        <a:lstStyle/>
        <a:p>
          <a:endParaRPr lang="en-US"/>
        </a:p>
      </dgm:t>
    </dgm:pt>
    <dgm:pt modelId="{2960C3DC-A859-439C-9296-CACF33D9FD74}" type="sibTrans" cxnId="{332282C1-05A9-4A7D-9F4F-076AAFB180FF}">
      <dgm:prSet/>
      <dgm:spPr/>
      <dgm:t>
        <a:bodyPr/>
        <a:lstStyle/>
        <a:p>
          <a:endParaRPr lang="en-US"/>
        </a:p>
      </dgm:t>
    </dgm:pt>
    <dgm:pt modelId="{45CD4550-8758-4400-A533-BEC09836C1D6}">
      <dgm:prSet custT="1"/>
      <dgm:spPr/>
      <dgm:t>
        <a:bodyPr/>
        <a:lstStyle/>
        <a:p>
          <a:pPr>
            <a:lnSpc>
              <a:spcPct val="100000"/>
            </a:lnSpc>
          </a:pPr>
          <a:r>
            <a:rPr lang="en-US" sz="1200" dirty="0"/>
            <a:t>Local Database Inquiry – fetching a single record.</a:t>
          </a:r>
        </a:p>
      </dgm:t>
    </dgm:pt>
    <dgm:pt modelId="{223E7C83-854F-4117-9CBB-F0060F9322D4}" type="parTrans" cxnId="{2E306B7B-122B-4851-88BC-D77430111D62}">
      <dgm:prSet/>
      <dgm:spPr/>
      <dgm:t>
        <a:bodyPr/>
        <a:lstStyle/>
        <a:p>
          <a:endParaRPr lang="en-US"/>
        </a:p>
      </dgm:t>
    </dgm:pt>
    <dgm:pt modelId="{7062ECAE-8948-41C4-9996-A870CE992980}" type="sibTrans" cxnId="{2E306B7B-122B-4851-88BC-D77430111D62}">
      <dgm:prSet/>
      <dgm:spPr/>
      <dgm:t>
        <a:bodyPr/>
        <a:lstStyle/>
        <a:p>
          <a:endParaRPr lang="en-US"/>
        </a:p>
      </dgm:t>
    </dgm:pt>
    <dgm:pt modelId="{8BA0F6A7-B9BD-43F4-A217-543288B65A6E}">
      <dgm:prSet custT="1"/>
      <dgm:spPr/>
      <dgm:t>
        <a:bodyPr/>
        <a:lstStyle/>
        <a:p>
          <a:pPr>
            <a:lnSpc>
              <a:spcPct val="100000"/>
            </a:lnSpc>
          </a:pPr>
          <a:r>
            <a:rPr lang="en-US" sz="1200" dirty="0"/>
            <a:t>Local Database Inquiry – fetching a list of records.</a:t>
          </a:r>
        </a:p>
      </dgm:t>
    </dgm:pt>
    <dgm:pt modelId="{DDE8E456-3EE5-4AC8-9C5F-2163564A7F77}" type="parTrans" cxnId="{B5C766D4-5E94-435A-ADE1-C715A81986A4}">
      <dgm:prSet/>
      <dgm:spPr/>
      <dgm:t>
        <a:bodyPr/>
        <a:lstStyle/>
        <a:p>
          <a:endParaRPr lang="en-US"/>
        </a:p>
      </dgm:t>
    </dgm:pt>
    <dgm:pt modelId="{02D25917-3476-429D-B5BC-C478B6341A8D}" type="sibTrans" cxnId="{B5C766D4-5E94-435A-ADE1-C715A81986A4}">
      <dgm:prSet/>
      <dgm:spPr/>
      <dgm:t>
        <a:bodyPr/>
        <a:lstStyle/>
        <a:p>
          <a:endParaRPr lang="en-US"/>
        </a:p>
      </dgm:t>
    </dgm:pt>
    <dgm:pt modelId="{0E7DB1EC-069F-46F1-A936-5848ED92D7C5}">
      <dgm:prSet custT="1"/>
      <dgm:spPr/>
      <dgm:t>
        <a:bodyPr/>
        <a:lstStyle/>
        <a:p>
          <a:pPr>
            <a:lnSpc>
              <a:spcPct val="100000"/>
            </a:lnSpc>
          </a:pPr>
          <a:r>
            <a:rPr lang="en-US" sz="1200" dirty="0"/>
            <a:t>Local Database Update</a:t>
          </a:r>
        </a:p>
      </dgm:t>
    </dgm:pt>
    <dgm:pt modelId="{5D646850-D432-47A8-9582-5A138E854AFE}" type="parTrans" cxnId="{4C541743-CEA7-4FE6-99AB-9D33B1C70732}">
      <dgm:prSet/>
      <dgm:spPr/>
      <dgm:t>
        <a:bodyPr/>
        <a:lstStyle/>
        <a:p>
          <a:endParaRPr lang="en-US"/>
        </a:p>
      </dgm:t>
    </dgm:pt>
    <dgm:pt modelId="{A03AFE3D-41DB-4971-829B-6AC0E5A26E6E}" type="sibTrans" cxnId="{4C541743-CEA7-4FE6-99AB-9D33B1C70732}">
      <dgm:prSet/>
      <dgm:spPr/>
      <dgm:t>
        <a:bodyPr/>
        <a:lstStyle/>
        <a:p>
          <a:endParaRPr lang="en-US"/>
        </a:p>
      </dgm:t>
    </dgm:pt>
    <dgm:pt modelId="{55ECE498-C354-4556-AC8F-D85BB914A461}" type="pres">
      <dgm:prSet presAssocID="{E749397B-7169-4F4F-911C-A2BAC51B424E}" presName="root" presStyleCnt="0">
        <dgm:presLayoutVars>
          <dgm:dir/>
          <dgm:resizeHandles val="exact"/>
        </dgm:presLayoutVars>
      </dgm:prSet>
      <dgm:spPr/>
    </dgm:pt>
    <dgm:pt modelId="{822D54AB-1192-4564-B227-BAEAEFF2ACF8}" type="pres">
      <dgm:prSet presAssocID="{8DB30EBD-128C-4B89-A7B1-E8FCFD75A6EE}" presName="compNode" presStyleCnt="0"/>
      <dgm:spPr/>
    </dgm:pt>
    <dgm:pt modelId="{36EDDCE4-1D38-41AA-854D-F5619DBF4D24}" type="pres">
      <dgm:prSet presAssocID="{8DB30EBD-128C-4B89-A7B1-E8FCFD75A6E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A869D45E-E881-4E7E-8985-DA2807948786}" type="pres">
      <dgm:prSet presAssocID="{8DB30EBD-128C-4B89-A7B1-E8FCFD75A6EE}" presName="iconSpace" presStyleCnt="0"/>
      <dgm:spPr/>
    </dgm:pt>
    <dgm:pt modelId="{D37E2EAD-AB61-452B-91E6-A3BDE12A7CE2}" type="pres">
      <dgm:prSet presAssocID="{8DB30EBD-128C-4B89-A7B1-E8FCFD75A6EE}" presName="parTx" presStyleLbl="revTx" presStyleIdx="0" presStyleCnt="4">
        <dgm:presLayoutVars>
          <dgm:chMax val="0"/>
          <dgm:chPref val="0"/>
        </dgm:presLayoutVars>
      </dgm:prSet>
      <dgm:spPr/>
    </dgm:pt>
    <dgm:pt modelId="{7FDC5F35-ED23-41D3-9DC8-F980EECCB2A2}" type="pres">
      <dgm:prSet presAssocID="{8DB30EBD-128C-4B89-A7B1-E8FCFD75A6EE}" presName="txSpace" presStyleCnt="0"/>
      <dgm:spPr/>
    </dgm:pt>
    <dgm:pt modelId="{0815B9E8-3D17-4A6F-BA02-A2436EDB3DAB}" type="pres">
      <dgm:prSet presAssocID="{8DB30EBD-128C-4B89-A7B1-E8FCFD75A6EE}" presName="desTx" presStyleLbl="revTx" presStyleIdx="1" presStyleCnt="4">
        <dgm:presLayoutVars/>
      </dgm:prSet>
      <dgm:spPr/>
    </dgm:pt>
    <dgm:pt modelId="{0C2AAC72-DA60-41AD-96B8-61A8492E09C7}" type="pres">
      <dgm:prSet presAssocID="{86EC1819-2F96-496B-A892-5E306E62361A}" presName="sibTrans" presStyleCnt="0"/>
      <dgm:spPr/>
    </dgm:pt>
    <dgm:pt modelId="{142CFE84-AFC3-494D-A387-5384867BF9B7}" type="pres">
      <dgm:prSet presAssocID="{DC4D1D2E-4884-4691-9DE6-EA1CA1528A36}" presName="compNode" presStyleCnt="0"/>
      <dgm:spPr/>
    </dgm:pt>
    <dgm:pt modelId="{F27A208A-2858-4014-847A-EB68D1146432}" type="pres">
      <dgm:prSet presAssocID="{DC4D1D2E-4884-4691-9DE6-EA1CA1528A3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3ED8A6E6-E427-4C02-98F7-F03BF40DE745}" type="pres">
      <dgm:prSet presAssocID="{DC4D1D2E-4884-4691-9DE6-EA1CA1528A36}" presName="iconSpace" presStyleCnt="0"/>
      <dgm:spPr/>
    </dgm:pt>
    <dgm:pt modelId="{8F66BB61-713E-48A2-8A41-37BB05CE776C}" type="pres">
      <dgm:prSet presAssocID="{DC4D1D2E-4884-4691-9DE6-EA1CA1528A36}" presName="parTx" presStyleLbl="revTx" presStyleIdx="2" presStyleCnt="4">
        <dgm:presLayoutVars>
          <dgm:chMax val="0"/>
          <dgm:chPref val="0"/>
        </dgm:presLayoutVars>
      </dgm:prSet>
      <dgm:spPr/>
    </dgm:pt>
    <dgm:pt modelId="{D7A162DE-9014-45FA-83A7-67660E391E0E}" type="pres">
      <dgm:prSet presAssocID="{DC4D1D2E-4884-4691-9DE6-EA1CA1528A36}" presName="txSpace" presStyleCnt="0"/>
      <dgm:spPr/>
    </dgm:pt>
    <dgm:pt modelId="{E0970E36-5B52-497B-9835-D23F499C1F48}" type="pres">
      <dgm:prSet presAssocID="{DC4D1D2E-4884-4691-9DE6-EA1CA1528A36}" presName="desTx" presStyleLbl="revTx" presStyleIdx="3" presStyleCnt="4">
        <dgm:presLayoutVars/>
      </dgm:prSet>
      <dgm:spPr/>
    </dgm:pt>
  </dgm:ptLst>
  <dgm:cxnLst>
    <dgm:cxn modelId="{B4D95320-23B7-47D1-AEBC-28A4EE16AF28}" type="presOf" srcId="{8BA0F6A7-B9BD-43F4-A217-543288B65A6E}" destId="{E0970E36-5B52-497B-9835-D23F499C1F48}" srcOrd="0" destOrd="1" presId="urn:microsoft.com/office/officeart/2018/2/layout/IconLabelDescriptionList"/>
    <dgm:cxn modelId="{A52DCE21-E044-45A0-916B-3C7574C3EF4C}" type="presOf" srcId="{DC4D1D2E-4884-4691-9DE6-EA1CA1528A36}" destId="{8F66BB61-713E-48A2-8A41-37BB05CE776C}" srcOrd="0" destOrd="0" presId="urn:microsoft.com/office/officeart/2018/2/layout/IconLabelDescriptionList"/>
    <dgm:cxn modelId="{4C541743-CEA7-4FE6-99AB-9D33B1C70732}" srcId="{DC4D1D2E-4884-4691-9DE6-EA1CA1528A36}" destId="{0E7DB1EC-069F-46F1-A936-5848ED92D7C5}" srcOrd="2" destOrd="0" parTransId="{5D646850-D432-47A8-9582-5A138E854AFE}" sibTransId="{A03AFE3D-41DB-4971-829B-6AC0E5A26E6E}"/>
    <dgm:cxn modelId="{A5662259-04CC-49CC-8170-093D14432934}" type="presOf" srcId="{E749397B-7169-4F4F-911C-A2BAC51B424E}" destId="{55ECE498-C354-4556-AC8F-D85BB914A461}" srcOrd="0" destOrd="0" presId="urn:microsoft.com/office/officeart/2018/2/layout/IconLabelDescriptionList"/>
    <dgm:cxn modelId="{2E306B7B-122B-4851-88BC-D77430111D62}" srcId="{DC4D1D2E-4884-4691-9DE6-EA1CA1528A36}" destId="{45CD4550-8758-4400-A533-BEC09836C1D6}" srcOrd="0" destOrd="0" parTransId="{223E7C83-854F-4117-9CBB-F0060F9322D4}" sibTransId="{7062ECAE-8948-41C4-9996-A870CE992980}"/>
    <dgm:cxn modelId="{507265B3-FD6D-4A3D-BC52-836C277B9802}" type="presOf" srcId="{0E7DB1EC-069F-46F1-A936-5848ED92D7C5}" destId="{E0970E36-5B52-497B-9835-D23F499C1F48}" srcOrd="0" destOrd="2" presId="urn:microsoft.com/office/officeart/2018/2/layout/IconLabelDescriptionList"/>
    <dgm:cxn modelId="{332282C1-05A9-4A7D-9F4F-076AAFB180FF}" srcId="{E749397B-7169-4F4F-911C-A2BAC51B424E}" destId="{DC4D1D2E-4884-4691-9DE6-EA1CA1528A36}" srcOrd="1" destOrd="0" parTransId="{62E161C0-BDB1-4E4D-9C35-699A0179B7F0}" sibTransId="{2960C3DC-A859-439C-9296-CACF33D9FD74}"/>
    <dgm:cxn modelId="{0EC316CC-0C82-49EA-BCF0-65087BD03313}" type="presOf" srcId="{8DB30EBD-128C-4B89-A7B1-E8FCFD75A6EE}" destId="{D37E2EAD-AB61-452B-91E6-A3BDE12A7CE2}" srcOrd="0" destOrd="0" presId="urn:microsoft.com/office/officeart/2018/2/layout/IconLabelDescriptionList"/>
    <dgm:cxn modelId="{9BC513CE-60AD-4734-8F87-02CA20254B06}" srcId="{E749397B-7169-4F4F-911C-A2BAC51B424E}" destId="{8DB30EBD-128C-4B89-A7B1-E8FCFD75A6EE}" srcOrd="0" destOrd="0" parTransId="{2F55AE4C-6C50-4609-91AD-C388DFE1BF51}" sibTransId="{86EC1819-2F96-496B-A892-5E306E62361A}"/>
    <dgm:cxn modelId="{B5C766D4-5E94-435A-ADE1-C715A81986A4}" srcId="{DC4D1D2E-4884-4691-9DE6-EA1CA1528A36}" destId="{8BA0F6A7-B9BD-43F4-A217-543288B65A6E}" srcOrd="1" destOrd="0" parTransId="{DDE8E456-3EE5-4AC8-9C5F-2163564A7F77}" sibTransId="{02D25917-3476-429D-B5BC-C478B6341A8D}"/>
    <dgm:cxn modelId="{11618AFC-C0A7-4D1C-8158-91B45AFA04DC}" type="presOf" srcId="{45CD4550-8758-4400-A533-BEC09836C1D6}" destId="{E0970E36-5B52-497B-9835-D23F499C1F48}" srcOrd="0" destOrd="0" presId="urn:microsoft.com/office/officeart/2018/2/layout/IconLabelDescriptionList"/>
    <dgm:cxn modelId="{B4725A0F-28D8-4F07-915E-25C7E69D2B75}" type="presParOf" srcId="{55ECE498-C354-4556-AC8F-D85BB914A461}" destId="{822D54AB-1192-4564-B227-BAEAEFF2ACF8}" srcOrd="0" destOrd="0" presId="urn:microsoft.com/office/officeart/2018/2/layout/IconLabelDescriptionList"/>
    <dgm:cxn modelId="{F88FF5A6-22BA-4C95-8305-24CAB6C38012}" type="presParOf" srcId="{822D54AB-1192-4564-B227-BAEAEFF2ACF8}" destId="{36EDDCE4-1D38-41AA-854D-F5619DBF4D24}" srcOrd="0" destOrd="0" presId="urn:microsoft.com/office/officeart/2018/2/layout/IconLabelDescriptionList"/>
    <dgm:cxn modelId="{60151A81-4D47-4DC4-835E-F47ED17A9382}" type="presParOf" srcId="{822D54AB-1192-4564-B227-BAEAEFF2ACF8}" destId="{A869D45E-E881-4E7E-8985-DA2807948786}" srcOrd="1" destOrd="0" presId="urn:microsoft.com/office/officeart/2018/2/layout/IconLabelDescriptionList"/>
    <dgm:cxn modelId="{58A148C9-F7DE-42DB-8B33-1426D27E8384}" type="presParOf" srcId="{822D54AB-1192-4564-B227-BAEAEFF2ACF8}" destId="{D37E2EAD-AB61-452B-91E6-A3BDE12A7CE2}" srcOrd="2" destOrd="0" presId="urn:microsoft.com/office/officeart/2018/2/layout/IconLabelDescriptionList"/>
    <dgm:cxn modelId="{64F9E314-8693-4F67-98C5-21A81FCC81F3}" type="presParOf" srcId="{822D54AB-1192-4564-B227-BAEAEFF2ACF8}" destId="{7FDC5F35-ED23-41D3-9DC8-F980EECCB2A2}" srcOrd="3" destOrd="0" presId="urn:microsoft.com/office/officeart/2018/2/layout/IconLabelDescriptionList"/>
    <dgm:cxn modelId="{1BB358C1-12B0-4C89-BEE3-2D69FB382393}" type="presParOf" srcId="{822D54AB-1192-4564-B227-BAEAEFF2ACF8}" destId="{0815B9E8-3D17-4A6F-BA02-A2436EDB3DAB}" srcOrd="4" destOrd="0" presId="urn:microsoft.com/office/officeart/2018/2/layout/IconLabelDescriptionList"/>
    <dgm:cxn modelId="{187A5F3E-D791-47E4-9B03-20D55620A988}" type="presParOf" srcId="{55ECE498-C354-4556-AC8F-D85BB914A461}" destId="{0C2AAC72-DA60-41AD-96B8-61A8492E09C7}" srcOrd="1" destOrd="0" presId="urn:microsoft.com/office/officeart/2018/2/layout/IconLabelDescriptionList"/>
    <dgm:cxn modelId="{436CDB25-8094-473B-872C-99181B79A28D}" type="presParOf" srcId="{55ECE498-C354-4556-AC8F-D85BB914A461}" destId="{142CFE84-AFC3-494D-A387-5384867BF9B7}" srcOrd="2" destOrd="0" presId="urn:microsoft.com/office/officeart/2018/2/layout/IconLabelDescriptionList"/>
    <dgm:cxn modelId="{6D4A4CE1-E504-42EE-9463-ABF6EC1550D7}" type="presParOf" srcId="{142CFE84-AFC3-494D-A387-5384867BF9B7}" destId="{F27A208A-2858-4014-847A-EB68D1146432}" srcOrd="0" destOrd="0" presId="urn:microsoft.com/office/officeart/2018/2/layout/IconLabelDescriptionList"/>
    <dgm:cxn modelId="{83AED2D4-BC22-4196-8BCE-8719C2B331A7}" type="presParOf" srcId="{142CFE84-AFC3-494D-A387-5384867BF9B7}" destId="{3ED8A6E6-E427-4C02-98F7-F03BF40DE745}" srcOrd="1" destOrd="0" presId="urn:microsoft.com/office/officeart/2018/2/layout/IconLabelDescriptionList"/>
    <dgm:cxn modelId="{FF671E5F-50C6-4C7F-A296-B5F71DE2DE6B}" type="presParOf" srcId="{142CFE84-AFC3-494D-A387-5384867BF9B7}" destId="{8F66BB61-713E-48A2-8A41-37BB05CE776C}" srcOrd="2" destOrd="0" presId="urn:microsoft.com/office/officeart/2018/2/layout/IconLabelDescriptionList"/>
    <dgm:cxn modelId="{2037D189-ED26-4E33-B82A-16FC61124EBC}" type="presParOf" srcId="{142CFE84-AFC3-494D-A387-5384867BF9B7}" destId="{D7A162DE-9014-45FA-83A7-67660E391E0E}" srcOrd="3" destOrd="0" presId="urn:microsoft.com/office/officeart/2018/2/layout/IconLabelDescriptionList"/>
    <dgm:cxn modelId="{A68087DE-DA4B-4B9F-85D1-5DC85E384E47}" type="presParOf" srcId="{142CFE84-AFC3-494D-A387-5384867BF9B7}" destId="{E0970E36-5B52-497B-9835-D23F499C1F48}"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86065A9-B715-40A2-A47B-77F5A0E36B7E}"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C86FDA9-B7FD-4C81-91E6-FEDB709B6AE6}">
      <dgm:prSet/>
      <dgm:spPr/>
      <dgm:t>
        <a:bodyPr/>
        <a:lstStyle/>
        <a:p>
          <a:pPr>
            <a:lnSpc>
              <a:spcPct val="100000"/>
            </a:lnSpc>
          </a:pPr>
          <a:r>
            <a:rPr lang="en-US" dirty="0"/>
            <a:t>“Internal Middleware” of DEH.</a:t>
          </a:r>
        </a:p>
      </dgm:t>
    </dgm:pt>
    <dgm:pt modelId="{DF466223-1571-48F8-B19C-8D47059FF14B}" type="parTrans" cxnId="{280856E1-6638-4D54-A34D-92301A278D16}">
      <dgm:prSet/>
      <dgm:spPr/>
      <dgm:t>
        <a:bodyPr/>
        <a:lstStyle/>
        <a:p>
          <a:endParaRPr lang="en-US"/>
        </a:p>
      </dgm:t>
    </dgm:pt>
    <dgm:pt modelId="{D6AEBC8E-DD71-4A96-A06A-FE35ED37A7CA}" type="sibTrans" cxnId="{280856E1-6638-4D54-A34D-92301A278D16}">
      <dgm:prSet/>
      <dgm:spPr/>
      <dgm:t>
        <a:bodyPr/>
        <a:lstStyle/>
        <a:p>
          <a:endParaRPr lang="en-US"/>
        </a:p>
      </dgm:t>
    </dgm:pt>
    <dgm:pt modelId="{03654FA5-C1DA-45E7-83A4-1A786538A01E}">
      <dgm:prSet/>
      <dgm:spPr/>
      <dgm:t>
        <a:bodyPr/>
        <a:lstStyle/>
        <a:p>
          <a:pPr>
            <a:lnSpc>
              <a:spcPct val="100000"/>
            </a:lnSpc>
          </a:pPr>
          <a:r>
            <a:rPr lang="en-US" dirty="0"/>
            <a:t>Integration with Apache Camel also supported.</a:t>
          </a:r>
        </a:p>
      </dgm:t>
    </dgm:pt>
    <dgm:pt modelId="{5CB5F5A3-577E-4476-B6A6-472AD04CE868}" type="parTrans" cxnId="{5A498ADE-3D17-472A-9C4F-A5B744614286}">
      <dgm:prSet/>
      <dgm:spPr/>
      <dgm:t>
        <a:bodyPr/>
        <a:lstStyle/>
        <a:p>
          <a:endParaRPr lang="en-US"/>
        </a:p>
      </dgm:t>
    </dgm:pt>
    <dgm:pt modelId="{ECD8A8BD-0BAD-4BF6-8E18-79D477CB8177}" type="sibTrans" cxnId="{5A498ADE-3D17-472A-9C4F-A5B744614286}">
      <dgm:prSet/>
      <dgm:spPr/>
      <dgm:t>
        <a:bodyPr/>
        <a:lstStyle/>
        <a:p>
          <a:endParaRPr lang="en-US"/>
        </a:p>
      </dgm:t>
    </dgm:pt>
    <dgm:pt modelId="{8FE60CB7-B0A6-41BC-97CA-B45A62BDA0F9}">
      <dgm:prSet/>
      <dgm:spPr/>
      <dgm:t>
        <a:bodyPr/>
        <a:lstStyle/>
        <a:p>
          <a:pPr>
            <a:lnSpc>
              <a:spcPct val="100000"/>
            </a:lnSpc>
          </a:pPr>
          <a:r>
            <a:rPr lang="en-US" dirty="0"/>
            <a:t>Features:</a:t>
          </a:r>
        </a:p>
      </dgm:t>
    </dgm:pt>
    <dgm:pt modelId="{82084492-5A11-4481-B6B2-7C2A07B645FF}" type="parTrans" cxnId="{8416467D-A575-49D6-BBF0-40386B94DA0A}">
      <dgm:prSet/>
      <dgm:spPr/>
      <dgm:t>
        <a:bodyPr/>
        <a:lstStyle/>
        <a:p>
          <a:endParaRPr lang="en-US"/>
        </a:p>
      </dgm:t>
    </dgm:pt>
    <dgm:pt modelId="{0F5EF971-EFC8-4476-90BF-673168607804}" type="sibTrans" cxnId="{8416467D-A575-49D6-BBF0-40386B94DA0A}">
      <dgm:prSet/>
      <dgm:spPr/>
      <dgm:t>
        <a:bodyPr/>
        <a:lstStyle/>
        <a:p>
          <a:endParaRPr lang="en-US"/>
        </a:p>
      </dgm:t>
    </dgm:pt>
    <dgm:pt modelId="{DBF7DD0D-1671-4376-A577-FD975CC519CC}">
      <dgm:prSet/>
      <dgm:spPr/>
      <dgm:t>
        <a:bodyPr/>
        <a:lstStyle/>
        <a:p>
          <a:pPr>
            <a:lnSpc>
              <a:spcPct val="100000"/>
            </a:lnSpc>
          </a:pPr>
          <a:r>
            <a:rPr lang="en-US" dirty="0">
              <a:solidFill>
                <a:srgbClr val="002060"/>
              </a:solidFill>
            </a:rPr>
            <a:t>Can be integrated with multiple external systems</a:t>
          </a:r>
        </a:p>
      </dgm:t>
    </dgm:pt>
    <dgm:pt modelId="{9EF61B5A-36CD-4752-94A9-582704979936}" type="parTrans" cxnId="{6EFF5228-70EF-4D28-B4CE-8F8314C40DAA}">
      <dgm:prSet/>
      <dgm:spPr/>
      <dgm:t>
        <a:bodyPr/>
        <a:lstStyle/>
        <a:p>
          <a:endParaRPr lang="en-US"/>
        </a:p>
      </dgm:t>
    </dgm:pt>
    <dgm:pt modelId="{37635B91-5037-4C34-9076-0AFC55BB0C5D}" type="sibTrans" cxnId="{6EFF5228-70EF-4D28-B4CE-8F8314C40DAA}">
      <dgm:prSet/>
      <dgm:spPr/>
      <dgm:t>
        <a:bodyPr/>
        <a:lstStyle/>
        <a:p>
          <a:endParaRPr lang="en-US"/>
        </a:p>
      </dgm:t>
    </dgm:pt>
    <dgm:pt modelId="{9CA8425C-C8B2-44A2-A5F2-34BF6097CD97}">
      <dgm:prSet/>
      <dgm:spPr/>
      <dgm:t>
        <a:bodyPr/>
        <a:lstStyle/>
        <a:p>
          <a:pPr>
            <a:lnSpc>
              <a:spcPct val="100000"/>
            </a:lnSpc>
          </a:pPr>
          <a:r>
            <a:rPr lang="en-US" dirty="0">
              <a:solidFill>
                <a:srgbClr val="002060"/>
              </a:solidFill>
            </a:rPr>
            <a:t>Supports different protocols and message formats</a:t>
          </a:r>
        </a:p>
      </dgm:t>
    </dgm:pt>
    <dgm:pt modelId="{02D14A7B-D81E-449C-B490-0A3955F6A214}" type="parTrans" cxnId="{4A7FF995-FF3B-49AC-8CCB-F91A0EB0B65D}">
      <dgm:prSet/>
      <dgm:spPr/>
      <dgm:t>
        <a:bodyPr/>
        <a:lstStyle/>
        <a:p>
          <a:endParaRPr lang="en-US"/>
        </a:p>
      </dgm:t>
    </dgm:pt>
    <dgm:pt modelId="{24DC7873-72FF-4F60-8406-1366FA91A473}" type="sibTrans" cxnId="{4A7FF995-FF3B-49AC-8CCB-F91A0EB0B65D}">
      <dgm:prSet/>
      <dgm:spPr/>
      <dgm:t>
        <a:bodyPr/>
        <a:lstStyle/>
        <a:p>
          <a:endParaRPr lang="en-US"/>
        </a:p>
      </dgm:t>
    </dgm:pt>
    <dgm:pt modelId="{D04EC2DE-DC2A-48C3-9B96-F1880CC170D4}">
      <dgm:prSet/>
      <dgm:spPr/>
      <dgm:t>
        <a:bodyPr/>
        <a:lstStyle/>
        <a:p>
          <a:pPr>
            <a:lnSpc>
              <a:spcPct val="100000"/>
            </a:lnSpc>
          </a:pPr>
          <a:r>
            <a:rPr lang="en-US" dirty="0">
              <a:solidFill>
                <a:srgbClr val="002060"/>
              </a:solidFill>
            </a:rPr>
            <a:t>Offline handling</a:t>
          </a:r>
        </a:p>
      </dgm:t>
    </dgm:pt>
    <dgm:pt modelId="{DE780574-59E0-4B74-9594-6827141E0D4B}" type="parTrans" cxnId="{821A84E4-66F2-4D35-A32E-1806026A066C}">
      <dgm:prSet/>
      <dgm:spPr/>
      <dgm:t>
        <a:bodyPr/>
        <a:lstStyle/>
        <a:p>
          <a:endParaRPr lang="en-US"/>
        </a:p>
      </dgm:t>
    </dgm:pt>
    <dgm:pt modelId="{C48846AE-23D5-41A1-9C46-FBB402C2E967}" type="sibTrans" cxnId="{821A84E4-66F2-4D35-A32E-1806026A066C}">
      <dgm:prSet/>
      <dgm:spPr/>
      <dgm:t>
        <a:bodyPr/>
        <a:lstStyle/>
        <a:p>
          <a:endParaRPr lang="en-US"/>
        </a:p>
      </dgm:t>
    </dgm:pt>
    <dgm:pt modelId="{91615613-4B42-4A12-8BF5-C0EB2202ECFF}">
      <dgm:prSet custT="1"/>
      <dgm:spPr/>
      <dgm:t>
        <a:bodyPr/>
        <a:lstStyle/>
        <a:p>
          <a:pPr>
            <a:lnSpc>
              <a:spcPct val="100000"/>
            </a:lnSpc>
          </a:pPr>
          <a:r>
            <a:rPr lang="en-US" sz="1100" dirty="0">
              <a:solidFill>
                <a:srgbClr val="002060"/>
              </a:solidFill>
            </a:rPr>
            <a:t>Configured Repository</a:t>
          </a:r>
        </a:p>
        <a:p>
          <a:pPr>
            <a:lnSpc>
              <a:spcPct val="100000"/>
            </a:lnSpc>
          </a:pPr>
          <a:r>
            <a:rPr lang="en-US" sz="1100" dirty="0">
              <a:solidFill>
                <a:srgbClr val="002060"/>
              </a:solidFill>
            </a:rPr>
            <a:t>HIF Orchestrator </a:t>
          </a:r>
        </a:p>
        <a:p>
          <a:pPr>
            <a:lnSpc>
              <a:spcPct val="100000"/>
            </a:lnSpc>
          </a:pPr>
          <a:r>
            <a:rPr lang="en-US" sz="1100" dirty="0">
              <a:solidFill>
                <a:srgbClr val="002060"/>
              </a:solidFill>
            </a:rPr>
            <a:t>Protocol Handlers</a:t>
          </a:r>
        </a:p>
      </dgm:t>
    </dgm:pt>
    <dgm:pt modelId="{D0C89BEE-F856-4901-A82E-1EC6DD17B7FB}" type="parTrans" cxnId="{4574D90D-9B17-49E2-8D3C-BFD3E7E12AB8}">
      <dgm:prSet/>
      <dgm:spPr/>
      <dgm:t>
        <a:bodyPr/>
        <a:lstStyle/>
        <a:p>
          <a:endParaRPr lang="en-US"/>
        </a:p>
      </dgm:t>
    </dgm:pt>
    <dgm:pt modelId="{56539747-1CD8-4179-A1DA-82712ACE4979}" type="sibTrans" cxnId="{4574D90D-9B17-49E2-8D3C-BFD3E7E12AB8}">
      <dgm:prSet/>
      <dgm:spPr/>
      <dgm:t>
        <a:bodyPr/>
        <a:lstStyle/>
        <a:p>
          <a:endParaRPr lang="en-US"/>
        </a:p>
      </dgm:t>
    </dgm:pt>
    <dgm:pt modelId="{8C864243-5D54-4206-8FF1-7A2EC8EA69D3}">
      <dgm:prSet/>
      <dgm:spPr/>
      <dgm:t>
        <a:bodyPr/>
        <a:lstStyle/>
        <a:p>
          <a:pPr>
            <a:lnSpc>
              <a:spcPct val="100000"/>
            </a:lnSpc>
          </a:pPr>
          <a:r>
            <a:rPr lang="en-US" dirty="0">
              <a:solidFill>
                <a:srgbClr val="002060"/>
              </a:solidFill>
            </a:rPr>
            <a:t>Request Processors</a:t>
          </a:r>
        </a:p>
        <a:p>
          <a:pPr>
            <a:lnSpc>
              <a:spcPct val="100000"/>
            </a:lnSpc>
          </a:pPr>
          <a:r>
            <a:rPr lang="en-US" dirty="0">
              <a:solidFill>
                <a:srgbClr val="002060"/>
              </a:solidFill>
            </a:rPr>
            <a:t>Transformers	</a:t>
          </a:r>
        </a:p>
      </dgm:t>
    </dgm:pt>
    <dgm:pt modelId="{3F85E838-21BA-4517-B66D-FE4B4A4637D1}" type="sibTrans" cxnId="{7EF5752B-84CF-42C0-8EA0-223F209BC3DC}">
      <dgm:prSet/>
      <dgm:spPr/>
      <dgm:t>
        <a:bodyPr/>
        <a:lstStyle/>
        <a:p>
          <a:endParaRPr lang="en-US"/>
        </a:p>
      </dgm:t>
    </dgm:pt>
    <dgm:pt modelId="{2F4416A6-E0C2-4E11-B60C-12817F4C0642}" type="parTrans" cxnId="{7EF5752B-84CF-42C0-8EA0-223F209BC3DC}">
      <dgm:prSet/>
      <dgm:spPr/>
      <dgm:t>
        <a:bodyPr/>
        <a:lstStyle/>
        <a:p>
          <a:endParaRPr lang="en-US"/>
        </a:p>
      </dgm:t>
    </dgm:pt>
    <dgm:pt modelId="{33CD893A-BE8F-440B-9DA2-4903481F7576}">
      <dgm:prSet/>
      <dgm:spPr/>
      <dgm:t>
        <a:bodyPr/>
        <a:lstStyle/>
        <a:p>
          <a:pPr>
            <a:lnSpc>
              <a:spcPct val="100000"/>
            </a:lnSpc>
          </a:pPr>
          <a:r>
            <a:rPr lang="en-US" dirty="0">
              <a:solidFill>
                <a:srgbClr val="002060"/>
              </a:solidFill>
            </a:rPr>
            <a:t>Host Adaptor</a:t>
          </a:r>
          <a:r>
            <a:rPr lang="en-US" dirty="0"/>
            <a:t>	</a:t>
          </a:r>
        </a:p>
      </dgm:t>
    </dgm:pt>
    <dgm:pt modelId="{01B62E82-4116-41B6-89C6-1AB01529CB13}" type="sibTrans" cxnId="{EEE65E1E-9044-4892-9CBF-6D4F46F1362B}">
      <dgm:prSet/>
      <dgm:spPr/>
      <dgm:t>
        <a:bodyPr/>
        <a:lstStyle/>
        <a:p>
          <a:endParaRPr lang="en-US"/>
        </a:p>
      </dgm:t>
    </dgm:pt>
    <dgm:pt modelId="{36DB5F71-AB52-480F-AE28-BB562FE418AA}" type="parTrans" cxnId="{EEE65E1E-9044-4892-9CBF-6D4F46F1362B}">
      <dgm:prSet/>
      <dgm:spPr/>
      <dgm:t>
        <a:bodyPr/>
        <a:lstStyle/>
        <a:p>
          <a:endParaRPr lang="en-US"/>
        </a:p>
      </dgm:t>
    </dgm:pt>
    <dgm:pt modelId="{7A710F4E-EB3A-426B-8FA7-9921171A77B4}" type="pres">
      <dgm:prSet presAssocID="{186065A9-B715-40A2-A47B-77F5A0E36B7E}" presName="root" presStyleCnt="0">
        <dgm:presLayoutVars>
          <dgm:dir/>
          <dgm:resizeHandles val="exact"/>
        </dgm:presLayoutVars>
      </dgm:prSet>
      <dgm:spPr/>
    </dgm:pt>
    <dgm:pt modelId="{19CFE947-9819-449B-B093-BD44FB7D7C36}" type="pres">
      <dgm:prSet presAssocID="{2C86FDA9-B7FD-4C81-91E6-FEDB709B6AE6}" presName="compNode" presStyleCnt="0"/>
      <dgm:spPr/>
    </dgm:pt>
    <dgm:pt modelId="{14B0D5D4-2F8E-489E-8C41-A3A4BFD00605}" type="pres">
      <dgm:prSet presAssocID="{2C86FDA9-B7FD-4C81-91E6-FEDB709B6AE6}" presName="bgRect" presStyleLbl="bgShp" presStyleIdx="0" presStyleCnt="4"/>
      <dgm:spPr/>
    </dgm:pt>
    <dgm:pt modelId="{18957B9E-5D65-4ACD-9E9F-F97A0F8075B8}" type="pres">
      <dgm:prSet presAssocID="{2C86FDA9-B7FD-4C81-91E6-FEDB709B6AE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inimize"/>
        </a:ext>
      </dgm:extLst>
    </dgm:pt>
    <dgm:pt modelId="{307A53AE-F718-4A43-A424-6123FA8D8A9A}" type="pres">
      <dgm:prSet presAssocID="{2C86FDA9-B7FD-4C81-91E6-FEDB709B6AE6}" presName="spaceRect" presStyleCnt="0"/>
      <dgm:spPr/>
    </dgm:pt>
    <dgm:pt modelId="{83CC4E93-7460-462C-AD96-AA5E2224A46D}" type="pres">
      <dgm:prSet presAssocID="{2C86FDA9-B7FD-4C81-91E6-FEDB709B6AE6}" presName="parTx" presStyleLbl="revTx" presStyleIdx="0" presStyleCnt="6">
        <dgm:presLayoutVars>
          <dgm:chMax val="0"/>
          <dgm:chPref val="0"/>
        </dgm:presLayoutVars>
      </dgm:prSet>
      <dgm:spPr/>
    </dgm:pt>
    <dgm:pt modelId="{7A06DD66-AB02-4330-8B2F-2D7396612D60}" type="pres">
      <dgm:prSet presAssocID="{D6AEBC8E-DD71-4A96-A06A-FE35ED37A7CA}" presName="sibTrans" presStyleCnt="0"/>
      <dgm:spPr/>
    </dgm:pt>
    <dgm:pt modelId="{32D73F95-CD0E-4D84-86F5-A288ECEDD5D6}" type="pres">
      <dgm:prSet presAssocID="{03654FA5-C1DA-45E7-83A4-1A786538A01E}" presName="compNode" presStyleCnt="0"/>
      <dgm:spPr/>
    </dgm:pt>
    <dgm:pt modelId="{CC3A5587-1FCC-4D69-B580-10BB5C825061}" type="pres">
      <dgm:prSet presAssocID="{03654FA5-C1DA-45E7-83A4-1A786538A01E}" presName="bgRect" presStyleLbl="bgShp" presStyleIdx="1" presStyleCnt="4"/>
      <dgm:spPr/>
    </dgm:pt>
    <dgm:pt modelId="{8F78FE36-4B4A-4BF6-9863-E1D037C24FF5}" type="pres">
      <dgm:prSet presAssocID="{03654FA5-C1DA-45E7-83A4-1A786538A01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erver"/>
        </a:ext>
      </dgm:extLst>
    </dgm:pt>
    <dgm:pt modelId="{AD812E9A-F0DF-4BF4-B7AF-C175FF70459F}" type="pres">
      <dgm:prSet presAssocID="{03654FA5-C1DA-45E7-83A4-1A786538A01E}" presName="spaceRect" presStyleCnt="0"/>
      <dgm:spPr/>
    </dgm:pt>
    <dgm:pt modelId="{3D260BA2-2E85-4A78-BBDB-94F8AE1D6DEA}" type="pres">
      <dgm:prSet presAssocID="{03654FA5-C1DA-45E7-83A4-1A786538A01E}" presName="parTx" presStyleLbl="revTx" presStyleIdx="1" presStyleCnt="6">
        <dgm:presLayoutVars>
          <dgm:chMax val="0"/>
          <dgm:chPref val="0"/>
        </dgm:presLayoutVars>
      </dgm:prSet>
      <dgm:spPr/>
    </dgm:pt>
    <dgm:pt modelId="{85879D18-EA1D-48EB-902E-8F83507B1411}" type="pres">
      <dgm:prSet presAssocID="{ECD8A8BD-0BAD-4BF6-8E18-79D477CB8177}" presName="sibTrans" presStyleCnt="0"/>
      <dgm:spPr/>
    </dgm:pt>
    <dgm:pt modelId="{8CD50774-BC91-4919-B972-756B16F728FB}" type="pres">
      <dgm:prSet presAssocID="{8FE60CB7-B0A6-41BC-97CA-B45A62BDA0F9}" presName="compNode" presStyleCnt="0"/>
      <dgm:spPr/>
    </dgm:pt>
    <dgm:pt modelId="{395D75EC-BED7-400B-AB60-C8B13D0BDB78}" type="pres">
      <dgm:prSet presAssocID="{8FE60CB7-B0A6-41BC-97CA-B45A62BDA0F9}" presName="bgRect" presStyleLbl="bgShp" presStyleIdx="2" presStyleCnt="4"/>
      <dgm:spPr/>
    </dgm:pt>
    <dgm:pt modelId="{8A8942E3-ABBA-437B-B4A1-30B2C53A182E}" type="pres">
      <dgm:prSet presAssocID="{8FE60CB7-B0A6-41BC-97CA-B45A62BDA0F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054CF444-EFE8-4783-8183-727FC8248A23}" type="pres">
      <dgm:prSet presAssocID="{8FE60CB7-B0A6-41BC-97CA-B45A62BDA0F9}" presName="spaceRect" presStyleCnt="0"/>
      <dgm:spPr/>
    </dgm:pt>
    <dgm:pt modelId="{63BA8EA6-DAB3-4428-8F09-58D60865B281}" type="pres">
      <dgm:prSet presAssocID="{8FE60CB7-B0A6-41BC-97CA-B45A62BDA0F9}" presName="parTx" presStyleLbl="revTx" presStyleIdx="2" presStyleCnt="6">
        <dgm:presLayoutVars>
          <dgm:chMax val="0"/>
          <dgm:chPref val="0"/>
        </dgm:presLayoutVars>
      </dgm:prSet>
      <dgm:spPr/>
    </dgm:pt>
    <dgm:pt modelId="{AE5305D5-9B92-4EFD-BF5C-E1C13D486A0F}" type="pres">
      <dgm:prSet presAssocID="{8FE60CB7-B0A6-41BC-97CA-B45A62BDA0F9}" presName="desTx" presStyleLbl="revTx" presStyleIdx="3" presStyleCnt="6">
        <dgm:presLayoutVars/>
      </dgm:prSet>
      <dgm:spPr/>
    </dgm:pt>
    <dgm:pt modelId="{04BFDABC-AF04-42CD-8E5A-50E4E57D6700}" type="pres">
      <dgm:prSet presAssocID="{0F5EF971-EFC8-4476-90BF-673168607804}" presName="sibTrans" presStyleCnt="0"/>
      <dgm:spPr/>
    </dgm:pt>
    <dgm:pt modelId="{63469067-A5FD-4182-A7D6-2CE04786E9A8}" type="pres">
      <dgm:prSet presAssocID="{91615613-4B42-4A12-8BF5-C0EB2202ECFF}" presName="compNode" presStyleCnt="0"/>
      <dgm:spPr/>
    </dgm:pt>
    <dgm:pt modelId="{794CE382-F137-43C1-A05E-80768A13B344}" type="pres">
      <dgm:prSet presAssocID="{91615613-4B42-4A12-8BF5-C0EB2202ECFF}" presName="bgRect" presStyleLbl="bgShp" presStyleIdx="3" presStyleCnt="4"/>
      <dgm:spPr/>
    </dgm:pt>
    <dgm:pt modelId="{40786146-D9C5-4459-B7B6-02C0E483D445}" type="pres">
      <dgm:prSet presAssocID="{91615613-4B42-4A12-8BF5-C0EB2202ECF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pt>
    <dgm:pt modelId="{7B165317-CD0A-40A1-A4DE-318B4E360F8E}" type="pres">
      <dgm:prSet presAssocID="{91615613-4B42-4A12-8BF5-C0EB2202ECFF}" presName="spaceRect" presStyleCnt="0"/>
      <dgm:spPr/>
    </dgm:pt>
    <dgm:pt modelId="{C6620A4E-E342-46E0-80B8-1C21799AD7CA}" type="pres">
      <dgm:prSet presAssocID="{91615613-4B42-4A12-8BF5-C0EB2202ECFF}" presName="parTx" presStyleLbl="revTx" presStyleIdx="4" presStyleCnt="6">
        <dgm:presLayoutVars>
          <dgm:chMax val="0"/>
          <dgm:chPref val="0"/>
        </dgm:presLayoutVars>
      </dgm:prSet>
      <dgm:spPr/>
    </dgm:pt>
    <dgm:pt modelId="{A18679C6-02AB-4023-8756-A353305FEA95}" type="pres">
      <dgm:prSet presAssocID="{91615613-4B42-4A12-8BF5-C0EB2202ECFF}" presName="desTx" presStyleLbl="revTx" presStyleIdx="5" presStyleCnt="6">
        <dgm:presLayoutVars/>
      </dgm:prSet>
      <dgm:spPr/>
    </dgm:pt>
  </dgm:ptLst>
  <dgm:cxnLst>
    <dgm:cxn modelId="{4574D90D-9B17-49E2-8D3C-BFD3E7E12AB8}" srcId="{186065A9-B715-40A2-A47B-77F5A0E36B7E}" destId="{91615613-4B42-4A12-8BF5-C0EB2202ECFF}" srcOrd="3" destOrd="0" parTransId="{D0C89BEE-F856-4901-A82E-1EC6DD17B7FB}" sibTransId="{56539747-1CD8-4179-A1DA-82712ACE4979}"/>
    <dgm:cxn modelId="{EEE65E1E-9044-4892-9CBF-6D4F46F1362B}" srcId="{91615613-4B42-4A12-8BF5-C0EB2202ECFF}" destId="{33CD893A-BE8F-440B-9DA2-4903481F7576}" srcOrd="1" destOrd="0" parTransId="{36DB5F71-AB52-480F-AE28-BB562FE418AA}" sibTransId="{01B62E82-4116-41B6-89C6-1AB01529CB13}"/>
    <dgm:cxn modelId="{6EFF5228-70EF-4D28-B4CE-8F8314C40DAA}" srcId="{8FE60CB7-B0A6-41BC-97CA-B45A62BDA0F9}" destId="{DBF7DD0D-1671-4376-A577-FD975CC519CC}" srcOrd="0" destOrd="0" parTransId="{9EF61B5A-36CD-4752-94A9-582704979936}" sibTransId="{37635B91-5037-4C34-9076-0AFC55BB0C5D}"/>
    <dgm:cxn modelId="{7EF5752B-84CF-42C0-8EA0-223F209BC3DC}" srcId="{91615613-4B42-4A12-8BF5-C0EB2202ECFF}" destId="{8C864243-5D54-4206-8FF1-7A2EC8EA69D3}" srcOrd="0" destOrd="0" parTransId="{2F4416A6-E0C2-4E11-B60C-12817F4C0642}" sibTransId="{3F85E838-21BA-4517-B66D-FE4B4A4637D1}"/>
    <dgm:cxn modelId="{FB2FC038-D3AA-4C77-8498-FE499625D98D}" type="presOf" srcId="{33CD893A-BE8F-440B-9DA2-4903481F7576}" destId="{A18679C6-02AB-4023-8756-A353305FEA95}" srcOrd="0" destOrd="1" presId="urn:microsoft.com/office/officeart/2018/2/layout/IconVerticalSolidList"/>
    <dgm:cxn modelId="{68052771-635F-48F9-B787-696F8DAC9498}" type="presOf" srcId="{8C864243-5D54-4206-8FF1-7A2EC8EA69D3}" destId="{A18679C6-02AB-4023-8756-A353305FEA95}" srcOrd="0" destOrd="0" presId="urn:microsoft.com/office/officeart/2018/2/layout/IconVerticalSolidList"/>
    <dgm:cxn modelId="{DE9D2754-D580-464B-9A58-7BF3A43CD13C}" type="presOf" srcId="{9CA8425C-C8B2-44A2-A5F2-34BF6097CD97}" destId="{AE5305D5-9B92-4EFD-BF5C-E1C13D486A0F}" srcOrd="0" destOrd="1" presId="urn:microsoft.com/office/officeart/2018/2/layout/IconVerticalSolidList"/>
    <dgm:cxn modelId="{99232256-F056-46C3-9B12-6E2FC485A08B}" type="presOf" srcId="{D04EC2DE-DC2A-48C3-9B96-F1880CC170D4}" destId="{AE5305D5-9B92-4EFD-BF5C-E1C13D486A0F}" srcOrd="0" destOrd="2" presId="urn:microsoft.com/office/officeart/2018/2/layout/IconVerticalSolidList"/>
    <dgm:cxn modelId="{8416467D-A575-49D6-BBF0-40386B94DA0A}" srcId="{186065A9-B715-40A2-A47B-77F5A0E36B7E}" destId="{8FE60CB7-B0A6-41BC-97CA-B45A62BDA0F9}" srcOrd="2" destOrd="0" parTransId="{82084492-5A11-4481-B6B2-7C2A07B645FF}" sibTransId="{0F5EF971-EFC8-4476-90BF-673168607804}"/>
    <dgm:cxn modelId="{22C3F183-A71C-44BE-99BA-14F3257B797B}" type="presOf" srcId="{8FE60CB7-B0A6-41BC-97CA-B45A62BDA0F9}" destId="{63BA8EA6-DAB3-4428-8F09-58D60865B281}" srcOrd="0" destOrd="0" presId="urn:microsoft.com/office/officeart/2018/2/layout/IconVerticalSolidList"/>
    <dgm:cxn modelId="{EB4DE889-92C1-48DA-9337-79D1D5BB0BED}" type="presOf" srcId="{186065A9-B715-40A2-A47B-77F5A0E36B7E}" destId="{7A710F4E-EB3A-426B-8FA7-9921171A77B4}" srcOrd="0" destOrd="0" presId="urn:microsoft.com/office/officeart/2018/2/layout/IconVerticalSolidList"/>
    <dgm:cxn modelId="{4A7FF995-FF3B-49AC-8CCB-F91A0EB0B65D}" srcId="{8FE60CB7-B0A6-41BC-97CA-B45A62BDA0F9}" destId="{9CA8425C-C8B2-44A2-A5F2-34BF6097CD97}" srcOrd="1" destOrd="0" parTransId="{02D14A7B-D81E-449C-B490-0A3955F6A214}" sibTransId="{24DC7873-72FF-4F60-8406-1366FA91A473}"/>
    <dgm:cxn modelId="{078685A4-0837-4462-80F1-49246AE13BDB}" type="presOf" srcId="{DBF7DD0D-1671-4376-A577-FD975CC519CC}" destId="{AE5305D5-9B92-4EFD-BF5C-E1C13D486A0F}" srcOrd="0" destOrd="0" presId="urn:microsoft.com/office/officeart/2018/2/layout/IconVerticalSolidList"/>
    <dgm:cxn modelId="{5DAE49BC-9B68-4B1F-8CC3-BD6C6ABA05A4}" type="presOf" srcId="{91615613-4B42-4A12-8BF5-C0EB2202ECFF}" destId="{C6620A4E-E342-46E0-80B8-1C21799AD7CA}" srcOrd="0" destOrd="0" presId="urn:microsoft.com/office/officeart/2018/2/layout/IconVerticalSolidList"/>
    <dgm:cxn modelId="{1ED779D3-FEC9-445D-9A28-EC693AC2CB57}" type="presOf" srcId="{03654FA5-C1DA-45E7-83A4-1A786538A01E}" destId="{3D260BA2-2E85-4A78-BBDB-94F8AE1D6DEA}" srcOrd="0" destOrd="0" presId="urn:microsoft.com/office/officeart/2018/2/layout/IconVerticalSolidList"/>
    <dgm:cxn modelId="{5A498ADE-3D17-472A-9C4F-A5B744614286}" srcId="{186065A9-B715-40A2-A47B-77F5A0E36B7E}" destId="{03654FA5-C1DA-45E7-83A4-1A786538A01E}" srcOrd="1" destOrd="0" parTransId="{5CB5F5A3-577E-4476-B6A6-472AD04CE868}" sibTransId="{ECD8A8BD-0BAD-4BF6-8E18-79D477CB8177}"/>
    <dgm:cxn modelId="{280856E1-6638-4D54-A34D-92301A278D16}" srcId="{186065A9-B715-40A2-A47B-77F5A0E36B7E}" destId="{2C86FDA9-B7FD-4C81-91E6-FEDB709B6AE6}" srcOrd="0" destOrd="0" parTransId="{DF466223-1571-48F8-B19C-8D47059FF14B}" sibTransId="{D6AEBC8E-DD71-4A96-A06A-FE35ED37A7CA}"/>
    <dgm:cxn modelId="{821A84E4-66F2-4D35-A32E-1806026A066C}" srcId="{8FE60CB7-B0A6-41BC-97CA-B45A62BDA0F9}" destId="{D04EC2DE-DC2A-48C3-9B96-F1880CC170D4}" srcOrd="2" destOrd="0" parTransId="{DE780574-59E0-4B74-9594-6827141E0D4B}" sibTransId="{C48846AE-23D5-41A1-9C46-FBB402C2E967}"/>
    <dgm:cxn modelId="{CD0B24FD-0211-4EED-9ADE-9482A11898AE}" type="presOf" srcId="{2C86FDA9-B7FD-4C81-91E6-FEDB709B6AE6}" destId="{83CC4E93-7460-462C-AD96-AA5E2224A46D}" srcOrd="0" destOrd="0" presId="urn:microsoft.com/office/officeart/2018/2/layout/IconVerticalSolidList"/>
    <dgm:cxn modelId="{74C55D5D-7612-4B47-942E-F73CFA84962D}" type="presParOf" srcId="{7A710F4E-EB3A-426B-8FA7-9921171A77B4}" destId="{19CFE947-9819-449B-B093-BD44FB7D7C36}" srcOrd="0" destOrd="0" presId="urn:microsoft.com/office/officeart/2018/2/layout/IconVerticalSolidList"/>
    <dgm:cxn modelId="{C9129602-9F57-49D9-B8E5-E5C091C94D9B}" type="presParOf" srcId="{19CFE947-9819-449B-B093-BD44FB7D7C36}" destId="{14B0D5D4-2F8E-489E-8C41-A3A4BFD00605}" srcOrd="0" destOrd="0" presId="urn:microsoft.com/office/officeart/2018/2/layout/IconVerticalSolidList"/>
    <dgm:cxn modelId="{0B58ABEF-5D31-4A3B-BD64-4DFD460545E6}" type="presParOf" srcId="{19CFE947-9819-449B-B093-BD44FB7D7C36}" destId="{18957B9E-5D65-4ACD-9E9F-F97A0F8075B8}" srcOrd="1" destOrd="0" presId="urn:microsoft.com/office/officeart/2018/2/layout/IconVerticalSolidList"/>
    <dgm:cxn modelId="{F18482C3-4ED3-4A42-B108-B58A25C503BA}" type="presParOf" srcId="{19CFE947-9819-449B-B093-BD44FB7D7C36}" destId="{307A53AE-F718-4A43-A424-6123FA8D8A9A}" srcOrd="2" destOrd="0" presId="urn:microsoft.com/office/officeart/2018/2/layout/IconVerticalSolidList"/>
    <dgm:cxn modelId="{2AB9C618-F68D-42E9-B02C-22553C0B2E9A}" type="presParOf" srcId="{19CFE947-9819-449B-B093-BD44FB7D7C36}" destId="{83CC4E93-7460-462C-AD96-AA5E2224A46D}" srcOrd="3" destOrd="0" presId="urn:microsoft.com/office/officeart/2018/2/layout/IconVerticalSolidList"/>
    <dgm:cxn modelId="{1F068705-FD0A-438A-9244-9E73A07AC736}" type="presParOf" srcId="{7A710F4E-EB3A-426B-8FA7-9921171A77B4}" destId="{7A06DD66-AB02-4330-8B2F-2D7396612D60}" srcOrd="1" destOrd="0" presId="urn:microsoft.com/office/officeart/2018/2/layout/IconVerticalSolidList"/>
    <dgm:cxn modelId="{B7AE443F-2EE1-4BDD-A74B-9A1C2DC2CA69}" type="presParOf" srcId="{7A710F4E-EB3A-426B-8FA7-9921171A77B4}" destId="{32D73F95-CD0E-4D84-86F5-A288ECEDD5D6}" srcOrd="2" destOrd="0" presId="urn:microsoft.com/office/officeart/2018/2/layout/IconVerticalSolidList"/>
    <dgm:cxn modelId="{C79F76AE-FB6D-4A93-AD63-B77C2023CCDF}" type="presParOf" srcId="{32D73F95-CD0E-4D84-86F5-A288ECEDD5D6}" destId="{CC3A5587-1FCC-4D69-B580-10BB5C825061}" srcOrd="0" destOrd="0" presId="urn:microsoft.com/office/officeart/2018/2/layout/IconVerticalSolidList"/>
    <dgm:cxn modelId="{2982A32D-C4B3-46EC-807C-C9C24317C22C}" type="presParOf" srcId="{32D73F95-CD0E-4D84-86F5-A288ECEDD5D6}" destId="{8F78FE36-4B4A-4BF6-9863-E1D037C24FF5}" srcOrd="1" destOrd="0" presId="urn:microsoft.com/office/officeart/2018/2/layout/IconVerticalSolidList"/>
    <dgm:cxn modelId="{ED54980B-F4C1-411F-B231-D48C6DBDCB0C}" type="presParOf" srcId="{32D73F95-CD0E-4D84-86F5-A288ECEDD5D6}" destId="{AD812E9A-F0DF-4BF4-B7AF-C175FF70459F}" srcOrd="2" destOrd="0" presId="urn:microsoft.com/office/officeart/2018/2/layout/IconVerticalSolidList"/>
    <dgm:cxn modelId="{7A00C5EA-169E-4F73-88DB-B95873072D6D}" type="presParOf" srcId="{32D73F95-CD0E-4D84-86F5-A288ECEDD5D6}" destId="{3D260BA2-2E85-4A78-BBDB-94F8AE1D6DEA}" srcOrd="3" destOrd="0" presId="urn:microsoft.com/office/officeart/2018/2/layout/IconVerticalSolidList"/>
    <dgm:cxn modelId="{257C2267-0C00-434B-8F6E-6DD6FF4DC5A1}" type="presParOf" srcId="{7A710F4E-EB3A-426B-8FA7-9921171A77B4}" destId="{85879D18-EA1D-48EB-902E-8F83507B1411}" srcOrd="3" destOrd="0" presId="urn:microsoft.com/office/officeart/2018/2/layout/IconVerticalSolidList"/>
    <dgm:cxn modelId="{04039386-2E57-4E37-A545-7B1301444549}" type="presParOf" srcId="{7A710F4E-EB3A-426B-8FA7-9921171A77B4}" destId="{8CD50774-BC91-4919-B972-756B16F728FB}" srcOrd="4" destOrd="0" presId="urn:microsoft.com/office/officeart/2018/2/layout/IconVerticalSolidList"/>
    <dgm:cxn modelId="{E9C4753F-65EB-4B6E-985A-78DEC7313232}" type="presParOf" srcId="{8CD50774-BC91-4919-B972-756B16F728FB}" destId="{395D75EC-BED7-400B-AB60-C8B13D0BDB78}" srcOrd="0" destOrd="0" presId="urn:microsoft.com/office/officeart/2018/2/layout/IconVerticalSolidList"/>
    <dgm:cxn modelId="{05FBB4D3-9549-4BF9-9294-D4977D484555}" type="presParOf" srcId="{8CD50774-BC91-4919-B972-756B16F728FB}" destId="{8A8942E3-ABBA-437B-B4A1-30B2C53A182E}" srcOrd="1" destOrd="0" presId="urn:microsoft.com/office/officeart/2018/2/layout/IconVerticalSolidList"/>
    <dgm:cxn modelId="{799BB6CB-7C2B-4DEE-AC6D-D0DB2853F1E8}" type="presParOf" srcId="{8CD50774-BC91-4919-B972-756B16F728FB}" destId="{054CF444-EFE8-4783-8183-727FC8248A23}" srcOrd="2" destOrd="0" presId="urn:microsoft.com/office/officeart/2018/2/layout/IconVerticalSolidList"/>
    <dgm:cxn modelId="{3562B63A-D0FC-45A2-8769-2CC823D34DD4}" type="presParOf" srcId="{8CD50774-BC91-4919-B972-756B16F728FB}" destId="{63BA8EA6-DAB3-4428-8F09-58D60865B281}" srcOrd="3" destOrd="0" presId="urn:microsoft.com/office/officeart/2018/2/layout/IconVerticalSolidList"/>
    <dgm:cxn modelId="{0D63AC94-ED07-4DF6-8B9B-F57E24F618AF}" type="presParOf" srcId="{8CD50774-BC91-4919-B972-756B16F728FB}" destId="{AE5305D5-9B92-4EFD-BF5C-E1C13D486A0F}" srcOrd="4" destOrd="0" presId="urn:microsoft.com/office/officeart/2018/2/layout/IconVerticalSolidList"/>
    <dgm:cxn modelId="{CE9C305A-BCD2-4B9E-8ADC-6061C0407B4C}" type="presParOf" srcId="{7A710F4E-EB3A-426B-8FA7-9921171A77B4}" destId="{04BFDABC-AF04-42CD-8E5A-50E4E57D6700}" srcOrd="5" destOrd="0" presId="urn:microsoft.com/office/officeart/2018/2/layout/IconVerticalSolidList"/>
    <dgm:cxn modelId="{2EEC33B9-83D3-438F-96AC-F78BAD045A4A}" type="presParOf" srcId="{7A710F4E-EB3A-426B-8FA7-9921171A77B4}" destId="{63469067-A5FD-4182-A7D6-2CE04786E9A8}" srcOrd="6" destOrd="0" presId="urn:microsoft.com/office/officeart/2018/2/layout/IconVerticalSolidList"/>
    <dgm:cxn modelId="{F35B9E31-0531-4985-B190-4264D80D343B}" type="presParOf" srcId="{63469067-A5FD-4182-A7D6-2CE04786E9A8}" destId="{794CE382-F137-43C1-A05E-80768A13B344}" srcOrd="0" destOrd="0" presId="urn:microsoft.com/office/officeart/2018/2/layout/IconVerticalSolidList"/>
    <dgm:cxn modelId="{90B1527D-75BD-4850-827D-27F46350BBAE}" type="presParOf" srcId="{63469067-A5FD-4182-A7D6-2CE04786E9A8}" destId="{40786146-D9C5-4459-B7B6-02C0E483D445}" srcOrd="1" destOrd="0" presId="urn:microsoft.com/office/officeart/2018/2/layout/IconVerticalSolidList"/>
    <dgm:cxn modelId="{D7CC1047-6A91-41F4-8F41-E9C29CE7083C}" type="presParOf" srcId="{63469067-A5FD-4182-A7D6-2CE04786E9A8}" destId="{7B165317-CD0A-40A1-A4DE-318B4E360F8E}" srcOrd="2" destOrd="0" presId="urn:microsoft.com/office/officeart/2018/2/layout/IconVerticalSolidList"/>
    <dgm:cxn modelId="{286BEE62-EBD2-49B6-850C-C676BE7D2070}" type="presParOf" srcId="{63469067-A5FD-4182-A7D6-2CE04786E9A8}" destId="{C6620A4E-E342-46E0-80B8-1C21799AD7CA}" srcOrd="3" destOrd="0" presId="urn:microsoft.com/office/officeart/2018/2/layout/IconVerticalSolidList"/>
    <dgm:cxn modelId="{38F92DFE-7AEF-4110-A3FA-3EF70C858D1E}" type="presParOf" srcId="{63469067-A5FD-4182-A7D6-2CE04786E9A8}" destId="{A18679C6-02AB-4023-8756-A353305FEA95}"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0E9E2B5-7F37-45DA-8BBA-3F1038335446}" type="doc">
      <dgm:prSet loTypeId="urn:microsoft.com/office/officeart/2018/2/layout/IconLabelDescriptionList" loCatId="icon" qsTypeId="urn:microsoft.com/office/officeart/2005/8/quickstyle/simple1" qsCatId="simple" csTypeId="urn:microsoft.com/office/officeart/2005/8/colors/accent2_2" csCatId="accent2" phldr="1"/>
      <dgm:spPr/>
      <dgm:t>
        <a:bodyPr/>
        <a:lstStyle/>
        <a:p>
          <a:endParaRPr lang="en-US"/>
        </a:p>
      </dgm:t>
    </dgm:pt>
    <dgm:pt modelId="{9E1217B9-D78B-4CF5-9FFF-2D7072B29089}">
      <dgm:prSet/>
      <dgm:spPr/>
      <dgm:t>
        <a:bodyPr/>
        <a:lstStyle/>
        <a:p>
          <a:pPr>
            <a:defRPr b="1"/>
          </a:pPr>
          <a:r>
            <a:rPr lang="en-AU"/>
            <a:t>Represents all data elements of a business entity</a:t>
          </a:r>
          <a:endParaRPr lang="en-US"/>
        </a:p>
      </dgm:t>
    </dgm:pt>
    <dgm:pt modelId="{E0296B7E-52B7-4F6C-81BA-821D97ED5799}" type="parTrans" cxnId="{BEBDD6DD-4A82-4A5A-92A2-9F88AAF77131}">
      <dgm:prSet/>
      <dgm:spPr/>
      <dgm:t>
        <a:bodyPr/>
        <a:lstStyle/>
        <a:p>
          <a:endParaRPr lang="en-US"/>
        </a:p>
      </dgm:t>
    </dgm:pt>
    <dgm:pt modelId="{6EF59AB4-D63D-4CDB-AA15-CA600592EDE0}" type="sibTrans" cxnId="{BEBDD6DD-4A82-4A5A-92A2-9F88AAF77131}">
      <dgm:prSet/>
      <dgm:spPr/>
      <dgm:t>
        <a:bodyPr/>
        <a:lstStyle/>
        <a:p>
          <a:endParaRPr lang="en-US"/>
        </a:p>
      </dgm:t>
    </dgm:pt>
    <dgm:pt modelId="{00F64660-1EF4-43A0-9DE2-CCE2B5D8BD4C}">
      <dgm:prSet/>
      <dgm:spPr/>
      <dgm:t>
        <a:bodyPr/>
        <a:lstStyle/>
        <a:p>
          <a:pPr>
            <a:defRPr b="1"/>
          </a:pPr>
          <a:r>
            <a:rPr lang="en-AU"/>
            <a:t>Used to store and transfer data from one layer to another</a:t>
          </a:r>
          <a:endParaRPr lang="en-US"/>
        </a:p>
      </dgm:t>
    </dgm:pt>
    <dgm:pt modelId="{8054B367-9E8A-4740-8C10-E85D3F792D20}" type="parTrans" cxnId="{BD2B3B35-A8F9-49D6-9E45-12F722E7F800}">
      <dgm:prSet/>
      <dgm:spPr/>
      <dgm:t>
        <a:bodyPr/>
        <a:lstStyle/>
        <a:p>
          <a:endParaRPr lang="en-US"/>
        </a:p>
      </dgm:t>
    </dgm:pt>
    <dgm:pt modelId="{425504FD-08C0-471E-A20A-EE7E666AE748}" type="sibTrans" cxnId="{BD2B3B35-A8F9-49D6-9E45-12F722E7F800}">
      <dgm:prSet/>
      <dgm:spPr/>
      <dgm:t>
        <a:bodyPr/>
        <a:lstStyle/>
        <a:p>
          <a:endParaRPr lang="en-US"/>
        </a:p>
      </dgm:t>
    </dgm:pt>
    <dgm:pt modelId="{099E6688-2CFA-4EB4-8EBF-F03C366F0079}">
      <dgm:prSet/>
      <dgm:spPr/>
      <dgm:t>
        <a:bodyPr/>
        <a:lstStyle/>
        <a:p>
          <a:pPr>
            <a:defRPr b="1"/>
          </a:pPr>
          <a:r>
            <a:rPr lang="en-AU"/>
            <a:t>Can contain :-</a:t>
          </a:r>
          <a:endParaRPr lang="en-US"/>
        </a:p>
      </dgm:t>
    </dgm:pt>
    <dgm:pt modelId="{995460EC-52B9-4746-97A0-8D63AE0FB953}" type="parTrans" cxnId="{7E5B3260-111E-43BC-8B3B-EF3DBC5C7D70}">
      <dgm:prSet/>
      <dgm:spPr/>
      <dgm:t>
        <a:bodyPr/>
        <a:lstStyle/>
        <a:p>
          <a:endParaRPr lang="en-US"/>
        </a:p>
      </dgm:t>
    </dgm:pt>
    <dgm:pt modelId="{FAFAB0F2-E30B-407D-A259-B021AAD845FC}" type="sibTrans" cxnId="{7E5B3260-111E-43BC-8B3B-EF3DBC5C7D70}">
      <dgm:prSet/>
      <dgm:spPr/>
      <dgm:t>
        <a:bodyPr/>
        <a:lstStyle/>
        <a:p>
          <a:endParaRPr lang="en-US"/>
        </a:p>
      </dgm:t>
    </dgm:pt>
    <dgm:pt modelId="{E1B6A6ED-96E9-4F8A-B812-D8A32F6BA474}">
      <dgm:prSet/>
      <dgm:spPr/>
      <dgm:t>
        <a:bodyPr/>
        <a:lstStyle/>
        <a:p>
          <a:r>
            <a:rPr lang="en-AU"/>
            <a:t>Primitives</a:t>
          </a:r>
          <a:endParaRPr lang="en-US"/>
        </a:p>
      </dgm:t>
    </dgm:pt>
    <dgm:pt modelId="{AC8E21AB-A9C0-42C9-AF1B-F10D8EFFCD15}" type="parTrans" cxnId="{EAD2D358-3B9F-4BC4-9B0F-59203E3B27FC}">
      <dgm:prSet/>
      <dgm:spPr/>
      <dgm:t>
        <a:bodyPr/>
        <a:lstStyle/>
        <a:p>
          <a:endParaRPr lang="en-US"/>
        </a:p>
      </dgm:t>
    </dgm:pt>
    <dgm:pt modelId="{6B7BBB32-3241-4153-BB41-1D93E863FD92}" type="sibTrans" cxnId="{EAD2D358-3B9F-4BC4-9B0F-59203E3B27FC}">
      <dgm:prSet/>
      <dgm:spPr/>
      <dgm:t>
        <a:bodyPr/>
        <a:lstStyle/>
        <a:p>
          <a:endParaRPr lang="en-US"/>
        </a:p>
      </dgm:t>
    </dgm:pt>
    <dgm:pt modelId="{C2180E66-2049-4E13-8448-A019937F9DA5}">
      <dgm:prSet/>
      <dgm:spPr/>
      <dgm:t>
        <a:bodyPr/>
        <a:lstStyle/>
        <a:p>
          <a:r>
            <a:rPr lang="en-AU"/>
            <a:t>Lists</a:t>
          </a:r>
          <a:endParaRPr lang="en-US"/>
        </a:p>
      </dgm:t>
    </dgm:pt>
    <dgm:pt modelId="{C902CA33-D65F-419F-BDC1-42660E10F0F9}" type="parTrans" cxnId="{685C133D-329F-486B-8607-27D4864E2400}">
      <dgm:prSet/>
      <dgm:spPr/>
      <dgm:t>
        <a:bodyPr/>
        <a:lstStyle/>
        <a:p>
          <a:endParaRPr lang="en-US"/>
        </a:p>
      </dgm:t>
    </dgm:pt>
    <dgm:pt modelId="{BBEAAB49-BCBA-435E-84A0-E6824F71B54F}" type="sibTrans" cxnId="{685C133D-329F-486B-8607-27D4864E2400}">
      <dgm:prSet/>
      <dgm:spPr/>
      <dgm:t>
        <a:bodyPr/>
        <a:lstStyle/>
        <a:p>
          <a:endParaRPr lang="en-US"/>
        </a:p>
      </dgm:t>
    </dgm:pt>
    <dgm:pt modelId="{4973BB67-D6B8-4F82-9E16-99E656924CA1}">
      <dgm:prSet/>
      <dgm:spPr/>
      <dgm:t>
        <a:bodyPr/>
        <a:lstStyle/>
        <a:p>
          <a:r>
            <a:rPr lang="en-AU"/>
            <a:t>Other value objects</a:t>
          </a:r>
          <a:endParaRPr lang="en-US"/>
        </a:p>
      </dgm:t>
    </dgm:pt>
    <dgm:pt modelId="{C61F3897-2800-4AAC-A6EC-A40B0B835AB1}" type="parTrans" cxnId="{C29D1E97-B134-4928-9E9A-10D601B5FB2F}">
      <dgm:prSet/>
      <dgm:spPr/>
      <dgm:t>
        <a:bodyPr/>
        <a:lstStyle/>
        <a:p>
          <a:endParaRPr lang="en-US"/>
        </a:p>
      </dgm:t>
    </dgm:pt>
    <dgm:pt modelId="{764F702A-6BAF-44D6-A638-B4AC8CE485F3}" type="sibTrans" cxnId="{C29D1E97-B134-4928-9E9A-10D601B5FB2F}">
      <dgm:prSet/>
      <dgm:spPr/>
      <dgm:t>
        <a:bodyPr/>
        <a:lstStyle/>
        <a:p>
          <a:endParaRPr lang="en-US"/>
        </a:p>
      </dgm:t>
    </dgm:pt>
    <dgm:pt modelId="{FDF3CDDA-9DDF-42E8-8E15-E477741444E6}" type="pres">
      <dgm:prSet presAssocID="{20E9E2B5-7F37-45DA-8BBA-3F1038335446}" presName="root" presStyleCnt="0">
        <dgm:presLayoutVars>
          <dgm:dir/>
          <dgm:resizeHandles val="exact"/>
        </dgm:presLayoutVars>
      </dgm:prSet>
      <dgm:spPr/>
    </dgm:pt>
    <dgm:pt modelId="{AEE97984-7196-407E-BE96-6C0E8096F7B4}" type="pres">
      <dgm:prSet presAssocID="{9E1217B9-D78B-4CF5-9FFF-2D7072B29089}" presName="compNode" presStyleCnt="0"/>
      <dgm:spPr/>
    </dgm:pt>
    <dgm:pt modelId="{B6FF9FAD-DA23-4695-938F-9AC039E78974}" type="pres">
      <dgm:prSet presAssocID="{9E1217B9-D78B-4CF5-9FFF-2D7072B2908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22E16889-52C5-45CC-8345-F26A44BF19F2}" type="pres">
      <dgm:prSet presAssocID="{9E1217B9-D78B-4CF5-9FFF-2D7072B29089}" presName="iconSpace" presStyleCnt="0"/>
      <dgm:spPr/>
    </dgm:pt>
    <dgm:pt modelId="{D945C1B6-1899-47BD-921A-C6E2EEA74C83}" type="pres">
      <dgm:prSet presAssocID="{9E1217B9-D78B-4CF5-9FFF-2D7072B29089}" presName="parTx" presStyleLbl="revTx" presStyleIdx="0" presStyleCnt="6">
        <dgm:presLayoutVars>
          <dgm:chMax val="0"/>
          <dgm:chPref val="0"/>
        </dgm:presLayoutVars>
      </dgm:prSet>
      <dgm:spPr/>
    </dgm:pt>
    <dgm:pt modelId="{1CCDDACE-287C-40B9-8D58-DBED7C09956E}" type="pres">
      <dgm:prSet presAssocID="{9E1217B9-D78B-4CF5-9FFF-2D7072B29089}" presName="txSpace" presStyleCnt="0"/>
      <dgm:spPr/>
    </dgm:pt>
    <dgm:pt modelId="{307A00DA-1964-40C1-9C56-AA783A945DE3}" type="pres">
      <dgm:prSet presAssocID="{9E1217B9-D78B-4CF5-9FFF-2D7072B29089}" presName="desTx" presStyleLbl="revTx" presStyleIdx="1" presStyleCnt="6">
        <dgm:presLayoutVars/>
      </dgm:prSet>
      <dgm:spPr/>
    </dgm:pt>
    <dgm:pt modelId="{BBA48BA4-79AD-4E7F-B85C-330DB0B2C227}" type="pres">
      <dgm:prSet presAssocID="{6EF59AB4-D63D-4CDB-AA15-CA600592EDE0}" presName="sibTrans" presStyleCnt="0"/>
      <dgm:spPr/>
    </dgm:pt>
    <dgm:pt modelId="{AE336C8D-EB30-4F58-B78D-607BC0216D2F}" type="pres">
      <dgm:prSet presAssocID="{00F64660-1EF4-43A0-9DE2-CCE2B5D8BD4C}" presName="compNode" presStyleCnt="0"/>
      <dgm:spPr/>
    </dgm:pt>
    <dgm:pt modelId="{C95F0174-3670-472E-B361-82B82156F6E7}" type="pres">
      <dgm:prSet presAssocID="{00F64660-1EF4-43A0-9DE2-CCE2B5D8BD4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DE24D2A8-14E7-4366-A7CA-BE779A29EE8C}" type="pres">
      <dgm:prSet presAssocID="{00F64660-1EF4-43A0-9DE2-CCE2B5D8BD4C}" presName="iconSpace" presStyleCnt="0"/>
      <dgm:spPr/>
    </dgm:pt>
    <dgm:pt modelId="{190FB9B4-3544-4A6B-A7AA-7C27A0B40BD4}" type="pres">
      <dgm:prSet presAssocID="{00F64660-1EF4-43A0-9DE2-CCE2B5D8BD4C}" presName="parTx" presStyleLbl="revTx" presStyleIdx="2" presStyleCnt="6">
        <dgm:presLayoutVars>
          <dgm:chMax val="0"/>
          <dgm:chPref val="0"/>
        </dgm:presLayoutVars>
      </dgm:prSet>
      <dgm:spPr/>
    </dgm:pt>
    <dgm:pt modelId="{0D699985-2D5D-422C-9EF9-532B6328F6D0}" type="pres">
      <dgm:prSet presAssocID="{00F64660-1EF4-43A0-9DE2-CCE2B5D8BD4C}" presName="txSpace" presStyleCnt="0"/>
      <dgm:spPr/>
    </dgm:pt>
    <dgm:pt modelId="{BFBDC61E-F72A-4616-AB0F-1F13C103B4FE}" type="pres">
      <dgm:prSet presAssocID="{00F64660-1EF4-43A0-9DE2-CCE2B5D8BD4C}" presName="desTx" presStyleLbl="revTx" presStyleIdx="3" presStyleCnt="6">
        <dgm:presLayoutVars/>
      </dgm:prSet>
      <dgm:spPr/>
    </dgm:pt>
    <dgm:pt modelId="{E71B9F91-E0F9-47E8-BED9-CD92234DD318}" type="pres">
      <dgm:prSet presAssocID="{425504FD-08C0-471E-A20A-EE7E666AE748}" presName="sibTrans" presStyleCnt="0"/>
      <dgm:spPr/>
    </dgm:pt>
    <dgm:pt modelId="{FB38BECC-8804-4870-9250-6CEA02D1FB8A}" type="pres">
      <dgm:prSet presAssocID="{099E6688-2CFA-4EB4-8EBF-F03C366F0079}" presName="compNode" presStyleCnt="0"/>
      <dgm:spPr/>
    </dgm:pt>
    <dgm:pt modelId="{675976E3-6A12-476B-BEDD-59A499858EDE}" type="pres">
      <dgm:prSet presAssocID="{099E6688-2CFA-4EB4-8EBF-F03C366F007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ble"/>
        </a:ext>
      </dgm:extLst>
    </dgm:pt>
    <dgm:pt modelId="{B1F3562C-C012-4578-B42F-1B07B93966CF}" type="pres">
      <dgm:prSet presAssocID="{099E6688-2CFA-4EB4-8EBF-F03C366F0079}" presName="iconSpace" presStyleCnt="0"/>
      <dgm:spPr/>
    </dgm:pt>
    <dgm:pt modelId="{F9064876-CD44-4B4E-9C2E-E9CAD27DF496}" type="pres">
      <dgm:prSet presAssocID="{099E6688-2CFA-4EB4-8EBF-F03C366F0079}" presName="parTx" presStyleLbl="revTx" presStyleIdx="4" presStyleCnt="6">
        <dgm:presLayoutVars>
          <dgm:chMax val="0"/>
          <dgm:chPref val="0"/>
        </dgm:presLayoutVars>
      </dgm:prSet>
      <dgm:spPr/>
    </dgm:pt>
    <dgm:pt modelId="{2FE1E0B5-4F11-4396-8D25-19C365ABBAFF}" type="pres">
      <dgm:prSet presAssocID="{099E6688-2CFA-4EB4-8EBF-F03C366F0079}" presName="txSpace" presStyleCnt="0"/>
      <dgm:spPr/>
    </dgm:pt>
    <dgm:pt modelId="{292505C7-AA6A-4550-B2C8-BDDABC90726F}" type="pres">
      <dgm:prSet presAssocID="{099E6688-2CFA-4EB4-8EBF-F03C366F0079}" presName="desTx" presStyleLbl="revTx" presStyleIdx="5" presStyleCnt="6">
        <dgm:presLayoutVars/>
      </dgm:prSet>
      <dgm:spPr/>
    </dgm:pt>
  </dgm:ptLst>
  <dgm:cxnLst>
    <dgm:cxn modelId="{2C0A3813-E038-4785-A5BF-A5427F13F1EF}" type="presOf" srcId="{C2180E66-2049-4E13-8448-A019937F9DA5}" destId="{292505C7-AA6A-4550-B2C8-BDDABC90726F}" srcOrd="0" destOrd="1" presId="urn:microsoft.com/office/officeart/2018/2/layout/IconLabelDescriptionList"/>
    <dgm:cxn modelId="{A874ED31-77FF-4DD2-98D6-03F3C42993D5}" type="presOf" srcId="{00F64660-1EF4-43A0-9DE2-CCE2B5D8BD4C}" destId="{190FB9B4-3544-4A6B-A7AA-7C27A0B40BD4}" srcOrd="0" destOrd="0" presId="urn:microsoft.com/office/officeart/2018/2/layout/IconLabelDescriptionList"/>
    <dgm:cxn modelId="{BD2B3B35-A8F9-49D6-9E45-12F722E7F800}" srcId="{20E9E2B5-7F37-45DA-8BBA-3F1038335446}" destId="{00F64660-1EF4-43A0-9DE2-CCE2B5D8BD4C}" srcOrd="1" destOrd="0" parTransId="{8054B367-9E8A-4740-8C10-E85D3F792D20}" sibTransId="{425504FD-08C0-471E-A20A-EE7E666AE748}"/>
    <dgm:cxn modelId="{685C133D-329F-486B-8607-27D4864E2400}" srcId="{099E6688-2CFA-4EB4-8EBF-F03C366F0079}" destId="{C2180E66-2049-4E13-8448-A019937F9DA5}" srcOrd="1" destOrd="0" parTransId="{C902CA33-D65F-419F-BDC1-42660E10F0F9}" sibTransId="{BBEAAB49-BCBA-435E-84A0-E6824F71B54F}"/>
    <dgm:cxn modelId="{7E5B3260-111E-43BC-8B3B-EF3DBC5C7D70}" srcId="{20E9E2B5-7F37-45DA-8BBA-3F1038335446}" destId="{099E6688-2CFA-4EB4-8EBF-F03C366F0079}" srcOrd="2" destOrd="0" parTransId="{995460EC-52B9-4746-97A0-8D63AE0FB953}" sibTransId="{FAFAB0F2-E30B-407D-A259-B021AAD845FC}"/>
    <dgm:cxn modelId="{EAD2D358-3B9F-4BC4-9B0F-59203E3B27FC}" srcId="{099E6688-2CFA-4EB4-8EBF-F03C366F0079}" destId="{E1B6A6ED-96E9-4F8A-B812-D8A32F6BA474}" srcOrd="0" destOrd="0" parTransId="{AC8E21AB-A9C0-42C9-AF1B-F10D8EFFCD15}" sibTransId="{6B7BBB32-3241-4153-BB41-1D93E863FD92}"/>
    <dgm:cxn modelId="{D881608D-F7BB-4AD7-982E-7C8C86CB77EE}" type="presOf" srcId="{9E1217B9-D78B-4CF5-9FFF-2D7072B29089}" destId="{D945C1B6-1899-47BD-921A-C6E2EEA74C83}" srcOrd="0" destOrd="0" presId="urn:microsoft.com/office/officeart/2018/2/layout/IconLabelDescriptionList"/>
    <dgm:cxn modelId="{C29D1E97-B134-4928-9E9A-10D601B5FB2F}" srcId="{099E6688-2CFA-4EB4-8EBF-F03C366F0079}" destId="{4973BB67-D6B8-4F82-9E16-99E656924CA1}" srcOrd="2" destOrd="0" parTransId="{C61F3897-2800-4AAC-A6EC-A40B0B835AB1}" sibTransId="{764F702A-6BAF-44D6-A638-B4AC8CE485F3}"/>
    <dgm:cxn modelId="{CC488F9F-4246-4B49-9794-4B00FF608559}" type="presOf" srcId="{099E6688-2CFA-4EB4-8EBF-F03C366F0079}" destId="{F9064876-CD44-4B4E-9C2E-E9CAD27DF496}" srcOrd="0" destOrd="0" presId="urn:microsoft.com/office/officeart/2018/2/layout/IconLabelDescriptionList"/>
    <dgm:cxn modelId="{62959EA7-2C95-45EF-B580-A7AB22912ADB}" type="presOf" srcId="{20E9E2B5-7F37-45DA-8BBA-3F1038335446}" destId="{FDF3CDDA-9DDF-42E8-8E15-E477741444E6}" srcOrd="0" destOrd="0" presId="urn:microsoft.com/office/officeart/2018/2/layout/IconLabelDescriptionList"/>
    <dgm:cxn modelId="{1CE7B9D6-7B8D-43F3-887C-A72E18231317}" type="presOf" srcId="{E1B6A6ED-96E9-4F8A-B812-D8A32F6BA474}" destId="{292505C7-AA6A-4550-B2C8-BDDABC90726F}" srcOrd="0" destOrd="0" presId="urn:microsoft.com/office/officeart/2018/2/layout/IconLabelDescriptionList"/>
    <dgm:cxn modelId="{BEBDD6DD-4A82-4A5A-92A2-9F88AAF77131}" srcId="{20E9E2B5-7F37-45DA-8BBA-3F1038335446}" destId="{9E1217B9-D78B-4CF5-9FFF-2D7072B29089}" srcOrd="0" destOrd="0" parTransId="{E0296B7E-52B7-4F6C-81BA-821D97ED5799}" sibTransId="{6EF59AB4-D63D-4CDB-AA15-CA600592EDE0}"/>
    <dgm:cxn modelId="{340C21F5-7F3E-4BE8-A3EF-3A12AD27C06F}" type="presOf" srcId="{4973BB67-D6B8-4F82-9E16-99E656924CA1}" destId="{292505C7-AA6A-4550-B2C8-BDDABC90726F}" srcOrd="0" destOrd="2" presId="urn:microsoft.com/office/officeart/2018/2/layout/IconLabelDescriptionList"/>
    <dgm:cxn modelId="{393322E9-4CF7-4605-9A84-C76D5CADB35F}" type="presParOf" srcId="{FDF3CDDA-9DDF-42E8-8E15-E477741444E6}" destId="{AEE97984-7196-407E-BE96-6C0E8096F7B4}" srcOrd="0" destOrd="0" presId="urn:microsoft.com/office/officeart/2018/2/layout/IconLabelDescriptionList"/>
    <dgm:cxn modelId="{B967F6BE-3968-4F1C-8445-7D810144175D}" type="presParOf" srcId="{AEE97984-7196-407E-BE96-6C0E8096F7B4}" destId="{B6FF9FAD-DA23-4695-938F-9AC039E78974}" srcOrd="0" destOrd="0" presId="urn:microsoft.com/office/officeart/2018/2/layout/IconLabelDescriptionList"/>
    <dgm:cxn modelId="{974AE143-DAB1-4324-ADF5-6B306CE2E711}" type="presParOf" srcId="{AEE97984-7196-407E-BE96-6C0E8096F7B4}" destId="{22E16889-52C5-45CC-8345-F26A44BF19F2}" srcOrd="1" destOrd="0" presId="urn:microsoft.com/office/officeart/2018/2/layout/IconLabelDescriptionList"/>
    <dgm:cxn modelId="{9D4F319C-B5CD-4E81-B00B-CAF08638B40E}" type="presParOf" srcId="{AEE97984-7196-407E-BE96-6C0E8096F7B4}" destId="{D945C1B6-1899-47BD-921A-C6E2EEA74C83}" srcOrd="2" destOrd="0" presId="urn:microsoft.com/office/officeart/2018/2/layout/IconLabelDescriptionList"/>
    <dgm:cxn modelId="{34C322E9-E96F-4EB4-8917-7F63A4E87647}" type="presParOf" srcId="{AEE97984-7196-407E-BE96-6C0E8096F7B4}" destId="{1CCDDACE-287C-40B9-8D58-DBED7C09956E}" srcOrd="3" destOrd="0" presId="urn:microsoft.com/office/officeart/2018/2/layout/IconLabelDescriptionList"/>
    <dgm:cxn modelId="{739786F5-7976-458E-80BE-4EA3C4BCACA6}" type="presParOf" srcId="{AEE97984-7196-407E-BE96-6C0E8096F7B4}" destId="{307A00DA-1964-40C1-9C56-AA783A945DE3}" srcOrd="4" destOrd="0" presId="urn:microsoft.com/office/officeart/2018/2/layout/IconLabelDescriptionList"/>
    <dgm:cxn modelId="{39225B88-7ABB-4363-BA77-DA366E27705C}" type="presParOf" srcId="{FDF3CDDA-9DDF-42E8-8E15-E477741444E6}" destId="{BBA48BA4-79AD-4E7F-B85C-330DB0B2C227}" srcOrd="1" destOrd="0" presId="urn:microsoft.com/office/officeart/2018/2/layout/IconLabelDescriptionList"/>
    <dgm:cxn modelId="{59D9808A-E3F9-4335-A1AF-0EEB263D8DD3}" type="presParOf" srcId="{FDF3CDDA-9DDF-42E8-8E15-E477741444E6}" destId="{AE336C8D-EB30-4F58-B78D-607BC0216D2F}" srcOrd="2" destOrd="0" presId="urn:microsoft.com/office/officeart/2018/2/layout/IconLabelDescriptionList"/>
    <dgm:cxn modelId="{F0438411-9F84-4204-B086-1AB0A2419377}" type="presParOf" srcId="{AE336C8D-EB30-4F58-B78D-607BC0216D2F}" destId="{C95F0174-3670-472E-B361-82B82156F6E7}" srcOrd="0" destOrd="0" presId="urn:microsoft.com/office/officeart/2018/2/layout/IconLabelDescriptionList"/>
    <dgm:cxn modelId="{C045186C-15D1-4305-946F-C89E3E42AA88}" type="presParOf" srcId="{AE336C8D-EB30-4F58-B78D-607BC0216D2F}" destId="{DE24D2A8-14E7-4366-A7CA-BE779A29EE8C}" srcOrd="1" destOrd="0" presId="urn:microsoft.com/office/officeart/2018/2/layout/IconLabelDescriptionList"/>
    <dgm:cxn modelId="{A17683A6-F9FF-4E0E-A085-1BA2BF5F418C}" type="presParOf" srcId="{AE336C8D-EB30-4F58-B78D-607BC0216D2F}" destId="{190FB9B4-3544-4A6B-A7AA-7C27A0B40BD4}" srcOrd="2" destOrd="0" presId="urn:microsoft.com/office/officeart/2018/2/layout/IconLabelDescriptionList"/>
    <dgm:cxn modelId="{D9B87772-46A0-44AC-90BD-A7E2D84FA72B}" type="presParOf" srcId="{AE336C8D-EB30-4F58-B78D-607BC0216D2F}" destId="{0D699985-2D5D-422C-9EF9-532B6328F6D0}" srcOrd="3" destOrd="0" presId="urn:microsoft.com/office/officeart/2018/2/layout/IconLabelDescriptionList"/>
    <dgm:cxn modelId="{56E46505-0D3F-4809-BE04-FA7DA97A6F0D}" type="presParOf" srcId="{AE336C8D-EB30-4F58-B78D-607BC0216D2F}" destId="{BFBDC61E-F72A-4616-AB0F-1F13C103B4FE}" srcOrd="4" destOrd="0" presId="urn:microsoft.com/office/officeart/2018/2/layout/IconLabelDescriptionList"/>
    <dgm:cxn modelId="{D30DE2E8-4D66-490A-A5DC-76932CF8FF75}" type="presParOf" srcId="{FDF3CDDA-9DDF-42E8-8E15-E477741444E6}" destId="{E71B9F91-E0F9-47E8-BED9-CD92234DD318}" srcOrd="3" destOrd="0" presId="urn:microsoft.com/office/officeart/2018/2/layout/IconLabelDescriptionList"/>
    <dgm:cxn modelId="{2C51C57F-A8E7-4B7F-9687-9D9F95FDC395}" type="presParOf" srcId="{FDF3CDDA-9DDF-42E8-8E15-E477741444E6}" destId="{FB38BECC-8804-4870-9250-6CEA02D1FB8A}" srcOrd="4" destOrd="0" presId="urn:microsoft.com/office/officeart/2018/2/layout/IconLabelDescriptionList"/>
    <dgm:cxn modelId="{E51F8C32-B1EE-4A91-8D12-141B04DCFAD9}" type="presParOf" srcId="{FB38BECC-8804-4870-9250-6CEA02D1FB8A}" destId="{675976E3-6A12-476B-BEDD-59A499858EDE}" srcOrd="0" destOrd="0" presId="urn:microsoft.com/office/officeart/2018/2/layout/IconLabelDescriptionList"/>
    <dgm:cxn modelId="{4290EA2E-5396-4A8F-9BC8-922BEA44AC5C}" type="presParOf" srcId="{FB38BECC-8804-4870-9250-6CEA02D1FB8A}" destId="{B1F3562C-C012-4578-B42F-1B07B93966CF}" srcOrd="1" destOrd="0" presId="urn:microsoft.com/office/officeart/2018/2/layout/IconLabelDescriptionList"/>
    <dgm:cxn modelId="{67E96C4A-050B-46EA-8431-EDCE982B9758}" type="presParOf" srcId="{FB38BECC-8804-4870-9250-6CEA02D1FB8A}" destId="{F9064876-CD44-4B4E-9C2E-E9CAD27DF496}" srcOrd="2" destOrd="0" presId="urn:microsoft.com/office/officeart/2018/2/layout/IconLabelDescriptionList"/>
    <dgm:cxn modelId="{A7B16646-67C0-424D-BC75-C590FF906059}" type="presParOf" srcId="{FB38BECC-8804-4870-9250-6CEA02D1FB8A}" destId="{2FE1E0B5-4F11-4396-8D25-19C365ABBAFF}" srcOrd="3" destOrd="0" presId="urn:microsoft.com/office/officeart/2018/2/layout/IconLabelDescriptionList"/>
    <dgm:cxn modelId="{44CEEA95-837C-4E82-BDA8-C09EF37E79E1}" type="presParOf" srcId="{FB38BECC-8804-4870-9250-6CEA02D1FB8A}" destId="{292505C7-AA6A-4550-B2C8-BDDABC90726F}"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36F42F8-64EA-4E62-AFA9-A9F8C5BD4F92}" type="doc">
      <dgm:prSet loTypeId="urn:microsoft.com/office/officeart/2018/5/layout/IconCircleLabelList" loCatId="icon" qsTypeId="urn:microsoft.com/office/officeart/2005/8/quickstyle/simple3" qsCatId="simple" csTypeId="urn:microsoft.com/office/officeart/2005/8/colors/accent2_2" csCatId="accent2" phldr="1"/>
      <dgm:spPr/>
      <dgm:t>
        <a:bodyPr/>
        <a:lstStyle/>
        <a:p>
          <a:endParaRPr lang="en-US"/>
        </a:p>
      </dgm:t>
    </dgm:pt>
    <dgm:pt modelId="{04351B9C-4D67-41B0-B9EA-A50FC50FB458}">
      <dgm:prSet/>
      <dgm:spPr/>
      <dgm:t>
        <a:bodyPr/>
        <a:lstStyle/>
        <a:p>
          <a:pPr>
            <a:lnSpc>
              <a:spcPct val="100000"/>
            </a:lnSpc>
            <a:defRPr cap="all"/>
          </a:pPr>
          <a:r>
            <a:rPr lang="en-US"/>
            <a:t>Debug</a:t>
          </a:r>
          <a:br>
            <a:rPr lang="en-US"/>
          </a:br>
          <a:endParaRPr lang="en-US" dirty="0"/>
        </a:p>
      </dgm:t>
    </dgm:pt>
    <dgm:pt modelId="{96907E94-AF35-43B9-869B-619C14BFBC46}" type="parTrans" cxnId="{2E4B96DF-C313-4F87-B84F-1B1ACA8D1CE1}">
      <dgm:prSet/>
      <dgm:spPr/>
      <dgm:t>
        <a:bodyPr/>
        <a:lstStyle/>
        <a:p>
          <a:endParaRPr lang="en-US"/>
        </a:p>
      </dgm:t>
    </dgm:pt>
    <dgm:pt modelId="{A17DFCE7-CF9D-4774-97C9-8A5F860D9779}" type="sibTrans" cxnId="{2E4B96DF-C313-4F87-B84F-1B1ACA8D1CE1}">
      <dgm:prSet/>
      <dgm:spPr/>
      <dgm:t>
        <a:bodyPr/>
        <a:lstStyle/>
        <a:p>
          <a:endParaRPr lang="en-US"/>
        </a:p>
      </dgm:t>
    </dgm:pt>
    <dgm:pt modelId="{B8AC99BD-43A0-4A23-835F-93E0DBEBB085}">
      <dgm:prSet/>
      <dgm:spPr/>
      <dgm:t>
        <a:bodyPr/>
        <a:lstStyle/>
        <a:p>
          <a:pPr>
            <a:lnSpc>
              <a:spcPct val="100000"/>
            </a:lnSpc>
            <a:defRPr cap="all"/>
          </a:pPr>
          <a:r>
            <a:rPr lang="en-US"/>
            <a:t>Confirmation</a:t>
          </a:r>
        </a:p>
        <a:p>
          <a:pPr>
            <a:defRPr cap="all"/>
          </a:pPr>
          <a:endParaRPr lang="en-US" dirty="0"/>
        </a:p>
      </dgm:t>
    </dgm:pt>
    <dgm:pt modelId="{03976B83-1E01-4B7E-80A8-CD9B002283B0}" type="parTrans" cxnId="{07F890C0-6532-4C62-95AE-2028ED1695C3}">
      <dgm:prSet/>
      <dgm:spPr/>
      <dgm:t>
        <a:bodyPr/>
        <a:lstStyle/>
        <a:p>
          <a:endParaRPr lang="en-US"/>
        </a:p>
      </dgm:t>
    </dgm:pt>
    <dgm:pt modelId="{F64BBEDA-B1B0-4854-B856-6635F7A1FB73}" type="sibTrans" cxnId="{07F890C0-6532-4C62-95AE-2028ED1695C3}">
      <dgm:prSet/>
      <dgm:spPr/>
      <dgm:t>
        <a:bodyPr/>
        <a:lstStyle/>
        <a:p>
          <a:endParaRPr lang="en-US"/>
        </a:p>
      </dgm:t>
    </dgm:pt>
    <dgm:pt modelId="{BE2B4F51-1086-420A-BB9A-DAED1071BF94}">
      <dgm:prSet/>
      <dgm:spPr/>
      <dgm:t>
        <a:bodyPr/>
        <a:lstStyle/>
        <a:p>
          <a:pPr>
            <a:lnSpc>
              <a:spcPct val="100000"/>
            </a:lnSpc>
            <a:defRPr cap="all"/>
          </a:pPr>
          <a:r>
            <a:rPr lang="en-US"/>
            <a:t>Message</a:t>
          </a:r>
          <a:endParaRPr lang="en-US" dirty="0"/>
        </a:p>
      </dgm:t>
    </dgm:pt>
    <dgm:pt modelId="{5A728401-83ED-4190-9FAA-16BEA82A9B03}" type="parTrans" cxnId="{EE08798C-2927-49BB-A1E9-8EC6E96A960F}">
      <dgm:prSet/>
      <dgm:spPr/>
      <dgm:t>
        <a:bodyPr/>
        <a:lstStyle/>
        <a:p>
          <a:endParaRPr lang="en-US"/>
        </a:p>
      </dgm:t>
    </dgm:pt>
    <dgm:pt modelId="{82B6E3C4-D116-4B46-985F-78AFD922F47E}" type="sibTrans" cxnId="{EE08798C-2927-49BB-A1E9-8EC6E96A960F}">
      <dgm:prSet/>
      <dgm:spPr/>
      <dgm:t>
        <a:bodyPr/>
        <a:lstStyle/>
        <a:p>
          <a:endParaRPr lang="en-US"/>
        </a:p>
      </dgm:t>
    </dgm:pt>
    <dgm:pt modelId="{59181295-542E-441A-9619-2D0B7DCC39D3}">
      <dgm:prSet/>
      <dgm:spPr/>
      <dgm:t>
        <a:bodyPr/>
        <a:lstStyle/>
        <a:p>
          <a:pPr>
            <a:lnSpc>
              <a:spcPct val="100000"/>
            </a:lnSpc>
            <a:defRPr cap="all"/>
          </a:pPr>
          <a:r>
            <a:rPr lang="en-US"/>
            <a:t>Error</a:t>
          </a:r>
          <a:endParaRPr lang="en-US" dirty="0"/>
        </a:p>
      </dgm:t>
    </dgm:pt>
    <dgm:pt modelId="{BACC0066-18FD-4502-83CC-5DD3A0461D35}" type="parTrans" cxnId="{E2D8B36F-CC2B-4B47-8977-C01F1ACA6199}">
      <dgm:prSet/>
      <dgm:spPr/>
      <dgm:t>
        <a:bodyPr/>
        <a:lstStyle/>
        <a:p>
          <a:endParaRPr lang="en-US"/>
        </a:p>
      </dgm:t>
    </dgm:pt>
    <dgm:pt modelId="{4E7E7049-F744-41FD-B9E9-60B2DFC24808}" type="sibTrans" cxnId="{E2D8B36F-CC2B-4B47-8977-C01F1ACA6199}">
      <dgm:prSet/>
      <dgm:spPr/>
      <dgm:t>
        <a:bodyPr/>
        <a:lstStyle/>
        <a:p>
          <a:endParaRPr lang="en-US"/>
        </a:p>
      </dgm:t>
    </dgm:pt>
    <dgm:pt modelId="{11DC8BA4-5C04-4642-93B3-C6C99EDDCFA4}">
      <dgm:prSet/>
      <dgm:spPr/>
      <dgm:t>
        <a:bodyPr/>
        <a:lstStyle/>
        <a:p>
          <a:pPr>
            <a:lnSpc>
              <a:spcPct val="100000"/>
            </a:lnSpc>
            <a:defRPr cap="all"/>
          </a:pPr>
          <a:r>
            <a:rPr lang="en-US"/>
            <a:t>Fatal</a:t>
          </a:r>
          <a:endParaRPr lang="en-US" dirty="0"/>
        </a:p>
      </dgm:t>
    </dgm:pt>
    <dgm:pt modelId="{B03A7EE3-4F39-41F5-B15B-087665E3E54B}" type="parTrans" cxnId="{372C7972-44CE-4B83-BC59-0B6572E23641}">
      <dgm:prSet/>
      <dgm:spPr/>
      <dgm:t>
        <a:bodyPr/>
        <a:lstStyle/>
        <a:p>
          <a:endParaRPr lang="en-US"/>
        </a:p>
      </dgm:t>
    </dgm:pt>
    <dgm:pt modelId="{0875C17D-EC09-4D55-945F-AD3567A2AB46}" type="sibTrans" cxnId="{372C7972-44CE-4B83-BC59-0B6572E23641}">
      <dgm:prSet/>
      <dgm:spPr/>
      <dgm:t>
        <a:bodyPr/>
        <a:lstStyle/>
        <a:p>
          <a:endParaRPr lang="en-US"/>
        </a:p>
      </dgm:t>
    </dgm:pt>
    <dgm:pt modelId="{1333883B-A8B8-4413-8C4A-2EACF8BF5C7A}">
      <dgm:prSet/>
      <dgm:spPr/>
      <dgm:t>
        <a:bodyPr/>
        <a:lstStyle/>
        <a:p>
          <a:pPr>
            <a:lnSpc>
              <a:spcPct val="100000"/>
            </a:lnSpc>
            <a:defRPr cap="all"/>
          </a:pPr>
          <a:r>
            <a:rPr lang="en-US"/>
            <a:t>Performance</a:t>
          </a:r>
          <a:endParaRPr lang="en-US" dirty="0"/>
        </a:p>
      </dgm:t>
    </dgm:pt>
    <dgm:pt modelId="{B21A37C2-F7B8-46C6-81B4-DFFA0A479FEB}" type="parTrans" cxnId="{334933C9-71C9-4202-B142-2B817A3B89BD}">
      <dgm:prSet/>
      <dgm:spPr/>
      <dgm:t>
        <a:bodyPr/>
        <a:lstStyle/>
        <a:p>
          <a:endParaRPr lang="en-US"/>
        </a:p>
      </dgm:t>
    </dgm:pt>
    <dgm:pt modelId="{6D2145BF-C1C8-4918-88A6-F25C5991D0C0}" type="sibTrans" cxnId="{334933C9-71C9-4202-B142-2B817A3B89BD}">
      <dgm:prSet/>
      <dgm:spPr/>
      <dgm:t>
        <a:bodyPr/>
        <a:lstStyle/>
        <a:p>
          <a:endParaRPr lang="en-US"/>
        </a:p>
      </dgm:t>
    </dgm:pt>
    <dgm:pt modelId="{0CF29FA9-EB53-4ED4-8E37-0C03BD894A6C}">
      <dgm:prSet/>
      <dgm:spPr/>
      <dgm:t>
        <a:bodyPr/>
        <a:lstStyle/>
        <a:p>
          <a:pPr>
            <a:lnSpc>
              <a:spcPct val="100000"/>
            </a:lnSpc>
            <a:defRPr cap="all"/>
          </a:pPr>
          <a:r>
            <a:rPr lang="en-US"/>
            <a:t>Setup</a:t>
          </a:r>
          <a:endParaRPr lang="en-US" dirty="0"/>
        </a:p>
      </dgm:t>
    </dgm:pt>
    <dgm:pt modelId="{2C402A36-A381-4F0A-B7AB-6BD5494D28BF}" type="parTrans" cxnId="{956B4724-8442-48DA-A7EC-418952EFE1D6}">
      <dgm:prSet/>
      <dgm:spPr/>
      <dgm:t>
        <a:bodyPr/>
        <a:lstStyle/>
        <a:p>
          <a:endParaRPr lang="en-US"/>
        </a:p>
      </dgm:t>
    </dgm:pt>
    <dgm:pt modelId="{CE78A98E-39A2-4FE4-A2EC-BA74D69B05F3}" type="sibTrans" cxnId="{956B4724-8442-48DA-A7EC-418952EFE1D6}">
      <dgm:prSet/>
      <dgm:spPr/>
      <dgm:t>
        <a:bodyPr/>
        <a:lstStyle/>
        <a:p>
          <a:endParaRPr lang="en-US"/>
        </a:p>
      </dgm:t>
    </dgm:pt>
    <dgm:pt modelId="{CA4F85C6-3653-427D-ADE9-4799076043E1}" type="pres">
      <dgm:prSet presAssocID="{436F42F8-64EA-4E62-AFA9-A9F8C5BD4F92}" presName="root" presStyleCnt="0">
        <dgm:presLayoutVars>
          <dgm:dir/>
          <dgm:resizeHandles val="exact"/>
        </dgm:presLayoutVars>
      </dgm:prSet>
      <dgm:spPr/>
    </dgm:pt>
    <dgm:pt modelId="{208792F1-F1B3-4AAA-9E74-9DEBF4785900}" type="pres">
      <dgm:prSet presAssocID="{04351B9C-4D67-41B0-B9EA-A50FC50FB458}" presName="compNode" presStyleCnt="0"/>
      <dgm:spPr/>
    </dgm:pt>
    <dgm:pt modelId="{223D1E22-FE97-45D5-8143-6F0949D73385}" type="pres">
      <dgm:prSet presAssocID="{04351B9C-4D67-41B0-B9EA-A50FC50FB458}" presName="iconBgRect" presStyleLbl="bgShp" presStyleIdx="0" presStyleCnt="7"/>
      <dgm:spPr/>
    </dgm:pt>
    <dgm:pt modelId="{5E589B48-962D-41BF-8154-F01270B6E84E}" type="pres">
      <dgm:prSet presAssocID="{04351B9C-4D67-41B0-B9EA-A50FC50FB458}"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ears"/>
        </a:ext>
      </dgm:extLst>
    </dgm:pt>
    <dgm:pt modelId="{5B776821-CA98-4DBA-A7A9-4D0D8BB7890E}" type="pres">
      <dgm:prSet presAssocID="{04351B9C-4D67-41B0-B9EA-A50FC50FB458}" presName="spaceRect" presStyleCnt="0"/>
      <dgm:spPr/>
    </dgm:pt>
    <dgm:pt modelId="{4471BE1B-AF73-4822-902F-8CAFDDD461B3}" type="pres">
      <dgm:prSet presAssocID="{04351B9C-4D67-41B0-B9EA-A50FC50FB458}" presName="textRect" presStyleLbl="revTx" presStyleIdx="0" presStyleCnt="7">
        <dgm:presLayoutVars>
          <dgm:chMax val="1"/>
          <dgm:chPref val="1"/>
        </dgm:presLayoutVars>
      </dgm:prSet>
      <dgm:spPr/>
    </dgm:pt>
    <dgm:pt modelId="{5DC44EF0-0023-453C-B5C0-DB07AC287F78}" type="pres">
      <dgm:prSet presAssocID="{A17DFCE7-CF9D-4774-97C9-8A5F860D9779}" presName="sibTrans" presStyleCnt="0"/>
      <dgm:spPr/>
    </dgm:pt>
    <dgm:pt modelId="{8A415080-8EB1-4CCB-81BA-F2AEBD4A9786}" type="pres">
      <dgm:prSet presAssocID="{B8AC99BD-43A0-4A23-835F-93E0DBEBB085}" presName="compNode" presStyleCnt="0"/>
      <dgm:spPr/>
    </dgm:pt>
    <dgm:pt modelId="{38E67496-B83F-4150-A361-F54AA1DBCCBC}" type="pres">
      <dgm:prSet presAssocID="{B8AC99BD-43A0-4A23-835F-93E0DBEBB085}" presName="iconBgRect" presStyleLbl="bgShp" presStyleIdx="1" presStyleCnt="7"/>
      <dgm:spPr/>
    </dgm:pt>
    <dgm:pt modelId="{7490EBB9-35E7-4D06-BAF0-E6DFA31BEB2B}" type="pres">
      <dgm:prSet presAssocID="{B8AC99BD-43A0-4A23-835F-93E0DBEBB085}"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1D24FA6E-2055-4211-8DC8-916DF8C9ACE0}" type="pres">
      <dgm:prSet presAssocID="{B8AC99BD-43A0-4A23-835F-93E0DBEBB085}" presName="spaceRect" presStyleCnt="0"/>
      <dgm:spPr/>
    </dgm:pt>
    <dgm:pt modelId="{FBA22BAA-ADCA-4206-8C38-BF3E8B2A068C}" type="pres">
      <dgm:prSet presAssocID="{B8AC99BD-43A0-4A23-835F-93E0DBEBB085}" presName="textRect" presStyleLbl="revTx" presStyleIdx="1" presStyleCnt="7">
        <dgm:presLayoutVars>
          <dgm:chMax val="1"/>
          <dgm:chPref val="1"/>
        </dgm:presLayoutVars>
      </dgm:prSet>
      <dgm:spPr/>
    </dgm:pt>
    <dgm:pt modelId="{AA837B8F-9E79-4B8D-B47A-AFC50CC8A11C}" type="pres">
      <dgm:prSet presAssocID="{F64BBEDA-B1B0-4854-B856-6635F7A1FB73}" presName="sibTrans" presStyleCnt="0"/>
      <dgm:spPr/>
    </dgm:pt>
    <dgm:pt modelId="{969179A4-860F-41C0-B63F-7B4D651846E0}" type="pres">
      <dgm:prSet presAssocID="{BE2B4F51-1086-420A-BB9A-DAED1071BF94}" presName="compNode" presStyleCnt="0"/>
      <dgm:spPr/>
    </dgm:pt>
    <dgm:pt modelId="{FA14EBAB-A213-4B32-9719-AAD5EA8279F2}" type="pres">
      <dgm:prSet presAssocID="{BE2B4F51-1086-420A-BB9A-DAED1071BF94}" presName="iconBgRect" presStyleLbl="bgShp" presStyleIdx="2" presStyleCnt="7"/>
      <dgm:spPr/>
    </dgm:pt>
    <dgm:pt modelId="{3C2735D8-8C3D-4765-824A-CCAF96AAD5BB}" type="pres">
      <dgm:prSet presAssocID="{BE2B4F51-1086-420A-BB9A-DAED1071BF94}"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at"/>
        </a:ext>
      </dgm:extLst>
    </dgm:pt>
    <dgm:pt modelId="{F3017081-F6B5-4565-9BEB-DF7E7FF9CC66}" type="pres">
      <dgm:prSet presAssocID="{BE2B4F51-1086-420A-BB9A-DAED1071BF94}" presName="spaceRect" presStyleCnt="0"/>
      <dgm:spPr/>
    </dgm:pt>
    <dgm:pt modelId="{3059C9CE-558F-411A-8F53-183152B9AD79}" type="pres">
      <dgm:prSet presAssocID="{BE2B4F51-1086-420A-BB9A-DAED1071BF94}" presName="textRect" presStyleLbl="revTx" presStyleIdx="2" presStyleCnt="7">
        <dgm:presLayoutVars>
          <dgm:chMax val="1"/>
          <dgm:chPref val="1"/>
        </dgm:presLayoutVars>
      </dgm:prSet>
      <dgm:spPr/>
    </dgm:pt>
    <dgm:pt modelId="{F9536846-88DA-4B8E-8AE7-C8921D395EA8}" type="pres">
      <dgm:prSet presAssocID="{82B6E3C4-D116-4B46-985F-78AFD922F47E}" presName="sibTrans" presStyleCnt="0"/>
      <dgm:spPr/>
    </dgm:pt>
    <dgm:pt modelId="{CE74B5EF-F820-41E6-B24A-84DAA41BC35C}" type="pres">
      <dgm:prSet presAssocID="{59181295-542E-441A-9619-2D0B7DCC39D3}" presName="compNode" presStyleCnt="0"/>
      <dgm:spPr/>
    </dgm:pt>
    <dgm:pt modelId="{C892B9DB-3221-405F-B337-96122E286BBB}" type="pres">
      <dgm:prSet presAssocID="{59181295-542E-441A-9619-2D0B7DCC39D3}" presName="iconBgRect" presStyleLbl="bgShp" presStyleIdx="3" presStyleCnt="7"/>
      <dgm:spPr/>
    </dgm:pt>
    <dgm:pt modelId="{FA8A3EFC-E124-4C9E-B716-876BA8E1FE29}" type="pres">
      <dgm:prSet presAssocID="{59181295-542E-441A-9619-2D0B7DCC39D3}"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lose"/>
        </a:ext>
      </dgm:extLst>
    </dgm:pt>
    <dgm:pt modelId="{D58DFDB7-9CA7-425F-993F-79725A0E4918}" type="pres">
      <dgm:prSet presAssocID="{59181295-542E-441A-9619-2D0B7DCC39D3}" presName="spaceRect" presStyleCnt="0"/>
      <dgm:spPr/>
    </dgm:pt>
    <dgm:pt modelId="{EE147013-85CA-4F56-BE2E-867A03E7E86A}" type="pres">
      <dgm:prSet presAssocID="{59181295-542E-441A-9619-2D0B7DCC39D3}" presName="textRect" presStyleLbl="revTx" presStyleIdx="3" presStyleCnt="7">
        <dgm:presLayoutVars>
          <dgm:chMax val="1"/>
          <dgm:chPref val="1"/>
        </dgm:presLayoutVars>
      </dgm:prSet>
      <dgm:spPr/>
    </dgm:pt>
    <dgm:pt modelId="{0F0ED65A-16CF-4A43-B1AD-9BD3C0B9C591}" type="pres">
      <dgm:prSet presAssocID="{4E7E7049-F744-41FD-B9E9-60B2DFC24808}" presName="sibTrans" presStyleCnt="0"/>
      <dgm:spPr/>
    </dgm:pt>
    <dgm:pt modelId="{2B8BB8C0-547D-4E40-8F2B-06B942B0F9D3}" type="pres">
      <dgm:prSet presAssocID="{11DC8BA4-5C04-4642-93B3-C6C99EDDCFA4}" presName="compNode" presStyleCnt="0"/>
      <dgm:spPr/>
    </dgm:pt>
    <dgm:pt modelId="{F843671B-81F3-40D8-851F-0185472F8834}" type="pres">
      <dgm:prSet presAssocID="{11DC8BA4-5C04-4642-93B3-C6C99EDDCFA4}" presName="iconBgRect" presStyleLbl="bgShp" presStyleIdx="4" presStyleCnt="7"/>
      <dgm:spPr/>
    </dgm:pt>
    <dgm:pt modelId="{2530BE20-CEC5-4089-97ED-C9D5DAE22F5E}" type="pres">
      <dgm:prSet presAssocID="{11DC8BA4-5C04-4642-93B3-C6C99EDDCFA4}"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Radioactive"/>
        </a:ext>
      </dgm:extLst>
    </dgm:pt>
    <dgm:pt modelId="{461F7C36-660C-43F2-A487-9FEF806587B1}" type="pres">
      <dgm:prSet presAssocID="{11DC8BA4-5C04-4642-93B3-C6C99EDDCFA4}" presName="spaceRect" presStyleCnt="0"/>
      <dgm:spPr/>
    </dgm:pt>
    <dgm:pt modelId="{CA0B2549-6546-4554-B1E4-74BAC02B09C1}" type="pres">
      <dgm:prSet presAssocID="{11DC8BA4-5C04-4642-93B3-C6C99EDDCFA4}" presName="textRect" presStyleLbl="revTx" presStyleIdx="4" presStyleCnt="7">
        <dgm:presLayoutVars>
          <dgm:chMax val="1"/>
          <dgm:chPref val="1"/>
        </dgm:presLayoutVars>
      </dgm:prSet>
      <dgm:spPr/>
    </dgm:pt>
    <dgm:pt modelId="{C592168B-A6BB-40F3-B944-7AA6CFED45C5}" type="pres">
      <dgm:prSet presAssocID="{0875C17D-EC09-4D55-945F-AD3567A2AB46}" presName="sibTrans" presStyleCnt="0"/>
      <dgm:spPr/>
    </dgm:pt>
    <dgm:pt modelId="{EC5C4391-7BDD-4657-92A2-CEE6851F6D8D}" type="pres">
      <dgm:prSet presAssocID="{1333883B-A8B8-4413-8C4A-2EACF8BF5C7A}" presName="compNode" presStyleCnt="0"/>
      <dgm:spPr/>
    </dgm:pt>
    <dgm:pt modelId="{48A14476-B3E0-4536-87A8-9777621AAF9D}" type="pres">
      <dgm:prSet presAssocID="{1333883B-A8B8-4413-8C4A-2EACF8BF5C7A}" presName="iconBgRect" presStyleLbl="bgShp" presStyleIdx="5" presStyleCnt="7"/>
      <dgm:spPr/>
    </dgm:pt>
    <dgm:pt modelId="{81C330E7-A9E1-4A9F-99B8-56AB5A997098}" type="pres">
      <dgm:prSet presAssocID="{1333883B-A8B8-4413-8C4A-2EACF8BF5C7A}"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Check List"/>
        </a:ext>
      </dgm:extLst>
    </dgm:pt>
    <dgm:pt modelId="{F10A7AD5-53CF-4A7D-A414-E00DE01AE19B}" type="pres">
      <dgm:prSet presAssocID="{1333883B-A8B8-4413-8C4A-2EACF8BF5C7A}" presName="spaceRect" presStyleCnt="0"/>
      <dgm:spPr/>
    </dgm:pt>
    <dgm:pt modelId="{71588948-1F93-4D90-A097-35C288801F1C}" type="pres">
      <dgm:prSet presAssocID="{1333883B-A8B8-4413-8C4A-2EACF8BF5C7A}" presName="textRect" presStyleLbl="revTx" presStyleIdx="5" presStyleCnt="7">
        <dgm:presLayoutVars>
          <dgm:chMax val="1"/>
          <dgm:chPref val="1"/>
        </dgm:presLayoutVars>
      </dgm:prSet>
      <dgm:spPr/>
    </dgm:pt>
    <dgm:pt modelId="{13089C9F-BC9B-464A-921E-20E1AD2D9D39}" type="pres">
      <dgm:prSet presAssocID="{6D2145BF-C1C8-4918-88A6-F25C5991D0C0}" presName="sibTrans" presStyleCnt="0"/>
      <dgm:spPr/>
    </dgm:pt>
    <dgm:pt modelId="{997A3E12-2824-4E47-A9CF-FF9A566718ED}" type="pres">
      <dgm:prSet presAssocID="{0CF29FA9-EB53-4ED4-8E37-0C03BD894A6C}" presName="compNode" presStyleCnt="0"/>
      <dgm:spPr/>
    </dgm:pt>
    <dgm:pt modelId="{32ADF7A2-CFC6-42B9-B338-B1A1B95037E5}" type="pres">
      <dgm:prSet presAssocID="{0CF29FA9-EB53-4ED4-8E37-0C03BD894A6C}" presName="iconBgRect" presStyleLbl="bgShp" presStyleIdx="6" presStyleCnt="7"/>
      <dgm:spPr/>
    </dgm:pt>
    <dgm:pt modelId="{FF1B42AE-A618-4EED-9E72-0C33266F7CF7}" type="pres">
      <dgm:prSet presAssocID="{0CF29FA9-EB53-4ED4-8E37-0C03BD894A6C}"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Single gear"/>
        </a:ext>
      </dgm:extLst>
    </dgm:pt>
    <dgm:pt modelId="{3B2BEA8C-3E12-4E74-A067-A5674CC11B79}" type="pres">
      <dgm:prSet presAssocID="{0CF29FA9-EB53-4ED4-8E37-0C03BD894A6C}" presName="spaceRect" presStyleCnt="0"/>
      <dgm:spPr/>
    </dgm:pt>
    <dgm:pt modelId="{B54777C9-2AD4-4930-8761-1667E8AAE990}" type="pres">
      <dgm:prSet presAssocID="{0CF29FA9-EB53-4ED4-8E37-0C03BD894A6C}" presName="textRect" presStyleLbl="revTx" presStyleIdx="6" presStyleCnt="7">
        <dgm:presLayoutVars>
          <dgm:chMax val="1"/>
          <dgm:chPref val="1"/>
        </dgm:presLayoutVars>
      </dgm:prSet>
      <dgm:spPr/>
    </dgm:pt>
  </dgm:ptLst>
  <dgm:cxnLst>
    <dgm:cxn modelId="{D618F400-363B-4977-8598-033E77622A75}" type="presOf" srcId="{BE2B4F51-1086-420A-BB9A-DAED1071BF94}" destId="{3059C9CE-558F-411A-8F53-183152B9AD79}" srcOrd="0" destOrd="0" presId="urn:microsoft.com/office/officeart/2018/5/layout/IconCircleLabelList"/>
    <dgm:cxn modelId="{956B4724-8442-48DA-A7EC-418952EFE1D6}" srcId="{436F42F8-64EA-4E62-AFA9-A9F8C5BD4F92}" destId="{0CF29FA9-EB53-4ED4-8E37-0C03BD894A6C}" srcOrd="6" destOrd="0" parTransId="{2C402A36-A381-4F0A-B7AB-6BD5494D28BF}" sibTransId="{CE78A98E-39A2-4FE4-A2EC-BA74D69B05F3}"/>
    <dgm:cxn modelId="{09BE775B-C323-438B-97E1-AA1B968A1CAC}" type="presOf" srcId="{436F42F8-64EA-4E62-AFA9-A9F8C5BD4F92}" destId="{CA4F85C6-3653-427D-ADE9-4799076043E1}" srcOrd="0" destOrd="0" presId="urn:microsoft.com/office/officeart/2018/5/layout/IconCircleLabelList"/>
    <dgm:cxn modelId="{3308646E-3B41-4F5C-BAD3-E65E089FDD56}" type="presOf" srcId="{0CF29FA9-EB53-4ED4-8E37-0C03BD894A6C}" destId="{B54777C9-2AD4-4930-8761-1667E8AAE990}" srcOrd="0" destOrd="0" presId="urn:microsoft.com/office/officeart/2018/5/layout/IconCircleLabelList"/>
    <dgm:cxn modelId="{86B79E4E-1B9B-48C7-837F-9CC8F5DA7902}" type="presOf" srcId="{04351B9C-4D67-41B0-B9EA-A50FC50FB458}" destId="{4471BE1B-AF73-4822-902F-8CAFDDD461B3}" srcOrd="0" destOrd="0" presId="urn:microsoft.com/office/officeart/2018/5/layout/IconCircleLabelList"/>
    <dgm:cxn modelId="{E2D8B36F-CC2B-4B47-8977-C01F1ACA6199}" srcId="{436F42F8-64EA-4E62-AFA9-A9F8C5BD4F92}" destId="{59181295-542E-441A-9619-2D0B7DCC39D3}" srcOrd="3" destOrd="0" parTransId="{BACC0066-18FD-4502-83CC-5DD3A0461D35}" sibTransId="{4E7E7049-F744-41FD-B9E9-60B2DFC24808}"/>
    <dgm:cxn modelId="{372C7972-44CE-4B83-BC59-0B6572E23641}" srcId="{436F42F8-64EA-4E62-AFA9-A9F8C5BD4F92}" destId="{11DC8BA4-5C04-4642-93B3-C6C99EDDCFA4}" srcOrd="4" destOrd="0" parTransId="{B03A7EE3-4F39-41F5-B15B-087665E3E54B}" sibTransId="{0875C17D-EC09-4D55-945F-AD3567A2AB46}"/>
    <dgm:cxn modelId="{7EFBCC53-21DD-40BF-9B13-2AD71424E350}" type="presOf" srcId="{59181295-542E-441A-9619-2D0B7DCC39D3}" destId="{EE147013-85CA-4F56-BE2E-867A03E7E86A}" srcOrd="0" destOrd="0" presId="urn:microsoft.com/office/officeart/2018/5/layout/IconCircleLabelList"/>
    <dgm:cxn modelId="{B7471A57-9A0C-4371-B5E5-77A1A938788B}" type="presOf" srcId="{11DC8BA4-5C04-4642-93B3-C6C99EDDCFA4}" destId="{CA0B2549-6546-4554-B1E4-74BAC02B09C1}" srcOrd="0" destOrd="0" presId="urn:microsoft.com/office/officeart/2018/5/layout/IconCircleLabelList"/>
    <dgm:cxn modelId="{38085B82-1DF7-4E58-9236-C4C628233371}" type="presOf" srcId="{B8AC99BD-43A0-4A23-835F-93E0DBEBB085}" destId="{FBA22BAA-ADCA-4206-8C38-BF3E8B2A068C}" srcOrd="0" destOrd="0" presId="urn:microsoft.com/office/officeart/2018/5/layout/IconCircleLabelList"/>
    <dgm:cxn modelId="{EE08798C-2927-49BB-A1E9-8EC6E96A960F}" srcId="{436F42F8-64EA-4E62-AFA9-A9F8C5BD4F92}" destId="{BE2B4F51-1086-420A-BB9A-DAED1071BF94}" srcOrd="2" destOrd="0" parTransId="{5A728401-83ED-4190-9FAA-16BEA82A9B03}" sibTransId="{82B6E3C4-D116-4B46-985F-78AFD922F47E}"/>
    <dgm:cxn modelId="{B2F365A1-DA4F-4CE9-B5BA-0A53CB287366}" type="presOf" srcId="{1333883B-A8B8-4413-8C4A-2EACF8BF5C7A}" destId="{71588948-1F93-4D90-A097-35C288801F1C}" srcOrd="0" destOrd="0" presId="urn:microsoft.com/office/officeart/2018/5/layout/IconCircleLabelList"/>
    <dgm:cxn modelId="{07F890C0-6532-4C62-95AE-2028ED1695C3}" srcId="{436F42F8-64EA-4E62-AFA9-A9F8C5BD4F92}" destId="{B8AC99BD-43A0-4A23-835F-93E0DBEBB085}" srcOrd="1" destOrd="0" parTransId="{03976B83-1E01-4B7E-80A8-CD9B002283B0}" sibTransId="{F64BBEDA-B1B0-4854-B856-6635F7A1FB73}"/>
    <dgm:cxn modelId="{334933C9-71C9-4202-B142-2B817A3B89BD}" srcId="{436F42F8-64EA-4E62-AFA9-A9F8C5BD4F92}" destId="{1333883B-A8B8-4413-8C4A-2EACF8BF5C7A}" srcOrd="5" destOrd="0" parTransId="{B21A37C2-F7B8-46C6-81B4-DFFA0A479FEB}" sibTransId="{6D2145BF-C1C8-4918-88A6-F25C5991D0C0}"/>
    <dgm:cxn modelId="{2E4B96DF-C313-4F87-B84F-1B1ACA8D1CE1}" srcId="{436F42F8-64EA-4E62-AFA9-A9F8C5BD4F92}" destId="{04351B9C-4D67-41B0-B9EA-A50FC50FB458}" srcOrd="0" destOrd="0" parTransId="{96907E94-AF35-43B9-869B-619C14BFBC46}" sibTransId="{A17DFCE7-CF9D-4774-97C9-8A5F860D9779}"/>
    <dgm:cxn modelId="{F3EF76A0-619B-400F-B78A-FB597F50F8A3}" type="presParOf" srcId="{CA4F85C6-3653-427D-ADE9-4799076043E1}" destId="{208792F1-F1B3-4AAA-9E74-9DEBF4785900}" srcOrd="0" destOrd="0" presId="urn:microsoft.com/office/officeart/2018/5/layout/IconCircleLabelList"/>
    <dgm:cxn modelId="{D7BA8B56-3FDD-4C5A-8230-FB0B7A7A85D9}" type="presParOf" srcId="{208792F1-F1B3-4AAA-9E74-9DEBF4785900}" destId="{223D1E22-FE97-45D5-8143-6F0949D73385}" srcOrd="0" destOrd="0" presId="urn:microsoft.com/office/officeart/2018/5/layout/IconCircleLabelList"/>
    <dgm:cxn modelId="{87A42635-802C-4175-86F6-164CA9B7476E}" type="presParOf" srcId="{208792F1-F1B3-4AAA-9E74-9DEBF4785900}" destId="{5E589B48-962D-41BF-8154-F01270B6E84E}" srcOrd="1" destOrd="0" presId="urn:microsoft.com/office/officeart/2018/5/layout/IconCircleLabelList"/>
    <dgm:cxn modelId="{E55A09F3-5A66-4B18-BFC8-C4DE0C0AF832}" type="presParOf" srcId="{208792F1-F1B3-4AAA-9E74-9DEBF4785900}" destId="{5B776821-CA98-4DBA-A7A9-4D0D8BB7890E}" srcOrd="2" destOrd="0" presId="urn:microsoft.com/office/officeart/2018/5/layout/IconCircleLabelList"/>
    <dgm:cxn modelId="{CCBA18B8-6B0B-4076-9154-D9D6A70F21D6}" type="presParOf" srcId="{208792F1-F1B3-4AAA-9E74-9DEBF4785900}" destId="{4471BE1B-AF73-4822-902F-8CAFDDD461B3}" srcOrd="3" destOrd="0" presId="urn:microsoft.com/office/officeart/2018/5/layout/IconCircleLabelList"/>
    <dgm:cxn modelId="{BEFC87C4-9C81-4F79-A6F9-DB0CD8C447A5}" type="presParOf" srcId="{CA4F85C6-3653-427D-ADE9-4799076043E1}" destId="{5DC44EF0-0023-453C-B5C0-DB07AC287F78}" srcOrd="1" destOrd="0" presId="urn:microsoft.com/office/officeart/2018/5/layout/IconCircleLabelList"/>
    <dgm:cxn modelId="{16F0AA22-723E-4CB9-92EA-753C987E9F7E}" type="presParOf" srcId="{CA4F85C6-3653-427D-ADE9-4799076043E1}" destId="{8A415080-8EB1-4CCB-81BA-F2AEBD4A9786}" srcOrd="2" destOrd="0" presId="urn:microsoft.com/office/officeart/2018/5/layout/IconCircleLabelList"/>
    <dgm:cxn modelId="{94096999-7464-4A9B-B580-895CC1BDFF09}" type="presParOf" srcId="{8A415080-8EB1-4CCB-81BA-F2AEBD4A9786}" destId="{38E67496-B83F-4150-A361-F54AA1DBCCBC}" srcOrd="0" destOrd="0" presId="urn:microsoft.com/office/officeart/2018/5/layout/IconCircleLabelList"/>
    <dgm:cxn modelId="{26DED7B7-6289-4394-8FB1-E915FA8D530A}" type="presParOf" srcId="{8A415080-8EB1-4CCB-81BA-F2AEBD4A9786}" destId="{7490EBB9-35E7-4D06-BAF0-E6DFA31BEB2B}" srcOrd="1" destOrd="0" presId="urn:microsoft.com/office/officeart/2018/5/layout/IconCircleLabelList"/>
    <dgm:cxn modelId="{C4FA0871-55FE-420C-951A-9244DB8A0C60}" type="presParOf" srcId="{8A415080-8EB1-4CCB-81BA-F2AEBD4A9786}" destId="{1D24FA6E-2055-4211-8DC8-916DF8C9ACE0}" srcOrd="2" destOrd="0" presId="urn:microsoft.com/office/officeart/2018/5/layout/IconCircleLabelList"/>
    <dgm:cxn modelId="{606EC7DF-35BF-41AD-B52A-2B778B5CC180}" type="presParOf" srcId="{8A415080-8EB1-4CCB-81BA-F2AEBD4A9786}" destId="{FBA22BAA-ADCA-4206-8C38-BF3E8B2A068C}" srcOrd="3" destOrd="0" presId="urn:microsoft.com/office/officeart/2018/5/layout/IconCircleLabelList"/>
    <dgm:cxn modelId="{75F8F31D-F88C-4279-A0AD-E2548807AE40}" type="presParOf" srcId="{CA4F85C6-3653-427D-ADE9-4799076043E1}" destId="{AA837B8F-9E79-4B8D-B47A-AFC50CC8A11C}" srcOrd="3" destOrd="0" presId="urn:microsoft.com/office/officeart/2018/5/layout/IconCircleLabelList"/>
    <dgm:cxn modelId="{01A28331-C1DD-476B-983E-DF2CCD393161}" type="presParOf" srcId="{CA4F85C6-3653-427D-ADE9-4799076043E1}" destId="{969179A4-860F-41C0-B63F-7B4D651846E0}" srcOrd="4" destOrd="0" presId="urn:microsoft.com/office/officeart/2018/5/layout/IconCircleLabelList"/>
    <dgm:cxn modelId="{02BBCF9D-E1B9-4ABC-800E-A4F87FE5446B}" type="presParOf" srcId="{969179A4-860F-41C0-B63F-7B4D651846E0}" destId="{FA14EBAB-A213-4B32-9719-AAD5EA8279F2}" srcOrd="0" destOrd="0" presId="urn:microsoft.com/office/officeart/2018/5/layout/IconCircleLabelList"/>
    <dgm:cxn modelId="{59E2647E-4565-410C-8B9B-647243A166D4}" type="presParOf" srcId="{969179A4-860F-41C0-B63F-7B4D651846E0}" destId="{3C2735D8-8C3D-4765-824A-CCAF96AAD5BB}" srcOrd="1" destOrd="0" presId="urn:microsoft.com/office/officeart/2018/5/layout/IconCircleLabelList"/>
    <dgm:cxn modelId="{0A408A16-708D-45C9-825D-9F9BB80C65EE}" type="presParOf" srcId="{969179A4-860F-41C0-B63F-7B4D651846E0}" destId="{F3017081-F6B5-4565-9BEB-DF7E7FF9CC66}" srcOrd="2" destOrd="0" presId="urn:microsoft.com/office/officeart/2018/5/layout/IconCircleLabelList"/>
    <dgm:cxn modelId="{43B7AE16-8B15-4110-BD81-8C8EF6815599}" type="presParOf" srcId="{969179A4-860F-41C0-B63F-7B4D651846E0}" destId="{3059C9CE-558F-411A-8F53-183152B9AD79}" srcOrd="3" destOrd="0" presId="urn:microsoft.com/office/officeart/2018/5/layout/IconCircleLabelList"/>
    <dgm:cxn modelId="{CC983827-46B5-4136-A69D-2A3F47A88D64}" type="presParOf" srcId="{CA4F85C6-3653-427D-ADE9-4799076043E1}" destId="{F9536846-88DA-4B8E-8AE7-C8921D395EA8}" srcOrd="5" destOrd="0" presId="urn:microsoft.com/office/officeart/2018/5/layout/IconCircleLabelList"/>
    <dgm:cxn modelId="{B2378C44-F86E-43AA-978F-F2FD24A6BCAD}" type="presParOf" srcId="{CA4F85C6-3653-427D-ADE9-4799076043E1}" destId="{CE74B5EF-F820-41E6-B24A-84DAA41BC35C}" srcOrd="6" destOrd="0" presId="urn:microsoft.com/office/officeart/2018/5/layout/IconCircleLabelList"/>
    <dgm:cxn modelId="{0D5F465D-F4CC-4983-94EC-B1563428D150}" type="presParOf" srcId="{CE74B5EF-F820-41E6-B24A-84DAA41BC35C}" destId="{C892B9DB-3221-405F-B337-96122E286BBB}" srcOrd="0" destOrd="0" presId="urn:microsoft.com/office/officeart/2018/5/layout/IconCircleLabelList"/>
    <dgm:cxn modelId="{08587A00-5034-4535-8871-F15B41BBCF7E}" type="presParOf" srcId="{CE74B5EF-F820-41E6-B24A-84DAA41BC35C}" destId="{FA8A3EFC-E124-4C9E-B716-876BA8E1FE29}" srcOrd="1" destOrd="0" presId="urn:microsoft.com/office/officeart/2018/5/layout/IconCircleLabelList"/>
    <dgm:cxn modelId="{7EA9610F-C9A4-4424-9485-B8410724D21C}" type="presParOf" srcId="{CE74B5EF-F820-41E6-B24A-84DAA41BC35C}" destId="{D58DFDB7-9CA7-425F-993F-79725A0E4918}" srcOrd="2" destOrd="0" presId="urn:microsoft.com/office/officeart/2018/5/layout/IconCircleLabelList"/>
    <dgm:cxn modelId="{96556579-4380-46A6-8C2A-16444418DCFD}" type="presParOf" srcId="{CE74B5EF-F820-41E6-B24A-84DAA41BC35C}" destId="{EE147013-85CA-4F56-BE2E-867A03E7E86A}" srcOrd="3" destOrd="0" presId="urn:microsoft.com/office/officeart/2018/5/layout/IconCircleLabelList"/>
    <dgm:cxn modelId="{A7B17217-9DC7-43DA-A0F7-AF010B0F1F19}" type="presParOf" srcId="{CA4F85C6-3653-427D-ADE9-4799076043E1}" destId="{0F0ED65A-16CF-4A43-B1AD-9BD3C0B9C591}" srcOrd="7" destOrd="0" presId="urn:microsoft.com/office/officeart/2018/5/layout/IconCircleLabelList"/>
    <dgm:cxn modelId="{92A96F46-E606-45D4-9A47-74FFC9F9177E}" type="presParOf" srcId="{CA4F85C6-3653-427D-ADE9-4799076043E1}" destId="{2B8BB8C0-547D-4E40-8F2B-06B942B0F9D3}" srcOrd="8" destOrd="0" presId="urn:microsoft.com/office/officeart/2018/5/layout/IconCircleLabelList"/>
    <dgm:cxn modelId="{A61E6C96-C650-495F-A252-981C61164300}" type="presParOf" srcId="{2B8BB8C0-547D-4E40-8F2B-06B942B0F9D3}" destId="{F843671B-81F3-40D8-851F-0185472F8834}" srcOrd="0" destOrd="0" presId="urn:microsoft.com/office/officeart/2018/5/layout/IconCircleLabelList"/>
    <dgm:cxn modelId="{3A837486-3D28-48AE-8E17-7CD1E642D46C}" type="presParOf" srcId="{2B8BB8C0-547D-4E40-8F2B-06B942B0F9D3}" destId="{2530BE20-CEC5-4089-97ED-C9D5DAE22F5E}" srcOrd="1" destOrd="0" presId="urn:microsoft.com/office/officeart/2018/5/layout/IconCircleLabelList"/>
    <dgm:cxn modelId="{70503360-83DD-4AD9-A41B-B6EC4E162901}" type="presParOf" srcId="{2B8BB8C0-547D-4E40-8F2B-06B942B0F9D3}" destId="{461F7C36-660C-43F2-A487-9FEF806587B1}" srcOrd="2" destOrd="0" presId="urn:microsoft.com/office/officeart/2018/5/layout/IconCircleLabelList"/>
    <dgm:cxn modelId="{872A243B-EF46-4C27-9829-676D7548C63D}" type="presParOf" srcId="{2B8BB8C0-547D-4E40-8F2B-06B942B0F9D3}" destId="{CA0B2549-6546-4554-B1E4-74BAC02B09C1}" srcOrd="3" destOrd="0" presId="urn:microsoft.com/office/officeart/2018/5/layout/IconCircleLabelList"/>
    <dgm:cxn modelId="{5B92788A-248B-4CE5-9E64-26E346016EF7}" type="presParOf" srcId="{CA4F85C6-3653-427D-ADE9-4799076043E1}" destId="{C592168B-A6BB-40F3-B944-7AA6CFED45C5}" srcOrd="9" destOrd="0" presId="urn:microsoft.com/office/officeart/2018/5/layout/IconCircleLabelList"/>
    <dgm:cxn modelId="{BD1D4885-FDCA-465C-B99E-C385D8F02253}" type="presParOf" srcId="{CA4F85C6-3653-427D-ADE9-4799076043E1}" destId="{EC5C4391-7BDD-4657-92A2-CEE6851F6D8D}" srcOrd="10" destOrd="0" presId="urn:microsoft.com/office/officeart/2018/5/layout/IconCircleLabelList"/>
    <dgm:cxn modelId="{08DB42DF-7C74-4F84-916D-CC5EFDBF51DE}" type="presParOf" srcId="{EC5C4391-7BDD-4657-92A2-CEE6851F6D8D}" destId="{48A14476-B3E0-4536-87A8-9777621AAF9D}" srcOrd="0" destOrd="0" presId="urn:microsoft.com/office/officeart/2018/5/layout/IconCircleLabelList"/>
    <dgm:cxn modelId="{630BFFF6-204E-4015-8710-1B3566D32A6D}" type="presParOf" srcId="{EC5C4391-7BDD-4657-92A2-CEE6851F6D8D}" destId="{81C330E7-A9E1-4A9F-99B8-56AB5A997098}" srcOrd="1" destOrd="0" presId="urn:microsoft.com/office/officeart/2018/5/layout/IconCircleLabelList"/>
    <dgm:cxn modelId="{929C4CA0-D0D9-4287-AD79-2BAF46614547}" type="presParOf" srcId="{EC5C4391-7BDD-4657-92A2-CEE6851F6D8D}" destId="{F10A7AD5-53CF-4A7D-A414-E00DE01AE19B}" srcOrd="2" destOrd="0" presId="urn:microsoft.com/office/officeart/2018/5/layout/IconCircleLabelList"/>
    <dgm:cxn modelId="{65A486A6-389F-425D-B21D-0E43BA5D4424}" type="presParOf" srcId="{EC5C4391-7BDD-4657-92A2-CEE6851F6D8D}" destId="{71588948-1F93-4D90-A097-35C288801F1C}" srcOrd="3" destOrd="0" presId="urn:microsoft.com/office/officeart/2018/5/layout/IconCircleLabelList"/>
    <dgm:cxn modelId="{DCC68C15-C82E-4FF2-B8FA-EF214A4D12D1}" type="presParOf" srcId="{CA4F85C6-3653-427D-ADE9-4799076043E1}" destId="{13089C9F-BC9B-464A-921E-20E1AD2D9D39}" srcOrd="11" destOrd="0" presId="urn:microsoft.com/office/officeart/2018/5/layout/IconCircleLabelList"/>
    <dgm:cxn modelId="{C0E43805-5E11-4233-8E39-1C27538A0154}" type="presParOf" srcId="{CA4F85C6-3653-427D-ADE9-4799076043E1}" destId="{997A3E12-2824-4E47-A9CF-FF9A566718ED}" srcOrd="12" destOrd="0" presId="urn:microsoft.com/office/officeart/2018/5/layout/IconCircleLabelList"/>
    <dgm:cxn modelId="{7938EDCA-55AB-40F3-9DD6-887C3D1CF57C}" type="presParOf" srcId="{997A3E12-2824-4E47-A9CF-FF9A566718ED}" destId="{32ADF7A2-CFC6-42B9-B338-B1A1B95037E5}" srcOrd="0" destOrd="0" presId="urn:microsoft.com/office/officeart/2018/5/layout/IconCircleLabelList"/>
    <dgm:cxn modelId="{988E4B19-2571-4C2C-9CB2-8A77FAC549A8}" type="presParOf" srcId="{997A3E12-2824-4E47-A9CF-FF9A566718ED}" destId="{FF1B42AE-A618-4EED-9E72-0C33266F7CF7}" srcOrd="1" destOrd="0" presId="urn:microsoft.com/office/officeart/2018/5/layout/IconCircleLabelList"/>
    <dgm:cxn modelId="{53B6882F-EFF7-4426-A678-28509BC9CCF6}" type="presParOf" srcId="{997A3E12-2824-4E47-A9CF-FF9A566718ED}" destId="{3B2BEA8C-3E12-4E74-A067-A5674CC11B79}" srcOrd="2" destOrd="0" presId="urn:microsoft.com/office/officeart/2018/5/layout/IconCircleLabelList"/>
    <dgm:cxn modelId="{8D65E747-FF85-439D-A913-27E56DB2A20D}" type="presParOf" srcId="{997A3E12-2824-4E47-A9CF-FF9A566718ED}" destId="{B54777C9-2AD4-4930-8761-1667E8AAE990}"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0BFC09-8FD2-4656-8426-98615A6EEF4E}">
      <dsp:nvSpPr>
        <dsp:cNvPr id="0" name=""/>
        <dsp:cNvSpPr/>
      </dsp:nvSpPr>
      <dsp:spPr>
        <a:xfrm>
          <a:off x="0" y="2283"/>
          <a:ext cx="8684638" cy="1067814"/>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C9C207-F9AA-4DFD-BD8A-7265092C3749}">
      <dsp:nvSpPr>
        <dsp:cNvPr id="0" name=""/>
        <dsp:cNvSpPr/>
      </dsp:nvSpPr>
      <dsp:spPr>
        <a:xfrm>
          <a:off x="323014" y="242541"/>
          <a:ext cx="587298" cy="58729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4CC13E7-374E-4893-B0FA-3F63AAD5F12D}">
      <dsp:nvSpPr>
        <dsp:cNvPr id="0" name=""/>
        <dsp:cNvSpPr/>
      </dsp:nvSpPr>
      <dsp:spPr>
        <a:xfrm>
          <a:off x="1233326" y="2283"/>
          <a:ext cx="7450106" cy="1067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010" tIns="113010" rIns="113010" bIns="113010" numCol="1" spcCol="1270" anchor="ctr" anchorCtr="0">
          <a:noAutofit/>
        </a:bodyPr>
        <a:lstStyle/>
        <a:p>
          <a:pPr marL="0" lvl="0" indent="0" algn="l" defTabSz="844550">
            <a:lnSpc>
              <a:spcPct val="100000"/>
            </a:lnSpc>
            <a:spcBef>
              <a:spcPct val="0"/>
            </a:spcBef>
            <a:spcAft>
              <a:spcPct val="35000"/>
            </a:spcAft>
            <a:buNone/>
          </a:pPr>
          <a:r>
            <a:rPr lang="en-AU" sz="1900" kern="1200" dirty="0"/>
            <a:t>The Service Layer(REST APIs Resource) hooks onto the business fulfilment component called transaction layer. This is the Business tier of DEH</a:t>
          </a:r>
          <a:endParaRPr lang="en-US" sz="1900" kern="1200" dirty="0"/>
        </a:p>
      </dsp:txBody>
      <dsp:txXfrm>
        <a:off x="1233326" y="2283"/>
        <a:ext cx="7450106" cy="1067814"/>
      </dsp:txXfrm>
    </dsp:sp>
    <dsp:sp modelId="{64165F2A-BA39-4B9B-814F-5699B4137597}">
      <dsp:nvSpPr>
        <dsp:cNvPr id="0" name=""/>
        <dsp:cNvSpPr/>
      </dsp:nvSpPr>
      <dsp:spPr>
        <a:xfrm>
          <a:off x="0" y="1337052"/>
          <a:ext cx="8684638" cy="1067814"/>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622D47-3E85-42B3-963E-5FEF0F44EA6C}">
      <dsp:nvSpPr>
        <dsp:cNvPr id="0" name=""/>
        <dsp:cNvSpPr/>
      </dsp:nvSpPr>
      <dsp:spPr>
        <a:xfrm>
          <a:off x="323014" y="1577310"/>
          <a:ext cx="587298" cy="58729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7F361F0-27DD-461A-BEDB-C07E0C829704}">
      <dsp:nvSpPr>
        <dsp:cNvPr id="0" name=""/>
        <dsp:cNvSpPr/>
      </dsp:nvSpPr>
      <dsp:spPr>
        <a:xfrm>
          <a:off x="1233326" y="1337052"/>
          <a:ext cx="7450106" cy="1067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010" tIns="113010" rIns="113010" bIns="113010" numCol="1" spcCol="1270" anchor="ctr" anchorCtr="0">
          <a:noAutofit/>
        </a:bodyPr>
        <a:lstStyle/>
        <a:p>
          <a:pPr marL="0" lvl="0" indent="0" algn="l" defTabSz="844550">
            <a:lnSpc>
              <a:spcPct val="100000"/>
            </a:lnSpc>
            <a:spcBef>
              <a:spcPct val="0"/>
            </a:spcBef>
            <a:spcAft>
              <a:spcPct val="35000"/>
            </a:spcAft>
            <a:buNone/>
          </a:pPr>
          <a:r>
            <a:rPr lang="en-AU" sz="1900" kern="1200"/>
            <a:t>Patterns are available across use cases of DEH.</a:t>
          </a:r>
          <a:endParaRPr lang="en-US" sz="1900" kern="1200"/>
        </a:p>
      </dsp:txBody>
      <dsp:txXfrm>
        <a:off x="1233326" y="1337052"/>
        <a:ext cx="7450106" cy="1067814"/>
      </dsp:txXfrm>
    </dsp:sp>
    <dsp:sp modelId="{1F5BFEF7-E3A2-4246-8953-CF21703E0DCC}">
      <dsp:nvSpPr>
        <dsp:cNvPr id="0" name=""/>
        <dsp:cNvSpPr/>
      </dsp:nvSpPr>
      <dsp:spPr>
        <a:xfrm>
          <a:off x="0" y="2671820"/>
          <a:ext cx="8684638" cy="1067814"/>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58164C-3382-4147-B651-9EF1C2346A53}">
      <dsp:nvSpPr>
        <dsp:cNvPr id="0" name=""/>
        <dsp:cNvSpPr/>
      </dsp:nvSpPr>
      <dsp:spPr>
        <a:xfrm>
          <a:off x="323014" y="2912079"/>
          <a:ext cx="587298" cy="58729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52F1D44-09D0-4A02-8659-BB96BA2F8738}">
      <dsp:nvSpPr>
        <dsp:cNvPr id="0" name=""/>
        <dsp:cNvSpPr/>
      </dsp:nvSpPr>
      <dsp:spPr>
        <a:xfrm>
          <a:off x="1233326" y="2671820"/>
          <a:ext cx="3908087" cy="1067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010" tIns="113010" rIns="113010" bIns="113010" numCol="1" spcCol="1270" anchor="ctr" anchorCtr="0">
          <a:noAutofit/>
        </a:bodyPr>
        <a:lstStyle/>
        <a:p>
          <a:pPr marL="0" lvl="0" indent="0" algn="l" defTabSz="844550">
            <a:lnSpc>
              <a:spcPct val="100000"/>
            </a:lnSpc>
            <a:spcBef>
              <a:spcPct val="0"/>
            </a:spcBef>
            <a:spcAft>
              <a:spcPct val="35000"/>
            </a:spcAft>
            <a:buNone/>
          </a:pPr>
          <a:r>
            <a:rPr lang="en-AU" sz="1900" kern="1200" dirty="0"/>
            <a:t>Performs the actions such as</a:t>
          </a:r>
          <a:endParaRPr lang="en-US" sz="1900" kern="1200" dirty="0"/>
        </a:p>
      </dsp:txBody>
      <dsp:txXfrm>
        <a:off x="1233326" y="2671820"/>
        <a:ext cx="3908087" cy="1067814"/>
      </dsp:txXfrm>
    </dsp:sp>
    <dsp:sp modelId="{21872C23-D3A9-4126-9FA2-8CB68473CE80}">
      <dsp:nvSpPr>
        <dsp:cNvPr id="0" name=""/>
        <dsp:cNvSpPr/>
      </dsp:nvSpPr>
      <dsp:spPr>
        <a:xfrm>
          <a:off x="5141413" y="2671820"/>
          <a:ext cx="3542019" cy="1067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010" tIns="113010" rIns="113010" bIns="113010" numCol="1" spcCol="1270" anchor="ctr" anchorCtr="0">
          <a:noAutofit/>
        </a:bodyPr>
        <a:lstStyle/>
        <a:p>
          <a:pPr marL="0" lvl="0" indent="0" algn="l" defTabSz="488950">
            <a:lnSpc>
              <a:spcPct val="100000"/>
            </a:lnSpc>
            <a:spcBef>
              <a:spcPct val="0"/>
            </a:spcBef>
            <a:spcAft>
              <a:spcPct val="35000"/>
            </a:spcAft>
            <a:buNone/>
          </a:pPr>
          <a:r>
            <a:rPr lang="en-AU" sz="1100" kern="1200" dirty="0"/>
            <a:t>Life cycle management of resources like DB connection</a:t>
          </a:r>
          <a:endParaRPr lang="en-US" sz="1100" kern="1200" dirty="0"/>
        </a:p>
        <a:p>
          <a:pPr marL="0" lvl="0" indent="0" algn="l" defTabSz="488950">
            <a:lnSpc>
              <a:spcPct val="100000"/>
            </a:lnSpc>
            <a:spcBef>
              <a:spcPct val="0"/>
            </a:spcBef>
            <a:spcAft>
              <a:spcPct val="35000"/>
            </a:spcAft>
            <a:buNone/>
          </a:pPr>
          <a:r>
            <a:rPr lang="en-AU" sz="1100" kern="1200" dirty="0"/>
            <a:t>Identifies the type of transaction (inquiry/update)</a:t>
          </a:r>
          <a:endParaRPr lang="en-US" sz="1100" kern="1200" dirty="0"/>
        </a:p>
        <a:p>
          <a:pPr marL="0" lvl="0" indent="0" algn="l" defTabSz="488950">
            <a:lnSpc>
              <a:spcPct val="100000"/>
            </a:lnSpc>
            <a:spcBef>
              <a:spcPct val="0"/>
            </a:spcBef>
            <a:spcAft>
              <a:spcPct val="35000"/>
            </a:spcAft>
            <a:buNone/>
          </a:pPr>
          <a:r>
            <a:rPr lang="en-AU" sz="1100" kern="1200" dirty="0"/>
            <a:t>Initiates the transaction commit boundary for update type</a:t>
          </a:r>
          <a:endParaRPr lang="en-US" sz="1100" kern="1200" dirty="0"/>
        </a:p>
        <a:p>
          <a:pPr marL="0" lvl="0" indent="0" algn="l" defTabSz="488950">
            <a:lnSpc>
              <a:spcPct val="100000"/>
            </a:lnSpc>
            <a:spcBef>
              <a:spcPct val="0"/>
            </a:spcBef>
            <a:spcAft>
              <a:spcPct val="35000"/>
            </a:spcAft>
            <a:buNone/>
          </a:pPr>
          <a:r>
            <a:rPr lang="en-AU" sz="1100" kern="1200" dirty="0"/>
            <a:t>Calls the specific implementation class</a:t>
          </a:r>
          <a:endParaRPr lang="en-US" sz="1100" kern="1200" dirty="0"/>
        </a:p>
      </dsp:txBody>
      <dsp:txXfrm>
        <a:off x="5141413" y="2671820"/>
        <a:ext cx="3542019" cy="10678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EDDCE4-1D38-41AA-854D-F5619DBF4D24}">
      <dsp:nvSpPr>
        <dsp:cNvPr id="0" name=""/>
        <dsp:cNvSpPr/>
      </dsp:nvSpPr>
      <dsp:spPr>
        <a:xfrm>
          <a:off x="2174" y="408558"/>
          <a:ext cx="1396828" cy="13968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37E2EAD-AB61-452B-91E6-A3BDE12A7CE2}">
      <dsp:nvSpPr>
        <dsp:cNvPr id="0" name=""/>
        <dsp:cNvSpPr/>
      </dsp:nvSpPr>
      <dsp:spPr>
        <a:xfrm>
          <a:off x="2174" y="1931153"/>
          <a:ext cx="3990937" cy="654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dirty="0"/>
            <a:t>This Transaction layer interacts with Host integration layer for invoking request to any backend host systems. </a:t>
          </a:r>
        </a:p>
      </dsp:txBody>
      <dsp:txXfrm>
        <a:off x="2174" y="1931153"/>
        <a:ext cx="3990937" cy="654763"/>
      </dsp:txXfrm>
    </dsp:sp>
    <dsp:sp modelId="{0815B9E8-3D17-4A6F-BA02-A2436EDB3DAB}">
      <dsp:nvSpPr>
        <dsp:cNvPr id="0" name=""/>
        <dsp:cNvSpPr/>
      </dsp:nvSpPr>
      <dsp:spPr>
        <a:xfrm>
          <a:off x="2174" y="2644412"/>
          <a:ext cx="3990937" cy="688947"/>
        </a:xfrm>
        <a:prstGeom prst="rect">
          <a:avLst/>
        </a:prstGeom>
        <a:noFill/>
        <a:ln>
          <a:noFill/>
        </a:ln>
        <a:effectLst/>
      </dsp:spPr>
      <dsp:style>
        <a:lnRef idx="0">
          <a:scrgbClr r="0" g="0" b="0"/>
        </a:lnRef>
        <a:fillRef idx="0">
          <a:scrgbClr r="0" g="0" b="0"/>
        </a:fillRef>
        <a:effectRef idx="0">
          <a:scrgbClr r="0" g="0" b="0"/>
        </a:effectRef>
        <a:fontRef idx="minor"/>
      </dsp:style>
    </dsp:sp>
    <dsp:sp modelId="{F27A208A-2858-4014-847A-EB68D1146432}">
      <dsp:nvSpPr>
        <dsp:cNvPr id="0" name=""/>
        <dsp:cNvSpPr/>
      </dsp:nvSpPr>
      <dsp:spPr>
        <a:xfrm>
          <a:off x="4691526" y="408558"/>
          <a:ext cx="1396828" cy="13968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F66BB61-713E-48A2-8A41-37BB05CE776C}">
      <dsp:nvSpPr>
        <dsp:cNvPr id="0" name=""/>
        <dsp:cNvSpPr/>
      </dsp:nvSpPr>
      <dsp:spPr>
        <a:xfrm>
          <a:off x="4691526" y="1931153"/>
          <a:ext cx="3990937" cy="654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dirty="0"/>
            <a:t>This layer also interacts with Data access layer in order to perform DB operations with DEH DB.</a:t>
          </a:r>
        </a:p>
      </dsp:txBody>
      <dsp:txXfrm>
        <a:off x="4691526" y="1931153"/>
        <a:ext cx="3990937" cy="654763"/>
      </dsp:txXfrm>
    </dsp:sp>
    <dsp:sp modelId="{E0970E36-5B52-497B-9835-D23F499C1F48}">
      <dsp:nvSpPr>
        <dsp:cNvPr id="0" name=""/>
        <dsp:cNvSpPr/>
      </dsp:nvSpPr>
      <dsp:spPr>
        <a:xfrm>
          <a:off x="4691526" y="2644412"/>
          <a:ext cx="3990937" cy="688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US" sz="1200" kern="1200" dirty="0"/>
            <a:t>Local Database Inquiry – fetching a single record.</a:t>
          </a:r>
        </a:p>
        <a:p>
          <a:pPr marL="0" lvl="0" indent="0" algn="l" defTabSz="533400">
            <a:lnSpc>
              <a:spcPct val="100000"/>
            </a:lnSpc>
            <a:spcBef>
              <a:spcPct val="0"/>
            </a:spcBef>
            <a:spcAft>
              <a:spcPct val="35000"/>
            </a:spcAft>
            <a:buNone/>
          </a:pPr>
          <a:r>
            <a:rPr lang="en-US" sz="1200" kern="1200" dirty="0"/>
            <a:t>Local Database Inquiry – fetching a list of records.</a:t>
          </a:r>
        </a:p>
        <a:p>
          <a:pPr marL="0" lvl="0" indent="0" algn="l" defTabSz="533400">
            <a:lnSpc>
              <a:spcPct val="100000"/>
            </a:lnSpc>
            <a:spcBef>
              <a:spcPct val="0"/>
            </a:spcBef>
            <a:spcAft>
              <a:spcPct val="35000"/>
            </a:spcAft>
            <a:buNone/>
          </a:pPr>
          <a:r>
            <a:rPr lang="en-US" sz="1200" kern="1200" dirty="0"/>
            <a:t>Local Database Update</a:t>
          </a:r>
        </a:p>
      </dsp:txBody>
      <dsp:txXfrm>
        <a:off x="4691526" y="2644412"/>
        <a:ext cx="3990937" cy="68894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B0D5D4-2F8E-489E-8C41-A3A4BFD00605}">
      <dsp:nvSpPr>
        <dsp:cNvPr id="0" name=""/>
        <dsp:cNvSpPr/>
      </dsp:nvSpPr>
      <dsp:spPr>
        <a:xfrm>
          <a:off x="0" y="3378"/>
          <a:ext cx="8684638" cy="76252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957B9E-5D65-4ACD-9E9F-F97A0F8075B8}">
      <dsp:nvSpPr>
        <dsp:cNvPr id="0" name=""/>
        <dsp:cNvSpPr/>
      </dsp:nvSpPr>
      <dsp:spPr>
        <a:xfrm>
          <a:off x="230662" y="174945"/>
          <a:ext cx="419796" cy="4193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3CC4E93-7460-462C-AD96-AA5E2224A46D}">
      <dsp:nvSpPr>
        <dsp:cNvPr id="0" name=""/>
        <dsp:cNvSpPr/>
      </dsp:nvSpPr>
      <dsp:spPr>
        <a:xfrm>
          <a:off x="881121" y="3378"/>
          <a:ext cx="7789946" cy="786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222" tIns="83222" rIns="83222" bIns="83222" numCol="1" spcCol="1270" anchor="ctr" anchorCtr="0">
          <a:noAutofit/>
        </a:bodyPr>
        <a:lstStyle/>
        <a:p>
          <a:pPr marL="0" lvl="0" indent="0" algn="l" defTabSz="977900">
            <a:lnSpc>
              <a:spcPct val="100000"/>
            </a:lnSpc>
            <a:spcBef>
              <a:spcPct val="0"/>
            </a:spcBef>
            <a:spcAft>
              <a:spcPct val="35000"/>
            </a:spcAft>
            <a:buNone/>
          </a:pPr>
          <a:r>
            <a:rPr lang="en-US" sz="2200" kern="1200" dirty="0"/>
            <a:t>“Internal Middleware” of DEH.</a:t>
          </a:r>
        </a:p>
      </dsp:txBody>
      <dsp:txXfrm>
        <a:off x="881121" y="3378"/>
        <a:ext cx="7789946" cy="786349"/>
      </dsp:txXfrm>
    </dsp:sp>
    <dsp:sp modelId="{CC3A5587-1FCC-4D69-B580-10BB5C825061}">
      <dsp:nvSpPr>
        <dsp:cNvPr id="0" name=""/>
        <dsp:cNvSpPr/>
      </dsp:nvSpPr>
      <dsp:spPr>
        <a:xfrm>
          <a:off x="0" y="986315"/>
          <a:ext cx="8684638" cy="76252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78FE36-4B4A-4BF6-9863-E1D037C24FF5}">
      <dsp:nvSpPr>
        <dsp:cNvPr id="0" name=""/>
        <dsp:cNvSpPr/>
      </dsp:nvSpPr>
      <dsp:spPr>
        <a:xfrm>
          <a:off x="230662" y="1157883"/>
          <a:ext cx="419796" cy="4193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D260BA2-2E85-4A78-BBDB-94F8AE1D6DEA}">
      <dsp:nvSpPr>
        <dsp:cNvPr id="0" name=""/>
        <dsp:cNvSpPr/>
      </dsp:nvSpPr>
      <dsp:spPr>
        <a:xfrm>
          <a:off x="881121" y="986315"/>
          <a:ext cx="7789946" cy="786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222" tIns="83222" rIns="83222" bIns="83222" numCol="1" spcCol="1270" anchor="ctr" anchorCtr="0">
          <a:noAutofit/>
        </a:bodyPr>
        <a:lstStyle/>
        <a:p>
          <a:pPr marL="0" lvl="0" indent="0" algn="l" defTabSz="977900">
            <a:lnSpc>
              <a:spcPct val="100000"/>
            </a:lnSpc>
            <a:spcBef>
              <a:spcPct val="0"/>
            </a:spcBef>
            <a:spcAft>
              <a:spcPct val="35000"/>
            </a:spcAft>
            <a:buNone/>
          </a:pPr>
          <a:r>
            <a:rPr lang="en-US" sz="2200" kern="1200" dirty="0"/>
            <a:t>Integration with Apache Camel also supported.</a:t>
          </a:r>
        </a:p>
      </dsp:txBody>
      <dsp:txXfrm>
        <a:off x="881121" y="986315"/>
        <a:ext cx="7789946" cy="786349"/>
      </dsp:txXfrm>
    </dsp:sp>
    <dsp:sp modelId="{395D75EC-BED7-400B-AB60-C8B13D0BDB78}">
      <dsp:nvSpPr>
        <dsp:cNvPr id="0" name=""/>
        <dsp:cNvSpPr/>
      </dsp:nvSpPr>
      <dsp:spPr>
        <a:xfrm>
          <a:off x="0" y="1969253"/>
          <a:ext cx="8684638" cy="76252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8942E3-ABBA-437B-B4A1-30B2C53A182E}">
      <dsp:nvSpPr>
        <dsp:cNvPr id="0" name=""/>
        <dsp:cNvSpPr/>
      </dsp:nvSpPr>
      <dsp:spPr>
        <a:xfrm>
          <a:off x="230662" y="2140820"/>
          <a:ext cx="419796" cy="4193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3BA8EA6-DAB3-4428-8F09-58D60865B281}">
      <dsp:nvSpPr>
        <dsp:cNvPr id="0" name=""/>
        <dsp:cNvSpPr/>
      </dsp:nvSpPr>
      <dsp:spPr>
        <a:xfrm>
          <a:off x="881121" y="1969253"/>
          <a:ext cx="3908087" cy="786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222" tIns="83222" rIns="83222" bIns="83222" numCol="1" spcCol="1270" anchor="ctr" anchorCtr="0">
          <a:noAutofit/>
        </a:bodyPr>
        <a:lstStyle/>
        <a:p>
          <a:pPr marL="0" lvl="0" indent="0" algn="l" defTabSz="977900">
            <a:lnSpc>
              <a:spcPct val="100000"/>
            </a:lnSpc>
            <a:spcBef>
              <a:spcPct val="0"/>
            </a:spcBef>
            <a:spcAft>
              <a:spcPct val="35000"/>
            </a:spcAft>
            <a:buNone/>
          </a:pPr>
          <a:r>
            <a:rPr lang="en-US" sz="2200" kern="1200" dirty="0"/>
            <a:t>Features:</a:t>
          </a:r>
        </a:p>
      </dsp:txBody>
      <dsp:txXfrm>
        <a:off x="881121" y="1969253"/>
        <a:ext cx="3908087" cy="786349"/>
      </dsp:txXfrm>
    </dsp:sp>
    <dsp:sp modelId="{AE5305D5-9B92-4EFD-BF5C-E1C13D486A0F}">
      <dsp:nvSpPr>
        <dsp:cNvPr id="0" name=""/>
        <dsp:cNvSpPr/>
      </dsp:nvSpPr>
      <dsp:spPr>
        <a:xfrm>
          <a:off x="4789208" y="1969253"/>
          <a:ext cx="3881859" cy="7625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700" tIns="80700" rIns="80700" bIns="80700" numCol="1" spcCol="1270" anchor="ctr" anchorCtr="0">
          <a:noAutofit/>
        </a:bodyPr>
        <a:lstStyle/>
        <a:p>
          <a:pPr marL="0" lvl="0" indent="0" algn="l" defTabSz="488950">
            <a:lnSpc>
              <a:spcPct val="100000"/>
            </a:lnSpc>
            <a:spcBef>
              <a:spcPct val="0"/>
            </a:spcBef>
            <a:spcAft>
              <a:spcPct val="35000"/>
            </a:spcAft>
            <a:buNone/>
          </a:pPr>
          <a:r>
            <a:rPr lang="en-US" sz="1100" kern="1200" dirty="0">
              <a:solidFill>
                <a:srgbClr val="002060"/>
              </a:solidFill>
            </a:rPr>
            <a:t>Can be integrated with multiple external systems</a:t>
          </a:r>
        </a:p>
        <a:p>
          <a:pPr marL="0" lvl="0" indent="0" algn="l" defTabSz="488950">
            <a:lnSpc>
              <a:spcPct val="100000"/>
            </a:lnSpc>
            <a:spcBef>
              <a:spcPct val="0"/>
            </a:spcBef>
            <a:spcAft>
              <a:spcPct val="35000"/>
            </a:spcAft>
            <a:buNone/>
          </a:pPr>
          <a:r>
            <a:rPr lang="en-US" sz="1100" kern="1200" dirty="0">
              <a:solidFill>
                <a:srgbClr val="002060"/>
              </a:solidFill>
            </a:rPr>
            <a:t>Supports different protocols and message formats</a:t>
          </a:r>
        </a:p>
        <a:p>
          <a:pPr marL="0" lvl="0" indent="0" algn="l" defTabSz="488950">
            <a:lnSpc>
              <a:spcPct val="100000"/>
            </a:lnSpc>
            <a:spcBef>
              <a:spcPct val="0"/>
            </a:spcBef>
            <a:spcAft>
              <a:spcPct val="35000"/>
            </a:spcAft>
            <a:buNone/>
          </a:pPr>
          <a:r>
            <a:rPr lang="en-US" sz="1100" kern="1200" dirty="0">
              <a:solidFill>
                <a:srgbClr val="002060"/>
              </a:solidFill>
            </a:rPr>
            <a:t>Offline handling</a:t>
          </a:r>
        </a:p>
      </dsp:txBody>
      <dsp:txXfrm>
        <a:off x="4789208" y="1969253"/>
        <a:ext cx="3881859" cy="762521"/>
      </dsp:txXfrm>
    </dsp:sp>
    <dsp:sp modelId="{794CE382-F137-43C1-A05E-80768A13B344}">
      <dsp:nvSpPr>
        <dsp:cNvPr id="0" name=""/>
        <dsp:cNvSpPr/>
      </dsp:nvSpPr>
      <dsp:spPr>
        <a:xfrm>
          <a:off x="0" y="2952190"/>
          <a:ext cx="8684638" cy="76252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786146-D9C5-4459-B7B6-02C0E483D445}">
      <dsp:nvSpPr>
        <dsp:cNvPr id="0" name=""/>
        <dsp:cNvSpPr/>
      </dsp:nvSpPr>
      <dsp:spPr>
        <a:xfrm>
          <a:off x="230888" y="3123757"/>
          <a:ext cx="419796" cy="41938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6620A4E-E342-46E0-80B8-1C21799AD7CA}">
      <dsp:nvSpPr>
        <dsp:cNvPr id="0" name=""/>
        <dsp:cNvSpPr/>
      </dsp:nvSpPr>
      <dsp:spPr>
        <a:xfrm>
          <a:off x="881572" y="2952190"/>
          <a:ext cx="3908087" cy="786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222" tIns="83222" rIns="83222" bIns="83222" numCol="1" spcCol="1270" anchor="ctr" anchorCtr="0">
          <a:noAutofit/>
        </a:bodyPr>
        <a:lstStyle/>
        <a:p>
          <a:pPr marL="0" lvl="0" indent="0" algn="l" defTabSz="488950">
            <a:lnSpc>
              <a:spcPct val="100000"/>
            </a:lnSpc>
            <a:spcBef>
              <a:spcPct val="0"/>
            </a:spcBef>
            <a:spcAft>
              <a:spcPct val="35000"/>
            </a:spcAft>
            <a:buNone/>
          </a:pPr>
          <a:r>
            <a:rPr lang="en-US" sz="1100" kern="1200" dirty="0">
              <a:solidFill>
                <a:srgbClr val="002060"/>
              </a:solidFill>
            </a:rPr>
            <a:t>Configured Repository</a:t>
          </a:r>
        </a:p>
        <a:p>
          <a:pPr marL="0" lvl="0" indent="0" algn="l" defTabSz="488950">
            <a:lnSpc>
              <a:spcPct val="100000"/>
            </a:lnSpc>
            <a:spcBef>
              <a:spcPct val="0"/>
            </a:spcBef>
            <a:spcAft>
              <a:spcPct val="35000"/>
            </a:spcAft>
            <a:buNone/>
          </a:pPr>
          <a:r>
            <a:rPr lang="en-US" sz="1100" kern="1200" dirty="0">
              <a:solidFill>
                <a:srgbClr val="002060"/>
              </a:solidFill>
            </a:rPr>
            <a:t>HIF Orchestrator </a:t>
          </a:r>
        </a:p>
        <a:p>
          <a:pPr marL="0" lvl="0" indent="0" algn="l" defTabSz="488950">
            <a:lnSpc>
              <a:spcPct val="100000"/>
            </a:lnSpc>
            <a:spcBef>
              <a:spcPct val="0"/>
            </a:spcBef>
            <a:spcAft>
              <a:spcPct val="35000"/>
            </a:spcAft>
            <a:buNone/>
          </a:pPr>
          <a:r>
            <a:rPr lang="en-US" sz="1100" kern="1200" dirty="0">
              <a:solidFill>
                <a:srgbClr val="002060"/>
              </a:solidFill>
            </a:rPr>
            <a:t>Protocol Handlers</a:t>
          </a:r>
        </a:p>
      </dsp:txBody>
      <dsp:txXfrm>
        <a:off x="881572" y="2952190"/>
        <a:ext cx="3908087" cy="786349"/>
      </dsp:txXfrm>
    </dsp:sp>
    <dsp:sp modelId="{A18679C6-02AB-4023-8756-A353305FEA95}">
      <dsp:nvSpPr>
        <dsp:cNvPr id="0" name=""/>
        <dsp:cNvSpPr/>
      </dsp:nvSpPr>
      <dsp:spPr>
        <a:xfrm>
          <a:off x="4789659" y="2952190"/>
          <a:ext cx="3867429" cy="7625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700" tIns="80700" rIns="80700" bIns="80700" numCol="1" spcCol="1270" anchor="ctr" anchorCtr="0">
          <a:noAutofit/>
        </a:bodyPr>
        <a:lstStyle/>
        <a:p>
          <a:pPr marL="0" lvl="0" indent="0" algn="l" defTabSz="488950">
            <a:lnSpc>
              <a:spcPct val="100000"/>
            </a:lnSpc>
            <a:spcBef>
              <a:spcPct val="0"/>
            </a:spcBef>
            <a:spcAft>
              <a:spcPct val="35000"/>
            </a:spcAft>
            <a:buNone/>
          </a:pPr>
          <a:r>
            <a:rPr lang="en-US" sz="1100" kern="1200" dirty="0">
              <a:solidFill>
                <a:srgbClr val="002060"/>
              </a:solidFill>
            </a:rPr>
            <a:t>Request Processors</a:t>
          </a:r>
        </a:p>
        <a:p>
          <a:pPr marL="0" lvl="0" indent="0" algn="l" defTabSz="488950">
            <a:lnSpc>
              <a:spcPct val="100000"/>
            </a:lnSpc>
            <a:spcBef>
              <a:spcPct val="0"/>
            </a:spcBef>
            <a:spcAft>
              <a:spcPct val="35000"/>
            </a:spcAft>
            <a:buNone/>
          </a:pPr>
          <a:r>
            <a:rPr lang="en-US" sz="1100" kern="1200" dirty="0">
              <a:solidFill>
                <a:srgbClr val="002060"/>
              </a:solidFill>
            </a:rPr>
            <a:t>Transformers	</a:t>
          </a:r>
        </a:p>
        <a:p>
          <a:pPr marL="0" lvl="0" indent="0" algn="l" defTabSz="488950">
            <a:lnSpc>
              <a:spcPct val="100000"/>
            </a:lnSpc>
            <a:spcBef>
              <a:spcPct val="0"/>
            </a:spcBef>
            <a:spcAft>
              <a:spcPct val="35000"/>
            </a:spcAft>
            <a:buNone/>
          </a:pPr>
          <a:r>
            <a:rPr lang="en-US" sz="1100" kern="1200" dirty="0">
              <a:solidFill>
                <a:srgbClr val="002060"/>
              </a:solidFill>
            </a:rPr>
            <a:t>Host Adaptor</a:t>
          </a:r>
          <a:r>
            <a:rPr lang="en-US" sz="1100" kern="1200" dirty="0"/>
            <a:t>	</a:t>
          </a:r>
        </a:p>
      </dsp:txBody>
      <dsp:txXfrm>
        <a:off x="4789659" y="2952190"/>
        <a:ext cx="3867429" cy="76252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FF9FAD-DA23-4695-938F-9AC039E78974}">
      <dsp:nvSpPr>
        <dsp:cNvPr id="0" name=""/>
        <dsp:cNvSpPr/>
      </dsp:nvSpPr>
      <dsp:spPr>
        <a:xfrm>
          <a:off x="3545" y="853899"/>
          <a:ext cx="906609" cy="9066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945C1B6-1899-47BD-921A-C6E2EEA74C83}">
      <dsp:nvSpPr>
        <dsp:cNvPr id="0" name=""/>
        <dsp:cNvSpPr/>
      </dsp:nvSpPr>
      <dsp:spPr>
        <a:xfrm>
          <a:off x="3545" y="1847975"/>
          <a:ext cx="2590312" cy="4006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AU" sz="1400" kern="1200"/>
            <a:t>Represents all data elements of a business entity</a:t>
          </a:r>
          <a:endParaRPr lang="en-US" sz="1400" kern="1200"/>
        </a:p>
      </dsp:txBody>
      <dsp:txXfrm>
        <a:off x="3545" y="1847975"/>
        <a:ext cx="2590312" cy="400688"/>
      </dsp:txXfrm>
    </dsp:sp>
    <dsp:sp modelId="{307A00DA-1964-40C1-9C56-AA783A945DE3}">
      <dsp:nvSpPr>
        <dsp:cNvPr id="0" name=""/>
        <dsp:cNvSpPr/>
      </dsp:nvSpPr>
      <dsp:spPr>
        <a:xfrm>
          <a:off x="3545" y="2289347"/>
          <a:ext cx="2590312" cy="598672"/>
        </a:xfrm>
        <a:prstGeom prst="rect">
          <a:avLst/>
        </a:prstGeom>
        <a:noFill/>
        <a:ln>
          <a:noFill/>
        </a:ln>
        <a:effectLst/>
      </dsp:spPr>
      <dsp:style>
        <a:lnRef idx="0">
          <a:scrgbClr r="0" g="0" b="0"/>
        </a:lnRef>
        <a:fillRef idx="0">
          <a:scrgbClr r="0" g="0" b="0"/>
        </a:fillRef>
        <a:effectRef idx="0">
          <a:scrgbClr r="0" g="0" b="0"/>
        </a:effectRef>
        <a:fontRef idx="minor"/>
      </dsp:style>
    </dsp:sp>
    <dsp:sp modelId="{C95F0174-3670-472E-B361-82B82156F6E7}">
      <dsp:nvSpPr>
        <dsp:cNvPr id="0" name=""/>
        <dsp:cNvSpPr/>
      </dsp:nvSpPr>
      <dsp:spPr>
        <a:xfrm>
          <a:off x="3047162" y="853899"/>
          <a:ext cx="906609" cy="9066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90FB9B4-3544-4A6B-A7AA-7C27A0B40BD4}">
      <dsp:nvSpPr>
        <dsp:cNvPr id="0" name=""/>
        <dsp:cNvSpPr/>
      </dsp:nvSpPr>
      <dsp:spPr>
        <a:xfrm>
          <a:off x="3047162" y="1847975"/>
          <a:ext cx="2590312" cy="4006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AU" sz="1400" kern="1200"/>
            <a:t>Used to store and transfer data from one layer to another</a:t>
          </a:r>
          <a:endParaRPr lang="en-US" sz="1400" kern="1200"/>
        </a:p>
      </dsp:txBody>
      <dsp:txXfrm>
        <a:off x="3047162" y="1847975"/>
        <a:ext cx="2590312" cy="400688"/>
      </dsp:txXfrm>
    </dsp:sp>
    <dsp:sp modelId="{BFBDC61E-F72A-4616-AB0F-1F13C103B4FE}">
      <dsp:nvSpPr>
        <dsp:cNvPr id="0" name=""/>
        <dsp:cNvSpPr/>
      </dsp:nvSpPr>
      <dsp:spPr>
        <a:xfrm>
          <a:off x="3047162" y="2289347"/>
          <a:ext cx="2590312" cy="598672"/>
        </a:xfrm>
        <a:prstGeom prst="rect">
          <a:avLst/>
        </a:prstGeom>
        <a:noFill/>
        <a:ln>
          <a:noFill/>
        </a:ln>
        <a:effectLst/>
      </dsp:spPr>
      <dsp:style>
        <a:lnRef idx="0">
          <a:scrgbClr r="0" g="0" b="0"/>
        </a:lnRef>
        <a:fillRef idx="0">
          <a:scrgbClr r="0" g="0" b="0"/>
        </a:fillRef>
        <a:effectRef idx="0">
          <a:scrgbClr r="0" g="0" b="0"/>
        </a:effectRef>
        <a:fontRef idx="minor"/>
      </dsp:style>
    </dsp:sp>
    <dsp:sp modelId="{675976E3-6A12-476B-BEDD-59A499858EDE}">
      <dsp:nvSpPr>
        <dsp:cNvPr id="0" name=""/>
        <dsp:cNvSpPr/>
      </dsp:nvSpPr>
      <dsp:spPr>
        <a:xfrm>
          <a:off x="6090779" y="853899"/>
          <a:ext cx="906609" cy="9066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9064876-CD44-4B4E-9C2E-E9CAD27DF496}">
      <dsp:nvSpPr>
        <dsp:cNvPr id="0" name=""/>
        <dsp:cNvSpPr/>
      </dsp:nvSpPr>
      <dsp:spPr>
        <a:xfrm>
          <a:off x="6090779" y="1847975"/>
          <a:ext cx="2590312" cy="4006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AU" sz="1400" kern="1200"/>
            <a:t>Can contain :-</a:t>
          </a:r>
          <a:endParaRPr lang="en-US" sz="1400" kern="1200"/>
        </a:p>
      </dsp:txBody>
      <dsp:txXfrm>
        <a:off x="6090779" y="1847975"/>
        <a:ext cx="2590312" cy="400688"/>
      </dsp:txXfrm>
    </dsp:sp>
    <dsp:sp modelId="{292505C7-AA6A-4550-B2C8-BDDABC90726F}">
      <dsp:nvSpPr>
        <dsp:cNvPr id="0" name=""/>
        <dsp:cNvSpPr/>
      </dsp:nvSpPr>
      <dsp:spPr>
        <a:xfrm>
          <a:off x="6090779" y="2289347"/>
          <a:ext cx="2590312" cy="5986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AU" sz="1100" kern="1200"/>
            <a:t>Primitives</a:t>
          </a:r>
          <a:endParaRPr lang="en-US" sz="1100" kern="1200"/>
        </a:p>
        <a:p>
          <a:pPr marL="0" lvl="0" indent="0" algn="l" defTabSz="488950">
            <a:lnSpc>
              <a:spcPct val="90000"/>
            </a:lnSpc>
            <a:spcBef>
              <a:spcPct val="0"/>
            </a:spcBef>
            <a:spcAft>
              <a:spcPct val="35000"/>
            </a:spcAft>
            <a:buNone/>
          </a:pPr>
          <a:r>
            <a:rPr lang="en-AU" sz="1100" kern="1200"/>
            <a:t>Lists</a:t>
          </a:r>
          <a:endParaRPr lang="en-US" sz="1100" kern="1200"/>
        </a:p>
        <a:p>
          <a:pPr marL="0" lvl="0" indent="0" algn="l" defTabSz="488950">
            <a:lnSpc>
              <a:spcPct val="90000"/>
            </a:lnSpc>
            <a:spcBef>
              <a:spcPct val="0"/>
            </a:spcBef>
            <a:spcAft>
              <a:spcPct val="35000"/>
            </a:spcAft>
            <a:buNone/>
          </a:pPr>
          <a:r>
            <a:rPr lang="en-AU" sz="1100" kern="1200"/>
            <a:t>Other value objects</a:t>
          </a:r>
          <a:endParaRPr lang="en-US" sz="1100" kern="1200"/>
        </a:p>
      </dsp:txBody>
      <dsp:txXfrm>
        <a:off x="6090779" y="2289347"/>
        <a:ext cx="2590312" cy="59867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3D1E22-FE97-45D5-8143-6F0949D73385}">
      <dsp:nvSpPr>
        <dsp:cNvPr id="0" name=""/>
        <dsp:cNvSpPr/>
      </dsp:nvSpPr>
      <dsp:spPr>
        <a:xfrm>
          <a:off x="594724" y="690"/>
          <a:ext cx="861029" cy="861029"/>
        </a:xfrm>
        <a:prstGeom prst="ellipse">
          <a:avLst/>
        </a:prstGeom>
        <a:solidFill>
          <a:schemeClr val="accent2">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sp>
    <dsp:sp modelId="{5E589B48-962D-41BF-8154-F01270B6E84E}">
      <dsp:nvSpPr>
        <dsp:cNvPr id="0" name=""/>
        <dsp:cNvSpPr/>
      </dsp:nvSpPr>
      <dsp:spPr>
        <a:xfrm>
          <a:off x="778222" y="184188"/>
          <a:ext cx="494033" cy="4940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4471BE1B-AF73-4822-902F-8CAFDDD461B3}">
      <dsp:nvSpPr>
        <dsp:cNvPr id="0" name=""/>
        <dsp:cNvSpPr/>
      </dsp:nvSpPr>
      <dsp:spPr>
        <a:xfrm>
          <a:off x="319477" y="1129909"/>
          <a:ext cx="1411523" cy="564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Debug</a:t>
          </a:r>
          <a:br>
            <a:rPr lang="en-US" sz="1500" kern="1200"/>
          </a:br>
          <a:endParaRPr lang="en-US" sz="1500" kern="1200" dirty="0"/>
        </a:p>
      </dsp:txBody>
      <dsp:txXfrm>
        <a:off x="319477" y="1129909"/>
        <a:ext cx="1411523" cy="564609"/>
      </dsp:txXfrm>
    </dsp:sp>
    <dsp:sp modelId="{38E67496-B83F-4150-A361-F54AA1DBCCBC}">
      <dsp:nvSpPr>
        <dsp:cNvPr id="0" name=""/>
        <dsp:cNvSpPr/>
      </dsp:nvSpPr>
      <dsp:spPr>
        <a:xfrm>
          <a:off x="2253264" y="690"/>
          <a:ext cx="861029" cy="861029"/>
        </a:xfrm>
        <a:prstGeom prst="ellipse">
          <a:avLst/>
        </a:prstGeom>
        <a:solidFill>
          <a:schemeClr val="accent2">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sp>
    <dsp:sp modelId="{7490EBB9-35E7-4D06-BAF0-E6DFA31BEB2B}">
      <dsp:nvSpPr>
        <dsp:cNvPr id="0" name=""/>
        <dsp:cNvSpPr/>
      </dsp:nvSpPr>
      <dsp:spPr>
        <a:xfrm>
          <a:off x="2436762" y="184188"/>
          <a:ext cx="494033" cy="4940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FBA22BAA-ADCA-4206-8C38-BF3E8B2A068C}">
      <dsp:nvSpPr>
        <dsp:cNvPr id="0" name=""/>
        <dsp:cNvSpPr/>
      </dsp:nvSpPr>
      <dsp:spPr>
        <a:xfrm>
          <a:off x="1978017" y="1129909"/>
          <a:ext cx="1411523" cy="564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Confirmation</a:t>
          </a:r>
        </a:p>
        <a:p>
          <a:pPr marL="0" lvl="0" indent="0" algn="ctr" defTabSz="666750">
            <a:spcBef>
              <a:spcPct val="0"/>
            </a:spcBef>
            <a:spcAft>
              <a:spcPct val="35000"/>
            </a:spcAft>
            <a:buNone/>
            <a:defRPr cap="all"/>
          </a:pPr>
          <a:endParaRPr lang="en-US" sz="1500" kern="1200" dirty="0"/>
        </a:p>
      </dsp:txBody>
      <dsp:txXfrm>
        <a:off x="1978017" y="1129909"/>
        <a:ext cx="1411523" cy="564609"/>
      </dsp:txXfrm>
    </dsp:sp>
    <dsp:sp modelId="{FA14EBAB-A213-4B32-9719-AAD5EA8279F2}">
      <dsp:nvSpPr>
        <dsp:cNvPr id="0" name=""/>
        <dsp:cNvSpPr/>
      </dsp:nvSpPr>
      <dsp:spPr>
        <a:xfrm>
          <a:off x="3911804" y="690"/>
          <a:ext cx="861029" cy="861029"/>
        </a:xfrm>
        <a:prstGeom prst="ellipse">
          <a:avLst/>
        </a:prstGeom>
        <a:solidFill>
          <a:schemeClr val="accent2">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sp>
    <dsp:sp modelId="{3C2735D8-8C3D-4765-824A-CCAF96AAD5BB}">
      <dsp:nvSpPr>
        <dsp:cNvPr id="0" name=""/>
        <dsp:cNvSpPr/>
      </dsp:nvSpPr>
      <dsp:spPr>
        <a:xfrm>
          <a:off x="4095302" y="184188"/>
          <a:ext cx="494033" cy="4940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3059C9CE-558F-411A-8F53-183152B9AD79}">
      <dsp:nvSpPr>
        <dsp:cNvPr id="0" name=""/>
        <dsp:cNvSpPr/>
      </dsp:nvSpPr>
      <dsp:spPr>
        <a:xfrm>
          <a:off x="3636557" y="1129909"/>
          <a:ext cx="1411523" cy="564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Message</a:t>
          </a:r>
          <a:endParaRPr lang="en-US" sz="1500" kern="1200" dirty="0"/>
        </a:p>
      </dsp:txBody>
      <dsp:txXfrm>
        <a:off x="3636557" y="1129909"/>
        <a:ext cx="1411523" cy="564609"/>
      </dsp:txXfrm>
    </dsp:sp>
    <dsp:sp modelId="{C892B9DB-3221-405F-B337-96122E286BBB}">
      <dsp:nvSpPr>
        <dsp:cNvPr id="0" name=""/>
        <dsp:cNvSpPr/>
      </dsp:nvSpPr>
      <dsp:spPr>
        <a:xfrm>
          <a:off x="5570344" y="690"/>
          <a:ext cx="861029" cy="861029"/>
        </a:xfrm>
        <a:prstGeom prst="ellipse">
          <a:avLst/>
        </a:prstGeom>
        <a:solidFill>
          <a:schemeClr val="accent2">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sp>
    <dsp:sp modelId="{FA8A3EFC-E124-4C9E-B716-876BA8E1FE29}">
      <dsp:nvSpPr>
        <dsp:cNvPr id="0" name=""/>
        <dsp:cNvSpPr/>
      </dsp:nvSpPr>
      <dsp:spPr>
        <a:xfrm>
          <a:off x="5753842" y="184188"/>
          <a:ext cx="494033" cy="49403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EE147013-85CA-4F56-BE2E-867A03E7E86A}">
      <dsp:nvSpPr>
        <dsp:cNvPr id="0" name=""/>
        <dsp:cNvSpPr/>
      </dsp:nvSpPr>
      <dsp:spPr>
        <a:xfrm>
          <a:off x="5295097" y="1129909"/>
          <a:ext cx="1411523" cy="564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Error</a:t>
          </a:r>
          <a:endParaRPr lang="en-US" sz="1500" kern="1200" dirty="0"/>
        </a:p>
      </dsp:txBody>
      <dsp:txXfrm>
        <a:off x="5295097" y="1129909"/>
        <a:ext cx="1411523" cy="564609"/>
      </dsp:txXfrm>
    </dsp:sp>
    <dsp:sp modelId="{F843671B-81F3-40D8-851F-0185472F8834}">
      <dsp:nvSpPr>
        <dsp:cNvPr id="0" name=""/>
        <dsp:cNvSpPr/>
      </dsp:nvSpPr>
      <dsp:spPr>
        <a:xfrm>
          <a:off x="7228884" y="690"/>
          <a:ext cx="861029" cy="861029"/>
        </a:xfrm>
        <a:prstGeom prst="ellipse">
          <a:avLst/>
        </a:prstGeom>
        <a:solidFill>
          <a:schemeClr val="accent2">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sp>
    <dsp:sp modelId="{2530BE20-CEC5-4089-97ED-C9D5DAE22F5E}">
      <dsp:nvSpPr>
        <dsp:cNvPr id="0" name=""/>
        <dsp:cNvSpPr/>
      </dsp:nvSpPr>
      <dsp:spPr>
        <a:xfrm>
          <a:off x="7412382" y="184188"/>
          <a:ext cx="494033" cy="49403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CA0B2549-6546-4554-B1E4-74BAC02B09C1}">
      <dsp:nvSpPr>
        <dsp:cNvPr id="0" name=""/>
        <dsp:cNvSpPr/>
      </dsp:nvSpPr>
      <dsp:spPr>
        <a:xfrm>
          <a:off x="6953637" y="1129909"/>
          <a:ext cx="1411523" cy="564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Fatal</a:t>
          </a:r>
          <a:endParaRPr lang="en-US" sz="1500" kern="1200" dirty="0"/>
        </a:p>
      </dsp:txBody>
      <dsp:txXfrm>
        <a:off x="6953637" y="1129909"/>
        <a:ext cx="1411523" cy="564609"/>
      </dsp:txXfrm>
    </dsp:sp>
    <dsp:sp modelId="{48A14476-B3E0-4536-87A8-9777621AAF9D}">
      <dsp:nvSpPr>
        <dsp:cNvPr id="0" name=""/>
        <dsp:cNvSpPr/>
      </dsp:nvSpPr>
      <dsp:spPr>
        <a:xfrm>
          <a:off x="3082534" y="2047399"/>
          <a:ext cx="861029" cy="861029"/>
        </a:xfrm>
        <a:prstGeom prst="ellipse">
          <a:avLst/>
        </a:prstGeom>
        <a:solidFill>
          <a:schemeClr val="accent2">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sp>
    <dsp:sp modelId="{81C330E7-A9E1-4A9F-99B8-56AB5A997098}">
      <dsp:nvSpPr>
        <dsp:cNvPr id="0" name=""/>
        <dsp:cNvSpPr/>
      </dsp:nvSpPr>
      <dsp:spPr>
        <a:xfrm>
          <a:off x="3266032" y="2230897"/>
          <a:ext cx="494033" cy="49403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71588948-1F93-4D90-A097-35C288801F1C}">
      <dsp:nvSpPr>
        <dsp:cNvPr id="0" name=""/>
        <dsp:cNvSpPr/>
      </dsp:nvSpPr>
      <dsp:spPr>
        <a:xfrm>
          <a:off x="2807287" y="3176618"/>
          <a:ext cx="1411523" cy="564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Performance</a:t>
          </a:r>
          <a:endParaRPr lang="en-US" sz="1500" kern="1200" dirty="0"/>
        </a:p>
      </dsp:txBody>
      <dsp:txXfrm>
        <a:off x="2807287" y="3176618"/>
        <a:ext cx="1411523" cy="564609"/>
      </dsp:txXfrm>
    </dsp:sp>
    <dsp:sp modelId="{32ADF7A2-CFC6-42B9-B338-B1A1B95037E5}">
      <dsp:nvSpPr>
        <dsp:cNvPr id="0" name=""/>
        <dsp:cNvSpPr/>
      </dsp:nvSpPr>
      <dsp:spPr>
        <a:xfrm>
          <a:off x="4741074" y="2047399"/>
          <a:ext cx="861029" cy="861029"/>
        </a:xfrm>
        <a:prstGeom prst="ellipse">
          <a:avLst/>
        </a:prstGeom>
        <a:solidFill>
          <a:schemeClr val="accent2">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sp>
    <dsp:sp modelId="{FF1B42AE-A618-4EED-9E72-0C33266F7CF7}">
      <dsp:nvSpPr>
        <dsp:cNvPr id="0" name=""/>
        <dsp:cNvSpPr/>
      </dsp:nvSpPr>
      <dsp:spPr>
        <a:xfrm>
          <a:off x="4924572" y="2230897"/>
          <a:ext cx="494033" cy="494033"/>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B54777C9-2AD4-4930-8761-1667E8AAE990}">
      <dsp:nvSpPr>
        <dsp:cNvPr id="0" name=""/>
        <dsp:cNvSpPr/>
      </dsp:nvSpPr>
      <dsp:spPr>
        <a:xfrm>
          <a:off x="4465827" y="3176618"/>
          <a:ext cx="1411523" cy="564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Setup</a:t>
          </a:r>
          <a:endParaRPr lang="en-US" sz="1500" kern="1200" dirty="0"/>
        </a:p>
      </dsp:txBody>
      <dsp:txXfrm>
        <a:off x="4465827" y="3176618"/>
        <a:ext cx="1411523" cy="56460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31A6F0D-6190-4060-95E6-FCDFAAB0A714}" type="datetimeFigureOut">
              <a:rPr lang="en-IN" smtClean="0"/>
              <a:t>24-07-2022</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40BC96-E068-4CBA-8D23-BE4D37BCCB06}" type="slidenum">
              <a:rPr lang="en-IN" smtClean="0"/>
              <a:t>‹#›</a:t>
            </a:fld>
            <a:endParaRPr lang="en-IN"/>
          </a:p>
        </p:txBody>
      </p:sp>
    </p:spTree>
    <p:extLst>
      <p:ext uri="{BB962C8B-B14F-4D97-AF65-F5344CB8AC3E}">
        <p14:creationId xmlns:p14="http://schemas.microsoft.com/office/powerpoint/2010/main" val="700904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343FDDB0-466A-40D5-A46B-8421CF049DAE}" type="datetimeFigureOut">
              <a:rPr lang="en-US" smtClean="0"/>
              <a:pPr/>
              <a:t>7/24/2022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44935FE3-9F03-4B44-A7B9-5DEB1C022EAA}" type="slidenum">
              <a:rPr lang="en-US" smtClean="0"/>
              <a:pPr/>
              <a:t>‹#›</a:t>
            </a:fld>
            <a:endParaRPr lang="en-US" dirty="0"/>
          </a:p>
        </p:txBody>
      </p:sp>
    </p:spTree>
    <p:extLst>
      <p:ext uri="{BB962C8B-B14F-4D97-AF65-F5344CB8AC3E}">
        <p14:creationId xmlns:p14="http://schemas.microsoft.com/office/powerpoint/2010/main" val="3529767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935FE3-9F03-4B44-A7B9-5DEB1C022EAA}" type="slidenum">
              <a:rPr lang="en-US" smtClean="0"/>
              <a:pPr/>
              <a:t>1</a:t>
            </a:fld>
            <a:endParaRPr lang="en-US" dirty="0"/>
          </a:p>
        </p:txBody>
      </p:sp>
    </p:spTree>
    <p:extLst>
      <p:ext uri="{BB962C8B-B14F-4D97-AF65-F5344CB8AC3E}">
        <p14:creationId xmlns:p14="http://schemas.microsoft.com/office/powerpoint/2010/main" val="3966989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935FE3-9F03-4B44-A7B9-5DEB1C022EAA}" type="slidenum">
              <a:rPr lang="en-US" smtClean="0"/>
              <a:pPr/>
              <a:t>11</a:t>
            </a:fld>
            <a:endParaRPr lang="en-US" dirty="0"/>
          </a:p>
        </p:txBody>
      </p:sp>
    </p:spTree>
    <p:extLst>
      <p:ext uri="{BB962C8B-B14F-4D97-AF65-F5344CB8AC3E}">
        <p14:creationId xmlns:p14="http://schemas.microsoft.com/office/powerpoint/2010/main" val="2466344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935FE3-9F03-4B44-A7B9-5DEB1C022EAA}" type="slidenum">
              <a:rPr lang="en-US" smtClean="0"/>
              <a:pPr/>
              <a:t>13</a:t>
            </a:fld>
            <a:endParaRPr lang="en-US" dirty="0"/>
          </a:p>
        </p:txBody>
      </p:sp>
    </p:spTree>
    <p:extLst>
      <p:ext uri="{BB962C8B-B14F-4D97-AF65-F5344CB8AC3E}">
        <p14:creationId xmlns:p14="http://schemas.microsoft.com/office/powerpoint/2010/main" val="2311681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935FE3-9F03-4B44-A7B9-5DEB1C022EAA}" type="slidenum">
              <a:rPr lang="en-US" smtClean="0"/>
              <a:pPr/>
              <a:t>15</a:t>
            </a:fld>
            <a:endParaRPr lang="en-US" dirty="0"/>
          </a:p>
        </p:txBody>
      </p:sp>
    </p:spTree>
    <p:extLst>
      <p:ext uri="{BB962C8B-B14F-4D97-AF65-F5344CB8AC3E}">
        <p14:creationId xmlns:p14="http://schemas.microsoft.com/office/powerpoint/2010/main" val="3516423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PRPM, COCD</a:t>
            </a:r>
            <a:br>
              <a:rPr lang="en-US" dirty="0"/>
            </a:br>
            <a:r>
              <a:rPr lang="en-US" dirty="0"/>
              <a:t>MENUTREE</a:t>
            </a:r>
          </a:p>
        </p:txBody>
      </p:sp>
      <p:sp>
        <p:nvSpPr>
          <p:cNvPr id="4" name="Slide Number Placeholder 3"/>
          <p:cNvSpPr>
            <a:spLocks noGrp="1"/>
          </p:cNvSpPr>
          <p:nvPr>
            <p:ph type="sldNum" sz="quarter" idx="5"/>
          </p:nvPr>
        </p:nvSpPr>
        <p:spPr/>
        <p:txBody>
          <a:bodyPr/>
          <a:lstStyle/>
          <a:p>
            <a:fld id="{44935FE3-9F03-4B44-A7B9-5DEB1C022EAA}" type="slidenum">
              <a:rPr lang="en-US" smtClean="0"/>
              <a:pPr/>
              <a:t>16</a:t>
            </a:fld>
            <a:endParaRPr lang="en-US" dirty="0"/>
          </a:p>
        </p:txBody>
      </p:sp>
    </p:spTree>
    <p:extLst>
      <p:ext uri="{BB962C8B-B14F-4D97-AF65-F5344CB8AC3E}">
        <p14:creationId xmlns:p14="http://schemas.microsoft.com/office/powerpoint/2010/main" val="10664224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Array List: [A, B, C, D] </a:t>
            </a:r>
          </a:p>
          <a:p>
            <a:r>
              <a:rPr lang="en-US" dirty="0"/>
              <a:t>HashMap: {1=A, 2=B, 3=C, 4=D}</a:t>
            </a:r>
          </a:p>
        </p:txBody>
      </p:sp>
      <p:sp>
        <p:nvSpPr>
          <p:cNvPr id="4" name="Slide Number Placeholder 3"/>
          <p:cNvSpPr>
            <a:spLocks noGrp="1"/>
          </p:cNvSpPr>
          <p:nvPr>
            <p:ph type="sldNum" sz="quarter" idx="5"/>
          </p:nvPr>
        </p:nvSpPr>
        <p:spPr/>
        <p:txBody>
          <a:bodyPr/>
          <a:lstStyle/>
          <a:p>
            <a:fld id="{44935FE3-9F03-4B44-A7B9-5DEB1C022EAA}" type="slidenum">
              <a:rPr lang="en-US" smtClean="0"/>
              <a:pPr/>
              <a:t>21</a:t>
            </a:fld>
            <a:endParaRPr lang="en-US" dirty="0"/>
          </a:p>
        </p:txBody>
      </p:sp>
    </p:spTree>
    <p:extLst>
      <p:ext uri="{BB962C8B-B14F-4D97-AF65-F5344CB8AC3E}">
        <p14:creationId xmlns:p14="http://schemas.microsoft.com/office/powerpoint/2010/main" val="10908973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Notes GG</a:t>
            </a:r>
          </a:p>
        </p:txBody>
      </p:sp>
      <p:sp>
        <p:nvSpPr>
          <p:cNvPr id="4" name="Slide Number Placeholder 3"/>
          <p:cNvSpPr>
            <a:spLocks noGrp="1"/>
          </p:cNvSpPr>
          <p:nvPr>
            <p:ph type="sldNum" sz="quarter" idx="5"/>
          </p:nvPr>
        </p:nvSpPr>
        <p:spPr/>
        <p:txBody>
          <a:bodyPr/>
          <a:lstStyle/>
          <a:p>
            <a:fld id="{44935FE3-9F03-4B44-A7B9-5DEB1C022EAA}" type="slidenum">
              <a:rPr lang="en-US" smtClean="0"/>
              <a:pPr/>
              <a:t>22</a:t>
            </a:fld>
            <a:endParaRPr lang="en-US" dirty="0"/>
          </a:p>
        </p:txBody>
      </p:sp>
    </p:spTree>
    <p:extLst>
      <p:ext uri="{BB962C8B-B14F-4D97-AF65-F5344CB8AC3E}">
        <p14:creationId xmlns:p14="http://schemas.microsoft.com/office/powerpoint/2010/main" val="14605195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LogConfig</a:t>
            </a:r>
            <a:endParaRPr lang="en-US" dirty="0"/>
          </a:p>
        </p:txBody>
      </p:sp>
      <p:sp>
        <p:nvSpPr>
          <p:cNvPr id="4" name="Slide Number Placeholder 3"/>
          <p:cNvSpPr>
            <a:spLocks noGrp="1"/>
          </p:cNvSpPr>
          <p:nvPr>
            <p:ph type="sldNum" sz="quarter" idx="5"/>
          </p:nvPr>
        </p:nvSpPr>
        <p:spPr/>
        <p:txBody>
          <a:bodyPr/>
          <a:lstStyle/>
          <a:p>
            <a:fld id="{44935FE3-9F03-4B44-A7B9-5DEB1C022EAA}" type="slidenum">
              <a:rPr lang="en-US" smtClean="0"/>
              <a:pPr/>
              <a:t>24</a:t>
            </a:fld>
            <a:endParaRPr lang="en-US" dirty="0"/>
          </a:p>
        </p:txBody>
      </p:sp>
    </p:spTree>
    <p:extLst>
      <p:ext uri="{BB962C8B-B14F-4D97-AF65-F5344CB8AC3E}">
        <p14:creationId xmlns:p14="http://schemas.microsoft.com/office/powerpoint/2010/main" val="303530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ctrTitle" hasCustomPrompt="1"/>
          </p:nvPr>
        </p:nvSpPr>
        <p:spPr>
          <a:xfrm>
            <a:off x="281070" y="48639"/>
            <a:ext cx="8552223" cy="968115"/>
          </a:xfrm>
        </p:spPr>
        <p:txBody>
          <a:bodyPr anchor="b">
            <a:normAutofit/>
          </a:bodyPr>
          <a:lstStyle>
            <a:lvl1pPr algn="l">
              <a:defRPr sz="4000" b="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281069" y="4410075"/>
            <a:ext cx="4290931" cy="571500"/>
          </a:xfrm>
        </p:spPr>
        <p:txBody>
          <a:bodyPr>
            <a:noAutofit/>
          </a:bodyPr>
          <a:lstStyle>
            <a:lvl1pPr marL="0" indent="0" algn="l">
              <a:lnSpc>
                <a:spcPct val="100000"/>
              </a:lnSpc>
              <a:spcBef>
                <a:spcPts val="0"/>
              </a:spcBef>
              <a:spcAft>
                <a:spcPts val="0"/>
              </a:spcAft>
              <a:buNone/>
              <a:defRPr sz="1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7" name="Picture 6"/>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01350" y="4482689"/>
            <a:ext cx="2590800" cy="498586"/>
          </a:xfrm>
          <a:prstGeom prst="rect">
            <a:avLst/>
          </a:prstGeom>
        </p:spPr>
      </p:pic>
      <p:sp>
        <p:nvSpPr>
          <p:cNvPr id="11" name="TextBox 10"/>
          <p:cNvSpPr txBox="1"/>
          <p:nvPr userDrawn="1"/>
        </p:nvSpPr>
        <p:spPr bwMode="black">
          <a:xfrm>
            <a:off x="281069" y="4997550"/>
            <a:ext cx="3884371" cy="123111"/>
          </a:xfrm>
          <a:prstGeom prst="rect">
            <a:avLst/>
          </a:prstGeom>
          <a:noFill/>
        </p:spPr>
        <p:txBody>
          <a:bodyPr wrap="square" lIns="72000" tIns="0" rIns="0" bIns="0" rtlCol="0">
            <a:spAutoFit/>
          </a:bodyPr>
          <a:lstStyle/>
          <a:p>
            <a:r>
              <a:rPr lang="en-US" sz="800" kern="1200" dirty="0">
                <a:solidFill>
                  <a:schemeClr val="bg1"/>
                </a:solidFill>
                <a:latin typeface="Arial" pitchFamily="34" charset="0"/>
                <a:ea typeface="+mn-ea"/>
                <a:cs typeface="Arial" pitchFamily="34" charset="0"/>
              </a:rPr>
              <a:t>©2016 </a:t>
            </a:r>
            <a:r>
              <a:rPr lang="en-US" sz="800" kern="1200" dirty="0" err="1">
                <a:solidFill>
                  <a:schemeClr val="bg1"/>
                </a:solidFill>
                <a:latin typeface="Arial" pitchFamily="34" charset="0"/>
                <a:ea typeface="+mn-ea"/>
                <a:cs typeface="Arial" pitchFamily="34" charset="0"/>
              </a:rPr>
              <a:t>EdgeVerve</a:t>
            </a:r>
            <a:r>
              <a:rPr lang="en-US" sz="800" kern="1200" dirty="0">
                <a:solidFill>
                  <a:schemeClr val="bg1"/>
                </a:solidFill>
                <a:latin typeface="Arial" pitchFamily="34" charset="0"/>
                <a:ea typeface="+mn-ea"/>
                <a:cs typeface="Arial" pitchFamily="34" charset="0"/>
              </a:rPr>
              <a:t> Systems Limited</a:t>
            </a:r>
          </a:p>
        </p:txBody>
      </p:sp>
      <p:sp>
        <p:nvSpPr>
          <p:cNvPr id="12" name="TextBox 11"/>
          <p:cNvSpPr txBox="1"/>
          <p:nvPr userDrawn="1"/>
        </p:nvSpPr>
        <p:spPr bwMode="black">
          <a:xfrm>
            <a:off x="2040556" y="4974712"/>
            <a:ext cx="4851132" cy="246221"/>
          </a:xfrm>
          <a:prstGeom prst="rect">
            <a:avLst/>
          </a:prstGeom>
          <a:noFill/>
        </p:spPr>
        <p:txBody>
          <a:bodyPr wrap="square" lIns="72000" tIns="0" rIns="0" bIns="0" rtlCol="0">
            <a:spAutoFit/>
          </a:bodyPr>
          <a:lstStyle/>
          <a:p>
            <a:pPr marL="0" marR="0" indent="0" algn="ctr" defTabSz="914400" rtl="0" eaLnBrk="1" fontAlgn="auto" latinLnBrk="0" hangingPunct="1">
              <a:lnSpc>
                <a:spcPct val="100000"/>
              </a:lnSpc>
              <a:spcBef>
                <a:spcPts val="0"/>
              </a:spcBef>
              <a:spcAft>
                <a:spcPts val="0"/>
              </a:spcAft>
              <a:buClr>
                <a:schemeClr val="bg1"/>
              </a:buClr>
              <a:buSzTx/>
              <a:buFont typeface="Arial" pitchFamily="34" charset="0"/>
              <a:buNone/>
              <a:tabLst/>
              <a:defRPr/>
            </a:pPr>
            <a:r>
              <a:rPr lang="en-US" sz="800" kern="1200" dirty="0">
                <a:solidFill>
                  <a:schemeClr val="bg1"/>
                </a:solidFill>
                <a:latin typeface="Arial" pitchFamily="34" charset="0"/>
                <a:ea typeface="+mn-ea"/>
                <a:cs typeface="Arial" pitchFamily="34" charset="0"/>
              </a:rPr>
              <a:t>Internal Confidential</a:t>
            </a:r>
          </a:p>
          <a:p>
            <a:pPr marL="0" indent="0" algn="ctr">
              <a:buClr>
                <a:schemeClr val="bg1"/>
              </a:buClr>
              <a:buFont typeface="Arial" pitchFamily="34" charset="0"/>
              <a:buNone/>
              <a:tabLst/>
            </a:pPr>
            <a:endParaRPr lang="en-US" sz="800" noProof="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1093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5358"/>
            <a:ext cx="9144000" cy="5132784"/>
          </a:xfrm>
          <a:prstGeom prst="rect">
            <a:avLst/>
          </a:prstGeom>
        </p:spPr>
      </p:pic>
      <p:sp>
        <p:nvSpPr>
          <p:cNvPr id="2" name="Title 1"/>
          <p:cNvSpPr>
            <a:spLocks noGrp="1"/>
          </p:cNvSpPr>
          <p:nvPr>
            <p:ph type="title" hasCustomPrompt="1"/>
          </p:nvPr>
        </p:nvSpPr>
        <p:spPr>
          <a:xfrm>
            <a:off x="228601" y="2060972"/>
            <a:ext cx="8688387" cy="1021556"/>
          </a:xfrm>
        </p:spPr>
        <p:txBody>
          <a:bodyPr anchor="ctr">
            <a:normAutofit/>
          </a:bodyPr>
          <a:lstStyle>
            <a:lvl1pPr algn="ctr">
              <a:defRPr sz="4000" b="0" cap="none">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4132705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s Slide">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5358"/>
            <a:ext cx="9144000" cy="5132784"/>
          </a:xfrm>
          <a:prstGeom prst="rect">
            <a:avLst/>
          </a:prstGeom>
        </p:spPr>
      </p:pic>
      <p:sp>
        <p:nvSpPr>
          <p:cNvPr id="2" name="Title 1"/>
          <p:cNvSpPr>
            <a:spLocks noGrp="1"/>
          </p:cNvSpPr>
          <p:nvPr>
            <p:ph type="title" hasCustomPrompt="1"/>
          </p:nvPr>
        </p:nvSpPr>
        <p:spPr>
          <a:xfrm>
            <a:off x="228602" y="2060973"/>
            <a:ext cx="8688387" cy="1021556"/>
          </a:xfrm>
        </p:spPr>
        <p:txBody>
          <a:bodyPr anchor="ctr">
            <a:normAutofit/>
          </a:bodyPr>
          <a:lstStyle>
            <a:lvl1pPr algn="ctr">
              <a:defRPr sz="4000" b="0" cap="none">
                <a:solidFill>
                  <a:schemeClr val="bg1"/>
                </a:solidFill>
              </a:defRPr>
            </a:lvl1pPr>
          </a:lstStyle>
          <a:p>
            <a:r>
              <a:rPr lang="en-US" dirty="0"/>
              <a:t>Click To Edit Master Title Style</a:t>
            </a:r>
          </a:p>
        </p:txBody>
      </p:sp>
      <p:sp>
        <p:nvSpPr>
          <p:cNvPr id="9" name="TextBox 8"/>
          <p:cNvSpPr txBox="1"/>
          <p:nvPr userDrawn="1"/>
        </p:nvSpPr>
        <p:spPr>
          <a:xfrm>
            <a:off x="1066800" y="1033166"/>
            <a:ext cx="885825" cy="1200329"/>
          </a:xfrm>
          <a:prstGeom prst="rect">
            <a:avLst/>
          </a:prstGeom>
          <a:noFill/>
        </p:spPr>
        <p:txBody>
          <a:bodyPr wrap="square" rtlCol="0">
            <a:spAutoFit/>
          </a:bodyPr>
          <a:lstStyle/>
          <a:p>
            <a:r>
              <a:rPr lang="en-US" sz="7200" dirty="0">
                <a:solidFill>
                  <a:schemeClr val="bg1"/>
                </a:solidFill>
                <a:latin typeface="Gill Sans Ultra Bold" panose="020B0A02020104020203" pitchFamily="34" charset="0"/>
                <a:cs typeface="Arial" pitchFamily="34" charset="0"/>
              </a:rPr>
              <a:t>“</a:t>
            </a:r>
            <a:endParaRPr lang="en-IN" sz="7200" dirty="0">
              <a:solidFill>
                <a:schemeClr val="bg1"/>
              </a:solidFill>
              <a:latin typeface="Gill Sans Ultra Bold" panose="020B0A02020104020203" pitchFamily="34" charset="0"/>
              <a:cs typeface="Arial" pitchFamily="34" charset="0"/>
            </a:endParaRPr>
          </a:p>
        </p:txBody>
      </p:sp>
      <p:sp>
        <p:nvSpPr>
          <p:cNvPr id="10" name="TextBox 9"/>
          <p:cNvSpPr txBox="1"/>
          <p:nvPr userDrawn="1"/>
        </p:nvSpPr>
        <p:spPr>
          <a:xfrm flipV="1">
            <a:off x="7353300" y="2933091"/>
            <a:ext cx="885825" cy="1200329"/>
          </a:xfrm>
          <a:prstGeom prst="rect">
            <a:avLst/>
          </a:prstGeom>
          <a:noFill/>
        </p:spPr>
        <p:txBody>
          <a:bodyPr wrap="square" rtlCol="0">
            <a:spAutoFit/>
          </a:bodyPr>
          <a:lstStyle/>
          <a:p>
            <a:r>
              <a:rPr lang="en-US" sz="7200" dirty="0">
                <a:solidFill>
                  <a:schemeClr val="bg1"/>
                </a:solidFill>
                <a:latin typeface="Gill Sans Ultra Bold" panose="020B0A02020104020203" pitchFamily="34" charset="0"/>
                <a:cs typeface="Arial" pitchFamily="34" charset="0"/>
              </a:rPr>
              <a:t>“</a:t>
            </a:r>
            <a:endParaRPr lang="en-IN" sz="7200" dirty="0">
              <a:solidFill>
                <a:schemeClr val="bg1"/>
              </a:solidFill>
              <a:latin typeface="Gill Sans Ultra Bold" panose="020B0A02020104020203" pitchFamily="34" charset="0"/>
              <a:cs typeface="Arial" pitchFamily="34" charset="0"/>
            </a:endParaRPr>
          </a:p>
        </p:txBody>
      </p:sp>
    </p:spTree>
    <p:extLst>
      <p:ext uri="{BB962C8B-B14F-4D97-AF65-F5344CB8AC3E}">
        <p14:creationId xmlns:p14="http://schemas.microsoft.com/office/powerpoint/2010/main" val="13062861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Content Placeholder 2"/>
          <p:cNvSpPr>
            <a:spLocks noGrp="1"/>
          </p:cNvSpPr>
          <p:nvPr>
            <p:ph sz="half" idx="1" hasCustomPrompt="1"/>
          </p:nvPr>
        </p:nvSpPr>
        <p:spPr>
          <a:xfrm>
            <a:off x="228599" y="839449"/>
            <a:ext cx="4283439" cy="3732551"/>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624467" y="839449"/>
            <a:ext cx="4283439" cy="3732551"/>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lstStyle/>
          <a:p>
            <a:r>
              <a:rPr lang="en-US"/>
              <a:t>DEH Architecture</a:t>
            </a:r>
          </a:p>
        </p:txBody>
      </p:sp>
      <p:sp>
        <p:nvSpPr>
          <p:cNvPr id="7" name="Slide Number Placeholder 6"/>
          <p:cNvSpPr>
            <a:spLocks noGrp="1"/>
          </p:cNvSpPr>
          <p:nvPr>
            <p:ph type="sldNum" sz="quarter" idx="12"/>
          </p:nvPr>
        </p:nvSpPr>
        <p:spPr>
          <a:xfrm>
            <a:off x="4474987" y="4835450"/>
            <a:ext cx="194027" cy="190821"/>
          </a:xfrm>
          <a:prstGeom prst="rect">
            <a:avLst/>
          </a:prstGeom>
        </p:spPr>
        <p:txBody>
          <a:bodyPr/>
          <a:lstStyle/>
          <a:p>
            <a:fld id="{14D65173-87C9-47C0-A890-7AD8E2754265}" type="slidenum">
              <a:rPr lang="en-US" smtClean="0"/>
              <a:pPr/>
              <a:t>‹#›</a:t>
            </a:fld>
            <a:endParaRPr lang="en-US"/>
          </a:p>
        </p:txBody>
      </p:sp>
    </p:spTree>
    <p:extLst>
      <p:ext uri="{BB962C8B-B14F-4D97-AF65-F5344CB8AC3E}">
        <p14:creationId xmlns:p14="http://schemas.microsoft.com/office/powerpoint/2010/main" val="41507945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hasCustomPrompt="1"/>
          </p:nvPr>
        </p:nvSpPr>
        <p:spPr>
          <a:xfrm>
            <a:off x="228598" y="839449"/>
            <a:ext cx="4268788" cy="479822"/>
          </a:xfrm>
        </p:spPr>
        <p:txBody>
          <a:bodyPr anchor="b">
            <a:normAutofit/>
          </a:bodyPr>
          <a:lstStyle>
            <a:lvl1pPr marL="0" indent="0">
              <a:buNone/>
              <a:defRPr sz="20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228600" y="1371601"/>
            <a:ext cx="4268788" cy="3200400"/>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4645026" y="839449"/>
            <a:ext cx="4271961" cy="479822"/>
          </a:xfrm>
        </p:spPr>
        <p:txBody>
          <a:bodyPr anchor="b">
            <a:normAutofit/>
          </a:bodyPr>
          <a:lstStyle>
            <a:lvl1pPr marL="0" indent="0">
              <a:buNone/>
              <a:defRPr sz="20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4645028" y="1371601"/>
            <a:ext cx="4271961" cy="3200400"/>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p:cNvSpPr>
            <a:spLocks noGrp="1"/>
          </p:cNvSpPr>
          <p:nvPr>
            <p:ph type="ftr" sz="quarter" idx="11"/>
          </p:nvPr>
        </p:nvSpPr>
        <p:spPr/>
        <p:txBody>
          <a:bodyPr/>
          <a:lstStyle/>
          <a:p>
            <a:r>
              <a:rPr lang="en-US"/>
              <a:t>DEH Architecture</a:t>
            </a:r>
          </a:p>
        </p:txBody>
      </p:sp>
      <p:sp>
        <p:nvSpPr>
          <p:cNvPr id="9" name="Slide Number Placeholder 8"/>
          <p:cNvSpPr>
            <a:spLocks noGrp="1"/>
          </p:cNvSpPr>
          <p:nvPr>
            <p:ph type="sldNum" sz="quarter" idx="12"/>
          </p:nvPr>
        </p:nvSpPr>
        <p:spPr>
          <a:xfrm>
            <a:off x="4474987" y="4835450"/>
            <a:ext cx="194027" cy="190821"/>
          </a:xfrm>
          <a:prstGeom prst="rect">
            <a:avLst/>
          </a:prstGeom>
        </p:spPr>
        <p:txBody>
          <a:bodyPr/>
          <a:lstStyle/>
          <a:p>
            <a:fld id="{14D65173-87C9-47C0-A890-7AD8E2754265}" type="slidenum">
              <a:rPr lang="en-US" smtClean="0"/>
              <a:pPr/>
              <a:t>‹#›</a:t>
            </a:fld>
            <a:endParaRPr lang="en-US"/>
          </a:p>
        </p:txBody>
      </p:sp>
    </p:spTree>
    <p:extLst>
      <p:ext uri="{BB962C8B-B14F-4D97-AF65-F5344CB8AC3E}">
        <p14:creationId xmlns:p14="http://schemas.microsoft.com/office/powerpoint/2010/main" val="9174551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4" name="Footer Placeholder 3"/>
          <p:cNvSpPr>
            <a:spLocks noGrp="1"/>
          </p:cNvSpPr>
          <p:nvPr>
            <p:ph type="ftr" sz="quarter" idx="11"/>
          </p:nvPr>
        </p:nvSpPr>
        <p:spPr/>
        <p:txBody>
          <a:bodyPr/>
          <a:lstStyle/>
          <a:p>
            <a:r>
              <a:rPr lang="en-US"/>
              <a:t>DEH Architecture</a:t>
            </a:r>
          </a:p>
        </p:txBody>
      </p:sp>
      <p:sp>
        <p:nvSpPr>
          <p:cNvPr id="5" name="Slide Number Placeholder 4"/>
          <p:cNvSpPr>
            <a:spLocks noGrp="1"/>
          </p:cNvSpPr>
          <p:nvPr>
            <p:ph type="sldNum" sz="quarter" idx="12"/>
          </p:nvPr>
        </p:nvSpPr>
        <p:spPr>
          <a:xfrm>
            <a:off x="4474987" y="4835450"/>
            <a:ext cx="194027" cy="190821"/>
          </a:xfrm>
          <a:prstGeom prst="rect">
            <a:avLst/>
          </a:prstGeom>
        </p:spPr>
        <p:txBody>
          <a:bodyPr/>
          <a:lstStyle/>
          <a:p>
            <a:fld id="{14D65173-87C9-47C0-A890-7AD8E2754265}" type="slidenum">
              <a:rPr lang="en-US" smtClean="0"/>
              <a:pPr/>
              <a:t>‹#›</a:t>
            </a:fld>
            <a:endParaRPr lang="en-US"/>
          </a:p>
        </p:txBody>
      </p:sp>
    </p:spTree>
    <p:extLst>
      <p:ext uri="{BB962C8B-B14F-4D97-AF65-F5344CB8AC3E}">
        <p14:creationId xmlns:p14="http://schemas.microsoft.com/office/powerpoint/2010/main" val="36105147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DEH Architecture</a:t>
            </a:r>
          </a:p>
        </p:txBody>
      </p:sp>
      <p:sp>
        <p:nvSpPr>
          <p:cNvPr id="4" name="Slide Number Placeholder 3"/>
          <p:cNvSpPr>
            <a:spLocks noGrp="1"/>
          </p:cNvSpPr>
          <p:nvPr>
            <p:ph type="sldNum" sz="quarter" idx="12"/>
          </p:nvPr>
        </p:nvSpPr>
        <p:spPr>
          <a:xfrm>
            <a:off x="4474987" y="4835450"/>
            <a:ext cx="194027" cy="190821"/>
          </a:xfrm>
          <a:prstGeom prst="rect">
            <a:avLst/>
          </a:prstGeom>
        </p:spPr>
        <p:txBody>
          <a:bodyPr/>
          <a:lstStyle/>
          <a:p>
            <a:fld id="{14D65173-87C9-47C0-A890-7AD8E2754265}" type="slidenum">
              <a:rPr lang="en-US" smtClean="0"/>
              <a:pPr/>
              <a:t>‹#›</a:t>
            </a:fld>
            <a:endParaRPr lang="en-US"/>
          </a:p>
        </p:txBody>
      </p:sp>
    </p:spTree>
    <p:extLst>
      <p:ext uri="{BB962C8B-B14F-4D97-AF65-F5344CB8AC3E}">
        <p14:creationId xmlns:p14="http://schemas.microsoft.com/office/powerpoint/2010/main" val="5985325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3"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pic>
        <p:nvPicPr>
          <p:cNvPr id="4" name="Picture 3"/>
          <p:cNvPicPr>
            <a:picLocks noChangeAspect="1"/>
          </p:cNvPicPr>
          <p:nvPr userDrawn="1"/>
        </p:nvPicPr>
        <p:blipFill>
          <a:blip r:embed="rId2"/>
          <a:stretch>
            <a:fillRect/>
          </a:stretch>
        </p:blipFill>
        <p:spPr>
          <a:xfrm>
            <a:off x="8196480" y="4553351"/>
            <a:ext cx="731520" cy="374149"/>
          </a:xfrm>
          <a:prstGeom prst="rect">
            <a:avLst/>
          </a:prstGeom>
        </p:spPr>
      </p:pic>
    </p:spTree>
    <p:extLst>
      <p:ext uri="{BB962C8B-B14F-4D97-AF65-F5344CB8AC3E}">
        <p14:creationId xmlns:p14="http://schemas.microsoft.com/office/powerpoint/2010/main" val="4140396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DEH Architecture</a:t>
            </a:r>
            <a:endParaRPr lang="en-US" dirty="0"/>
          </a:p>
        </p:txBody>
      </p:sp>
      <p:sp>
        <p:nvSpPr>
          <p:cNvPr id="6" name="Slide Number Placeholder 5"/>
          <p:cNvSpPr>
            <a:spLocks noGrp="1"/>
          </p:cNvSpPr>
          <p:nvPr>
            <p:ph type="sldNum" sz="quarter" idx="12"/>
          </p:nvPr>
        </p:nvSpPr>
        <p:spPr>
          <a:xfrm>
            <a:off x="4474987" y="4835450"/>
            <a:ext cx="194027" cy="190821"/>
          </a:xfrm>
          <a:prstGeom prst="rect">
            <a:avLst/>
          </a:prstGeom>
        </p:spPr>
        <p:txBody>
          <a:bodyPr/>
          <a:lstStyle/>
          <a:p>
            <a:fld id="{14D65173-87C9-47C0-A890-7AD8E2754265}" type="slidenum">
              <a:rPr lang="en-US" smtClean="0"/>
              <a:pPr/>
              <a:t>‹#›</a:t>
            </a:fld>
            <a:endParaRPr lang="en-US" dirty="0"/>
          </a:p>
        </p:txBody>
      </p:sp>
    </p:spTree>
    <p:extLst>
      <p:ext uri="{BB962C8B-B14F-4D97-AF65-F5344CB8AC3E}">
        <p14:creationId xmlns:p14="http://schemas.microsoft.com/office/powerpoint/2010/main" val="1772274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solidFill>
                  <a:schemeClr val="tx2"/>
                </a:solidFill>
                <a:latin typeface="Arial" pitchFamily="34" charset="0"/>
                <a:cs typeface="Arial" pitchFamily="34" charset="0"/>
              </a:defRPr>
            </a:lvl1pPr>
          </a:lstStyle>
          <a:p>
            <a:r>
              <a:rPr lang="en-US" dirty="0"/>
              <a:t>Click to edit Master title style</a:t>
            </a:r>
          </a:p>
        </p:txBody>
      </p:sp>
      <p:sp>
        <p:nvSpPr>
          <p:cNvPr id="3" name="Content Placeholder 2"/>
          <p:cNvSpPr>
            <a:spLocks noGrp="1"/>
          </p:cNvSpPr>
          <p:nvPr>
            <p:ph sz="half" idx="1"/>
          </p:nvPr>
        </p:nvSpPr>
        <p:spPr>
          <a:xfrm>
            <a:off x="457200" y="857250"/>
            <a:ext cx="4038600" cy="3771900"/>
          </a:xfrm>
        </p:spPr>
        <p:txBody>
          <a:bodyPr>
            <a:normAutofit/>
          </a:bodyPr>
          <a:lstStyle>
            <a:lvl1pPr>
              <a:spcBef>
                <a:spcPts val="300"/>
              </a:spcBef>
              <a:buClr>
                <a:srgbClr val="014A94"/>
              </a:buClr>
              <a:defRPr sz="2200">
                <a:latin typeface="Arial" pitchFamily="34" charset="0"/>
                <a:cs typeface="Arial" pitchFamily="34" charset="0"/>
              </a:defRPr>
            </a:lvl1pPr>
            <a:lvl2pPr>
              <a:spcBef>
                <a:spcPts val="300"/>
              </a:spcBef>
              <a:buClr>
                <a:srgbClr val="014A94"/>
              </a:buClr>
              <a:defRPr sz="2000">
                <a:latin typeface="Arial" pitchFamily="34" charset="0"/>
                <a:cs typeface="Arial" pitchFamily="34" charset="0"/>
              </a:defRPr>
            </a:lvl2pPr>
            <a:lvl3pPr>
              <a:spcBef>
                <a:spcPts val="300"/>
              </a:spcBef>
              <a:buClr>
                <a:srgbClr val="014A94"/>
              </a:buClr>
              <a:defRPr sz="1800">
                <a:latin typeface="Arial" pitchFamily="34" charset="0"/>
                <a:cs typeface="Arial" pitchFamily="34" charset="0"/>
              </a:defRPr>
            </a:lvl3pPr>
            <a:lvl4pPr>
              <a:spcBef>
                <a:spcPts val="300"/>
              </a:spcBef>
              <a:buClr>
                <a:srgbClr val="014A94"/>
              </a:buClr>
              <a:defRPr sz="1600">
                <a:latin typeface="Arial" pitchFamily="34" charset="0"/>
                <a:cs typeface="Arial" pitchFamily="34" charset="0"/>
              </a:defRPr>
            </a:lvl4pPr>
            <a:lvl5pPr>
              <a:spcBef>
                <a:spcPts val="300"/>
              </a:spcBef>
              <a:buClr>
                <a:srgbClr val="014A94"/>
              </a:buClr>
              <a:defRPr sz="1400">
                <a:latin typeface="Arial" pitchFamily="34" charset="0"/>
                <a:cs typeface="Arial"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857250"/>
            <a:ext cx="4038600" cy="3771900"/>
          </a:xfrm>
        </p:spPr>
        <p:txBody>
          <a:bodyPr>
            <a:normAutofit/>
          </a:bodyPr>
          <a:lstStyle>
            <a:lvl1pPr>
              <a:spcBef>
                <a:spcPts val="300"/>
              </a:spcBef>
              <a:buClr>
                <a:srgbClr val="014A94"/>
              </a:buClr>
              <a:defRPr sz="2200">
                <a:latin typeface="Arial" pitchFamily="34" charset="0"/>
                <a:cs typeface="Arial" pitchFamily="34" charset="0"/>
              </a:defRPr>
            </a:lvl1pPr>
            <a:lvl2pPr>
              <a:spcBef>
                <a:spcPts val="300"/>
              </a:spcBef>
              <a:buClr>
                <a:srgbClr val="014A94"/>
              </a:buClr>
              <a:defRPr sz="2000">
                <a:latin typeface="Arial" pitchFamily="34" charset="0"/>
                <a:cs typeface="Arial" pitchFamily="34" charset="0"/>
              </a:defRPr>
            </a:lvl2pPr>
            <a:lvl3pPr>
              <a:spcBef>
                <a:spcPts val="300"/>
              </a:spcBef>
              <a:buClr>
                <a:srgbClr val="014A94"/>
              </a:buClr>
              <a:defRPr sz="1800">
                <a:latin typeface="Arial" pitchFamily="34" charset="0"/>
                <a:cs typeface="Arial" pitchFamily="34" charset="0"/>
              </a:defRPr>
            </a:lvl3pPr>
            <a:lvl4pPr>
              <a:spcBef>
                <a:spcPts val="300"/>
              </a:spcBef>
              <a:buClr>
                <a:srgbClr val="014A94"/>
              </a:buClr>
              <a:defRPr sz="1600">
                <a:latin typeface="Arial" pitchFamily="34" charset="0"/>
                <a:cs typeface="Arial" pitchFamily="34" charset="0"/>
              </a:defRPr>
            </a:lvl4pPr>
            <a:lvl5pPr>
              <a:spcBef>
                <a:spcPts val="300"/>
              </a:spcBef>
              <a:buClr>
                <a:srgbClr val="014A94"/>
              </a:buClr>
              <a:defRPr sz="1400">
                <a:latin typeface="Arial" pitchFamily="34" charset="0"/>
                <a:cs typeface="Arial"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0"/>
          </p:nvPr>
        </p:nvSpPr>
        <p:spPr/>
        <p:txBody>
          <a:bodyPr/>
          <a:lstStyle/>
          <a:p>
            <a:r>
              <a:rPr lang="en-US"/>
              <a:t>DEH Architecture</a:t>
            </a:r>
            <a:endParaRPr lang="en-US" dirty="0"/>
          </a:p>
        </p:txBody>
      </p:sp>
    </p:spTree>
    <p:extLst>
      <p:ext uri="{BB962C8B-B14F-4D97-AF65-F5344CB8AC3E}">
        <p14:creationId xmlns:p14="http://schemas.microsoft.com/office/powerpoint/2010/main" val="2529067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solidFill>
                  <a:schemeClr val="tx2"/>
                </a:solidFill>
                <a:latin typeface="Arial" pitchFamily="34" charset="0"/>
                <a:cs typeface="Arial" pitchFamily="34" charset="0"/>
              </a:defRPr>
            </a:lvl1pPr>
          </a:lstStyle>
          <a:p>
            <a:r>
              <a:rPr lang="en-US" dirty="0"/>
              <a:t>Click to edit Master title style</a:t>
            </a:r>
          </a:p>
        </p:txBody>
      </p:sp>
      <p:sp>
        <p:nvSpPr>
          <p:cNvPr id="3" name="Text Placeholder 2"/>
          <p:cNvSpPr>
            <a:spLocks noGrp="1"/>
          </p:cNvSpPr>
          <p:nvPr>
            <p:ph type="body" idx="1"/>
          </p:nvPr>
        </p:nvSpPr>
        <p:spPr>
          <a:xfrm>
            <a:off x="457201" y="857250"/>
            <a:ext cx="4040188" cy="285750"/>
          </a:xfrm>
          <a:solidFill>
            <a:schemeClr val="tx2"/>
          </a:solidFill>
        </p:spPr>
        <p:txBody>
          <a:bodyPr anchor="ctr">
            <a:noAutofit/>
          </a:bodyPr>
          <a:lstStyle>
            <a:lvl1pPr marL="0" indent="0" algn="l">
              <a:buNone/>
              <a:defRPr sz="1800" b="0">
                <a:solidFill>
                  <a:schemeClr val="bg1"/>
                </a:solidFill>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1" y="1257300"/>
            <a:ext cx="4040188" cy="3371850"/>
          </a:xfrm>
        </p:spPr>
        <p:txBody>
          <a:bodyPr>
            <a:normAutofit/>
          </a:bodyPr>
          <a:lstStyle>
            <a:lvl1pPr>
              <a:spcBef>
                <a:spcPts val="200"/>
              </a:spcBef>
              <a:buClr>
                <a:srgbClr val="0068AA"/>
              </a:buClr>
              <a:defRPr sz="1800">
                <a:latin typeface="Arial" pitchFamily="34" charset="0"/>
                <a:cs typeface="Arial" pitchFamily="34" charset="0"/>
              </a:defRPr>
            </a:lvl1pPr>
            <a:lvl2pPr>
              <a:spcBef>
                <a:spcPts val="200"/>
              </a:spcBef>
              <a:buClr>
                <a:srgbClr val="0068AA"/>
              </a:buClr>
              <a:defRPr sz="1600">
                <a:latin typeface="Arial" pitchFamily="34" charset="0"/>
                <a:cs typeface="Arial" pitchFamily="34" charset="0"/>
              </a:defRPr>
            </a:lvl2pPr>
            <a:lvl3pPr>
              <a:spcBef>
                <a:spcPts val="200"/>
              </a:spcBef>
              <a:buClr>
                <a:srgbClr val="0068AA"/>
              </a:buClr>
              <a:defRPr sz="1400">
                <a:latin typeface="Arial" pitchFamily="34" charset="0"/>
                <a:cs typeface="Arial" pitchFamily="34" charset="0"/>
              </a:defRPr>
            </a:lvl3pPr>
            <a:lvl4pPr>
              <a:spcBef>
                <a:spcPts val="200"/>
              </a:spcBef>
              <a:buClr>
                <a:srgbClr val="0068AA"/>
              </a:buClr>
              <a:defRPr sz="1200">
                <a:latin typeface="Arial" pitchFamily="34" charset="0"/>
                <a:cs typeface="Arial" pitchFamily="34" charset="0"/>
              </a:defRPr>
            </a:lvl4pPr>
            <a:lvl5pPr>
              <a:spcBef>
                <a:spcPts val="200"/>
              </a:spcBef>
              <a:buClr>
                <a:srgbClr val="0068AA"/>
              </a:buClr>
              <a:defRPr sz="1200">
                <a:latin typeface="Arial" pitchFamily="34" charset="0"/>
                <a:cs typeface="Arial"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7" y="857250"/>
            <a:ext cx="4041775" cy="285750"/>
          </a:xfrm>
          <a:solidFill>
            <a:schemeClr val="tx2"/>
          </a:solidFill>
        </p:spPr>
        <p:txBody>
          <a:bodyPr anchor="ctr">
            <a:noAutofit/>
          </a:bodyPr>
          <a:lstStyle>
            <a:lvl1pPr marL="0" indent="0" algn="l">
              <a:buNone/>
              <a:defRPr sz="1800" b="0">
                <a:solidFill>
                  <a:schemeClr val="bg1"/>
                </a:solidFill>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7" y="1257300"/>
            <a:ext cx="4041775" cy="3371850"/>
          </a:xfrm>
        </p:spPr>
        <p:txBody>
          <a:bodyPr>
            <a:normAutofit/>
          </a:bodyPr>
          <a:lstStyle>
            <a:lvl1pPr>
              <a:spcBef>
                <a:spcPts val="200"/>
              </a:spcBef>
              <a:buClr>
                <a:srgbClr val="0068AA"/>
              </a:buClr>
              <a:defRPr sz="1800">
                <a:latin typeface="Arial" pitchFamily="34" charset="0"/>
                <a:cs typeface="Arial" pitchFamily="34" charset="0"/>
              </a:defRPr>
            </a:lvl1pPr>
            <a:lvl2pPr>
              <a:spcBef>
                <a:spcPts val="200"/>
              </a:spcBef>
              <a:buClr>
                <a:srgbClr val="0068AA"/>
              </a:buClr>
              <a:defRPr sz="1600">
                <a:latin typeface="Arial" pitchFamily="34" charset="0"/>
                <a:cs typeface="Arial" pitchFamily="34" charset="0"/>
              </a:defRPr>
            </a:lvl2pPr>
            <a:lvl3pPr>
              <a:spcBef>
                <a:spcPts val="200"/>
              </a:spcBef>
              <a:buClr>
                <a:srgbClr val="0068AA"/>
              </a:buClr>
              <a:defRPr sz="1400">
                <a:latin typeface="Arial" pitchFamily="34" charset="0"/>
                <a:cs typeface="Arial" pitchFamily="34" charset="0"/>
              </a:defRPr>
            </a:lvl3pPr>
            <a:lvl4pPr>
              <a:spcBef>
                <a:spcPts val="200"/>
              </a:spcBef>
              <a:buClr>
                <a:srgbClr val="0068AA"/>
              </a:buClr>
              <a:defRPr sz="1200">
                <a:latin typeface="Arial" pitchFamily="34" charset="0"/>
                <a:cs typeface="Arial" pitchFamily="34" charset="0"/>
              </a:defRPr>
            </a:lvl4pPr>
            <a:lvl5pPr>
              <a:spcBef>
                <a:spcPts val="200"/>
              </a:spcBef>
              <a:buClr>
                <a:srgbClr val="0068AA"/>
              </a:buClr>
              <a:defRPr sz="1200">
                <a:latin typeface="Arial" pitchFamily="34" charset="0"/>
                <a:cs typeface="Arial" pitchFamily="34" charset="0"/>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89690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Text with picture right_1 1">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dirty="0"/>
              <a:t>Click to edit Master title style</a:t>
            </a:r>
          </a:p>
        </p:txBody>
      </p:sp>
      <p:sp>
        <p:nvSpPr>
          <p:cNvPr id="5" name="Picture Placeholder 4"/>
          <p:cNvSpPr>
            <a:spLocks noGrp="1"/>
          </p:cNvSpPr>
          <p:nvPr>
            <p:ph type="pic" sz="quarter" idx="10"/>
          </p:nvPr>
        </p:nvSpPr>
        <p:spPr bwMode="gray">
          <a:xfrm>
            <a:off x="5745600" y="1268016"/>
            <a:ext cx="3078000" cy="3293269"/>
          </a:xfrm>
          <a:solidFill>
            <a:schemeClr val="bg1">
              <a:lumMod val="95000"/>
            </a:schemeClr>
          </a:solidFill>
        </p:spPr>
        <p:txBody>
          <a:bodyPr tIns="1296000" anchor="t" anchorCtr="0"/>
          <a:lstStyle>
            <a:lvl1pPr algn="ctr">
              <a:defRPr b="0"/>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24000" y="1268016"/>
            <a:ext cx="5238000" cy="3293269"/>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425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Text with picture right_2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4654800" y="1269000"/>
            <a:ext cx="4165200" cy="3294000"/>
          </a:xfrm>
          <a:solidFill>
            <a:schemeClr val="bg1">
              <a:lumMod val="95000"/>
            </a:schemeClr>
          </a:solidFill>
        </p:spPr>
        <p:txBody>
          <a:bodyPr vert="horz" lIns="0" tIns="1296000" rIns="0" bIns="0" rtlCol="0" anchor="t" anchorCtr="0">
            <a:noAutofit/>
          </a:bodyPr>
          <a:lstStyle>
            <a:lvl1pPr marL="0" indent="0" algn="ctr" defTabSz="685800" rtl="0" eaLnBrk="1" latinLnBrk="0" hangingPunct="1">
              <a:spcBef>
                <a:spcPts val="1215"/>
              </a:spcBef>
              <a:buClr>
                <a:schemeClr val="accent1"/>
              </a:buClr>
              <a:buSzPct val="80000"/>
              <a:buFontTx/>
              <a:buNone/>
              <a:defRPr lang="de-DE" sz="1350" b="0" kern="1200" dirty="0">
                <a:solidFill>
                  <a:schemeClr val="tx1"/>
                </a:solidFill>
                <a:latin typeface="+mn-lt"/>
                <a:ea typeface="+mn-ea"/>
                <a:cs typeface="+mn-cs"/>
              </a:defRPr>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24000" y="1269000"/>
            <a:ext cx="4165200" cy="3294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59748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Text with picture right_1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en-US" dirty="0"/>
          </a:p>
        </p:txBody>
      </p:sp>
      <p:sp>
        <p:nvSpPr>
          <p:cNvPr id="5" name="Picture Placeholder 4"/>
          <p:cNvSpPr>
            <a:spLocks noGrp="1"/>
          </p:cNvSpPr>
          <p:nvPr>
            <p:ph type="pic" sz="quarter" idx="10"/>
          </p:nvPr>
        </p:nvSpPr>
        <p:spPr bwMode="gray">
          <a:xfrm>
            <a:off x="3575304" y="1269000"/>
            <a:ext cx="5238000" cy="3294000"/>
          </a:xfrm>
          <a:solidFill>
            <a:schemeClr val="bg1">
              <a:lumMod val="95000"/>
            </a:schemeClr>
          </a:solidFill>
        </p:spPr>
        <p:txBody>
          <a:bodyPr vert="horz" lIns="0" tIns="1296000" rIns="0" bIns="0" rtlCol="0" anchor="t" anchorCtr="0">
            <a:noAutofit/>
          </a:bodyPr>
          <a:lstStyle>
            <a:lvl1pPr marL="0" indent="0" algn="ctr" defTabSz="685800" rtl="0" eaLnBrk="1" latinLnBrk="0" hangingPunct="1">
              <a:spcBef>
                <a:spcPts val="1215"/>
              </a:spcBef>
              <a:buClr>
                <a:schemeClr val="accent1"/>
              </a:buClr>
              <a:buSzPct val="80000"/>
              <a:buFontTx/>
              <a:buNone/>
              <a:defRPr lang="de-DE" sz="1350" b="0" kern="1200" dirty="0">
                <a:solidFill>
                  <a:schemeClr val="tx1"/>
                </a:solidFill>
                <a:latin typeface="+mn-lt"/>
                <a:ea typeface="+mn-ea"/>
                <a:cs typeface="+mn-cs"/>
              </a:defRPr>
            </a:lvl1pPr>
          </a:lstStyle>
          <a:p>
            <a:r>
              <a:rPr lang="en-US"/>
              <a:t>Click icon to add picture</a:t>
            </a:r>
            <a:endParaRPr lang="en-US" dirty="0"/>
          </a:p>
        </p:txBody>
      </p:sp>
      <p:sp>
        <p:nvSpPr>
          <p:cNvPr id="7" name="Text Placeholder 6"/>
          <p:cNvSpPr>
            <a:spLocks noGrp="1"/>
          </p:cNvSpPr>
          <p:nvPr>
            <p:ph type="body" sz="quarter" idx="11" hasCustomPrompt="1"/>
          </p:nvPr>
        </p:nvSpPr>
        <p:spPr bwMode="gray">
          <a:xfrm>
            <a:off x="324000" y="1269000"/>
            <a:ext cx="3078000" cy="3294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49063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_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268016"/>
            <a:ext cx="4165200" cy="1290600"/>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4654800" y="1268016"/>
            <a:ext cx="4165200" cy="1290600"/>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2680118"/>
            <a:ext cx="4165200" cy="1881167"/>
          </a:xfrm>
          <a:solidFill>
            <a:schemeClr val="bg1">
              <a:lumMod val="95000"/>
            </a:schemeClr>
          </a:solidFill>
        </p:spPr>
        <p:txBody>
          <a:bodyPr tIns="504000" anchor="t" anchorCtr="0"/>
          <a:lstStyle>
            <a:lvl1pPr algn="ctr">
              <a:defRPr b="0"/>
            </a:lvl1pPr>
          </a:lstStyle>
          <a:p>
            <a:r>
              <a:rPr lang="en-US"/>
              <a:t>Click icon to add picture</a:t>
            </a:r>
            <a:endParaRPr lang="en-US" dirty="0"/>
          </a:p>
        </p:txBody>
      </p:sp>
      <p:sp>
        <p:nvSpPr>
          <p:cNvPr id="11" name="Picture Placeholder 4"/>
          <p:cNvSpPr>
            <a:spLocks noGrp="1"/>
          </p:cNvSpPr>
          <p:nvPr>
            <p:ph type="pic" sz="quarter" idx="16"/>
          </p:nvPr>
        </p:nvSpPr>
        <p:spPr bwMode="gray">
          <a:xfrm>
            <a:off x="4654800" y="2680118"/>
            <a:ext cx="4165200" cy="1881167"/>
          </a:xfrm>
          <a:solidFill>
            <a:schemeClr val="bg1">
              <a:lumMod val="95000"/>
            </a:schemeClr>
          </a:solidFill>
        </p:spPr>
        <p:txBody>
          <a:bodyPr tIns="504000" anchor="t" anchorCtr="0"/>
          <a:lstStyle>
            <a:lvl1pPr algn="ctr">
              <a:defRPr b="0"/>
            </a:lvl1pPr>
          </a:lstStyle>
          <a:p>
            <a:r>
              <a:rPr lang="en-US"/>
              <a:t>Click icon to add picture</a:t>
            </a:r>
            <a:endParaRPr lang="en-US" dirty="0"/>
          </a:p>
        </p:txBody>
      </p:sp>
    </p:spTree>
    <p:extLst>
      <p:ext uri="{BB962C8B-B14F-4D97-AF65-F5344CB8AC3E}">
        <p14:creationId xmlns:p14="http://schemas.microsoft.com/office/powerpoint/2010/main" val="2455242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hank You Slide">
    <p:bg>
      <p:bgPr>
        <a:solidFill>
          <a:schemeClr val="accent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4" name="TextBox 13"/>
          <p:cNvSpPr txBox="1"/>
          <p:nvPr userDrawn="1"/>
        </p:nvSpPr>
        <p:spPr>
          <a:xfrm>
            <a:off x="4105275" y="4175462"/>
            <a:ext cx="4914899" cy="1015663"/>
          </a:xfrm>
          <a:prstGeom prst="rect">
            <a:avLst/>
          </a:prstGeom>
          <a:noFill/>
        </p:spPr>
        <p:txBody>
          <a:bodyPr wrap="square" rtlCol="0">
            <a:spAutoFit/>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600" kern="1200" dirty="0">
                <a:solidFill>
                  <a:schemeClr val="bg1"/>
                </a:solidFill>
                <a:latin typeface="Arial" panose="020B0604020202020204" pitchFamily="34" charset="0"/>
                <a:ea typeface="+mn-ea"/>
                <a:cs typeface="Arial" panose="020B0604020202020204" pitchFamily="34" charset="0"/>
              </a:rPr>
              <a:t>©2015 </a:t>
            </a:r>
            <a:r>
              <a:rPr lang="en-US" sz="600" kern="1200" dirty="0" err="1">
                <a:solidFill>
                  <a:schemeClr val="bg1"/>
                </a:solidFill>
                <a:latin typeface="Arial" panose="020B0604020202020204" pitchFamily="34" charset="0"/>
                <a:ea typeface="+mn-ea"/>
                <a:cs typeface="Arial" panose="020B0604020202020204" pitchFamily="34" charset="0"/>
              </a:rPr>
              <a:t>EdgeVerve</a:t>
            </a:r>
            <a:r>
              <a:rPr lang="en-US" sz="600" kern="1200" dirty="0">
                <a:solidFill>
                  <a:schemeClr val="bg1"/>
                </a:solidFill>
                <a:latin typeface="Arial" panose="020B0604020202020204" pitchFamily="34" charset="0"/>
                <a:ea typeface="+mn-ea"/>
                <a:cs typeface="Arial" panose="020B0604020202020204" pitchFamily="34" charset="0"/>
              </a:rPr>
              <a:t> Systems Limited (a fully owned Infosys subsidiary), Bangalore, India. All Rights Reserved. This documentation is the sole property of </a:t>
            </a:r>
            <a:r>
              <a:rPr lang="en-US" sz="600" kern="1200" dirty="0" err="1">
                <a:solidFill>
                  <a:schemeClr val="bg1"/>
                </a:solidFill>
                <a:latin typeface="Arial" panose="020B0604020202020204" pitchFamily="34" charset="0"/>
                <a:ea typeface="+mn-ea"/>
                <a:cs typeface="Arial" panose="020B0604020202020204" pitchFamily="34" charset="0"/>
              </a:rPr>
              <a:t>EdgeVerve</a:t>
            </a:r>
            <a:r>
              <a:rPr lang="en-US" sz="600" kern="1200" dirty="0">
                <a:solidFill>
                  <a:schemeClr val="bg1"/>
                </a:solidFill>
                <a:latin typeface="Arial" panose="020B0604020202020204" pitchFamily="34" charset="0"/>
                <a:ea typeface="+mn-ea"/>
                <a:cs typeface="Arial" panose="020B0604020202020204" pitchFamily="34" charset="0"/>
              </a:rPr>
              <a:t> Systems Limited (“</a:t>
            </a:r>
            <a:r>
              <a:rPr lang="en-US" sz="600" kern="1200" dirty="0" err="1">
                <a:solidFill>
                  <a:schemeClr val="bg1"/>
                </a:solidFill>
                <a:latin typeface="Arial" panose="020B0604020202020204" pitchFamily="34" charset="0"/>
                <a:ea typeface="+mn-ea"/>
                <a:cs typeface="Arial" panose="020B0604020202020204" pitchFamily="34" charset="0"/>
              </a:rPr>
              <a:t>EdgeVerve</a:t>
            </a:r>
            <a:r>
              <a:rPr lang="en-US" sz="600" kern="1200" dirty="0">
                <a:solidFill>
                  <a:schemeClr val="bg1"/>
                </a:solidFill>
                <a:latin typeface="Arial" panose="020B0604020202020204" pitchFamily="34" charset="0"/>
                <a:ea typeface="+mn-ea"/>
                <a:cs typeface="Arial" panose="020B0604020202020204" pitchFamily="34" charset="0"/>
              </a:rPr>
              <a:t>”). </a:t>
            </a:r>
            <a:r>
              <a:rPr lang="en-US" sz="600" kern="1200" dirty="0" err="1">
                <a:solidFill>
                  <a:schemeClr val="bg1"/>
                </a:solidFill>
                <a:latin typeface="Arial" panose="020B0604020202020204" pitchFamily="34" charset="0"/>
                <a:ea typeface="+mn-ea"/>
                <a:cs typeface="Arial" panose="020B0604020202020204" pitchFamily="34" charset="0"/>
              </a:rPr>
              <a:t>EdgeVerve</a:t>
            </a:r>
            <a:r>
              <a:rPr lang="en-US" sz="600" kern="1200" dirty="0">
                <a:solidFill>
                  <a:schemeClr val="bg1"/>
                </a:solidFill>
                <a:latin typeface="Arial" panose="020B0604020202020204" pitchFamily="34" charset="0"/>
                <a:ea typeface="+mn-ea"/>
                <a:cs typeface="Arial" panose="020B0604020202020204" pitchFamily="34" charset="0"/>
              </a:rPr>
              <a:t> believes the information in this document or page is accurate as of its publication date; such information is subject to change without notice. </a:t>
            </a:r>
            <a:r>
              <a:rPr lang="en-US" sz="600" kern="1200" dirty="0" err="1">
                <a:solidFill>
                  <a:schemeClr val="bg1"/>
                </a:solidFill>
                <a:latin typeface="Arial" panose="020B0604020202020204" pitchFamily="34" charset="0"/>
                <a:ea typeface="+mn-ea"/>
                <a:cs typeface="Arial" panose="020B0604020202020204" pitchFamily="34" charset="0"/>
              </a:rPr>
              <a:t>EdgeVerve</a:t>
            </a:r>
            <a:r>
              <a:rPr lang="en-US" sz="600" kern="1200" dirty="0">
                <a:solidFill>
                  <a:schemeClr val="bg1"/>
                </a:solidFill>
                <a:latin typeface="Arial" panose="020B0604020202020204" pitchFamily="34" charset="0"/>
                <a:ea typeface="+mn-ea"/>
                <a:cs typeface="Arial" panose="020B0604020202020204" pitchFamily="34" charset="0"/>
              </a:rPr>
              <a:t> acknowledges the proprietary rights of other companies to the trademarks, product names and such other intellectual property rights mentioned in this document. This document is not for general distribution and is meant for use solely by the person or entity that it has been specifically issued to and can be used for the sole purpose it is intended to be used for as communicated by </a:t>
            </a:r>
            <a:r>
              <a:rPr lang="en-US" sz="600" kern="1200" dirty="0" err="1">
                <a:solidFill>
                  <a:schemeClr val="bg1"/>
                </a:solidFill>
                <a:latin typeface="Arial" panose="020B0604020202020204" pitchFamily="34" charset="0"/>
                <a:ea typeface="+mn-ea"/>
                <a:cs typeface="Arial" panose="020B0604020202020204" pitchFamily="34" charset="0"/>
              </a:rPr>
              <a:t>EdgeVerve</a:t>
            </a:r>
            <a:r>
              <a:rPr lang="en-US" sz="600" kern="1200" dirty="0">
                <a:solidFill>
                  <a:schemeClr val="bg1"/>
                </a:solidFill>
                <a:latin typeface="Arial" panose="020B0604020202020204" pitchFamily="34" charset="0"/>
                <a:ea typeface="+mn-ea"/>
                <a:cs typeface="Arial" panose="020B0604020202020204" pitchFamily="34" charset="0"/>
              </a:rPr>
              <a:t> in writing. Except as expressly permitted by </a:t>
            </a:r>
            <a:r>
              <a:rPr lang="en-US" sz="600" kern="1200" dirty="0" err="1">
                <a:solidFill>
                  <a:schemeClr val="bg1"/>
                </a:solidFill>
                <a:latin typeface="Arial" panose="020B0604020202020204" pitchFamily="34" charset="0"/>
                <a:ea typeface="+mn-ea"/>
                <a:cs typeface="Arial" panose="020B0604020202020204" pitchFamily="34" charset="0"/>
              </a:rPr>
              <a:t>EdgeVerve</a:t>
            </a:r>
            <a:r>
              <a:rPr lang="en-US" sz="600" kern="1200" dirty="0">
                <a:solidFill>
                  <a:schemeClr val="bg1"/>
                </a:solidFill>
                <a:latin typeface="Arial" panose="020B0604020202020204" pitchFamily="34" charset="0"/>
                <a:ea typeface="+mn-ea"/>
                <a:cs typeface="Arial" panose="020B0604020202020204" pitchFamily="34" charset="0"/>
              </a:rPr>
              <a:t> in writing, neither this documentation nor any part of it may be reproduced, stored in a retrieval system, or transmitted in any form or by any means, electronic, mechanical, printing, photocopying, recording or otherwise, without the prior written permission of </a:t>
            </a:r>
            <a:r>
              <a:rPr lang="en-US" sz="600" kern="1200" dirty="0" err="1">
                <a:solidFill>
                  <a:schemeClr val="bg1"/>
                </a:solidFill>
                <a:latin typeface="Arial" panose="020B0604020202020204" pitchFamily="34" charset="0"/>
                <a:ea typeface="+mn-ea"/>
                <a:cs typeface="Arial" panose="020B0604020202020204" pitchFamily="34" charset="0"/>
              </a:rPr>
              <a:t>EdgeVerve</a:t>
            </a:r>
            <a:r>
              <a:rPr lang="en-US" sz="600" kern="1200" dirty="0">
                <a:solidFill>
                  <a:schemeClr val="bg1"/>
                </a:solidFill>
                <a:latin typeface="Arial" panose="020B0604020202020204" pitchFamily="34" charset="0"/>
                <a:ea typeface="+mn-ea"/>
                <a:cs typeface="Arial" panose="020B0604020202020204" pitchFamily="34" charset="0"/>
              </a:rPr>
              <a:t> and/ or any named intellectual property rights holders under this document.</a:t>
            </a:r>
          </a:p>
          <a:p>
            <a:pPr marL="0" algn="just" defTabSz="914400" rtl="0" eaLnBrk="1" latinLnBrk="0" hangingPunct="1"/>
            <a:endParaRPr lang="en-IN" sz="600" kern="1200" dirty="0">
              <a:solidFill>
                <a:schemeClr val="bg1"/>
              </a:solidFill>
              <a:latin typeface="Arial" panose="020B0604020202020204" pitchFamily="34" charset="0"/>
              <a:ea typeface="+mn-ea"/>
              <a:cs typeface="Arial" panose="020B0604020202020204" pitchFamily="34" charset="0"/>
            </a:endParaRPr>
          </a:p>
        </p:txBody>
      </p:sp>
      <p:grpSp>
        <p:nvGrpSpPr>
          <p:cNvPr id="3" name="Group 2"/>
          <p:cNvGrpSpPr/>
          <p:nvPr userDrawn="1"/>
        </p:nvGrpSpPr>
        <p:grpSpPr>
          <a:xfrm>
            <a:off x="4757793" y="1690055"/>
            <a:ext cx="4295775" cy="1743294"/>
            <a:chOff x="4848225" y="1675589"/>
            <a:chExt cx="4295775" cy="1743294"/>
          </a:xfrm>
        </p:grpSpPr>
        <p:sp>
          <p:nvSpPr>
            <p:cNvPr id="7" name="TextBox 6"/>
            <p:cNvSpPr txBox="1"/>
            <p:nvPr/>
          </p:nvSpPr>
          <p:spPr>
            <a:xfrm>
              <a:off x="4848225" y="2223190"/>
              <a:ext cx="1266825" cy="661720"/>
            </a:xfrm>
            <a:prstGeom prst="rect">
              <a:avLst/>
            </a:prstGeom>
            <a:noFill/>
          </p:spPr>
          <p:txBody>
            <a:bodyPr wrap="square" rtlCol="0">
              <a:spAutoFit/>
            </a:bodyPr>
            <a:lstStyle/>
            <a:p>
              <a:r>
                <a:rPr lang="en-US" sz="1900" dirty="0">
                  <a:solidFill>
                    <a:schemeClr val="tx1"/>
                  </a:solidFill>
                  <a:latin typeface="Arial" pitchFamily="34" charset="0"/>
                  <a:cs typeface="Arial" pitchFamily="34" charset="0"/>
                </a:rPr>
                <a:t>FINACLE</a:t>
              </a:r>
            </a:p>
            <a:p>
              <a:r>
                <a:rPr lang="en-US" b="1" dirty="0">
                  <a:solidFill>
                    <a:schemeClr val="accent1"/>
                  </a:solidFill>
                  <a:latin typeface="Arial" pitchFamily="34" charset="0"/>
                  <a:cs typeface="Arial" pitchFamily="34" charset="0"/>
                </a:rPr>
                <a:t>POWERS</a:t>
              </a:r>
              <a:endParaRPr lang="en-IN" b="1" dirty="0">
                <a:solidFill>
                  <a:schemeClr val="accent1"/>
                </a:solidFill>
                <a:latin typeface="Arial" pitchFamily="34" charset="0"/>
                <a:cs typeface="Arial" pitchFamily="34" charset="0"/>
              </a:endParaRPr>
            </a:p>
          </p:txBody>
        </p:sp>
        <p:cxnSp>
          <p:nvCxnSpPr>
            <p:cNvPr id="8" name="Straight Connector 7"/>
            <p:cNvCxnSpPr/>
            <p:nvPr/>
          </p:nvCxnSpPr>
          <p:spPr>
            <a:xfrm>
              <a:off x="6207406" y="1710683"/>
              <a:ext cx="9524" cy="1708200"/>
            </a:xfrm>
            <a:prstGeom prst="line">
              <a:avLst/>
            </a:prstGeom>
            <a:ln w="12700">
              <a:solidFill>
                <a:srgbClr val="363739"/>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434675" y="1675589"/>
              <a:ext cx="1266825" cy="461665"/>
            </a:xfrm>
            <a:prstGeom prst="rect">
              <a:avLst/>
            </a:prstGeom>
            <a:noFill/>
          </p:spPr>
          <p:txBody>
            <a:bodyPr wrap="square" rtlCol="0">
              <a:spAutoFit/>
            </a:bodyPr>
            <a:lstStyle/>
            <a:p>
              <a:r>
                <a:rPr lang="en-US" sz="2400" b="1" dirty="0">
                  <a:solidFill>
                    <a:schemeClr val="accent1"/>
                  </a:solidFill>
                  <a:latin typeface="Arial" pitchFamily="34" charset="0"/>
                  <a:cs typeface="Arial" pitchFamily="34" charset="0"/>
                </a:rPr>
                <a:t>16.5%</a:t>
              </a:r>
              <a:endParaRPr lang="en-IN" sz="2400" b="1" dirty="0">
                <a:solidFill>
                  <a:schemeClr val="accent1"/>
                </a:solidFill>
                <a:latin typeface="Arial" pitchFamily="34" charset="0"/>
                <a:cs typeface="Arial" pitchFamily="34" charset="0"/>
              </a:endParaRPr>
            </a:p>
          </p:txBody>
        </p:sp>
        <p:sp>
          <p:nvSpPr>
            <p:cNvPr id="10" name="TextBox 9"/>
            <p:cNvSpPr txBox="1"/>
            <p:nvPr/>
          </p:nvSpPr>
          <p:spPr>
            <a:xfrm>
              <a:off x="6411642" y="2049598"/>
              <a:ext cx="2617470" cy="307777"/>
            </a:xfrm>
            <a:prstGeom prst="rect">
              <a:avLst/>
            </a:prstGeom>
            <a:noFill/>
          </p:spPr>
          <p:txBody>
            <a:bodyPr wrap="square" rtlCol="0">
              <a:spAutoFit/>
            </a:bodyPr>
            <a:lstStyle/>
            <a:p>
              <a:r>
                <a:rPr lang="en-IN" sz="1400" dirty="0">
                  <a:solidFill>
                    <a:schemeClr val="tx1"/>
                  </a:solidFill>
                  <a:latin typeface="Arial" pitchFamily="34" charset="0"/>
                  <a:cs typeface="Arial" pitchFamily="34" charset="0"/>
                </a:rPr>
                <a:t>banked population</a:t>
              </a:r>
              <a:endParaRPr lang="en-IN" sz="1400" b="1" dirty="0">
                <a:solidFill>
                  <a:schemeClr val="tx1"/>
                </a:solidFill>
                <a:latin typeface="Arial" pitchFamily="34" charset="0"/>
                <a:cs typeface="Arial" pitchFamily="34" charset="0"/>
              </a:endParaRPr>
            </a:p>
          </p:txBody>
        </p:sp>
        <p:sp>
          <p:nvSpPr>
            <p:cNvPr id="11" name="TextBox 10"/>
            <p:cNvSpPr txBox="1"/>
            <p:nvPr/>
          </p:nvSpPr>
          <p:spPr>
            <a:xfrm>
              <a:off x="6434675" y="2379749"/>
              <a:ext cx="2709325" cy="461665"/>
            </a:xfrm>
            <a:prstGeom prst="rect">
              <a:avLst/>
            </a:prstGeom>
            <a:noFill/>
          </p:spPr>
          <p:txBody>
            <a:bodyPr wrap="square" rtlCol="0">
              <a:spAutoFit/>
            </a:bodyPr>
            <a:lstStyle/>
            <a:p>
              <a:r>
                <a:rPr lang="en-US" sz="1400" dirty="0">
                  <a:solidFill>
                    <a:schemeClr val="tx1"/>
                  </a:solidFill>
                  <a:latin typeface="Arial" pitchFamily="34" charset="0"/>
                  <a:cs typeface="Arial" pitchFamily="34" charset="0"/>
                </a:rPr>
                <a:t>Banks across</a:t>
              </a:r>
              <a:r>
                <a:rPr lang="en-US" sz="1400" dirty="0">
                  <a:solidFill>
                    <a:schemeClr val="tx1">
                      <a:lumMod val="50000"/>
                    </a:schemeClr>
                  </a:solidFill>
                  <a:latin typeface="Arial" pitchFamily="34" charset="0"/>
                  <a:cs typeface="Arial" pitchFamily="34" charset="0"/>
                </a:rPr>
                <a:t> </a:t>
              </a:r>
              <a:r>
                <a:rPr lang="en-US" sz="2400" b="1" dirty="0">
                  <a:solidFill>
                    <a:schemeClr val="accent1"/>
                  </a:solidFill>
                  <a:latin typeface="Arial" pitchFamily="34" charset="0"/>
                  <a:cs typeface="Arial" pitchFamily="34" charset="0"/>
                </a:rPr>
                <a:t>84</a:t>
              </a:r>
              <a:r>
                <a:rPr lang="en-US" sz="1400" dirty="0">
                  <a:solidFill>
                    <a:schemeClr val="accent1"/>
                  </a:solidFill>
                  <a:latin typeface="Arial" pitchFamily="34" charset="0"/>
                  <a:cs typeface="Arial" pitchFamily="34" charset="0"/>
                </a:rPr>
                <a:t> </a:t>
              </a:r>
              <a:r>
                <a:rPr lang="en-US" sz="1400" dirty="0">
                  <a:solidFill>
                    <a:schemeClr val="tx1"/>
                  </a:solidFill>
                  <a:latin typeface="Arial" pitchFamily="34" charset="0"/>
                  <a:cs typeface="Arial" pitchFamily="34" charset="0"/>
                </a:rPr>
                <a:t>countries</a:t>
              </a:r>
            </a:p>
          </p:txBody>
        </p:sp>
        <p:sp>
          <p:nvSpPr>
            <p:cNvPr id="12" name="TextBox 11"/>
            <p:cNvSpPr txBox="1"/>
            <p:nvPr/>
          </p:nvSpPr>
          <p:spPr>
            <a:xfrm>
              <a:off x="6428087" y="2935341"/>
              <a:ext cx="2695817" cy="461665"/>
            </a:xfrm>
            <a:prstGeom prst="rect">
              <a:avLst/>
            </a:prstGeom>
            <a:noFill/>
          </p:spPr>
          <p:txBody>
            <a:bodyPr wrap="square" rtlCol="0">
              <a:spAutoFit/>
            </a:bodyPr>
            <a:lstStyle/>
            <a:p>
              <a:r>
                <a:rPr lang="en-US" sz="1400" kern="1200" dirty="0">
                  <a:solidFill>
                    <a:schemeClr val="tx1"/>
                  </a:solidFill>
                  <a:latin typeface="Arial" pitchFamily="34" charset="0"/>
                  <a:ea typeface="+mn-ea"/>
                  <a:cs typeface="Arial" pitchFamily="34" charset="0"/>
                </a:rPr>
                <a:t>Over</a:t>
              </a:r>
              <a:r>
                <a:rPr lang="en-US" sz="2400" b="1" kern="1200" baseline="0" dirty="0">
                  <a:solidFill>
                    <a:schemeClr val="bg1"/>
                  </a:solidFill>
                  <a:latin typeface="Arial" pitchFamily="34" charset="0"/>
                  <a:ea typeface="+mn-ea"/>
                  <a:cs typeface="Arial" pitchFamily="34" charset="0"/>
                </a:rPr>
                <a:t> </a:t>
              </a:r>
              <a:r>
                <a:rPr lang="en-US" sz="2400" b="1" dirty="0">
                  <a:solidFill>
                    <a:schemeClr val="accent1"/>
                  </a:solidFill>
                  <a:latin typeface="Arial" pitchFamily="34" charset="0"/>
                  <a:cs typeface="Arial" pitchFamily="34" charset="0"/>
                </a:rPr>
                <a:t>547</a:t>
              </a:r>
              <a:r>
                <a:rPr lang="en-US" sz="1400" dirty="0">
                  <a:solidFill>
                    <a:schemeClr val="tx1">
                      <a:lumMod val="50000"/>
                    </a:schemeClr>
                  </a:solidFill>
                  <a:latin typeface="Arial" pitchFamily="34" charset="0"/>
                  <a:cs typeface="Arial" pitchFamily="34" charset="0"/>
                </a:rPr>
                <a:t> </a:t>
              </a:r>
              <a:r>
                <a:rPr lang="en-US" sz="1400" dirty="0">
                  <a:solidFill>
                    <a:schemeClr val="tx1"/>
                  </a:solidFill>
                  <a:latin typeface="Arial" pitchFamily="34" charset="0"/>
                  <a:cs typeface="Arial" pitchFamily="34" charset="0"/>
                </a:rPr>
                <a:t>million customers</a:t>
              </a:r>
            </a:p>
          </p:txBody>
        </p:sp>
      </p:grpSp>
      <p:sp>
        <p:nvSpPr>
          <p:cNvPr id="13" name="TextBox 12"/>
          <p:cNvSpPr txBox="1"/>
          <p:nvPr/>
        </p:nvSpPr>
        <p:spPr>
          <a:xfrm>
            <a:off x="7263662" y="1793357"/>
            <a:ext cx="1779858" cy="307777"/>
          </a:xfrm>
          <a:prstGeom prst="rect">
            <a:avLst/>
          </a:prstGeom>
          <a:noFill/>
        </p:spPr>
        <p:txBody>
          <a:bodyPr wrap="square" rtlCol="0">
            <a:spAutoFit/>
          </a:bodyPr>
          <a:lstStyle/>
          <a:p>
            <a:r>
              <a:rPr lang="en-IN" sz="1400" dirty="0">
                <a:solidFill>
                  <a:schemeClr val="tx1"/>
                </a:solidFill>
                <a:latin typeface="Arial" pitchFamily="34" charset="0"/>
                <a:cs typeface="Arial" pitchFamily="34" charset="0"/>
              </a:rPr>
              <a:t>of the world’s adult</a:t>
            </a:r>
            <a:endParaRPr lang="en-IN" sz="1400" b="1" dirty="0">
              <a:solidFill>
                <a:schemeClr val="tx1"/>
              </a:solidFill>
              <a:latin typeface="Arial" pitchFamily="34" charset="0"/>
              <a:cs typeface="Arial" pitchFamily="34" charset="0"/>
            </a:endParaRPr>
          </a:p>
        </p:txBody>
      </p:sp>
      <p:pic>
        <p:nvPicPr>
          <p:cNvPr id="15" name="Picture 1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52217" y="4370522"/>
            <a:ext cx="2680758" cy="515898"/>
          </a:xfrm>
          <a:prstGeom prst="rect">
            <a:avLst/>
          </a:prstGeom>
        </p:spPr>
      </p:pic>
    </p:spTree>
    <p:extLst>
      <p:ext uri="{BB962C8B-B14F-4D97-AF65-F5344CB8AC3E}">
        <p14:creationId xmlns:p14="http://schemas.microsoft.com/office/powerpoint/2010/main" val="1990718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18" cstate="email">
            <a:extLst>
              <a:ext uri="{28A0092B-C50C-407E-A947-70E740481C1C}">
                <a14:useLocalDpi xmlns:a14="http://schemas.microsoft.com/office/drawing/2010/main"/>
              </a:ext>
            </a:extLst>
          </a:blip>
          <a:srcRect/>
          <a:stretch/>
        </p:blipFill>
        <p:spPr>
          <a:xfrm>
            <a:off x="1" y="4686300"/>
            <a:ext cx="9143999" cy="457200"/>
          </a:xfrm>
          <a:prstGeom prst="rect">
            <a:avLst/>
          </a:prstGeom>
        </p:spPr>
      </p:pic>
      <p:sp>
        <p:nvSpPr>
          <p:cNvPr id="2" name="Title Placeholder 1"/>
          <p:cNvSpPr>
            <a:spLocks noGrp="1"/>
          </p:cNvSpPr>
          <p:nvPr>
            <p:ph type="title"/>
          </p:nvPr>
        </p:nvSpPr>
        <p:spPr>
          <a:xfrm>
            <a:off x="232350" y="146018"/>
            <a:ext cx="8684638" cy="53135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232350" y="830081"/>
            <a:ext cx="8684638" cy="374191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6248401" y="53900"/>
            <a:ext cx="2667065" cy="190821"/>
          </a:xfrm>
          <a:prstGeom prst="rect">
            <a:avLst/>
          </a:prstGeom>
        </p:spPr>
        <p:txBody>
          <a:bodyPr vert="horz" wrap="square" lIns="18288" tIns="18288" rIns="18288" bIns="18288" rtlCol="0" anchor="ctr">
            <a:spAutoFit/>
          </a:bodyPr>
          <a:lstStyle>
            <a:lvl1pPr algn="r">
              <a:defRPr sz="1000" b="1">
                <a:solidFill>
                  <a:schemeClr val="tx1"/>
                </a:solidFill>
                <a:latin typeface="Arial" pitchFamily="34" charset="0"/>
                <a:cs typeface="Arial" pitchFamily="34" charset="0"/>
              </a:defRPr>
            </a:lvl1pPr>
          </a:lstStyle>
          <a:p>
            <a:r>
              <a:rPr lang="en-US"/>
              <a:t>DEH Architecture</a:t>
            </a:r>
            <a:endParaRPr lang="en-US" dirty="0"/>
          </a:p>
        </p:txBody>
      </p:sp>
      <p:sp>
        <p:nvSpPr>
          <p:cNvPr id="8" name="Rectangle 7"/>
          <p:cNvSpPr/>
          <p:nvPr userDrawn="1"/>
        </p:nvSpPr>
        <p:spPr>
          <a:xfrm>
            <a:off x="373063" y="1"/>
            <a:ext cx="1101725" cy="1460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endParaRPr>
          </a:p>
        </p:txBody>
      </p:sp>
      <p:pic>
        <p:nvPicPr>
          <p:cNvPr id="12" name="Picture 11"/>
          <p:cNvPicPr>
            <a:picLocks noChangeAspect="1"/>
          </p:cNvPicPr>
          <p:nvPr userDrawn="1"/>
        </p:nvPicPr>
        <p:blipFill>
          <a:blip r:embed="rId19" cstate="email">
            <a:extLst>
              <a:ext uri="{28A0092B-C50C-407E-A947-70E740481C1C}">
                <a14:useLocalDpi xmlns:a14="http://schemas.microsoft.com/office/drawing/2010/main"/>
              </a:ext>
            </a:extLst>
          </a:blip>
          <a:stretch>
            <a:fillRect/>
          </a:stretch>
        </p:blipFill>
        <p:spPr>
          <a:xfrm>
            <a:off x="6566768" y="4759080"/>
            <a:ext cx="1946506" cy="374595"/>
          </a:xfrm>
          <a:prstGeom prst="rect">
            <a:avLst/>
          </a:prstGeom>
        </p:spPr>
      </p:pic>
      <p:sp>
        <p:nvSpPr>
          <p:cNvPr id="9" name="TextBox 8"/>
          <p:cNvSpPr txBox="1"/>
          <p:nvPr userDrawn="1"/>
        </p:nvSpPr>
        <p:spPr>
          <a:xfrm>
            <a:off x="1806" y="4890801"/>
            <a:ext cx="234367" cy="215444"/>
          </a:xfrm>
          <a:prstGeom prst="rect">
            <a:avLst/>
          </a:prstGeom>
          <a:noFill/>
        </p:spPr>
        <p:txBody>
          <a:bodyPr wrap="square" lIns="45720" rIns="45720" rtlCol="0" anchor="ctr">
            <a:spAutoFit/>
          </a:bodyPr>
          <a:lstStyle/>
          <a:p>
            <a:pPr algn="ctr"/>
            <a:fld id="{3E679779-F71A-461F-8868-D66E51891E2B}" type="slidenum">
              <a:rPr lang="en-US" sz="800" b="0" smtClean="0">
                <a:solidFill>
                  <a:schemeClr val="bg1"/>
                </a:solidFill>
                <a:latin typeface="Arial" pitchFamily="34" charset="0"/>
                <a:cs typeface="Arial" pitchFamily="34" charset="0"/>
              </a:rPr>
              <a:pPr algn="ctr"/>
              <a:t>‹#›</a:t>
            </a:fld>
            <a:endParaRPr lang="en-US" sz="800" b="0" dirty="0">
              <a:solidFill>
                <a:schemeClr val="bg1"/>
              </a:solidFill>
              <a:latin typeface="Arial" pitchFamily="34" charset="0"/>
              <a:cs typeface="Arial" pitchFamily="34" charset="0"/>
            </a:endParaRPr>
          </a:p>
        </p:txBody>
      </p:sp>
      <p:sp>
        <p:nvSpPr>
          <p:cNvPr id="10" name="TextBox 9"/>
          <p:cNvSpPr txBox="1"/>
          <p:nvPr userDrawn="1"/>
        </p:nvSpPr>
        <p:spPr bwMode="black">
          <a:xfrm>
            <a:off x="225949" y="4940207"/>
            <a:ext cx="3884371" cy="123111"/>
          </a:xfrm>
          <a:prstGeom prst="rect">
            <a:avLst/>
          </a:prstGeom>
          <a:noFill/>
        </p:spPr>
        <p:txBody>
          <a:bodyPr wrap="square" lIns="72000" tIns="0" rIns="0" bIns="0" rtlCol="0">
            <a:spAutoFit/>
          </a:bodyPr>
          <a:lstStyle/>
          <a:p>
            <a:r>
              <a:rPr lang="en-US" sz="800" kern="1200" dirty="0">
                <a:solidFill>
                  <a:schemeClr val="bg1"/>
                </a:solidFill>
                <a:latin typeface="Arial" pitchFamily="34" charset="0"/>
                <a:ea typeface="+mn-ea"/>
                <a:cs typeface="Arial" pitchFamily="34" charset="0"/>
              </a:rPr>
              <a:t>©2016 </a:t>
            </a:r>
            <a:r>
              <a:rPr lang="en-US" sz="800" kern="1200" dirty="0" err="1">
                <a:solidFill>
                  <a:schemeClr val="bg1"/>
                </a:solidFill>
                <a:latin typeface="Arial" pitchFamily="34" charset="0"/>
                <a:ea typeface="+mn-ea"/>
                <a:cs typeface="Arial" pitchFamily="34" charset="0"/>
              </a:rPr>
              <a:t>EdgeVerve</a:t>
            </a:r>
            <a:r>
              <a:rPr lang="en-US" sz="800" kern="1200" dirty="0">
                <a:solidFill>
                  <a:schemeClr val="bg1"/>
                </a:solidFill>
                <a:latin typeface="Arial" pitchFamily="34" charset="0"/>
                <a:ea typeface="+mn-ea"/>
                <a:cs typeface="Arial" pitchFamily="34" charset="0"/>
              </a:rPr>
              <a:t> Systems Limited</a:t>
            </a:r>
          </a:p>
        </p:txBody>
      </p:sp>
      <p:sp>
        <p:nvSpPr>
          <p:cNvPr id="11" name="TextBox 10"/>
          <p:cNvSpPr txBox="1"/>
          <p:nvPr userDrawn="1"/>
        </p:nvSpPr>
        <p:spPr bwMode="black">
          <a:xfrm>
            <a:off x="118989" y="4925913"/>
            <a:ext cx="9144000" cy="246221"/>
          </a:xfrm>
          <a:prstGeom prst="rect">
            <a:avLst/>
          </a:prstGeom>
          <a:noFill/>
        </p:spPr>
        <p:txBody>
          <a:bodyPr wrap="square" lIns="72000" tIns="0" rIns="0" bIns="0" rtlCol="0">
            <a:spAutoFit/>
          </a:bodyPr>
          <a:lstStyle/>
          <a:p>
            <a:pPr marL="0" marR="0" indent="0" algn="ctr" defTabSz="914400" rtl="0" eaLnBrk="1" fontAlgn="auto" latinLnBrk="0" hangingPunct="1">
              <a:lnSpc>
                <a:spcPct val="100000"/>
              </a:lnSpc>
              <a:spcBef>
                <a:spcPts val="0"/>
              </a:spcBef>
              <a:spcAft>
                <a:spcPts val="0"/>
              </a:spcAft>
              <a:buClr>
                <a:schemeClr val="bg1"/>
              </a:buClr>
              <a:buSzTx/>
              <a:buFont typeface="Arial" pitchFamily="34" charset="0"/>
              <a:buNone/>
              <a:tabLst/>
              <a:defRPr/>
            </a:pPr>
            <a:r>
              <a:rPr lang="en-US" sz="800" kern="1200" dirty="0">
                <a:solidFill>
                  <a:schemeClr val="bg1"/>
                </a:solidFill>
                <a:latin typeface="Arial" pitchFamily="34" charset="0"/>
                <a:ea typeface="+mn-ea"/>
                <a:cs typeface="Arial" pitchFamily="34" charset="0"/>
              </a:rPr>
              <a:t>Internal Confidential</a:t>
            </a:r>
          </a:p>
          <a:p>
            <a:pPr marL="0" indent="0" algn="ctr">
              <a:buClr>
                <a:schemeClr val="bg1"/>
              </a:buClr>
              <a:buFont typeface="Arial" pitchFamily="34" charset="0"/>
              <a:buNone/>
              <a:tabLst/>
            </a:pPr>
            <a:endParaRPr lang="en-US" sz="800" noProof="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35339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6" r:id="rId3"/>
    <p:sldLayoutId id="2147483667" r:id="rId4"/>
    <p:sldLayoutId id="2147483668" r:id="rId5"/>
    <p:sldLayoutId id="2147483669" r:id="rId6"/>
    <p:sldLayoutId id="2147483670" r:id="rId7"/>
    <p:sldLayoutId id="2147483671" r:id="rId8"/>
    <p:sldLayoutId id="2147483665" r:id="rId9"/>
    <p:sldLayoutId id="2147483660" r:id="rId10"/>
    <p:sldLayoutId id="2147483662" r:id="rId11"/>
    <p:sldLayoutId id="2147483652" r:id="rId12"/>
    <p:sldLayoutId id="2147483653" r:id="rId13"/>
    <p:sldLayoutId id="2147483654" r:id="rId14"/>
    <p:sldLayoutId id="2147483655" r:id="rId15"/>
    <p:sldLayoutId id="2147483672" r:id="rId16"/>
  </p:sldLayoutIdLst>
  <p:hf sldNum="0" hdr="0" ftr="0" dt="0"/>
  <p:txStyles>
    <p:titleStyle>
      <a:lvl1pPr algn="l" defTabSz="914400" rtl="0" eaLnBrk="1" latinLnBrk="0" hangingPunct="1">
        <a:lnSpc>
          <a:spcPct val="90000"/>
        </a:lnSpc>
        <a:spcBef>
          <a:spcPct val="0"/>
        </a:spcBef>
        <a:buNone/>
        <a:defRPr sz="2500" b="1" kern="1200">
          <a:solidFill>
            <a:schemeClr val="accent1"/>
          </a:solidFill>
          <a:latin typeface="Arial" pitchFamily="34" charset="0"/>
          <a:ea typeface="+mj-ea"/>
          <a:cs typeface="Arial" pitchFamily="34" charset="0"/>
        </a:defRPr>
      </a:lvl1pPr>
    </p:titleStyle>
    <p:bodyStyle>
      <a:lvl1pPr marL="231775" indent="-231775" algn="l" defTabSz="914400" rtl="0" eaLnBrk="1" latinLnBrk="0" hangingPunct="1">
        <a:lnSpc>
          <a:spcPct val="110000"/>
        </a:lnSpc>
        <a:spcBef>
          <a:spcPts val="600"/>
        </a:spcBef>
        <a:spcAft>
          <a:spcPts val="600"/>
        </a:spcAft>
        <a:buClr>
          <a:schemeClr val="accent1"/>
        </a:buClr>
        <a:buFont typeface="Arial" pitchFamily="34" charset="0"/>
        <a:buChar char="•"/>
        <a:defRPr sz="1800" kern="1200">
          <a:solidFill>
            <a:schemeClr val="tx1"/>
          </a:solidFill>
          <a:latin typeface="Arial" pitchFamily="34" charset="0"/>
          <a:ea typeface="+mn-ea"/>
          <a:cs typeface="Arial" pitchFamily="34" charset="0"/>
        </a:defRPr>
      </a:lvl1pPr>
      <a:lvl2pPr marL="457200" indent="-225425" algn="l" defTabSz="914400" rtl="0" eaLnBrk="1" latinLnBrk="0" hangingPunct="1">
        <a:lnSpc>
          <a:spcPct val="110000"/>
        </a:lnSpc>
        <a:spcBef>
          <a:spcPts val="600"/>
        </a:spcBef>
        <a:spcAft>
          <a:spcPts val="600"/>
        </a:spcAft>
        <a:buClr>
          <a:schemeClr val="accent1"/>
        </a:buClr>
        <a:buFont typeface="Arial" pitchFamily="34" charset="0"/>
        <a:buChar char="–"/>
        <a:defRPr sz="1600" kern="1200">
          <a:solidFill>
            <a:schemeClr val="tx1"/>
          </a:solidFill>
          <a:latin typeface="Arial" pitchFamily="34" charset="0"/>
          <a:ea typeface="+mn-ea"/>
          <a:cs typeface="Arial" pitchFamily="34" charset="0"/>
        </a:defRPr>
      </a:lvl2pPr>
      <a:lvl3pPr marL="688975" indent="-231775" algn="l" defTabSz="914400" rtl="0" eaLnBrk="1" latinLnBrk="0" hangingPunct="1">
        <a:lnSpc>
          <a:spcPct val="110000"/>
        </a:lnSpc>
        <a:spcBef>
          <a:spcPts val="600"/>
        </a:spcBef>
        <a:spcAft>
          <a:spcPts val="600"/>
        </a:spcAft>
        <a:buClr>
          <a:schemeClr val="accent1"/>
        </a:buClr>
        <a:buFont typeface="Arial" pitchFamily="34" charset="0"/>
        <a:buChar char="•"/>
        <a:defRPr sz="1400" kern="1200">
          <a:solidFill>
            <a:schemeClr val="tx1"/>
          </a:solidFill>
          <a:latin typeface="Arial" pitchFamily="34" charset="0"/>
          <a:ea typeface="+mn-ea"/>
          <a:cs typeface="Arial" pitchFamily="34" charset="0"/>
        </a:defRPr>
      </a:lvl3pPr>
      <a:lvl4pPr marL="914400" indent="-173038" algn="l" defTabSz="914400" rtl="0" eaLnBrk="1" latinLnBrk="0" hangingPunct="1">
        <a:lnSpc>
          <a:spcPct val="110000"/>
        </a:lnSpc>
        <a:spcBef>
          <a:spcPts val="600"/>
        </a:spcBef>
        <a:spcAft>
          <a:spcPts val="600"/>
        </a:spcAft>
        <a:buClr>
          <a:schemeClr val="accent1"/>
        </a:buClr>
        <a:buFont typeface="Arial" pitchFamily="34" charset="0"/>
        <a:buChar char="–"/>
        <a:defRPr sz="1200" kern="1200">
          <a:solidFill>
            <a:schemeClr val="tx1"/>
          </a:solidFill>
          <a:latin typeface="Arial" pitchFamily="34" charset="0"/>
          <a:ea typeface="+mn-ea"/>
          <a:cs typeface="Arial" pitchFamily="34" charset="0"/>
        </a:defRPr>
      </a:lvl4pPr>
      <a:lvl5pPr marL="1087438" indent="-173038" algn="l" defTabSz="914400" rtl="0" eaLnBrk="1" latinLnBrk="0" hangingPunct="1">
        <a:lnSpc>
          <a:spcPct val="110000"/>
        </a:lnSpc>
        <a:spcBef>
          <a:spcPts val="600"/>
        </a:spcBef>
        <a:spcAft>
          <a:spcPts val="600"/>
        </a:spcAft>
        <a:buClr>
          <a:schemeClr val="accent1"/>
        </a:buClr>
        <a:buFont typeface="Arial"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US" dirty="0"/>
              <a:t>DEH Architecture</a:t>
            </a:r>
          </a:p>
        </p:txBody>
      </p:sp>
      <p:sp>
        <p:nvSpPr>
          <p:cNvPr id="4" name="Subtitle 3"/>
          <p:cNvSpPr>
            <a:spLocks noGrp="1"/>
          </p:cNvSpPr>
          <p:nvPr>
            <p:ph type="subTitle" idx="1"/>
          </p:nvPr>
        </p:nvSpPr>
        <p:spPr>
          <a:xfrm>
            <a:off x="281070" y="4212648"/>
            <a:ext cx="4290931" cy="571500"/>
          </a:xfrm>
        </p:spPr>
        <p:txBody>
          <a:bodyPr/>
          <a:lstStyle/>
          <a:p>
            <a:r>
              <a:rPr lang="en-US" sz="1200" dirty="0"/>
              <a:t>Nidhi Zachariah</a:t>
            </a:r>
            <a:br>
              <a:rPr lang="en-US" sz="1200" dirty="0"/>
            </a:br>
            <a:r>
              <a:rPr lang="en-US" sz="1200" dirty="0"/>
              <a:t>Finacle ETACS</a:t>
            </a:r>
          </a:p>
        </p:txBody>
      </p:sp>
    </p:spTree>
    <p:extLst>
      <p:ext uri="{BB962C8B-B14F-4D97-AF65-F5344CB8AC3E}">
        <p14:creationId xmlns:p14="http://schemas.microsoft.com/office/powerpoint/2010/main" val="1702146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r>
              <a:rPr lang="en-US" sz="2400" dirty="0"/>
              <a:t>Data Access Layer</a:t>
            </a:r>
            <a:endParaRPr lang="en-US" altLang="en-US" sz="2400" dirty="0"/>
          </a:p>
        </p:txBody>
      </p:sp>
      <p:sp>
        <p:nvSpPr>
          <p:cNvPr id="29698" name="Rectangle 3"/>
          <p:cNvSpPr>
            <a:spLocks noGrp="1" noChangeArrowheads="1"/>
          </p:cNvSpPr>
          <p:nvPr>
            <p:ph idx="1"/>
          </p:nvPr>
        </p:nvSpPr>
        <p:spPr/>
        <p:txBody>
          <a:bodyPr>
            <a:normAutofit/>
          </a:bodyPr>
          <a:lstStyle/>
          <a:p>
            <a:pPr lvl="0"/>
            <a:r>
              <a:rPr lang="en-US" sz="1500" dirty="0"/>
              <a:t>For Query execution and data manipulation.</a:t>
            </a:r>
          </a:p>
          <a:p>
            <a:pPr lvl="0"/>
            <a:r>
              <a:rPr lang="en-US" sz="1500" dirty="0"/>
              <a:t>Wrapper classes for connection </a:t>
            </a:r>
            <a:r>
              <a:rPr lang="en-US" sz="1500"/>
              <a:t>management. </a:t>
            </a:r>
          </a:p>
          <a:p>
            <a:pPr lvl="0"/>
            <a:r>
              <a:rPr lang="en-US" sz="1500"/>
              <a:t>Under </a:t>
            </a:r>
            <a:r>
              <a:rPr lang="en-US" sz="1500" dirty="0"/>
              <a:t>wrappers, connection with database is through the data sources and connection pools.</a:t>
            </a:r>
          </a:p>
          <a:p>
            <a:r>
              <a:rPr lang="en-US" sz="1500" dirty="0"/>
              <a:t>Provide Debugging Info.</a:t>
            </a:r>
          </a:p>
          <a:p>
            <a:pPr lvl="0"/>
            <a:endParaRPr lang="en-US" sz="1500" dirty="0"/>
          </a:p>
          <a:p>
            <a:pPr lvl="0"/>
            <a:r>
              <a:rPr lang="en-US" sz="1500" dirty="0"/>
              <a:t>DML Operations are performed in DEH using Objects such as </a:t>
            </a:r>
          </a:p>
          <a:p>
            <a:pPr lvl="1"/>
            <a:r>
              <a:rPr lang="en-US" sz="1350" dirty="0"/>
              <a:t>Table Access Object (TAO)</a:t>
            </a:r>
          </a:p>
          <a:p>
            <a:pPr lvl="1"/>
            <a:r>
              <a:rPr lang="en-US" sz="1350" dirty="0"/>
              <a:t>Table Maintenance Object (TMO)</a:t>
            </a:r>
          </a:p>
          <a:p>
            <a:pPr lvl="1"/>
            <a:r>
              <a:rPr lang="en-US" sz="1350" dirty="0"/>
              <a:t>Data Access Layer (DAL)</a:t>
            </a:r>
            <a:r>
              <a:rPr lang="en-US" sz="1500" dirty="0"/>
              <a:t>	</a:t>
            </a:r>
          </a:p>
          <a:p>
            <a:pPr>
              <a:lnSpc>
                <a:spcPct val="90000"/>
              </a:lnSpc>
              <a:buFontTx/>
              <a:buNone/>
            </a:pPr>
            <a:endParaRPr lang="en-US" sz="1500" dirty="0"/>
          </a:p>
          <a:p>
            <a:pPr>
              <a:lnSpc>
                <a:spcPct val="90000"/>
              </a:lnSpc>
            </a:pPr>
            <a:endParaRPr lang="en-US" sz="1500" dirty="0"/>
          </a:p>
        </p:txBody>
      </p:sp>
    </p:spTree>
    <p:extLst>
      <p:ext uri="{BB962C8B-B14F-4D97-AF65-F5344CB8AC3E}">
        <p14:creationId xmlns:p14="http://schemas.microsoft.com/office/powerpoint/2010/main" val="2108524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232350" y="146018"/>
            <a:ext cx="8684638" cy="531352"/>
          </a:xfrm>
        </p:spPr>
        <p:txBody>
          <a:bodyPr/>
          <a:lstStyle/>
          <a:p>
            <a:r>
              <a:rPr lang="en-US" sz="2400"/>
              <a:t>Table Access Object</a:t>
            </a:r>
            <a:endParaRPr lang="en-US" altLang="en-US" sz="2400" dirty="0"/>
          </a:p>
        </p:txBody>
      </p:sp>
      <p:sp>
        <p:nvSpPr>
          <p:cNvPr id="29698" name="Rectangle 3"/>
          <p:cNvSpPr>
            <a:spLocks noGrp="1" noChangeArrowheads="1"/>
          </p:cNvSpPr>
          <p:nvPr>
            <p:ph idx="1"/>
          </p:nvPr>
        </p:nvSpPr>
        <p:spPr>
          <a:xfrm>
            <a:off x="232350" y="830081"/>
            <a:ext cx="8684638" cy="3741919"/>
          </a:xfrm>
        </p:spPr>
        <p:txBody>
          <a:bodyPr>
            <a:normAutofit fontScale="77500" lnSpcReduction="20000"/>
          </a:bodyPr>
          <a:lstStyle/>
          <a:p>
            <a:pPr>
              <a:lnSpc>
                <a:spcPct val="90000"/>
              </a:lnSpc>
            </a:pPr>
            <a:endParaRPr lang="en-AU" sz="1500" dirty="0"/>
          </a:p>
          <a:p>
            <a:pPr lvl="0"/>
            <a:r>
              <a:rPr lang="en-US" dirty="0"/>
              <a:t>TAO is used in scenarios where </a:t>
            </a:r>
          </a:p>
          <a:p>
            <a:pPr lvl="1">
              <a:buFont typeface="Courier New" panose="02070309020205020404" pitchFamily="49" charset="0"/>
              <a:buChar char="o"/>
            </a:pPr>
            <a:r>
              <a:rPr lang="en-US" sz="1500" dirty="0"/>
              <a:t>Operations are based on a single table, joins not required.</a:t>
            </a:r>
          </a:p>
          <a:p>
            <a:pPr lvl="1">
              <a:buFont typeface="Courier New" panose="02070309020205020404" pitchFamily="49" charset="0"/>
              <a:buChar char="o"/>
            </a:pPr>
            <a:r>
              <a:rPr lang="en-US" sz="1500" dirty="0"/>
              <a:t>Operations are based on primary key</a:t>
            </a:r>
          </a:p>
          <a:p>
            <a:r>
              <a:rPr lang="en-US" dirty="0"/>
              <a:t>Generated from table specification (tspc) file</a:t>
            </a:r>
          </a:p>
          <a:p>
            <a:endParaRPr lang="en-US" dirty="0"/>
          </a:p>
          <a:p>
            <a:r>
              <a:rPr lang="en-US" dirty="0"/>
              <a:t>The below objects are generated</a:t>
            </a:r>
          </a:p>
          <a:p>
            <a:pPr lvl="1">
              <a:buFont typeface="Courier New" panose="02070309020205020404" pitchFamily="49" charset="0"/>
              <a:buChar char="o"/>
            </a:pPr>
            <a:r>
              <a:rPr lang="en-US" dirty="0"/>
              <a:t>TAO : Table Access Object - CRUD</a:t>
            </a:r>
          </a:p>
          <a:p>
            <a:pPr lvl="1">
              <a:buFont typeface="Courier New" panose="02070309020205020404" pitchFamily="49" charset="0"/>
              <a:buChar char="o"/>
            </a:pPr>
            <a:r>
              <a:rPr lang="en-US" dirty="0"/>
              <a:t>DAO : Data Access Object – Interface with DB</a:t>
            </a:r>
          </a:p>
          <a:p>
            <a:pPr lvl="1">
              <a:buFont typeface="Courier New" panose="02070309020205020404" pitchFamily="49" charset="0"/>
              <a:buChar char="o"/>
            </a:pPr>
            <a:r>
              <a:rPr lang="en-US" dirty="0"/>
              <a:t>Info : Information Object – POJO Complete data</a:t>
            </a:r>
          </a:p>
          <a:p>
            <a:pPr lvl="1">
              <a:buFont typeface="Courier New" panose="02070309020205020404" pitchFamily="49" charset="0"/>
              <a:buChar char="o"/>
            </a:pPr>
            <a:r>
              <a:rPr lang="en-US" dirty="0"/>
              <a:t>Info Key : Information Key Object – POJO Primary Key Info</a:t>
            </a:r>
            <a:endParaRPr lang="en-US" sz="1500" dirty="0"/>
          </a:p>
          <a:p>
            <a:pPr>
              <a:lnSpc>
                <a:spcPct val="90000"/>
              </a:lnSpc>
              <a:buFontTx/>
              <a:buNone/>
            </a:pPr>
            <a:endParaRPr lang="en-US" sz="1500" dirty="0"/>
          </a:p>
          <a:p>
            <a:pPr>
              <a:lnSpc>
                <a:spcPct val="90000"/>
              </a:lnSpc>
            </a:pPr>
            <a:endParaRPr lang="en-US" sz="1500" dirty="0"/>
          </a:p>
        </p:txBody>
      </p:sp>
    </p:spTree>
    <p:extLst>
      <p:ext uri="{BB962C8B-B14F-4D97-AF65-F5344CB8AC3E}">
        <p14:creationId xmlns:p14="http://schemas.microsoft.com/office/powerpoint/2010/main" val="2505839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232350" y="146018"/>
            <a:ext cx="8684638" cy="531352"/>
          </a:xfrm>
        </p:spPr>
        <p:txBody>
          <a:bodyPr anchor="b">
            <a:normAutofit/>
          </a:bodyPr>
          <a:lstStyle/>
          <a:p>
            <a:r>
              <a:rPr lang="en-US" altLang="en-US"/>
              <a:t>Data Access Layer (DAL)</a:t>
            </a:r>
          </a:p>
        </p:txBody>
      </p:sp>
      <p:pic>
        <p:nvPicPr>
          <p:cNvPr id="2" name="Picture 1" descr="A screenshot of a cell phone&#10;&#10;Description automatically generated">
            <a:extLst>
              <a:ext uri="{FF2B5EF4-FFF2-40B4-BE49-F238E27FC236}">
                <a16:creationId xmlns:a16="http://schemas.microsoft.com/office/drawing/2014/main" id="{E0DCA47F-69DB-4D8F-B1E2-256255AD8DA7}"/>
              </a:ext>
            </a:extLst>
          </p:cNvPr>
          <p:cNvPicPr>
            <a:picLocks noChangeAspect="1"/>
          </p:cNvPicPr>
          <p:nvPr/>
        </p:nvPicPr>
        <p:blipFill>
          <a:blip r:embed="rId2"/>
          <a:stretch>
            <a:fillRect/>
          </a:stretch>
        </p:blipFill>
        <p:spPr>
          <a:xfrm>
            <a:off x="4493941" y="769434"/>
            <a:ext cx="4650059" cy="3928690"/>
          </a:xfrm>
          <a:prstGeom prst="rect">
            <a:avLst/>
          </a:prstGeom>
          <a:noFill/>
        </p:spPr>
      </p:pic>
      <p:sp>
        <p:nvSpPr>
          <p:cNvPr id="29698" name="Rectangle 3"/>
          <p:cNvSpPr>
            <a:spLocks noGrp="1" noChangeArrowheads="1"/>
          </p:cNvSpPr>
          <p:nvPr>
            <p:ph type="body" sz="quarter" idx="11"/>
          </p:nvPr>
        </p:nvSpPr>
        <p:spPr>
          <a:xfrm>
            <a:off x="232350" y="925115"/>
            <a:ext cx="4812616" cy="3773009"/>
          </a:xfrm>
        </p:spPr>
        <p:txBody>
          <a:bodyPr>
            <a:noAutofit/>
          </a:bodyPr>
          <a:lstStyle/>
          <a:p>
            <a:pPr>
              <a:lnSpc>
                <a:spcPct val="100000"/>
              </a:lnSpc>
            </a:pPr>
            <a:r>
              <a:rPr lang="en-AU" sz="1300" dirty="0"/>
              <a:t>DAL Framework is meant for Criteria based queries. </a:t>
            </a:r>
          </a:p>
          <a:p>
            <a:pPr>
              <a:lnSpc>
                <a:spcPct val="100000"/>
              </a:lnSpc>
            </a:pPr>
            <a:endParaRPr lang="en-AU" sz="1300" dirty="0"/>
          </a:p>
          <a:p>
            <a:r>
              <a:rPr lang="en-AU" sz="1300" dirty="0"/>
              <a:t>When we query the database, there are usually two steps associated with it</a:t>
            </a:r>
          </a:p>
          <a:p>
            <a:pPr lvl="4"/>
            <a:r>
              <a:rPr lang="en-AU" sz="1300" dirty="0"/>
              <a:t>Building query with specific criteria.</a:t>
            </a:r>
            <a:endParaRPr lang="en-US" sz="1300" dirty="0"/>
          </a:p>
          <a:p>
            <a:pPr lvl="4"/>
            <a:r>
              <a:rPr lang="en-AU" sz="1300" dirty="0"/>
              <a:t>Building data with the results obtained after query execution.</a:t>
            </a:r>
          </a:p>
          <a:p>
            <a:pPr lvl="4"/>
            <a:endParaRPr lang="en-AU" sz="1300" dirty="0"/>
          </a:p>
          <a:p>
            <a:r>
              <a:rPr lang="en-AU" sz="1300" dirty="0"/>
              <a:t>In DAL, this is broken into 2 files.</a:t>
            </a:r>
          </a:p>
          <a:p>
            <a:pPr lvl="4"/>
            <a:r>
              <a:rPr lang="en-AU" sz="1300" dirty="0"/>
              <a:t>IFEBAQuery          </a:t>
            </a:r>
            <a:r>
              <a:rPr lang="en-AU" sz="1300" dirty="0">
                <a:sym typeface="Wingdings" pitchFamily="2" charset="2"/>
              </a:rPr>
              <a:t></a:t>
            </a:r>
            <a:r>
              <a:rPr lang="en-AU" sz="1300" dirty="0"/>
              <a:t> will do query building.</a:t>
            </a:r>
            <a:endParaRPr lang="en-US" sz="1300" dirty="0"/>
          </a:p>
          <a:p>
            <a:pPr lvl="4"/>
            <a:r>
              <a:rPr lang="en-AU" sz="1300" dirty="0"/>
              <a:t>IFEBADataBuilder </a:t>
            </a:r>
            <a:r>
              <a:rPr lang="en-AU" sz="1300" dirty="0">
                <a:sym typeface="Wingdings" pitchFamily="2" charset="2"/>
              </a:rPr>
              <a:t></a:t>
            </a:r>
            <a:r>
              <a:rPr lang="en-AU" sz="1300" dirty="0"/>
              <a:t> will do data building.</a:t>
            </a:r>
            <a:endParaRPr lang="en-US" sz="1300" dirty="0"/>
          </a:p>
          <a:p>
            <a:pPr>
              <a:lnSpc>
                <a:spcPct val="100000"/>
              </a:lnSpc>
              <a:buFontTx/>
              <a:buNone/>
            </a:pPr>
            <a:r>
              <a:rPr lang="en-US" sz="1300" dirty="0"/>
              <a:t>	</a:t>
            </a:r>
          </a:p>
          <a:p>
            <a:pPr>
              <a:lnSpc>
                <a:spcPct val="100000"/>
              </a:lnSpc>
              <a:buFontTx/>
              <a:buNone/>
            </a:pPr>
            <a:endParaRPr lang="en-US" sz="1300" dirty="0"/>
          </a:p>
          <a:p>
            <a:pPr>
              <a:lnSpc>
                <a:spcPct val="100000"/>
              </a:lnSpc>
            </a:pPr>
            <a:endParaRPr lang="en-US" sz="1300" dirty="0"/>
          </a:p>
        </p:txBody>
      </p:sp>
    </p:spTree>
    <p:extLst>
      <p:ext uri="{BB962C8B-B14F-4D97-AF65-F5344CB8AC3E}">
        <p14:creationId xmlns:p14="http://schemas.microsoft.com/office/powerpoint/2010/main" val="2030278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232350" y="146018"/>
            <a:ext cx="8684638" cy="531352"/>
          </a:xfrm>
        </p:spPr>
        <p:txBody>
          <a:bodyPr anchor="b">
            <a:normAutofit/>
          </a:bodyPr>
          <a:lstStyle/>
          <a:p>
            <a:r>
              <a:rPr lang="en-US" altLang="en-US"/>
              <a:t>Host Interface Layer</a:t>
            </a:r>
          </a:p>
        </p:txBody>
      </p:sp>
      <p:graphicFrame>
        <p:nvGraphicFramePr>
          <p:cNvPr id="29701" name="Rectangle 3">
            <a:extLst>
              <a:ext uri="{FF2B5EF4-FFF2-40B4-BE49-F238E27FC236}">
                <a16:creationId xmlns:a16="http://schemas.microsoft.com/office/drawing/2014/main" id="{3B640EB5-EF58-498E-8326-B293D427F611}"/>
              </a:ext>
            </a:extLst>
          </p:cNvPr>
          <p:cNvGraphicFramePr>
            <a:graphicFrameLocks noGrp="1"/>
          </p:cNvGraphicFramePr>
          <p:nvPr>
            <p:ph idx="1"/>
            <p:extLst>
              <p:ext uri="{D42A27DB-BD31-4B8C-83A1-F6EECF244321}">
                <p14:modId xmlns:p14="http://schemas.microsoft.com/office/powerpoint/2010/main" val="2043433885"/>
              </p:ext>
            </p:extLst>
          </p:nvPr>
        </p:nvGraphicFramePr>
        <p:xfrm>
          <a:off x="232350" y="830081"/>
          <a:ext cx="8684638" cy="37419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5E90AAC8-5F0A-4E3B-BDE6-E105B8CC925F}"/>
              </a:ext>
            </a:extLst>
          </p:cNvPr>
          <p:cNvSpPr txBox="1"/>
          <p:nvPr/>
        </p:nvSpPr>
        <p:spPr>
          <a:xfrm>
            <a:off x="5044967" y="987737"/>
            <a:ext cx="2911366" cy="430887"/>
          </a:xfrm>
          <a:prstGeom prst="rect">
            <a:avLst/>
          </a:prstGeom>
          <a:noFill/>
        </p:spPr>
        <p:txBody>
          <a:bodyPr wrap="square" rtlCol="0">
            <a:spAutoFit/>
          </a:bodyPr>
          <a:lstStyle/>
          <a:p>
            <a:r>
              <a:rPr lang="en-US" sz="1100" dirty="0">
                <a:solidFill>
                  <a:srgbClr val="002060"/>
                </a:solidFill>
                <a:cs typeface="Arial" pitchFamily="34" charset="0"/>
              </a:rPr>
              <a:t>However it is not indented to replace middleware products</a:t>
            </a:r>
          </a:p>
        </p:txBody>
      </p:sp>
    </p:spTree>
    <p:extLst>
      <p:ext uri="{BB962C8B-B14F-4D97-AF65-F5344CB8AC3E}">
        <p14:creationId xmlns:p14="http://schemas.microsoft.com/office/powerpoint/2010/main" val="3831754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1D38C1C-2790-4444-AC44-18DB02966891}"/>
              </a:ext>
            </a:extLst>
          </p:cNvPr>
          <p:cNvSpPr>
            <a:spLocks noGrp="1"/>
          </p:cNvSpPr>
          <p:nvPr>
            <p:ph type="title"/>
          </p:nvPr>
        </p:nvSpPr>
        <p:spPr>
          <a:xfrm>
            <a:off x="232350" y="146018"/>
            <a:ext cx="8684638" cy="531352"/>
          </a:xfrm>
        </p:spPr>
        <p:txBody>
          <a:bodyPr/>
          <a:lstStyle/>
          <a:p>
            <a:r>
              <a:rPr lang="en-US" dirty="0"/>
              <a:t>Logical Flow in HIF</a:t>
            </a:r>
          </a:p>
        </p:txBody>
      </p:sp>
      <p:pic>
        <p:nvPicPr>
          <p:cNvPr id="4" name="Content Placeholder 3" descr="A close up of a sign&#10;&#10;Description automatically generated">
            <a:extLst>
              <a:ext uri="{FF2B5EF4-FFF2-40B4-BE49-F238E27FC236}">
                <a16:creationId xmlns:a16="http://schemas.microsoft.com/office/drawing/2014/main" id="{FCFDB00D-CCA0-43FA-8C11-C87BCED9DF93}"/>
              </a:ext>
            </a:extLst>
          </p:cNvPr>
          <p:cNvPicPr>
            <a:picLocks noGrp="1" noChangeAspect="1"/>
          </p:cNvPicPr>
          <p:nvPr>
            <p:ph idx="1"/>
          </p:nvPr>
        </p:nvPicPr>
        <p:blipFill>
          <a:blip r:embed="rId2"/>
          <a:stretch>
            <a:fillRect/>
          </a:stretch>
        </p:blipFill>
        <p:spPr>
          <a:xfrm>
            <a:off x="232350" y="830081"/>
            <a:ext cx="8684638" cy="3847022"/>
          </a:xfrm>
          <a:prstGeom prst="rect">
            <a:avLst/>
          </a:prstGeom>
          <a:noFill/>
        </p:spPr>
      </p:pic>
    </p:spTree>
    <p:extLst>
      <p:ext uri="{BB962C8B-B14F-4D97-AF65-F5344CB8AC3E}">
        <p14:creationId xmlns:p14="http://schemas.microsoft.com/office/powerpoint/2010/main" val="3258660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82AC0-486F-48B7-A454-D42C121FAF8D}"/>
              </a:ext>
            </a:extLst>
          </p:cNvPr>
          <p:cNvSpPr>
            <a:spLocks noGrp="1"/>
          </p:cNvSpPr>
          <p:nvPr>
            <p:ph type="title"/>
          </p:nvPr>
        </p:nvSpPr>
        <p:spPr>
          <a:xfrm>
            <a:off x="232350" y="146018"/>
            <a:ext cx="8684638" cy="531352"/>
          </a:xfrm>
        </p:spPr>
        <p:txBody>
          <a:bodyPr anchor="b">
            <a:normAutofit/>
          </a:bodyPr>
          <a:lstStyle/>
          <a:p>
            <a:r>
              <a:rPr lang="en-US" dirty="0"/>
              <a:t>Apache Camel</a:t>
            </a:r>
          </a:p>
        </p:txBody>
      </p:sp>
      <p:sp>
        <p:nvSpPr>
          <p:cNvPr id="3" name="Content Placeholder 2">
            <a:extLst>
              <a:ext uri="{FF2B5EF4-FFF2-40B4-BE49-F238E27FC236}">
                <a16:creationId xmlns:a16="http://schemas.microsoft.com/office/drawing/2014/main" id="{00CBABE2-73E0-4442-B3E9-1C32760BEF4F}"/>
              </a:ext>
            </a:extLst>
          </p:cNvPr>
          <p:cNvSpPr>
            <a:spLocks noGrp="1"/>
          </p:cNvSpPr>
          <p:nvPr>
            <p:ph sz="half" idx="1"/>
          </p:nvPr>
        </p:nvSpPr>
        <p:spPr>
          <a:xfrm>
            <a:off x="232350" y="857250"/>
            <a:ext cx="3887705" cy="3882916"/>
          </a:xfrm>
        </p:spPr>
        <p:txBody>
          <a:bodyPr>
            <a:normAutofit/>
          </a:bodyPr>
          <a:lstStyle/>
          <a:p>
            <a:pPr>
              <a:lnSpc>
                <a:spcPct val="100000"/>
              </a:lnSpc>
            </a:pPr>
            <a:r>
              <a:rPr lang="en-US" sz="1400" dirty="0"/>
              <a:t>Apache Camel can also be leveraged for implementing host requests.</a:t>
            </a:r>
          </a:p>
          <a:p>
            <a:pPr>
              <a:lnSpc>
                <a:spcPct val="100000"/>
              </a:lnSpc>
            </a:pPr>
            <a:r>
              <a:rPr lang="en-US" sz="1400" dirty="0"/>
              <a:t>Apache Camel is open source JAVA framework.</a:t>
            </a:r>
          </a:p>
          <a:p>
            <a:pPr>
              <a:lnSpc>
                <a:spcPct val="100000"/>
              </a:lnSpc>
            </a:pPr>
            <a:r>
              <a:rPr lang="en-US" sz="1400" dirty="0"/>
              <a:t>Focuses on making integration easier and more accessible to developers.</a:t>
            </a:r>
          </a:p>
        </p:txBody>
      </p:sp>
      <p:pic>
        <p:nvPicPr>
          <p:cNvPr id="4" name="Picture 3">
            <a:extLst>
              <a:ext uri="{FF2B5EF4-FFF2-40B4-BE49-F238E27FC236}">
                <a16:creationId xmlns:a16="http://schemas.microsoft.com/office/drawing/2014/main" id="{E39F8A2B-2570-4B2F-9CC9-DBEBCE08B5B2}"/>
              </a:ext>
            </a:extLst>
          </p:cNvPr>
          <p:cNvPicPr>
            <a:picLocks noChangeAspect="1"/>
          </p:cNvPicPr>
          <p:nvPr/>
        </p:nvPicPr>
        <p:blipFill>
          <a:blip r:embed="rId3"/>
          <a:stretch>
            <a:fillRect/>
          </a:stretch>
        </p:blipFill>
        <p:spPr>
          <a:xfrm>
            <a:off x="3899337" y="773168"/>
            <a:ext cx="5118538" cy="3771899"/>
          </a:xfrm>
          <a:prstGeom prst="rect">
            <a:avLst/>
          </a:prstGeom>
          <a:noFill/>
        </p:spPr>
      </p:pic>
    </p:spTree>
    <p:extLst>
      <p:ext uri="{BB962C8B-B14F-4D97-AF65-F5344CB8AC3E}">
        <p14:creationId xmlns:p14="http://schemas.microsoft.com/office/powerpoint/2010/main" val="2711760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562B-762A-4D35-A95A-5CC94D084F82}"/>
              </a:ext>
            </a:extLst>
          </p:cNvPr>
          <p:cNvSpPr>
            <a:spLocks noGrp="1"/>
          </p:cNvSpPr>
          <p:nvPr>
            <p:ph type="title"/>
          </p:nvPr>
        </p:nvSpPr>
        <p:spPr/>
        <p:txBody>
          <a:bodyPr/>
          <a:lstStyle/>
          <a:p>
            <a:r>
              <a:rPr lang="en-US" dirty="0"/>
              <a:t>Caching - Redis</a:t>
            </a:r>
          </a:p>
        </p:txBody>
      </p:sp>
      <p:sp>
        <p:nvSpPr>
          <p:cNvPr id="3" name="Content Placeholder 2">
            <a:extLst>
              <a:ext uri="{FF2B5EF4-FFF2-40B4-BE49-F238E27FC236}">
                <a16:creationId xmlns:a16="http://schemas.microsoft.com/office/drawing/2014/main" id="{EA0C8D4E-DC4C-437F-8B05-D3B6A8761307}"/>
              </a:ext>
            </a:extLst>
          </p:cNvPr>
          <p:cNvSpPr>
            <a:spLocks noGrp="1"/>
          </p:cNvSpPr>
          <p:nvPr>
            <p:ph idx="1"/>
          </p:nvPr>
        </p:nvSpPr>
        <p:spPr>
          <a:xfrm>
            <a:off x="232350" y="677371"/>
            <a:ext cx="8684638" cy="3894630"/>
          </a:xfrm>
        </p:spPr>
        <p:txBody>
          <a:bodyPr/>
          <a:lstStyle/>
          <a:p>
            <a:r>
              <a:rPr lang="en-US" dirty="0"/>
              <a:t>Dynamic Caching Framework is an interface in DEH. Redis Distributed Cache. </a:t>
            </a:r>
          </a:p>
          <a:p>
            <a:endParaRPr lang="en-US" dirty="0"/>
          </a:p>
        </p:txBody>
      </p:sp>
      <p:pic>
        <p:nvPicPr>
          <p:cNvPr id="4" name="Picture 3">
            <a:extLst>
              <a:ext uri="{FF2B5EF4-FFF2-40B4-BE49-F238E27FC236}">
                <a16:creationId xmlns:a16="http://schemas.microsoft.com/office/drawing/2014/main" id="{A66B02D8-9413-47A4-8674-A4C56F843429}"/>
              </a:ext>
            </a:extLst>
          </p:cNvPr>
          <p:cNvPicPr>
            <a:picLocks noChangeAspect="1"/>
          </p:cNvPicPr>
          <p:nvPr/>
        </p:nvPicPr>
        <p:blipFill>
          <a:blip r:embed="rId3"/>
          <a:stretch>
            <a:fillRect/>
          </a:stretch>
        </p:blipFill>
        <p:spPr>
          <a:xfrm>
            <a:off x="767256" y="1008993"/>
            <a:ext cx="7535916" cy="3720662"/>
          </a:xfrm>
          <a:prstGeom prst="rect">
            <a:avLst/>
          </a:prstGeom>
        </p:spPr>
      </p:pic>
    </p:spTree>
    <p:extLst>
      <p:ext uri="{BB962C8B-B14F-4D97-AF65-F5344CB8AC3E}">
        <p14:creationId xmlns:p14="http://schemas.microsoft.com/office/powerpoint/2010/main" val="24555680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86410-1BA3-4E2D-B99B-DBD66D5624A5}"/>
              </a:ext>
            </a:extLst>
          </p:cNvPr>
          <p:cNvSpPr>
            <a:spLocks noGrp="1"/>
          </p:cNvSpPr>
          <p:nvPr>
            <p:ph type="title"/>
          </p:nvPr>
        </p:nvSpPr>
        <p:spPr/>
        <p:txBody>
          <a:bodyPr/>
          <a:lstStyle/>
          <a:p>
            <a:r>
              <a:rPr lang="en-US" dirty="0"/>
              <a:t>Open Authentication – oAuth 2.0</a:t>
            </a:r>
          </a:p>
        </p:txBody>
      </p:sp>
      <p:sp>
        <p:nvSpPr>
          <p:cNvPr id="3" name="Content Placeholder 2">
            <a:extLst>
              <a:ext uri="{FF2B5EF4-FFF2-40B4-BE49-F238E27FC236}">
                <a16:creationId xmlns:a16="http://schemas.microsoft.com/office/drawing/2014/main" id="{6CA40228-A35F-4EC8-903F-A36805D2BC23}"/>
              </a:ext>
            </a:extLst>
          </p:cNvPr>
          <p:cNvSpPr>
            <a:spLocks noGrp="1"/>
          </p:cNvSpPr>
          <p:nvPr>
            <p:ph idx="1"/>
          </p:nvPr>
        </p:nvSpPr>
        <p:spPr/>
        <p:txBody>
          <a:bodyPr/>
          <a:lstStyle/>
          <a:p>
            <a:r>
              <a:rPr lang="en-US" sz="1400" dirty="0"/>
              <a:t>REST Based Business Services are exposed by the DEH over HTTP protocol. The services can be accessed over varied clients. To manage the access of these services we have used OAUTH authorization server.</a:t>
            </a:r>
          </a:p>
          <a:p>
            <a:r>
              <a:rPr lang="en-US" sz="1400" dirty="0"/>
              <a:t>OAUTH 2.0 framework has well defined flows which can distinguish trusted/third party application which can claim access to DEH services.</a:t>
            </a:r>
          </a:p>
          <a:p>
            <a:endParaRPr lang="en-US" dirty="0"/>
          </a:p>
        </p:txBody>
      </p:sp>
      <p:pic>
        <p:nvPicPr>
          <p:cNvPr id="4" name="Picture 3">
            <a:extLst>
              <a:ext uri="{FF2B5EF4-FFF2-40B4-BE49-F238E27FC236}">
                <a16:creationId xmlns:a16="http://schemas.microsoft.com/office/drawing/2014/main" id="{AC7AD748-328F-4971-AE5C-BAB74E7CC7A5}"/>
              </a:ext>
            </a:extLst>
          </p:cNvPr>
          <p:cNvPicPr>
            <a:picLocks noChangeAspect="1"/>
          </p:cNvPicPr>
          <p:nvPr/>
        </p:nvPicPr>
        <p:blipFill>
          <a:blip r:embed="rId2"/>
          <a:stretch>
            <a:fillRect/>
          </a:stretch>
        </p:blipFill>
        <p:spPr>
          <a:xfrm>
            <a:off x="972786" y="2414096"/>
            <a:ext cx="7198428" cy="1741669"/>
          </a:xfrm>
          <a:prstGeom prst="rect">
            <a:avLst/>
          </a:prstGeom>
        </p:spPr>
      </p:pic>
    </p:spTree>
    <p:extLst>
      <p:ext uri="{BB962C8B-B14F-4D97-AF65-F5344CB8AC3E}">
        <p14:creationId xmlns:p14="http://schemas.microsoft.com/office/powerpoint/2010/main" val="33946922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r>
              <a:rPr lang="en-US" sz="2400" dirty="0"/>
              <a:t>Type System</a:t>
            </a:r>
            <a:endParaRPr lang="en-US" altLang="en-US" sz="2400" dirty="0"/>
          </a:p>
        </p:txBody>
      </p:sp>
      <p:sp>
        <p:nvSpPr>
          <p:cNvPr id="29698" name="Rectangle 3"/>
          <p:cNvSpPr>
            <a:spLocks noGrp="1" noChangeArrowheads="1"/>
          </p:cNvSpPr>
          <p:nvPr>
            <p:ph idx="1"/>
          </p:nvPr>
        </p:nvSpPr>
        <p:spPr/>
        <p:txBody>
          <a:bodyPr>
            <a:normAutofit lnSpcReduction="10000"/>
          </a:bodyPr>
          <a:lstStyle/>
          <a:p>
            <a:pPr>
              <a:lnSpc>
                <a:spcPct val="90000"/>
              </a:lnSpc>
            </a:pPr>
            <a:endParaRPr lang="en-AU" sz="1500" dirty="0"/>
          </a:p>
          <a:p>
            <a:pPr>
              <a:lnSpc>
                <a:spcPct val="90000"/>
              </a:lnSpc>
            </a:pPr>
            <a:r>
              <a:rPr lang="en-US" sz="1500" dirty="0"/>
              <a:t>Using Type System framework all data structures, business entities are defined as types. </a:t>
            </a:r>
            <a:r>
              <a:rPr lang="en-AU" sz="1500" dirty="0"/>
              <a:t>These entities are well-defined objects with structural and behavioural consistency across the layers of DEH Platform.</a:t>
            </a:r>
          </a:p>
          <a:p>
            <a:pPr>
              <a:lnSpc>
                <a:spcPct val="90000"/>
              </a:lnSpc>
            </a:pPr>
            <a:r>
              <a:rPr lang="en-AU" sz="1500" dirty="0"/>
              <a:t>Constraints and Validations can be set for each type</a:t>
            </a:r>
            <a:endParaRPr lang="en-AU" sz="1350" dirty="0"/>
          </a:p>
          <a:p>
            <a:pPr>
              <a:lnSpc>
                <a:spcPct val="90000"/>
              </a:lnSpc>
            </a:pPr>
            <a:endParaRPr lang="en-AU" sz="1500" dirty="0"/>
          </a:p>
          <a:p>
            <a:pPr>
              <a:lnSpc>
                <a:spcPct val="90000"/>
              </a:lnSpc>
            </a:pPr>
            <a:r>
              <a:rPr lang="en-AU" sz="1500" dirty="0"/>
              <a:t>Categories :-</a:t>
            </a:r>
          </a:p>
          <a:p>
            <a:pPr lvl="1">
              <a:lnSpc>
                <a:spcPct val="90000"/>
              </a:lnSpc>
            </a:pPr>
            <a:r>
              <a:rPr lang="en-AU" sz="1350" dirty="0"/>
              <a:t>Primitives  (</a:t>
            </a:r>
            <a:r>
              <a:rPr lang="en-AU" sz="1400" dirty="0"/>
              <a:t>Integer, Char, String, Float, Double, Long</a:t>
            </a:r>
            <a:r>
              <a:rPr lang="en-AU" sz="1350" dirty="0"/>
              <a:t>)</a:t>
            </a:r>
          </a:p>
          <a:p>
            <a:pPr lvl="1">
              <a:lnSpc>
                <a:spcPct val="90000"/>
              </a:lnSpc>
            </a:pPr>
            <a:r>
              <a:rPr lang="en-AU" sz="1350" dirty="0"/>
              <a:t>Lists</a:t>
            </a:r>
          </a:p>
          <a:p>
            <a:pPr lvl="1">
              <a:lnSpc>
                <a:spcPct val="90000"/>
              </a:lnSpc>
            </a:pPr>
            <a:r>
              <a:rPr lang="en-AU" sz="1350" dirty="0"/>
              <a:t>Entity References</a:t>
            </a:r>
          </a:p>
          <a:p>
            <a:pPr lvl="1">
              <a:lnSpc>
                <a:spcPct val="90000"/>
              </a:lnSpc>
            </a:pPr>
            <a:r>
              <a:rPr lang="en-AU" sz="1350" dirty="0"/>
              <a:t>Value Objects</a:t>
            </a:r>
          </a:p>
          <a:p>
            <a:pPr>
              <a:lnSpc>
                <a:spcPct val="90000"/>
              </a:lnSpc>
              <a:buFontTx/>
              <a:buNone/>
            </a:pPr>
            <a:r>
              <a:rPr lang="en-US" sz="1500" dirty="0"/>
              <a:t>	</a:t>
            </a:r>
          </a:p>
          <a:p>
            <a:pPr>
              <a:lnSpc>
                <a:spcPct val="90000"/>
              </a:lnSpc>
              <a:buFontTx/>
              <a:buNone/>
            </a:pPr>
            <a:endParaRPr lang="en-US" sz="1500" dirty="0"/>
          </a:p>
          <a:p>
            <a:pPr>
              <a:lnSpc>
                <a:spcPct val="90000"/>
              </a:lnSpc>
            </a:pPr>
            <a:endParaRPr lang="en-US" sz="1500" dirty="0"/>
          </a:p>
        </p:txBody>
      </p:sp>
    </p:spTree>
    <p:extLst>
      <p:ext uri="{BB962C8B-B14F-4D97-AF65-F5344CB8AC3E}">
        <p14:creationId xmlns:p14="http://schemas.microsoft.com/office/powerpoint/2010/main" val="6155744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r>
              <a:rPr lang="en-US" sz="2400" dirty="0"/>
              <a:t>Primitives – Integer &amp; Char</a:t>
            </a:r>
            <a:endParaRPr lang="en-US" altLang="en-US" sz="2400" dirty="0"/>
          </a:p>
        </p:txBody>
      </p:sp>
      <p:sp>
        <p:nvSpPr>
          <p:cNvPr id="29698" name="Rectangle 3"/>
          <p:cNvSpPr>
            <a:spLocks noGrp="1" noChangeArrowheads="1"/>
          </p:cNvSpPr>
          <p:nvPr>
            <p:ph idx="1"/>
          </p:nvPr>
        </p:nvSpPr>
        <p:spPr/>
        <p:txBody>
          <a:bodyPr>
            <a:normAutofit/>
          </a:bodyPr>
          <a:lstStyle/>
          <a:p>
            <a:pPr marL="0" indent="0">
              <a:lnSpc>
                <a:spcPct val="90000"/>
              </a:lnSpc>
              <a:buNone/>
            </a:pPr>
            <a:endParaRPr lang="en-AU" sz="1350" dirty="0"/>
          </a:p>
          <a:p>
            <a:pPr>
              <a:lnSpc>
                <a:spcPct val="90000"/>
              </a:lnSpc>
            </a:pPr>
            <a:endParaRPr lang="en-AU" sz="1500" dirty="0"/>
          </a:p>
          <a:p>
            <a:pPr>
              <a:lnSpc>
                <a:spcPct val="90000"/>
              </a:lnSpc>
              <a:buFontTx/>
              <a:buNone/>
            </a:pPr>
            <a:r>
              <a:rPr lang="en-US" sz="1500" dirty="0"/>
              <a:t>	</a:t>
            </a:r>
          </a:p>
          <a:p>
            <a:pPr>
              <a:lnSpc>
                <a:spcPct val="90000"/>
              </a:lnSpc>
              <a:buFontTx/>
              <a:buNone/>
            </a:pPr>
            <a:endParaRPr lang="en-US" sz="1500" dirty="0"/>
          </a:p>
          <a:p>
            <a:pPr>
              <a:lnSpc>
                <a:spcPct val="90000"/>
              </a:lnSpc>
            </a:pPr>
            <a:endParaRPr lang="en-US" sz="1500" dirty="0"/>
          </a:p>
        </p:txBody>
      </p:sp>
      <p:pic>
        <p:nvPicPr>
          <p:cNvPr id="3" name="Picture 2"/>
          <p:cNvPicPr>
            <a:picLocks noChangeAspect="1"/>
          </p:cNvPicPr>
          <p:nvPr/>
        </p:nvPicPr>
        <p:blipFill>
          <a:blip r:embed="rId2"/>
          <a:stretch>
            <a:fillRect/>
          </a:stretch>
        </p:blipFill>
        <p:spPr>
          <a:xfrm>
            <a:off x="442557" y="1135116"/>
            <a:ext cx="4313338" cy="3510457"/>
          </a:xfrm>
          <a:prstGeom prst="rect">
            <a:avLst/>
          </a:prstGeom>
        </p:spPr>
      </p:pic>
      <p:pic>
        <p:nvPicPr>
          <p:cNvPr id="5" name="Picture 4">
            <a:extLst>
              <a:ext uri="{FF2B5EF4-FFF2-40B4-BE49-F238E27FC236}">
                <a16:creationId xmlns:a16="http://schemas.microsoft.com/office/drawing/2014/main" id="{3ADD28BF-565D-4509-8932-C23D52085DAD}"/>
              </a:ext>
            </a:extLst>
          </p:cNvPr>
          <p:cNvPicPr>
            <a:picLocks noChangeAspect="1"/>
          </p:cNvPicPr>
          <p:nvPr/>
        </p:nvPicPr>
        <p:blipFill rotWithShape="1">
          <a:blip r:embed="rId3"/>
          <a:srcRect l="1998" r="1"/>
          <a:stretch/>
        </p:blipFill>
        <p:spPr>
          <a:xfrm>
            <a:off x="4834759" y="998484"/>
            <a:ext cx="3866684" cy="3647090"/>
          </a:xfrm>
          <a:prstGeom prst="rect">
            <a:avLst/>
          </a:prstGeom>
        </p:spPr>
      </p:pic>
    </p:spTree>
    <p:extLst>
      <p:ext uri="{BB962C8B-B14F-4D97-AF65-F5344CB8AC3E}">
        <p14:creationId xmlns:p14="http://schemas.microsoft.com/office/powerpoint/2010/main" val="1941192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41686" r="78"/>
          <a:stretch/>
        </p:blipFill>
        <p:spPr>
          <a:xfrm>
            <a:off x="0" y="0"/>
            <a:ext cx="4523874" cy="4740166"/>
          </a:xfrm>
          <a:prstGeom prst="rect">
            <a:avLst/>
          </a:prstGeom>
        </p:spPr>
      </p:pic>
      <p:sp>
        <p:nvSpPr>
          <p:cNvPr id="40" name="Rectangle 39"/>
          <p:cNvSpPr/>
          <p:nvPr/>
        </p:nvSpPr>
        <p:spPr>
          <a:xfrm>
            <a:off x="0" y="0"/>
            <a:ext cx="4533088" cy="4740166"/>
          </a:xfrm>
          <a:prstGeom prst="rect">
            <a:avLst/>
          </a:prstGeom>
          <a:solidFill>
            <a:srgbClr val="222A35">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4292921" y="846687"/>
            <a:ext cx="480334" cy="48763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latin typeface="Arial" panose="020B0604020202020204" pitchFamily="34" charset="0"/>
                <a:cs typeface="Arial" panose="020B0604020202020204" pitchFamily="34" charset="0"/>
              </a:rPr>
              <a:t>01</a:t>
            </a:r>
          </a:p>
        </p:txBody>
      </p:sp>
      <p:sp>
        <p:nvSpPr>
          <p:cNvPr id="27" name="Rectangle 26"/>
          <p:cNvSpPr/>
          <p:nvPr/>
        </p:nvSpPr>
        <p:spPr>
          <a:xfrm>
            <a:off x="4292921" y="1534363"/>
            <a:ext cx="480334" cy="48763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latin typeface="Arial" panose="020B0604020202020204" pitchFamily="34" charset="0"/>
                <a:cs typeface="Arial" panose="020B0604020202020204" pitchFamily="34" charset="0"/>
              </a:rPr>
              <a:t>02</a:t>
            </a:r>
          </a:p>
        </p:txBody>
      </p:sp>
      <p:sp>
        <p:nvSpPr>
          <p:cNvPr id="30" name="Rectangle 29"/>
          <p:cNvSpPr/>
          <p:nvPr/>
        </p:nvSpPr>
        <p:spPr>
          <a:xfrm>
            <a:off x="4292921" y="2222040"/>
            <a:ext cx="480334" cy="487634"/>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latin typeface="Arial" panose="020B0604020202020204" pitchFamily="34" charset="0"/>
                <a:cs typeface="Arial" panose="020B0604020202020204" pitchFamily="34" charset="0"/>
              </a:rPr>
              <a:t>03</a:t>
            </a:r>
          </a:p>
        </p:txBody>
      </p:sp>
      <p:sp>
        <p:nvSpPr>
          <p:cNvPr id="31" name="TextBox 30"/>
          <p:cNvSpPr txBox="1"/>
          <p:nvPr/>
        </p:nvSpPr>
        <p:spPr>
          <a:xfrm>
            <a:off x="5142690" y="835461"/>
            <a:ext cx="922379" cy="171714"/>
          </a:xfrm>
          <a:prstGeom prst="rect">
            <a:avLst/>
          </a:prstGeom>
          <a:noFill/>
        </p:spPr>
        <p:txBody>
          <a:bodyPr wrap="square" lIns="0" tIns="0" rIns="0" bIns="0" rtlCol="0">
            <a:spAutoFit/>
          </a:bodyPr>
          <a:lstStyle/>
          <a:p>
            <a:pPr>
              <a:lnSpc>
                <a:spcPts val="1300"/>
              </a:lnSpc>
              <a:spcBef>
                <a:spcPts val="600"/>
              </a:spcBef>
              <a:spcAft>
                <a:spcPts val="600"/>
              </a:spcAft>
            </a:pPr>
            <a:r>
              <a:rPr lang="en-US" sz="1600" b="1" dirty="0">
                <a:latin typeface="Arial" panose="020B0604020202020204" pitchFamily="34" charset="0"/>
                <a:cs typeface="Arial" panose="020B0604020202020204" pitchFamily="34" charset="0"/>
              </a:rPr>
              <a:t>Overview</a:t>
            </a:r>
          </a:p>
        </p:txBody>
      </p:sp>
      <p:sp>
        <p:nvSpPr>
          <p:cNvPr id="32" name="TextBox 31"/>
          <p:cNvSpPr txBox="1"/>
          <p:nvPr/>
        </p:nvSpPr>
        <p:spPr>
          <a:xfrm>
            <a:off x="5142689" y="1040966"/>
            <a:ext cx="3036370" cy="320922"/>
          </a:xfrm>
          <a:prstGeom prst="rect">
            <a:avLst/>
          </a:prstGeom>
          <a:noFill/>
        </p:spPr>
        <p:txBody>
          <a:bodyPr wrap="square" lIns="0" tIns="0" rIns="0" bIns="0" rtlCol="0">
            <a:spAutoFit/>
          </a:bodyPr>
          <a:lstStyle/>
          <a:p>
            <a:pPr>
              <a:lnSpc>
                <a:spcPts val="1300"/>
              </a:lnSpc>
              <a:spcBef>
                <a:spcPts val="600"/>
              </a:spcBef>
              <a:spcAft>
                <a:spcPts val="600"/>
              </a:spcAft>
            </a:pPr>
            <a:r>
              <a:rPr lang="en-US" sz="1000" dirty="0">
                <a:latin typeface="Arial" panose="020B0604020202020204" pitchFamily="34" charset="0"/>
                <a:cs typeface="Arial" panose="020B0604020202020204" pitchFamily="34" charset="0"/>
              </a:rPr>
              <a:t>Application Architecture and Features, Deployment with DEH.  </a:t>
            </a:r>
          </a:p>
        </p:txBody>
      </p:sp>
      <p:sp>
        <p:nvSpPr>
          <p:cNvPr id="33" name="Rectangle 32"/>
          <p:cNvSpPr/>
          <p:nvPr/>
        </p:nvSpPr>
        <p:spPr>
          <a:xfrm>
            <a:off x="4292921" y="2909717"/>
            <a:ext cx="480334" cy="48763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rial" panose="020B0604020202020204" pitchFamily="34" charset="0"/>
                <a:cs typeface="Arial" panose="020B0604020202020204" pitchFamily="34" charset="0"/>
              </a:rPr>
              <a:t>04</a:t>
            </a:r>
          </a:p>
        </p:txBody>
      </p:sp>
      <p:sp>
        <p:nvSpPr>
          <p:cNvPr id="20" name="TextBox 19"/>
          <p:cNvSpPr txBox="1"/>
          <p:nvPr/>
        </p:nvSpPr>
        <p:spPr>
          <a:xfrm>
            <a:off x="5133475" y="1558654"/>
            <a:ext cx="1929477" cy="171714"/>
          </a:xfrm>
          <a:prstGeom prst="rect">
            <a:avLst/>
          </a:prstGeom>
          <a:noFill/>
        </p:spPr>
        <p:txBody>
          <a:bodyPr wrap="square" lIns="0" tIns="0" rIns="0" bIns="0" rtlCol="0">
            <a:spAutoFit/>
          </a:bodyPr>
          <a:lstStyle/>
          <a:p>
            <a:pPr>
              <a:lnSpc>
                <a:spcPts val="1300"/>
              </a:lnSpc>
              <a:spcBef>
                <a:spcPts val="600"/>
              </a:spcBef>
              <a:spcAft>
                <a:spcPts val="600"/>
              </a:spcAft>
            </a:pPr>
            <a:r>
              <a:rPr lang="en-US" sz="1600" b="1" dirty="0">
                <a:latin typeface="Arial" panose="020B0604020202020204" pitchFamily="34" charset="0"/>
                <a:cs typeface="Arial" panose="020B0604020202020204" pitchFamily="34" charset="0"/>
              </a:rPr>
              <a:t>DEH Components</a:t>
            </a:r>
          </a:p>
        </p:txBody>
      </p:sp>
      <p:sp>
        <p:nvSpPr>
          <p:cNvPr id="21" name="TextBox 20"/>
          <p:cNvSpPr txBox="1"/>
          <p:nvPr/>
        </p:nvSpPr>
        <p:spPr>
          <a:xfrm>
            <a:off x="5142689" y="1760347"/>
            <a:ext cx="3036370" cy="320922"/>
          </a:xfrm>
          <a:prstGeom prst="rect">
            <a:avLst/>
          </a:prstGeom>
          <a:noFill/>
        </p:spPr>
        <p:txBody>
          <a:bodyPr wrap="square" lIns="0" tIns="0" rIns="0" bIns="0" rtlCol="0">
            <a:spAutoFit/>
          </a:bodyPr>
          <a:lstStyle/>
          <a:p>
            <a:pPr>
              <a:lnSpc>
                <a:spcPts val="1300"/>
              </a:lnSpc>
              <a:spcBef>
                <a:spcPts val="600"/>
              </a:spcBef>
              <a:spcAft>
                <a:spcPts val="600"/>
              </a:spcAft>
            </a:pPr>
            <a:r>
              <a:rPr lang="en-US" sz="1000" dirty="0">
                <a:latin typeface="Arial" panose="020B0604020202020204" pitchFamily="34" charset="0"/>
                <a:cs typeface="Arial" panose="020B0604020202020204" pitchFamily="34" charset="0"/>
              </a:rPr>
              <a:t>Service - REST, Transaction, Data Access, Transaction and  Host integration Layers.</a:t>
            </a:r>
          </a:p>
        </p:txBody>
      </p:sp>
      <p:sp>
        <p:nvSpPr>
          <p:cNvPr id="22" name="TextBox 21"/>
          <p:cNvSpPr txBox="1"/>
          <p:nvPr/>
        </p:nvSpPr>
        <p:spPr>
          <a:xfrm>
            <a:off x="5142690" y="2222040"/>
            <a:ext cx="2477310" cy="171714"/>
          </a:xfrm>
          <a:prstGeom prst="rect">
            <a:avLst/>
          </a:prstGeom>
          <a:noFill/>
        </p:spPr>
        <p:txBody>
          <a:bodyPr wrap="square" lIns="0" tIns="0" rIns="0" bIns="0" rtlCol="0">
            <a:spAutoFit/>
          </a:bodyPr>
          <a:lstStyle/>
          <a:p>
            <a:pPr>
              <a:lnSpc>
                <a:spcPts val="1300"/>
              </a:lnSpc>
              <a:spcBef>
                <a:spcPts val="600"/>
              </a:spcBef>
              <a:spcAft>
                <a:spcPts val="600"/>
              </a:spcAft>
            </a:pPr>
            <a:r>
              <a:rPr lang="en-US" sz="1600" b="1" dirty="0">
                <a:latin typeface="Arial" panose="020B0604020202020204" pitchFamily="34" charset="0"/>
                <a:cs typeface="Arial" panose="020B0604020202020204" pitchFamily="34" charset="0"/>
              </a:rPr>
              <a:t>Microservices Overview</a:t>
            </a:r>
          </a:p>
        </p:txBody>
      </p:sp>
      <p:sp>
        <p:nvSpPr>
          <p:cNvPr id="23" name="TextBox 22"/>
          <p:cNvSpPr txBox="1"/>
          <p:nvPr/>
        </p:nvSpPr>
        <p:spPr>
          <a:xfrm>
            <a:off x="5142689" y="2427545"/>
            <a:ext cx="3036370" cy="320922"/>
          </a:xfrm>
          <a:prstGeom prst="rect">
            <a:avLst/>
          </a:prstGeom>
          <a:noFill/>
        </p:spPr>
        <p:txBody>
          <a:bodyPr wrap="square" lIns="0" tIns="0" rIns="0" bIns="0" rtlCol="0">
            <a:spAutoFit/>
          </a:bodyPr>
          <a:lstStyle/>
          <a:p>
            <a:pPr>
              <a:lnSpc>
                <a:spcPts val="1300"/>
              </a:lnSpc>
              <a:spcBef>
                <a:spcPts val="600"/>
              </a:spcBef>
              <a:spcAft>
                <a:spcPts val="600"/>
              </a:spcAft>
            </a:pPr>
            <a:r>
              <a:rPr lang="en-US" sz="1000" dirty="0">
                <a:latin typeface="Arial" panose="020B0604020202020204" pitchFamily="34" charset="0"/>
                <a:cs typeface="Arial" panose="020B0604020202020204" pitchFamily="34" charset="0"/>
              </a:rPr>
              <a:t>Authentication and Authorization, Limits, Engagement, Consent.</a:t>
            </a:r>
          </a:p>
        </p:txBody>
      </p:sp>
      <p:sp>
        <p:nvSpPr>
          <p:cNvPr id="24" name="TextBox 23"/>
          <p:cNvSpPr txBox="1"/>
          <p:nvPr/>
        </p:nvSpPr>
        <p:spPr>
          <a:xfrm>
            <a:off x="5142690" y="2889238"/>
            <a:ext cx="1636482" cy="171714"/>
          </a:xfrm>
          <a:prstGeom prst="rect">
            <a:avLst/>
          </a:prstGeom>
          <a:noFill/>
        </p:spPr>
        <p:txBody>
          <a:bodyPr wrap="square" lIns="0" tIns="0" rIns="0" bIns="0" rtlCol="0">
            <a:spAutoFit/>
          </a:bodyPr>
          <a:lstStyle/>
          <a:p>
            <a:pPr>
              <a:lnSpc>
                <a:spcPts val="1300"/>
              </a:lnSpc>
              <a:spcBef>
                <a:spcPts val="600"/>
              </a:spcBef>
              <a:spcAft>
                <a:spcPts val="600"/>
              </a:spcAft>
            </a:pPr>
            <a:r>
              <a:rPr lang="en-US" sz="1600" b="1" dirty="0">
                <a:latin typeface="Arial" panose="020B0604020202020204" pitchFamily="34" charset="0"/>
                <a:cs typeface="Arial" panose="020B0604020202020204" pitchFamily="34" charset="0"/>
              </a:rPr>
              <a:t>Frameworks</a:t>
            </a:r>
          </a:p>
        </p:txBody>
      </p:sp>
      <p:sp>
        <p:nvSpPr>
          <p:cNvPr id="25" name="TextBox 24"/>
          <p:cNvSpPr txBox="1"/>
          <p:nvPr/>
        </p:nvSpPr>
        <p:spPr>
          <a:xfrm>
            <a:off x="5142689" y="3094743"/>
            <a:ext cx="3036370" cy="320922"/>
          </a:xfrm>
          <a:prstGeom prst="rect">
            <a:avLst/>
          </a:prstGeom>
          <a:noFill/>
        </p:spPr>
        <p:txBody>
          <a:bodyPr wrap="square" lIns="0" tIns="0" rIns="0" bIns="0" rtlCol="0">
            <a:spAutoFit/>
          </a:bodyPr>
          <a:lstStyle/>
          <a:p>
            <a:pPr>
              <a:lnSpc>
                <a:spcPts val="1300"/>
              </a:lnSpc>
              <a:spcBef>
                <a:spcPts val="600"/>
              </a:spcBef>
              <a:spcAft>
                <a:spcPts val="600"/>
              </a:spcAft>
            </a:pPr>
            <a:r>
              <a:rPr lang="en-US" sz="1000" dirty="0">
                <a:latin typeface="Arial" panose="020B0604020202020204" pitchFamily="34" charset="0"/>
                <a:cs typeface="Arial" panose="020B0604020202020204" pitchFamily="34" charset="0"/>
              </a:rPr>
              <a:t>Messaging, Caching, Open Authentication, Auditing, Monitoring, Logging and Security</a:t>
            </a:r>
          </a:p>
        </p:txBody>
      </p:sp>
      <p:sp>
        <p:nvSpPr>
          <p:cNvPr id="34" name="object 9"/>
          <p:cNvSpPr/>
          <p:nvPr/>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sp>
        <p:nvSpPr>
          <p:cNvPr id="11" name="TextBox 10"/>
          <p:cNvSpPr txBox="1"/>
          <p:nvPr/>
        </p:nvSpPr>
        <p:spPr>
          <a:xfrm>
            <a:off x="531467" y="2407891"/>
            <a:ext cx="3031059" cy="327718"/>
          </a:xfrm>
          <a:prstGeom prst="rect">
            <a:avLst/>
          </a:prstGeom>
          <a:noFill/>
        </p:spPr>
        <p:txBody>
          <a:bodyPr wrap="square" lIns="0" tIns="0" rIns="0" bIns="0" rtlCol="0" anchor="ctr">
            <a:spAutoFit/>
          </a:bodyPr>
          <a:lstStyle/>
          <a:p>
            <a:pPr>
              <a:lnSpc>
                <a:spcPts val="2800"/>
              </a:lnSpc>
            </a:pPr>
            <a:r>
              <a:rPr lang="en-US" sz="2000" dirty="0">
                <a:solidFill>
                  <a:schemeClr val="bg1"/>
                </a:solidFill>
                <a:latin typeface="Arial" panose="020B0604020202020204" pitchFamily="34" charset="0"/>
                <a:cs typeface="Arial" panose="020B0604020202020204" pitchFamily="34" charset="0"/>
              </a:rPr>
              <a:t>Agenda</a:t>
            </a:r>
          </a:p>
        </p:txBody>
      </p:sp>
    </p:spTree>
    <p:extLst>
      <p:ext uri="{BB962C8B-B14F-4D97-AF65-F5344CB8AC3E}">
        <p14:creationId xmlns:p14="http://schemas.microsoft.com/office/powerpoint/2010/main" val="19623179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r>
              <a:rPr lang="en-US" sz="2400" dirty="0"/>
              <a:t>Primitives - String</a:t>
            </a:r>
            <a:endParaRPr lang="en-US" altLang="en-US" sz="2400" dirty="0"/>
          </a:p>
        </p:txBody>
      </p:sp>
      <p:sp>
        <p:nvSpPr>
          <p:cNvPr id="29698" name="Rectangle 3"/>
          <p:cNvSpPr>
            <a:spLocks noGrp="1" noChangeArrowheads="1"/>
          </p:cNvSpPr>
          <p:nvPr>
            <p:ph idx="1"/>
          </p:nvPr>
        </p:nvSpPr>
        <p:spPr>
          <a:xfrm>
            <a:off x="1317262" y="511459"/>
            <a:ext cx="6513479" cy="3741919"/>
          </a:xfrm>
        </p:spPr>
        <p:txBody>
          <a:bodyPr>
            <a:normAutofit/>
          </a:bodyPr>
          <a:lstStyle/>
          <a:p>
            <a:pPr marL="0" indent="0">
              <a:lnSpc>
                <a:spcPct val="90000"/>
              </a:lnSpc>
              <a:buNone/>
            </a:pPr>
            <a:endParaRPr lang="en-AU" sz="1350" dirty="0"/>
          </a:p>
          <a:p>
            <a:pPr>
              <a:lnSpc>
                <a:spcPct val="90000"/>
              </a:lnSpc>
            </a:pPr>
            <a:endParaRPr lang="en-AU" sz="1500" dirty="0"/>
          </a:p>
          <a:p>
            <a:pPr>
              <a:lnSpc>
                <a:spcPct val="90000"/>
              </a:lnSpc>
              <a:buFontTx/>
              <a:buNone/>
            </a:pPr>
            <a:r>
              <a:rPr lang="en-US" sz="1500" dirty="0"/>
              <a:t>	</a:t>
            </a:r>
          </a:p>
          <a:p>
            <a:pPr>
              <a:lnSpc>
                <a:spcPct val="90000"/>
              </a:lnSpc>
              <a:buFontTx/>
              <a:buNone/>
            </a:pPr>
            <a:endParaRPr lang="en-US" sz="1500" dirty="0"/>
          </a:p>
          <a:p>
            <a:pPr>
              <a:lnSpc>
                <a:spcPct val="90000"/>
              </a:lnSpc>
            </a:pPr>
            <a:endParaRPr lang="en-US" sz="1500" dirty="0"/>
          </a:p>
        </p:txBody>
      </p:sp>
      <p:pic>
        <p:nvPicPr>
          <p:cNvPr id="3" name="Picture 2"/>
          <p:cNvPicPr>
            <a:picLocks noChangeAspect="1"/>
          </p:cNvPicPr>
          <p:nvPr/>
        </p:nvPicPr>
        <p:blipFill>
          <a:blip r:embed="rId2"/>
          <a:stretch>
            <a:fillRect/>
          </a:stretch>
        </p:blipFill>
        <p:spPr>
          <a:xfrm>
            <a:off x="4572000" y="724210"/>
            <a:ext cx="4296369" cy="3695079"/>
          </a:xfrm>
          <a:prstGeom prst="rect">
            <a:avLst/>
          </a:prstGeom>
        </p:spPr>
      </p:pic>
      <p:pic>
        <p:nvPicPr>
          <p:cNvPr id="5" name="Picture 4">
            <a:extLst>
              <a:ext uri="{FF2B5EF4-FFF2-40B4-BE49-F238E27FC236}">
                <a16:creationId xmlns:a16="http://schemas.microsoft.com/office/drawing/2014/main" id="{81732E23-C0FF-4AAE-B398-8FD393B4A1B2}"/>
              </a:ext>
            </a:extLst>
          </p:cNvPr>
          <p:cNvPicPr>
            <a:picLocks noChangeAspect="1"/>
          </p:cNvPicPr>
          <p:nvPr/>
        </p:nvPicPr>
        <p:blipFill>
          <a:blip r:embed="rId3"/>
          <a:stretch>
            <a:fillRect/>
          </a:stretch>
        </p:blipFill>
        <p:spPr>
          <a:xfrm>
            <a:off x="231015" y="724210"/>
            <a:ext cx="4162309" cy="3741919"/>
          </a:xfrm>
          <a:prstGeom prst="rect">
            <a:avLst/>
          </a:prstGeom>
        </p:spPr>
      </p:pic>
    </p:spTree>
    <p:extLst>
      <p:ext uri="{BB962C8B-B14F-4D97-AF65-F5344CB8AC3E}">
        <p14:creationId xmlns:p14="http://schemas.microsoft.com/office/powerpoint/2010/main" val="18326945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C6676-84B6-4E70-A1CB-4325D1985168}"/>
              </a:ext>
            </a:extLst>
          </p:cNvPr>
          <p:cNvSpPr>
            <a:spLocks noGrp="1"/>
          </p:cNvSpPr>
          <p:nvPr>
            <p:ph type="title"/>
          </p:nvPr>
        </p:nvSpPr>
        <p:spPr/>
        <p:txBody>
          <a:bodyPr/>
          <a:lstStyle/>
          <a:p>
            <a:r>
              <a:rPr lang="en-US" dirty="0"/>
              <a:t>List</a:t>
            </a:r>
          </a:p>
        </p:txBody>
      </p:sp>
      <p:sp>
        <p:nvSpPr>
          <p:cNvPr id="3" name="Content Placeholder 2">
            <a:extLst>
              <a:ext uri="{FF2B5EF4-FFF2-40B4-BE49-F238E27FC236}">
                <a16:creationId xmlns:a16="http://schemas.microsoft.com/office/drawing/2014/main" id="{74FF88A4-81A9-4B72-8752-8A149397DDEA}"/>
              </a:ext>
            </a:extLst>
          </p:cNvPr>
          <p:cNvSpPr>
            <a:spLocks noGrp="1"/>
          </p:cNvSpPr>
          <p:nvPr>
            <p:ph idx="1"/>
          </p:nvPr>
        </p:nvSpPr>
        <p:spPr/>
        <p:txBody>
          <a:bodyPr>
            <a:normAutofit fontScale="92500" lnSpcReduction="10000"/>
          </a:bodyPr>
          <a:lstStyle/>
          <a:p>
            <a:pPr algn="just">
              <a:buFont typeface="Wingdings" pitchFamily="2" charset="2"/>
              <a:buNone/>
            </a:pPr>
            <a:r>
              <a:rPr lang="en-US" dirty="0"/>
              <a:t>List types hold listed collections of data elements. </a:t>
            </a:r>
          </a:p>
          <a:p>
            <a:pPr algn="just">
              <a:buFont typeface="Wingdings" pitchFamily="2" charset="2"/>
              <a:buNone/>
            </a:pPr>
            <a:r>
              <a:rPr lang="en-US" dirty="0"/>
              <a:t>IFEBAList classifies the list types. </a:t>
            </a:r>
          </a:p>
          <a:p>
            <a:pPr algn="just">
              <a:buFont typeface="Wingdings" pitchFamily="2" charset="2"/>
              <a:buNone/>
            </a:pPr>
            <a:endParaRPr lang="en-US" dirty="0"/>
          </a:p>
          <a:p>
            <a:pPr algn="just">
              <a:buFont typeface="Wingdings" pitchFamily="2" charset="2"/>
              <a:buNone/>
            </a:pPr>
            <a:r>
              <a:rPr lang="en-US" dirty="0"/>
              <a:t>Currently there are the following specific types under lists </a:t>
            </a:r>
          </a:p>
          <a:p>
            <a:pPr algn="just"/>
            <a:r>
              <a:rPr lang="en-US" dirty="0"/>
              <a:t>FEBAArrayList - which represents an array-list of a data elements of a given feba type. It provides index-based access to its elements.</a:t>
            </a:r>
          </a:p>
          <a:p>
            <a:pPr algn="just"/>
            <a:endParaRPr lang="en-US" dirty="0"/>
          </a:p>
          <a:p>
            <a:pPr algn="just"/>
            <a:r>
              <a:rPr lang="en-US" dirty="0"/>
              <a:t>FEBAHashList - which represents both an array-list and a hash-map simultaneously, of data elements of a given feba type. It provides both key and index-based access to its elements.</a:t>
            </a:r>
          </a:p>
          <a:p>
            <a:endParaRPr lang="en-US" dirty="0"/>
          </a:p>
        </p:txBody>
      </p:sp>
    </p:spTree>
    <p:extLst>
      <p:ext uri="{BB962C8B-B14F-4D97-AF65-F5344CB8AC3E}">
        <p14:creationId xmlns:p14="http://schemas.microsoft.com/office/powerpoint/2010/main" val="17059802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232350" y="146018"/>
            <a:ext cx="8684638" cy="531352"/>
          </a:xfrm>
        </p:spPr>
        <p:txBody>
          <a:bodyPr anchor="b">
            <a:normAutofit/>
          </a:bodyPr>
          <a:lstStyle/>
          <a:p>
            <a:r>
              <a:rPr lang="en-US"/>
              <a:t>Value Objects</a:t>
            </a:r>
            <a:endParaRPr lang="en-US" altLang="en-US"/>
          </a:p>
        </p:txBody>
      </p:sp>
      <p:graphicFrame>
        <p:nvGraphicFramePr>
          <p:cNvPr id="29703" name="Rectangle 3">
            <a:extLst>
              <a:ext uri="{FF2B5EF4-FFF2-40B4-BE49-F238E27FC236}">
                <a16:creationId xmlns:a16="http://schemas.microsoft.com/office/drawing/2014/main" id="{CE4DA62B-E2CA-4E09-BB15-4004D7EA25D4}"/>
              </a:ext>
            </a:extLst>
          </p:cNvPr>
          <p:cNvGraphicFramePr>
            <a:graphicFrameLocks noGrp="1"/>
          </p:cNvGraphicFramePr>
          <p:nvPr>
            <p:ph idx="1"/>
          </p:nvPr>
        </p:nvGraphicFramePr>
        <p:xfrm>
          <a:off x="232350" y="830081"/>
          <a:ext cx="8684638" cy="37419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952099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r>
              <a:rPr lang="en-US" sz="2400" dirty="0"/>
              <a:t>Value Objects - Example</a:t>
            </a:r>
            <a:endParaRPr lang="en-US" altLang="en-US" sz="2400" dirty="0"/>
          </a:p>
        </p:txBody>
      </p:sp>
      <p:sp>
        <p:nvSpPr>
          <p:cNvPr id="29698" name="Rectangle 3"/>
          <p:cNvSpPr>
            <a:spLocks noGrp="1" noChangeArrowheads="1"/>
          </p:cNvSpPr>
          <p:nvPr>
            <p:ph idx="1"/>
          </p:nvPr>
        </p:nvSpPr>
        <p:spPr/>
        <p:txBody>
          <a:bodyPr>
            <a:normAutofit/>
          </a:bodyPr>
          <a:lstStyle/>
          <a:p>
            <a:pPr>
              <a:lnSpc>
                <a:spcPct val="90000"/>
              </a:lnSpc>
            </a:pPr>
            <a:endParaRPr lang="en-AU" sz="1500" dirty="0"/>
          </a:p>
          <a:p>
            <a:pPr>
              <a:lnSpc>
                <a:spcPct val="90000"/>
              </a:lnSpc>
              <a:buFontTx/>
              <a:buNone/>
            </a:pPr>
            <a:r>
              <a:rPr lang="en-US" sz="1500" dirty="0"/>
              <a:t>	</a:t>
            </a:r>
          </a:p>
          <a:p>
            <a:pPr>
              <a:lnSpc>
                <a:spcPct val="90000"/>
              </a:lnSpc>
              <a:buFontTx/>
              <a:buNone/>
            </a:pPr>
            <a:endParaRPr lang="en-US" sz="1500" dirty="0"/>
          </a:p>
          <a:p>
            <a:pPr>
              <a:lnSpc>
                <a:spcPct val="90000"/>
              </a:lnSpc>
            </a:pPr>
            <a:endParaRPr lang="en-US" sz="1500" dirty="0"/>
          </a:p>
        </p:txBody>
      </p:sp>
      <p:pic>
        <p:nvPicPr>
          <p:cNvPr id="2" name="Picture 1"/>
          <p:cNvPicPr>
            <a:picLocks noChangeAspect="1"/>
          </p:cNvPicPr>
          <p:nvPr/>
        </p:nvPicPr>
        <p:blipFill>
          <a:blip r:embed="rId2"/>
          <a:stretch>
            <a:fillRect/>
          </a:stretch>
        </p:blipFill>
        <p:spPr>
          <a:xfrm>
            <a:off x="478220" y="830081"/>
            <a:ext cx="8187559" cy="3868043"/>
          </a:xfrm>
          <a:prstGeom prst="rect">
            <a:avLst/>
          </a:prstGeom>
        </p:spPr>
      </p:pic>
    </p:spTree>
    <p:extLst>
      <p:ext uri="{BB962C8B-B14F-4D97-AF65-F5344CB8AC3E}">
        <p14:creationId xmlns:p14="http://schemas.microsoft.com/office/powerpoint/2010/main" val="22577031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8C400-7DC7-4597-88D1-069BA3C9A487}"/>
              </a:ext>
            </a:extLst>
          </p:cNvPr>
          <p:cNvSpPr>
            <a:spLocks noGrp="1"/>
          </p:cNvSpPr>
          <p:nvPr>
            <p:ph type="title"/>
          </p:nvPr>
        </p:nvSpPr>
        <p:spPr>
          <a:xfrm>
            <a:off x="232350" y="146018"/>
            <a:ext cx="8684638" cy="531352"/>
          </a:xfrm>
        </p:spPr>
        <p:txBody>
          <a:bodyPr anchor="b">
            <a:normAutofit/>
          </a:bodyPr>
          <a:lstStyle/>
          <a:p>
            <a:r>
              <a:rPr lang="en-US" dirty="0"/>
              <a:t>Logging – Apache log4j</a:t>
            </a:r>
          </a:p>
        </p:txBody>
      </p:sp>
      <p:graphicFrame>
        <p:nvGraphicFramePr>
          <p:cNvPr id="5" name="Content Placeholder 2">
            <a:extLst>
              <a:ext uri="{FF2B5EF4-FFF2-40B4-BE49-F238E27FC236}">
                <a16:creationId xmlns:a16="http://schemas.microsoft.com/office/drawing/2014/main" id="{2C076BE8-3294-4A11-B64B-D064406F6A1C}"/>
              </a:ext>
            </a:extLst>
          </p:cNvPr>
          <p:cNvGraphicFramePr>
            <a:graphicFrameLocks noGrp="1"/>
          </p:cNvGraphicFramePr>
          <p:nvPr>
            <p:ph idx="1"/>
            <p:extLst>
              <p:ext uri="{D42A27DB-BD31-4B8C-83A1-F6EECF244321}">
                <p14:modId xmlns:p14="http://schemas.microsoft.com/office/powerpoint/2010/main" val="2770627946"/>
              </p:ext>
            </p:extLst>
          </p:nvPr>
        </p:nvGraphicFramePr>
        <p:xfrm>
          <a:off x="232350" y="830081"/>
          <a:ext cx="8684638" cy="37419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156782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3B2EA-AEB1-4083-93B7-12CEB31B6F42}"/>
              </a:ext>
            </a:extLst>
          </p:cNvPr>
          <p:cNvSpPr>
            <a:spLocks noGrp="1"/>
          </p:cNvSpPr>
          <p:nvPr>
            <p:ph type="title"/>
          </p:nvPr>
        </p:nvSpPr>
        <p:spPr/>
        <p:txBody>
          <a:bodyPr/>
          <a:lstStyle/>
          <a:p>
            <a:r>
              <a:rPr lang="en-US" dirty="0"/>
              <a:t>Graylog</a:t>
            </a:r>
          </a:p>
        </p:txBody>
      </p:sp>
      <p:pic>
        <p:nvPicPr>
          <p:cNvPr id="4" name="Content Placeholder 3">
            <a:extLst>
              <a:ext uri="{FF2B5EF4-FFF2-40B4-BE49-F238E27FC236}">
                <a16:creationId xmlns:a16="http://schemas.microsoft.com/office/drawing/2014/main" id="{4877C4EF-24A0-44CC-ABD3-AC96712793C7}"/>
              </a:ext>
            </a:extLst>
          </p:cNvPr>
          <p:cNvPicPr>
            <a:picLocks noGrp="1" noChangeAspect="1"/>
          </p:cNvPicPr>
          <p:nvPr>
            <p:ph idx="1"/>
          </p:nvPr>
        </p:nvPicPr>
        <p:blipFill>
          <a:blip r:embed="rId2"/>
          <a:stretch>
            <a:fillRect/>
          </a:stretch>
        </p:blipFill>
        <p:spPr>
          <a:xfrm>
            <a:off x="1017611" y="1208722"/>
            <a:ext cx="7108778" cy="3363278"/>
          </a:xfrm>
          <a:prstGeom prst="rect">
            <a:avLst/>
          </a:prstGeom>
        </p:spPr>
      </p:pic>
      <p:sp>
        <p:nvSpPr>
          <p:cNvPr id="5" name="TextBox 4">
            <a:extLst>
              <a:ext uri="{FF2B5EF4-FFF2-40B4-BE49-F238E27FC236}">
                <a16:creationId xmlns:a16="http://schemas.microsoft.com/office/drawing/2014/main" id="{E190B499-7CAA-4164-BF61-6D23E713CD12}"/>
              </a:ext>
            </a:extLst>
          </p:cNvPr>
          <p:cNvSpPr txBox="1"/>
          <p:nvPr/>
        </p:nvSpPr>
        <p:spPr>
          <a:xfrm>
            <a:off x="254758" y="677370"/>
            <a:ext cx="8656892" cy="523220"/>
          </a:xfrm>
          <a:prstGeom prst="rect">
            <a:avLst/>
          </a:prstGeom>
          <a:noFill/>
        </p:spPr>
        <p:txBody>
          <a:bodyPr wrap="square" rtlCol="0">
            <a:spAutoFit/>
          </a:bodyPr>
          <a:lstStyle/>
          <a:p>
            <a:r>
              <a:rPr lang="en-US" sz="1400" dirty="0">
                <a:latin typeface="Arial" pitchFamily="34" charset="0"/>
                <a:cs typeface="Arial" pitchFamily="34" charset="0"/>
              </a:rPr>
              <a:t>Graylog has the capability of data visualization, automatic cleanup, user and role based access to log the application data.</a:t>
            </a:r>
          </a:p>
        </p:txBody>
      </p:sp>
    </p:spTree>
    <p:extLst>
      <p:ext uri="{BB962C8B-B14F-4D97-AF65-F5344CB8AC3E}">
        <p14:creationId xmlns:p14="http://schemas.microsoft.com/office/powerpoint/2010/main" val="1190233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txBox="1">
            <a:spLocks/>
          </p:cNvSpPr>
          <p:nvPr/>
        </p:nvSpPr>
        <p:spPr bwMode="auto">
          <a:xfrm>
            <a:off x="0" y="0"/>
            <a:ext cx="9144000" cy="1040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a:defRPr u="sng">
                <a:solidFill>
                  <a:schemeClr val="tx1"/>
                </a:solidFill>
                <a:latin typeface="Arial" panose="020B0604020202020204" pitchFamily="34" charset="0"/>
              </a:defRPr>
            </a:lvl1pPr>
            <a:lvl2pPr marL="742950" indent="-285750" algn="ctr">
              <a:defRPr u="sng">
                <a:solidFill>
                  <a:schemeClr val="tx1"/>
                </a:solidFill>
                <a:latin typeface="Arial" panose="020B0604020202020204" pitchFamily="34" charset="0"/>
              </a:defRPr>
            </a:lvl2pPr>
            <a:lvl3pPr marL="1143000" indent="-228600" algn="ctr">
              <a:defRPr u="sng">
                <a:solidFill>
                  <a:schemeClr val="tx1"/>
                </a:solidFill>
                <a:latin typeface="Arial" panose="020B0604020202020204" pitchFamily="34" charset="0"/>
              </a:defRPr>
            </a:lvl3pPr>
            <a:lvl4pPr marL="1600200" indent="-228600" algn="ctr">
              <a:defRPr u="sng">
                <a:solidFill>
                  <a:schemeClr val="tx1"/>
                </a:solidFill>
                <a:latin typeface="Arial" panose="020B0604020202020204" pitchFamily="34" charset="0"/>
              </a:defRPr>
            </a:lvl4pPr>
            <a:lvl5pPr marL="2057400" indent="-228600" algn="ctr">
              <a:defRPr u="sng">
                <a:solidFill>
                  <a:schemeClr val="tx1"/>
                </a:solidFill>
                <a:latin typeface="Arial" panose="020B0604020202020204" pitchFamily="34" charset="0"/>
              </a:defRPr>
            </a:lvl5pPr>
            <a:lvl6pPr marL="2514600" indent="-228600" algn="ctr" eaLnBrk="0" fontAlgn="base" hangingPunct="0">
              <a:spcBef>
                <a:spcPct val="0"/>
              </a:spcBef>
              <a:spcAft>
                <a:spcPct val="0"/>
              </a:spcAft>
              <a:defRPr u="sng">
                <a:solidFill>
                  <a:schemeClr val="tx1"/>
                </a:solidFill>
                <a:latin typeface="Arial" panose="020B0604020202020204" pitchFamily="34" charset="0"/>
              </a:defRPr>
            </a:lvl6pPr>
            <a:lvl7pPr marL="2971800" indent="-228600" algn="ctr" eaLnBrk="0" fontAlgn="base" hangingPunct="0">
              <a:spcBef>
                <a:spcPct val="0"/>
              </a:spcBef>
              <a:spcAft>
                <a:spcPct val="0"/>
              </a:spcAft>
              <a:defRPr u="sng">
                <a:solidFill>
                  <a:schemeClr val="tx1"/>
                </a:solidFill>
                <a:latin typeface="Arial" panose="020B0604020202020204" pitchFamily="34" charset="0"/>
              </a:defRPr>
            </a:lvl7pPr>
            <a:lvl8pPr marL="3429000" indent="-228600" algn="ctr" eaLnBrk="0" fontAlgn="base" hangingPunct="0">
              <a:spcBef>
                <a:spcPct val="0"/>
              </a:spcBef>
              <a:spcAft>
                <a:spcPct val="0"/>
              </a:spcAft>
              <a:defRPr u="sng">
                <a:solidFill>
                  <a:schemeClr val="tx1"/>
                </a:solidFill>
                <a:latin typeface="Arial" panose="020B0604020202020204" pitchFamily="34" charset="0"/>
              </a:defRPr>
            </a:lvl8pPr>
            <a:lvl9pPr marL="3886200" indent="-228600" algn="ctr" eaLnBrk="0" fontAlgn="base" hangingPunct="0">
              <a:spcBef>
                <a:spcPct val="0"/>
              </a:spcBef>
              <a:spcAft>
                <a:spcPct val="0"/>
              </a:spcAft>
              <a:defRPr u="sng">
                <a:solidFill>
                  <a:schemeClr val="tx1"/>
                </a:solidFill>
                <a:latin typeface="Arial" panose="020B0604020202020204" pitchFamily="34" charset="0"/>
              </a:defRPr>
            </a:lvl9pPr>
          </a:lstStyle>
          <a:p>
            <a:r>
              <a:rPr lang="en-US" altLang="en-US" sz="3600" u="none" dirty="0">
                <a:solidFill>
                  <a:srgbClr val="FFFFFF"/>
                </a:solidFill>
                <a:cs typeface="Arial" panose="020B0604020202020204" pitchFamily="34" charset="0"/>
              </a:rPr>
              <a:t>THANK YOU</a:t>
            </a:r>
            <a:endParaRPr lang="en-GB" altLang="en-US" sz="3600" u="none" dirty="0">
              <a:solidFill>
                <a:srgbClr val="FFFFFF"/>
              </a:solidFill>
              <a:cs typeface="Arial" panose="020B0604020202020204" pitchFamily="34" charset="0"/>
            </a:endParaRPr>
          </a:p>
        </p:txBody>
      </p:sp>
      <p:sp>
        <p:nvSpPr>
          <p:cNvPr id="60419" name="Content Placeholder 6"/>
          <p:cNvSpPr txBox="1">
            <a:spLocks/>
          </p:cNvSpPr>
          <p:nvPr/>
        </p:nvSpPr>
        <p:spPr bwMode="auto">
          <a:xfrm>
            <a:off x="2897814" y="3327834"/>
            <a:ext cx="3883819" cy="1046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u="sng">
                <a:solidFill>
                  <a:schemeClr val="tx1"/>
                </a:solidFill>
                <a:latin typeface="Arial" panose="020B0604020202020204" pitchFamily="34" charset="0"/>
              </a:defRPr>
            </a:lvl1pPr>
            <a:lvl2pPr marL="742950" indent="-285750" algn="ctr">
              <a:defRPr u="sng">
                <a:solidFill>
                  <a:schemeClr val="tx1"/>
                </a:solidFill>
                <a:latin typeface="Arial" panose="020B0604020202020204" pitchFamily="34" charset="0"/>
              </a:defRPr>
            </a:lvl2pPr>
            <a:lvl3pPr marL="1143000" indent="-228600" algn="ctr">
              <a:defRPr u="sng">
                <a:solidFill>
                  <a:schemeClr val="tx1"/>
                </a:solidFill>
                <a:latin typeface="Arial" panose="020B0604020202020204" pitchFamily="34" charset="0"/>
              </a:defRPr>
            </a:lvl3pPr>
            <a:lvl4pPr marL="1600200" indent="-228600" algn="ctr">
              <a:defRPr u="sng">
                <a:solidFill>
                  <a:schemeClr val="tx1"/>
                </a:solidFill>
                <a:latin typeface="Arial" panose="020B0604020202020204" pitchFamily="34" charset="0"/>
              </a:defRPr>
            </a:lvl4pPr>
            <a:lvl5pPr marL="2057400" indent="-228600" algn="ctr">
              <a:defRPr u="sng">
                <a:solidFill>
                  <a:schemeClr val="tx1"/>
                </a:solidFill>
                <a:latin typeface="Arial" panose="020B0604020202020204" pitchFamily="34" charset="0"/>
              </a:defRPr>
            </a:lvl5pPr>
            <a:lvl6pPr marL="2514600" indent="-228600" algn="ctr" eaLnBrk="0" fontAlgn="base" hangingPunct="0">
              <a:spcBef>
                <a:spcPct val="0"/>
              </a:spcBef>
              <a:spcAft>
                <a:spcPct val="0"/>
              </a:spcAft>
              <a:defRPr u="sng">
                <a:solidFill>
                  <a:schemeClr val="tx1"/>
                </a:solidFill>
                <a:latin typeface="Arial" panose="020B0604020202020204" pitchFamily="34" charset="0"/>
              </a:defRPr>
            </a:lvl6pPr>
            <a:lvl7pPr marL="2971800" indent="-228600" algn="ctr" eaLnBrk="0" fontAlgn="base" hangingPunct="0">
              <a:spcBef>
                <a:spcPct val="0"/>
              </a:spcBef>
              <a:spcAft>
                <a:spcPct val="0"/>
              </a:spcAft>
              <a:defRPr u="sng">
                <a:solidFill>
                  <a:schemeClr val="tx1"/>
                </a:solidFill>
                <a:latin typeface="Arial" panose="020B0604020202020204" pitchFamily="34" charset="0"/>
              </a:defRPr>
            </a:lvl7pPr>
            <a:lvl8pPr marL="3429000" indent="-228600" algn="ctr" eaLnBrk="0" fontAlgn="base" hangingPunct="0">
              <a:spcBef>
                <a:spcPct val="0"/>
              </a:spcBef>
              <a:spcAft>
                <a:spcPct val="0"/>
              </a:spcAft>
              <a:defRPr u="sng">
                <a:solidFill>
                  <a:schemeClr val="tx1"/>
                </a:solidFill>
                <a:latin typeface="Arial" panose="020B0604020202020204" pitchFamily="34" charset="0"/>
              </a:defRPr>
            </a:lvl8pPr>
            <a:lvl9pPr marL="3886200" indent="-228600" algn="ctr" eaLnBrk="0" fontAlgn="base" hangingPunct="0">
              <a:spcBef>
                <a:spcPct val="0"/>
              </a:spcBef>
              <a:spcAft>
                <a:spcPct val="0"/>
              </a:spcAft>
              <a:defRPr u="sng">
                <a:solidFill>
                  <a:schemeClr val="tx1"/>
                </a:solidFill>
                <a:latin typeface="Arial" panose="020B0604020202020204" pitchFamily="34" charset="0"/>
              </a:defRPr>
            </a:lvl9pPr>
          </a:lstStyle>
          <a:p>
            <a:pPr>
              <a:spcAft>
                <a:spcPts val="450"/>
              </a:spcAft>
              <a:buClr>
                <a:srgbClr val="FFFFFF"/>
              </a:buClr>
              <a:buSzPct val="100000"/>
            </a:pPr>
            <a:r>
              <a:rPr lang="en-US" altLang="en-US" sz="825" u="none" dirty="0">
                <a:solidFill>
                  <a:srgbClr val="7F7F7F"/>
                </a:solidFill>
                <a:cs typeface="Arial" panose="020B0604020202020204" pitchFamily="34" charset="0"/>
              </a:rPr>
              <a:t> </a:t>
            </a:r>
            <a:r>
              <a:rPr lang="en-US" altLang="en-US" sz="825" b="1" u="none" dirty="0">
                <a:solidFill>
                  <a:srgbClr val="7F7F7F"/>
                </a:solidFill>
                <a:cs typeface="Arial" panose="020B0604020202020204" pitchFamily="34" charset="0"/>
              </a:rPr>
              <a:t>www.infosys.com/finacle</a:t>
            </a:r>
          </a:p>
          <a:p>
            <a:pPr>
              <a:spcAft>
                <a:spcPts val="450"/>
              </a:spcAft>
              <a:buClr>
                <a:srgbClr val="FFFFFF"/>
              </a:buClr>
              <a:buSzPct val="100000"/>
            </a:pPr>
            <a:r>
              <a:rPr lang="en-GB" altLang="en-US" sz="600" u="none" dirty="0">
                <a:solidFill>
                  <a:srgbClr val="7F7F7F"/>
                </a:solidFill>
                <a:cs typeface="Arial" panose="020B0604020202020204" pitchFamily="34" charset="0"/>
              </a:rPr>
              <a:t>The contents of this document are proprietary and confidential to Infosys Limited and may not be disclosed in whole or in part at any time, to any third party without the prior written consent of Infosys Limited.</a:t>
            </a:r>
          </a:p>
          <a:p>
            <a:pPr>
              <a:spcAft>
                <a:spcPts val="450"/>
              </a:spcAft>
              <a:buClr>
                <a:srgbClr val="FFFFFF"/>
              </a:buClr>
              <a:buSzPct val="100000"/>
            </a:pPr>
            <a:r>
              <a:rPr lang="en-GB" altLang="en-US" sz="600" u="none" dirty="0">
                <a:solidFill>
                  <a:srgbClr val="7F7F7F"/>
                </a:solidFill>
                <a:cs typeface="Arial" panose="020B0604020202020204" pitchFamily="34" charset="0"/>
              </a:rPr>
              <a:t>© 2012 Infosys Limited. All rights reserved. Copyright in the whole and any part of this document belongs to Infosys Limited. This work may not be used, sold, transferred, adapted, abridged, copied or reproduced in whole or in part, in any manner or form, or in any media, without the prior written consent of Infosys Limited.</a:t>
            </a:r>
            <a:endParaRPr lang="en-US" altLang="en-US" sz="600" u="none" dirty="0">
              <a:solidFill>
                <a:srgbClr val="7F7F7F"/>
              </a:solidFill>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E5B411-1B5A-4911-A50D-B5C6C735B461}"/>
              </a:ext>
            </a:extLst>
          </p:cNvPr>
          <p:cNvPicPr>
            <a:picLocks noChangeAspect="1"/>
          </p:cNvPicPr>
          <p:nvPr/>
        </p:nvPicPr>
        <p:blipFill>
          <a:blip r:embed="rId2"/>
          <a:stretch>
            <a:fillRect/>
          </a:stretch>
        </p:blipFill>
        <p:spPr>
          <a:xfrm>
            <a:off x="60268" y="536449"/>
            <a:ext cx="9023463" cy="3296602"/>
          </a:xfrm>
          <a:prstGeom prst="rect">
            <a:avLst/>
          </a:prstGeom>
        </p:spPr>
      </p:pic>
    </p:spTree>
    <p:extLst>
      <p:ext uri="{BB962C8B-B14F-4D97-AF65-F5344CB8AC3E}">
        <p14:creationId xmlns:p14="http://schemas.microsoft.com/office/powerpoint/2010/main" val="3050821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Overview</a:t>
            </a:r>
          </a:p>
        </p:txBody>
      </p:sp>
      <p:sp>
        <p:nvSpPr>
          <p:cNvPr id="3" name="Content Placeholder 2"/>
          <p:cNvSpPr>
            <a:spLocks noGrp="1"/>
          </p:cNvSpPr>
          <p:nvPr>
            <p:ph idx="1"/>
          </p:nvPr>
        </p:nvSpPr>
        <p:spPr/>
        <p:txBody>
          <a:bodyPr>
            <a:noAutofit/>
          </a:bodyPr>
          <a:lstStyle/>
          <a:p>
            <a:pPr marL="314325" indent="-314325">
              <a:lnSpc>
                <a:spcPct val="80000"/>
              </a:lnSpc>
            </a:pPr>
            <a:endParaRPr lang="en-US" sz="1500" b="1" dirty="0"/>
          </a:p>
          <a:p>
            <a:pPr marL="0" indent="0">
              <a:lnSpc>
                <a:spcPct val="80000"/>
              </a:lnSpc>
              <a:buNone/>
            </a:pPr>
            <a:endParaRPr lang="en-US" sz="1500" b="1" dirty="0"/>
          </a:p>
          <a:p>
            <a:pPr marL="314325" indent="-314325">
              <a:lnSpc>
                <a:spcPct val="80000"/>
              </a:lnSpc>
              <a:buNone/>
            </a:pPr>
            <a:endParaRPr lang="en-US" sz="1500" dirty="0"/>
          </a:p>
          <a:p>
            <a:endParaRPr lang="en-US" sz="1500"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388882" y="571500"/>
            <a:ext cx="8522768" cy="3741919"/>
          </a:xfrm>
          <a:prstGeom prst="rect">
            <a:avLst/>
          </a:prstGeom>
          <a:noFill/>
          <a:ln>
            <a:noFill/>
          </a:ln>
        </p:spPr>
      </p:pic>
    </p:spTree>
    <p:extLst>
      <p:ext uri="{BB962C8B-B14F-4D97-AF65-F5344CB8AC3E}">
        <p14:creationId xmlns:p14="http://schemas.microsoft.com/office/powerpoint/2010/main" val="1468572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5836" y="223622"/>
            <a:ext cx="5249287" cy="461665"/>
          </a:xfrm>
          <a:prstGeom prst="rect">
            <a:avLst/>
          </a:prstGeom>
        </p:spPr>
        <p:txBody>
          <a:bodyPr wrap="square">
            <a:spAutoFit/>
          </a:bodyPr>
          <a:lstStyle/>
          <a:p>
            <a:r>
              <a:rPr lang="en-US" sz="2400" b="1" dirty="0">
                <a:solidFill>
                  <a:srgbClr val="0070C0"/>
                </a:solidFill>
                <a:latin typeface="Arial" panose="020B0604020202020204" pitchFamily="34" charset="0"/>
                <a:cs typeface="Arial" panose="020B0604020202020204" pitchFamily="34" charset="0"/>
              </a:rPr>
              <a:t>Deployment With DEH</a:t>
            </a:r>
          </a:p>
        </p:txBody>
      </p:sp>
      <p:pic>
        <p:nvPicPr>
          <p:cNvPr id="2" name="Picture 1">
            <a:extLst>
              <a:ext uri="{FF2B5EF4-FFF2-40B4-BE49-F238E27FC236}">
                <a16:creationId xmlns:a16="http://schemas.microsoft.com/office/drawing/2014/main" id="{26342B65-17F1-4798-ADDF-5A1428A0B935}"/>
              </a:ext>
            </a:extLst>
          </p:cNvPr>
          <p:cNvPicPr>
            <a:picLocks noChangeAspect="1"/>
          </p:cNvPicPr>
          <p:nvPr/>
        </p:nvPicPr>
        <p:blipFill>
          <a:blip r:embed="rId2"/>
          <a:stretch>
            <a:fillRect/>
          </a:stretch>
        </p:blipFill>
        <p:spPr>
          <a:xfrm>
            <a:off x="359410" y="685287"/>
            <a:ext cx="8528754" cy="3787173"/>
          </a:xfrm>
          <a:prstGeom prst="rect">
            <a:avLst/>
          </a:prstGeom>
        </p:spPr>
      </p:pic>
      <p:sp>
        <p:nvSpPr>
          <p:cNvPr id="3" name="Rectangle 2">
            <a:extLst>
              <a:ext uri="{FF2B5EF4-FFF2-40B4-BE49-F238E27FC236}">
                <a16:creationId xmlns:a16="http://schemas.microsoft.com/office/drawing/2014/main" id="{5A13C6F3-8F92-4B65-806A-D64EF75F2516}"/>
              </a:ext>
            </a:extLst>
          </p:cNvPr>
          <p:cNvSpPr/>
          <p:nvPr/>
        </p:nvSpPr>
        <p:spPr>
          <a:xfrm>
            <a:off x="3169920" y="4023360"/>
            <a:ext cx="2084832" cy="4348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C01CD33-3C5B-4762-9DA4-46F363C83A29}"/>
              </a:ext>
            </a:extLst>
          </p:cNvPr>
          <p:cNvSpPr/>
          <p:nvPr/>
        </p:nvSpPr>
        <p:spPr>
          <a:xfrm>
            <a:off x="4779264" y="1450848"/>
            <a:ext cx="597408" cy="280416"/>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9047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4618"/>
            <a:ext cx="9144000" cy="2578100"/>
          </a:xfrm>
          <a:prstGeom prst="rect">
            <a:avLst/>
          </a:prstGeom>
          <a:solidFill>
            <a:srgbClr val="4242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TextBox 2"/>
          <p:cNvSpPr txBox="1"/>
          <p:nvPr/>
        </p:nvSpPr>
        <p:spPr>
          <a:xfrm>
            <a:off x="900589" y="3287017"/>
            <a:ext cx="1511728" cy="338554"/>
          </a:xfrm>
          <a:prstGeom prst="rect">
            <a:avLst/>
          </a:prstGeom>
          <a:noFill/>
        </p:spPr>
        <p:txBody>
          <a:bodyPr wrap="square" rtlCol="0">
            <a:spAutoFit/>
          </a:bodyPr>
          <a:lstStyle/>
          <a:p>
            <a:pPr algn="ctr"/>
            <a:r>
              <a:rPr lang="en-US" sz="1600" b="1" dirty="0"/>
              <a:t>Authentication</a:t>
            </a:r>
            <a:endParaRPr lang="en-US" sz="1600" b="1" dirty="0">
              <a:latin typeface="+mj-lt"/>
            </a:endParaRPr>
          </a:p>
        </p:txBody>
      </p:sp>
      <p:sp>
        <p:nvSpPr>
          <p:cNvPr id="4" name="TextBox 3"/>
          <p:cNvSpPr txBox="1"/>
          <p:nvPr/>
        </p:nvSpPr>
        <p:spPr>
          <a:xfrm>
            <a:off x="2532700" y="3293047"/>
            <a:ext cx="2131723" cy="338554"/>
          </a:xfrm>
          <a:prstGeom prst="rect">
            <a:avLst/>
          </a:prstGeom>
          <a:noFill/>
        </p:spPr>
        <p:txBody>
          <a:bodyPr wrap="square" rtlCol="0">
            <a:spAutoFit/>
          </a:bodyPr>
          <a:lstStyle/>
          <a:p>
            <a:pPr algn="ctr"/>
            <a:r>
              <a:rPr lang="en-US" sz="1600" b="1" dirty="0"/>
              <a:t>Limits</a:t>
            </a:r>
          </a:p>
        </p:txBody>
      </p:sp>
      <p:sp>
        <p:nvSpPr>
          <p:cNvPr id="7" name="TextBox 6"/>
          <p:cNvSpPr txBox="1"/>
          <p:nvPr/>
        </p:nvSpPr>
        <p:spPr>
          <a:xfrm>
            <a:off x="280458" y="246658"/>
            <a:ext cx="7323061" cy="477054"/>
          </a:xfrm>
          <a:prstGeom prst="rect">
            <a:avLst/>
          </a:prstGeom>
          <a:noFill/>
        </p:spPr>
        <p:txBody>
          <a:bodyPr wrap="square" rtlCol="0">
            <a:spAutoFit/>
          </a:bodyPr>
          <a:lstStyle/>
          <a:p>
            <a:r>
              <a:rPr lang="en-US" sz="2500" dirty="0">
                <a:solidFill>
                  <a:schemeClr val="bg2">
                    <a:lumMod val="20000"/>
                    <a:lumOff val="80000"/>
                  </a:schemeClr>
                </a:solidFill>
                <a:latin typeface="Arial" panose="020B0604020202020204" pitchFamily="34" charset="0"/>
                <a:cs typeface="Arial" panose="020B0604020202020204" pitchFamily="34" charset="0"/>
              </a:rPr>
              <a:t>Micro Services</a:t>
            </a:r>
          </a:p>
        </p:txBody>
      </p:sp>
      <p:sp>
        <p:nvSpPr>
          <p:cNvPr id="8" name="TextBox 7"/>
          <p:cNvSpPr txBox="1"/>
          <p:nvPr/>
        </p:nvSpPr>
        <p:spPr>
          <a:xfrm>
            <a:off x="304800" y="939859"/>
            <a:ext cx="8534400" cy="523220"/>
          </a:xfrm>
          <a:prstGeom prst="rect">
            <a:avLst/>
          </a:prstGeom>
          <a:noFill/>
        </p:spPr>
        <p:txBody>
          <a:bodyPr wrap="square" rtlCol="0">
            <a:spAutoFit/>
          </a:bodyPr>
          <a:lstStyle/>
          <a:p>
            <a:pPr algn="just"/>
            <a:r>
              <a:rPr lang="en-US" sz="1400" dirty="0">
                <a:solidFill>
                  <a:schemeClr val="bg2">
                    <a:lumMod val="20000"/>
                    <a:lumOff val="80000"/>
                  </a:schemeClr>
                </a:solidFill>
                <a:latin typeface="Arial" panose="020B0604020202020204" pitchFamily="34" charset="0"/>
                <a:cs typeface="Arial" panose="020B0604020202020204" pitchFamily="34" charset="0"/>
              </a:rPr>
              <a:t>MicroServices architecture is a method of developing applications which consists of a suite of services, which can be developed, maintained, deployed, and scaled up independent of each other.</a:t>
            </a:r>
          </a:p>
        </p:txBody>
      </p:sp>
      <p:cxnSp>
        <p:nvCxnSpPr>
          <p:cNvPr id="9" name="Straight Connector 8"/>
          <p:cNvCxnSpPr/>
          <p:nvPr/>
        </p:nvCxnSpPr>
        <p:spPr>
          <a:xfrm>
            <a:off x="993750" y="3606800"/>
            <a:ext cx="1238250" cy="0"/>
          </a:xfrm>
          <a:prstGeom prst="line">
            <a:avLst/>
          </a:prstGeom>
          <a:ln w="9525">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85027" y="3632132"/>
            <a:ext cx="1716082" cy="553998"/>
          </a:xfrm>
          <a:prstGeom prst="rect">
            <a:avLst/>
          </a:prstGeom>
          <a:noFill/>
        </p:spPr>
        <p:txBody>
          <a:bodyPr wrap="square" rtlCol="0">
            <a:spAutoFit/>
          </a:bodyPr>
          <a:lstStyle/>
          <a:p>
            <a:pPr>
              <a:spcBef>
                <a:spcPts val="450"/>
              </a:spcBef>
            </a:pPr>
            <a:r>
              <a:rPr lang="en-US" sz="1000" dirty="0"/>
              <a:t>Authentication and Authorization capabilities are  available as a micro service.</a:t>
            </a:r>
            <a:endParaRPr lang="en-US" sz="1000" dirty="0">
              <a:solidFill>
                <a:prstClr val="black"/>
              </a:solidFill>
            </a:endParaRPr>
          </a:p>
        </p:txBody>
      </p:sp>
      <p:cxnSp>
        <p:nvCxnSpPr>
          <p:cNvPr id="11" name="Straight Connector 10"/>
          <p:cNvCxnSpPr/>
          <p:nvPr/>
        </p:nvCxnSpPr>
        <p:spPr>
          <a:xfrm>
            <a:off x="2974824" y="3606800"/>
            <a:ext cx="1238250" cy="0"/>
          </a:xfrm>
          <a:prstGeom prst="line">
            <a:avLst/>
          </a:prstGeom>
          <a:ln w="9525">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690648" y="3632132"/>
            <a:ext cx="1868674" cy="861774"/>
          </a:xfrm>
          <a:prstGeom prst="rect">
            <a:avLst/>
          </a:prstGeom>
          <a:noFill/>
        </p:spPr>
        <p:txBody>
          <a:bodyPr wrap="square" rtlCol="0">
            <a:spAutoFit/>
          </a:bodyPr>
          <a:lstStyle/>
          <a:p>
            <a:pPr marL="4763" indent="0">
              <a:buNone/>
            </a:pPr>
            <a:r>
              <a:rPr lang="en-US" sz="1000" dirty="0"/>
              <a:t>Channel limits capabilities are now available as a micro service. This includes setup for limits as well as validation and consumption of limit. </a:t>
            </a:r>
          </a:p>
        </p:txBody>
      </p:sp>
      <p:sp>
        <p:nvSpPr>
          <p:cNvPr id="24" name="Freeform 9"/>
          <p:cNvSpPr>
            <a:spLocks/>
          </p:cNvSpPr>
          <p:nvPr/>
        </p:nvSpPr>
        <p:spPr bwMode="auto">
          <a:xfrm>
            <a:off x="916234" y="1881807"/>
            <a:ext cx="1389888" cy="1389888"/>
          </a:xfrm>
          <a:custGeom>
            <a:avLst/>
            <a:gdLst>
              <a:gd name="T0" fmla="*/ 1412 w 1414"/>
              <a:gd name="T1" fmla="*/ 743 h 1414"/>
              <a:gd name="T2" fmla="*/ 1400 w 1414"/>
              <a:gd name="T3" fmla="*/ 849 h 1414"/>
              <a:gd name="T4" fmla="*/ 1371 w 1414"/>
              <a:gd name="T5" fmla="*/ 949 h 1414"/>
              <a:gd name="T6" fmla="*/ 1328 w 1414"/>
              <a:gd name="T7" fmla="*/ 1044 h 1414"/>
              <a:gd name="T8" fmla="*/ 1273 w 1414"/>
              <a:gd name="T9" fmla="*/ 1129 h 1414"/>
              <a:gd name="T10" fmla="*/ 1206 w 1414"/>
              <a:gd name="T11" fmla="*/ 1206 h 1414"/>
              <a:gd name="T12" fmla="*/ 1129 w 1414"/>
              <a:gd name="T13" fmla="*/ 1273 h 1414"/>
              <a:gd name="T14" fmla="*/ 1044 w 1414"/>
              <a:gd name="T15" fmla="*/ 1328 h 1414"/>
              <a:gd name="T16" fmla="*/ 950 w 1414"/>
              <a:gd name="T17" fmla="*/ 1371 h 1414"/>
              <a:gd name="T18" fmla="*/ 849 w 1414"/>
              <a:gd name="T19" fmla="*/ 1400 h 1414"/>
              <a:gd name="T20" fmla="*/ 743 w 1414"/>
              <a:gd name="T21" fmla="*/ 1412 h 1414"/>
              <a:gd name="T22" fmla="*/ 670 w 1414"/>
              <a:gd name="T23" fmla="*/ 1412 h 1414"/>
              <a:gd name="T24" fmla="*/ 565 w 1414"/>
              <a:gd name="T25" fmla="*/ 1400 h 1414"/>
              <a:gd name="T26" fmla="*/ 464 w 1414"/>
              <a:gd name="T27" fmla="*/ 1371 h 1414"/>
              <a:gd name="T28" fmla="*/ 370 w 1414"/>
              <a:gd name="T29" fmla="*/ 1328 h 1414"/>
              <a:gd name="T30" fmla="*/ 284 w 1414"/>
              <a:gd name="T31" fmla="*/ 1273 h 1414"/>
              <a:gd name="T32" fmla="*/ 208 w 1414"/>
              <a:gd name="T33" fmla="*/ 1206 h 1414"/>
              <a:gd name="T34" fmla="*/ 141 w 1414"/>
              <a:gd name="T35" fmla="*/ 1129 h 1414"/>
              <a:gd name="T36" fmla="*/ 86 w 1414"/>
              <a:gd name="T37" fmla="*/ 1044 h 1414"/>
              <a:gd name="T38" fmla="*/ 43 w 1414"/>
              <a:gd name="T39" fmla="*/ 949 h 1414"/>
              <a:gd name="T40" fmla="*/ 14 w 1414"/>
              <a:gd name="T41" fmla="*/ 849 h 1414"/>
              <a:gd name="T42" fmla="*/ 1 w 1414"/>
              <a:gd name="T43" fmla="*/ 743 h 1414"/>
              <a:gd name="T44" fmla="*/ 1 w 1414"/>
              <a:gd name="T45" fmla="*/ 670 h 1414"/>
              <a:gd name="T46" fmla="*/ 14 w 1414"/>
              <a:gd name="T47" fmla="*/ 565 h 1414"/>
              <a:gd name="T48" fmla="*/ 43 w 1414"/>
              <a:gd name="T49" fmla="*/ 464 h 1414"/>
              <a:gd name="T50" fmla="*/ 86 w 1414"/>
              <a:gd name="T51" fmla="*/ 370 h 1414"/>
              <a:gd name="T52" fmla="*/ 141 w 1414"/>
              <a:gd name="T53" fmla="*/ 284 h 1414"/>
              <a:gd name="T54" fmla="*/ 208 w 1414"/>
              <a:gd name="T55" fmla="*/ 208 h 1414"/>
              <a:gd name="T56" fmla="*/ 284 w 1414"/>
              <a:gd name="T57" fmla="*/ 141 h 1414"/>
              <a:gd name="T58" fmla="*/ 370 w 1414"/>
              <a:gd name="T59" fmla="*/ 86 h 1414"/>
              <a:gd name="T60" fmla="*/ 464 w 1414"/>
              <a:gd name="T61" fmla="*/ 43 h 1414"/>
              <a:gd name="T62" fmla="*/ 565 w 1414"/>
              <a:gd name="T63" fmla="*/ 14 h 1414"/>
              <a:gd name="T64" fmla="*/ 670 w 1414"/>
              <a:gd name="T65" fmla="*/ 1 h 1414"/>
              <a:gd name="T66" fmla="*/ 743 w 1414"/>
              <a:gd name="T67" fmla="*/ 1 h 1414"/>
              <a:gd name="T68" fmla="*/ 849 w 1414"/>
              <a:gd name="T69" fmla="*/ 14 h 1414"/>
              <a:gd name="T70" fmla="*/ 950 w 1414"/>
              <a:gd name="T71" fmla="*/ 43 h 1414"/>
              <a:gd name="T72" fmla="*/ 1044 w 1414"/>
              <a:gd name="T73" fmla="*/ 86 h 1414"/>
              <a:gd name="T74" fmla="*/ 1129 w 1414"/>
              <a:gd name="T75" fmla="*/ 141 h 1414"/>
              <a:gd name="T76" fmla="*/ 1206 w 1414"/>
              <a:gd name="T77" fmla="*/ 208 h 1414"/>
              <a:gd name="T78" fmla="*/ 1273 w 1414"/>
              <a:gd name="T79" fmla="*/ 284 h 1414"/>
              <a:gd name="T80" fmla="*/ 1328 w 1414"/>
              <a:gd name="T81" fmla="*/ 370 h 1414"/>
              <a:gd name="T82" fmla="*/ 1371 w 1414"/>
              <a:gd name="T83" fmla="*/ 464 h 1414"/>
              <a:gd name="T84" fmla="*/ 1400 w 1414"/>
              <a:gd name="T85" fmla="*/ 565 h 1414"/>
              <a:gd name="T86" fmla="*/ 1412 w 1414"/>
              <a:gd name="T87" fmla="*/ 670 h 1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14" h="1414">
                <a:moveTo>
                  <a:pt x="1414" y="707"/>
                </a:moveTo>
                <a:lnTo>
                  <a:pt x="1414" y="707"/>
                </a:lnTo>
                <a:lnTo>
                  <a:pt x="1412" y="743"/>
                </a:lnTo>
                <a:lnTo>
                  <a:pt x="1410" y="778"/>
                </a:lnTo>
                <a:lnTo>
                  <a:pt x="1406" y="815"/>
                </a:lnTo>
                <a:lnTo>
                  <a:pt x="1400" y="849"/>
                </a:lnTo>
                <a:lnTo>
                  <a:pt x="1391" y="883"/>
                </a:lnTo>
                <a:lnTo>
                  <a:pt x="1382" y="917"/>
                </a:lnTo>
                <a:lnTo>
                  <a:pt x="1371" y="949"/>
                </a:lnTo>
                <a:lnTo>
                  <a:pt x="1358" y="982"/>
                </a:lnTo>
                <a:lnTo>
                  <a:pt x="1344" y="1014"/>
                </a:lnTo>
                <a:lnTo>
                  <a:pt x="1328" y="1044"/>
                </a:lnTo>
                <a:lnTo>
                  <a:pt x="1312" y="1073"/>
                </a:lnTo>
                <a:lnTo>
                  <a:pt x="1293" y="1102"/>
                </a:lnTo>
                <a:lnTo>
                  <a:pt x="1273" y="1129"/>
                </a:lnTo>
                <a:lnTo>
                  <a:pt x="1253" y="1156"/>
                </a:lnTo>
                <a:lnTo>
                  <a:pt x="1230" y="1182"/>
                </a:lnTo>
                <a:lnTo>
                  <a:pt x="1206" y="1206"/>
                </a:lnTo>
                <a:lnTo>
                  <a:pt x="1182" y="1230"/>
                </a:lnTo>
                <a:lnTo>
                  <a:pt x="1156" y="1253"/>
                </a:lnTo>
                <a:lnTo>
                  <a:pt x="1129" y="1273"/>
                </a:lnTo>
                <a:lnTo>
                  <a:pt x="1102" y="1293"/>
                </a:lnTo>
                <a:lnTo>
                  <a:pt x="1073" y="1312"/>
                </a:lnTo>
                <a:lnTo>
                  <a:pt x="1044" y="1328"/>
                </a:lnTo>
                <a:lnTo>
                  <a:pt x="1014" y="1344"/>
                </a:lnTo>
                <a:lnTo>
                  <a:pt x="982" y="1358"/>
                </a:lnTo>
                <a:lnTo>
                  <a:pt x="950" y="1371"/>
                </a:lnTo>
                <a:lnTo>
                  <a:pt x="917" y="1382"/>
                </a:lnTo>
                <a:lnTo>
                  <a:pt x="883" y="1391"/>
                </a:lnTo>
                <a:lnTo>
                  <a:pt x="849" y="1400"/>
                </a:lnTo>
                <a:lnTo>
                  <a:pt x="815" y="1405"/>
                </a:lnTo>
                <a:lnTo>
                  <a:pt x="778" y="1410"/>
                </a:lnTo>
                <a:lnTo>
                  <a:pt x="743" y="1412"/>
                </a:lnTo>
                <a:lnTo>
                  <a:pt x="707" y="1414"/>
                </a:lnTo>
                <a:lnTo>
                  <a:pt x="707" y="1414"/>
                </a:lnTo>
                <a:lnTo>
                  <a:pt x="670" y="1412"/>
                </a:lnTo>
                <a:lnTo>
                  <a:pt x="635" y="1410"/>
                </a:lnTo>
                <a:lnTo>
                  <a:pt x="599" y="1405"/>
                </a:lnTo>
                <a:lnTo>
                  <a:pt x="565" y="1400"/>
                </a:lnTo>
                <a:lnTo>
                  <a:pt x="531" y="1391"/>
                </a:lnTo>
                <a:lnTo>
                  <a:pt x="497" y="1382"/>
                </a:lnTo>
                <a:lnTo>
                  <a:pt x="464" y="1371"/>
                </a:lnTo>
                <a:lnTo>
                  <a:pt x="431" y="1358"/>
                </a:lnTo>
                <a:lnTo>
                  <a:pt x="400" y="1344"/>
                </a:lnTo>
                <a:lnTo>
                  <a:pt x="370" y="1328"/>
                </a:lnTo>
                <a:lnTo>
                  <a:pt x="341" y="1312"/>
                </a:lnTo>
                <a:lnTo>
                  <a:pt x="312" y="1293"/>
                </a:lnTo>
                <a:lnTo>
                  <a:pt x="284" y="1273"/>
                </a:lnTo>
                <a:lnTo>
                  <a:pt x="258" y="1253"/>
                </a:lnTo>
                <a:lnTo>
                  <a:pt x="231" y="1230"/>
                </a:lnTo>
                <a:lnTo>
                  <a:pt x="208" y="1206"/>
                </a:lnTo>
                <a:lnTo>
                  <a:pt x="184" y="1182"/>
                </a:lnTo>
                <a:lnTo>
                  <a:pt x="161" y="1156"/>
                </a:lnTo>
                <a:lnTo>
                  <a:pt x="141" y="1129"/>
                </a:lnTo>
                <a:lnTo>
                  <a:pt x="121" y="1102"/>
                </a:lnTo>
                <a:lnTo>
                  <a:pt x="102" y="1073"/>
                </a:lnTo>
                <a:lnTo>
                  <a:pt x="86" y="1044"/>
                </a:lnTo>
                <a:lnTo>
                  <a:pt x="69" y="1014"/>
                </a:lnTo>
                <a:lnTo>
                  <a:pt x="55" y="982"/>
                </a:lnTo>
                <a:lnTo>
                  <a:pt x="43" y="949"/>
                </a:lnTo>
                <a:lnTo>
                  <a:pt x="31" y="917"/>
                </a:lnTo>
                <a:lnTo>
                  <a:pt x="23" y="883"/>
                </a:lnTo>
                <a:lnTo>
                  <a:pt x="14" y="849"/>
                </a:lnTo>
                <a:lnTo>
                  <a:pt x="8" y="815"/>
                </a:lnTo>
                <a:lnTo>
                  <a:pt x="4" y="778"/>
                </a:lnTo>
                <a:lnTo>
                  <a:pt x="1" y="743"/>
                </a:lnTo>
                <a:lnTo>
                  <a:pt x="0" y="707"/>
                </a:lnTo>
                <a:lnTo>
                  <a:pt x="0" y="707"/>
                </a:lnTo>
                <a:lnTo>
                  <a:pt x="1" y="670"/>
                </a:lnTo>
                <a:lnTo>
                  <a:pt x="4" y="634"/>
                </a:lnTo>
                <a:lnTo>
                  <a:pt x="8" y="599"/>
                </a:lnTo>
                <a:lnTo>
                  <a:pt x="14" y="565"/>
                </a:lnTo>
                <a:lnTo>
                  <a:pt x="23" y="529"/>
                </a:lnTo>
                <a:lnTo>
                  <a:pt x="31" y="497"/>
                </a:lnTo>
                <a:lnTo>
                  <a:pt x="43" y="464"/>
                </a:lnTo>
                <a:lnTo>
                  <a:pt x="55" y="431"/>
                </a:lnTo>
                <a:lnTo>
                  <a:pt x="69" y="400"/>
                </a:lnTo>
                <a:lnTo>
                  <a:pt x="86" y="370"/>
                </a:lnTo>
                <a:lnTo>
                  <a:pt x="102" y="341"/>
                </a:lnTo>
                <a:lnTo>
                  <a:pt x="121" y="312"/>
                </a:lnTo>
                <a:lnTo>
                  <a:pt x="141" y="284"/>
                </a:lnTo>
                <a:lnTo>
                  <a:pt x="161" y="257"/>
                </a:lnTo>
                <a:lnTo>
                  <a:pt x="184" y="231"/>
                </a:lnTo>
                <a:lnTo>
                  <a:pt x="208" y="208"/>
                </a:lnTo>
                <a:lnTo>
                  <a:pt x="231" y="184"/>
                </a:lnTo>
                <a:lnTo>
                  <a:pt x="258" y="161"/>
                </a:lnTo>
                <a:lnTo>
                  <a:pt x="284" y="141"/>
                </a:lnTo>
                <a:lnTo>
                  <a:pt x="312" y="121"/>
                </a:lnTo>
                <a:lnTo>
                  <a:pt x="341" y="102"/>
                </a:lnTo>
                <a:lnTo>
                  <a:pt x="370" y="86"/>
                </a:lnTo>
                <a:lnTo>
                  <a:pt x="400" y="69"/>
                </a:lnTo>
                <a:lnTo>
                  <a:pt x="431" y="55"/>
                </a:lnTo>
                <a:lnTo>
                  <a:pt x="464" y="43"/>
                </a:lnTo>
                <a:lnTo>
                  <a:pt x="497" y="31"/>
                </a:lnTo>
                <a:lnTo>
                  <a:pt x="531" y="23"/>
                </a:lnTo>
                <a:lnTo>
                  <a:pt x="565" y="14"/>
                </a:lnTo>
                <a:lnTo>
                  <a:pt x="599" y="8"/>
                </a:lnTo>
                <a:lnTo>
                  <a:pt x="635" y="4"/>
                </a:lnTo>
                <a:lnTo>
                  <a:pt x="670" y="1"/>
                </a:lnTo>
                <a:lnTo>
                  <a:pt x="707" y="0"/>
                </a:lnTo>
                <a:lnTo>
                  <a:pt x="707" y="0"/>
                </a:lnTo>
                <a:lnTo>
                  <a:pt x="743" y="1"/>
                </a:lnTo>
                <a:lnTo>
                  <a:pt x="778" y="4"/>
                </a:lnTo>
                <a:lnTo>
                  <a:pt x="815" y="8"/>
                </a:lnTo>
                <a:lnTo>
                  <a:pt x="849" y="14"/>
                </a:lnTo>
                <a:lnTo>
                  <a:pt x="883" y="23"/>
                </a:lnTo>
                <a:lnTo>
                  <a:pt x="917" y="31"/>
                </a:lnTo>
                <a:lnTo>
                  <a:pt x="950" y="43"/>
                </a:lnTo>
                <a:lnTo>
                  <a:pt x="982" y="55"/>
                </a:lnTo>
                <a:lnTo>
                  <a:pt x="1014" y="69"/>
                </a:lnTo>
                <a:lnTo>
                  <a:pt x="1044" y="86"/>
                </a:lnTo>
                <a:lnTo>
                  <a:pt x="1073" y="102"/>
                </a:lnTo>
                <a:lnTo>
                  <a:pt x="1102" y="121"/>
                </a:lnTo>
                <a:lnTo>
                  <a:pt x="1129" y="141"/>
                </a:lnTo>
                <a:lnTo>
                  <a:pt x="1156" y="161"/>
                </a:lnTo>
                <a:lnTo>
                  <a:pt x="1182" y="184"/>
                </a:lnTo>
                <a:lnTo>
                  <a:pt x="1206" y="208"/>
                </a:lnTo>
                <a:lnTo>
                  <a:pt x="1230" y="231"/>
                </a:lnTo>
                <a:lnTo>
                  <a:pt x="1253" y="257"/>
                </a:lnTo>
                <a:lnTo>
                  <a:pt x="1273" y="284"/>
                </a:lnTo>
                <a:lnTo>
                  <a:pt x="1293" y="312"/>
                </a:lnTo>
                <a:lnTo>
                  <a:pt x="1312" y="341"/>
                </a:lnTo>
                <a:lnTo>
                  <a:pt x="1328" y="370"/>
                </a:lnTo>
                <a:lnTo>
                  <a:pt x="1344" y="400"/>
                </a:lnTo>
                <a:lnTo>
                  <a:pt x="1358" y="431"/>
                </a:lnTo>
                <a:lnTo>
                  <a:pt x="1371" y="464"/>
                </a:lnTo>
                <a:lnTo>
                  <a:pt x="1382" y="497"/>
                </a:lnTo>
                <a:lnTo>
                  <a:pt x="1391" y="529"/>
                </a:lnTo>
                <a:lnTo>
                  <a:pt x="1400" y="565"/>
                </a:lnTo>
                <a:lnTo>
                  <a:pt x="1406" y="599"/>
                </a:lnTo>
                <a:lnTo>
                  <a:pt x="1410" y="634"/>
                </a:lnTo>
                <a:lnTo>
                  <a:pt x="1412" y="670"/>
                </a:lnTo>
                <a:lnTo>
                  <a:pt x="1414" y="707"/>
                </a:lnTo>
                <a:lnTo>
                  <a:pt x="1414" y="707"/>
                </a:lnTo>
                <a:close/>
              </a:path>
            </a:pathLst>
          </a:custGeom>
          <a:solidFill>
            <a:srgbClr val="89C600"/>
          </a:solidFill>
          <a:ln>
            <a:noFill/>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9" name="Freeform 10"/>
          <p:cNvSpPr>
            <a:spLocks/>
          </p:cNvSpPr>
          <p:nvPr/>
        </p:nvSpPr>
        <p:spPr bwMode="auto">
          <a:xfrm>
            <a:off x="2894614" y="1881807"/>
            <a:ext cx="1388905" cy="1389888"/>
          </a:xfrm>
          <a:custGeom>
            <a:avLst/>
            <a:gdLst>
              <a:gd name="T0" fmla="*/ 1412 w 1413"/>
              <a:gd name="T1" fmla="*/ 743 h 1414"/>
              <a:gd name="T2" fmla="*/ 1400 w 1413"/>
              <a:gd name="T3" fmla="*/ 849 h 1414"/>
              <a:gd name="T4" fmla="*/ 1371 w 1413"/>
              <a:gd name="T5" fmla="*/ 949 h 1414"/>
              <a:gd name="T6" fmla="*/ 1328 w 1413"/>
              <a:gd name="T7" fmla="*/ 1044 h 1414"/>
              <a:gd name="T8" fmla="*/ 1273 w 1413"/>
              <a:gd name="T9" fmla="*/ 1129 h 1414"/>
              <a:gd name="T10" fmla="*/ 1206 w 1413"/>
              <a:gd name="T11" fmla="*/ 1206 h 1414"/>
              <a:gd name="T12" fmla="*/ 1129 w 1413"/>
              <a:gd name="T13" fmla="*/ 1273 h 1414"/>
              <a:gd name="T14" fmla="*/ 1044 w 1413"/>
              <a:gd name="T15" fmla="*/ 1328 h 1414"/>
              <a:gd name="T16" fmla="*/ 949 w 1413"/>
              <a:gd name="T17" fmla="*/ 1371 h 1414"/>
              <a:gd name="T18" fmla="*/ 849 w 1413"/>
              <a:gd name="T19" fmla="*/ 1400 h 1414"/>
              <a:gd name="T20" fmla="*/ 743 w 1413"/>
              <a:gd name="T21" fmla="*/ 1412 h 1414"/>
              <a:gd name="T22" fmla="*/ 670 w 1413"/>
              <a:gd name="T23" fmla="*/ 1412 h 1414"/>
              <a:gd name="T24" fmla="*/ 564 w 1413"/>
              <a:gd name="T25" fmla="*/ 1400 h 1414"/>
              <a:gd name="T26" fmla="*/ 464 w 1413"/>
              <a:gd name="T27" fmla="*/ 1371 h 1414"/>
              <a:gd name="T28" fmla="*/ 370 w 1413"/>
              <a:gd name="T29" fmla="*/ 1328 h 1414"/>
              <a:gd name="T30" fmla="*/ 284 w 1413"/>
              <a:gd name="T31" fmla="*/ 1273 h 1414"/>
              <a:gd name="T32" fmla="*/ 207 w 1413"/>
              <a:gd name="T33" fmla="*/ 1206 h 1414"/>
              <a:gd name="T34" fmla="*/ 141 w 1413"/>
              <a:gd name="T35" fmla="*/ 1129 h 1414"/>
              <a:gd name="T36" fmla="*/ 85 w 1413"/>
              <a:gd name="T37" fmla="*/ 1044 h 1414"/>
              <a:gd name="T38" fmla="*/ 43 w 1413"/>
              <a:gd name="T39" fmla="*/ 949 h 1414"/>
              <a:gd name="T40" fmla="*/ 14 w 1413"/>
              <a:gd name="T41" fmla="*/ 849 h 1414"/>
              <a:gd name="T42" fmla="*/ 1 w 1413"/>
              <a:gd name="T43" fmla="*/ 743 h 1414"/>
              <a:gd name="T44" fmla="*/ 1 w 1413"/>
              <a:gd name="T45" fmla="*/ 670 h 1414"/>
              <a:gd name="T46" fmla="*/ 14 w 1413"/>
              <a:gd name="T47" fmla="*/ 565 h 1414"/>
              <a:gd name="T48" fmla="*/ 43 w 1413"/>
              <a:gd name="T49" fmla="*/ 464 h 1414"/>
              <a:gd name="T50" fmla="*/ 85 w 1413"/>
              <a:gd name="T51" fmla="*/ 370 h 1414"/>
              <a:gd name="T52" fmla="*/ 141 w 1413"/>
              <a:gd name="T53" fmla="*/ 284 h 1414"/>
              <a:gd name="T54" fmla="*/ 207 w 1413"/>
              <a:gd name="T55" fmla="*/ 208 h 1414"/>
              <a:gd name="T56" fmla="*/ 284 w 1413"/>
              <a:gd name="T57" fmla="*/ 141 h 1414"/>
              <a:gd name="T58" fmla="*/ 370 w 1413"/>
              <a:gd name="T59" fmla="*/ 86 h 1414"/>
              <a:gd name="T60" fmla="*/ 464 w 1413"/>
              <a:gd name="T61" fmla="*/ 43 h 1414"/>
              <a:gd name="T62" fmla="*/ 564 w 1413"/>
              <a:gd name="T63" fmla="*/ 14 h 1414"/>
              <a:gd name="T64" fmla="*/ 670 w 1413"/>
              <a:gd name="T65" fmla="*/ 1 h 1414"/>
              <a:gd name="T66" fmla="*/ 743 w 1413"/>
              <a:gd name="T67" fmla="*/ 1 h 1414"/>
              <a:gd name="T68" fmla="*/ 849 w 1413"/>
              <a:gd name="T69" fmla="*/ 14 h 1414"/>
              <a:gd name="T70" fmla="*/ 949 w 1413"/>
              <a:gd name="T71" fmla="*/ 43 h 1414"/>
              <a:gd name="T72" fmla="*/ 1044 w 1413"/>
              <a:gd name="T73" fmla="*/ 86 h 1414"/>
              <a:gd name="T74" fmla="*/ 1129 w 1413"/>
              <a:gd name="T75" fmla="*/ 141 h 1414"/>
              <a:gd name="T76" fmla="*/ 1206 w 1413"/>
              <a:gd name="T77" fmla="*/ 208 h 1414"/>
              <a:gd name="T78" fmla="*/ 1273 w 1413"/>
              <a:gd name="T79" fmla="*/ 284 h 1414"/>
              <a:gd name="T80" fmla="*/ 1328 w 1413"/>
              <a:gd name="T81" fmla="*/ 370 h 1414"/>
              <a:gd name="T82" fmla="*/ 1371 w 1413"/>
              <a:gd name="T83" fmla="*/ 464 h 1414"/>
              <a:gd name="T84" fmla="*/ 1400 w 1413"/>
              <a:gd name="T85" fmla="*/ 565 h 1414"/>
              <a:gd name="T86" fmla="*/ 1412 w 1413"/>
              <a:gd name="T87" fmla="*/ 670 h 1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13" h="1414">
                <a:moveTo>
                  <a:pt x="1413" y="707"/>
                </a:moveTo>
                <a:lnTo>
                  <a:pt x="1413" y="707"/>
                </a:lnTo>
                <a:lnTo>
                  <a:pt x="1412" y="743"/>
                </a:lnTo>
                <a:lnTo>
                  <a:pt x="1410" y="778"/>
                </a:lnTo>
                <a:lnTo>
                  <a:pt x="1405" y="815"/>
                </a:lnTo>
                <a:lnTo>
                  <a:pt x="1400" y="849"/>
                </a:lnTo>
                <a:lnTo>
                  <a:pt x="1391" y="883"/>
                </a:lnTo>
                <a:lnTo>
                  <a:pt x="1382" y="917"/>
                </a:lnTo>
                <a:lnTo>
                  <a:pt x="1371" y="949"/>
                </a:lnTo>
                <a:lnTo>
                  <a:pt x="1358" y="982"/>
                </a:lnTo>
                <a:lnTo>
                  <a:pt x="1344" y="1014"/>
                </a:lnTo>
                <a:lnTo>
                  <a:pt x="1328" y="1044"/>
                </a:lnTo>
                <a:lnTo>
                  <a:pt x="1312" y="1073"/>
                </a:lnTo>
                <a:lnTo>
                  <a:pt x="1293" y="1102"/>
                </a:lnTo>
                <a:lnTo>
                  <a:pt x="1273" y="1129"/>
                </a:lnTo>
                <a:lnTo>
                  <a:pt x="1252" y="1156"/>
                </a:lnTo>
                <a:lnTo>
                  <a:pt x="1230" y="1182"/>
                </a:lnTo>
                <a:lnTo>
                  <a:pt x="1206" y="1206"/>
                </a:lnTo>
                <a:lnTo>
                  <a:pt x="1182" y="1230"/>
                </a:lnTo>
                <a:lnTo>
                  <a:pt x="1156" y="1253"/>
                </a:lnTo>
                <a:lnTo>
                  <a:pt x="1129" y="1273"/>
                </a:lnTo>
                <a:lnTo>
                  <a:pt x="1101" y="1293"/>
                </a:lnTo>
                <a:lnTo>
                  <a:pt x="1073" y="1312"/>
                </a:lnTo>
                <a:lnTo>
                  <a:pt x="1044" y="1328"/>
                </a:lnTo>
                <a:lnTo>
                  <a:pt x="1013" y="1344"/>
                </a:lnTo>
                <a:lnTo>
                  <a:pt x="982" y="1358"/>
                </a:lnTo>
                <a:lnTo>
                  <a:pt x="949" y="1371"/>
                </a:lnTo>
                <a:lnTo>
                  <a:pt x="917" y="1382"/>
                </a:lnTo>
                <a:lnTo>
                  <a:pt x="883" y="1391"/>
                </a:lnTo>
                <a:lnTo>
                  <a:pt x="849" y="1400"/>
                </a:lnTo>
                <a:lnTo>
                  <a:pt x="815" y="1405"/>
                </a:lnTo>
                <a:lnTo>
                  <a:pt x="778" y="1410"/>
                </a:lnTo>
                <a:lnTo>
                  <a:pt x="743" y="1412"/>
                </a:lnTo>
                <a:lnTo>
                  <a:pt x="707" y="1414"/>
                </a:lnTo>
                <a:lnTo>
                  <a:pt x="707" y="1414"/>
                </a:lnTo>
                <a:lnTo>
                  <a:pt x="670" y="1412"/>
                </a:lnTo>
                <a:lnTo>
                  <a:pt x="634" y="1410"/>
                </a:lnTo>
                <a:lnTo>
                  <a:pt x="598" y="1405"/>
                </a:lnTo>
                <a:lnTo>
                  <a:pt x="564" y="1400"/>
                </a:lnTo>
                <a:lnTo>
                  <a:pt x="529" y="1391"/>
                </a:lnTo>
                <a:lnTo>
                  <a:pt x="497" y="1382"/>
                </a:lnTo>
                <a:lnTo>
                  <a:pt x="464" y="1371"/>
                </a:lnTo>
                <a:lnTo>
                  <a:pt x="431" y="1358"/>
                </a:lnTo>
                <a:lnTo>
                  <a:pt x="400" y="1344"/>
                </a:lnTo>
                <a:lnTo>
                  <a:pt x="370" y="1328"/>
                </a:lnTo>
                <a:lnTo>
                  <a:pt x="341" y="1312"/>
                </a:lnTo>
                <a:lnTo>
                  <a:pt x="312" y="1293"/>
                </a:lnTo>
                <a:lnTo>
                  <a:pt x="284" y="1273"/>
                </a:lnTo>
                <a:lnTo>
                  <a:pt x="256" y="1253"/>
                </a:lnTo>
                <a:lnTo>
                  <a:pt x="231" y="1230"/>
                </a:lnTo>
                <a:lnTo>
                  <a:pt x="207" y="1206"/>
                </a:lnTo>
                <a:lnTo>
                  <a:pt x="183" y="1182"/>
                </a:lnTo>
                <a:lnTo>
                  <a:pt x="161" y="1156"/>
                </a:lnTo>
                <a:lnTo>
                  <a:pt x="141" y="1129"/>
                </a:lnTo>
                <a:lnTo>
                  <a:pt x="121" y="1102"/>
                </a:lnTo>
                <a:lnTo>
                  <a:pt x="102" y="1073"/>
                </a:lnTo>
                <a:lnTo>
                  <a:pt x="85" y="1044"/>
                </a:lnTo>
                <a:lnTo>
                  <a:pt x="69" y="1014"/>
                </a:lnTo>
                <a:lnTo>
                  <a:pt x="55" y="982"/>
                </a:lnTo>
                <a:lnTo>
                  <a:pt x="43" y="949"/>
                </a:lnTo>
                <a:lnTo>
                  <a:pt x="31" y="917"/>
                </a:lnTo>
                <a:lnTo>
                  <a:pt x="22" y="883"/>
                </a:lnTo>
                <a:lnTo>
                  <a:pt x="14" y="849"/>
                </a:lnTo>
                <a:lnTo>
                  <a:pt x="7" y="815"/>
                </a:lnTo>
                <a:lnTo>
                  <a:pt x="4" y="778"/>
                </a:lnTo>
                <a:lnTo>
                  <a:pt x="1" y="743"/>
                </a:lnTo>
                <a:lnTo>
                  <a:pt x="0" y="707"/>
                </a:lnTo>
                <a:lnTo>
                  <a:pt x="0" y="707"/>
                </a:lnTo>
                <a:lnTo>
                  <a:pt x="1" y="670"/>
                </a:lnTo>
                <a:lnTo>
                  <a:pt x="4" y="634"/>
                </a:lnTo>
                <a:lnTo>
                  <a:pt x="7" y="599"/>
                </a:lnTo>
                <a:lnTo>
                  <a:pt x="14" y="565"/>
                </a:lnTo>
                <a:lnTo>
                  <a:pt x="22" y="529"/>
                </a:lnTo>
                <a:lnTo>
                  <a:pt x="31" y="497"/>
                </a:lnTo>
                <a:lnTo>
                  <a:pt x="43" y="464"/>
                </a:lnTo>
                <a:lnTo>
                  <a:pt x="55" y="431"/>
                </a:lnTo>
                <a:lnTo>
                  <a:pt x="69" y="400"/>
                </a:lnTo>
                <a:lnTo>
                  <a:pt x="85" y="370"/>
                </a:lnTo>
                <a:lnTo>
                  <a:pt x="102" y="341"/>
                </a:lnTo>
                <a:lnTo>
                  <a:pt x="121" y="312"/>
                </a:lnTo>
                <a:lnTo>
                  <a:pt x="141" y="284"/>
                </a:lnTo>
                <a:lnTo>
                  <a:pt x="161" y="257"/>
                </a:lnTo>
                <a:lnTo>
                  <a:pt x="183" y="231"/>
                </a:lnTo>
                <a:lnTo>
                  <a:pt x="207" y="208"/>
                </a:lnTo>
                <a:lnTo>
                  <a:pt x="231" y="184"/>
                </a:lnTo>
                <a:lnTo>
                  <a:pt x="256" y="161"/>
                </a:lnTo>
                <a:lnTo>
                  <a:pt x="284" y="141"/>
                </a:lnTo>
                <a:lnTo>
                  <a:pt x="312" y="121"/>
                </a:lnTo>
                <a:lnTo>
                  <a:pt x="341" y="102"/>
                </a:lnTo>
                <a:lnTo>
                  <a:pt x="370" y="86"/>
                </a:lnTo>
                <a:lnTo>
                  <a:pt x="400" y="69"/>
                </a:lnTo>
                <a:lnTo>
                  <a:pt x="431" y="55"/>
                </a:lnTo>
                <a:lnTo>
                  <a:pt x="464" y="43"/>
                </a:lnTo>
                <a:lnTo>
                  <a:pt x="497" y="31"/>
                </a:lnTo>
                <a:lnTo>
                  <a:pt x="529" y="23"/>
                </a:lnTo>
                <a:lnTo>
                  <a:pt x="564" y="14"/>
                </a:lnTo>
                <a:lnTo>
                  <a:pt x="598" y="8"/>
                </a:lnTo>
                <a:lnTo>
                  <a:pt x="634" y="4"/>
                </a:lnTo>
                <a:lnTo>
                  <a:pt x="670" y="1"/>
                </a:lnTo>
                <a:lnTo>
                  <a:pt x="707" y="0"/>
                </a:lnTo>
                <a:lnTo>
                  <a:pt x="707" y="0"/>
                </a:lnTo>
                <a:lnTo>
                  <a:pt x="743" y="1"/>
                </a:lnTo>
                <a:lnTo>
                  <a:pt x="778" y="4"/>
                </a:lnTo>
                <a:lnTo>
                  <a:pt x="815" y="8"/>
                </a:lnTo>
                <a:lnTo>
                  <a:pt x="849" y="14"/>
                </a:lnTo>
                <a:lnTo>
                  <a:pt x="883" y="23"/>
                </a:lnTo>
                <a:lnTo>
                  <a:pt x="917" y="31"/>
                </a:lnTo>
                <a:lnTo>
                  <a:pt x="949" y="43"/>
                </a:lnTo>
                <a:lnTo>
                  <a:pt x="982" y="55"/>
                </a:lnTo>
                <a:lnTo>
                  <a:pt x="1013" y="69"/>
                </a:lnTo>
                <a:lnTo>
                  <a:pt x="1044" y="86"/>
                </a:lnTo>
                <a:lnTo>
                  <a:pt x="1073" y="102"/>
                </a:lnTo>
                <a:lnTo>
                  <a:pt x="1101" y="121"/>
                </a:lnTo>
                <a:lnTo>
                  <a:pt x="1129" y="141"/>
                </a:lnTo>
                <a:lnTo>
                  <a:pt x="1156" y="161"/>
                </a:lnTo>
                <a:lnTo>
                  <a:pt x="1182" y="184"/>
                </a:lnTo>
                <a:lnTo>
                  <a:pt x="1206" y="208"/>
                </a:lnTo>
                <a:lnTo>
                  <a:pt x="1230" y="231"/>
                </a:lnTo>
                <a:lnTo>
                  <a:pt x="1252" y="257"/>
                </a:lnTo>
                <a:lnTo>
                  <a:pt x="1273" y="284"/>
                </a:lnTo>
                <a:lnTo>
                  <a:pt x="1293" y="312"/>
                </a:lnTo>
                <a:lnTo>
                  <a:pt x="1312" y="341"/>
                </a:lnTo>
                <a:lnTo>
                  <a:pt x="1328" y="370"/>
                </a:lnTo>
                <a:lnTo>
                  <a:pt x="1344" y="400"/>
                </a:lnTo>
                <a:lnTo>
                  <a:pt x="1358" y="431"/>
                </a:lnTo>
                <a:lnTo>
                  <a:pt x="1371" y="464"/>
                </a:lnTo>
                <a:lnTo>
                  <a:pt x="1382" y="497"/>
                </a:lnTo>
                <a:lnTo>
                  <a:pt x="1391" y="529"/>
                </a:lnTo>
                <a:lnTo>
                  <a:pt x="1400" y="565"/>
                </a:lnTo>
                <a:lnTo>
                  <a:pt x="1405" y="599"/>
                </a:lnTo>
                <a:lnTo>
                  <a:pt x="1410" y="634"/>
                </a:lnTo>
                <a:lnTo>
                  <a:pt x="1412" y="670"/>
                </a:lnTo>
                <a:lnTo>
                  <a:pt x="1413" y="707"/>
                </a:lnTo>
                <a:lnTo>
                  <a:pt x="1413" y="707"/>
                </a:lnTo>
                <a:close/>
              </a:path>
            </a:pathLst>
          </a:custGeom>
          <a:solidFill>
            <a:srgbClr val="00B393"/>
          </a:solidFill>
          <a:ln>
            <a:noFill/>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6" name="Freeform 34"/>
          <p:cNvSpPr>
            <a:spLocks/>
          </p:cNvSpPr>
          <p:nvPr/>
        </p:nvSpPr>
        <p:spPr bwMode="auto">
          <a:xfrm>
            <a:off x="5371348" y="2909970"/>
            <a:ext cx="456088" cy="314543"/>
          </a:xfrm>
          <a:custGeom>
            <a:avLst/>
            <a:gdLst>
              <a:gd name="T0" fmla="*/ 81 w 464"/>
              <a:gd name="T1" fmla="*/ 10 h 320"/>
              <a:gd name="T2" fmla="*/ 0 w 464"/>
              <a:gd name="T3" fmla="*/ 0 h 320"/>
              <a:gd name="T4" fmla="*/ 464 w 464"/>
              <a:gd name="T5" fmla="*/ 320 h 320"/>
            </a:gdLst>
            <a:ahLst/>
            <a:cxnLst>
              <a:cxn ang="0">
                <a:pos x="T0" y="T1"/>
              </a:cxn>
              <a:cxn ang="0">
                <a:pos x="T2" y="T3"/>
              </a:cxn>
              <a:cxn ang="0">
                <a:pos x="T4" y="T5"/>
              </a:cxn>
            </a:cxnLst>
            <a:rect l="0" t="0" r="r" b="b"/>
            <a:pathLst>
              <a:path w="464" h="320">
                <a:moveTo>
                  <a:pt x="81" y="10"/>
                </a:moveTo>
                <a:lnTo>
                  <a:pt x="0" y="0"/>
                </a:lnTo>
                <a:lnTo>
                  <a:pt x="464" y="3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nvGrpSpPr>
          <p:cNvPr id="46" name="Group 45"/>
          <p:cNvGrpSpPr/>
          <p:nvPr/>
        </p:nvGrpSpPr>
        <p:grpSpPr>
          <a:xfrm>
            <a:off x="1258438" y="2177343"/>
            <a:ext cx="705479" cy="763345"/>
            <a:chOff x="584200" y="314325"/>
            <a:chExt cx="909639" cy="984251"/>
          </a:xfrm>
          <a:solidFill>
            <a:schemeClr val="bg1"/>
          </a:solidFill>
        </p:grpSpPr>
        <p:sp>
          <p:nvSpPr>
            <p:cNvPr id="47" name="Freeform 200"/>
            <p:cNvSpPr>
              <a:spLocks/>
            </p:cNvSpPr>
            <p:nvPr/>
          </p:nvSpPr>
          <p:spPr bwMode="auto">
            <a:xfrm>
              <a:off x="584200" y="552450"/>
              <a:ext cx="292100" cy="746125"/>
            </a:xfrm>
            <a:custGeom>
              <a:avLst/>
              <a:gdLst>
                <a:gd name="T0" fmla="*/ 169 w 184"/>
                <a:gd name="T1" fmla="*/ 416 h 470"/>
                <a:gd name="T2" fmla="*/ 142 w 184"/>
                <a:gd name="T3" fmla="*/ 418 h 470"/>
                <a:gd name="T4" fmla="*/ 121 w 184"/>
                <a:gd name="T5" fmla="*/ 420 h 470"/>
                <a:gd name="T6" fmla="*/ 101 w 184"/>
                <a:gd name="T7" fmla="*/ 418 h 470"/>
                <a:gd name="T8" fmla="*/ 86 w 184"/>
                <a:gd name="T9" fmla="*/ 412 h 470"/>
                <a:gd name="T10" fmla="*/ 86 w 184"/>
                <a:gd name="T11" fmla="*/ 412 h 470"/>
                <a:gd name="T12" fmla="*/ 75 w 184"/>
                <a:gd name="T13" fmla="*/ 403 h 470"/>
                <a:gd name="T14" fmla="*/ 67 w 184"/>
                <a:gd name="T15" fmla="*/ 385 h 470"/>
                <a:gd name="T16" fmla="*/ 67 w 184"/>
                <a:gd name="T17" fmla="*/ 385 h 470"/>
                <a:gd name="T18" fmla="*/ 57 w 184"/>
                <a:gd name="T19" fmla="*/ 341 h 470"/>
                <a:gd name="T20" fmla="*/ 55 w 184"/>
                <a:gd name="T21" fmla="*/ 270 h 470"/>
                <a:gd name="T22" fmla="*/ 55 w 184"/>
                <a:gd name="T23" fmla="*/ 270 h 470"/>
                <a:gd name="T24" fmla="*/ 19 w 184"/>
                <a:gd name="T25" fmla="*/ 259 h 470"/>
                <a:gd name="T26" fmla="*/ 9 w 184"/>
                <a:gd name="T27" fmla="*/ 253 h 470"/>
                <a:gd name="T28" fmla="*/ 4 w 184"/>
                <a:gd name="T29" fmla="*/ 245 h 470"/>
                <a:gd name="T30" fmla="*/ 0 w 184"/>
                <a:gd name="T31" fmla="*/ 238 h 470"/>
                <a:gd name="T32" fmla="*/ 0 w 184"/>
                <a:gd name="T33" fmla="*/ 236 h 470"/>
                <a:gd name="T34" fmla="*/ 0 w 184"/>
                <a:gd name="T35" fmla="*/ 236 h 470"/>
                <a:gd name="T36" fmla="*/ 7 w 184"/>
                <a:gd name="T37" fmla="*/ 218 h 470"/>
                <a:gd name="T38" fmla="*/ 7 w 184"/>
                <a:gd name="T39" fmla="*/ 218 h 470"/>
                <a:gd name="T40" fmla="*/ 21 w 184"/>
                <a:gd name="T41" fmla="*/ 195 h 470"/>
                <a:gd name="T42" fmla="*/ 38 w 184"/>
                <a:gd name="T43" fmla="*/ 172 h 470"/>
                <a:gd name="T44" fmla="*/ 55 w 184"/>
                <a:gd name="T45" fmla="*/ 149 h 470"/>
                <a:gd name="T46" fmla="*/ 59 w 184"/>
                <a:gd name="T47" fmla="*/ 109 h 470"/>
                <a:gd name="T48" fmla="*/ 80 w 184"/>
                <a:gd name="T49" fmla="*/ 34 h 470"/>
                <a:gd name="T50" fmla="*/ 96 w 184"/>
                <a:gd name="T51" fmla="*/ 0 h 470"/>
                <a:gd name="T52" fmla="*/ 109 w 184"/>
                <a:gd name="T53" fmla="*/ 7 h 470"/>
                <a:gd name="T54" fmla="*/ 101 w 184"/>
                <a:gd name="T55" fmla="*/ 23 h 470"/>
                <a:gd name="T56" fmla="*/ 82 w 184"/>
                <a:gd name="T57" fmla="*/ 74 h 470"/>
                <a:gd name="T58" fmla="*/ 71 w 184"/>
                <a:gd name="T59" fmla="*/ 153 h 470"/>
                <a:gd name="T60" fmla="*/ 71 w 184"/>
                <a:gd name="T61" fmla="*/ 157 h 470"/>
                <a:gd name="T62" fmla="*/ 69 w 184"/>
                <a:gd name="T63" fmla="*/ 159 h 470"/>
                <a:gd name="T64" fmla="*/ 29 w 184"/>
                <a:gd name="T65" fmla="*/ 211 h 470"/>
                <a:gd name="T66" fmla="*/ 21 w 184"/>
                <a:gd name="T67" fmla="*/ 224 h 470"/>
                <a:gd name="T68" fmla="*/ 17 w 184"/>
                <a:gd name="T69" fmla="*/ 232 h 470"/>
                <a:gd name="T70" fmla="*/ 15 w 184"/>
                <a:gd name="T71" fmla="*/ 236 h 470"/>
                <a:gd name="T72" fmla="*/ 15 w 184"/>
                <a:gd name="T73" fmla="*/ 236 h 470"/>
                <a:gd name="T74" fmla="*/ 17 w 184"/>
                <a:gd name="T75" fmla="*/ 238 h 470"/>
                <a:gd name="T76" fmla="*/ 19 w 184"/>
                <a:gd name="T77" fmla="*/ 241 h 470"/>
                <a:gd name="T78" fmla="*/ 30 w 184"/>
                <a:gd name="T79" fmla="*/ 247 h 470"/>
                <a:gd name="T80" fmla="*/ 30 w 184"/>
                <a:gd name="T81" fmla="*/ 247 h 470"/>
                <a:gd name="T82" fmla="*/ 63 w 184"/>
                <a:gd name="T83" fmla="*/ 257 h 470"/>
                <a:gd name="T84" fmla="*/ 71 w 184"/>
                <a:gd name="T85" fmla="*/ 257 h 470"/>
                <a:gd name="T86" fmla="*/ 71 w 184"/>
                <a:gd name="T87" fmla="*/ 262 h 470"/>
                <a:gd name="T88" fmla="*/ 73 w 184"/>
                <a:gd name="T89" fmla="*/ 345 h 470"/>
                <a:gd name="T90" fmla="*/ 77 w 184"/>
                <a:gd name="T91" fmla="*/ 362 h 470"/>
                <a:gd name="T92" fmla="*/ 78 w 184"/>
                <a:gd name="T93" fmla="*/ 378 h 470"/>
                <a:gd name="T94" fmla="*/ 88 w 184"/>
                <a:gd name="T95" fmla="*/ 395 h 470"/>
                <a:gd name="T96" fmla="*/ 94 w 184"/>
                <a:gd name="T97" fmla="*/ 399 h 470"/>
                <a:gd name="T98" fmla="*/ 105 w 184"/>
                <a:gd name="T99" fmla="*/ 403 h 470"/>
                <a:gd name="T100" fmla="*/ 121 w 184"/>
                <a:gd name="T101" fmla="*/ 404 h 470"/>
                <a:gd name="T102" fmla="*/ 144 w 184"/>
                <a:gd name="T103" fmla="*/ 403 h 470"/>
                <a:gd name="T104" fmla="*/ 174 w 184"/>
                <a:gd name="T105" fmla="*/ 399 h 470"/>
                <a:gd name="T106" fmla="*/ 184 w 184"/>
                <a:gd name="T107" fmla="*/ 470 h 470"/>
                <a:gd name="T108" fmla="*/ 169 w 184"/>
                <a:gd name="T109"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4" h="470">
                  <a:moveTo>
                    <a:pt x="169" y="470"/>
                  </a:moveTo>
                  <a:lnTo>
                    <a:pt x="169" y="416"/>
                  </a:lnTo>
                  <a:lnTo>
                    <a:pt x="169" y="416"/>
                  </a:lnTo>
                  <a:lnTo>
                    <a:pt x="142" y="418"/>
                  </a:lnTo>
                  <a:lnTo>
                    <a:pt x="121" y="420"/>
                  </a:lnTo>
                  <a:lnTo>
                    <a:pt x="121" y="420"/>
                  </a:lnTo>
                  <a:lnTo>
                    <a:pt x="121" y="420"/>
                  </a:lnTo>
                  <a:lnTo>
                    <a:pt x="101" y="418"/>
                  </a:lnTo>
                  <a:lnTo>
                    <a:pt x="94" y="416"/>
                  </a:lnTo>
                  <a:lnTo>
                    <a:pt x="86" y="412"/>
                  </a:lnTo>
                  <a:lnTo>
                    <a:pt x="86" y="412"/>
                  </a:lnTo>
                  <a:lnTo>
                    <a:pt x="86" y="412"/>
                  </a:lnTo>
                  <a:lnTo>
                    <a:pt x="80" y="408"/>
                  </a:lnTo>
                  <a:lnTo>
                    <a:pt x="75" y="403"/>
                  </a:lnTo>
                  <a:lnTo>
                    <a:pt x="69" y="395"/>
                  </a:lnTo>
                  <a:lnTo>
                    <a:pt x="67" y="385"/>
                  </a:lnTo>
                  <a:lnTo>
                    <a:pt x="67" y="385"/>
                  </a:lnTo>
                  <a:lnTo>
                    <a:pt x="67" y="385"/>
                  </a:lnTo>
                  <a:lnTo>
                    <a:pt x="61" y="366"/>
                  </a:lnTo>
                  <a:lnTo>
                    <a:pt x="57" y="341"/>
                  </a:lnTo>
                  <a:lnTo>
                    <a:pt x="55" y="309"/>
                  </a:lnTo>
                  <a:lnTo>
                    <a:pt x="55" y="270"/>
                  </a:lnTo>
                  <a:lnTo>
                    <a:pt x="55" y="270"/>
                  </a:lnTo>
                  <a:lnTo>
                    <a:pt x="55" y="270"/>
                  </a:lnTo>
                  <a:lnTo>
                    <a:pt x="30" y="262"/>
                  </a:lnTo>
                  <a:lnTo>
                    <a:pt x="19" y="259"/>
                  </a:lnTo>
                  <a:lnTo>
                    <a:pt x="9" y="253"/>
                  </a:lnTo>
                  <a:lnTo>
                    <a:pt x="9" y="253"/>
                  </a:lnTo>
                  <a:lnTo>
                    <a:pt x="9" y="253"/>
                  </a:lnTo>
                  <a:lnTo>
                    <a:pt x="4" y="245"/>
                  </a:lnTo>
                  <a:lnTo>
                    <a:pt x="0" y="238"/>
                  </a:lnTo>
                  <a:lnTo>
                    <a:pt x="0" y="238"/>
                  </a:lnTo>
                  <a:lnTo>
                    <a:pt x="0" y="238"/>
                  </a:lnTo>
                  <a:lnTo>
                    <a:pt x="0" y="236"/>
                  </a:lnTo>
                  <a:lnTo>
                    <a:pt x="0" y="236"/>
                  </a:lnTo>
                  <a:lnTo>
                    <a:pt x="0" y="236"/>
                  </a:lnTo>
                  <a:lnTo>
                    <a:pt x="2" y="228"/>
                  </a:lnTo>
                  <a:lnTo>
                    <a:pt x="7" y="218"/>
                  </a:lnTo>
                  <a:lnTo>
                    <a:pt x="7" y="218"/>
                  </a:lnTo>
                  <a:lnTo>
                    <a:pt x="7" y="218"/>
                  </a:lnTo>
                  <a:lnTo>
                    <a:pt x="21" y="195"/>
                  </a:lnTo>
                  <a:lnTo>
                    <a:pt x="21" y="195"/>
                  </a:lnTo>
                  <a:lnTo>
                    <a:pt x="21" y="195"/>
                  </a:lnTo>
                  <a:lnTo>
                    <a:pt x="38" y="172"/>
                  </a:lnTo>
                  <a:lnTo>
                    <a:pt x="55" y="149"/>
                  </a:lnTo>
                  <a:lnTo>
                    <a:pt x="55" y="149"/>
                  </a:lnTo>
                  <a:lnTo>
                    <a:pt x="55" y="149"/>
                  </a:lnTo>
                  <a:lnTo>
                    <a:pt x="59" y="109"/>
                  </a:lnTo>
                  <a:lnTo>
                    <a:pt x="69" y="71"/>
                  </a:lnTo>
                  <a:lnTo>
                    <a:pt x="80" y="34"/>
                  </a:lnTo>
                  <a:lnTo>
                    <a:pt x="86" y="17"/>
                  </a:lnTo>
                  <a:lnTo>
                    <a:pt x="96" y="0"/>
                  </a:lnTo>
                  <a:lnTo>
                    <a:pt x="96" y="0"/>
                  </a:lnTo>
                  <a:lnTo>
                    <a:pt x="109" y="7"/>
                  </a:lnTo>
                  <a:lnTo>
                    <a:pt x="109" y="7"/>
                  </a:lnTo>
                  <a:lnTo>
                    <a:pt x="101" y="23"/>
                  </a:lnTo>
                  <a:lnTo>
                    <a:pt x="94" y="40"/>
                  </a:lnTo>
                  <a:lnTo>
                    <a:pt x="82" y="74"/>
                  </a:lnTo>
                  <a:lnTo>
                    <a:pt x="75" y="113"/>
                  </a:lnTo>
                  <a:lnTo>
                    <a:pt x="71" y="153"/>
                  </a:lnTo>
                  <a:lnTo>
                    <a:pt x="71" y="153"/>
                  </a:lnTo>
                  <a:lnTo>
                    <a:pt x="71" y="157"/>
                  </a:lnTo>
                  <a:lnTo>
                    <a:pt x="69" y="159"/>
                  </a:lnTo>
                  <a:lnTo>
                    <a:pt x="69" y="159"/>
                  </a:lnTo>
                  <a:lnTo>
                    <a:pt x="42" y="193"/>
                  </a:lnTo>
                  <a:lnTo>
                    <a:pt x="29" y="211"/>
                  </a:lnTo>
                  <a:lnTo>
                    <a:pt x="21" y="224"/>
                  </a:lnTo>
                  <a:lnTo>
                    <a:pt x="21" y="224"/>
                  </a:lnTo>
                  <a:lnTo>
                    <a:pt x="21" y="224"/>
                  </a:lnTo>
                  <a:lnTo>
                    <a:pt x="17" y="232"/>
                  </a:lnTo>
                  <a:lnTo>
                    <a:pt x="15" y="236"/>
                  </a:lnTo>
                  <a:lnTo>
                    <a:pt x="15" y="236"/>
                  </a:lnTo>
                  <a:lnTo>
                    <a:pt x="15" y="236"/>
                  </a:lnTo>
                  <a:lnTo>
                    <a:pt x="15" y="236"/>
                  </a:lnTo>
                  <a:lnTo>
                    <a:pt x="15" y="236"/>
                  </a:lnTo>
                  <a:lnTo>
                    <a:pt x="17" y="238"/>
                  </a:lnTo>
                  <a:lnTo>
                    <a:pt x="19" y="241"/>
                  </a:lnTo>
                  <a:lnTo>
                    <a:pt x="19" y="241"/>
                  </a:lnTo>
                  <a:lnTo>
                    <a:pt x="19" y="241"/>
                  </a:lnTo>
                  <a:lnTo>
                    <a:pt x="30" y="247"/>
                  </a:lnTo>
                  <a:lnTo>
                    <a:pt x="30" y="247"/>
                  </a:lnTo>
                  <a:lnTo>
                    <a:pt x="30" y="247"/>
                  </a:lnTo>
                  <a:lnTo>
                    <a:pt x="46" y="253"/>
                  </a:lnTo>
                  <a:lnTo>
                    <a:pt x="63" y="257"/>
                  </a:lnTo>
                  <a:lnTo>
                    <a:pt x="63" y="257"/>
                  </a:lnTo>
                  <a:lnTo>
                    <a:pt x="71" y="257"/>
                  </a:lnTo>
                  <a:lnTo>
                    <a:pt x="71" y="262"/>
                  </a:lnTo>
                  <a:lnTo>
                    <a:pt x="71" y="262"/>
                  </a:lnTo>
                  <a:lnTo>
                    <a:pt x="71" y="322"/>
                  </a:lnTo>
                  <a:lnTo>
                    <a:pt x="73" y="345"/>
                  </a:lnTo>
                  <a:lnTo>
                    <a:pt x="77" y="362"/>
                  </a:lnTo>
                  <a:lnTo>
                    <a:pt x="77" y="362"/>
                  </a:lnTo>
                  <a:lnTo>
                    <a:pt x="77" y="362"/>
                  </a:lnTo>
                  <a:lnTo>
                    <a:pt x="78" y="378"/>
                  </a:lnTo>
                  <a:lnTo>
                    <a:pt x="82" y="387"/>
                  </a:lnTo>
                  <a:lnTo>
                    <a:pt x="88" y="395"/>
                  </a:lnTo>
                  <a:lnTo>
                    <a:pt x="94" y="399"/>
                  </a:lnTo>
                  <a:lnTo>
                    <a:pt x="94" y="399"/>
                  </a:lnTo>
                  <a:lnTo>
                    <a:pt x="94" y="399"/>
                  </a:lnTo>
                  <a:lnTo>
                    <a:pt x="105" y="403"/>
                  </a:lnTo>
                  <a:lnTo>
                    <a:pt x="121" y="404"/>
                  </a:lnTo>
                  <a:lnTo>
                    <a:pt x="121" y="404"/>
                  </a:lnTo>
                  <a:lnTo>
                    <a:pt x="121" y="404"/>
                  </a:lnTo>
                  <a:lnTo>
                    <a:pt x="144" y="403"/>
                  </a:lnTo>
                  <a:lnTo>
                    <a:pt x="174" y="399"/>
                  </a:lnTo>
                  <a:lnTo>
                    <a:pt x="174" y="399"/>
                  </a:lnTo>
                  <a:lnTo>
                    <a:pt x="184" y="399"/>
                  </a:lnTo>
                  <a:lnTo>
                    <a:pt x="184" y="470"/>
                  </a:lnTo>
                  <a:lnTo>
                    <a:pt x="169" y="470"/>
                  </a:lnTo>
                  <a:lnTo>
                    <a:pt x="169"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01"/>
            <p:cNvSpPr>
              <a:spLocks/>
            </p:cNvSpPr>
            <p:nvPr/>
          </p:nvSpPr>
          <p:spPr bwMode="auto">
            <a:xfrm>
              <a:off x="946150" y="381000"/>
              <a:ext cx="219075" cy="36513"/>
            </a:xfrm>
            <a:custGeom>
              <a:avLst/>
              <a:gdLst>
                <a:gd name="T0" fmla="*/ 67 w 138"/>
                <a:gd name="T1" fmla="*/ 14 h 23"/>
                <a:gd name="T2" fmla="*/ 67 w 138"/>
                <a:gd name="T3" fmla="*/ 14 h 23"/>
                <a:gd name="T4" fmla="*/ 29 w 138"/>
                <a:gd name="T5" fmla="*/ 16 h 23"/>
                <a:gd name="T6" fmla="*/ 29 w 138"/>
                <a:gd name="T7" fmla="*/ 16 h 23"/>
                <a:gd name="T8" fmla="*/ 29 w 138"/>
                <a:gd name="T9" fmla="*/ 16 h 23"/>
                <a:gd name="T10" fmla="*/ 4 w 138"/>
                <a:gd name="T11" fmla="*/ 19 h 23"/>
                <a:gd name="T12" fmla="*/ 4 w 138"/>
                <a:gd name="T13" fmla="*/ 19 h 23"/>
                <a:gd name="T14" fmla="*/ 0 w 138"/>
                <a:gd name="T15" fmla="*/ 6 h 23"/>
                <a:gd name="T16" fmla="*/ 0 w 138"/>
                <a:gd name="T17" fmla="*/ 6 h 23"/>
                <a:gd name="T18" fmla="*/ 29 w 138"/>
                <a:gd name="T19" fmla="*/ 2 h 23"/>
                <a:gd name="T20" fmla="*/ 29 w 138"/>
                <a:gd name="T21" fmla="*/ 2 h 23"/>
                <a:gd name="T22" fmla="*/ 29 w 138"/>
                <a:gd name="T23" fmla="*/ 2 h 23"/>
                <a:gd name="T24" fmla="*/ 67 w 138"/>
                <a:gd name="T25" fmla="*/ 0 h 23"/>
                <a:gd name="T26" fmla="*/ 67 w 138"/>
                <a:gd name="T27" fmla="*/ 0 h 23"/>
                <a:gd name="T28" fmla="*/ 67 w 138"/>
                <a:gd name="T29" fmla="*/ 0 h 23"/>
                <a:gd name="T30" fmla="*/ 104 w 138"/>
                <a:gd name="T31" fmla="*/ 2 h 23"/>
                <a:gd name="T32" fmla="*/ 121 w 138"/>
                <a:gd name="T33" fmla="*/ 4 h 23"/>
                <a:gd name="T34" fmla="*/ 138 w 138"/>
                <a:gd name="T35" fmla="*/ 8 h 23"/>
                <a:gd name="T36" fmla="*/ 138 w 138"/>
                <a:gd name="T37" fmla="*/ 8 h 23"/>
                <a:gd name="T38" fmla="*/ 138 w 138"/>
                <a:gd name="T39" fmla="*/ 8 h 23"/>
                <a:gd name="T40" fmla="*/ 134 w 138"/>
                <a:gd name="T41" fmla="*/ 23 h 23"/>
                <a:gd name="T42" fmla="*/ 134 w 138"/>
                <a:gd name="T43" fmla="*/ 23 h 23"/>
                <a:gd name="T44" fmla="*/ 102 w 138"/>
                <a:gd name="T45" fmla="*/ 16 h 23"/>
                <a:gd name="T46" fmla="*/ 67 w 138"/>
                <a:gd name="T47" fmla="*/ 14 h 23"/>
                <a:gd name="T48" fmla="*/ 67 w 138"/>
                <a:gd name="T4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8" h="23">
                  <a:moveTo>
                    <a:pt x="67" y="14"/>
                  </a:moveTo>
                  <a:lnTo>
                    <a:pt x="67" y="14"/>
                  </a:lnTo>
                  <a:lnTo>
                    <a:pt x="29" y="16"/>
                  </a:lnTo>
                  <a:lnTo>
                    <a:pt x="29" y="16"/>
                  </a:lnTo>
                  <a:lnTo>
                    <a:pt x="29" y="16"/>
                  </a:lnTo>
                  <a:lnTo>
                    <a:pt x="4" y="19"/>
                  </a:lnTo>
                  <a:lnTo>
                    <a:pt x="4" y="19"/>
                  </a:lnTo>
                  <a:lnTo>
                    <a:pt x="0" y="6"/>
                  </a:lnTo>
                  <a:lnTo>
                    <a:pt x="0" y="6"/>
                  </a:lnTo>
                  <a:lnTo>
                    <a:pt x="29" y="2"/>
                  </a:lnTo>
                  <a:lnTo>
                    <a:pt x="29" y="2"/>
                  </a:lnTo>
                  <a:lnTo>
                    <a:pt x="29" y="2"/>
                  </a:lnTo>
                  <a:lnTo>
                    <a:pt x="67" y="0"/>
                  </a:lnTo>
                  <a:lnTo>
                    <a:pt x="67" y="0"/>
                  </a:lnTo>
                  <a:lnTo>
                    <a:pt x="67" y="0"/>
                  </a:lnTo>
                  <a:lnTo>
                    <a:pt x="104" y="2"/>
                  </a:lnTo>
                  <a:lnTo>
                    <a:pt x="121" y="4"/>
                  </a:lnTo>
                  <a:lnTo>
                    <a:pt x="138" y="8"/>
                  </a:lnTo>
                  <a:lnTo>
                    <a:pt x="138" y="8"/>
                  </a:lnTo>
                  <a:lnTo>
                    <a:pt x="138" y="8"/>
                  </a:lnTo>
                  <a:lnTo>
                    <a:pt x="134" y="23"/>
                  </a:lnTo>
                  <a:lnTo>
                    <a:pt x="134" y="23"/>
                  </a:lnTo>
                  <a:lnTo>
                    <a:pt x="102" y="16"/>
                  </a:lnTo>
                  <a:lnTo>
                    <a:pt x="67" y="14"/>
                  </a:lnTo>
                  <a:lnTo>
                    <a:pt x="6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02"/>
            <p:cNvSpPr>
              <a:spLocks/>
            </p:cNvSpPr>
            <p:nvPr/>
          </p:nvSpPr>
          <p:spPr bwMode="auto">
            <a:xfrm>
              <a:off x="1257300" y="712788"/>
              <a:ext cx="130175" cy="585788"/>
            </a:xfrm>
            <a:custGeom>
              <a:avLst/>
              <a:gdLst>
                <a:gd name="T0" fmla="*/ 0 w 82"/>
                <a:gd name="T1" fmla="*/ 369 h 369"/>
                <a:gd name="T2" fmla="*/ 0 w 82"/>
                <a:gd name="T3" fmla="*/ 194 h 369"/>
                <a:gd name="T4" fmla="*/ 2 w 82"/>
                <a:gd name="T5" fmla="*/ 192 h 369"/>
                <a:gd name="T6" fmla="*/ 2 w 82"/>
                <a:gd name="T7" fmla="*/ 192 h 369"/>
                <a:gd name="T8" fmla="*/ 15 w 82"/>
                <a:gd name="T9" fmla="*/ 177 h 369"/>
                <a:gd name="T10" fmla="*/ 25 w 82"/>
                <a:gd name="T11" fmla="*/ 161 h 369"/>
                <a:gd name="T12" fmla="*/ 34 w 82"/>
                <a:gd name="T13" fmla="*/ 146 h 369"/>
                <a:gd name="T14" fmla="*/ 44 w 82"/>
                <a:gd name="T15" fmla="*/ 129 h 369"/>
                <a:gd name="T16" fmla="*/ 51 w 82"/>
                <a:gd name="T17" fmla="*/ 112 h 369"/>
                <a:gd name="T18" fmla="*/ 57 w 82"/>
                <a:gd name="T19" fmla="*/ 94 h 369"/>
                <a:gd name="T20" fmla="*/ 61 w 82"/>
                <a:gd name="T21" fmla="*/ 75 h 369"/>
                <a:gd name="T22" fmla="*/ 65 w 82"/>
                <a:gd name="T23" fmla="*/ 56 h 369"/>
                <a:gd name="T24" fmla="*/ 65 w 82"/>
                <a:gd name="T25" fmla="*/ 56 h 369"/>
                <a:gd name="T26" fmla="*/ 65 w 82"/>
                <a:gd name="T27" fmla="*/ 56 h 369"/>
                <a:gd name="T28" fmla="*/ 67 w 82"/>
                <a:gd name="T29" fmla="*/ 33 h 369"/>
                <a:gd name="T30" fmla="*/ 67 w 82"/>
                <a:gd name="T31" fmla="*/ 8 h 369"/>
                <a:gd name="T32" fmla="*/ 67 w 82"/>
                <a:gd name="T33" fmla="*/ 8 h 369"/>
                <a:gd name="T34" fmla="*/ 67 w 82"/>
                <a:gd name="T35" fmla="*/ 8 h 369"/>
                <a:gd name="T36" fmla="*/ 67 w 82"/>
                <a:gd name="T37" fmla="*/ 2 h 369"/>
                <a:gd name="T38" fmla="*/ 67 w 82"/>
                <a:gd name="T39" fmla="*/ 2 h 369"/>
                <a:gd name="T40" fmla="*/ 82 w 82"/>
                <a:gd name="T41" fmla="*/ 0 h 369"/>
                <a:gd name="T42" fmla="*/ 82 w 82"/>
                <a:gd name="T43" fmla="*/ 0 h 369"/>
                <a:gd name="T44" fmla="*/ 82 w 82"/>
                <a:gd name="T45" fmla="*/ 8 h 369"/>
                <a:gd name="T46" fmla="*/ 82 w 82"/>
                <a:gd name="T47" fmla="*/ 8 h 369"/>
                <a:gd name="T48" fmla="*/ 82 w 82"/>
                <a:gd name="T49" fmla="*/ 8 h 369"/>
                <a:gd name="T50" fmla="*/ 82 w 82"/>
                <a:gd name="T51" fmla="*/ 33 h 369"/>
                <a:gd name="T52" fmla="*/ 80 w 82"/>
                <a:gd name="T53" fmla="*/ 58 h 369"/>
                <a:gd name="T54" fmla="*/ 80 w 82"/>
                <a:gd name="T55" fmla="*/ 58 h 369"/>
                <a:gd name="T56" fmla="*/ 80 w 82"/>
                <a:gd name="T57" fmla="*/ 58 h 369"/>
                <a:gd name="T58" fmla="*/ 76 w 82"/>
                <a:gd name="T59" fmla="*/ 79 h 369"/>
                <a:gd name="T60" fmla="*/ 73 w 82"/>
                <a:gd name="T61" fmla="*/ 98 h 369"/>
                <a:gd name="T62" fmla="*/ 65 w 82"/>
                <a:gd name="T63" fmla="*/ 117 h 369"/>
                <a:gd name="T64" fmla="*/ 57 w 82"/>
                <a:gd name="T65" fmla="*/ 135 h 369"/>
                <a:gd name="T66" fmla="*/ 50 w 82"/>
                <a:gd name="T67" fmla="*/ 152 h 369"/>
                <a:gd name="T68" fmla="*/ 38 w 82"/>
                <a:gd name="T69" fmla="*/ 169 h 369"/>
                <a:gd name="T70" fmla="*/ 28 w 82"/>
                <a:gd name="T71" fmla="*/ 184 h 369"/>
                <a:gd name="T72" fmla="*/ 15 w 82"/>
                <a:gd name="T73" fmla="*/ 200 h 369"/>
                <a:gd name="T74" fmla="*/ 15 w 82"/>
                <a:gd name="T75" fmla="*/ 200 h 369"/>
                <a:gd name="T76" fmla="*/ 15 w 82"/>
                <a:gd name="T77" fmla="*/ 369 h 369"/>
                <a:gd name="T78" fmla="*/ 0 w 82"/>
                <a:gd name="T79" fmla="*/ 369 h 369"/>
                <a:gd name="T80" fmla="*/ 0 w 82"/>
                <a:gd name="T81" fmla="*/ 369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2" h="369">
                  <a:moveTo>
                    <a:pt x="0" y="369"/>
                  </a:moveTo>
                  <a:lnTo>
                    <a:pt x="0" y="194"/>
                  </a:lnTo>
                  <a:lnTo>
                    <a:pt x="2" y="192"/>
                  </a:lnTo>
                  <a:lnTo>
                    <a:pt x="2" y="192"/>
                  </a:lnTo>
                  <a:lnTo>
                    <a:pt x="15" y="177"/>
                  </a:lnTo>
                  <a:lnTo>
                    <a:pt x="25" y="161"/>
                  </a:lnTo>
                  <a:lnTo>
                    <a:pt x="34" y="146"/>
                  </a:lnTo>
                  <a:lnTo>
                    <a:pt x="44" y="129"/>
                  </a:lnTo>
                  <a:lnTo>
                    <a:pt x="51" y="112"/>
                  </a:lnTo>
                  <a:lnTo>
                    <a:pt x="57" y="94"/>
                  </a:lnTo>
                  <a:lnTo>
                    <a:pt x="61" y="75"/>
                  </a:lnTo>
                  <a:lnTo>
                    <a:pt x="65" y="56"/>
                  </a:lnTo>
                  <a:lnTo>
                    <a:pt x="65" y="56"/>
                  </a:lnTo>
                  <a:lnTo>
                    <a:pt x="65" y="56"/>
                  </a:lnTo>
                  <a:lnTo>
                    <a:pt x="67" y="33"/>
                  </a:lnTo>
                  <a:lnTo>
                    <a:pt x="67" y="8"/>
                  </a:lnTo>
                  <a:lnTo>
                    <a:pt x="67" y="8"/>
                  </a:lnTo>
                  <a:lnTo>
                    <a:pt x="67" y="8"/>
                  </a:lnTo>
                  <a:lnTo>
                    <a:pt x="67" y="2"/>
                  </a:lnTo>
                  <a:lnTo>
                    <a:pt x="67" y="2"/>
                  </a:lnTo>
                  <a:lnTo>
                    <a:pt x="82" y="0"/>
                  </a:lnTo>
                  <a:lnTo>
                    <a:pt x="82" y="0"/>
                  </a:lnTo>
                  <a:lnTo>
                    <a:pt x="82" y="8"/>
                  </a:lnTo>
                  <a:lnTo>
                    <a:pt x="82" y="8"/>
                  </a:lnTo>
                  <a:lnTo>
                    <a:pt x="82" y="8"/>
                  </a:lnTo>
                  <a:lnTo>
                    <a:pt x="82" y="33"/>
                  </a:lnTo>
                  <a:lnTo>
                    <a:pt x="80" y="58"/>
                  </a:lnTo>
                  <a:lnTo>
                    <a:pt x="80" y="58"/>
                  </a:lnTo>
                  <a:lnTo>
                    <a:pt x="80" y="58"/>
                  </a:lnTo>
                  <a:lnTo>
                    <a:pt x="76" y="79"/>
                  </a:lnTo>
                  <a:lnTo>
                    <a:pt x="73" y="98"/>
                  </a:lnTo>
                  <a:lnTo>
                    <a:pt x="65" y="117"/>
                  </a:lnTo>
                  <a:lnTo>
                    <a:pt x="57" y="135"/>
                  </a:lnTo>
                  <a:lnTo>
                    <a:pt x="50" y="152"/>
                  </a:lnTo>
                  <a:lnTo>
                    <a:pt x="38" y="169"/>
                  </a:lnTo>
                  <a:lnTo>
                    <a:pt x="28" y="184"/>
                  </a:lnTo>
                  <a:lnTo>
                    <a:pt x="15" y="200"/>
                  </a:lnTo>
                  <a:lnTo>
                    <a:pt x="15" y="200"/>
                  </a:lnTo>
                  <a:lnTo>
                    <a:pt x="15" y="369"/>
                  </a:lnTo>
                  <a:lnTo>
                    <a:pt x="0" y="369"/>
                  </a:lnTo>
                  <a:lnTo>
                    <a:pt x="0" y="3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03"/>
            <p:cNvSpPr>
              <a:spLocks noEditPoints="1"/>
            </p:cNvSpPr>
            <p:nvPr/>
          </p:nvSpPr>
          <p:spPr bwMode="auto">
            <a:xfrm>
              <a:off x="687388" y="314325"/>
              <a:ext cx="285750" cy="285750"/>
            </a:xfrm>
            <a:custGeom>
              <a:avLst/>
              <a:gdLst>
                <a:gd name="T0" fmla="*/ 0 w 180"/>
                <a:gd name="T1" fmla="*/ 90 h 180"/>
                <a:gd name="T2" fmla="*/ 6 w 180"/>
                <a:gd name="T3" fmla="*/ 56 h 180"/>
                <a:gd name="T4" fmla="*/ 27 w 180"/>
                <a:gd name="T5" fmla="*/ 27 h 180"/>
                <a:gd name="T6" fmla="*/ 56 w 180"/>
                <a:gd name="T7" fmla="*/ 8 h 180"/>
                <a:gd name="T8" fmla="*/ 90 w 180"/>
                <a:gd name="T9" fmla="*/ 0 h 180"/>
                <a:gd name="T10" fmla="*/ 90 w 180"/>
                <a:gd name="T11" fmla="*/ 0 h 180"/>
                <a:gd name="T12" fmla="*/ 125 w 180"/>
                <a:gd name="T13" fmla="*/ 8 h 180"/>
                <a:gd name="T14" fmla="*/ 153 w 180"/>
                <a:gd name="T15" fmla="*/ 27 h 180"/>
                <a:gd name="T16" fmla="*/ 173 w 180"/>
                <a:gd name="T17" fmla="*/ 56 h 180"/>
                <a:gd name="T18" fmla="*/ 180 w 180"/>
                <a:gd name="T19" fmla="*/ 90 h 180"/>
                <a:gd name="T20" fmla="*/ 180 w 180"/>
                <a:gd name="T21" fmla="*/ 90 h 180"/>
                <a:gd name="T22" fmla="*/ 173 w 180"/>
                <a:gd name="T23" fmla="*/ 125 h 180"/>
                <a:gd name="T24" fmla="*/ 153 w 180"/>
                <a:gd name="T25" fmla="*/ 153 h 180"/>
                <a:gd name="T26" fmla="*/ 125 w 180"/>
                <a:gd name="T27" fmla="*/ 173 h 180"/>
                <a:gd name="T28" fmla="*/ 90 w 180"/>
                <a:gd name="T29" fmla="*/ 180 h 180"/>
                <a:gd name="T30" fmla="*/ 90 w 180"/>
                <a:gd name="T31" fmla="*/ 180 h 180"/>
                <a:gd name="T32" fmla="*/ 56 w 180"/>
                <a:gd name="T33" fmla="*/ 173 h 180"/>
                <a:gd name="T34" fmla="*/ 27 w 180"/>
                <a:gd name="T35" fmla="*/ 153 h 180"/>
                <a:gd name="T36" fmla="*/ 6 w 180"/>
                <a:gd name="T37" fmla="*/ 125 h 180"/>
                <a:gd name="T38" fmla="*/ 0 w 180"/>
                <a:gd name="T39" fmla="*/ 90 h 180"/>
                <a:gd name="T40" fmla="*/ 15 w 180"/>
                <a:gd name="T41" fmla="*/ 90 h 180"/>
                <a:gd name="T42" fmla="*/ 15 w 180"/>
                <a:gd name="T43" fmla="*/ 106 h 180"/>
                <a:gd name="T44" fmla="*/ 27 w 180"/>
                <a:gd name="T45" fmla="*/ 132 h 180"/>
                <a:gd name="T46" fmla="*/ 48 w 180"/>
                <a:gd name="T47" fmla="*/ 152 h 180"/>
                <a:gd name="T48" fmla="*/ 75 w 180"/>
                <a:gd name="T49" fmla="*/ 163 h 180"/>
                <a:gd name="T50" fmla="*/ 90 w 180"/>
                <a:gd name="T51" fmla="*/ 165 h 180"/>
                <a:gd name="T52" fmla="*/ 105 w 180"/>
                <a:gd name="T53" fmla="*/ 163 h 180"/>
                <a:gd name="T54" fmla="*/ 132 w 180"/>
                <a:gd name="T55" fmla="*/ 152 h 180"/>
                <a:gd name="T56" fmla="*/ 152 w 180"/>
                <a:gd name="T57" fmla="*/ 132 h 180"/>
                <a:gd name="T58" fmla="*/ 163 w 180"/>
                <a:gd name="T59" fmla="*/ 106 h 180"/>
                <a:gd name="T60" fmla="*/ 165 w 180"/>
                <a:gd name="T61" fmla="*/ 90 h 180"/>
                <a:gd name="T62" fmla="*/ 163 w 180"/>
                <a:gd name="T63" fmla="*/ 75 h 180"/>
                <a:gd name="T64" fmla="*/ 152 w 180"/>
                <a:gd name="T65" fmla="*/ 48 h 180"/>
                <a:gd name="T66" fmla="*/ 132 w 180"/>
                <a:gd name="T67" fmla="*/ 27 h 180"/>
                <a:gd name="T68" fmla="*/ 105 w 180"/>
                <a:gd name="T69" fmla="*/ 17 h 180"/>
                <a:gd name="T70" fmla="*/ 90 w 180"/>
                <a:gd name="T71" fmla="*/ 15 h 180"/>
                <a:gd name="T72" fmla="*/ 75 w 180"/>
                <a:gd name="T73" fmla="*/ 17 h 180"/>
                <a:gd name="T74" fmla="*/ 48 w 180"/>
                <a:gd name="T75" fmla="*/ 27 h 180"/>
                <a:gd name="T76" fmla="*/ 27 w 180"/>
                <a:gd name="T77" fmla="*/ 48 h 180"/>
                <a:gd name="T78" fmla="*/ 15 w 180"/>
                <a:gd name="T79" fmla="*/ 75 h 180"/>
                <a:gd name="T80" fmla="*/ 15 w 180"/>
                <a:gd name="T81" fmla="*/ 9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0" h="180">
                  <a:moveTo>
                    <a:pt x="0" y="90"/>
                  </a:moveTo>
                  <a:lnTo>
                    <a:pt x="0" y="90"/>
                  </a:lnTo>
                  <a:lnTo>
                    <a:pt x="2" y="71"/>
                  </a:lnTo>
                  <a:lnTo>
                    <a:pt x="6" y="56"/>
                  </a:lnTo>
                  <a:lnTo>
                    <a:pt x="15" y="40"/>
                  </a:lnTo>
                  <a:lnTo>
                    <a:pt x="27" y="27"/>
                  </a:lnTo>
                  <a:lnTo>
                    <a:pt x="40" y="15"/>
                  </a:lnTo>
                  <a:lnTo>
                    <a:pt x="56" y="8"/>
                  </a:lnTo>
                  <a:lnTo>
                    <a:pt x="71" y="2"/>
                  </a:lnTo>
                  <a:lnTo>
                    <a:pt x="90" y="0"/>
                  </a:lnTo>
                  <a:lnTo>
                    <a:pt x="90" y="0"/>
                  </a:lnTo>
                  <a:lnTo>
                    <a:pt x="90" y="0"/>
                  </a:lnTo>
                  <a:lnTo>
                    <a:pt x="107" y="2"/>
                  </a:lnTo>
                  <a:lnTo>
                    <a:pt x="125" y="8"/>
                  </a:lnTo>
                  <a:lnTo>
                    <a:pt x="140" y="15"/>
                  </a:lnTo>
                  <a:lnTo>
                    <a:pt x="153" y="27"/>
                  </a:lnTo>
                  <a:lnTo>
                    <a:pt x="165" y="40"/>
                  </a:lnTo>
                  <a:lnTo>
                    <a:pt x="173" y="56"/>
                  </a:lnTo>
                  <a:lnTo>
                    <a:pt x="178" y="71"/>
                  </a:lnTo>
                  <a:lnTo>
                    <a:pt x="180" y="90"/>
                  </a:lnTo>
                  <a:lnTo>
                    <a:pt x="180" y="90"/>
                  </a:lnTo>
                  <a:lnTo>
                    <a:pt x="180" y="90"/>
                  </a:lnTo>
                  <a:lnTo>
                    <a:pt x="178" y="107"/>
                  </a:lnTo>
                  <a:lnTo>
                    <a:pt x="173" y="125"/>
                  </a:lnTo>
                  <a:lnTo>
                    <a:pt x="165" y="140"/>
                  </a:lnTo>
                  <a:lnTo>
                    <a:pt x="153" y="153"/>
                  </a:lnTo>
                  <a:lnTo>
                    <a:pt x="140" y="165"/>
                  </a:lnTo>
                  <a:lnTo>
                    <a:pt x="125" y="173"/>
                  </a:lnTo>
                  <a:lnTo>
                    <a:pt x="107" y="178"/>
                  </a:lnTo>
                  <a:lnTo>
                    <a:pt x="90" y="180"/>
                  </a:lnTo>
                  <a:lnTo>
                    <a:pt x="90" y="180"/>
                  </a:lnTo>
                  <a:lnTo>
                    <a:pt x="90" y="180"/>
                  </a:lnTo>
                  <a:lnTo>
                    <a:pt x="71" y="178"/>
                  </a:lnTo>
                  <a:lnTo>
                    <a:pt x="56" y="173"/>
                  </a:lnTo>
                  <a:lnTo>
                    <a:pt x="40" y="165"/>
                  </a:lnTo>
                  <a:lnTo>
                    <a:pt x="27" y="153"/>
                  </a:lnTo>
                  <a:lnTo>
                    <a:pt x="15" y="140"/>
                  </a:lnTo>
                  <a:lnTo>
                    <a:pt x="6" y="125"/>
                  </a:lnTo>
                  <a:lnTo>
                    <a:pt x="2" y="107"/>
                  </a:lnTo>
                  <a:lnTo>
                    <a:pt x="0" y="90"/>
                  </a:lnTo>
                  <a:lnTo>
                    <a:pt x="0" y="90"/>
                  </a:lnTo>
                  <a:close/>
                  <a:moveTo>
                    <a:pt x="15" y="90"/>
                  </a:moveTo>
                  <a:lnTo>
                    <a:pt x="15" y="90"/>
                  </a:lnTo>
                  <a:lnTo>
                    <a:pt x="15" y="106"/>
                  </a:lnTo>
                  <a:lnTo>
                    <a:pt x="21" y="119"/>
                  </a:lnTo>
                  <a:lnTo>
                    <a:pt x="27" y="132"/>
                  </a:lnTo>
                  <a:lnTo>
                    <a:pt x="36" y="144"/>
                  </a:lnTo>
                  <a:lnTo>
                    <a:pt x="48" y="152"/>
                  </a:lnTo>
                  <a:lnTo>
                    <a:pt x="61" y="159"/>
                  </a:lnTo>
                  <a:lnTo>
                    <a:pt x="75" y="163"/>
                  </a:lnTo>
                  <a:lnTo>
                    <a:pt x="90" y="165"/>
                  </a:lnTo>
                  <a:lnTo>
                    <a:pt x="90" y="165"/>
                  </a:lnTo>
                  <a:lnTo>
                    <a:pt x="90" y="165"/>
                  </a:lnTo>
                  <a:lnTo>
                    <a:pt x="105" y="163"/>
                  </a:lnTo>
                  <a:lnTo>
                    <a:pt x="119" y="159"/>
                  </a:lnTo>
                  <a:lnTo>
                    <a:pt x="132" y="152"/>
                  </a:lnTo>
                  <a:lnTo>
                    <a:pt x="144" y="144"/>
                  </a:lnTo>
                  <a:lnTo>
                    <a:pt x="152" y="132"/>
                  </a:lnTo>
                  <a:lnTo>
                    <a:pt x="159" y="119"/>
                  </a:lnTo>
                  <a:lnTo>
                    <a:pt x="163" y="106"/>
                  </a:lnTo>
                  <a:lnTo>
                    <a:pt x="165" y="90"/>
                  </a:lnTo>
                  <a:lnTo>
                    <a:pt x="165" y="90"/>
                  </a:lnTo>
                  <a:lnTo>
                    <a:pt x="165" y="90"/>
                  </a:lnTo>
                  <a:lnTo>
                    <a:pt x="163" y="75"/>
                  </a:lnTo>
                  <a:lnTo>
                    <a:pt x="159" y="61"/>
                  </a:lnTo>
                  <a:lnTo>
                    <a:pt x="152" y="48"/>
                  </a:lnTo>
                  <a:lnTo>
                    <a:pt x="144" y="36"/>
                  </a:lnTo>
                  <a:lnTo>
                    <a:pt x="132" y="27"/>
                  </a:lnTo>
                  <a:lnTo>
                    <a:pt x="119" y="21"/>
                  </a:lnTo>
                  <a:lnTo>
                    <a:pt x="105" y="17"/>
                  </a:lnTo>
                  <a:lnTo>
                    <a:pt x="90" y="15"/>
                  </a:lnTo>
                  <a:lnTo>
                    <a:pt x="90" y="15"/>
                  </a:lnTo>
                  <a:lnTo>
                    <a:pt x="90" y="15"/>
                  </a:lnTo>
                  <a:lnTo>
                    <a:pt x="75" y="17"/>
                  </a:lnTo>
                  <a:lnTo>
                    <a:pt x="61" y="21"/>
                  </a:lnTo>
                  <a:lnTo>
                    <a:pt x="48" y="27"/>
                  </a:lnTo>
                  <a:lnTo>
                    <a:pt x="36" y="36"/>
                  </a:lnTo>
                  <a:lnTo>
                    <a:pt x="27" y="48"/>
                  </a:lnTo>
                  <a:lnTo>
                    <a:pt x="21" y="61"/>
                  </a:lnTo>
                  <a:lnTo>
                    <a:pt x="15" y="75"/>
                  </a:lnTo>
                  <a:lnTo>
                    <a:pt x="15" y="90"/>
                  </a:lnTo>
                  <a:lnTo>
                    <a:pt x="15" y="90"/>
                  </a:lnTo>
                  <a:lnTo>
                    <a:pt x="15"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04"/>
            <p:cNvSpPr>
              <a:spLocks noEditPoints="1"/>
            </p:cNvSpPr>
            <p:nvPr/>
          </p:nvSpPr>
          <p:spPr bwMode="auto">
            <a:xfrm>
              <a:off x="1198563" y="393700"/>
              <a:ext cx="252413" cy="252413"/>
            </a:xfrm>
            <a:custGeom>
              <a:avLst/>
              <a:gdLst>
                <a:gd name="T0" fmla="*/ 0 w 159"/>
                <a:gd name="T1" fmla="*/ 80 h 159"/>
                <a:gd name="T2" fmla="*/ 6 w 159"/>
                <a:gd name="T3" fmla="*/ 48 h 159"/>
                <a:gd name="T4" fmla="*/ 23 w 159"/>
                <a:gd name="T5" fmla="*/ 23 h 159"/>
                <a:gd name="T6" fmla="*/ 48 w 159"/>
                <a:gd name="T7" fmla="*/ 6 h 159"/>
                <a:gd name="T8" fmla="*/ 79 w 159"/>
                <a:gd name="T9" fmla="*/ 0 h 159"/>
                <a:gd name="T10" fmla="*/ 79 w 159"/>
                <a:gd name="T11" fmla="*/ 0 h 159"/>
                <a:gd name="T12" fmla="*/ 111 w 159"/>
                <a:gd name="T13" fmla="*/ 6 h 159"/>
                <a:gd name="T14" fmla="*/ 136 w 159"/>
                <a:gd name="T15" fmla="*/ 23 h 159"/>
                <a:gd name="T16" fmla="*/ 154 w 159"/>
                <a:gd name="T17" fmla="*/ 48 h 159"/>
                <a:gd name="T18" fmla="*/ 159 w 159"/>
                <a:gd name="T19" fmla="*/ 80 h 159"/>
                <a:gd name="T20" fmla="*/ 159 w 159"/>
                <a:gd name="T21" fmla="*/ 80 h 159"/>
                <a:gd name="T22" fmla="*/ 154 w 159"/>
                <a:gd name="T23" fmla="*/ 111 h 159"/>
                <a:gd name="T24" fmla="*/ 136 w 159"/>
                <a:gd name="T25" fmla="*/ 136 h 159"/>
                <a:gd name="T26" fmla="*/ 111 w 159"/>
                <a:gd name="T27" fmla="*/ 153 h 159"/>
                <a:gd name="T28" fmla="*/ 79 w 159"/>
                <a:gd name="T29" fmla="*/ 159 h 159"/>
                <a:gd name="T30" fmla="*/ 79 w 159"/>
                <a:gd name="T31" fmla="*/ 159 h 159"/>
                <a:gd name="T32" fmla="*/ 48 w 159"/>
                <a:gd name="T33" fmla="*/ 153 h 159"/>
                <a:gd name="T34" fmla="*/ 23 w 159"/>
                <a:gd name="T35" fmla="*/ 136 h 159"/>
                <a:gd name="T36" fmla="*/ 6 w 159"/>
                <a:gd name="T37" fmla="*/ 111 h 159"/>
                <a:gd name="T38" fmla="*/ 0 w 159"/>
                <a:gd name="T39" fmla="*/ 80 h 159"/>
                <a:gd name="T40" fmla="*/ 16 w 159"/>
                <a:gd name="T41" fmla="*/ 80 h 159"/>
                <a:gd name="T42" fmla="*/ 16 w 159"/>
                <a:gd name="T43" fmla="*/ 94 h 159"/>
                <a:gd name="T44" fmla="*/ 25 w 159"/>
                <a:gd name="T45" fmla="*/ 117 h 159"/>
                <a:gd name="T46" fmla="*/ 44 w 159"/>
                <a:gd name="T47" fmla="*/ 134 h 159"/>
                <a:gd name="T48" fmla="*/ 67 w 159"/>
                <a:gd name="T49" fmla="*/ 144 h 159"/>
                <a:gd name="T50" fmla="*/ 79 w 159"/>
                <a:gd name="T51" fmla="*/ 146 h 159"/>
                <a:gd name="T52" fmla="*/ 92 w 159"/>
                <a:gd name="T53" fmla="*/ 144 h 159"/>
                <a:gd name="T54" fmla="*/ 115 w 159"/>
                <a:gd name="T55" fmla="*/ 134 h 159"/>
                <a:gd name="T56" fmla="*/ 133 w 159"/>
                <a:gd name="T57" fmla="*/ 117 h 159"/>
                <a:gd name="T58" fmla="*/ 144 w 159"/>
                <a:gd name="T59" fmla="*/ 94 h 159"/>
                <a:gd name="T60" fmla="*/ 144 w 159"/>
                <a:gd name="T61" fmla="*/ 80 h 159"/>
                <a:gd name="T62" fmla="*/ 144 w 159"/>
                <a:gd name="T63" fmla="*/ 67 h 159"/>
                <a:gd name="T64" fmla="*/ 133 w 159"/>
                <a:gd name="T65" fmla="*/ 44 h 159"/>
                <a:gd name="T66" fmla="*/ 115 w 159"/>
                <a:gd name="T67" fmla="*/ 27 h 159"/>
                <a:gd name="T68" fmla="*/ 92 w 159"/>
                <a:gd name="T69" fmla="*/ 17 h 159"/>
                <a:gd name="T70" fmla="*/ 79 w 159"/>
                <a:gd name="T71" fmla="*/ 15 h 159"/>
                <a:gd name="T72" fmla="*/ 67 w 159"/>
                <a:gd name="T73" fmla="*/ 17 h 159"/>
                <a:gd name="T74" fmla="*/ 44 w 159"/>
                <a:gd name="T75" fmla="*/ 27 h 159"/>
                <a:gd name="T76" fmla="*/ 25 w 159"/>
                <a:gd name="T77" fmla="*/ 44 h 159"/>
                <a:gd name="T78" fmla="*/ 16 w 159"/>
                <a:gd name="T79" fmla="*/ 67 h 159"/>
                <a:gd name="T80" fmla="*/ 16 w 159"/>
                <a:gd name="T81"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9" h="159">
                  <a:moveTo>
                    <a:pt x="0" y="80"/>
                  </a:moveTo>
                  <a:lnTo>
                    <a:pt x="0" y="80"/>
                  </a:lnTo>
                  <a:lnTo>
                    <a:pt x="2" y="63"/>
                  </a:lnTo>
                  <a:lnTo>
                    <a:pt x="6" y="48"/>
                  </a:lnTo>
                  <a:lnTo>
                    <a:pt x="14" y="34"/>
                  </a:lnTo>
                  <a:lnTo>
                    <a:pt x="23" y="23"/>
                  </a:lnTo>
                  <a:lnTo>
                    <a:pt x="35" y="13"/>
                  </a:lnTo>
                  <a:lnTo>
                    <a:pt x="48" y="6"/>
                  </a:lnTo>
                  <a:lnTo>
                    <a:pt x="64" y="2"/>
                  </a:lnTo>
                  <a:lnTo>
                    <a:pt x="79" y="0"/>
                  </a:lnTo>
                  <a:lnTo>
                    <a:pt x="79" y="0"/>
                  </a:lnTo>
                  <a:lnTo>
                    <a:pt x="79" y="0"/>
                  </a:lnTo>
                  <a:lnTo>
                    <a:pt x="96" y="2"/>
                  </a:lnTo>
                  <a:lnTo>
                    <a:pt x="111" y="6"/>
                  </a:lnTo>
                  <a:lnTo>
                    <a:pt x="125" y="13"/>
                  </a:lnTo>
                  <a:lnTo>
                    <a:pt x="136" y="23"/>
                  </a:lnTo>
                  <a:lnTo>
                    <a:pt x="146" y="34"/>
                  </a:lnTo>
                  <a:lnTo>
                    <a:pt x="154" y="48"/>
                  </a:lnTo>
                  <a:lnTo>
                    <a:pt x="158" y="63"/>
                  </a:lnTo>
                  <a:lnTo>
                    <a:pt x="159" y="80"/>
                  </a:lnTo>
                  <a:lnTo>
                    <a:pt x="159" y="80"/>
                  </a:lnTo>
                  <a:lnTo>
                    <a:pt x="159" y="80"/>
                  </a:lnTo>
                  <a:lnTo>
                    <a:pt x="158" y="96"/>
                  </a:lnTo>
                  <a:lnTo>
                    <a:pt x="154" y="111"/>
                  </a:lnTo>
                  <a:lnTo>
                    <a:pt x="146" y="125"/>
                  </a:lnTo>
                  <a:lnTo>
                    <a:pt x="136" y="136"/>
                  </a:lnTo>
                  <a:lnTo>
                    <a:pt x="125" y="146"/>
                  </a:lnTo>
                  <a:lnTo>
                    <a:pt x="111" y="153"/>
                  </a:lnTo>
                  <a:lnTo>
                    <a:pt x="96" y="159"/>
                  </a:lnTo>
                  <a:lnTo>
                    <a:pt x="79" y="159"/>
                  </a:lnTo>
                  <a:lnTo>
                    <a:pt x="79" y="159"/>
                  </a:lnTo>
                  <a:lnTo>
                    <a:pt x="79" y="159"/>
                  </a:lnTo>
                  <a:lnTo>
                    <a:pt x="64" y="159"/>
                  </a:lnTo>
                  <a:lnTo>
                    <a:pt x="48" y="153"/>
                  </a:lnTo>
                  <a:lnTo>
                    <a:pt x="35" y="146"/>
                  </a:lnTo>
                  <a:lnTo>
                    <a:pt x="23" y="136"/>
                  </a:lnTo>
                  <a:lnTo>
                    <a:pt x="14" y="125"/>
                  </a:lnTo>
                  <a:lnTo>
                    <a:pt x="6" y="111"/>
                  </a:lnTo>
                  <a:lnTo>
                    <a:pt x="2" y="96"/>
                  </a:lnTo>
                  <a:lnTo>
                    <a:pt x="0" y="80"/>
                  </a:lnTo>
                  <a:lnTo>
                    <a:pt x="0" y="80"/>
                  </a:lnTo>
                  <a:close/>
                  <a:moveTo>
                    <a:pt x="16" y="80"/>
                  </a:moveTo>
                  <a:lnTo>
                    <a:pt x="16" y="80"/>
                  </a:lnTo>
                  <a:lnTo>
                    <a:pt x="16" y="94"/>
                  </a:lnTo>
                  <a:lnTo>
                    <a:pt x="19" y="105"/>
                  </a:lnTo>
                  <a:lnTo>
                    <a:pt x="25" y="117"/>
                  </a:lnTo>
                  <a:lnTo>
                    <a:pt x="35" y="126"/>
                  </a:lnTo>
                  <a:lnTo>
                    <a:pt x="44" y="134"/>
                  </a:lnTo>
                  <a:lnTo>
                    <a:pt x="54" y="140"/>
                  </a:lnTo>
                  <a:lnTo>
                    <a:pt x="67" y="144"/>
                  </a:lnTo>
                  <a:lnTo>
                    <a:pt x="79" y="146"/>
                  </a:lnTo>
                  <a:lnTo>
                    <a:pt x="79" y="146"/>
                  </a:lnTo>
                  <a:lnTo>
                    <a:pt x="79" y="146"/>
                  </a:lnTo>
                  <a:lnTo>
                    <a:pt x="92" y="144"/>
                  </a:lnTo>
                  <a:lnTo>
                    <a:pt x="106" y="140"/>
                  </a:lnTo>
                  <a:lnTo>
                    <a:pt x="115" y="134"/>
                  </a:lnTo>
                  <a:lnTo>
                    <a:pt x="125" y="126"/>
                  </a:lnTo>
                  <a:lnTo>
                    <a:pt x="133" y="117"/>
                  </a:lnTo>
                  <a:lnTo>
                    <a:pt x="140" y="105"/>
                  </a:lnTo>
                  <a:lnTo>
                    <a:pt x="144" y="94"/>
                  </a:lnTo>
                  <a:lnTo>
                    <a:pt x="144" y="80"/>
                  </a:lnTo>
                  <a:lnTo>
                    <a:pt x="144" y="80"/>
                  </a:lnTo>
                  <a:lnTo>
                    <a:pt x="144" y="80"/>
                  </a:lnTo>
                  <a:lnTo>
                    <a:pt x="144" y="67"/>
                  </a:lnTo>
                  <a:lnTo>
                    <a:pt x="140" y="56"/>
                  </a:lnTo>
                  <a:lnTo>
                    <a:pt x="133" y="44"/>
                  </a:lnTo>
                  <a:lnTo>
                    <a:pt x="125" y="34"/>
                  </a:lnTo>
                  <a:lnTo>
                    <a:pt x="115" y="27"/>
                  </a:lnTo>
                  <a:lnTo>
                    <a:pt x="106" y="21"/>
                  </a:lnTo>
                  <a:lnTo>
                    <a:pt x="92" y="17"/>
                  </a:lnTo>
                  <a:lnTo>
                    <a:pt x="79" y="15"/>
                  </a:lnTo>
                  <a:lnTo>
                    <a:pt x="79" y="15"/>
                  </a:lnTo>
                  <a:lnTo>
                    <a:pt x="79" y="15"/>
                  </a:lnTo>
                  <a:lnTo>
                    <a:pt x="67" y="17"/>
                  </a:lnTo>
                  <a:lnTo>
                    <a:pt x="54" y="21"/>
                  </a:lnTo>
                  <a:lnTo>
                    <a:pt x="44" y="27"/>
                  </a:lnTo>
                  <a:lnTo>
                    <a:pt x="35" y="34"/>
                  </a:lnTo>
                  <a:lnTo>
                    <a:pt x="25" y="44"/>
                  </a:lnTo>
                  <a:lnTo>
                    <a:pt x="19" y="56"/>
                  </a:lnTo>
                  <a:lnTo>
                    <a:pt x="16" y="67"/>
                  </a:lnTo>
                  <a:lnTo>
                    <a:pt x="16" y="80"/>
                  </a:lnTo>
                  <a:lnTo>
                    <a:pt x="16" y="80"/>
                  </a:lnTo>
                  <a:lnTo>
                    <a:pt x="1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06"/>
            <p:cNvSpPr>
              <a:spLocks noEditPoints="1"/>
            </p:cNvSpPr>
            <p:nvPr/>
          </p:nvSpPr>
          <p:spPr bwMode="auto">
            <a:xfrm>
              <a:off x="1155701" y="350838"/>
              <a:ext cx="338138" cy="338138"/>
            </a:xfrm>
            <a:custGeom>
              <a:avLst/>
              <a:gdLst>
                <a:gd name="T0" fmla="*/ 0 w 213"/>
                <a:gd name="T1" fmla="*/ 107 h 213"/>
                <a:gd name="T2" fmla="*/ 8 w 213"/>
                <a:gd name="T3" fmla="*/ 65 h 213"/>
                <a:gd name="T4" fmla="*/ 31 w 213"/>
                <a:gd name="T5" fmla="*/ 31 h 213"/>
                <a:gd name="T6" fmla="*/ 66 w 213"/>
                <a:gd name="T7" fmla="*/ 10 h 213"/>
                <a:gd name="T8" fmla="*/ 106 w 213"/>
                <a:gd name="T9" fmla="*/ 0 h 213"/>
                <a:gd name="T10" fmla="*/ 106 w 213"/>
                <a:gd name="T11" fmla="*/ 0 h 213"/>
                <a:gd name="T12" fmla="*/ 148 w 213"/>
                <a:gd name="T13" fmla="*/ 10 h 213"/>
                <a:gd name="T14" fmla="*/ 183 w 213"/>
                <a:gd name="T15" fmla="*/ 31 h 213"/>
                <a:gd name="T16" fmla="*/ 206 w 213"/>
                <a:gd name="T17" fmla="*/ 65 h 213"/>
                <a:gd name="T18" fmla="*/ 213 w 213"/>
                <a:gd name="T19" fmla="*/ 107 h 213"/>
                <a:gd name="T20" fmla="*/ 213 w 213"/>
                <a:gd name="T21" fmla="*/ 107 h 213"/>
                <a:gd name="T22" fmla="*/ 206 w 213"/>
                <a:gd name="T23" fmla="*/ 148 h 213"/>
                <a:gd name="T24" fmla="*/ 183 w 213"/>
                <a:gd name="T25" fmla="*/ 182 h 213"/>
                <a:gd name="T26" fmla="*/ 148 w 213"/>
                <a:gd name="T27" fmla="*/ 205 h 213"/>
                <a:gd name="T28" fmla="*/ 106 w 213"/>
                <a:gd name="T29" fmla="*/ 213 h 213"/>
                <a:gd name="T30" fmla="*/ 106 w 213"/>
                <a:gd name="T31" fmla="*/ 213 h 213"/>
                <a:gd name="T32" fmla="*/ 66 w 213"/>
                <a:gd name="T33" fmla="*/ 205 h 213"/>
                <a:gd name="T34" fmla="*/ 31 w 213"/>
                <a:gd name="T35" fmla="*/ 182 h 213"/>
                <a:gd name="T36" fmla="*/ 8 w 213"/>
                <a:gd name="T37" fmla="*/ 148 h 213"/>
                <a:gd name="T38" fmla="*/ 0 w 213"/>
                <a:gd name="T39" fmla="*/ 107 h 213"/>
                <a:gd name="T40" fmla="*/ 16 w 213"/>
                <a:gd name="T41" fmla="*/ 107 h 213"/>
                <a:gd name="T42" fmla="*/ 18 w 213"/>
                <a:gd name="T43" fmla="*/ 125 h 213"/>
                <a:gd name="T44" fmla="*/ 31 w 213"/>
                <a:gd name="T45" fmla="*/ 157 h 213"/>
                <a:gd name="T46" fmla="*/ 56 w 213"/>
                <a:gd name="T47" fmla="*/ 182 h 213"/>
                <a:gd name="T48" fmla="*/ 89 w 213"/>
                <a:gd name="T49" fmla="*/ 196 h 213"/>
                <a:gd name="T50" fmla="*/ 106 w 213"/>
                <a:gd name="T51" fmla="*/ 198 h 213"/>
                <a:gd name="T52" fmla="*/ 125 w 213"/>
                <a:gd name="T53" fmla="*/ 196 h 213"/>
                <a:gd name="T54" fmla="*/ 158 w 213"/>
                <a:gd name="T55" fmla="*/ 182 h 213"/>
                <a:gd name="T56" fmla="*/ 183 w 213"/>
                <a:gd name="T57" fmla="*/ 157 h 213"/>
                <a:gd name="T58" fmla="*/ 196 w 213"/>
                <a:gd name="T59" fmla="*/ 125 h 213"/>
                <a:gd name="T60" fmla="*/ 198 w 213"/>
                <a:gd name="T61" fmla="*/ 107 h 213"/>
                <a:gd name="T62" fmla="*/ 196 w 213"/>
                <a:gd name="T63" fmla="*/ 88 h 213"/>
                <a:gd name="T64" fmla="*/ 183 w 213"/>
                <a:gd name="T65" fmla="*/ 56 h 213"/>
                <a:gd name="T66" fmla="*/ 158 w 213"/>
                <a:gd name="T67" fmla="*/ 31 h 213"/>
                <a:gd name="T68" fmla="*/ 125 w 213"/>
                <a:gd name="T69" fmla="*/ 17 h 213"/>
                <a:gd name="T70" fmla="*/ 106 w 213"/>
                <a:gd name="T71" fmla="*/ 15 h 213"/>
                <a:gd name="T72" fmla="*/ 89 w 213"/>
                <a:gd name="T73" fmla="*/ 17 h 213"/>
                <a:gd name="T74" fmla="*/ 56 w 213"/>
                <a:gd name="T75" fmla="*/ 31 h 213"/>
                <a:gd name="T76" fmla="*/ 31 w 213"/>
                <a:gd name="T77" fmla="*/ 56 h 213"/>
                <a:gd name="T78" fmla="*/ 18 w 213"/>
                <a:gd name="T79" fmla="*/ 88 h 213"/>
                <a:gd name="T80" fmla="*/ 16 w 213"/>
                <a:gd name="T81" fmla="*/ 107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13" h="213">
                  <a:moveTo>
                    <a:pt x="0" y="107"/>
                  </a:moveTo>
                  <a:lnTo>
                    <a:pt x="0" y="107"/>
                  </a:lnTo>
                  <a:lnTo>
                    <a:pt x="2" y="86"/>
                  </a:lnTo>
                  <a:lnTo>
                    <a:pt x="8" y="65"/>
                  </a:lnTo>
                  <a:lnTo>
                    <a:pt x="18" y="48"/>
                  </a:lnTo>
                  <a:lnTo>
                    <a:pt x="31" y="31"/>
                  </a:lnTo>
                  <a:lnTo>
                    <a:pt x="46" y="19"/>
                  </a:lnTo>
                  <a:lnTo>
                    <a:pt x="66" y="10"/>
                  </a:lnTo>
                  <a:lnTo>
                    <a:pt x="85" y="2"/>
                  </a:lnTo>
                  <a:lnTo>
                    <a:pt x="106" y="0"/>
                  </a:lnTo>
                  <a:lnTo>
                    <a:pt x="106" y="0"/>
                  </a:lnTo>
                  <a:lnTo>
                    <a:pt x="106" y="0"/>
                  </a:lnTo>
                  <a:lnTo>
                    <a:pt x="129" y="2"/>
                  </a:lnTo>
                  <a:lnTo>
                    <a:pt x="148" y="10"/>
                  </a:lnTo>
                  <a:lnTo>
                    <a:pt x="165" y="19"/>
                  </a:lnTo>
                  <a:lnTo>
                    <a:pt x="183" y="31"/>
                  </a:lnTo>
                  <a:lnTo>
                    <a:pt x="194" y="48"/>
                  </a:lnTo>
                  <a:lnTo>
                    <a:pt x="206" y="65"/>
                  </a:lnTo>
                  <a:lnTo>
                    <a:pt x="211" y="86"/>
                  </a:lnTo>
                  <a:lnTo>
                    <a:pt x="213" y="107"/>
                  </a:lnTo>
                  <a:lnTo>
                    <a:pt x="213" y="107"/>
                  </a:lnTo>
                  <a:lnTo>
                    <a:pt x="213" y="107"/>
                  </a:lnTo>
                  <a:lnTo>
                    <a:pt x="211" y="129"/>
                  </a:lnTo>
                  <a:lnTo>
                    <a:pt x="206" y="148"/>
                  </a:lnTo>
                  <a:lnTo>
                    <a:pt x="194" y="167"/>
                  </a:lnTo>
                  <a:lnTo>
                    <a:pt x="183" y="182"/>
                  </a:lnTo>
                  <a:lnTo>
                    <a:pt x="165" y="196"/>
                  </a:lnTo>
                  <a:lnTo>
                    <a:pt x="148" y="205"/>
                  </a:lnTo>
                  <a:lnTo>
                    <a:pt x="129" y="211"/>
                  </a:lnTo>
                  <a:lnTo>
                    <a:pt x="106" y="213"/>
                  </a:lnTo>
                  <a:lnTo>
                    <a:pt x="106" y="213"/>
                  </a:lnTo>
                  <a:lnTo>
                    <a:pt x="106" y="213"/>
                  </a:lnTo>
                  <a:lnTo>
                    <a:pt x="85" y="211"/>
                  </a:lnTo>
                  <a:lnTo>
                    <a:pt x="66" y="205"/>
                  </a:lnTo>
                  <a:lnTo>
                    <a:pt x="46" y="196"/>
                  </a:lnTo>
                  <a:lnTo>
                    <a:pt x="31" y="182"/>
                  </a:lnTo>
                  <a:lnTo>
                    <a:pt x="18" y="167"/>
                  </a:lnTo>
                  <a:lnTo>
                    <a:pt x="8" y="148"/>
                  </a:lnTo>
                  <a:lnTo>
                    <a:pt x="2" y="129"/>
                  </a:lnTo>
                  <a:lnTo>
                    <a:pt x="0" y="107"/>
                  </a:lnTo>
                  <a:lnTo>
                    <a:pt x="0" y="107"/>
                  </a:lnTo>
                  <a:close/>
                  <a:moveTo>
                    <a:pt x="16" y="107"/>
                  </a:moveTo>
                  <a:lnTo>
                    <a:pt x="16" y="107"/>
                  </a:lnTo>
                  <a:lnTo>
                    <a:pt x="18" y="125"/>
                  </a:lnTo>
                  <a:lnTo>
                    <a:pt x="23" y="142"/>
                  </a:lnTo>
                  <a:lnTo>
                    <a:pt x="31" y="157"/>
                  </a:lnTo>
                  <a:lnTo>
                    <a:pt x="43" y="171"/>
                  </a:lnTo>
                  <a:lnTo>
                    <a:pt x="56" y="182"/>
                  </a:lnTo>
                  <a:lnTo>
                    <a:pt x="71" y="192"/>
                  </a:lnTo>
                  <a:lnTo>
                    <a:pt x="89" y="196"/>
                  </a:lnTo>
                  <a:lnTo>
                    <a:pt x="106" y="198"/>
                  </a:lnTo>
                  <a:lnTo>
                    <a:pt x="106" y="198"/>
                  </a:lnTo>
                  <a:lnTo>
                    <a:pt x="106" y="198"/>
                  </a:lnTo>
                  <a:lnTo>
                    <a:pt x="125" y="196"/>
                  </a:lnTo>
                  <a:lnTo>
                    <a:pt x="142" y="192"/>
                  </a:lnTo>
                  <a:lnTo>
                    <a:pt x="158" y="182"/>
                  </a:lnTo>
                  <a:lnTo>
                    <a:pt x="171" y="171"/>
                  </a:lnTo>
                  <a:lnTo>
                    <a:pt x="183" y="157"/>
                  </a:lnTo>
                  <a:lnTo>
                    <a:pt x="190" y="142"/>
                  </a:lnTo>
                  <a:lnTo>
                    <a:pt x="196" y="125"/>
                  </a:lnTo>
                  <a:lnTo>
                    <a:pt x="198" y="107"/>
                  </a:lnTo>
                  <a:lnTo>
                    <a:pt x="198" y="107"/>
                  </a:lnTo>
                  <a:lnTo>
                    <a:pt x="198" y="107"/>
                  </a:lnTo>
                  <a:lnTo>
                    <a:pt x="196" y="88"/>
                  </a:lnTo>
                  <a:lnTo>
                    <a:pt x="190" y="71"/>
                  </a:lnTo>
                  <a:lnTo>
                    <a:pt x="183" y="56"/>
                  </a:lnTo>
                  <a:lnTo>
                    <a:pt x="171" y="42"/>
                  </a:lnTo>
                  <a:lnTo>
                    <a:pt x="158" y="31"/>
                  </a:lnTo>
                  <a:lnTo>
                    <a:pt x="142" y="23"/>
                  </a:lnTo>
                  <a:lnTo>
                    <a:pt x="125" y="17"/>
                  </a:lnTo>
                  <a:lnTo>
                    <a:pt x="106" y="15"/>
                  </a:lnTo>
                  <a:lnTo>
                    <a:pt x="106" y="15"/>
                  </a:lnTo>
                  <a:lnTo>
                    <a:pt x="106" y="15"/>
                  </a:lnTo>
                  <a:lnTo>
                    <a:pt x="89" y="17"/>
                  </a:lnTo>
                  <a:lnTo>
                    <a:pt x="71" y="23"/>
                  </a:lnTo>
                  <a:lnTo>
                    <a:pt x="56" y="31"/>
                  </a:lnTo>
                  <a:lnTo>
                    <a:pt x="43" y="42"/>
                  </a:lnTo>
                  <a:lnTo>
                    <a:pt x="31" y="56"/>
                  </a:lnTo>
                  <a:lnTo>
                    <a:pt x="23" y="71"/>
                  </a:lnTo>
                  <a:lnTo>
                    <a:pt x="18" y="88"/>
                  </a:lnTo>
                  <a:lnTo>
                    <a:pt x="16" y="107"/>
                  </a:lnTo>
                  <a:lnTo>
                    <a:pt x="16" y="107"/>
                  </a:lnTo>
                  <a:lnTo>
                    <a:pt x="16" y="1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07"/>
            <p:cNvSpPr>
              <a:spLocks/>
            </p:cNvSpPr>
            <p:nvPr/>
          </p:nvSpPr>
          <p:spPr bwMode="auto">
            <a:xfrm>
              <a:off x="1265238" y="460376"/>
              <a:ext cx="119063" cy="119063"/>
            </a:xfrm>
            <a:custGeom>
              <a:avLst/>
              <a:gdLst>
                <a:gd name="T0" fmla="*/ 0 w 75"/>
                <a:gd name="T1" fmla="*/ 12 h 75"/>
                <a:gd name="T2" fmla="*/ 12 w 75"/>
                <a:gd name="T3" fmla="*/ 0 h 75"/>
                <a:gd name="T4" fmla="*/ 75 w 75"/>
                <a:gd name="T5" fmla="*/ 63 h 75"/>
                <a:gd name="T6" fmla="*/ 64 w 75"/>
                <a:gd name="T7" fmla="*/ 75 h 75"/>
                <a:gd name="T8" fmla="*/ 0 w 75"/>
                <a:gd name="T9" fmla="*/ 12 h 75"/>
                <a:gd name="T10" fmla="*/ 0 w 75"/>
                <a:gd name="T11" fmla="*/ 12 h 75"/>
              </a:gdLst>
              <a:ahLst/>
              <a:cxnLst>
                <a:cxn ang="0">
                  <a:pos x="T0" y="T1"/>
                </a:cxn>
                <a:cxn ang="0">
                  <a:pos x="T2" y="T3"/>
                </a:cxn>
                <a:cxn ang="0">
                  <a:pos x="T4" y="T5"/>
                </a:cxn>
                <a:cxn ang="0">
                  <a:pos x="T6" y="T7"/>
                </a:cxn>
                <a:cxn ang="0">
                  <a:pos x="T8" y="T9"/>
                </a:cxn>
                <a:cxn ang="0">
                  <a:pos x="T10" y="T11"/>
                </a:cxn>
              </a:cxnLst>
              <a:rect l="0" t="0" r="r" b="b"/>
              <a:pathLst>
                <a:path w="75" h="75">
                  <a:moveTo>
                    <a:pt x="0" y="12"/>
                  </a:moveTo>
                  <a:lnTo>
                    <a:pt x="12" y="0"/>
                  </a:lnTo>
                  <a:lnTo>
                    <a:pt x="75" y="63"/>
                  </a:lnTo>
                  <a:lnTo>
                    <a:pt x="64" y="75"/>
                  </a:lnTo>
                  <a:lnTo>
                    <a:pt x="0" y="12"/>
                  </a:lnTo>
                  <a:lnTo>
                    <a:pt x="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08"/>
            <p:cNvSpPr>
              <a:spLocks/>
            </p:cNvSpPr>
            <p:nvPr/>
          </p:nvSpPr>
          <p:spPr bwMode="auto">
            <a:xfrm>
              <a:off x="1265238" y="460376"/>
              <a:ext cx="119063" cy="119063"/>
            </a:xfrm>
            <a:custGeom>
              <a:avLst/>
              <a:gdLst>
                <a:gd name="T0" fmla="*/ 0 w 75"/>
                <a:gd name="T1" fmla="*/ 63 h 75"/>
                <a:gd name="T2" fmla="*/ 64 w 75"/>
                <a:gd name="T3" fmla="*/ 0 h 75"/>
                <a:gd name="T4" fmla="*/ 75 w 75"/>
                <a:gd name="T5" fmla="*/ 12 h 75"/>
                <a:gd name="T6" fmla="*/ 12 w 75"/>
                <a:gd name="T7" fmla="*/ 75 h 75"/>
                <a:gd name="T8" fmla="*/ 0 w 75"/>
                <a:gd name="T9" fmla="*/ 63 h 75"/>
                <a:gd name="T10" fmla="*/ 0 w 75"/>
                <a:gd name="T11" fmla="*/ 63 h 75"/>
              </a:gdLst>
              <a:ahLst/>
              <a:cxnLst>
                <a:cxn ang="0">
                  <a:pos x="T0" y="T1"/>
                </a:cxn>
                <a:cxn ang="0">
                  <a:pos x="T2" y="T3"/>
                </a:cxn>
                <a:cxn ang="0">
                  <a:pos x="T4" y="T5"/>
                </a:cxn>
                <a:cxn ang="0">
                  <a:pos x="T6" y="T7"/>
                </a:cxn>
                <a:cxn ang="0">
                  <a:pos x="T8" y="T9"/>
                </a:cxn>
                <a:cxn ang="0">
                  <a:pos x="T10" y="T11"/>
                </a:cxn>
              </a:cxnLst>
              <a:rect l="0" t="0" r="r" b="b"/>
              <a:pathLst>
                <a:path w="75" h="75">
                  <a:moveTo>
                    <a:pt x="0" y="63"/>
                  </a:moveTo>
                  <a:lnTo>
                    <a:pt x="64" y="0"/>
                  </a:lnTo>
                  <a:lnTo>
                    <a:pt x="75" y="12"/>
                  </a:lnTo>
                  <a:lnTo>
                    <a:pt x="12" y="75"/>
                  </a:lnTo>
                  <a:lnTo>
                    <a:pt x="0" y="63"/>
                  </a:lnTo>
                  <a:lnTo>
                    <a:pt x="0" y="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209"/>
            <p:cNvSpPr>
              <a:spLocks/>
            </p:cNvSpPr>
            <p:nvPr/>
          </p:nvSpPr>
          <p:spPr bwMode="auto">
            <a:xfrm>
              <a:off x="873126" y="655638"/>
              <a:ext cx="292100" cy="295275"/>
            </a:xfrm>
            <a:custGeom>
              <a:avLst/>
              <a:gdLst>
                <a:gd name="T0" fmla="*/ 0 w 184"/>
                <a:gd name="T1" fmla="*/ 92 h 186"/>
                <a:gd name="T2" fmla="*/ 6 w 184"/>
                <a:gd name="T3" fmla="*/ 57 h 186"/>
                <a:gd name="T4" fmla="*/ 27 w 184"/>
                <a:gd name="T5" fmla="*/ 27 h 186"/>
                <a:gd name="T6" fmla="*/ 56 w 184"/>
                <a:gd name="T7" fmla="*/ 8 h 186"/>
                <a:gd name="T8" fmla="*/ 92 w 184"/>
                <a:gd name="T9" fmla="*/ 0 h 186"/>
                <a:gd name="T10" fmla="*/ 92 w 184"/>
                <a:gd name="T11" fmla="*/ 0 h 186"/>
                <a:gd name="T12" fmla="*/ 113 w 184"/>
                <a:gd name="T13" fmla="*/ 2 h 186"/>
                <a:gd name="T14" fmla="*/ 132 w 184"/>
                <a:gd name="T15" fmla="*/ 9 h 186"/>
                <a:gd name="T16" fmla="*/ 152 w 184"/>
                <a:gd name="T17" fmla="*/ 21 h 186"/>
                <a:gd name="T18" fmla="*/ 165 w 184"/>
                <a:gd name="T19" fmla="*/ 34 h 186"/>
                <a:gd name="T20" fmla="*/ 153 w 184"/>
                <a:gd name="T21" fmla="*/ 44 h 186"/>
                <a:gd name="T22" fmla="*/ 127 w 184"/>
                <a:gd name="T23" fmla="*/ 23 h 186"/>
                <a:gd name="T24" fmla="*/ 92 w 184"/>
                <a:gd name="T25" fmla="*/ 15 h 186"/>
                <a:gd name="T26" fmla="*/ 92 w 184"/>
                <a:gd name="T27" fmla="*/ 15 h 186"/>
                <a:gd name="T28" fmla="*/ 61 w 184"/>
                <a:gd name="T29" fmla="*/ 21 h 186"/>
                <a:gd name="T30" fmla="*/ 36 w 184"/>
                <a:gd name="T31" fmla="*/ 38 h 186"/>
                <a:gd name="T32" fmla="*/ 21 w 184"/>
                <a:gd name="T33" fmla="*/ 63 h 186"/>
                <a:gd name="T34" fmla="*/ 13 w 184"/>
                <a:gd name="T35" fmla="*/ 92 h 186"/>
                <a:gd name="T36" fmla="*/ 13 w 184"/>
                <a:gd name="T37" fmla="*/ 92 h 186"/>
                <a:gd name="T38" fmla="*/ 21 w 184"/>
                <a:gd name="T39" fmla="*/ 123 h 186"/>
                <a:gd name="T40" fmla="*/ 36 w 184"/>
                <a:gd name="T41" fmla="*/ 148 h 186"/>
                <a:gd name="T42" fmla="*/ 61 w 184"/>
                <a:gd name="T43" fmla="*/ 165 h 186"/>
                <a:gd name="T44" fmla="*/ 92 w 184"/>
                <a:gd name="T45" fmla="*/ 171 h 186"/>
                <a:gd name="T46" fmla="*/ 92 w 184"/>
                <a:gd name="T47" fmla="*/ 171 h 186"/>
                <a:gd name="T48" fmla="*/ 123 w 184"/>
                <a:gd name="T49" fmla="*/ 165 h 186"/>
                <a:gd name="T50" fmla="*/ 148 w 184"/>
                <a:gd name="T51" fmla="*/ 148 h 186"/>
                <a:gd name="T52" fmla="*/ 163 w 184"/>
                <a:gd name="T53" fmla="*/ 123 h 186"/>
                <a:gd name="T54" fmla="*/ 171 w 184"/>
                <a:gd name="T55" fmla="*/ 92 h 186"/>
                <a:gd name="T56" fmla="*/ 171 w 184"/>
                <a:gd name="T57" fmla="*/ 92 h 186"/>
                <a:gd name="T58" fmla="*/ 165 w 184"/>
                <a:gd name="T59" fmla="*/ 67 h 186"/>
                <a:gd name="T60" fmla="*/ 180 w 184"/>
                <a:gd name="T61" fmla="*/ 61 h 186"/>
                <a:gd name="T62" fmla="*/ 184 w 184"/>
                <a:gd name="T63" fmla="*/ 77 h 186"/>
                <a:gd name="T64" fmla="*/ 184 w 184"/>
                <a:gd name="T65" fmla="*/ 92 h 186"/>
                <a:gd name="T66" fmla="*/ 182 w 184"/>
                <a:gd name="T67" fmla="*/ 111 h 186"/>
                <a:gd name="T68" fmla="*/ 169 w 184"/>
                <a:gd name="T69" fmla="*/ 144 h 186"/>
                <a:gd name="T70" fmla="*/ 144 w 184"/>
                <a:gd name="T71" fmla="*/ 171 h 186"/>
                <a:gd name="T72" fmla="*/ 111 w 184"/>
                <a:gd name="T73" fmla="*/ 184 h 186"/>
                <a:gd name="T74" fmla="*/ 92 w 184"/>
                <a:gd name="T75" fmla="*/ 186 h 186"/>
                <a:gd name="T76" fmla="*/ 73 w 184"/>
                <a:gd name="T77" fmla="*/ 184 h 186"/>
                <a:gd name="T78" fmla="*/ 40 w 184"/>
                <a:gd name="T79" fmla="*/ 171 h 186"/>
                <a:gd name="T80" fmla="*/ 15 w 184"/>
                <a:gd name="T81" fmla="*/ 144 h 186"/>
                <a:gd name="T82" fmla="*/ 2 w 184"/>
                <a:gd name="T83" fmla="*/ 111 h 186"/>
                <a:gd name="T84" fmla="*/ 0 w 184"/>
                <a:gd name="T85" fmla="*/ 92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84" h="186">
                  <a:moveTo>
                    <a:pt x="0" y="92"/>
                  </a:moveTo>
                  <a:lnTo>
                    <a:pt x="0" y="92"/>
                  </a:lnTo>
                  <a:lnTo>
                    <a:pt x="2" y="75"/>
                  </a:lnTo>
                  <a:lnTo>
                    <a:pt x="6" y="57"/>
                  </a:lnTo>
                  <a:lnTo>
                    <a:pt x="15" y="40"/>
                  </a:lnTo>
                  <a:lnTo>
                    <a:pt x="27" y="27"/>
                  </a:lnTo>
                  <a:lnTo>
                    <a:pt x="40" y="15"/>
                  </a:lnTo>
                  <a:lnTo>
                    <a:pt x="56" y="8"/>
                  </a:lnTo>
                  <a:lnTo>
                    <a:pt x="73" y="2"/>
                  </a:lnTo>
                  <a:lnTo>
                    <a:pt x="92" y="0"/>
                  </a:lnTo>
                  <a:lnTo>
                    <a:pt x="92" y="0"/>
                  </a:lnTo>
                  <a:lnTo>
                    <a:pt x="92" y="0"/>
                  </a:lnTo>
                  <a:lnTo>
                    <a:pt x="104" y="0"/>
                  </a:lnTo>
                  <a:lnTo>
                    <a:pt x="113" y="2"/>
                  </a:lnTo>
                  <a:lnTo>
                    <a:pt x="123" y="6"/>
                  </a:lnTo>
                  <a:lnTo>
                    <a:pt x="132" y="9"/>
                  </a:lnTo>
                  <a:lnTo>
                    <a:pt x="142" y="15"/>
                  </a:lnTo>
                  <a:lnTo>
                    <a:pt x="152" y="21"/>
                  </a:lnTo>
                  <a:lnTo>
                    <a:pt x="165" y="34"/>
                  </a:lnTo>
                  <a:lnTo>
                    <a:pt x="165" y="34"/>
                  </a:lnTo>
                  <a:lnTo>
                    <a:pt x="153" y="44"/>
                  </a:lnTo>
                  <a:lnTo>
                    <a:pt x="153" y="44"/>
                  </a:lnTo>
                  <a:lnTo>
                    <a:pt x="142" y="32"/>
                  </a:lnTo>
                  <a:lnTo>
                    <a:pt x="127" y="23"/>
                  </a:lnTo>
                  <a:lnTo>
                    <a:pt x="109" y="17"/>
                  </a:lnTo>
                  <a:lnTo>
                    <a:pt x="92" y="15"/>
                  </a:lnTo>
                  <a:lnTo>
                    <a:pt x="92" y="15"/>
                  </a:lnTo>
                  <a:lnTo>
                    <a:pt x="92" y="15"/>
                  </a:lnTo>
                  <a:lnTo>
                    <a:pt x="77" y="17"/>
                  </a:lnTo>
                  <a:lnTo>
                    <a:pt x="61" y="21"/>
                  </a:lnTo>
                  <a:lnTo>
                    <a:pt x="48" y="29"/>
                  </a:lnTo>
                  <a:lnTo>
                    <a:pt x="36" y="38"/>
                  </a:lnTo>
                  <a:lnTo>
                    <a:pt x="27" y="50"/>
                  </a:lnTo>
                  <a:lnTo>
                    <a:pt x="21" y="63"/>
                  </a:lnTo>
                  <a:lnTo>
                    <a:pt x="15" y="77"/>
                  </a:lnTo>
                  <a:lnTo>
                    <a:pt x="13" y="92"/>
                  </a:lnTo>
                  <a:lnTo>
                    <a:pt x="13" y="92"/>
                  </a:lnTo>
                  <a:lnTo>
                    <a:pt x="13" y="92"/>
                  </a:lnTo>
                  <a:lnTo>
                    <a:pt x="15" y="109"/>
                  </a:lnTo>
                  <a:lnTo>
                    <a:pt x="21" y="123"/>
                  </a:lnTo>
                  <a:lnTo>
                    <a:pt x="27" y="136"/>
                  </a:lnTo>
                  <a:lnTo>
                    <a:pt x="36" y="148"/>
                  </a:lnTo>
                  <a:lnTo>
                    <a:pt x="48" y="157"/>
                  </a:lnTo>
                  <a:lnTo>
                    <a:pt x="61" y="165"/>
                  </a:lnTo>
                  <a:lnTo>
                    <a:pt x="77" y="169"/>
                  </a:lnTo>
                  <a:lnTo>
                    <a:pt x="92" y="171"/>
                  </a:lnTo>
                  <a:lnTo>
                    <a:pt x="92" y="171"/>
                  </a:lnTo>
                  <a:lnTo>
                    <a:pt x="92" y="171"/>
                  </a:lnTo>
                  <a:lnTo>
                    <a:pt x="107" y="169"/>
                  </a:lnTo>
                  <a:lnTo>
                    <a:pt x="123" y="165"/>
                  </a:lnTo>
                  <a:lnTo>
                    <a:pt x="136" y="157"/>
                  </a:lnTo>
                  <a:lnTo>
                    <a:pt x="148" y="148"/>
                  </a:lnTo>
                  <a:lnTo>
                    <a:pt x="157" y="136"/>
                  </a:lnTo>
                  <a:lnTo>
                    <a:pt x="163" y="123"/>
                  </a:lnTo>
                  <a:lnTo>
                    <a:pt x="169" y="109"/>
                  </a:lnTo>
                  <a:lnTo>
                    <a:pt x="171" y="92"/>
                  </a:lnTo>
                  <a:lnTo>
                    <a:pt x="171" y="92"/>
                  </a:lnTo>
                  <a:lnTo>
                    <a:pt x="171" y="92"/>
                  </a:lnTo>
                  <a:lnTo>
                    <a:pt x="169" y="79"/>
                  </a:lnTo>
                  <a:lnTo>
                    <a:pt x="165" y="67"/>
                  </a:lnTo>
                  <a:lnTo>
                    <a:pt x="165" y="67"/>
                  </a:lnTo>
                  <a:lnTo>
                    <a:pt x="180" y="61"/>
                  </a:lnTo>
                  <a:lnTo>
                    <a:pt x="180" y="61"/>
                  </a:lnTo>
                  <a:lnTo>
                    <a:pt x="184" y="77"/>
                  </a:lnTo>
                  <a:lnTo>
                    <a:pt x="184" y="92"/>
                  </a:lnTo>
                  <a:lnTo>
                    <a:pt x="184" y="92"/>
                  </a:lnTo>
                  <a:lnTo>
                    <a:pt x="184" y="92"/>
                  </a:lnTo>
                  <a:lnTo>
                    <a:pt x="182" y="111"/>
                  </a:lnTo>
                  <a:lnTo>
                    <a:pt x="178" y="128"/>
                  </a:lnTo>
                  <a:lnTo>
                    <a:pt x="169" y="144"/>
                  </a:lnTo>
                  <a:lnTo>
                    <a:pt x="157" y="159"/>
                  </a:lnTo>
                  <a:lnTo>
                    <a:pt x="144" y="171"/>
                  </a:lnTo>
                  <a:lnTo>
                    <a:pt x="129" y="178"/>
                  </a:lnTo>
                  <a:lnTo>
                    <a:pt x="111" y="184"/>
                  </a:lnTo>
                  <a:lnTo>
                    <a:pt x="92" y="186"/>
                  </a:lnTo>
                  <a:lnTo>
                    <a:pt x="92" y="186"/>
                  </a:lnTo>
                  <a:lnTo>
                    <a:pt x="92" y="186"/>
                  </a:lnTo>
                  <a:lnTo>
                    <a:pt x="73" y="184"/>
                  </a:lnTo>
                  <a:lnTo>
                    <a:pt x="56" y="178"/>
                  </a:lnTo>
                  <a:lnTo>
                    <a:pt x="40" y="171"/>
                  </a:lnTo>
                  <a:lnTo>
                    <a:pt x="27" y="159"/>
                  </a:lnTo>
                  <a:lnTo>
                    <a:pt x="15" y="144"/>
                  </a:lnTo>
                  <a:lnTo>
                    <a:pt x="6" y="128"/>
                  </a:lnTo>
                  <a:lnTo>
                    <a:pt x="2" y="111"/>
                  </a:lnTo>
                  <a:lnTo>
                    <a:pt x="0" y="92"/>
                  </a:lnTo>
                  <a:lnTo>
                    <a:pt x="0"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210"/>
            <p:cNvSpPr>
              <a:spLocks/>
            </p:cNvSpPr>
            <p:nvPr/>
          </p:nvSpPr>
          <p:spPr bwMode="auto">
            <a:xfrm>
              <a:off x="942976" y="673101"/>
              <a:ext cx="225425" cy="168275"/>
            </a:xfrm>
            <a:custGeom>
              <a:avLst/>
              <a:gdLst>
                <a:gd name="T0" fmla="*/ 40 w 142"/>
                <a:gd name="T1" fmla="*/ 104 h 106"/>
                <a:gd name="T2" fmla="*/ 0 w 142"/>
                <a:gd name="T3" fmla="*/ 64 h 106"/>
                <a:gd name="T4" fmla="*/ 0 w 142"/>
                <a:gd name="T5" fmla="*/ 64 h 106"/>
                <a:gd name="T6" fmla="*/ 12 w 142"/>
                <a:gd name="T7" fmla="*/ 54 h 106"/>
                <a:gd name="T8" fmla="*/ 44 w 142"/>
                <a:gd name="T9" fmla="*/ 89 h 106"/>
                <a:gd name="T10" fmla="*/ 132 w 142"/>
                <a:gd name="T11" fmla="*/ 0 h 106"/>
                <a:gd name="T12" fmla="*/ 142 w 142"/>
                <a:gd name="T13" fmla="*/ 12 h 106"/>
                <a:gd name="T14" fmla="*/ 50 w 142"/>
                <a:gd name="T15" fmla="*/ 104 h 106"/>
                <a:gd name="T16" fmla="*/ 50 w 142"/>
                <a:gd name="T17" fmla="*/ 104 h 106"/>
                <a:gd name="T18" fmla="*/ 48 w 142"/>
                <a:gd name="T19" fmla="*/ 106 h 106"/>
                <a:gd name="T20" fmla="*/ 44 w 142"/>
                <a:gd name="T21" fmla="*/ 106 h 106"/>
                <a:gd name="T22" fmla="*/ 44 w 142"/>
                <a:gd name="T23" fmla="*/ 106 h 106"/>
                <a:gd name="T24" fmla="*/ 44 w 142"/>
                <a:gd name="T25" fmla="*/ 106 h 106"/>
                <a:gd name="T26" fmla="*/ 42 w 142"/>
                <a:gd name="T27" fmla="*/ 106 h 106"/>
                <a:gd name="T28" fmla="*/ 40 w 142"/>
                <a:gd name="T29" fmla="*/ 104 h 106"/>
                <a:gd name="T30" fmla="*/ 40 w 142"/>
                <a:gd name="T31" fmla="*/ 10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2" h="106">
                  <a:moveTo>
                    <a:pt x="40" y="104"/>
                  </a:moveTo>
                  <a:lnTo>
                    <a:pt x="0" y="64"/>
                  </a:lnTo>
                  <a:lnTo>
                    <a:pt x="0" y="64"/>
                  </a:lnTo>
                  <a:lnTo>
                    <a:pt x="12" y="54"/>
                  </a:lnTo>
                  <a:lnTo>
                    <a:pt x="44" y="89"/>
                  </a:lnTo>
                  <a:lnTo>
                    <a:pt x="132" y="0"/>
                  </a:lnTo>
                  <a:lnTo>
                    <a:pt x="142" y="12"/>
                  </a:lnTo>
                  <a:lnTo>
                    <a:pt x="50" y="104"/>
                  </a:lnTo>
                  <a:lnTo>
                    <a:pt x="50" y="104"/>
                  </a:lnTo>
                  <a:lnTo>
                    <a:pt x="48" y="106"/>
                  </a:lnTo>
                  <a:lnTo>
                    <a:pt x="44" y="106"/>
                  </a:lnTo>
                  <a:lnTo>
                    <a:pt x="44" y="106"/>
                  </a:lnTo>
                  <a:lnTo>
                    <a:pt x="44" y="106"/>
                  </a:lnTo>
                  <a:lnTo>
                    <a:pt x="42" y="106"/>
                  </a:lnTo>
                  <a:lnTo>
                    <a:pt x="40" y="104"/>
                  </a:lnTo>
                  <a:lnTo>
                    <a:pt x="40" y="1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211"/>
            <p:cNvSpPr>
              <a:spLocks noEditPoints="1"/>
            </p:cNvSpPr>
            <p:nvPr/>
          </p:nvSpPr>
          <p:spPr bwMode="auto">
            <a:xfrm>
              <a:off x="747713" y="788988"/>
              <a:ext cx="88900" cy="25400"/>
            </a:xfrm>
            <a:custGeom>
              <a:avLst/>
              <a:gdLst>
                <a:gd name="T0" fmla="*/ 37 w 56"/>
                <a:gd name="T1" fmla="*/ 16 h 16"/>
                <a:gd name="T2" fmla="*/ 37 w 56"/>
                <a:gd name="T3" fmla="*/ 0 h 16"/>
                <a:gd name="T4" fmla="*/ 56 w 56"/>
                <a:gd name="T5" fmla="*/ 0 h 16"/>
                <a:gd name="T6" fmla="*/ 56 w 56"/>
                <a:gd name="T7" fmla="*/ 16 h 16"/>
                <a:gd name="T8" fmla="*/ 37 w 56"/>
                <a:gd name="T9" fmla="*/ 16 h 16"/>
                <a:gd name="T10" fmla="*/ 37 w 56"/>
                <a:gd name="T11" fmla="*/ 16 h 16"/>
                <a:gd name="T12" fmla="*/ 0 w 56"/>
                <a:gd name="T13" fmla="*/ 16 h 16"/>
                <a:gd name="T14" fmla="*/ 0 w 56"/>
                <a:gd name="T15" fmla="*/ 0 h 16"/>
                <a:gd name="T16" fmla="*/ 20 w 56"/>
                <a:gd name="T17" fmla="*/ 0 h 16"/>
                <a:gd name="T18" fmla="*/ 20 w 56"/>
                <a:gd name="T19" fmla="*/ 16 h 16"/>
                <a:gd name="T20" fmla="*/ 0 w 56"/>
                <a:gd name="T21" fmla="*/ 16 h 16"/>
                <a:gd name="T22" fmla="*/ 0 w 56"/>
                <a:gd name="T23"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 h="16">
                  <a:moveTo>
                    <a:pt x="37" y="16"/>
                  </a:moveTo>
                  <a:lnTo>
                    <a:pt x="37" y="0"/>
                  </a:lnTo>
                  <a:lnTo>
                    <a:pt x="56" y="0"/>
                  </a:lnTo>
                  <a:lnTo>
                    <a:pt x="56" y="16"/>
                  </a:lnTo>
                  <a:lnTo>
                    <a:pt x="37" y="16"/>
                  </a:lnTo>
                  <a:lnTo>
                    <a:pt x="37" y="16"/>
                  </a:lnTo>
                  <a:close/>
                  <a:moveTo>
                    <a:pt x="0" y="16"/>
                  </a:moveTo>
                  <a:lnTo>
                    <a:pt x="0" y="0"/>
                  </a:lnTo>
                  <a:lnTo>
                    <a:pt x="20" y="0"/>
                  </a:lnTo>
                  <a:lnTo>
                    <a:pt x="20" y="16"/>
                  </a:lnTo>
                  <a:lnTo>
                    <a:pt x="0" y="16"/>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212"/>
            <p:cNvSpPr>
              <a:spLocks noEditPoints="1"/>
            </p:cNvSpPr>
            <p:nvPr/>
          </p:nvSpPr>
          <p:spPr bwMode="auto">
            <a:xfrm>
              <a:off x="1195388" y="788988"/>
              <a:ext cx="85725" cy="25400"/>
            </a:xfrm>
            <a:custGeom>
              <a:avLst/>
              <a:gdLst>
                <a:gd name="T0" fmla="*/ 37 w 54"/>
                <a:gd name="T1" fmla="*/ 16 h 16"/>
                <a:gd name="T2" fmla="*/ 37 w 54"/>
                <a:gd name="T3" fmla="*/ 0 h 16"/>
                <a:gd name="T4" fmla="*/ 54 w 54"/>
                <a:gd name="T5" fmla="*/ 0 h 16"/>
                <a:gd name="T6" fmla="*/ 54 w 54"/>
                <a:gd name="T7" fmla="*/ 16 h 16"/>
                <a:gd name="T8" fmla="*/ 37 w 54"/>
                <a:gd name="T9" fmla="*/ 16 h 16"/>
                <a:gd name="T10" fmla="*/ 37 w 54"/>
                <a:gd name="T11" fmla="*/ 16 h 16"/>
                <a:gd name="T12" fmla="*/ 0 w 54"/>
                <a:gd name="T13" fmla="*/ 16 h 16"/>
                <a:gd name="T14" fmla="*/ 0 w 54"/>
                <a:gd name="T15" fmla="*/ 0 h 16"/>
                <a:gd name="T16" fmla="*/ 18 w 54"/>
                <a:gd name="T17" fmla="*/ 0 h 16"/>
                <a:gd name="T18" fmla="*/ 18 w 54"/>
                <a:gd name="T19" fmla="*/ 16 h 16"/>
                <a:gd name="T20" fmla="*/ 0 w 54"/>
                <a:gd name="T21" fmla="*/ 16 h 16"/>
                <a:gd name="T22" fmla="*/ 0 w 54"/>
                <a:gd name="T23"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16">
                  <a:moveTo>
                    <a:pt x="37" y="16"/>
                  </a:moveTo>
                  <a:lnTo>
                    <a:pt x="37" y="0"/>
                  </a:lnTo>
                  <a:lnTo>
                    <a:pt x="54" y="0"/>
                  </a:lnTo>
                  <a:lnTo>
                    <a:pt x="54" y="16"/>
                  </a:lnTo>
                  <a:lnTo>
                    <a:pt x="37" y="16"/>
                  </a:lnTo>
                  <a:lnTo>
                    <a:pt x="37" y="16"/>
                  </a:lnTo>
                  <a:close/>
                  <a:moveTo>
                    <a:pt x="0" y="16"/>
                  </a:moveTo>
                  <a:lnTo>
                    <a:pt x="0" y="0"/>
                  </a:lnTo>
                  <a:lnTo>
                    <a:pt x="18" y="0"/>
                  </a:lnTo>
                  <a:lnTo>
                    <a:pt x="18" y="16"/>
                  </a:lnTo>
                  <a:lnTo>
                    <a:pt x="0" y="16"/>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213"/>
            <p:cNvSpPr>
              <a:spLocks noEditPoints="1"/>
            </p:cNvSpPr>
            <p:nvPr/>
          </p:nvSpPr>
          <p:spPr bwMode="auto">
            <a:xfrm>
              <a:off x="796926" y="387351"/>
              <a:ext cx="63500" cy="131763"/>
            </a:xfrm>
            <a:custGeom>
              <a:avLst/>
              <a:gdLst>
                <a:gd name="T0" fmla="*/ 12 w 40"/>
                <a:gd name="T1" fmla="*/ 56 h 83"/>
                <a:gd name="T2" fmla="*/ 12 w 40"/>
                <a:gd name="T3" fmla="*/ 54 h 83"/>
                <a:gd name="T4" fmla="*/ 12 w 40"/>
                <a:gd name="T5" fmla="*/ 54 h 83"/>
                <a:gd name="T6" fmla="*/ 12 w 40"/>
                <a:gd name="T7" fmla="*/ 44 h 83"/>
                <a:gd name="T8" fmla="*/ 17 w 40"/>
                <a:gd name="T9" fmla="*/ 35 h 83"/>
                <a:gd name="T10" fmla="*/ 17 w 40"/>
                <a:gd name="T11" fmla="*/ 35 h 83"/>
                <a:gd name="T12" fmla="*/ 23 w 40"/>
                <a:gd name="T13" fmla="*/ 27 h 83"/>
                <a:gd name="T14" fmla="*/ 25 w 40"/>
                <a:gd name="T15" fmla="*/ 19 h 83"/>
                <a:gd name="T16" fmla="*/ 25 w 40"/>
                <a:gd name="T17" fmla="*/ 19 h 83"/>
                <a:gd name="T18" fmla="*/ 25 w 40"/>
                <a:gd name="T19" fmla="*/ 15 h 83"/>
                <a:gd name="T20" fmla="*/ 23 w 40"/>
                <a:gd name="T21" fmla="*/ 13 h 83"/>
                <a:gd name="T22" fmla="*/ 19 w 40"/>
                <a:gd name="T23" fmla="*/ 12 h 83"/>
                <a:gd name="T24" fmla="*/ 15 w 40"/>
                <a:gd name="T25" fmla="*/ 12 h 83"/>
                <a:gd name="T26" fmla="*/ 15 w 40"/>
                <a:gd name="T27" fmla="*/ 12 h 83"/>
                <a:gd name="T28" fmla="*/ 10 w 40"/>
                <a:gd name="T29" fmla="*/ 12 h 83"/>
                <a:gd name="T30" fmla="*/ 4 w 40"/>
                <a:gd name="T31" fmla="*/ 15 h 83"/>
                <a:gd name="T32" fmla="*/ 0 w 40"/>
                <a:gd name="T33" fmla="*/ 4 h 83"/>
                <a:gd name="T34" fmla="*/ 0 w 40"/>
                <a:gd name="T35" fmla="*/ 4 h 83"/>
                <a:gd name="T36" fmla="*/ 8 w 40"/>
                <a:gd name="T37" fmla="*/ 0 h 83"/>
                <a:gd name="T38" fmla="*/ 19 w 40"/>
                <a:gd name="T39" fmla="*/ 0 h 83"/>
                <a:gd name="T40" fmla="*/ 19 w 40"/>
                <a:gd name="T41" fmla="*/ 0 h 83"/>
                <a:gd name="T42" fmla="*/ 29 w 40"/>
                <a:gd name="T43" fmla="*/ 0 h 83"/>
                <a:gd name="T44" fmla="*/ 35 w 40"/>
                <a:gd name="T45" fmla="*/ 4 h 83"/>
                <a:gd name="T46" fmla="*/ 38 w 40"/>
                <a:gd name="T47" fmla="*/ 10 h 83"/>
                <a:gd name="T48" fmla="*/ 40 w 40"/>
                <a:gd name="T49" fmla="*/ 17 h 83"/>
                <a:gd name="T50" fmla="*/ 40 w 40"/>
                <a:gd name="T51" fmla="*/ 17 h 83"/>
                <a:gd name="T52" fmla="*/ 40 w 40"/>
                <a:gd name="T53" fmla="*/ 23 h 83"/>
                <a:gd name="T54" fmla="*/ 36 w 40"/>
                <a:gd name="T55" fmla="*/ 29 h 83"/>
                <a:gd name="T56" fmla="*/ 31 w 40"/>
                <a:gd name="T57" fmla="*/ 38 h 83"/>
                <a:gd name="T58" fmla="*/ 31 w 40"/>
                <a:gd name="T59" fmla="*/ 38 h 83"/>
                <a:gd name="T60" fmla="*/ 25 w 40"/>
                <a:gd name="T61" fmla="*/ 46 h 83"/>
                <a:gd name="T62" fmla="*/ 23 w 40"/>
                <a:gd name="T63" fmla="*/ 54 h 83"/>
                <a:gd name="T64" fmla="*/ 23 w 40"/>
                <a:gd name="T65" fmla="*/ 56 h 83"/>
                <a:gd name="T66" fmla="*/ 12 w 40"/>
                <a:gd name="T67" fmla="*/ 56 h 83"/>
                <a:gd name="T68" fmla="*/ 17 w 40"/>
                <a:gd name="T69" fmla="*/ 83 h 83"/>
                <a:gd name="T70" fmla="*/ 17 w 40"/>
                <a:gd name="T71" fmla="*/ 83 h 83"/>
                <a:gd name="T72" fmla="*/ 13 w 40"/>
                <a:gd name="T73" fmla="*/ 83 h 83"/>
                <a:gd name="T74" fmla="*/ 10 w 40"/>
                <a:gd name="T75" fmla="*/ 81 h 83"/>
                <a:gd name="T76" fmla="*/ 10 w 40"/>
                <a:gd name="T77" fmla="*/ 77 h 83"/>
                <a:gd name="T78" fmla="*/ 8 w 40"/>
                <a:gd name="T79" fmla="*/ 73 h 83"/>
                <a:gd name="T80" fmla="*/ 8 w 40"/>
                <a:gd name="T81" fmla="*/ 73 h 83"/>
                <a:gd name="T82" fmla="*/ 10 w 40"/>
                <a:gd name="T83" fmla="*/ 69 h 83"/>
                <a:gd name="T84" fmla="*/ 12 w 40"/>
                <a:gd name="T85" fmla="*/ 67 h 83"/>
                <a:gd name="T86" fmla="*/ 13 w 40"/>
                <a:gd name="T87" fmla="*/ 65 h 83"/>
                <a:gd name="T88" fmla="*/ 17 w 40"/>
                <a:gd name="T89" fmla="*/ 63 h 83"/>
                <a:gd name="T90" fmla="*/ 17 w 40"/>
                <a:gd name="T91" fmla="*/ 63 h 83"/>
                <a:gd name="T92" fmla="*/ 21 w 40"/>
                <a:gd name="T93" fmla="*/ 65 h 83"/>
                <a:gd name="T94" fmla="*/ 23 w 40"/>
                <a:gd name="T95" fmla="*/ 67 h 83"/>
                <a:gd name="T96" fmla="*/ 25 w 40"/>
                <a:gd name="T97" fmla="*/ 69 h 83"/>
                <a:gd name="T98" fmla="*/ 27 w 40"/>
                <a:gd name="T99" fmla="*/ 73 h 83"/>
                <a:gd name="T100" fmla="*/ 27 w 40"/>
                <a:gd name="T101" fmla="*/ 73 h 83"/>
                <a:gd name="T102" fmla="*/ 25 w 40"/>
                <a:gd name="T103" fmla="*/ 77 h 83"/>
                <a:gd name="T104" fmla="*/ 23 w 40"/>
                <a:gd name="T105" fmla="*/ 81 h 83"/>
                <a:gd name="T106" fmla="*/ 21 w 40"/>
                <a:gd name="T107" fmla="*/ 83 h 83"/>
                <a:gd name="T108" fmla="*/ 17 w 40"/>
                <a:gd name="T109" fmla="*/ 83 h 83"/>
                <a:gd name="T110" fmla="*/ 17 w 40"/>
                <a:gd name="T111"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0" h="83">
                  <a:moveTo>
                    <a:pt x="12" y="56"/>
                  </a:moveTo>
                  <a:lnTo>
                    <a:pt x="12" y="54"/>
                  </a:lnTo>
                  <a:lnTo>
                    <a:pt x="12" y="54"/>
                  </a:lnTo>
                  <a:lnTo>
                    <a:pt x="12" y="44"/>
                  </a:lnTo>
                  <a:lnTo>
                    <a:pt x="17" y="35"/>
                  </a:lnTo>
                  <a:lnTo>
                    <a:pt x="17" y="35"/>
                  </a:lnTo>
                  <a:lnTo>
                    <a:pt x="23" y="27"/>
                  </a:lnTo>
                  <a:lnTo>
                    <a:pt x="25" y="19"/>
                  </a:lnTo>
                  <a:lnTo>
                    <a:pt x="25" y="19"/>
                  </a:lnTo>
                  <a:lnTo>
                    <a:pt x="25" y="15"/>
                  </a:lnTo>
                  <a:lnTo>
                    <a:pt x="23" y="13"/>
                  </a:lnTo>
                  <a:lnTo>
                    <a:pt x="19" y="12"/>
                  </a:lnTo>
                  <a:lnTo>
                    <a:pt x="15" y="12"/>
                  </a:lnTo>
                  <a:lnTo>
                    <a:pt x="15" y="12"/>
                  </a:lnTo>
                  <a:lnTo>
                    <a:pt x="10" y="12"/>
                  </a:lnTo>
                  <a:lnTo>
                    <a:pt x="4" y="15"/>
                  </a:lnTo>
                  <a:lnTo>
                    <a:pt x="0" y="4"/>
                  </a:lnTo>
                  <a:lnTo>
                    <a:pt x="0" y="4"/>
                  </a:lnTo>
                  <a:lnTo>
                    <a:pt x="8" y="0"/>
                  </a:lnTo>
                  <a:lnTo>
                    <a:pt x="19" y="0"/>
                  </a:lnTo>
                  <a:lnTo>
                    <a:pt x="19" y="0"/>
                  </a:lnTo>
                  <a:lnTo>
                    <a:pt x="29" y="0"/>
                  </a:lnTo>
                  <a:lnTo>
                    <a:pt x="35" y="4"/>
                  </a:lnTo>
                  <a:lnTo>
                    <a:pt x="38" y="10"/>
                  </a:lnTo>
                  <a:lnTo>
                    <a:pt x="40" y="17"/>
                  </a:lnTo>
                  <a:lnTo>
                    <a:pt x="40" y="17"/>
                  </a:lnTo>
                  <a:lnTo>
                    <a:pt x="40" y="23"/>
                  </a:lnTo>
                  <a:lnTo>
                    <a:pt x="36" y="29"/>
                  </a:lnTo>
                  <a:lnTo>
                    <a:pt x="31" y="38"/>
                  </a:lnTo>
                  <a:lnTo>
                    <a:pt x="31" y="38"/>
                  </a:lnTo>
                  <a:lnTo>
                    <a:pt x="25" y="46"/>
                  </a:lnTo>
                  <a:lnTo>
                    <a:pt x="23" y="54"/>
                  </a:lnTo>
                  <a:lnTo>
                    <a:pt x="23" y="56"/>
                  </a:lnTo>
                  <a:lnTo>
                    <a:pt x="12" y="56"/>
                  </a:lnTo>
                  <a:close/>
                  <a:moveTo>
                    <a:pt x="17" y="83"/>
                  </a:moveTo>
                  <a:lnTo>
                    <a:pt x="17" y="83"/>
                  </a:lnTo>
                  <a:lnTo>
                    <a:pt x="13" y="83"/>
                  </a:lnTo>
                  <a:lnTo>
                    <a:pt x="10" y="81"/>
                  </a:lnTo>
                  <a:lnTo>
                    <a:pt x="10" y="77"/>
                  </a:lnTo>
                  <a:lnTo>
                    <a:pt x="8" y="73"/>
                  </a:lnTo>
                  <a:lnTo>
                    <a:pt x="8" y="73"/>
                  </a:lnTo>
                  <a:lnTo>
                    <a:pt x="10" y="69"/>
                  </a:lnTo>
                  <a:lnTo>
                    <a:pt x="12" y="67"/>
                  </a:lnTo>
                  <a:lnTo>
                    <a:pt x="13" y="65"/>
                  </a:lnTo>
                  <a:lnTo>
                    <a:pt x="17" y="63"/>
                  </a:lnTo>
                  <a:lnTo>
                    <a:pt x="17" y="63"/>
                  </a:lnTo>
                  <a:lnTo>
                    <a:pt x="21" y="65"/>
                  </a:lnTo>
                  <a:lnTo>
                    <a:pt x="23" y="67"/>
                  </a:lnTo>
                  <a:lnTo>
                    <a:pt x="25" y="69"/>
                  </a:lnTo>
                  <a:lnTo>
                    <a:pt x="27" y="73"/>
                  </a:lnTo>
                  <a:lnTo>
                    <a:pt x="27" y="73"/>
                  </a:lnTo>
                  <a:lnTo>
                    <a:pt x="25" y="77"/>
                  </a:lnTo>
                  <a:lnTo>
                    <a:pt x="23" y="81"/>
                  </a:lnTo>
                  <a:lnTo>
                    <a:pt x="21" y="83"/>
                  </a:lnTo>
                  <a:lnTo>
                    <a:pt x="17" y="83"/>
                  </a:lnTo>
                  <a:lnTo>
                    <a:pt x="17"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0" name="Group 59"/>
          <p:cNvGrpSpPr/>
          <p:nvPr/>
        </p:nvGrpSpPr>
        <p:grpSpPr>
          <a:xfrm>
            <a:off x="3160863" y="2205661"/>
            <a:ext cx="838703" cy="642509"/>
            <a:chOff x="3513138" y="3740150"/>
            <a:chExt cx="1160463" cy="889001"/>
          </a:xfrm>
          <a:solidFill>
            <a:schemeClr val="bg1"/>
          </a:solidFill>
        </p:grpSpPr>
        <p:sp>
          <p:nvSpPr>
            <p:cNvPr id="61" name="Freeform 110"/>
            <p:cNvSpPr>
              <a:spLocks noEditPoints="1"/>
            </p:cNvSpPr>
            <p:nvPr/>
          </p:nvSpPr>
          <p:spPr bwMode="auto">
            <a:xfrm>
              <a:off x="3616325" y="4356100"/>
              <a:ext cx="954088" cy="273050"/>
            </a:xfrm>
            <a:custGeom>
              <a:avLst/>
              <a:gdLst>
                <a:gd name="T0" fmla="*/ 44 w 601"/>
                <a:gd name="T1" fmla="*/ 172 h 172"/>
                <a:gd name="T2" fmla="*/ 44 w 601"/>
                <a:gd name="T3" fmla="*/ 172 h 172"/>
                <a:gd name="T4" fmla="*/ 37 w 601"/>
                <a:gd name="T5" fmla="*/ 171 h 172"/>
                <a:gd name="T6" fmla="*/ 27 w 601"/>
                <a:gd name="T7" fmla="*/ 169 h 172"/>
                <a:gd name="T8" fmla="*/ 19 w 601"/>
                <a:gd name="T9" fmla="*/ 165 h 172"/>
                <a:gd name="T10" fmla="*/ 14 w 601"/>
                <a:gd name="T11" fmla="*/ 159 h 172"/>
                <a:gd name="T12" fmla="*/ 8 w 601"/>
                <a:gd name="T13" fmla="*/ 151 h 172"/>
                <a:gd name="T14" fmla="*/ 4 w 601"/>
                <a:gd name="T15" fmla="*/ 144 h 172"/>
                <a:gd name="T16" fmla="*/ 0 w 601"/>
                <a:gd name="T17" fmla="*/ 136 h 172"/>
                <a:gd name="T18" fmla="*/ 0 w 601"/>
                <a:gd name="T19" fmla="*/ 126 h 172"/>
                <a:gd name="T20" fmla="*/ 0 w 601"/>
                <a:gd name="T21" fmla="*/ 126 h 172"/>
                <a:gd name="T22" fmla="*/ 0 w 601"/>
                <a:gd name="T23" fmla="*/ 0 h 172"/>
                <a:gd name="T24" fmla="*/ 601 w 601"/>
                <a:gd name="T25" fmla="*/ 0 h 172"/>
                <a:gd name="T26" fmla="*/ 601 w 601"/>
                <a:gd name="T27" fmla="*/ 126 h 172"/>
                <a:gd name="T28" fmla="*/ 601 w 601"/>
                <a:gd name="T29" fmla="*/ 126 h 172"/>
                <a:gd name="T30" fmla="*/ 601 w 601"/>
                <a:gd name="T31" fmla="*/ 136 h 172"/>
                <a:gd name="T32" fmla="*/ 597 w 601"/>
                <a:gd name="T33" fmla="*/ 144 h 172"/>
                <a:gd name="T34" fmla="*/ 593 w 601"/>
                <a:gd name="T35" fmla="*/ 151 h 172"/>
                <a:gd name="T36" fmla="*/ 587 w 601"/>
                <a:gd name="T37" fmla="*/ 159 h 172"/>
                <a:gd name="T38" fmla="*/ 581 w 601"/>
                <a:gd name="T39" fmla="*/ 165 h 172"/>
                <a:gd name="T40" fmla="*/ 574 w 601"/>
                <a:gd name="T41" fmla="*/ 169 h 172"/>
                <a:gd name="T42" fmla="*/ 564 w 601"/>
                <a:gd name="T43" fmla="*/ 171 h 172"/>
                <a:gd name="T44" fmla="*/ 557 w 601"/>
                <a:gd name="T45" fmla="*/ 172 h 172"/>
                <a:gd name="T46" fmla="*/ 557 w 601"/>
                <a:gd name="T47" fmla="*/ 172 h 172"/>
                <a:gd name="T48" fmla="*/ 44 w 601"/>
                <a:gd name="T49" fmla="*/ 172 h 172"/>
                <a:gd name="T50" fmla="*/ 44 w 601"/>
                <a:gd name="T51" fmla="*/ 172 h 172"/>
                <a:gd name="T52" fmla="*/ 44 w 601"/>
                <a:gd name="T53" fmla="*/ 157 h 172"/>
                <a:gd name="T54" fmla="*/ 557 w 601"/>
                <a:gd name="T55" fmla="*/ 157 h 172"/>
                <a:gd name="T56" fmla="*/ 557 w 601"/>
                <a:gd name="T57" fmla="*/ 157 h 172"/>
                <a:gd name="T58" fmla="*/ 562 w 601"/>
                <a:gd name="T59" fmla="*/ 155 h 172"/>
                <a:gd name="T60" fmla="*/ 568 w 601"/>
                <a:gd name="T61" fmla="*/ 153 h 172"/>
                <a:gd name="T62" fmla="*/ 578 w 601"/>
                <a:gd name="T63" fmla="*/ 148 h 172"/>
                <a:gd name="T64" fmla="*/ 583 w 601"/>
                <a:gd name="T65" fmla="*/ 138 h 172"/>
                <a:gd name="T66" fmla="*/ 585 w 601"/>
                <a:gd name="T67" fmla="*/ 132 h 172"/>
                <a:gd name="T68" fmla="*/ 585 w 601"/>
                <a:gd name="T69" fmla="*/ 126 h 172"/>
                <a:gd name="T70" fmla="*/ 585 w 601"/>
                <a:gd name="T71" fmla="*/ 126 h 172"/>
                <a:gd name="T72" fmla="*/ 585 w 601"/>
                <a:gd name="T73" fmla="*/ 15 h 172"/>
                <a:gd name="T74" fmla="*/ 16 w 601"/>
                <a:gd name="T75" fmla="*/ 15 h 172"/>
                <a:gd name="T76" fmla="*/ 16 w 601"/>
                <a:gd name="T77" fmla="*/ 126 h 172"/>
                <a:gd name="T78" fmla="*/ 16 w 601"/>
                <a:gd name="T79" fmla="*/ 126 h 172"/>
                <a:gd name="T80" fmla="*/ 16 w 601"/>
                <a:gd name="T81" fmla="*/ 132 h 172"/>
                <a:gd name="T82" fmla="*/ 18 w 601"/>
                <a:gd name="T83" fmla="*/ 138 h 172"/>
                <a:gd name="T84" fmla="*/ 23 w 601"/>
                <a:gd name="T85" fmla="*/ 148 h 172"/>
                <a:gd name="T86" fmla="*/ 33 w 601"/>
                <a:gd name="T87" fmla="*/ 153 h 172"/>
                <a:gd name="T88" fmla="*/ 39 w 601"/>
                <a:gd name="T89" fmla="*/ 155 h 172"/>
                <a:gd name="T90" fmla="*/ 44 w 601"/>
                <a:gd name="T91" fmla="*/ 157 h 172"/>
                <a:gd name="T92" fmla="*/ 44 w 601"/>
                <a:gd name="T93" fmla="*/ 157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01" h="172">
                  <a:moveTo>
                    <a:pt x="44" y="172"/>
                  </a:moveTo>
                  <a:lnTo>
                    <a:pt x="44" y="172"/>
                  </a:lnTo>
                  <a:lnTo>
                    <a:pt x="37" y="171"/>
                  </a:lnTo>
                  <a:lnTo>
                    <a:pt x="27" y="169"/>
                  </a:lnTo>
                  <a:lnTo>
                    <a:pt x="19" y="165"/>
                  </a:lnTo>
                  <a:lnTo>
                    <a:pt x="14" y="159"/>
                  </a:lnTo>
                  <a:lnTo>
                    <a:pt x="8" y="151"/>
                  </a:lnTo>
                  <a:lnTo>
                    <a:pt x="4" y="144"/>
                  </a:lnTo>
                  <a:lnTo>
                    <a:pt x="0" y="136"/>
                  </a:lnTo>
                  <a:lnTo>
                    <a:pt x="0" y="126"/>
                  </a:lnTo>
                  <a:lnTo>
                    <a:pt x="0" y="126"/>
                  </a:lnTo>
                  <a:lnTo>
                    <a:pt x="0" y="0"/>
                  </a:lnTo>
                  <a:lnTo>
                    <a:pt x="601" y="0"/>
                  </a:lnTo>
                  <a:lnTo>
                    <a:pt x="601" y="126"/>
                  </a:lnTo>
                  <a:lnTo>
                    <a:pt x="601" y="126"/>
                  </a:lnTo>
                  <a:lnTo>
                    <a:pt x="601" y="136"/>
                  </a:lnTo>
                  <a:lnTo>
                    <a:pt x="597" y="144"/>
                  </a:lnTo>
                  <a:lnTo>
                    <a:pt x="593" y="151"/>
                  </a:lnTo>
                  <a:lnTo>
                    <a:pt x="587" y="159"/>
                  </a:lnTo>
                  <a:lnTo>
                    <a:pt x="581" y="165"/>
                  </a:lnTo>
                  <a:lnTo>
                    <a:pt x="574" y="169"/>
                  </a:lnTo>
                  <a:lnTo>
                    <a:pt x="564" y="171"/>
                  </a:lnTo>
                  <a:lnTo>
                    <a:pt x="557" y="172"/>
                  </a:lnTo>
                  <a:lnTo>
                    <a:pt x="557" y="172"/>
                  </a:lnTo>
                  <a:lnTo>
                    <a:pt x="44" y="172"/>
                  </a:lnTo>
                  <a:lnTo>
                    <a:pt x="44" y="172"/>
                  </a:lnTo>
                  <a:close/>
                  <a:moveTo>
                    <a:pt x="44" y="157"/>
                  </a:moveTo>
                  <a:lnTo>
                    <a:pt x="557" y="157"/>
                  </a:lnTo>
                  <a:lnTo>
                    <a:pt x="557" y="157"/>
                  </a:lnTo>
                  <a:lnTo>
                    <a:pt x="562" y="155"/>
                  </a:lnTo>
                  <a:lnTo>
                    <a:pt x="568" y="153"/>
                  </a:lnTo>
                  <a:lnTo>
                    <a:pt x="578" y="148"/>
                  </a:lnTo>
                  <a:lnTo>
                    <a:pt x="583" y="138"/>
                  </a:lnTo>
                  <a:lnTo>
                    <a:pt x="585" y="132"/>
                  </a:lnTo>
                  <a:lnTo>
                    <a:pt x="585" y="126"/>
                  </a:lnTo>
                  <a:lnTo>
                    <a:pt x="585" y="126"/>
                  </a:lnTo>
                  <a:lnTo>
                    <a:pt x="585" y="15"/>
                  </a:lnTo>
                  <a:lnTo>
                    <a:pt x="16" y="15"/>
                  </a:lnTo>
                  <a:lnTo>
                    <a:pt x="16" y="126"/>
                  </a:lnTo>
                  <a:lnTo>
                    <a:pt x="16" y="126"/>
                  </a:lnTo>
                  <a:lnTo>
                    <a:pt x="16" y="132"/>
                  </a:lnTo>
                  <a:lnTo>
                    <a:pt x="18" y="138"/>
                  </a:lnTo>
                  <a:lnTo>
                    <a:pt x="23" y="148"/>
                  </a:lnTo>
                  <a:lnTo>
                    <a:pt x="33" y="153"/>
                  </a:lnTo>
                  <a:lnTo>
                    <a:pt x="39" y="155"/>
                  </a:lnTo>
                  <a:lnTo>
                    <a:pt x="44" y="157"/>
                  </a:lnTo>
                  <a:lnTo>
                    <a:pt x="44" y="1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11"/>
            <p:cNvSpPr>
              <a:spLocks noEditPoints="1"/>
            </p:cNvSpPr>
            <p:nvPr/>
          </p:nvSpPr>
          <p:spPr bwMode="auto">
            <a:xfrm>
              <a:off x="3738563" y="4356100"/>
              <a:ext cx="165100" cy="273050"/>
            </a:xfrm>
            <a:custGeom>
              <a:avLst/>
              <a:gdLst>
                <a:gd name="T0" fmla="*/ 0 w 104"/>
                <a:gd name="T1" fmla="*/ 172 h 172"/>
                <a:gd name="T2" fmla="*/ 0 w 104"/>
                <a:gd name="T3" fmla="*/ 0 h 172"/>
                <a:gd name="T4" fmla="*/ 104 w 104"/>
                <a:gd name="T5" fmla="*/ 0 h 172"/>
                <a:gd name="T6" fmla="*/ 104 w 104"/>
                <a:gd name="T7" fmla="*/ 165 h 172"/>
                <a:gd name="T8" fmla="*/ 104 w 104"/>
                <a:gd name="T9" fmla="*/ 172 h 172"/>
                <a:gd name="T10" fmla="*/ 0 w 104"/>
                <a:gd name="T11" fmla="*/ 172 h 172"/>
                <a:gd name="T12" fmla="*/ 0 w 104"/>
                <a:gd name="T13" fmla="*/ 172 h 172"/>
                <a:gd name="T14" fmla="*/ 96 w 104"/>
                <a:gd name="T15" fmla="*/ 165 h 172"/>
                <a:gd name="T16" fmla="*/ 96 w 104"/>
                <a:gd name="T17" fmla="*/ 157 h 172"/>
                <a:gd name="T18" fmla="*/ 96 w 104"/>
                <a:gd name="T19" fmla="*/ 165 h 172"/>
                <a:gd name="T20" fmla="*/ 96 w 104"/>
                <a:gd name="T21" fmla="*/ 165 h 172"/>
                <a:gd name="T22" fmla="*/ 15 w 104"/>
                <a:gd name="T23" fmla="*/ 157 h 172"/>
                <a:gd name="T24" fmla="*/ 88 w 104"/>
                <a:gd name="T25" fmla="*/ 157 h 172"/>
                <a:gd name="T26" fmla="*/ 88 w 104"/>
                <a:gd name="T27" fmla="*/ 15 h 172"/>
                <a:gd name="T28" fmla="*/ 15 w 104"/>
                <a:gd name="T29" fmla="*/ 15 h 172"/>
                <a:gd name="T30" fmla="*/ 15 w 104"/>
                <a:gd name="T31" fmla="*/ 157 h 172"/>
                <a:gd name="T32" fmla="*/ 15 w 104"/>
                <a:gd name="T33" fmla="*/ 157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72">
                  <a:moveTo>
                    <a:pt x="0" y="172"/>
                  </a:moveTo>
                  <a:lnTo>
                    <a:pt x="0" y="0"/>
                  </a:lnTo>
                  <a:lnTo>
                    <a:pt x="104" y="0"/>
                  </a:lnTo>
                  <a:lnTo>
                    <a:pt x="104" y="165"/>
                  </a:lnTo>
                  <a:lnTo>
                    <a:pt x="104" y="172"/>
                  </a:lnTo>
                  <a:lnTo>
                    <a:pt x="0" y="172"/>
                  </a:lnTo>
                  <a:lnTo>
                    <a:pt x="0" y="172"/>
                  </a:lnTo>
                  <a:close/>
                  <a:moveTo>
                    <a:pt x="96" y="165"/>
                  </a:moveTo>
                  <a:lnTo>
                    <a:pt x="96" y="157"/>
                  </a:lnTo>
                  <a:lnTo>
                    <a:pt x="96" y="165"/>
                  </a:lnTo>
                  <a:lnTo>
                    <a:pt x="96" y="165"/>
                  </a:lnTo>
                  <a:close/>
                  <a:moveTo>
                    <a:pt x="15" y="157"/>
                  </a:moveTo>
                  <a:lnTo>
                    <a:pt x="88" y="157"/>
                  </a:lnTo>
                  <a:lnTo>
                    <a:pt x="88" y="15"/>
                  </a:lnTo>
                  <a:lnTo>
                    <a:pt x="15" y="15"/>
                  </a:lnTo>
                  <a:lnTo>
                    <a:pt x="15" y="157"/>
                  </a:lnTo>
                  <a:lnTo>
                    <a:pt x="15" y="1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12"/>
            <p:cNvSpPr>
              <a:spLocks noEditPoints="1"/>
            </p:cNvSpPr>
            <p:nvPr/>
          </p:nvSpPr>
          <p:spPr bwMode="auto">
            <a:xfrm>
              <a:off x="3808413" y="4425950"/>
              <a:ext cx="23813" cy="133350"/>
            </a:xfrm>
            <a:custGeom>
              <a:avLst/>
              <a:gdLst>
                <a:gd name="T0" fmla="*/ 0 w 15"/>
                <a:gd name="T1" fmla="*/ 84 h 84"/>
                <a:gd name="T2" fmla="*/ 0 w 15"/>
                <a:gd name="T3" fmla="*/ 67 h 84"/>
                <a:gd name="T4" fmla="*/ 15 w 15"/>
                <a:gd name="T5" fmla="*/ 67 h 84"/>
                <a:gd name="T6" fmla="*/ 15 w 15"/>
                <a:gd name="T7" fmla="*/ 84 h 84"/>
                <a:gd name="T8" fmla="*/ 0 w 15"/>
                <a:gd name="T9" fmla="*/ 84 h 84"/>
                <a:gd name="T10" fmla="*/ 0 w 15"/>
                <a:gd name="T11" fmla="*/ 84 h 84"/>
                <a:gd name="T12" fmla="*/ 0 w 15"/>
                <a:gd name="T13" fmla="*/ 48 h 84"/>
                <a:gd name="T14" fmla="*/ 0 w 15"/>
                <a:gd name="T15" fmla="*/ 31 h 84"/>
                <a:gd name="T16" fmla="*/ 15 w 15"/>
                <a:gd name="T17" fmla="*/ 31 h 84"/>
                <a:gd name="T18" fmla="*/ 15 w 15"/>
                <a:gd name="T19" fmla="*/ 48 h 84"/>
                <a:gd name="T20" fmla="*/ 0 w 15"/>
                <a:gd name="T21" fmla="*/ 48 h 84"/>
                <a:gd name="T22" fmla="*/ 0 w 15"/>
                <a:gd name="T23" fmla="*/ 48 h 84"/>
                <a:gd name="T24" fmla="*/ 0 w 15"/>
                <a:gd name="T25" fmla="*/ 11 h 84"/>
                <a:gd name="T26" fmla="*/ 0 w 15"/>
                <a:gd name="T27" fmla="*/ 0 h 84"/>
                <a:gd name="T28" fmla="*/ 15 w 15"/>
                <a:gd name="T29" fmla="*/ 0 h 84"/>
                <a:gd name="T30" fmla="*/ 15 w 15"/>
                <a:gd name="T31" fmla="*/ 11 h 84"/>
                <a:gd name="T32" fmla="*/ 0 w 15"/>
                <a:gd name="T33" fmla="*/ 11 h 84"/>
                <a:gd name="T34" fmla="*/ 0 w 15"/>
                <a:gd name="T35" fmla="*/ 1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 h="84">
                  <a:moveTo>
                    <a:pt x="0" y="84"/>
                  </a:moveTo>
                  <a:lnTo>
                    <a:pt x="0" y="67"/>
                  </a:lnTo>
                  <a:lnTo>
                    <a:pt x="15" y="67"/>
                  </a:lnTo>
                  <a:lnTo>
                    <a:pt x="15" y="84"/>
                  </a:lnTo>
                  <a:lnTo>
                    <a:pt x="0" y="84"/>
                  </a:lnTo>
                  <a:lnTo>
                    <a:pt x="0" y="84"/>
                  </a:lnTo>
                  <a:close/>
                  <a:moveTo>
                    <a:pt x="0" y="48"/>
                  </a:moveTo>
                  <a:lnTo>
                    <a:pt x="0" y="31"/>
                  </a:lnTo>
                  <a:lnTo>
                    <a:pt x="15" y="31"/>
                  </a:lnTo>
                  <a:lnTo>
                    <a:pt x="15" y="48"/>
                  </a:lnTo>
                  <a:lnTo>
                    <a:pt x="0" y="48"/>
                  </a:lnTo>
                  <a:lnTo>
                    <a:pt x="0" y="48"/>
                  </a:lnTo>
                  <a:close/>
                  <a:moveTo>
                    <a:pt x="0" y="11"/>
                  </a:moveTo>
                  <a:lnTo>
                    <a:pt x="0" y="0"/>
                  </a:lnTo>
                  <a:lnTo>
                    <a:pt x="15" y="0"/>
                  </a:lnTo>
                  <a:lnTo>
                    <a:pt x="15" y="11"/>
                  </a:lnTo>
                  <a:lnTo>
                    <a:pt x="0" y="11"/>
                  </a:lnTo>
                  <a:lnTo>
                    <a:pt x="0"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13"/>
            <p:cNvSpPr>
              <a:spLocks noEditPoints="1"/>
            </p:cNvSpPr>
            <p:nvPr/>
          </p:nvSpPr>
          <p:spPr bwMode="auto">
            <a:xfrm>
              <a:off x="4283075" y="4356100"/>
              <a:ext cx="165100" cy="273050"/>
            </a:xfrm>
            <a:custGeom>
              <a:avLst/>
              <a:gdLst>
                <a:gd name="T0" fmla="*/ 0 w 104"/>
                <a:gd name="T1" fmla="*/ 172 h 172"/>
                <a:gd name="T2" fmla="*/ 0 w 104"/>
                <a:gd name="T3" fmla="*/ 0 h 172"/>
                <a:gd name="T4" fmla="*/ 104 w 104"/>
                <a:gd name="T5" fmla="*/ 0 h 172"/>
                <a:gd name="T6" fmla="*/ 104 w 104"/>
                <a:gd name="T7" fmla="*/ 165 h 172"/>
                <a:gd name="T8" fmla="*/ 104 w 104"/>
                <a:gd name="T9" fmla="*/ 172 h 172"/>
                <a:gd name="T10" fmla="*/ 0 w 104"/>
                <a:gd name="T11" fmla="*/ 172 h 172"/>
                <a:gd name="T12" fmla="*/ 0 w 104"/>
                <a:gd name="T13" fmla="*/ 172 h 172"/>
                <a:gd name="T14" fmla="*/ 96 w 104"/>
                <a:gd name="T15" fmla="*/ 165 h 172"/>
                <a:gd name="T16" fmla="*/ 96 w 104"/>
                <a:gd name="T17" fmla="*/ 157 h 172"/>
                <a:gd name="T18" fmla="*/ 96 w 104"/>
                <a:gd name="T19" fmla="*/ 165 h 172"/>
                <a:gd name="T20" fmla="*/ 96 w 104"/>
                <a:gd name="T21" fmla="*/ 165 h 172"/>
                <a:gd name="T22" fmla="*/ 16 w 104"/>
                <a:gd name="T23" fmla="*/ 157 h 172"/>
                <a:gd name="T24" fmla="*/ 89 w 104"/>
                <a:gd name="T25" fmla="*/ 157 h 172"/>
                <a:gd name="T26" fmla="*/ 89 w 104"/>
                <a:gd name="T27" fmla="*/ 15 h 172"/>
                <a:gd name="T28" fmla="*/ 16 w 104"/>
                <a:gd name="T29" fmla="*/ 15 h 172"/>
                <a:gd name="T30" fmla="*/ 16 w 104"/>
                <a:gd name="T31" fmla="*/ 157 h 172"/>
                <a:gd name="T32" fmla="*/ 16 w 104"/>
                <a:gd name="T33" fmla="*/ 157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72">
                  <a:moveTo>
                    <a:pt x="0" y="172"/>
                  </a:moveTo>
                  <a:lnTo>
                    <a:pt x="0" y="0"/>
                  </a:lnTo>
                  <a:lnTo>
                    <a:pt x="104" y="0"/>
                  </a:lnTo>
                  <a:lnTo>
                    <a:pt x="104" y="165"/>
                  </a:lnTo>
                  <a:lnTo>
                    <a:pt x="104" y="172"/>
                  </a:lnTo>
                  <a:lnTo>
                    <a:pt x="0" y="172"/>
                  </a:lnTo>
                  <a:lnTo>
                    <a:pt x="0" y="172"/>
                  </a:lnTo>
                  <a:close/>
                  <a:moveTo>
                    <a:pt x="96" y="165"/>
                  </a:moveTo>
                  <a:lnTo>
                    <a:pt x="96" y="157"/>
                  </a:lnTo>
                  <a:lnTo>
                    <a:pt x="96" y="165"/>
                  </a:lnTo>
                  <a:lnTo>
                    <a:pt x="96" y="165"/>
                  </a:lnTo>
                  <a:close/>
                  <a:moveTo>
                    <a:pt x="16" y="157"/>
                  </a:moveTo>
                  <a:lnTo>
                    <a:pt x="89" y="157"/>
                  </a:lnTo>
                  <a:lnTo>
                    <a:pt x="89" y="15"/>
                  </a:lnTo>
                  <a:lnTo>
                    <a:pt x="16" y="15"/>
                  </a:lnTo>
                  <a:lnTo>
                    <a:pt x="16" y="157"/>
                  </a:lnTo>
                  <a:lnTo>
                    <a:pt x="16" y="1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14"/>
            <p:cNvSpPr>
              <a:spLocks noEditPoints="1"/>
            </p:cNvSpPr>
            <p:nvPr/>
          </p:nvSpPr>
          <p:spPr bwMode="auto">
            <a:xfrm>
              <a:off x="4352925" y="4425950"/>
              <a:ext cx="25400" cy="133350"/>
            </a:xfrm>
            <a:custGeom>
              <a:avLst/>
              <a:gdLst>
                <a:gd name="T0" fmla="*/ 0 w 16"/>
                <a:gd name="T1" fmla="*/ 84 h 84"/>
                <a:gd name="T2" fmla="*/ 0 w 16"/>
                <a:gd name="T3" fmla="*/ 67 h 84"/>
                <a:gd name="T4" fmla="*/ 16 w 16"/>
                <a:gd name="T5" fmla="*/ 67 h 84"/>
                <a:gd name="T6" fmla="*/ 16 w 16"/>
                <a:gd name="T7" fmla="*/ 84 h 84"/>
                <a:gd name="T8" fmla="*/ 0 w 16"/>
                <a:gd name="T9" fmla="*/ 84 h 84"/>
                <a:gd name="T10" fmla="*/ 0 w 16"/>
                <a:gd name="T11" fmla="*/ 84 h 84"/>
                <a:gd name="T12" fmla="*/ 0 w 16"/>
                <a:gd name="T13" fmla="*/ 48 h 84"/>
                <a:gd name="T14" fmla="*/ 0 w 16"/>
                <a:gd name="T15" fmla="*/ 31 h 84"/>
                <a:gd name="T16" fmla="*/ 16 w 16"/>
                <a:gd name="T17" fmla="*/ 31 h 84"/>
                <a:gd name="T18" fmla="*/ 16 w 16"/>
                <a:gd name="T19" fmla="*/ 48 h 84"/>
                <a:gd name="T20" fmla="*/ 0 w 16"/>
                <a:gd name="T21" fmla="*/ 48 h 84"/>
                <a:gd name="T22" fmla="*/ 0 w 16"/>
                <a:gd name="T23" fmla="*/ 48 h 84"/>
                <a:gd name="T24" fmla="*/ 0 w 16"/>
                <a:gd name="T25" fmla="*/ 11 h 84"/>
                <a:gd name="T26" fmla="*/ 0 w 16"/>
                <a:gd name="T27" fmla="*/ 0 h 84"/>
                <a:gd name="T28" fmla="*/ 16 w 16"/>
                <a:gd name="T29" fmla="*/ 0 h 84"/>
                <a:gd name="T30" fmla="*/ 16 w 16"/>
                <a:gd name="T31" fmla="*/ 11 h 84"/>
                <a:gd name="T32" fmla="*/ 0 w 16"/>
                <a:gd name="T33" fmla="*/ 11 h 84"/>
                <a:gd name="T34" fmla="*/ 0 w 16"/>
                <a:gd name="T35" fmla="*/ 1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 h="84">
                  <a:moveTo>
                    <a:pt x="0" y="84"/>
                  </a:moveTo>
                  <a:lnTo>
                    <a:pt x="0" y="67"/>
                  </a:lnTo>
                  <a:lnTo>
                    <a:pt x="16" y="67"/>
                  </a:lnTo>
                  <a:lnTo>
                    <a:pt x="16" y="84"/>
                  </a:lnTo>
                  <a:lnTo>
                    <a:pt x="0" y="84"/>
                  </a:lnTo>
                  <a:lnTo>
                    <a:pt x="0" y="84"/>
                  </a:lnTo>
                  <a:close/>
                  <a:moveTo>
                    <a:pt x="0" y="48"/>
                  </a:moveTo>
                  <a:lnTo>
                    <a:pt x="0" y="31"/>
                  </a:lnTo>
                  <a:lnTo>
                    <a:pt x="16" y="31"/>
                  </a:lnTo>
                  <a:lnTo>
                    <a:pt x="16" y="48"/>
                  </a:lnTo>
                  <a:lnTo>
                    <a:pt x="0" y="48"/>
                  </a:lnTo>
                  <a:lnTo>
                    <a:pt x="0" y="48"/>
                  </a:lnTo>
                  <a:close/>
                  <a:moveTo>
                    <a:pt x="0" y="11"/>
                  </a:moveTo>
                  <a:lnTo>
                    <a:pt x="0" y="0"/>
                  </a:lnTo>
                  <a:lnTo>
                    <a:pt x="16" y="0"/>
                  </a:lnTo>
                  <a:lnTo>
                    <a:pt x="16" y="11"/>
                  </a:lnTo>
                  <a:lnTo>
                    <a:pt x="0" y="11"/>
                  </a:lnTo>
                  <a:lnTo>
                    <a:pt x="0"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115"/>
            <p:cNvSpPr>
              <a:spLocks/>
            </p:cNvSpPr>
            <p:nvPr/>
          </p:nvSpPr>
          <p:spPr bwMode="auto">
            <a:xfrm>
              <a:off x="4030663" y="4459288"/>
              <a:ext cx="125413" cy="69850"/>
            </a:xfrm>
            <a:custGeom>
              <a:avLst/>
              <a:gdLst>
                <a:gd name="T0" fmla="*/ 0 w 79"/>
                <a:gd name="T1" fmla="*/ 44 h 44"/>
                <a:gd name="T2" fmla="*/ 0 w 79"/>
                <a:gd name="T3" fmla="*/ 0 h 44"/>
                <a:gd name="T4" fmla="*/ 15 w 79"/>
                <a:gd name="T5" fmla="*/ 0 h 44"/>
                <a:gd name="T6" fmla="*/ 15 w 79"/>
                <a:gd name="T7" fmla="*/ 29 h 44"/>
                <a:gd name="T8" fmla="*/ 63 w 79"/>
                <a:gd name="T9" fmla="*/ 29 h 44"/>
                <a:gd name="T10" fmla="*/ 63 w 79"/>
                <a:gd name="T11" fmla="*/ 0 h 44"/>
                <a:gd name="T12" fmla="*/ 79 w 79"/>
                <a:gd name="T13" fmla="*/ 0 h 44"/>
                <a:gd name="T14" fmla="*/ 79 w 79"/>
                <a:gd name="T15" fmla="*/ 44 h 44"/>
                <a:gd name="T16" fmla="*/ 0 w 79"/>
                <a:gd name="T17" fmla="*/ 44 h 44"/>
                <a:gd name="T18" fmla="*/ 0 w 79"/>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 h="44">
                  <a:moveTo>
                    <a:pt x="0" y="44"/>
                  </a:moveTo>
                  <a:lnTo>
                    <a:pt x="0" y="0"/>
                  </a:lnTo>
                  <a:lnTo>
                    <a:pt x="15" y="0"/>
                  </a:lnTo>
                  <a:lnTo>
                    <a:pt x="15" y="29"/>
                  </a:lnTo>
                  <a:lnTo>
                    <a:pt x="63" y="29"/>
                  </a:lnTo>
                  <a:lnTo>
                    <a:pt x="63" y="0"/>
                  </a:lnTo>
                  <a:lnTo>
                    <a:pt x="79" y="0"/>
                  </a:lnTo>
                  <a:lnTo>
                    <a:pt x="79" y="44"/>
                  </a:lnTo>
                  <a:lnTo>
                    <a:pt x="0" y="44"/>
                  </a:lnTo>
                  <a:lnTo>
                    <a:pt x="0"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116"/>
            <p:cNvSpPr>
              <a:spLocks noEditPoints="1"/>
            </p:cNvSpPr>
            <p:nvPr/>
          </p:nvSpPr>
          <p:spPr bwMode="auto">
            <a:xfrm>
              <a:off x="3744913" y="4030663"/>
              <a:ext cx="338138" cy="349250"/>
            </a:xfrm>
            <a:custGeom>
              <a:avLst/>
              <a:gdLst>
                <a:gd name="T0" fmla="*/ 0 w 213"/>
                <a:gd name="T1" fmla="*/ 220 h 220"/>
                <a:gd name="T2" fmla="*/ 0 w 213"/>
                <a:gd name="T3" fmla="*/ 0 h 220"/>
                <a:gd name="T4" fmla="*/ 205 w 213"/>
                <a:gd name="T5" fmla="*/ 0 h 220"/>
                <a:gd name="T6" fmla="*/ 205 w 213"/>
                <a:gd name="T7" fmla="*/ 7 h 220"/>
                <a:gd name="T8" fmla="*/ 205 w 213"/>
                <a:gd name="T9" fmla="*/ 0 h 220"/>
                <a:gd name="T10" fmla="*/ 213 w 213"/>
                <a:gd name="T11" fmla="*/ 0 h 220"/>
                <a:gd name="T12" fmla="*/ 213 w 213"/>
                <a:gd name="T13" fmla="*/ 220 h 220"/>
                <a:gd name="T14" fmla="*/ 0 w 213"/>
                <a:gd name="T15" fmla="*/ 220 h 220"/>
                <a:gd name="T16" fmla="*/ 0 w 213"/>
                <a:gd name="T17" fmla="*/ 220 h 220"/>
                <a:gd name="T18" fmla="*/ 15 w 213"/>
                <a:gd name="T19" fmla="*/ 205 h 220"/>
                <a:gd name="T20" fmla="*/ 197 w 213"/>
                <a:gd name="T21" fmla="*/ 205 h 220"/>
                <a:gd name="T22" fmla="*/ 197 w 213"/>
                <a:gd name="T23" fmla="*/ 15 h 220"/>
                <a:gd name="T24" fmla="*/ 15 w 213"/>
                <a:gd name="T25" fmla="*/ 15 h 220"/>
                <a:gd name="T26" fmla="*/ 15 w 213"/>
                <a:gd name="T27" fmla="*/ 205 h 220"/>
                <a:gd name="T28" fmla="*/ 15 w 213"/>
                <a:gd name="T29" fmla="*/ 205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3" h="220">
                  <a:moveTo>
                    <a:pt x="0" y="220"/>
                  </a:moveTo>
                  <a:lnTo>
                    <a:pt x="0" y="0"/>
                  </a:lnTo>
                  <a:lnTo>
                    <a:pt x="205" y="0"/>
                  </a:lnTo>
                  <a:lnTo>
                    <a:pt x="205" y="7"/>
                  </a:lnTo>
                  <a:lnTo>
                    <a:pt x="205" y="0"/>
                  </a:lnTo>
                  <a:lnTo>
                    <a:pt x="213" y="0"/>
                  </a:lnTo>
                  <a:lnTo>
                    <a:pt x="213" y="220"/>
                  </a:lnTo>
                  <a:lnTo>
                    <a:pt x="0" y="220"/>
                  </a:lnTo>
                  <a:lnTo>
                    <a:pt x="0" y="220"/>
                  </a:lnTo>
                  <a:close/>
                  <a:moveTo>
                    <a:pt x="15" y="205"/>
                  </a:moveTo>
                  <a:lnTo>
                    <a:pt x="197" y="205"/>
                  </a:lnTo>
                  <a:lnTo>
                    <a:pt x="197" y="15"/>
                  </a:lnTo>
                  <a:lnTo>
                    <a:pt x="15" y="15"/>
                  </a:lnTo>
                  <a:lnTo>
                    <a:pt x="15" y="205"/>
                  </a:lnTo>
                  <a:lnTo>
                    <a:pt x="15" y="2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117"/>
            <p:cNvSpPr>
              <a:spLocks/>
            </p:cNvSpPr>
            <p:nvPr/>
          </p:nvSpPr>
          <p:spPr bwMode="auto">
            <a:xfrm>
              <a:off x="3756025" y="4097338"/>
              <a:ext cx="314325" cy="23813"/>
            </a:xfrm>
            <a:custGeom>
              <a:avLst/>
              <a:gdLst>
                <a:gd name="T0" fmla="*/ 0 w 198"/>
                <a:gd name="T1" fmla="*/ 15 h 15"/>
                <a:gd name="T2" fmla="*/ 0 w 198"/>
                <a:gd name="T3" fmla="*/ 0 h 15"/>
                <a:gd name="T4" fmla="*/ 198 w 198"/>
                <a:gd name="T5" fmla="*/ 0 h 15"/>
                <a:gd name="T6" fmla="*/ 198 w 198"/>
                <a:gd name="T7" fmla="*/ 15 h 15"/>
                <a:gd name="T8" fmla="*/ 0 w 198"/>
                <a:gd name="T9" fmla="*/ 15 h 15"/>
                <a:gd name="T10" fmla="*/ 0 w 198"/>
                <a:gd name="T11" fmla="*/ 15 h 15"/>
              </a:gdLst>
              <a:ahLst/>
              <a:cxnLst>
                <a:cxn ang="0">
                  <a:pos x="T0" y="T1"/>
                </a:cxn>
                <a:cxn ang="0">
                  <a:pos x="T2" y="T3"/>
                </a:cxn>
                <a:cxn ang="0">
                  <a:pos x="T4" y="T5"/>
                </a:cxn>
                <a:cxn ang="0">
                  <a:pos x="T6" y="T7"/>
                </a:cxn>
                <a:cxn ang="0">
                  <a:pos x="T8" y="T9"/>
                </a:cxn>
                <a:cxn ang="0">
                  <a:pos x="T10" y="T11"/>
                </a:cxn>
              </a:cxnLst>
              <a:rect l="0" t="0" r="r" b="b"/>
              <a:pathLst>
                <a:path w="198" h="15">
                  <a:moveTo>
                    <a:pt x="0" y="15"/>
                  </a:moveTo>
                  <a:lnTo>
                    <a:pt x="0" y="0"/>
                  </a:lnTo>
                  <a:lnTo>
                    <a:pt x="198" y="0"/>
                  </a:lnTo>
                  <a:lnTo>
                    <a:pt x="198" y="15"/>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118"/>
            <p:cNvSpPr>
              <a:spLocks/>
            </p:cNvSpPr>
            <p:nvPr/>
          </p:nvSpPr>
          <p:spPr bwMode="auto">
            <a:xfrm>
              <a:off x="3756025" y="4164013"/>
              <a:ext cx="314325" cy="23813"/>
            </a:xfrm>
            <a:custGeom>
              <a:avLst/>
              <a:gdLst>
                <a:gd name="T0" fmla="*/ 0 w 198"/>
                <a:gd name="T1" fmla="*/ 15 h 15"/>
                <a:gd name="T2" fmla="*/ 0 w 198"/>
                <a:gd name="T3" fmla="*/ 0 h 15"/>
                <a:gd name="T4" fmla="*/ 198 w 198"/>
                <a:gd name="T5" fmla="*/ 0 h 15"/>
                <a:gd name="T6" fmla="*/ 198 w 198"/>
                <a:gd name="T7" fmla="*/ 15 h 15"/>
                <a:gd name="T8" fmla="*/ 0 w 198"/>
                <a:gd name="T9" fmla="*/ 15 h 15"/>
                <a:gd name="T10" fmla="*/ 0 w 198"/>
                <a:gd name="T11" fmla="*/ 15 h 15"/>
              </a:gdLst>
              <a:ahLst/>
              <a:cxnLst>
                <a:cxn ang="0">
                  <a:pos x="T0" y="T1"/>
                </a:cxn>
                <a:cxn ang="0">
                  <a:pos x="T2" y="T3"/>
                </a:cxn>
                <a:cxn ang="0">
                  <a:pos x="T4" y="T5"/>
                </a:cxn>
                <a:cxn ang="0">
                  <a:pos x="T6" y="T7"/>
                </a:cxn>
                <a:cxn ang="0">
                  <a:pos x="T8" y="T9"/>
                </a:cxn>
                <a:cxn ang="0">
                  <a:pos x="T10" y="T11"/>
                </a:cxn>
              </a:cxnLst>
              <a:rect l="0" t="0" r="r" b="b"/>
              <a:pathLst>
                <a:path w="198" h="15">
                  <a:moveTo>
                    <a:pt x="0" y="15"/>
                  </a:moveTo>
                  <a:lnTo>
                    <a:pt x="0" y="0"/>
                  </a:lnTo>
                  <a:lnTo>
                    <a:pt x="198" y="0"/>
                  </a:lnTo>
                  <a:lnTo>
                    <a:pt x="198" y="15"/>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119"/>
            <p:cNvSpPr>
              <a:spLocks/>
            </p:cNvSpPr>
            <p:nvPr/>
          </p:nvSpPr>
          <p:spPr bwMode="auto">
            <a:xfrm>
              <a:off x="3756025" y="4227513"/>
              <a:ext cx="314325" cy="25400"/>
            </a:xfrm>
            <a:custGeom>
              <a:avLst/>
              <a:gdLst>
                <a:gd name="T0" fmla="*/ 0 w 198"/>
                <a:gd name="T1" fmla="*/ 16 h 16"/>
                <a:gd name="T2" fmla="*/ 0 w 198"/>
                <a:gd name="T3" fmla="*/ 0 h 16"/>
                <a:gd name="T4" fmla="*/ 198 w 198"/>
                <a:gd name="T5" fmla="*/ 0 h 16"/>
                <a:gd name="T6" fmla="*/ 198 w 198"/>
                <a:gd name="T7" fmla="*/ 16 h 16"/>
                <a:gd name="T8" fmla="*/ 0 w 198"/>
                <a:gd name="T9" fmla="*/ 16 h 16"/>
                <a:gd name="T10" fmla="*/ 0 w 198"/>
                <a:gd name="T11" fmla="*/ 16 h 16"/>
              </a:gdLst>
              <a:ahLst/>
              <a:cxnLst>
                <a:cxn ang="0">
                  <a:pos x="T0" y="T1"/>
                </a:cxn>
                <a:cxn ang="0">
                  <a:pos x="T2" y="T3"/>
                </a:cxn>
                <a:cxn ang="0">
                  <a:pos x="T4" y="T5"/>
                </a:cxn>
                <a:cxn ang="0">
                  <a:pos x="T6" y="T7"/>
                </a:cxn>
                <a:cxn ang="0">
                  <a:pos x="T8" y="T9"/>
                </a:cxn>
                <a:cxn ang="0">
                  <a:pos x="T10" y="T11"/>
                </a:cxn>
              </a:cxnLst>
              <a:rect l="0" t="0" r="r" b="b"/>
              <a:pathLst>
                <a:path w="198" h="16">
                  <a:moveTo>
                    <a:pt x="0" y="16"/>
                  </a:moveTo>
                  <a:lnTo>
                    <a:pt x="0" y="0"/>
                  </a:lnTo>
                  <a:lnTo>
                    <a:pt x="198" y="0"/>
                  </a:lnTo>
                  <a:lnTo>
                    <a:pt x="198" y="16"/>
                  </a:lnTo>
                  <a:lnTo>
                    <a:pt x="0" y="16"/>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120"/>
            <p:cNvSpPr>
              <a:spLocks/>
            </p:cNvSpPr>
            <p:nvPr/>
          </p:nvSpPr>
          <p:spPr bwMode="auto">
            <a:xfrm>
              <a:off x="3756025" y="4292600"/>
              <a:ext cx="314325" cy="23813"/>
            </a:xfrm>
            <a:custGeom>
              <a:avLst/>
              <a:gdLst>
                <a:gd name="T0" fmla="*/ 0 w 198"/>
                <a:gd name="T1" fmla="*/ 15 h 15"/>
                <a:gd name="T2" fmla="*/ 0 w 198"/>
                <a:gd name="T3" fmla="*/ 0 h 15"/>
                <a:gd name="T4" fmla="*/ 198 w 198"/>
                <a:gd name="T5" fmla="*/ 0 h 15"/>
                <a:gd name="T6" fmla="*/ 198 w 198"/>
                <a:gd name="T7" fmla="*/ 15 h 15"/>
                <a:gd name="T8" fmla="*/ 0 w 198"/>
                <a:gd name="T9" fmla="*/ 15 h 15"/>
                <a:gd name="T10" fmla="*/ 0 w 198"/>
                <a:gd name="T11" fmla="*/ 15 h 15"/>
              </a:gdLst>
              <a:ahLst/>
              <a:cxnLst>
                <a:cxn ang="0">
                  <a:pos x="T0" y="T1"/>
                </a:cxn>
                <a:cxn ang="0">
                  <a:pos x="T2" y="T3"/>
                </a:cxn>
                <a:cxn ang="0">
                  <a:pos x="T4" y="T5"/>
                </a:cxn>
                <a:cxn ang="0">
                  <a:pos x="T6" y="T7"/>
                </a:cxn>
                <a:cxn ang="0">
                  <a:pos x="T8" y="T9"/>
                </a:cxn>
                <a:cxn ang="0">
                  <a:pos x="T10" y="T11"/>
                </a:cxn>
              </a:cxnLst>
              <a:rect l="0" t="0" r="r" b="b"/>
              <a:pathLst>
                <a:path w="198" h="15">
                  <a:moveTo>
                    <a:pt x="0" y="15"/>
                  </a:moveTo>
                  <a:lnTo>
                    <a:pt x="0" y="0"/>
                  </a:lnTo>
                  <a:lnTo>
                    <a:pt x="198" y="0"/>
                  </a:lnTo>
                  <a:lnTo>
                    <a:pt x="198" y="15"/>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121"/>
            <p:cNvSpPr>
              <a:spLocks/>
            </p:cNvSpPr>
            <p:nvPr/>
          </p:nvSpPr>
          <p:spPr bwMode="auto">
            <a:xfrm>
              <a:off x="4119563" y="4227513"/>
              <a:ext cx="312738" cy="25400"/>
            </a:xfrm>
            <a:custGeom>
              <a:avLst/>
              <a:gdLst>
                <a:gd name="T0" fmla="*/ 0 w 197"/>
                <a:gd name="T1" fmla="*/ 16 h 16"/>
                <a:gd name="T2" fmla="*/ 0 w 197"/>
                <a:gd name="T3" fmla="*/ 0 h 16"/>
                <a:gd name="T4" fmla="*/ 197 w 197"/>
                <a:gd name="T5" fmla="*/ 0 h 16"/>
                <a:gd name="T6" fmla="*/ 197 w 197"/>
                <a:gd name="T7" fmla="*/ 16 h 16"/>
                <a:gd name="T8" fmla="*/ 0 w 197"/>
                <a:gd name="T9" fmla="*/ 16 h 16"/>
                <a:gd name="T10" fmla="*/ 0 w 197"/>
                <a:gd name="T11" fmla="*/ 16 h 16"/>
              </a:gdLst>
              <a:ahLst/>
              <a:cxnLst>
                <a:cxn ang="0">
                  <a:pos x="T0" y="T1"/>
                </a:cxn>
                <a:cxn ang="0">
                  <a:pos x="T2" y="T3"/>
                </a:cxn>
                <a:cxn ang="0">
                  <a:pos x="T4" y="T5"/>
                </a:cxn>
                <a:cxn ang="0">
                  <a:pos x="T6" y="T7"/>
                </a:cxn>
                <a:cxn ang="0">
                  <a:pos x="T8" y="T9"/>
                </a:cxn>
                <a:cxn ang="0">
                  <a:pos x="T10" y="T11"/>
                </a:cxn>
              </a:cxnLst>
              <a:rect l="0" t="0" r="r" b="b"/>
              <a:pathLst>
                <a:path w="197" h="16">
                  <a:moveTo>
                    <a:pt x="0" y="16"/>
                  </a:moveTo>
                  <a:lnTo>
                    <a:pt x="0" y="0"/>
                  </a:lnTo>
                  <a:lnTo>
                    <a:pt x="197" y="0"/>
                  </a:lnTo>
                  <a:lnTo>
                    <a:pt x="197" y="16"/>
                  </a:lnTo>
                  <a:lnTo>
                    <a:pt x="0" y="16"/>
                  </a:lnTo>
                  <a:lnTo>
                    <a:pt x="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122"/>
            <p:cNvSpPr>
              <a:spLocks/>
            </p:cNvSpPr>
            <p:nvPr/>
          </p:nvSpPr>
          <p:spPr bwMode="auto">
            <a:xfrm>
              <a:off x="4119563" y="4292600"/>
              <a:ext cx="312738" cy="23813"/>
            </a:xfrm>
            <a:custGeom>
              <a:avLst/>
              <a:gdLst>
                <a:gd name="T0" fmla="*/ 0 w 197"/>
                <a:gd name="T1" fmla="*/ 15 h 15"/>
                <a:gd name="T2" fmla="*/ 0 w 197"/>
                <a:gd name="T3" fmla="*/ 0 h 15"/>
                <a:gd name="T4" fmla="*/ 197 w 197"/>
                <a:gd name="T5" fmla="*/ 0 h 15"/>
                <a:gd name="T6" fmla="*/ 197 w 197"/>
                <a:gd name="T7" fmla="*/ 15 h 15"/>
                <a:gd name="T8" fmla="*/ 0 w 197"/>
                <a:gd name="T9" fmla="*/ 15 h 15"/>
                <a:gd name="T10" fmla="*/ 0 w 197"/>
                <a:gd name="T11" fmla="*/ 15 h 15"/>
              </a:gdLst>
              <a:ahLst/>
              <a:cxnLst>
                <a:cxn ang="0">
                  <a:pos x="T0" y="T1"/>
                </a:cxn>
                <a:cxn ang="0">
                  <a:pos x="T2" y="T3"/>
                </a:cxn>
                <a:cxn ang="0">
                  <a:pos x="T4" y="T5"/>
                </a:cxn>
                <a:cxn ang="0">
                  <a:pos x="T6" y="T7"/>
                </a:cxn>
                <a:cxn ang="0">
                  <a:pos x="T8" y="T9"/>
                </a:cxn>
                <a:cxn ang="0">
                  <a:pos x="T10" y="T11"/>
                </a:cxn>
              </a:cxnLst>
              <a:rect l="0" t="0" r="r" b="b"/>
              <a:pathLst>
                <a:path w="197" h="15">
                  <a:moveTo>
                    <a:pt x="0" y="15"/>
                  </a:moveTo>
                  <a:lnTo>
                    <a:pt x="0" y="0"/>
                  </a:lnTo>
                  <a:lnTo>
                    <a:pt x="197" y="0"/>
                  </a:lnTo>
                  <a:lnTo>
                    <a:pt x="197" y="15"/>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123"/>
            <p:cNvSpPr>
              <a:spLocks noEditPoints="1"/>
            </p:cNvSpPr>
            <p:nvPr/>
          </p:nvSpPr>
          <p:spPr bwMode="auto">
            <a:xfrm>
              <a:off x="4119563" y="4151313"/>
              <a:ext cx="325438" cy="228600"/>
            </a:xfrm>
            <a:custGeom>
              <a:avLst/>
              <a:gdLst>
                <a:gd name="T0" fmla="*/ 0 w 205"/>
                <a:gd name="T1" fmla="*/ 144 h 144"/>
                <a:gd name="T2" fmla="*/ 0 w 205"/>
                <a:gd name="T3" fmla="*/ 0 h 144"/>
                <a:gd name="T4" fmla="*/ 197 w 205"/>
                <a:gd name="T5" fmla="*/ 0 h 144"/>
                <a:gd name="T6" fmla="*/ 197 w 205"/>
                <a:gd name="T7" fmla="*/ 8 h 144"/>
                <a:gd name="T8" fmla="*/ 197 w 205"/>
                <a:gd name="T9" fmla="*/ 0 h 144"/>
                <a:gd name="T10" fmla="*/ 205 w 205"/>
                <a:gd name="T11" fmla="*/ 0 h 144"/>
                <a:gd name="T12" fmla="*/ 205 w 205"/>
                <a:gd name="T13" fmla="*/ 144 h 144"/>
                <a:gd name="T14" fmla="*/ 0 w 205"/>
                <a:gd name="T15" fmla="*/ 144 h 144"/>
                <a:gd name="T16" fmla="*/ 0 w 205"/>
                <a:gd name="T17" fmla="*/ 144 h 144"/>
                <a:gd name="T18" fmla="*/ 15 w 205"/>
                <a:gd name="T19" fmla="*/ 129 h 144"/>
                <a:gd name="T20" fmla="*/ 190 w 205"/>
                <a:gd name="T21" fmla="*/ 129 h 144"/>
                <a:gd name="T22" fmla="*/ 190 w 205"/>
                <a:gd name="T23" fmla="*/ 16 h 144"/>
                <a:gd name="T24" fmla="*/ 15 w 205"/>
                <a:gd name="T25" fmla="*/ 16 h 144"/>
                <a:gd name="T26" fmla="*/ 15 w 205"/>
                <a:gd name="T27" fmla="*/ 129 h 144"/>
                <a:gd name="T28" fmla="*/ 15 w 205"/>
                <a:gd name="T29" fmla="*/ 12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5" h="144">
                  <a:moveTo>
                    <a:pt x="0" y="144"/>
                  </a:moveTo>
                  <a:lnTo>
                    <a:pt x="0" y="0"/>
                  </a:lnTo>
                  <a:lnTo>
                    <a:pt x="197" y="0"/>
                  </a:lnTo>
                  <a:lnTo>
                    <a:pt x="197" y="8"/>
                  </a:lnTo>
                  <a:lnTo>
                    <a:pt x="197" y="0"/>
                  </a:lnTo>
                  <a:lnTo>
                    <a:pt x="205" y="0"/>
                  </a:lnTo>
                  <a:lnTo>
                    <a:pt x="205" y="144"/>
                  </a:lnTo>
                  <a:lnTo>
                    <a:pt x="0" y="144"/>
                  </a:lnTo>
                  <a:lnTo>
                    <a:pt x="0" y="144"/>
                  </a:lnTo>
                  <a:close/>
                  <a:moveTo>
                    <a:pt x="15" y="129"/>
                  </a:moveTo>
                  <a:lnTo>
                    <a:pt x="190" y="129"/>
                  </a:lnTo>
                  <a:lnTo>
                    <a:pt x="190" y="16"/>
                  </a:lnTo>
                  <a:lnTo>
                    <a:pt x="15" y="16"/>
                  </a:lnTo>
                  <a:lnTo>
                    <a:pt x="15" y="129"/>
                  </a:lnTo>
                  <a:lnTo>
                    <a:pt x="15" y="1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124"/>
            <p:cNvSpPr>
              <a:spLocks noEditPoints="1"/>
            </p:cNvSpPr>
            <p:nvPr/>
          </p:nvSpPr>
          <p:spPr bwMode="auto">
            <a:xfrm>
              <a:off x="4133850" y="3841750"/>
              <a:ext cx="265113" cy="263525"/>
            </a:xfrm>
            <a:custGeom>
              <a:avLst/>
              <a:gdLst>
                <a:gd name="T0" fmla="*/ 0 w 167"/>
                <a:gd name="T1" fmla="*/ 84 h 166"/>
                <a:gd name="T2" fmla="*/ 8 w 167"/>
                <a:gd name="T3" fmla="*/ 51 h 166"/>
                <a:gd name="T4" fmla="*/ 25 w 167"/>
                <a:gd name="T5" fmla="*/ 25 h 166"/>
                <a:gd name="T6" fmla="*/ 52 w 167"/>
                <a:gd name="T7" fmla="*/ 7 h 166"/>
                <a:gd name="T8" fmla="*/ 85 w 167"/>
                <a:gd name="T9" fmla="*/ 0 h 166"/>
                <a:gd name="T10" fmla="*/ 85 w 167"/>
                <a:gd name="T11" fmla="*/ 0 h 166"/>
                <a:gd name="T12" fmla="*/ 115 w 167"/>
                <a:gd name="T13" fmla="*/ 7 h 166"/>
                <a:gd name="T14" fmla="*/ 142 w 167"/>
                <a:gd name="T15" fmla="*/ 25 h 166"/>
                <a:gd name="T16" fmla="*/ 160 w 167"/>
                <a:gd name="T17" fmla="*/ 51 h 166"/>
                <a:gd name="T18" fmla="*/ 167 w 167"/>
                <a:gd name="T19" fmla="*/ 84 h 166"/>
                <a:gd name="T20" fmla="*/ 167 w 167"/>
                <a:gd name="T21" fmla="*/ 84 h 166"/>
                <a:gd name="T22" fmla="*/ 160 w 167"/>
                <a:gd name="T23" fmla="*/ 115 h 166"/>
                <a:gd name="T24" fmla="*/ 142 w 167"/>
                <a:gd name="T25" fmla="*/ 142 h 166"/>
                <a:gd name="T26" fmla="*/ 115 w 167"/>
                <a:gd name="T27" fmla="*/ 159 h 166"/>
                <a:gd name="T28" fmla="*/ 85 w 167"/>
                <a:gd name="T29" fmla="*/ 166 h 166"/>
                <a:gd name="T30" fmla="*/ 85 w 167"/>
                <a:gd name="T31" fmla="*/ 166 h 166"/>
                <a:gd name="T32" fmla="*/ 52 w 167"/>
                <a:gd name="T33" fmla="*/ 159 h 166"/>
                <a:gd name="T34" fmla="*/ 25 w 167"/>
                <a:gd name="T35" fmla="*/ 142 h 166"/>
                <a:gd name="T36" fmla="*/ 8 w 167"/>
                <a:gd name="T37" fmla="*/ 115 h 166"/>
                <a:gd name="T38" fmla="*/ 0 w 167"/>
                <a:gd name="T39" fmla="*/ 84 h 166"/>
                <a:gd name="T40" fmla="*/ 16 w 167"/>
                <a:gd name="T41" fmla="*/ 84 h 166"/>
                <a:gd name="T42" fmla="*/ 18 w 167"/>
                <a:gd name="T43" fmla="*/ 97 h 166"/>
                <a:gd name="T44" fmla="*/ 27 w 167"/>
                <a:gd name="T45" fmla="*/ 120 h 166"/>
                <a:gd name="T46" fmla="*/ 46 w 167"/>
                <a:gd name="T47" fmla="*/ 140 h 166"/>
                <a:gd name="T48" fmla="*/ 71 w 167"/>
                <a:gd name="T49" fmla="*/ 149 h 166"/>
                <a:gd name="T50" fmla="*/ 85 w 167"/>
                <a:gd name="T51" fmla="*/ 151 h 166"/>
                <a:gd name="T52" fmla="*/ 98 w 167"/>
                <a:gd name="T53" fmla="*/ 149 h 166"/>
                <a:gd name="T54" fmla="*/ 121 w 167"/>
                <a:gd name="T55" fmla="*/ 140 h 166"/>
                <a:gd name="T56" fmla="*/ 140 w 167"/>
                <a:gd name="T57" fmla="*/ 120 h 166"/>
                <a:gd name="T58" fmla="*/ 150 w 167"/>
                <a:gd name="T59" fmla="*/ 97 h 166"/>
                <a:gd name="T60" fmla="*/ 152 w 167"/>
                <a:gd name="T61" fmla="*/ 84 h 166"/>
                <a:gd name="T62" fmla="*/ 150 w 167"/>
                <a:gd name="T63" fmla="*/ 69 h 166"/>
                <a:gd name="T64" fmla="*/ 140 w 167"/>
                <a:gd name="T65" fmla="*/ 46 h 166"/>
                <a:gd name="T66" fmla="*/ 121 w 167"/>
                <a:gd name="T67" fmla="*/ 26 h 166"/>
                <a:gd name="T68" fmla="*/ 98 w 167"/>
                <a:gd name="T69" fmla="*/ 17 h 166"/>
                <a:gd name="T70" fmla="*/ 85 w 167"/>
                <a:gd name="T71" fmla="*/ 15 h 166"/>
                <a:gd name="T72" fmla="*/ 71 w 167"/>
                <a:gd name="T73" fmla="*/ 17 h 166"/>
                <a:gd name="T74" fmla="*/ 46 w 167"/>
                <a:gd name="T75" fmla="*/ 26 h 166"/>
                <a:gd name="T76" fmla="*/ 27 w 167"/>
                <a:gd name="T77" fmla="*/ 46 h 166"/>
                <a:gd name="T78" fmla="*/ 18 w 167"/>
                <a:gd name="T79" fmla="*/ 69 h 166"/>
                <a:gd name="T80" fmla="*/ 16 w 167"/>
                <a:gd name="T81" fmla="*/ 84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7" h="166">
                  <a:moveTo>
                    <a:pt x="0" y="84"/>
                  </a:moveTo>
                  <a:lnTo>
                    <a:pt x="0" y="84"/>
                  </a:lnTo>
                  <a:lnTo>
                    <a:pt x="2" y="67"/>
                  </a:lnTo>
                  <a:lnTo>
                    <a:pt x="8" y="51"/>
                  </a:lnTo>
                  <a:lnTo>
                    <a:pt x="16" y="36"/>
                  </a:lnTo>
                  <a:lnTo>
                    <a:pt x="25" y="25"/>
                  </a:lnTo>
                  <a:lnTo>
                    <a:pt x="37" y="15"/>
                  </a:lnTo>
                  <a:lnTo>
                    <a:pt x="52" y="7"/>
                  </a:lnTo>
                  <a:lnTo>
                    <a:pt x="67" y="2"/>
                  </a:lnTo>
                  <a:lnTo>
                    <a:pt x="85" y="0"/>
                  </a:lnTo>
                  <a:lnTo>
                    <a:pt x="85" y="0"/>
                  </a:lnTo>
                  <a:lnTo>
                    <a:pt x="85" y="0"/>
                  </a:lnTo>
                  <a:lnTo>
                    <a:pt x="100" y="2"/>
                  </a:lnTo>
                  <a:lnTo>
                    <a:pt x="115" y="7"/>
                  </a:lnTo>
                  <a:lnTo>
                    <a:pt x="131" y="15"/>
                  </a:lnTo>
                  <a:lnTo>
                    <a:pt x="142" y="25"/>
                  </a:lnTo>
                  <a:lnTo>
                    <a:pt x="152" y="36"/>
                  </a:lnTo>
                  <a:lnTo>
                    <a:pt x="160" y="51"/>
                  </a:lnTo>
                  <a:lnTo>
                    <a:pt x="165" y="67"/>
                  </a:lnTo>
                  <a:lnTo>
                    <a:pt x="167" y="84"/>
                  </a:lnTo>
                  <a:lnTo>
                    <a:pt x="167" y="84"/>
                  </a:lnTo>
                  <a:lnTo>
                    <a:pt x="167" y="84"/>
                  </a:lnTo>
                  <a:lnTo>
                    <a:pt x="165" y="99"/>
                  </a:lnTo>
                  <a:lnTo>
                    <a:pt x="160" y="115"/>
                  </a:lnTo>
                  <a:lnTo>
                    <a:pt x="152" y="130"/>
                  </a:lnTo>
                  <a:lnTo>
                    <a:pt x="142" y="142"/>
                  </a:lnTo>
                  <a:lnTo>
                    <a:pt x="131" y="151"/>
                  </a:lnTo>
                  <a:lnTo>
                    <a:pt x="115" y="159"/>
                  </a:lnTo>
                  <a:lnTo>
                    <a:pt x="100" y="165"/>
                  </a:lnTo>
                  <a:lnTo>
                    <a:pt x="85" y="166"/>
                  </a:lnTo>
                  <a:lnTo>
                    <a:pt x="85" y="166"/>
                  </a:lnTo>
                  <a:lnTo>
                    <a:pt x="85" y="166"/>
                  </a:lnTo>
                  <a:lnTo>
                    <a:pt x="67" y="165"/>
                  </a:lnTo>
                  <a:lnTo>
                    <a:pt x="52" y="159"/>
                  </a:lnTo>
                  <a:lnTo>
                    <a:pt x="37" y="151"/>
                  </a:lnTo>
                  <a:lnTo>
                    <a:pt x="25" y="142"/>
                  </a:lnTo>
                  <a:lnTo>
                    <a:pt x="16" y="130"/>
                  </a:lnTo>
                  <a:lnTo>
                    <a:pt x="8" y="115"/>
                  </a:lnTo>
                  <a:lnTo>
                    <a:pt x="2" y="99"/>
                  </a:lnTo>
                  <a:lnTo>
                    <a:pt x="0" y="84"/>
                  </a:lnTo>
                  <a:lnTo>
                    <a:pt x="0" y="84"/>
                  </a:lnTo>
                  <a:close/>
                  <a:moveTo>
                    <a:pt x="16" y="84"/>
                  </a:moveTo>
                  <a:lnTo>
                    <a:pt x="16" y="84"/>
                  </a:lnTo>
                  <a:lnTo>
                    <a:pt x="18" y="97"/>
                  </a:lnTo>
                  <a:lnTo>
                    <a:pt x="21" y="109"/>
                  </a:lnTo>
                  <a:lnTo>
                    <a:pt x="27" y="120"/>
                  </a:lnTo>
                  <a:lnTo>
                    <a:pt x="37" y="132"/>
                  </a:lnTo>
                  <a:lnTo>
                    <a:pt x="46" y="140"/>
                  </a:lnTo>
                  <a:lnTo>
                    <a:pt x="58" y="145"/>
                  </a:lnTo>
                  <a:lnTo>
                    <a:pt x="71" y="149"/>
                  </a:lnTo>
                  <a:lnTo>
                    <a:pt x="85" y="151"/>
                  </a:lnTo>
                  <a:lnTo>
                    <a:pt x="85" y="151"/>
                  </a:lnTo>
                  <a:lnTo>
                    <a:pt x="85" y="151"/>
                  </a:lnTo>
                  <a:lnTo>
                    <a:pt x="98" y="149"/>
                  </a:lnTo>
                  <a:lnTo>
                    <a:pt x="110" y="145"/>
                  </a:lnTo>
                  <a:lnTo>
                    <a:pt x="121" y="140"/>
                  </a:lnTo>
                  <a:lnTo>
                    <a:pt x="133" y="132"/>
                  </a:lnTo>
                  <a:lnTo>
                    <a:pt x="140" y="120"/>
                  </a:lnTo>
                  <a:lnTo>
                    <a:pt x="146" y="109"/>
                  </a:lnTo>
                  <a:lnTo>
                    <a:pt x="150" y="97"/>
                  </a:lnTo>
                  <a:lnTo>
                    <a:pt x="152" y="84"/>
                  </a:lnTo>
                  <a:lnTo>
                    <a:pt x="152" y="84"/>
                  </a:lnTo>
                  <a:lnTo>
                    <a:pt x="152" y="84"/>
                  </a:lnTo>
                  <a:lnTo>
                    <a:pt x="150" y="69"/>
                  </a:lnTo>
                  <a:lnTo>
                    <a:pt x="146" y="57"/>
                  </a:lnTo>
                  <a:lnTo>
                    <a:pt x="140" y="46"/>
                  </a:lnTo>
                  <a:lnTo>
                    <a:pt x="133" y="36"/>
                  </a:lnTo>
                  <a:lnTo>
                    <a:pt x="121" y="26"/>
                  </a:lnTo>
                  <a:lnTo>
                    <a:pt x="110" y="21"/>
                  </a:lnTo>
                  <a:lnTo>
                    <a:pt x="98" y="17"/>
                  </a:lnTo>
                  <a:lnTo>
                    <a:pt x="85" y="15"/>
                  </a:lnTo>
                  <a:lnTo>
                    <a:pt x="85" y="15"/>
                  </a:lnTo>
                  <a:lnTo>
                    <a:pt x="85" y="15"/>
                  </a:lnTo>
                  <a:lnTo>
                    <a:pt x="71" y="17"/>
                  </a:lnTo>
                  <a:lnTo>
                    <a:pt x="58" y="21"/>
                  </a:lnTo>
                  <a:lnTo>
                    <a:pt x="46" y="26"/>
                  </a:lnTo>
                  <a:lnTo>
                    <a:pt x="37" y="36"/>
                  </a:lnTo>
                  <a:lnTo>
                    <a:pt x="27" y="46"/>
                  </a:lnTo>
                  <a:lnTo>
                    <a:pt x="21" y="57"/>
                  </a:lnTo>
                  <a:lnTo>
                    <a:pt x="18" y="69"/>
                  </a:lnTo>
                  <a:lnTo>
                    <a:pt x="16" y="84"/>
                  </a:lnTo>
                  <a:lnTo>
                    <a:pt x="16"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125"/>
            <p:cNvSpPr>
              <a:spLocks noEditPoints="1"/>
            </p:cNvSpPr>
            <p:nvPr/>
          </p:nvSpPr>
          <p:spPr bwMode="auto">
            <a:xfrm>
              <a:off x="4421188" y="4021138"/>
              <a:ext cx="106363" cy="109538"/>
            </a:xfrm>
            <a:custGeom>
              <a:avLst/>
              <a:gdLst>
                <a:gd name="T0" fmla="*/ 0 w 67"/>
                <a:gd name="T1" fmla="*/ 34 h 69"/>
                <a:gd name="T2" fmla="*/ 2 w 67"/>
                <a:gd name="T3" fmla="*/ 21 h 69"/>
                <a:gd name="T4" fmla="*/ 9 w 67"/>
                <a:gd name="T5" fmla="*/ 11 h 69"/>
                <a:gd name="T6" fmla="*/ 21 w 67"/>
                <a:gd name="T7" fmla="*/ 4 h 69"/>
                <a:gd name="T8" fmla="*/ 34 w 67"/>
                <a:gd name="T9" fmla="*/ 0 h 69"/>
                <a:gd name="T10" fmla="*/ 34 w 67"/>
                <a:gd name="T11" fmla="*/ 0 h 69"/>
                <a:gd name="T12" fmla="*/ 46 w 67"/>
                <a:gd name="T13" fmla="*/ 4 h 69"/>
                <a:gd name="T14" fmla="*/ 57 w 67"/>
                <a:gd name="T15" fmla="*/ 11 h 69"/>
                <a:gd name="T16" fmla="*/ 65 w 67"/>
                <a:gd name="T17" fmla="*/ 21 h 69"/>
                <a:gd name="T18" fmla="*/ 67 w 67"/>
                <a:gd name="T19" fmla="*/ 34 h 69"/>
                <a:gd name="T20" fmla="*/ 67 w 67"/>
                <a:gd name="T21" fmla="*/ 34 h 69"/>
                <a:gd name="T22" fmla="*/ 65 w 67"/>
                <a:gd name="T23" fmla="*/ 48 h 69"/>
                <a:gd name="T24" fmla="*/ 57 w 67"/>
                <a:gd name="T25" fmla="*/ 59 h 69"/>
                <a:gd name="T26" fmla="*/ 46 w 67"/>
                <a:gd name="T27" fmla="*/ 65 h 69"/>
                <a:gd name="T28" fmla="*/ 34 w 67"/>
                <a:gd name="T29" fmla="*/ 69 h 69"/>
                <a:gd name="T30" fmla="*/ 34 w 67"/>
                <a:gd name="T31" fmla="*/ 69 h 69"/>
                <a:gd name="T32" fmla="*/ 21 w 67"/>
                <a:gd name="T33" fmla="*/ 65 h 69"/>
                <a:gd name="T34" fmla="*/ 9 w 67"/>
                <a:gd name="T35" fmla="*/ 59 h 69"/>
                <a:gd name="T36" fmla="*/ 2 w 67"/>
                <a:gd name="T37" fmla="*/ 48 h 69"/>
                <a:gd name="T38" fmla="*/ 0 w 67"/>
                <a:gd name="T39" fmla="*/ 34 h 69"/>
                <a:gd name="T40" fmla="*/ 15 w 67"/>
                <a:gd name="T41" fmla="*/ 34 h 69"/>
                <a:gd name="T42" fmla="*/ 17 w 67"/>
                <a:gd name="T43" fmla="*/ 42 h 69"/>
                <a:gd name="T44" fmla="*/ 26 w 67"/>
                <a:gd name="T45" fmla="*/ 52 h 69"/>
                <a:gd name="T46" fmla="*/ 34 w 67"/>
                <a:gd name="T47" fmla="*/ 53 h 69"/>
                <a:gd name="T48" fmla="*/ 40 w 67"/>
                <a:gd name="T49" fmla="*/ 52 h 69"/>
                <a:gd name="T50" fmla="*/ 51 w 67"/>
                <a:gd name="T51" fmla="*/ 42 h 69"/>
                <a:gd name="T52" fmla="*/ 51 w 67"/>
                <a:gd name="T53" fmla="*/ 34 h 69"/>
                <a:gd name="T54" fmla="*/ 51 w 67"/>
                <a:gd name="T55" fmla="*/ 27 h 69"/>
                <a:gd name="T56" fmla="*/ 40 w 67"/>
                <a:gd name="T57" fmla="*/ 17 h 69"/>
                <a:gd name="T58" fmla="*/ 34 w 67"/>
                <a:gd name="T59" fmla="*/ 15 h 69"/>
                <a:gd name="T60" fmla="*/ 26 w 67"/>
                <a:gd name="T61" fmla="*/ 17 h 69"/>
                <a:gd name="T62" fmla="*/ 17 w 67"/>
                <a:gd name="T63" fmla="*/ 27 h 69"/>
                <a:gd name="T64" fmla="*/ 15 w 67"/>
                <a:gd name="T65"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69">
                  <a:moveTo>
                    <a:pt x="0" y="34"/>
                  </a:moveTo>
                  <a:lnTo>
                    <a:pt x="0" y="34"/>
                  </a:lnTo>
                  <a:lnTo>
                    <a:pt x="0" y="29"/>
                  </a:lnTo>
                  <a:lnTo>
                    <a:pt x="2" y="21"/>
                  </a:lnTo>
                  <a:lnTo>
                    <a:pt x="5" y="15"/>
                  </a:lnTo>
                  <a:lnTo>
                    <a:pt x="9" y="11"/>
                  </a:lnTo>
                  <a:lnTo>
                    <a:pt x="15" y="6"/>
                  </a:lnTo>
                  <a:lnTo>
                    <a:pt x="21" y="4"/>
                  </a:lnTo>
                  <a:lnTo>
                    <a:pt x="26" y="2"/>
                  </a:lnTo>
                  <a:lnTo>
                    <a:pt x="34" y="0"/>
                  </a:lnTo>
                  <a:lnTo>
                    <a:pt x="34" y="0"/>
                  </a:lnTo>
                  <a:lnTo>
                    <a:pt x="34" y="0"/>
                  </a:lnTo>
                  <a:lnTo>
                    <a:pt x="40" y="2"/>
                  </a:lnTo>
                  <a:lnTo>
                    <a:pt x="46" y="4"/>
                  </a:lnTo>
                  <a:lnTo>
                    <a:pt x="51" y="6"/>
                  </a:lnTo>
                  <a:lnTo>
                    <a:pt x="57" y="11"/>
                  </a:lnTo>
                  <a:lnTo>
                    <a:pt x="61" y="15"/>
                  </a:lnTo>
                  <a:lnTo>
                    <a:pt x="65" y="21"/>
                  </a:lnTo>
                  <a:lnTo>
                    <a:pt x="67" y="29"/>
                  </a:lnTo>
                  <a:lnTo>
                    <a:pt x="67" y="34"/>
                  </a:lnTo>
                  <a:lnTo>
                    <a:pt x="67" y="34"/>
                  </a:lnTo>
                  <a:lnTo>
                    <a:pt x="67" y="34"/>
                  </a:lnTo>
                  <a:lnTo>
                    <a:pt x="67" y="42"/>
                  </a:lnTo>
                  <a:lnTo>
                    <a:pt x="65" y="48"/>
                  </a:lnTo>
                  <a:lnTo>
                    <a:pt x="61" y="53"/>
                  </a:lnTo>
                  <a:lnTo>
                    <a:pt x="57" y="59"/>
                  </a:lnTo>
                  <a:lnTo>
                    <a:pt x="51" y="63"/>
                  </a:lnTo>
                  <a:lnTo>
                    <a:pt x="46" y="65"/>
                  </a:lnTo>
                  <a:lnTo>
                    <a:pt x="40" y="67"/>
                  </a:lnTo>
                  <a:lnTo>
                    <a:pt x="34" y="69"/>
                  </a:lnTo>
                  <a:lnTo>
                    <a:pt x="34" y="69"/>
                  </a:lnTo>
                  <a:lnTo>
                    <a:pt x="34" y="69"/>
                  </a:lnTo>
                  <a:lnTo>
                    <a:pt x="26" y="67"/>
                  </a:lnTo>
                  <a:lnTo>
                    <a:pt x="21" y="65"/>
                  </a:lnTo>
                  <a:lnTo>
                    <a:pt x="15" y="63"/>
                  </a:lnTo>
                  <a:lnTo>
                    <a:pt x="9" y="59"/>
                  </a:lnTo>
                  <a:lnTo>
                    <a:pt x="5" y="53"/>
                  </a:lnTo>
                  <a:lnTo>
                    <a:pt x="2" y="48"/>
                  </a:lnTo>
                  <a:lnTo>
                    <a:pt x="0" y="42"/>
                  </a:lnTo>
                  <a:lnTo>
                    <a:pt x="0" y="34"/>
                  </a:lnTo>
                  <a:lnTo>
                    <a:pt x="0" y="34"/>
                  </a:lnTo>
                  <a:close/>
                  <a:moveTo>
                    <a:pt x="15" y="34"/>
                  </a:moveTo>
                  <a:lnTo>
                    <a:pt x="15" y="34"/>
                  </a:lnTo>
                  <a:lnTo>
                    <a:pt x="17" y="42"/>
                  </a:lnTo>
                  <a:lnTo>
                    <a:pt x="21" y="48"/>
                  </a:lnTo>
                  <a:lnTo>
                    <a:pt x="26" y="52"/>
                  </a:lnTo>
                  <a:lnTo>
                    <a:pt x="34" y="53"/>
                  </a:lnTo>
                  <a:lnTo>
                    <a:pt x="34" y="53"/>
                  </a:lnTo>
                  <a:lnTo>
                    <a:pt x="34" y="53"/>
                  </a:lnTo>
                  <a:lnTo>
                    <a:pt x="40" y="52"/>
                  </a:lnTo>
                  <a:lnTo>
                    <a:pt x="48" y="48"/>
                  </a:lnTo>
                  <a:lnTo>
                    <a:pt x="51" y="42"/>
                  </a:lnTo>
                  <a:lnTo>
                    <a:pt x="51" y="34"/>
                  </a:lnTo>
                  <a:lnTo>
                    <a:pt x="51" y="34"/>
                  </a:lnTo>
                  <a:lnTo>
                    <a:pt x="51" y="34"/>
                  </a:lnTo>
                  <a:lnTo>
                    <a:pt x="51" y="27"/>
                  </a:lnTo>
                  <a:lnTo>
                    <a:pt x="48" y="21"/>
                  </a:lnTo>
                  <a:lnTo>
                    <a:pt x="40" y="17"/>
                  </a:lnTo>
                  <a:lnTo>
                    <a:pt x="34" y="15"/>
                  </a:lnTo>
                  <a:lnTo>
                    <a:pt x="34" y="15"/>
                  </a:lnTo>
                  <a:lnTo>
                    <a:pt x="34" y="15"/>
                  </a:lnTo>
                  <a:lnTo>
                    <a:pt x="26" y="17"/>
                  </a:lnTo>
                  <a:lnTo>
                    <a:pt x="21" y="21"/>
                  </a:lnTo>
                  <a:lnTo>
                    <a:pt x="17" y="27"/>
                  </a:lnTo>
                  <a:lnTo>
                    <a:pt x="15" y="34"/>
                  </a:lnTo>
                  <a:lnTo>
                    <a:pt x="15"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126"/>
            <p:cNvSpPr>
              <a:spLocks noEditPoints="1"/>
            </p:cNvSpPr>
            <p:nvPr/>
          </p:nvSpPr>
          <p:spPr bwMode="auto">
            <a:xfrm>
              <a:off x="3927475" y="3849688"/>
              <a:ext cx="149225" cy="149225"/>
            </a:xfrm>
            <a:custGeom>
              <a:avLst/>
              <a:gdLst>
                <a:gd name="T0" fmla="*/ 0 w 94"/>
                <a:gd name="T1" fmla="*/ 46 h 94"/>
                <a:gd name="T2" fmla="*/ 4 w 94"/>
                <a:gd name="T3" fmla="*/ 29 h 94"/>
                <a:gd name="T4" fmla="*/ 13 w 94"/>
                <a:gd name="T5" fmla="*/ 14 h 94"/>
                <a:gd name="T6" fmla="*/ 29 w 94"/>
                <a:gd name="T7" fmla="*/ 4 h 94"/>
                <a:gd name="T8" fmla="*/ 46 w 94"/>
                <a:gd name="T9" fmla="*/ 0 h 94"/>
                <a:gd name="T10" fmla="*/ 46 w 94"/>
                <a:gd name="T11" fmla="*/ 0 h 94"/>
                <a:gd name="T12" fmla="*/ 65 w 94"/>
                <a:gd name="T13" fmla="*/ 4 h 94"/>
                <a:gd name="T14" fmla="*/ 80 w 94"/>
                <a:gd name="T15" fmla="*/ 14 h 94"/>
                <a:gd name="T16" fmla="*/ 90 w 94"/>
                <a:gd name="T17" fmla="*/ 29 h 94"/>
                <a:gd name="T18" fmla="*/ 94 w 94"/>
                <a:gd name="T19" fmla="*/ 46 h 94"/>
                <a:gd name="T20" fmla="*/ 94 w 94"/>
                <a:gd name="T21" fmla="*/ 46 h 94"/>
                <a:gd name="T22" fmla="*/ 90 w 94"/>
                <a:gd name="T23" fmla="*/ 66 h 94"/>
                <a:gd name="T24" fmla="*/ 80 w 94"/>
                <a:gd name="T25" fmla="*/ 81 h 94"/>
                <a:gd name="T26" fmla="*/ 65 w 94"/>
                <a:gd name="T27" fmla="*/ 91 h 94"/>
                <a:gd name="T28" fmla="*/ 46 w 94"/>
                <a:gd name="T29" fmla="*/ 94 h 94"/>
                <a:gd name="T30" fmla="*/ 46 w 94"/>
                <a:gd name="T31" fmla="*/ 94 h 94"/>
                <a:gd name="T32" fmla="*/ 29 w 94"/>
                <a:gd name="T33" fmla="*/ 91 h 94"/>
                <a:gd name="T34" fmla="*/ 13 w 94"/>
                <a:gd name="T35" fmla="*/ 81 h 94"/>
                <a:gd name="T36" fmla="*/ 4 w 94"/>
                <a:gd name="T37" fmla="*/ 66 h 94"/>
                <a:gd name="T38" fmla="*/ 0 w 94"/>
                <a:gd name="T39" fmla="*/ 46 h 94"/>
                <a:gd name="T40" fmla="*/ 15 w 94"/>
                <a:gd name="T41" fmla="*/ 46 h 94"/>
                <a:gd name="T42" fmla="*/ 15 w 94"/>
                <a:gd name="T43" fmla="*/ 54 h 94"/>
                <a:gd name="T44" fmla="*/ 19 w 94"/>
                <a:gd name="T45" fmla="*/ 64 h 94"/>
                <a:gd name="T46" fmla="*/ 29 w 94"/>
                <a:gd name="T47" fmla="*/ 73 h 94"/>
                <a:gd name="T48" fmla="*/ 40 w 94"/>
                <a:gd name="T49" fmla="*/ 77 h 94"/>
                <a:gd name="T50" fmla="*/ 46 w 94"/>
                <a:gd name="T51" fmla="*/ 79 h 94"/>
                <a:gd name="T52" fmla="*/ 54 w 94"/>
                <a:gd name="T53" fmla="*/ 77 h 94"/>
                <a:gd name="T54" fmla="*/ 65 w 94"/>
                <a:gd name="T55" fmla="*/ 73 h 94"/>
                <a:gd name="T56" fmla="*/ 73 w 94"/>
                <a:gd name="T57" fmla="*/ 64 h 94"/>
                <a:gd name="T58" fmla="*/ 79 w 94"/>
                <a:gd name="T59" fmla="*/ 54 h 94"/>
                <a:gd name="T60" fmla="*/ 79 w 94"/>
                <a:gd name="T61" fmla="*/ 46 h 94"/>
                <a:gd name="T62" fmla="*/ 79 w 94"/>
                <a:gd name="T63" fmla="*/ 41 h 94"/>
                <a:gd name="T64" fmla="*/ 73 w 94"/>
                <a:gd name="T65" fmla="*/ 29 h 94"/>
                <a:gd name="T66" fmla="*/ 65 w 94"/>
                <a:gd name="T67" fmla="*/ 20 h 94"/>
                <a:gd name="T68" fmla="*/ 54 w 94"/>
                <a:gd name="T69" fmla="*/ 16 h 94"/>
                <a:gd name="T70" fmla="*/ 46 w 94"/>
                <a:gd name="T71" fmla="*/ 14 h 94"/>
                <a:gd name="T72" fmla="*/ 40 w 94"/>
                <a:gd name="T73" fmla="*/ 16 h 94"/>
                <a:gd name="T74" fmla="*/ 29 w 94"/>
                <a:gd name="T75" fmla="*/ 20 h 94"/>
                <a:gd name="T76" fmla="*/ 19 w 94"/>
                <a:gd name="T77" fmla="*/ 29 h 94"/>
                <a:gd name="T78" fmla="*/ 15 w 94"/>
                <a:gd name="T79" fmla="*/ 41 h 94"/>
                <a:gd name="T80" fmla="*/ 15 w 94"/>
                <a:gd name="T81" fmla="*/ 4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4" h="94">
                  <a:moveTo>
                    <a:pt x="0" y="46"/>
                  </a:moveTo>
                  <a:lnTo>
                    <a:pt x="0" y="46"/>
                  </a:lnTo>
                  <a:lnTo>
                    <a:pt x="0" y="37"/>
                  </a:lnTo>
                  <a:lnTo>
                    <a:pt x="4" y="29"/>
                  </a:lnTo>
                  <a:lnTo>
                    <a:pt x="8" y="20"/>
                  </a:lnTo>
                  <a:lnTo>
                    <a:pt x="13" y="14"/>
                  </a:lnTo>
                  <a:lnTo>
                    <a:pt x="21" y="8"/>
                  </a:lnTo>
                  <a:lnTo>
                    <a:pt x="29" y="4"/>
                  </a:lnTo>
                  <a:lnTo>
                    <a:pt x="36" y="0"/>
                  </a:lnTo>
                  <a:lnTo>
                    <a:pt x="46" y="0"/>
                  </a:lnTo>
                  <a:lnTo>
                    <a:pt x="46" y="0"/>
                  </a:lnTo>
                  <a:lnTo>
                    <a:pt x="46" y="0"/>
                  </a:lnTo>
                  <a:lnTo>
                    <a:pt x="56" y="0"/>
                  </a:lnTo>
                  <a:lnTo>
                    <a:pt x="65" y="4"/>
                  </a:lnTo>
                  <a:lnTo>
                    <a:pt x="73" y="8"/>
                  </a:lnTo>
                  <a:lnTo>
                    <a:pt x="80" y="14"/>
                  </a:lnTo>
                  <a:lnTo>
                    <a:pt x="86" y="20"/>
                  </a:lnTo>
                  <a:lnTo>
                    <a:pt x="90" y="29"/>
                  </a:lnTo>
                  <a:lnTo>
                    <a:pt x="92" y="37"/>
                  </a:lnTo>
                  <a:lnTo>
                    <a:pt x="94" y="46"/>
                  </a:lnTo>
                  <a:lnTo>
                    <a:pt x="94" y="46"/>
                  </a:lnTo>
                  <a:lnTo>
                    <a:pt x="94" y="46"/>
                  </a:lnTo>
                  <a:lnTo>
                    <a:pt x="92" y="56"/>
                  </a:lnTo>
                  <a:lnTo>
                    <a:pt x="90" y="66"/>
                  </a:lnTo>
                  <a:lnTo>
                    <a:pt x="86" y="73"/>
                  </a:lnTo>
                  <a:lnTo>
                    <a:pt x="80" y="81"/>
                  </a:lnTo>
                  <a:lnTo>
                    <a:pt x="73" y="87"/>
                  </a:lnTo>
                  <a:lnTo>
                    <a:pt x="65" y="91"/>
                  </a:lnTo>
                  <a:lnTo>
                    <a:pt x="56" y="92"/>
                  </a:lnTo>
                  <a:lnTo>
                    <a:pt x="46" y="94"/>
                  </a:lnTo>
                  <a:lnTo>
                    <a:pt x="46" y="94"/>
                  </a:lnTo>
                  <a:lnTo>
                    <a:pt x="46" y="94"/>
                  </a:lnTo>
                  <a:lnTo>
                    <a:pt x="36" y="92"/>
                  </a:lnTo>
                  <a:lnTo>
                    <a:pt x="29" y="91"/>
                  </a:lnTo>
                  <a:lnTo>
                    <a:pt x="21" y="87"/>
                  </a:lnTo>
                  <a:lnTo>
                    <a:pt x="13" y="81"/>
                  </a:lnTo>
                  <a:lnTo>
                    <a:pt x="8" y="73"/>
                  </a:lnTo>
                  <a:lnTo>
                    <a:pt x="4" y="66"/>
                  </a:lnTo>
                  <a:lnTo>
                    <a:pt x="0" y="56"/>
                  </a:lnTo>
                  <a:lnTo>
                    <a:pt x="0" y="46"/>
                  </a:lnTo>
                  <a:lnTo>
                    <a:pt x="0" y="46"/>
                  </a:lnTo>
                  <a:close/>
                  <a:moveTo>
                    <a:pt x="15" y="46"/>
                  </a:moveTo>
                  <a:lnTo>
                    <a:pt x="15" y="46"/>
                  </a:lnTo>
                  <a:lnTo>
                    <a:pt x="15" y="54"/>
                  </a:lnTo>
                  <a:lnTo>
                    <a:pt x="17" y="60"/>
                  </a:lnTo>
                  <a:lnTo>
                    <a:pt x="19" y="64"/>
                  </a:lnTo>
                  <a:lnTo>
                    <a:pt x="23" y="69"/>
                  </a:lnTo>
                  <a:lnTo>
                    <a:pt x="29" y="73"/>
                  </a:lnTo>
                  <a:lnTo>
                    <a:pt x="34" y="77"/>
                  </a:lnTo>
                  <a:lnTo>
                    <a:pt x="40" y="77"/>
                  </a:lnTo>
                  <a:lnTo>
                    <a:pt x="46" y="79"/>
                  </a:lnTo>
                  <a:lnTo>
                    <a:pt x="46" y="79"/>
                  </a:lnTo>
                  <a:lnTo>
                    <a:pt x="46" y="79"/>
                  </a:lnTo>
                  <a:lnTo>
                    <a:pt x="54" y="77"/>
                  </a:lnTo>
                  <a:lnTo>
                    <a:pt x="59" y="77"/>
                  </a:lnTo>
                  <a:lnTo>
                    <a:pt x="65" y="73"/>
                  </a:lnTo>
                  <a:lnTo>
                    <a:pt x="69" y="69"/>
                  </a:lnTo>
                  <a:lnTo>
                    <a:pt x="73" y="64"/>
                  </a:lnTo>
                  <a:lnTo>
                    <a:pt x="77" y="60"/>
                  </a:lnTo>
                  <a:lnTo>
                    <a:pt x="79" y="54"/>
                  </a:lnTo>
                  <a:lnTo>
                    <a:pt x="79" y="46"/>
                  </a:lnTo>
                  <a:lnTo>
                    <a:pt x="79" y="46"/>
                  </a:lnTo>
                  <a:lnTo>
                    <a:pt x="79" y="46"/>
                  </a:lnTo>
                  <a:lnTo>
                    <a:pt x="79" y="41"/>
                  </a:lnTo>
                  <a:lnTo>
                    <a:pt x="77" y="35"/>
                  </a:lnTo>
                  <a:lnTo>
                    <a:pt x="73" y="29"/>
                  </a:lnTo>
                  <a:lnTo>
                    <a:pt x="69" y="23"/>
                  </a:lnTo>
                  <a:lnTo>
                    <a:pt x="65" y="20"/>
                  </a:lnTo>
                  <a:lnTo>
                    <a:pt x="59" y="18"/>
                  </a:lnTo>
                  <a:lnTo>
                    <a:pt x="54" y="16"/>
                  </a:lnTo>
                  <a:lnTo>
                    <a:pt x="46" y="14"/>
                  </a:lnTo>
                  <a:lnTo>
                    <a:pt x="46" y="14"/>
                  </a:lnTo>
                  <a:lnTo>
                    <a:pt x="46" y="14"/>
                  </a:lnTo>
                  <a:lnTo>
                    <a:pt x="40" y="16"/>
                  </a:lnTo>
                  <a:lnTo>
                    <a:pt x="34" y="18"/>
                  </a:lnTo>
                  <a:lnTo>
                    <a:pt x="29" y="20"/>
                  </a:lnTo>
                  <a:lnTo>
                    <a:pt x="23" y="23"/>
                  </a:lnTo>
                  <a:lnTo>
                    <a:pt x="19" y="29"/>
                  </a:lnTo>
                  <a:lnTo>
                    <a:pt x="17" y="35"/>
                  </a:lnTo>
                  <a:lnTo>
                    <a:pt x="15" y="41"/>
                  </a:lnTo>
                  <a:lnTo>
                    <a:pt x="15" y="46"/>
                  </a:lnTo>
                  <a:lnTo>
                    <a:pt x="15"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127"/>
            <p:cNvSpPr>
              <a:spLocks noEditPoints="1"/>
            </p:cNvSpPr>
            <p:nvPr/>
          </p:nvSpPr>
          <p:spPr bwMode="auto">
            <a:xfrm>
              <a:off x="4149725" y="3740150"/>
              <a:ext cx="82550" cy="82550"/>
            </a:xfrm>
            <a:custGeom>
              <a:avLst/>
              <a:gdLst>
                <a:gd name="T0" fmla="*/ 0 w 52"/>
                <a:gd name="T1" fmla="*/ 25 h 52"/>
                <a:gd name="T2" fmla="*/ 0 w 52"/>
                <a:gd name="T3" fmla="*/ 25 h 52"/>
                <a:gd name="T4" fmla="*/ 2 w 52"/>
                <a:gd name="T5" fmla="*/ 16 h 52"/>
                <a:gd name="T6" fmla="*/ 8 w 52"/>
                <a:gd name="T7" fmla="*/ 8 h 52"/>
                <a:gd name="T8" fmla="*/ 15 w 52"/>
                <a:gd name="T9" fmla="*/ 2 h 52"/>
                <a:gd name="T10" fmla="*/ 25 w 52"/>
                <a:gd name="T11" fmla="*/ 0 h 52"/>
                <a:gd name="T12" fmla="*/ 25 w 52"/>
                <a:gd name="T13" fmla="*/ 0 h 52"/>
                <a:gd name="T14" fmla="*/ 25 w 52"/>
                <a:gd name="T15" fmla="*/ 0 h 52"/>
                <a:gd name="T16" fmla="*/ 36 w 52"/>
                <a:gd name="T17" fmla="*/ 2 h 52"/>
                <a:gd name="T18" fmla="*/ 44 w 52"/>
                <a:gd name="T19" fmla="*/ 8 h 52"/>
                <a:gd name="T20" fmla="*/ 50 w 52"/>
                <a:gd name="T21" fmla="*/ 16 h 52"/>
                <a:gd name="T22" fmla="*/ 52 w 52"/>
                <a:gd name="T23" fmla="*/ 25 h 52"/>
                <a:gd name="T24" fmla="*/ 52 w 52"/>
                <a:gd name="T25" fmla="*/ 25 h 52"/>
                <a:gd name="T26" fmla="*/ 52 w 52"/>
                <a:gd name="T27" fmla="*/ 25 h 52"/>
                <a:gd name="T28" fmla="*/ 50 w 52"/>
                <a:gd name="T29" fmla="*/ 35 h 52"/>
                <a:gd name="T30" fmla="*/ 44 w 52"/>
                <a:gd name="T31" fmla="*/ 44 h 52"/>
                <a:gd name="T32" fmla="*/ 36 w 52"/>
                <a:gd name="T33" fmla="*/ 50 h 52"/>
                <a:gd name="T34" fmla="*/ 25 w 52"/>
                <a:gd name="T35" fmla="*/ 52 h 52"/>
                <a:gd name="T36" fmla="*/ 25 w 52"/>
                <a:gd name="T37" fmla="*/ 52 h 52"/>
                <a:gd name="T38" fmla="*/ 25 w 52"/>
                <a:gd name="T39" fmla="*/ 52 h 52"/>
                <a:gd name="T40" fmla="*/ 15 w 52"/>
                <a:gd name="T41" fmla="*/ 50 h 52"/>
                <a:gd name="T42" fmla="*/ 8 w 52"/>
                <a:gd name="T43" fmla="*/ 44 h 52"/>
                <a:gd name="T44" fmla="*/ 2 w 52"/>
                <a:gd name="T45" fmla="*/ 35 h 52"/>
                <a:gd name="T46" fmla="*/ 0 w 52"/>
                <a:gd name="T47" fmla="*/ 25 h 52"/>
                <a:gd name="T48" fmla="*/ 0 w 52"/>
                <a:gd name="T49" fmla="*/ 25 h 52"/>
                <a:gd name="T50" fmla="*/ 15 w 52"/>
                <a:gd name="T51" fmla="*/ 25 h 52"/>
                <a:gd name="T52" fmla="*/ 15 w 52"/>
                <a:gd name="T53" fmla="*/ 25 h 52"/>
                <a:gd name="T54" fmla="*/ 15 w 52"/>
                <a:gd name="T55" fmla="*/ 29 h 52"/>
                <a:gd name="T56" fmla="*/ 17 w 52"/>
                <a:gd name="T57" fmla="*/ 33 h 52"/>
                <a:gd name="T58" fmla="*/ 21 w 52"/>
                <a:gd name="T59" fmla="*/ 35 h 52"/>
                <a:gd name="T60" fmla="*/ 25 w 52"/>
                <a:gd name="T61" fmla="*/ 37 h 52"/>
                <a:gd name="T62" fmla="*/ 25 w 52"/>
                <a:gd name="T63" fmla="*/ 37 h 52"/>
                <a:gd name="T64" fmla="*/ 25 w 52"/>
                <a:gd name="T65" fmla="*/ 37 h 52"/>
                <a:gd name="T66" fmla="*/ 31 w 52"/>
                <a:gd name="T67" fmla="*/ 35 h 52"/>
                <a:gd name="T68" fmla="*/ 33 w 52"/>
                <a:gd name="T69" fmla="*/ 33 h 52"/>
                <a:gd name="T70" fmla="*/ 36 w 52"/>
                <a:gd name="T71" fmla="*/ 29 h 52"/>
                <a:gd name="T72" fmla="*/ 36 w 52"/>
                <a:gd name="T73" fmla="*/ 25 h 52"/>
                <a:gd name="T74" fmla="*/ 36 w 52"/>
                <a:gd name="T75" fmla="*/ 25 h 52"/>
                <a:gd name="T76" fmla="*/ 36 w 52"/>
                <a:gd name="T77" fmla="*/ 25 h 52"/>
                <a:gd name="T78" fmla="*/ 36 w 52"/>
                <a:gd name="T79" fmla="*/ 21 h 52"/>
                <a:gd name="T80" fmla="*/ 33 w 52"/>
                <a:gd name="T81" fmla="*/ 18 h 52"/>
                <a:gd name="T82" fmla="*/ 31 w 52"/>
                <a:gd name="T83" fmla="*/ 16 h 52"/>
                <a:gd name="T84" fmla="*/ 25 w 52"/>
                <a:gd name="T85" fmla="*/ 16 h 52"/>
                <a:gd name="T86" fmla="*/ 25 w 52"/>
                <a:gd name="T87" fmla="*/ 16 h 52"/>
                <a:gd name="T88" fmla="*/ 25 w 52"/>
                <a:gd name="T89" fmla="*/ 16 h 52"/>
                <a:gd name="T90" fmla="*/ 21 w 52"/>
                <a:gd name="T91" fmla="*/ 16 h 52"/>
                <a:gd name="T92" fmla="*/ 17 w 52"/>
                <a:gd name="T93" fmla="*/ 18 h 52"/>
                <a:gd name="T94" fmla="*/ 15 w 52"/>
                <a:gd name="T95" fmla="*/ 21 h 52"/>
                <a:gd name="T96" fmla="*/ 15 w 52"/>
                <a:gd name="T97" fmla="*/ 25 h 52"/>
                <a:gd name="T98" fmla="*/ 15 w 52"/>
                <a:gd name="T99" fmla="*/ 2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2" h="52">
                  <a:moveTo>
                    <a:pt x="0" y="25"/>
                  </a:moveTo>
                  <a:lnTo>
                    <a:pt x="0" y="25"/>
                  </a:lnTo>
                  <a:lnTo>
                    <a:pt x="2" y="16"/>
                  </a:lnTo>
                  <a:lnTo>
                    <a:pt x="8" y="8"/>
                  </a:lnTo>
                  <a:lnTo>
                    <a:pt x="15" y="2"/>
                  </a:lnTo>
                  <a:lnTo>
                    <a:pt x="25" y="0"/>
                  </a:lnTo>
                  <a:lnTo>
                    <a:pt x="25" y="0"/>
                  </a:lnTo>
                  <a:lnTo>
                    <a:pt x="25" y="0"/>
                  </a:lnTo>
                  <a:lnTo>
                    <a:pt x="36" y="2"/>
                  </a:lnTo>
                  <a:lnTo>
                    <a:pt x="44" y="8"/>
                  </a:lnTo>
                  <a:lnTo>
                    <a:pt x="50" y="16"/>
                  </a:lnTo>
                  <a:lnTo>
                    <a:pt x="52" y="25"/>
                  </a:lnTo>
                  <a:lnTo>
                    <a:pt x="52" y="25"/>
                  </a:lnTo>
                  <a:lnTo>
                    <a:pt x="52" y="25"/>
                  </a:lnTo>
                  <a:lnTo>
                    <a:pt x="50" y="35"/>
                  </a:lnTo>
                  <a:lnTo>
                    <a:pt x="44" y="44"/>
                  </a:lnTo>
                  <a:lnTo>
                    <a:pt x="36" y="50"/>
                  </a:lnTo>
                  <a:lnTo>
                    <a:pt x="25" y="52"/>
                  </a:lnTo>
                  <a:lnTo>
                    <a:pt x="25" y="52"/>
                  </a:lnTo>
                  <a:lnTo>
                    <a:pt x="25" y="52"/>
                  </a:lnTo>
                  <a:lnTo>
                    <a:pt x="15" y="50"/>
                  </a:lnTo>
                  <a:lnTo>
                    <a:pt x="8" y="44"/>
                  </a:lnTo>
                  <a:lnTo>
                    <a:pt x="2" y="35"/>
                  </a:lnTo>
                  <a:lnTo>
                    <a:pt x="0" y="25"/>
                  </a:lnTo>
                  <a:lnTo>
                    <a:pt x="0" y="25"/>
                  </a:lnTo>
                  <a:close/>
                  <a:moveTo>
                    <a:pt x="15" y="25"/>
                  </a:moveTo>
                  <a:lnTo>
                    <a:pt x="15" y="25"/>
                  </a:lnTo>
                  <a:lnTo>
                    <a:pt x="15" y="29"/>
                  </a:lnTo>
                  <a:lnTo>
                    <a:pt x="17" y="33"/>
                  </a:lnTo>
                  <a:lnTo>
                    <a:pt x="21" y="35"/>
                  </a:lnTo>
                  <a:lnTo>
                    <a:pt x="25" y="37"/>
                  </a:lnTo>
                  <a:lnTo>
                    <a:pt x="25" y="37"/>
                  </a:lnTo>
                  <a:lnTo>
                    <a:pt x="25" y="37"/>
                  </a:lnTo>
                  <a:lnTo>
                    <a:pt x="31" y="35"/>
                  </a:lnTo>
                  <a:lnTo>
                    <a:pt x="33" y="33"/>
                  </a:lnTo>
                  <a:lnTo>
                    <a:pt x="36" y="29"/>
                  </a:lnTo>
                  <a:lnTo>
                    <a:pt x="36" y="25"/>
                  </a:lnTo>
                  <a:lnTo>
                    <a:pt x="36" y="25"/>
                  </a:lnTo>
                  <a:lnTo>
                    <a:pt x="36" y="25"/>
                  </a:lnTo>
                  <a:lnTo>
                    <a:pt x="36" y="21"/>
                  </a:lnTo>
                  <a:lnTo>
                    <a:pt x="33" y="18"/>
                  </a:lnTo>
                  <a:lnTo>
                    <a:pt x="31" y="16"/>
                  </a:lnTo>
                  <a:lnTo>
                    <a:pt x="25" y="16"/>
                  </a:lnTo>
                  <a:lnTo>
                    <a:pt x="25" y="16"/>
                  </a:lnTo>
                  <a:lnTo>
                    <a:pt x="25" y="16"/>
                  </a:lnTo>
                  <a:lnTo>
                    <a:pt x="21" y="16"/>
                  </a:lnTo>
                  <a:lnTo>
                    <a:pt x="17" y="18"/>
                  </a:lnTo>
                  <a:lnTo>
                    <a:pt x="15" y="21"/>
                  </a:lnTo>
                  <a:lnTo>
                    <a:pt x="15" y="25"/>
                  </a:lnTo>
                  <a:lnTo>
                    <a:pt x="15"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128"/>
            <p:cNvSpPr>
              <a:spLocks/>
            </p:cNvSpPr>
            <p:nvPr/>
          </p:nvSpPr>
          <p:spPr bwMode="auto">
            <a:xfrm>
              <a:off x="4235450" y="3905250"/>
              <a:ext cx="73025" cy="136525"/>
            </a:xfrm>
            <a:custGeom>
              <a:avLst/>
              <a:gdLst>
                <a:gd name="T0" fmla="*/ 17 w 46"/>
                <a:gd name="T1" fmla="*/ 86 h 86"/>
                <a:gd name="T2" fmla="*/ 17 w 46"/>
                <a:gd name="T3" fmla="*/ 77 h 86"/>
                <a:gd name="T4" fmla="*/ 17 w 46"/>
                <a:gd name="T5" fmla="*/ 77 h 86"/>
                <a:gd name="T6" fmla="*/ 7 w 46"/>
                <a:gd name="T7" fmla="*/ 75 h 86"/>
                <a:gd name="T8" fmla="*/ 0 w 46"/>
                <a:gd name="T9" fmla="*/ 73 h 86"/>
                <a:gd name="T10" fmla="*/ 2 w 46"/>
                <a:gd name="T11" fmla="*/ 59 h 86"/>
                <a:gd name="T12" fmla="*/ 2 w 46"/>
                <a:gd name="T13" fmla="*/ 59 h 86"/>
                <a:gd name="T14" fmla="*/ 11 w 46"/>
                <a:gd name="T15" fmla="*/ 63 h 86"/>
                <a:gd name="T16" fmla="*/ 21 w 46"/>
                <a:gd name="T17" fmla="*/ 65 h 86"/>
                <a:gd name="T18" fmla="*/ 21 w 46"/>
                <a:gd name="T19" fmla="*/ 65 h 86"/>
                <a:gd name="T20" fmla="*/ 26 w 46"/>
                <a:gd name="T21" fmla="*/ 63 h 86"/>
                <a:gd name="T22" fmla="*/ 28 w 46"/>
                <a:gd name="T23" fmla="*/ 61 h 86"/>
                <a:gd name="T24" fmla="*/ 30 w 46"/>
                <a:gd name="T25" fmla="*/ 57 h 86"/>
                <a:gd name="T26" fmla="*/ 30 w 46"/>
                <a:gd name="T27" fmla="*/ 57 h 86"/>
                <a:gd name="T28" fmla="*/ 30 w 46"/>
                <a:gd name="T29" fmla="*/ 56 h 86"/>
                <a:gd name="T30" fmla="*/ 26 w 46"/>
                <a:gd name="T31" fmla="*/ 54 h 86"/>
                <a:gd name="T32" fmla="*/ 19 w 46"/>
                <a:gd name="T33" fmla="*/ 50 h 86"/>
                <a:gd name="T34" fmla="*/ 19 w 46"/>
                <a:gd name="T35" fmla="*/ 50 h 86"/>
                <a:gd name="T36" fmla="*/ 11 w 46"/>
                <a:gd name="T37" fmla="*/ 46 h 86"/>
                <a:gd name="T38" fmla="*/ 5 w 46"/>
                <a:gd name="T39" fmla="*/ 42 h 86"/>
                <a:gd name="T40" fmla="*/ 2 w 46"/>
                <a:gd name="T41" fmla="*/ 36 h 86"/>
                <a:gd name="T42" fmla="*/ 0 w 46"/>
                <a:gd name="T43" fmla="*/ 29 h 86"/>
                <a:gd name="T44" fmla="*/ 0 w 46"/>
                <a:gd name="T45" fmla="*/ 29 h 86"/>
                <a:gd name="T46" fmla="*/ 2 w 46"/>
                <a:gd name="T47" fmla="*/ 23 h 86"/>
                <a:gd name="T48" fmla="*/ 5 w 46"/>
                <a:gd name="T49" fmla="*/ 17 h 86"/>
                <a:gd name="T50" fmla="*/ 9 w 46"/>
                <a:gd name="T51" fmla="*/ 13 h 86"/>
                <a:gd name="T52" fmla="*/ 17 w 46"/>
                <a:gd name="T53" fmla="*/ 11 h 86"/>
                <a:gd name="T54" fmla="*/ 17 w 46"/>
                <a:gd name="T55" fmla="*/ 0 h 86"/>
                <a:gd name="T56" fmla="*/ 28 w 46"/>
                <a:gd name="T57" fmla="*/ 0 h 86"/>
                <a:gd name="T58" fmla="*/ 28 w 46"/>
                <a:gd name="T59" fmla="*/ 9 h 86"/>
                <a:gd name="T60" fmla="*/ 28 w 46"/>
                <a:gd name="T61" fmla="*/ 9 h 86"/>
                <a:gd name="T62" fmla="*/ 36 w 46"/>
                <a:gd name="T63" fmla="*/ 11 h 86"/>
                <a:gd name="T64" fmla="*/ 44 w 46"/>
                <a:gd name="T65" fmla="*/ 13 h 86"/>
                <a:gd name="T66" fmla="*/ 40 w 46"/>
                <a:gd name="T67" fmla="*/ 25 h 86"/>
                <a:gd name="T68" fmla="*/ 40 w 46"/>
                <a:gd name="T69" fmla="*/ 25 h 86"/>
                <a:gd name="T70" fmla="*/ 34 w 46"/>
                <a:gd name="T71" fmla="*/ 23 h 86"/>
                <a:gd name="T72" fmla="*/ 25 w 46"/>
                <a:gd name="T73" fmla="*/ 21 h 86"/>
                <a:gd name="T74" fmla="*/ 25 w 46"/>
                <a:gd name="T75" fmla="*/ 21 h 86"/>
                <a:gd name="T76" fmla="*/ 21 w 46"/>
                <a:gd name="T77" fmla="*/ 23 h 86"/>
                <a:gd name="T78" fmla="*/ 19 w 46"/>
                <a:gd name="T79" fmla="*/ 23 h 86"/>
                <a:gd name="T80" fmla="*/ 17 w 46"/>
                <a:gd name="T81" fmla="*/ 25 h 86"/>
                <a:gd name="T82" fmla="*/ 17 w 46"/>
                <a:gd name="T83" fmla="*/ 29 h 86"/>
                <a:gd name="T84" fmla="*/ 17 w 46"/>
                <a:gd name="T85" fmla="*/ 29 h 86"/>
                <a:gd name="T86" fmla="*/ 17 w 46"/>
                <a:gd name="T87" fmla="*/ 31 h 86"/>
                <a:gd name="T88" fmla="*/ 19 w 46"/>
                <a:gd name="T89" fmla="*/ 32 h 86"/>
                <a:gd name="T90" fmla="*/ 28 w 46"/>
                <a:gd name="T91" fmla="*/ 36 h 86"/>
                <a:gd name="T92" fmla="*/ 28 w 46"/>
                <a:gd name="T93" fmla="*/ 36 h 86"/>
                <a:gd name="T94" fmla="*/ 36 w 46"/>
                <a:gd name="T95" fmla="*/ 40 h 86"/>
                <a:gd name="T96" fmla="*/ 42 w 46"/>
                <a:gd name="T97" fmla="*/ 44 h 86"/>
                <a:gd name="T98" fmla="*/ 46 w 46"/>
                <a:gd name="T99" fmla="*/ 50 h 86"/>
                <a:gd name="T100" fmla="*/ 46 w 46"/>
                <a:gd name="T101" fmla="*/ 57 h 86"/>
                <a:gd name="T102" fmla="*/ 46 w 46"/>
                <a:gd name="T103" fmla="*/ 57 h 86"/>
                <a:gd name="T104" fmla="*/ 46 w 46"/>
                <a:gd name="T105" fmla="*/ 63 h 86"/>
                <a:gd name="T106" fmla="*/ 42 w 46"/>
                <a:gd name="T107" fmla="*/ 69 h 86"/>
                <a:gd name="T108" fmla="*/ 36 w 46"/>
                <a:gd name="T109" fmla="*/ 73 h 86"/>
                <a:gd name="T110" fmla="*/ 28 w 46"/>
                <a:gd name="T111" fmla="*/ 77 h 86"/>
                <a:gd name="T112" fmla="*/ 28 w 46"/>
                <a:gd name="T113" fmla="*/ 86 h 86"/>
                <a:gd name="T114" fmla="*/ 17 w 46"/>
                <a:gd name="T115"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 h="86">
                  <a:moveTo>
                    <a:pt x="17" y="86"/>
                  </a:moveTo>
                  <a:lnTo>
                    <a:pt x="17" y="77"/>
                  </a:lnTo>
                  <a:lnTo>
                    <a:pt x="17" y="77"/>
                  </a:lnTo>
                  <a:lnTo>
                    <a:pt x="7" y="75"/>
                  </a:lnTo>
                  <a:lnTo>
                    <a:pt x="0" y="73"/>
                  </a:lnTo>
                  <a:lnTo>
                    <a:pt x="2" y="59"/>
                  </a:lnTo>
                  <a:lnTo>
                    <a:pt x="2" y="59"/>
                  </a:lnTo>
                  <a:lnTo>
                    <a:pt x="11" y="63"/>
                  </a:lnTo>
                  <a:lnTo>
                    <a:pt x="21" y="65"/>
                  </a:lnTo>
                  <a:lnTo>
                    <a:pt x="21" y="65"/>
                  </a:lnTo>
                  <a:lnTo>
                    <a:pt x="26" y="63"/>
                  </a:lnTo>
                  <a:lnTo>
                    <a:pt x="28" y="61"/>
                  </a:lnTo>
                  <a:lnTo>
                    <a:pt x="30" y="57"/>
                  </a:lnTo>
                  <a:lnTo>
                    <a:pt x="30" y="57"/>
                  </a:lnTo>
                  <a:lnTo>
                    <a:pt x="30" y="56"/>
                  </a:lnTo>
                  <a:lnTo>
                    <a:pt x="26" y="54"/>
                  </a:lnTo>
                  <a:lnTo>
                    <a:pt x="19" y="50"/>
                  </a:lnTo>
                  <a:lnTo>
                    <a:pt x="19" y="50"/>
                  </a:lnTo>
                  <a:lnTo>
                    <a:pt x="11" y="46"/>
                  </a:lnTo>
                  <a:lnTo>
                    <a:pt x="5" y="42"/>
                  </a:lnTo>
                  <a:lnTo>
                    <a:pt x="2" y="36"/>
                  </a:lnTo>
                  <a:lnTo>
                    <a:pt x="0" y="29"/>
                  </a:lnTo>
                  <a:lnTo>
                    <a:pt x="0" y="29"/>
                  </a:lnTo>
                  <a:lnTo>
                    <a:pt x="2" y="23"/>
                  </a:lnTo>
                  <a:lnTo>
                    <a:pt x="5" y="17"/>
                  </a:lnTo>
                  <a:lnTo>
                    <a:pt x="9" y="13"/>
                  </a:lnTo>
                  <a:lnTo>
                    <a:pt x="17" y="11"/>
                  </a:lnTo>
                  <a:lnTo>
                    <a:pt x="17" y="0"/>
                  </a:lnTo>
                  <a:lnTo>
                    <a:pt x="28" y="0"/>
                  </a:lnTo>
                  <a:lnTo>
                    <a:pt x="28" y="9"/>
                  </a:lnTo>
                  <a:lnTo>
                    <a:pt x="28" y="9"/>
                  </a:lnTo>
                  <a:lnTo>
                    <a:pt x="36" y="11"/>
                  </a:lnTo>
                  <a:lnTo>
                    <a:pt x="44" y="13"/>
                  </a:lnTo>
                  <a:lnTo>
                    <a:pt x="40" y="25"/>
                  </a:lnTo>
                  <a:lnTo>
                    <a:pt x="40" y="25"/>
                  </a:lnTo>
                  <a:lnTo>
                    <a:pt x="34" y="23"/>
                  </a:lnTo>
                  <a:lnTo>
                    <a:pt x="25" y="21"/>
                  </a:lnTo>
                  <a:lnTo>
                    <a:pt x="25" y="21"/>
                  </a:lnTo>
                  <a:lnTo>
                    <a:pt x="21" y="23"/>
                  </a:lnTo>
                  <a:lnTo>
                    <a:pt x="19" y="23"/>
                  </a:lnTo>
                  <a:lnTo>
                    <a:pt x="17" y="25"/>
                  </a:lnTo>
                  <a:lnTo>
                    <a:pt x="17" y="29"/>
                  </a:lnTo>
                  <a:lnTo>
                    <a:pt x="17" y="29"/>
                  </a:lnTo>
                  <a:lnTo>
                    <a:pt x="17" y="31"/>
                  </a:lnTo>
                  <a:lnTo>
                    <a:pt x="19" y="32"/>
                  </a:lnTo>
                  <a:lnTo>
                    <a:pt x="28" y="36"/>
                  </a:lnTo>
                  <a:lnTo>
                    <a:pt x="28" y="36"/>
                  </a:lnTo>
                  <a:lnTo>
                    <a:pt x="36" y="40"/>
                  </a:lnTo>
                  <a:lnTo>
                    <a:pt x="42" y="44"/>
                  </a:lnTo>
                  <a:lnTo>
                    <a:pt x="46" y="50"/>
                  </a:lnTo>
                  <a:lnTo>
                    <a:pt x="46" y="57"/>
                  </a:lnTo>
                  <a:lnTo>
                    <a:pt x="46" y="57"/>
                  </a:lnTo>
                  <a:lnTo>
                    <a:pt x="46" y="63"/>
                  </a:lnTo>
                  <a:lnTo>
                    <a:pt x="42" y="69"/>
                  </a:lnTo>
                  <a:lnTo>
                    <a:pt x="36" y="73"/>
                  </a:lnTo>
                  <a:lnTo>
                    <a:pt x="28" y="77"/>
                  </a:lnTo>
                  <a:lnTo>
                    <a:pt x="28" y="86"/>
                  </a:lnTo>
                  <a:lnTo>
                    <a:pt x="17" y="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129"/>
            <p:cNvSpPr>
              <a:spLocks/>
            </p:cNvSpPr>
            <p:nvPr/>
          </p:nvSpPr>
          <p:spPr bwMode="auto">
            <a:xfrm>
              <a:off x="3513138" y="4605338"/>
              <a:ext cx="1160463" cy="23813"/>
            </a:xfrm>
            <a:custGeom>
              <a:avLst/>
              <a:gdLst>
                <a:gd name="T0" fmla="*/ 0 w 731"/>
                <a:gd name="T1" fmla="*/ 15 h 15"/>
                <a:gd name="T2" fmla="*/ 0 w 731"/>
                <a:gd name="T3" fmla="*/ 0 h 15"/>
                <a:gd name="T4" fmla="*/ 731 w 731"/>
                <a:gd name="T5" fmla="*/ 0 h 15"/>
                <a:gd name="T6" fmla="*/ 731 w 731"/>
                <a:gd name="T7" fmla="*/ 15 h 15"/>
                <a:gd name="T8" fmla="*/ 0 w 731"/>
                <a:gd name="T9" fmla="*/ 15 h 15"/>
                <a:gd name="T10" fmla="*/ 0 w 731"/>
                <a:gd name="T11" fmla="*/ 15 h 15"/>
              </a:gdLst>
              <a:ahLst/>
              <a:cxnLst>
                <a:cxn ang="0">
                  <a:pos x="T0" y="T1"/>
                </a:cxn>
                <a:cxn ang="0">
                  <a:pos x="T2" y="T3"/>
                </a:cxn>
                <a:cxn ang="0">
                  <a:pos x="T4" y="T5"/>
                </a:cxn>
                <a:cxn ang="0">
                  <a:pos x="T6" y="T7"/>
                </a:cxn>
                <a:cxn ang="0">
                  <a:pos x="T8" y="T9"/>
                </a:cxn>
                <a:cxn ang="0">
                  <a:pos x="T10" y="T11"/>
                </a:cxn>
              </a:cxnLst>
              <a:rect l="0" t="0" r="r" b="b"/>
              <a:pathLst>
                <a:path w="731" h="15">
                  <a:moveTo>
                    <a:pt x="0" y="15"/>
                  </a:moveTo>
                  <a:lnTo>
                    <a:pt x="0" y="0"/>
                  </a:lnTo>
                  <a:lnTo>
                    <a:pt x="731" y="0"/>
                  </a:lnTo>
                  <a:lnTo>
                    <a:pt x="731" y="15"/>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21" name="object 20"/>
          <p:cNvSpPr/>
          <p:nvPr/>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122" name="object 9"/>
          <p:cNvSpPr/>
          <p:nvPr/>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spTree>
    <p:extLst>
      <p:ext uri="{BB962C8B-B14F-4D97-AF65-F5344CB8AC3E}">
        <p14:creationId xmlns:p14="http://schemas.microsoft.com/office/powerpoint/2010/main" val="2274681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C4116-B8F5-4EBD-897C-C3BF3D24F5B0}"/>
              </a:ext>
            </a:extLst>
          </p:cNvPr>
          <p:cNvSpPr>
            <a:spLocks noGrp="1"/>
          </p:cNvSpPr>
          <p:nvPr>
            <p:ph type="title"/>
          </p:nvPr>
        </p:nvSpPr>
        <p:spPr>
          <a:xfrm>
            <a:off x="232350" y="146018"/>
            <a:ext cx="8684638" cy="531352"/>
          </a:xfrm>
        </p:spPr>
        <p:txBody>
          <a:bodyPr/>
          <a:lstStyle/>
          <a:p>
            <a:r>
              <a:rPr lang="en-US" dirty="0"/>
              <a:t>Service Layer – REST APIs</a:t>
            </a:r>
          </a:p>
        </p:txBody>
      </p:sp>
      <p:sp>
        <p:nvSpPr>
          <p:cNvPr id="3" name="Content Placeholder 2">
            <a:extLst>
              <a:ext uri="{FF2B5EF4-FFF2-40B4-BE49-F238E27FC236}">
                <a16:creationId xmlns:a16="http://schemas.microsoft.com/office/drawing/2014/main" id="{4C2D5685-ECD3-40C6-AE36-081F1706928D}"/>
              </a:ext>
            </a:extLst>
          </p:cNvPr>
          <p:cNvSpPr>
            <a:spLocks noGrp="1"/>
          </p:cNvSpPr>
          <p:nvPr>
            <p:ph idx="1"/>
          </p:nvPr>
        </p:nvSpPr>
        <p:spPr>
          <a:xfrm>
            <a:off x="232350" y="830081"/>
            <a:ext cx="8684638" cy="3741919"/>
          </a:xfrm>
        </p:spPr>
        <p:txBody>
          <a:bodyPr>
            <a:normAutofit/>
          </a:bodyPr>
          <a:lstStyle/>
          <a:p>
            <a:pPr marL="0" indent="0">
              <a:buNone/>
            </a:pPr>
            <a:r>
              <a:rPr lang="en-US" dirty="0"/>
              <a:t>The Service/APIs are developed using Jersey Restful Open Source Framework(JAX_RS). </a:t>
            </a:r>
          </a:p>
          <a:p>
            <a:pPr marL="0" indent="0">
              <a:buNone/>
            </a:pPr>
            <a:r>
              <a:rPr lang="en-US" dirty="0"/>
              <a:t>A typical API URI in DEH looks like</a:t>
            </a:r>
          </a:p>
          <a:p>
            <a:pPr marL="0" indent="0">
              <a:buNone/>
            </a:pPr>
            <a:r>
              <a:rPr lang="en-US" b="1" dirty="0"/>
              <a:t>Retail:</a:t>
            </a:r>
          </a:p>
          <a:p>
            <a:pPr marL="0" indent="0">
              <a:buNone/>
            </a:pPr>
            <a:r>
              <a:rPr lang="en-US" dirty="0"/>
              <a:t>{version}/banks/{</a:t>
            </a:r>
            <a:r>
              <a:rPr lang="en-US" dirty="0" err="1"/>
              <a:t>bankid</a:t>
            </a:r>
            <a:r>
              <a:rPr lang="en-US" dirty="0"/>
              <a:t>}/users/{</a:t>
            </a:r>
            <a:r>
              <a:rPr lang="en-US" dirty="0" err="1"/>
              <a:t>userid</a:t>
            </a:r>
            <a:r>
              <a:rPr lang="en-US" dirty="0"/>
              <a:t>}/{resource}.</a:t>
            </a:r>
          </a:p>
          <a:p>
            <a:pPr marL="0" indent="0">
              <a:buNone/>
            </a:pPr>
            <a:r>
              <a:rPr lang="en-US" b="1" dirty="0"/>
              <a:t>Corporate:</a:t>
            </a:r>
          </a:p>
          <a:p>
            <a:pPr marL="0" indent="0">
              <a:buNone/>
            </a:pPr>
            <a:r>
              <a:rPr lang="en-US" dirty="0"/>
              <a:t>{version}/banks/{</a:t>
            </a:r>
            <a:r>
              <a:rPr lang="en-US" dirty="0" err="1"/>
              <a:t>bankid</a:t>
            </a:r>
            <a:r>
              <a:rPr lang="en-US" dirty="0"/>
              <a:t>}/corporate/{</a:t>
            </a:r>
            <a:r>
              <a:rPr lang="en-US" dirty="0" err="1"/>
              <a:t>corpid</a:t>
            </a:r>
            <a:r>
              <a:rPr lang="en-US" dirty="0"/>
              <a:t>}/users/{</a:t>
            </a:r>
            <a:r>
              <a:rPr lang="en-US" dirty="0" err="1"/>
              <a:t>userid</a:t>
            </a:r>
            <a:r>
              <a:rPr lang="en-US" dirty="0"/>
              <a:t>}/{resource}.</a:t>
            </a:r>
          </a:p>
          <a:p>
            <a:endParaRPr lang="en-US" dirty="0"/>
          </a:p>
        </p:txBody>
      </p:sp>
    </p:spTree>
    <p:extLst>
      <p:ext uri="{BB962C8B-B14F-4D97-AF65-F5344CB8AC3E}">
        <p14:creationId xmlns:p14="http://schemas.microsoft.com/office/powerpoint/2010/main" val="3034337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232350" y="146018"/>
            <a:ext cx="8684638" cy="531352"/>
          </a:xfrm>
        </p:spPr>
        <p:txBody>
          <a:bodyPr anchor="b">
            <a:normAutofit/>
          </a:bodyPr>
          <a:lstStyle/>
          <a:p>
            <a:r>
              <a:rPr lang="en-US"/>
              <a:t>Transaction Layer</a:t>
            </a:r>
            <a:endParaRPr lang="en-US" altLang="en-US"/>
          </a:p>
        </p:txBody>
      </p:sp>
      <p:graphicFrame>
        <p:nvGraphicFramePr>
          <p:cNvPr id="29701" name="Rectangle 3">
            <a:extLst>
              <a:ext uri="{FF2B5EF4-FFF2-40B4-BE49-F238E27FC236}">
                <a16:creationId xmlns:a16="http://schemas.microsoft.com/office/drawing/2014/main" id="{6043555E-78BC-4491-B6EE-EF24C9D42C66}"/>
              </a:ext>
            </a:extLst>
          </p:cNvPr>
          <p:cNvGraphicFramePr>
            <a:graphicFrameLocks noGrp="1"/>
          </p:cNvGraphicFramePr>
          <p:nvPr>
            <p:ph idx="1"/>
            <p:extLst>
              <p:ext uri="{D42A27DB-BD31-4B8C-83A1-F6EECF244321}">
                <p14:modId xmlns:p14="http://schemas.microsoft.com/office/powerpoint/2010/main" val="3478032185"/>
              </p:ext>
            </p:extLst>
          </p:nvPr>
        </p:nvGraphicFramePr>
        <p:xfrm>
          <a:off x="232350" y="830081"/>
          <a:ext cx="8684638" cy="37419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1407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232350" y="146018"/>
            <a:ext cx="8684638" cy="531352"/>
          </a:xfrm>
        </p:spPr>
        <p:txBody>
          <a:bodyPr anchor="b">
            <a:normAutofit/>
          </a:bodyPr>
          <a:lstStyle/>
          <a:p>
            <a:r>
              <a:rPr lang="en-US"/>
              <a:t>Transaction Layer - Patterns</a:t>
            </a:r>
            <a:endParaRPr lang="en-US" altLang="en-US"/>
          </a:p>
        </p:txBody>
      </p:sp>
      <p:graphicFrame>
        <p:nvGraphicFramePr>
          <p:cNvPr id="29702" name="Rectangle 3">
            <a:extLst>
              <a:ext uri="{FF2B5EF4-FFF2-40B4-BE49-F238E27FC236}">
                <a16:creationId xmlns:a16="http://schemas.microsoft.com/office/drawing/2014/main" id="{EA61C9FD-BB2A-4A3D-9B8D-203D90F3298C}"/>
              </a:ext>
            </a:extLst>
          </p:cNvPr>
          <p:cNvGraphicFramePr>
            <a:graphicFrameLocks noGrp="1"/>
          </p:cNvGraphicFramePr>
          <p:nvPr>
            <p:ph idx="1"/>
            <p:extLst>
              <p:ext uri="{D42A27DB-BD31-4B8C-83A1-F6EECF244321}">
                <p14:modId xmlns:p14="http://schemas.microsoft.com/office/powerpoint/2010/main" val="2106518325"/>
              </p:ext>
            </p:extLst>
          </p:nvPr>
        </p:nvGraphicFramePr>
        <p:xfrm>
          <a:off x="232350" y="830081"/>
          <a:ext cx="8684638" cy="37419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EE2DA61B-DAC8-4A70-9113-E461792A0B3C}"/>
              </a:ext>
            </a:extLst>
          </p:cNvPr>
          <p:cNvSpPr txBox="1"/>
          <p:nvPr/>
        </p:nvSpPr>
        <p:spPr>
          <a:xfrm>
            <a:off x="227012" y="3510455"/>
            <a:ext cx="3128100" cy="923330"/>
          </a:xfrm>
          <a:prstGeom prst="rect">
            <a:avLst/>
          </a:prstGeom>
          <a:noFill/>
        </p:spPr>
        <p:txBody>
          <a:bodyPr wrap="none" rtlCol="0">
            <a:spAutoFit/>
          </a:bodyPr>
          <a:lstStyle/>
          <a:p>
            <a:pPr lvl="0">
              <a:lnSpc>
                <a:spcPct val="100000"/>
              </a:lnSpc>
            </a:pPr>
            <a:r>
              <a:rPr lang="en-US" sz="1200" dirty="0"/>
              <a:t>Host Inquiry - fetching single record from host.</a:t>
            </a:r>
          </a:p>
          <a:p>
            <a:pPr lvl="0">
              <a:lnSpc>
                <a:spcPct val="100000"/>
              </a:lnSpc>
            </a:pPr>
            <a:r>
              <a:rPr lang="en-US" sz="1200" dirty="0"/>
              <a:t>Host Inquiry - fetching list of records from host.</a:t>
            </a:r>
          </a:p>
          <a:p>
            <a:pPr lvl="0"/>
            <a:r>
              <a:rPr lang="en-US" sz="1200" dirty="0"/>
              <a:t>Host update</a:t>
            </a:r>
          </a:p>
          <a:p>
            <a:endParaRPr lang="en-US" dirty="0">
              <a:latin typeface="Arial" pitchFamily="34" charset="0"/>
              <a:cs typeface="Arial" pitchFamily="34" charset="0"/>
            </a:endParaRPr>
          </a:p>
        </p:txBody>
      </p:sp>
    </p:spTree>
    <p:extLst>
      <p:ext uri="{BB962C8B-B14F-4D97-AF65-F5344CB8AC3E}">
        <p14:creationId xmlns:p14="http://schemas.microsoft.com/office/powerpoint/2010/main" val="4069281274"/>
      </p:ext>
    </p:extLst>
  </p:cSld>
  <p:clrMapOvr>
    <a:masterClrMapping/>
  </p:clrMapOvr>
</p:sld>
</file>

<file path=ppt/theme/theme1.xml><?xml version="1.0" encoding="utf-8"?>
<a:theme xmlns:a="http://schemas.openxmlformats.org/drawingml/2006/main" name="Office Theme">
  <a:themeElements>
    <a:clrScheme name="Accent 7">
      <a:dk1>
        <a:srgbClr val="6D6E71"/>
      </a:dk1>
      <a:lt1>
        <a:sysClr val="window" lastClr="FFFFFF"/>
      </a:lt1>
      <a:dk2>
        <a:srgbClr val="1F9CD7"/>
      </a:dk2>
      <a:lt2>
        <a:srgbClr val="A7A9AC"/>
      </a:lt2>
      <a:accent1>
        <a:srgbClr val="007CC3"/>
      </a:accent1>
      <a:accent2>
        <a:srgbClr val="F15A29"/>
      </a:accent2>
      <a:accent3>
        <a:srgbClr val="6D6E71"/>
      </a:accent3>
      <a:accent4>
        <a:srgbClr val="47BAEB"/>
      </a:accent4>
      <a:accent5>
        <a:srgbClr val="FAA41A"/>
      </a:accent5>
      <a:accent6>
        <a:srgbClr val="3E7D32"/>
      </a:accent6>
      <a:hlink>
        <a:srgbClr val="D2232A"/>
      </a:hlink>
      <a:folHlink>
        <a:srgbClr val="F9DFA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5D8BDCD5AE3E54C918101564A95A12C" ma:contentTypeVersion="12" ma:contentTypeDescription="Create a new document." ma:contentTypeScope="" ma:versionID="cb2de4aa549fe75cccc46ae0a8ba991b">
  <xsd:schema xmlns:xsd="http://www.w3.org/2001/XMLSchema" xmlns:xs="http://www.w3.org/2001/XMLSchema" xmlns:p="http://schemas.microsoft.com/office/2006/metadata/properties" xmlns:ns2="be86d0ba-d810-4e36-bff0-2898545b7909" xmlns:ns3="d4644c1b-1bcc-468e-aec0-9ad3ab566061" targetNamespace="http://schemas.microsoft.com/office/2006/metadata/properties" ma:root="true" ma:fieldsID="2b906fd900570c7efaabe482e33e17d0" ns2:_="" ns3:_="">
    <xsd:import namespace="be86d0ba-d810-4e36-bff0-2898545b7909"/>
    <xsd:import namespace="d4644c1b-1bcc-468e-aec0-9ad3ab56606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86d0ba-d810-4e36-bff0-2898545b790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4644c1b-1bcc-468e-aec0-9ad3ab56606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8D437CD-7E25-4621-B927-3363AAC60D9E}"/>
</file>

<file path=customXml/itemProps2.xml><?xml version="1.0" encoding="utf-8"?>
<ds:datastoreItem xmlns:ds="http://schemas.openxmlformats.org/officeDocument/2006/customXml" ds:itemID="{37527040-D75F-4A7F-A287-7BA321654FC7}"/>
</file>

<file path=customXml/itemProps3.xml><?xml version="1.0" encoding="utf-8"?>
<ds:datastoreItem xmlns:ds="http://schemas.openxmlformats.org/officeDocument/2006/customXml" ds:itemID="{7EE3A2BF-4373-4F7E-A9C2-0DA3CB6F479C}"/>
</file>

<file path=docProps/app.xml><?xml version="1.0" encoding="utf-8"?>
<Properties xmlns="http://schemas.openxmlformats.org/officeDocument/2006/extended-properties" xmlns:vt="http://schemas.openxmlformats.org/officeDocument/2006/docPropsVTypes">
  <TotalTime>816</TotalTime>
  <Words>1131</Words>
  <Application>Microsoft Office PowerPoint</Application>
  <PresentationFormat>On-screen Show (16:9)</PresentationFormat>
  <Paragraphs>170</Paragraphs>
  <Slides>26</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Courier New</vt:lpstr>
      <vt:lpstr>Gill Sans Ultra Bold</vt:lpstr>
      <vt:lpstr>Wingdings</vt:lpstr>
      <vt:lpstr>Office Theme</vt:lpstr>
      <vt:lpstr>DEH Architecture</vt:lpstr>
      <vt:lpstr>PowerPoint Presentation</vt:lpstr>
      <vt:lpstr>PowerPoint Presentation</vt:lpstr>
      <vt:lpstr>Overview</vt:lpstr>
      <vt:lpstr>PowerPoint Presentation</vt:lpstr>
      <vt:lpstr>PowerPoint Presentation</vt:lpstr>
      <vt:lpstr>Service Layer – REST APIs</vt:lpstr>
      <vt:lpstr>Transaction Layer</vt:lpstr>
      <vt:lpstr>Transaction Layer - Patterns</vt:lpstr>
      <vt:lpstr>Data Access Layer</vt:lpstr>
      <vt:lpstr>Table Access Object</vt:lpstr>
      <vt:lpstr>Data Access Layer (DAL)</vt:lpstr>
      <vt:lpstr>Host Interface Layer</vt:lpstr>
      <vt:lpstr>Logical Flow in HIF</vt:lpstr>
      <vt:lpstr>Apache Camel</vt:lpstr>
      <vt:lpstr>Caching - Redis</vt:lpstr>
      <vt:lpstr>Open Authentication – oAuth 2.0</vt:lpstr>
      <vt:lpstr>Type System</vt:lpstr>
      <vt:lpstr>Primitives – Integer &amp; Char</vt:lpstr>
      <vt:lpstr>Primitives - String</vt:lpstr>
      <vt:lpstr>List</vt:lpstr>
      <vt:lpstr>Value Objects</vt:lpstr>
      <vt:lpstr>Value Objects - Example</vt:lpstr>
      <vt:lpstr>Logging – Apache log4j</vt:lpstr>
      <vt:lpstr>Graylog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DEH Architecture</dc:title>
  <dc:creator>Prakash Mahadevan</dc:creator>
  <cp:lastModifiedBy>Nidhi Zachariah</cp:lastModifiedBy>
  <cp:revision>17</cp:revision>
  <dcterms:created xsi:type="dcterms:W3CDTF">2020-07-09T11:47:42Z</dcterms:created>
  <dcterms:modified xsi:type="dcterms:W3CDTF">2022-07-24T16:52:56Z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4b3411-284d-4d31-bd4f-bc13ef7f1fd6_Enabled">
    <vt:lpwstr>True</vt:lpwstr>
  </property>
  <property fmtid="{D5CDD505-2E9C-101B-9397-08002B2CF9AE}" pid="3" name="MSIP_Label_be4b3411-284d-4d31-bd4f-bc13ef7f1fd6_SiteId">
    <vt:lpwstr>63ce7d59-2f3e-42cd-a8cc-be764cff5eb6</vt:lpwstr>
  </property>
  <property fmtid="{D5CDD505-2E9C-101B-9397-08002B2CF9AE}" pid="4" name="MSIP_Label_be4b3411-284d-4d31-bd4f-bc13ef7f1fd6_Owner">
    <vt:lpwstr>Prakash_Mahadevan@ad.infosys.com</vt:lpwstr>
  </property>
  <property fmtid="{D5CDD505-2E9C-101B-9397-08002B2CF9AE}" pid="5" name="MSIP_Label_be4b3411-284d-4d31-bd4f-bc13ef7f1fd6_SetDate">
    <vt:lpwstr>2020-07-09T11:47:51.9344516Z</vt:lpwstr>
  </property>
  <property fmtid="{D5CDD505-2E9C-101B-9397-08002B2CF9AE}" pid="6" name="MSIP_Label_be4b3411-284d-4d31-bd4f-bc13ef7f1fd6_Name">
    <vt:lpwstr>Internal</vt:lpwstr>
  </property>
  <property fmtid="{D5CDD505-2E9C-101B-9397-08002B2CF9AE}" pid="7" name="MSIP_Label_be4b3411-284d-4d31-bd4f-bc13ef7f1fd6_Application">
    <vt:lpwstr>Microsoft Azure Information Protection</vt:lpwstr>
  </property>
  <property fmtid="{D5CDD505-2E9C-101B-9397-08002B2CF9AE}" pid="8" name="MSIP_Label_be4b3411-284d-4d31-bd4f-bc13ef7f1fd6_ActionId">
    <vt:lpwstr>cb3bf023-7032-4bc4-9365-5ae3b99e364a</vt:lpwstr>
  </property>
  <property fmtid="{D5CDD505-2E9C-101B-9397-08002B2CF9AE}" pid="9" name="MSIP_Label_be4b3411-284d-4d31-bd4f-bc13ef7f1fd6_Extended_MSFT_Method">
    <vt:lpwstr>Automatic</vt:lpwstr>
  </property>
  <property fmtid="{D5CDD505-2E9C-101B-9397-08002B2CF9AE}" pid="10" name="MSIP_Label_a0819fa7-4367-4500-ba88-dd630d977609_Enabled">
    <vt:lpwstr>true</vt:lpwstr>
  </property>
  <property fmtid="{D5CDD505-2E9C-101B-9397-08002B2CF9AE}" pid="11" name="MSIP_Label_a0819fa7-4367-4500-ba88-dd630d977609_SetDate">
    <vt:lpwstr>2022-07-24T16:32:05Z</vt:lpwstr>
  </property>
  <property fmtid="{D5CDD505-2E9C-101B-9397-08002B2CF9AE}" pid="12" name="MSIP_Label_a0819fa7-4367-4500-ba88-dd630d977609_Method">
    <vt:lpwstr>Standard</vt:lpwstr>
  </property>
  <property fmtid="{D5CDD505-2E9C-101B-9397-08002B2CF9AE}" pid="13" name="MSIP_Label_a0819fa7-4367-4500-ba88-dd630d977609_Name">
    <vt:lpwstr>a0819fa7-4367-4500-ba88-dd630d977609</vt:lpwstr>
  </property>
  <property fmtid="{D5CDD505-2E9C-101B-9397-08002B2CF9AE}" pid="14" name="MSIP_Label_a0819fa7-4367-4500-ba88-dd630d977609_SiteId">
    <vt:lpwstr>63ce7d59-2f3e-42cd-a8cc-be764cff5eb6</vt:lpwstr>
  </property>
  <property fmtid="{D5CDD505-2E9C-101B-9397-08002B2CF9AE}" pid="15" name="MSIP_Label_a0819fa7-4367-4500-ba88-dd630d977609_ActionId">
    <vt:lpwstr>cb3bf023-7032-4bc4-9365-5ae3b99e364a</vt:lpwstr>
  </property>
  <property fmtid="{D5CDD505-2E9C-101B-9397-08002B2CF9AE}" pid="16" name="MSIP_Label_a0819fa7-4367-4500-ba88-dd630d977609_ContentBits">
    <vt:lpwstr>0</vt:lpwstr>
  </property>
  <property fmtid="{D5CDD505-2E9C-101B-9397-08002B2CF9AE}" pid="17" name="ContentTypeId">
    <vt:lpwstr>0x01010035D8BDCD5AE3E54C918101564A95A12C</vt:lpwstr>
  </property>
</Properties>
</file>