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286F-F2B9-4753-89E3-079429EF95B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8E799-C126-4D25-BAA3-3C89A5E7EE1F}">
      <dgm:prSet/>
      <dgm:spPr/>
      <dgm:t>
        <a:bodyPr/>
        <a:lstStyle/>
        <a:p>
          <a:r>
            <a:rPr lang="en-US"/>
            <a:t>How was your training?</a:t>
          </a:r>
        </a:p>
      </dgm:t>
    </dgm:pt>
    <dgm:pt modelId="{6AA3195D-00EC-4A39-B69C-B0E408BABB0C}" type="parTrans" cxnId="{39AE81C0-CE88-4D59-9260-72C2000F3306}">
      <dgm:prSet/>
      <dgm:spPr/>
      <dgm:t>
        <a:bodyPr/>
        <a:lstStyle/>
        <a:p>
          <a:endParaRPr lang="en-US"/>
        </a:p>
      </dgm:t>
    </dgm:pt>
    <dgm:pt modelId="{D5B19B5F-4210-4DAF-A784-19698658B4EA}" type="sibTrans" cxnId="{39AE81C0-CE88-4D59-9260-72C2000F3306}">
      <dgm:prSet/>
      <dgm:spPr/>
      <dgm:t>
        <a:bodyPr/>
        <a:lstStyle/>
        <a:p>
          <a:endParaRPr lang="en-US"/>
        </a:p>
      </dgm:t>
    </dgm:pt>
    <dgm:pt modelId="{65284FC7-E4C4-42E4-AC28-0E4A6A433F45}">
      <dgm:prSet custT="1"/>
      <dgm:spPr/>
      <dgm:t>
        <a:bodyPr/>
        <a:lstStyle/>
        <a:p>
          <a:r>
            <a:rPr lang="en-US" sz="2600" dirty="0"/>
            <a:t>Which version are you trained on?</a:t>
          </a:r>
        </a:p>
      </dgm:t>
    </dgm:pt>
    <dgm:pt modelId="{9F3F7433-EEB4-4AF7-ADD9-03191B30C4FE}" type="parTrans" cxnId="{71AB2F93-1954-4D5F-ADC3-3B9C8C091C3D}">
      <dgm:prSet/>
      <dgm:spPr/>
      <dgm:t>
        <a:bodyPr/>
        <a:lstStyle/>
        <a:p>
          <a:endParaRPr lang="en-US"/>
        </a:p>
      </dgm:t>
    </dgm:pt>
    <dgm:pt modelId="{9AF1C8E3-609D-4703-A471-26D540D79ED7}" type="sibTrans" cxnId="{71AB2F93-1954-4D5F-ADC3-3B9C8C091C3D}">
      <dgm:prSet/>
      <dgm:spPr/>
      <dgm:t>
        <a:bodyPr/>
        <a:lstStyle/>
        <a:p>
          <a:endParaRPr lang="en-US"/>
        </a:p>
      </dgm:t>
    </dgm:pt>
    <dgm:pt modelId="{EEE38F4E-23CF-4BFA-9C68-BDCB6FFFCC3E}">
      <dgm:prSet/>
      <dgm:spPr/>
      <dgm:t>
        <a:bodyPr/>
        <a:lstStyle/>
        <a:p>
          <a:r>
            <a:rPr lang="en-US"/>
            <a:t>What did they teach you?</a:t>
          </a:r>
        </a:p>
      </dgm:t>
    </dgm:pt>
    <dgm:pt modelId="{7AF5820F-D615-43D3-A72D-8E1BDFC02A48}" type="parTrans" cxnId="{36A19651-1EF3-4813-B3B0-1C095B98E626}">
      <dgm:prSet/>
      <dgm:spPr/>
      <dgm:t>
        <a:bodyPr/>
        <a:lstStyle/>
        <a:p>
          <a:endParaRPr lang="en-US"/>
        </a:p>
      </dgm:t>
    </dgm:pt>
    <dgm:pt modelId="{ED822E14-9F6B-4467-B0A2-ABCBD655DF11}" type="sibTrans" cxnId="{36A19651-1EF3-4813-B3B0-1C095B98E626}">
      <dgm:prSet/>
      <dgm:spPr/>
      <dgm:t>
        <a:bodyPr/>
        <a:lstStyle/>
        <a:p>
          <a:endParaRPr lang="en-US"/>
        </a:p>
      </dgm:t>
    </dgm:pt>
    <dgm:pt modelId="{03CCA7B5-48EA-42E2-BB0F-A4F3754E9A46}">
      <dgm:prSet/>
      <dgm:spPr/>
      <dgm:t>
        <a:bodyPr/>
        <a:lstStyle/>
        <a:p>
          <a:r>
            <a:rPr lang="en-US"/>
            <a:t>Do you know to customize the jsp?</a:t>
          </a:r>
        </a:p>
      </dgm:t>
    </dgm:pt>
    <dgm:pt modelId="{61F9C383-F3FB-4FB4-AEBD-4E1D17DBDE1E}" type="parTrans" cxnId="{9589A5EF-98AF-4468-8935-5CA7369B53A8}">
      <dgm:prSet/>
      <dgm:spPr/>
      <dgm:t>
        <a:bodyPr/>
        <a:lstStyle/>
        <a:p>
          <a:endParaRPr lang="en-US"/>
        </a:p>
      </dgm:t>
    </dgm:pt>
    <dgm:pt modelId="{79A6174C-CF7A-4BA9-8315-D77D68CEB9F6}" type="sibTrans" cxnId="{9589A5EF-98AF-4468-8935-5CA7369B53A8}">
      <dgm:prSet/>
      <dgm:spPr/>
      <dgm:t>
        <a:bodyPr/>
        <a:lstStyle/>
        <a:p>
          <a:endParaRPr lang="en-US"/>
        </a:p>
      </dgm:t>
    </dgm:pt>
    <dgm:pt modelId="{1E6E79E6-216F-4DFC-9A6B-059979E0D943}">
      <dgm:prSet/>
      <dgm:spPr/>
      <dgm:t>
        <a:bodyPr/>
        <a:lstStyle/>
        <a:p>
          <a:r>
            <a:rPr lang="en-US"/>
            <a:t>What is the jsp causing issue?</a:t>
          </a:r>
        </a:p>
      </dgm:t>
    </dgm:pt>
    <dgm:pt modelId="{816A3F47-5C18-4D83-B1AB-480C4A587B5D}" type="parTrans" cxnId="{CB123196-B9E5-4203-A097-3ABAC28CEA5A}">
      <dgm:prSet/>
      <dgm:spPr/>
      <dgm:t>
        <a:bodyPr/>
        <a:lstStyle/>
        <a:p>
          <a:endParaRPr lang="en-US"/>
        </a:p>
      </dgm:t>
    </dgm:pt>
    <dgm:pt modelId="{2905B74B-215E-4B85-AADD-5E5F5DDFDCF1}" type="sibTrans" cxnId="{CB123196-B9E5-4203-A097-3ABAC28CEA5A}">
      <dgm:prSet/>
      <dgm:spPr/>
      <dgm:t>
        <a:bodyPr/>
        <a:lstStyle/>
        <a:p>
          <a:endParaRPr lang="en-US"/>
        </a:p>
      </dgm:t>
    </dgm:pt>
    <dgm:pt modelId="{0BE7D14C-5FFE-48B8-A98C-51266F8119CC}">
      <dgm:prSet/>
      <dgm:spPr/>
      <dgm:t>
        <a:bodyPr/>
        <a:lstStyle/>
        <a:p>
          <a:r>
            <a:rPr lang="en-US"/>
            <a:t>Can you find the forms group associated with it?</a:t>
          </a:r>
        </a:p>
      </dgm:t>
    </dgm:pt>
    <dgm:pt modelId="{900928D8-F2A9-4EE0-B702-D279A96777AB}" type="parTrans" cxnId="{4E3F8A83-E72A-4FA9-B638-66F6362DABF2}">
      <dgm:prSet/>
      <dgm:spPr/>
      <dgm:t>
        <a:bodyPr/>
        <a:lstStyle/>
        <a:p>
          <a:endParaRPr lang="en-US"/>
        </a:p>
      </dgm:t>
    </dgm:pt>
    <dgm:pt modelId="{23EC7D6D-FF04-4838-A66F-A1E94D6356EB}" type="sibTrans" cxnId="{4E3F8A83-E72A-4FA9-B638-66F6362DABF2}">
      <dgm:prSet/>
      <dgm:spPr/>
      <dgm:t>
        <a:bodyPr/>
        <a:lstStyle/>
        <a:p>
          <a:endParaRPr lang="en-US"/>
        </a:p>
      </dgm:t>
    </dgm:pt>
    <dgm:pt modelId="{E0979E58-0CFA-43ED-A3A1-BD687DEDC6C2}" type="pres">
      <dgm:prSet presAssocID="{C0EB286F-F2B9-4753-89E3-079429EF95BE}" presName="vert0" presStyleCnt="0">
        <dgm:presLayoutVars>
          <dgm:dir/>
          <dgm:animOne val="branch"/>
          <dgm:animLvl val="lvl"/>
        </dgm:presLayoutVars>
      </dgm:prSet>
      <dgm:spPr/>
    </dgm:pt>
    <dgm:pt modelId="{7171D8F9-42C9-4851-BD26-F90FA827277B}" type="pres">
      <dgm:prSet presAssocID="{B0E8E799-C126-4D25-BAA3-3C89A5E7EE1F}" presName="thickLine" presStyleLbl="alignNode1" presStyleIdx="0" presStyleCnt="6"/>
      <dgm:spPr/>
    </dgm:pt>
    <dgm:pt modelId="{A51BE1FD-9862-4469-9373-94DB536B0FE3}" type="pres">
      <dgm:prSet presAssocID="{B0E8E799-C126-4D25-BAA3-3C89A5E7EE1F}" presName="horz1" presStyleCnt="0"/>
      <dgm:spPr/>
    </dgm:pt>
    <dgm:pt modelId="{4AEE7A60-C3F7-407C-883E-FB1048521B50}" type="pres">
      <dgm:prSet presAssocID="{B0E8E799-C126-4D25-BAA3-3C89A5E7EE1F}" presName="tx1" presStyleLbl="revTx" presStyleIdx="0" presStyleCnt="6"/>
      <dgm:spPr/>
    </dgm:pt>
    <dgm:pt modelId="{7494F8FF-0945-4311-99BC-BAA86F2B492C}" type="pres">
      <dgm:prSet presAssocID="{B0E8E799-C126-4D25-BAA3-3C89A5E7EE1F}" presName="vert1" presStyleCnt="0"/>
      <dgm:spPr/>
    </dgm:pt>
    <dgm:pt modelId="{F142EAD3-B173-4C0A-93A8-FB1C13C93D23}" type="pres">
      <dgm:prSet presAssocID="{65284FC7-E4C4-42E4-AC28-0E4A6A433F45}" presName="thickLine" presStyleLbl="alignNode1" presStyleIdx="1" presStyleCnt="6"/>
      <dgm:spPr/>
    </dgm:pt>
    <dgm:pt modelId="{35BEB930-E067-40C5-B0CA-F101AD4853B5}" type="pres">
      <dgm:prSet presAssocID="{65284FC7-E4C4-42E4-AC28-0E4A6A433F45}" presName="horz1" presStyleCnt="0"/>
      <dgm:spPr/>
    </dgm:pt>
    <dgm:pt modelId="{5825F39C-8EE6-4B3D-B96C-77AF2444C29C}" type="pres">
      <dgm:prSet presAssocID="{65284FC7-E4C4-42E4-AC28-0E4A6A433F45}" presName="tx1" presStyleLbl="revTx" presStyleIdx="1" presStyleCnt="6"/>
      <dgm:spPr/>
    </dgm:pt>
    <dgm:pt modelId="{BC171C76-8596-4023-AF7D-A4AF4651F2E6}" type="pres">
      <dgm:prSet presAssocID="{65284FC7-E4C4-42E4-AC28-0E4A6A433F45}" presName="vert1" presStyleCnt="0"/>
      <dgm:spPr/>
    </dgm:pt>
    <dgm:pt modelId="{3DCA22C1-8230-4598-B4D3-763E6249C212}" type="pres">
      <dgm:prSet presAssocID="{EEE38F4E-23CF-4BFA-9C68-BDCB6FFFCC3E}" presName="thickLine" presStyleLbl="alignNode1" presStyleIdx="2" presStyleCnt="6"/>
      <dgm:spPr/>
    </dgm:pt>
    <dgm:pt modelId="{5E0F8B5E-9F5E-4693-916D-8EC26225B1AF}" type="pres">
      <dgm:prSet presAssocID="{EEE38F4E-23CF-4BFA-9C68-BDCB6FFFCC3E}" presName="horz1" presStyleCnt="0"/>
      <dgm:spPr/>
    </dgm:pt>
    <dgm:pt modelId="{8E53AE8E-651D-4C25-94E8-DD97F686009A}" type="pres">
      <dgm:prSet presAssocID="{EEE38F4E-23CF-4BFA-9C68-BDCB6FFFCC3E}" presName="tx1" presStyleLbl="revTx" presStyleIdx="2" presStyleCnt="6"/>
      <dgm:spPr/>
    </dgm:pt>
    <dgm:pt modelId="{08C1EBD9-F4D0-4753-B511-9983A5FF0AD6}" type="pres">
      <dgm:prSet presAssocID="{EEE38F4E-23CF-4BFA-9C68-BDCB6FFFCC3E}" presName="vert1" presStyleCnt="0"/>
      <dgm:spPr/>
    </dgm:pt>
    <dgm:pt modelId="{EDCEB6FD-E3F6-42F2-B376-8BAF52BC91AD}" type="pres">
      <dgm:prSet presAssocID="{03CCA7B5-48EA-42E2-BB0F-A4F3754E9A46}" presName="thickLine" presStyleLbl="alignNode1" presStyleIdx="3" presStyleCnt="6"/>
      <dgm:spPr/>
    </dgm:pt>
    <dgm:pt modelId="{25213AAA-688B-4D73-A41C-59C08D0EAEDB}" type="pres">
      <dgm:prSet presAssocID="{03CCA7B5-48EA-42E2-BB0F-A4F3754E9A46}" presName="horz1" presStyleCnt="0"/>
      <dgm:spPr/>
    </dgm:pt>
    <dgm:pt modelId="{B7FBE82D-AC6A-477F-A74B-1B3271A33CA9}" type="pres">
      <dgm:prSet presAssocID="{03CCA7B5-48EA-42E2-BB0F-A4F3754E9A46}" presName="tx1" presStyleLbl="revTx" presStyleIdx="3" presStyleCnt="6"/>
      <dgm:spPr/>
    </dgm:pt>
    <dgm:pt modelId="{6812AFAB-DF10-477C-B297-B10988D613AB}" type="pres">
      <dgm:prSet presAssocID="{03CCA7B5-48EA-42E2-BB0F-A4F3754E9A46}" presName="vert1" presStyleCnt="0"/>
      <dgm:spPr/>
    </dgm:pt>
    <dgm:pt modelId="{E675A6B1-F863-4122-A90D-1B12CFAE3535}" type="pres">
      <dgm:prSet presAssocID="{1E6E79E6-216F-4DFC-9A6B-059979E0D943}" presName="thickLine" presStyleLbl="alignNode1" presStyleIdx="4" presStyleCnt="6"/>
      <dgm:spPr/>
    </dgm:pt>
    <dgm:pt modelId="{07ECC3C2-EE7E-4514-9FDB-62FE759B4270}" type="pres">
      <dgm:prSet presAssocID="{1E6E79E6-216F-4DFC-9A6B-059979E0D943}" presName="horz1" presStyleCnt="0"/>
      <dgm:spPr/>
    </dgm:pt>
    <dgm:pt modelId="{E9838CA3-C3E7-4618-8AE8-DC945D537660}" type="pres">
      <dgm:prSet presAssocID="{1E6E79E6-216F-4DFC-9A6B-059979E0D943}" presName="tx1" presStyleLbl="revTx" presStyleIdx="4" presStyleCnt="6"/>
      <dgm:spPr/>
    </dgm:pt>
    <dgm:pt modelId="{CA7AE293-9D76-412F-AD64-1292A1CF0415}" type="pres">
      <dgm:prSet presAssocID="{1E6E79E6-216F-4DFC-9A6B-059979E0D943}" presName="vert1" presStyleCnt="0"/>
      <dgm:spPr/>
    </dgm:pt>
    <dgm:pt modelId="{F8BD1058-702A-493E-8502-4A330821AFE0}" type="pres">
      <dgm:prSet presAssocID="{0BE7D14C-5FFE-48B8-A98C-51266F8119CC}" presName="thickLine" presStyleLbl="alignNode1" presStyleIdx="5" presStyleCnt="6"/>
      <dgm:spPr/>
    </dgm:pt>
    <dgm:pt modelId="{268B7FE4-3013-4FF3-A965-E6E83A35B0D7}" type="pres">
      <dgm:prSet presAssocID="{0BE7D14C-5FFE-48B8-A98C-51266F8119CC}" presName="horz1" presStyleCnt="0"/>
      <dgm:spPr/>
    </dgm:pt>
    <dgm:pt modelId="{69E51D18-9F70-476F-9C95-A3226F308CCE}" type="pres">
      <dgm:prSet presAssocID="{0BE7D14C-5FFE-48B8-A98C-51266F8119CC}" presName="tx1" presStyleLbl="revTx" presStyleIdx="5" presStyleCnt="6"/>
      <dgm:spPr/>
    </dgm:pt>
    <dgm:pt modelId="{80CF026E-4493-4566-A91F-5AE2D51816AA}" type="pres">
      <dgm:prSet presAssocID="{0BE7D14C-5FFE-48B8-A98C-51266F8119CC}" presName="vert1" presStyleCnt="0"/>
      <dgm:spPr/>
    </dgm:pt>
  </dgm:ptLst>
  <dgm:cxnLst>
    <dgm:cxn modelId="{EEDD1A01-B2B7-4022-ADBB-9D7A15436B9F}" type="presOf" srcId="{C0EB286F-F2B9-4753-89E3-079429EF95BE}" destId="{E0979E58-0CFA-43ED-A3A1-BD687DEDC6C2}" srcOrd="0" destOrd="0" presId="urn:microsoft.com/office/officeart/2008/layout/LinedList"/>
    <dgm:cxn modelId="{C85B5B12-7413-458B-8A1D-8D8778C8903B}" type="presOf" srcId="{EEE38F4E-23CF-4BFA-9C68-BDCB6FFFCC3E}" destId="{8E53AE8E-651D-4C25-94E8-DD97F686009A}" srcOrd="0" destOrd="0" presId="urn:microsoft.com/office/officeart/2008/layout/LinedList"/>
    <dgm:cxn modelId="{A9581F66-4678-4B71-B29C-4CB42C3D6723}" type="presOf" srcId="{1E6E79E6-216F-4DFC-9A6B-059979E0D943}" destId="{E9838CA3-C3E7-4618-8AE8-DC945D537660}" srcOrd="0" destOrd="0" presId="urn:microsoft.com/office/officeart/2008/layout/LinedList"/>
    <dgm:cxn modelId="{36A19651-1EF3-4813-B3B0-1C095B98E626}" srcId="{C0EB286F-F2B9-4753-89E3-079429EF95BE}" destId="{EEE38F4E-23CF-4BFA-9C68-BDCB6FFFCC3E}" srcOrd="2" destOrd="0" parTransId="{7AF5820F-D615-43D3-A72D-8E1BDFC02A48}" sibTransId="{ED822E14-9F6B-4467-B0A2-ABCBD655DF11}"/>
    <dgm:cxn modelId="{4E3F8A83-E72A-4FA9-B638-66F6362DABF2}" srcId="{C0EB286F-F2B9-4753-89E3-079429EF95BE}" destId="{0BE7D14C-5FFE-48B8-A98C-51266F8119CC}" srcOrd="5" destOrd="0" parTransId="{900928D8-F2A9-4EE0-B702-D279A96777AB}" sibTransId="{23EC7D6D-FF04-4838-A66F-A1E94D6356EB}"/>
    <dgm:cxn modelId="{C21E5690-B173-4A86-BAC3-C0CF75530DD4}" type="presOf" srcId="{65284FC7-E4C4-42E4-AC28-0E4A6A433F45}" destId="{5825F39C-8EE6-4B3D-B96C-77AF2444C29C}" srcOrd="0" destOrd="0" presId="urn:microsoft.com/office/officeart/2008/layout/LinedList"/>
    <dgm:cxn modelId="{71AB2F93-1954-4D5F-ADC3-3B9C8C091C3D}" srcId="{C0EB286F-F2B9-4753-89E3-079429EF95BE}" destId="{65284FC7-E4C4-42E4-AC28-0E4A6A433F45}" srcOrd="1" destOrd="0" parTransId="{9F3F7433-EEB4-4AF7-ADD9-03191B30C4FE}" sibTransId="{9AF1C8E3-609D-4703-A471-26D540D79ED7}"/>
    <dgm:cxn modelId="{CB123196-B9E5-4203-A097-3ABAC28CEA5A}" srcId="{C0EB286F-F2B9-4753-89E3-079429EF95BE}" destId="{1E6E79E6-216F-4DFC-9A6B-059979E0D943}" srcOrd="4" destOrd="0" parTransId="{816A3F47-5C18-4D83-B1AB-480C4A587B5D}" sibTransId="{2905B74B-215E-4B85-AADD-5E5F5DDFDCF1}"/>
    <dgm:cxn modelId="{1CAE6B9C-1D9E-4821-8E8A-64D2B059B396}" type="presOf" srcId="{0BE7D14C-5FFE-48B8-A98C-51266F8119CC}" destId="{69E51D18-9F70-476F-9C95-A3226F308CCE}" srcOrd="0" destOrd="0" presId="urn:microsoft.com/office/officeart/2008/layout/LinedList"/>
    <dgm:cxn modelId="{39AE81C0-CE88-4D59-9260-72C2000F3306}" srcId="{C0EB286F-F2B9-4753-89E3-079429EF95BE}" destId="{B0E8E799-C126-4D25-BAA3-3C89A5E7EE1F}" srcOrd="0" destOrd="0" parTransId="{6AA3195D-00EC-4A39-B69C-B0E408BABB0C}" sibTransId="{D5B19B5F-4210-4DAF-A784-19698658B4EA}"/>
    <dgm:cxn modelId="{F6F016DD-DD6E-4BBF-B2D8-2A162434B19C}" type="presOf" srcId="{B0E8E799-C126-4D25-BAA3-3C89A5E7EE1F}" destId="{4AEE7A60-C3F7-407C-883E-FB1048521B50}" srcOrd="0" destOrd="0" presId="urn:microsoft.com/office/officeart/2008/layout/LinedList"/>
    <dgm:cxn modelId="{7EB5CDE7-D948-4342-924C-5209D8147002}" type="presOf" srcId="{03CCA7B5-48EA-42E2-BB0F-A4F3754E9A46}" destId="{B7FBE82D-AC6A-477F-A74B-1B3271A33CA9}" srcOrd="0" destOrd="0" presId="urn:microsoft.com/office/officeart/2008/layout/LinedList"/>
    <dgm:cxn modelId="{9589A5EF-98AF-4468-8935-5CA7369B53A8}" srcId="{C0EB286F-F2B9-4753-89E3-079429EF95BE}" destId="{03CCA7B5-48EA-42E2-BB0F-A4F3754E9A46}" srcOrd="3" destOrd="0" parTransId="{61F9C383-F3FB-4FB4-AEBD-4E1D17DBDE1E}" sibTransId="{79A6174C-CF7A-4BA9-8315-D77D68CEB9F6}"/>
    <dgm:cxn modelId="{FBF127F7-7191-4E77-8341-DB04B46C284A}" type="presParOf" srcId="{E0979E58-0CFA-43ED-A3A1-BD687DEDC6C2}" destId="{7171D8F9-42C9-4851-BD26-F90FA827277B}" srcOrd="0" destOrd="0" presId="urn:microsoft.com/office/officeart/2008/layout/LinedList"/>
    <dgm:cxn modelId="{EC6FE0E5-8B75-466D-849A-3B74014791ED}" type="presParOf" srcId="{E0979E58-0CFA-43ED-A3A1-BD687DEDC6C2}" destId="{A51BE1FD-9862-4469-9373-94DB536B0FE3}" srcOrd="1" destOrd="0" presId="urn:microsoft.com/office/officeart/2008/layout/LinedList"/>
    <dgm:cxn modelId="{2F900DA5-F7B4-411F-8A72-D374FFF25023}" type="presParOf" srcId="{A51BE1FD-9862-4469-9373-94DB536B0FE3}" destId="{4AEE7A60-C3F7-407C-883E-FB1048521B50}" srcOrd="0" destOrd="0" presId="urn:microsoft.com/office/officeart/2008/layout/LinedList"/>
    <dgm:cxn modelId="{50592C10-5A8F-456D-9243-27486DA781F5}" type="presParOf" srcId="{A51BE1FD-9862-4469-9373-94DB536B0FE3}" destId="{7494F8FF-0945-4311-99BC-BAA86F2B492C}" srcOrd="1" destOrd="0" presId="urn:microsoft.com/office/officeart/2008/layout/LinedList"/>
    <dgm:cxn modelId="{FC421633-D0CE-4171-AA39-899A17DD690D}" type="presParOf" srcId="{E0979E58-0CFA-43ED-A3A1-BD687DEDC6C2}" destId="{F142EAD3-B173-4C0A-93A8-FB1C13C93D23}" srcOrd="2" destOrd="0" presId="urn:microsoft.com/office/officeart/2008/layout/LinedList"/>
    <dgm:cxn modelId="{F2022515-43BB-401B-92FD-894D2E230AFB}" type="presParOf" srcId="{E0979E58-0CFA-43ED-A3A1-BD687DEDC6C2}" destId="{35BEB930-E067-40C5-B0CA-F101AD4853B5}" srcOrd="3" destOrd="0" presId="urn:microsoft.com/office/officeart/2008/layout/LinedList"/>
    <dgm:cxn modelId="{1307016F-E936-460E-89D7-F5673E2489D0}" type="presParOf" srcId="{35BEB930-E067-40C5-B0CA-F101AD4853B5}" destId="{5825F39C-8EE6-4B3D-B96C-77AF2444C29C}" srcOrd="0" destOrd="0" presId="urn:microsoft.com/office/officeart/2008/layout/LinedList"/>
    <dgm:cxn modelId="{332987C1-6B22-4A47-A947-1B0DAA2AE25B}" type="presParOf" srcId="{35BEB930-E067-40C5-B0CA-F101AD4853B5}" destId="{BC171C76-8596-4023-AF7D-A4AF4651F2E6}" srcOrd="1" destOrd="0" presId="urn:microsoft.com/office/officeart/2008/layout/LinedList"/>
    <dgm:cxn modelId="{04F7681D-1A97-4009-B68D-E9C3641BCF9E}" type="presParOf" srcId="{E0979E58-0CFA-43ED-A3A1-BD687DEDC6C2}" destId="{3DCA22C1-8230-4598-B4D3-763E6249C212}" srcOrd="4" destOrd="0" presId="urn:microsoft.com/office/officeart/2008/layout/LinedList"/>
    <dgm:cxn modelId="{C92F2893-3F35-4285-9B45-2BA13094D480}" type="presParOf" srcId="{E0979E58-0CFA-43ED-A3A1-BD687DEDC6C2}" destId="{5E0F8B5E-9F5E-4693-916D-8EC26225B1AF}" srcOrd="5" destOrd="0" presId="urn:microsoft.com/office/officeart/2008/layout/LinedList"/>
    <dgm:cxn modelId="{FB1DD326-31E0-4E8D-8385-2B044E6AAB55}" type="presParOf" srcId="{5E0F8B5E-9F5E-4693-916D-8EC26225B1AF}" destId="{8E53AE8E-651D-4C25-94E8-DD97F686009A}" srcOrd="0" destOrd="0" presId="urn:microsoft.com/office/officeart/2008/layout/LinedList"/>
    <dgm:cxn modelId="{37DDE1CA-D909-4D0F-84EF-9194E382F544}" type="presParOf" srcId="{5E0F8B5E-9F5E-4693-916D-8EC26225B1AF}" destId="{08C1EBD9-F4D0-4753-B511-9983A5FF0AD6}" srcOrd="1" destOrd="0" presId="urn:microsoft.com/office/officeart/2008/layout/LinedList"/>
    <dgm:cxn modelId="{DFF7D5DE-081C-474F-B2BC-AAEFE9CA5732}" type="presParOf" srcId="{E0979E58-0CFA-43ED-A3A1-BD687DEDC6C2}" destId="{EDCEB6FD-E3F6-42F2-B376-8BAF52BC91AD}" srcOrd="6" destOrd="0" presId="urn:microsoft.com/office/officeart/2008/layout/LinedList"/>
    <dgm:cxn modelId="{721CAD6A-005A-4894-A142-40F515096D9F}" type="presParOf" srcId="{E0979E58-0CFA-43ED-A3A1-BD687DEDC6C2}" destId="{25213AAA-688B-4D73-A41C-59C08D0EAEDB}" srcOrd="7" destOrd="0" presId="urn:microsoft.com/office/officeart/2008/layout/LinedList"/>
    <dgm:cxn modelId="{56C788C6-B7D2-4324-8658-AFB4119C87DA}" type="presParOf" srcId="{25213AAA-688B-4D73-A41C-59C08D0EAEDB}" destId="{B7FBE82D-AC6A-477F-A74B-1B3271A33CA9}" srcOrd="0" destOrd="0" presId="urn:microsoft.com/office/officeart/2008/layout/LinedList"/>
    <dgm:cxn modelId="{969C59E6-D4AD-4264-A622-4B6DBAF567A4}" type="presParOf" srcId="{25213AAA-688B-4D73-A41C-59C08D0EAEDB}" destId="{6812AFAB-DF10-477C-B297-B10988D613AB}" srcOrd="1" destOrd="0" presId="urn:microsoft.com/office/officeart/2008/layout/LinedList"/>
    <dgm:cxn modelId="{26126FD8-BCAD-4C7E-A2AA-2F513978F7E5}" type="presParOf" srcId="{E0979E58-0CFA-43ED-A3A1-BD687DEDC6C2}" destId="{E675A6B1-F863-4122-A90D-1B12CFAE3535}" srcOrd="8" destOrd="0" presId="urn:microsoft.com/office/officeart/2008/layout/LinedList"/>
    <dgm:cxn modelId="{23123648-D101-4094-AA77-071A5689B18F}" type="presParOf" srcId="{E0979E58-0CFA-43ED-A3A1-BD687DEDC6C2}" destId="{07ECC3C2-EE7E-4514-9FDB-62FE759B4270}" srcOrd="9" destOrd="0" presId="urn:microsoft.com/office/officeart/2008/layout/LinedList"/>
    <dgm:cxn modelId="{0DB4AF38-184B-4FA0-A754-3CFFB73CA36B}" type="presParOf" srcId="{07ECC3C2-EE7E-4514-9FDB-62FE759B4270}" destId="{E9838CA3-C3E7-4618-8AE8-DC945D537660}" srcOrd="0" destOrd="0" presId="urn:microsoft.com/office/officeart/2008/layout/LinedList"/>
    <dgm:cxn modelId="{74445514-0714-4572-9C71-B8F0300C35CC}" type="presParOf" srcId="{07ECC3C2-EE7E-4514-9FDB-62FE759B4270}" destId="{CA7AE293-9D76-412F-AD64-1292A1CF0415}" srcOrd="1" destOrd="0" presId="urn:microsoft.com/office/officeart/2008/layout/LinedList"/>
    <dgm:cxn modelId="{728CF05C-ADB3-4912-A6DE-81F5B2977FF1}" type="presParOf" srcId="{E0979E58-0CFA-43ED-A3A1-BD687DEDC6C2}" destId="{F8BD1058-702A-493E-8502-4A330821AFE0}" srcOrd="10" destOrd="0" presId="urn:microsoft.com/office/officeart/2008/layout/LinedList"/>
    <dgm:cxn modelId="{471D0051-FF7A-4073-9506-0F6EB24A6396}" type="presParOf" srcId="{E0979E58-0CFA-43ED-A3A1-BD687DEDC6C2}" destId="{268B7FE4-3013-4FF3-A965-E6E83A35B0D7}" srcOrd="11" destOrd="0" presId="urn:microsoft.com/office/officeart/2008/layout/LinedList"/>
    <dgm:cxn modelId="{B6B99E2E-B8AD-4EF1-945D-0B234CD6C178}" type="presParOf" srcId="{268B7FE4-3013-4FF3-A965-E6E83A35B0D7}" destId="{69E51D18-9F70-476F-9C95-A3226F308CCE}" srcOrd="0" destOrd="0" presId="urn:microsoft.com/office/officeart/2008/layout/LinedList"/>
    <dgm:cxn modelId="{7F78B5FD-8BC5-495F-8BCC-DADC624172EF}" type="presParOf" srcId="{268B7FE4-3013-4FF3-A965-E6E83A35B0D7}" destId="{80CF026E-4493-4566-A91F-5AE2D51816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B286F-F2B9-4753-89E3-079429EF95B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8E799-C126-4D25-BAA3-3C89A5E7EE1F}">
      <dgm:prSet/>
      <dgm:spPr/>
      <dgm:t>
        <a:bodyPr/>
        <a:lstStyle/>
        <a:p>
          <a:r>
            <a:rPr lang="en-US" dirty="0"/>
            <a:t>How will you hide a field in </a:t>
          </a:r>
          <a:r>
            <a:rPr lang="en-US" dirty="0" err="1"/>
            <a:t>jsp</a:t>
          </a:r>
          <a:r>
            <a:rPr lang="en-US" dirty="0"/>
            <a:t>?</a:t>
          </a:r>
        </a:p>
      </dgm:t>
    </dgm:pt>
    <dgm:pt modelId="{6AA3195D-00EC-4A39-B69C-B0E408BABB0C}" type="parTrans" cxnId="{39AE81C0-CE88-4D59-9260-72C2000F3306}">
      <dgm:prSet/>
      <dgm:spPr/>
      <dgm:t>
        <a:bodyPr/>
        <a:lstStyle/>
        <a:p>
          <a:endParaRPr lang="en-US"/>
        </a:p>
      </dgm:t>
    </dgm:pt>
    <dgm:pt modelId="{D5B19B5F-4210-4DAF-A784-19698658B4EA}" type="sibTrans" cxnId="{39AE81C0-CE88-4D59-9260-72C2000F3306}">
      <dgm:prSet/>
      <dgm:spPr/>
      <dgm:t>
        <a:bodyPr/>
        <a:lstStyle/>
        <a:p>
          <a:endParaRPr lang="en-US"/>
        </a:p>
      </dgm:t>
    </dgm:pt>
    <dgm:pt modelId="{65284FC7-E4C4-42E4-AC28-0E4A6A433F45}">
      <dgm:prSet/>
      <dgm:spPr/>
      <dgm:t>
        <a:bodyPr/>
        <a:lstStyle/>
        <a:p>
          <a:r>
            <a:rPr lang="en-US" dirty="0"/>
            <a:t>How will you fetch data from COCD to </a:t>
          </a:r>
          <a:r>
            <a:rPr lang="en-US" dirty="0" err="1"/>
            <a:t>jsp</a:t>
          </a:r>
          <a:r>
            <a:rPr lang="en-US" dirty="0"/>
            <a:t>?</a:t>
          </a:r>
        </a:p>
      </dgm:t>
    </dgm:pt>
    <dgm:pt modelId="{9F3F7433-EEB4-4AF7-ADD9-03191B30C4FE}" type="parTrans" cxnId="{71AB2F93-1954-4D5F-ADC3-3B9C8C091C3D}">
      <dgm:prSet/>
      <dgm:spPr/>
      <dgm:t>
        <a:bodyPr/>
        <a:lstStyle/>
        <a:p>
          <a:endParaRPr lang="en-US"/>
        </a:p>
      </dgm:t>
    </dgm:pt>
    <dgm:pt modelId="{9AF1C8E3-609D-4703-A471-26D540D79ED7}" type="sibTrans" cxnId="{71AB2F93-1954-4D5F-ADC3-3B9C8C091C3D}">
      <dgm:prSet/>
      <dgm:spPr/>
      <dgm:t>
        <a:bodyPr/>
        <a:lstStyle/>
        <a:p>
          <a:endParaRPr lang="en-US"/>
        </a:p>
      </dgm:t>
    </dgm:pt>
    <dgm:pt modelId="{EEE38F4E-23CF-4BFA-9C68-BDCB6FFFCC3E}">
      <dgm:prSet/>
      <dgm:spPr/>
      <dgm:t>
        <a:bodyPr/>
        <a:lstStyle/>
        <a:p>
          <a:r>
            <a:rPr lang="en-US" dirty="0"/>
            <a:t>Find the FG event name from </a:t>
          </a:r>
          <a:r>
            <a:rPr lang="en-US" dirty="0" err="1"/>
            <a:t>jsp</a:t>
          </a:r>
          <a:r>
            <a:rPr lang="en-US" dirty="0"/>
            <a:t> button</a:t>
          </a:r>
        </a:p>
      </dgm:t>
    </dgm:pt>
    <dgm:pt modelId="{7AF5820F-D615-43D3-A72D-8E1BDFC02A48}" type="parTrans" cxnId="{36A19651-1EF3-4813-B3B0-1C095B98E626}">
      <dgm:prSet/>
      <dgm:spPr/>
      <dgm:t>
        <a:bodyPr/>
        <a:lstStyle/>
        <a:p>
          <a:endParaRPr lang="en-US"/>
        </a:p>
      </dgm:t>
    </dgm:pt>
    <dgm:pt modelId="{ED822E14-9F6B-4467-B0A2-ABCBD655DF11}" type="sibTrans" cxnId="{36A19651-1EF3-4813-B3B0-1C095B98E626}">
      <dgm:prSet/>
      <dgm:spPr/>
      <dgm:t>
        <a:bodyPr/>
        <a:lstStyle/>
        <a:p>
          <a:endParaRPr lang="en-US"/>
        </a:p>
      </dgm:t>
    </dgm:pt>
    <dgm:pt modelId="{03CCA7B5-48EA-42E2-BB0F-A4F3754E9A46}">
      <dgm:prSet/>
      <dgm:spPr/>
      <dgm:t>
        <a:bodyPr/>
        <a:lstStyle/>
        <a:p>
          <a:r>
            <a:rPr lang="en-US" dirty="0"/>
            <a:t>How will you extend the product </a:t>
          </a:r>
          <a:r>
            <a:rPr lang="en-US" dirty="0" err="1"/>
            <a:t>Formsgroup</a:t>
          </a:r>
          <a:r>
            <a:rPr lang="en-US" dirty="0"/>
            <a:t>?</a:t>
          </a:r>
        </a:p>
      </dgm:t>
    </dgm:pt>
    <dgm:pt modelId="{61F9C383-F3FB-4FB4-AEBD-4E1D17DBDE1E}" type="parTrans" cxnId="{9589A5EF-98AF-4468-8935-5CA7369B53A8}">
      <dgm:prSet/>
      <dgm:spPr/>
      <dgm:t>
        <a:bodyPr/>
        <a:lstStyle/>
        <a:p>
          <a:endParaRPr lang="en-US"/>
        </a:p>
      </dgm:t>
    </dgm:pt>
    <dgm:pt modelId="{79A6174C-CF7A-4BA9-8315-D77D68CEB9F6}" type="sibTrans" cxnId="{9589A5EF-98AF-4468-8935-5CA7369B53A8}">
      <dgm:prSet/>
      <dgm:spPr/>
      <dgm:t>
        <a:bodyPr/>
        <a:lstStyle/>
        <a:p>
          <a:endParaRPr lang="en-US"/>
        </a:p>
      </dgm:t>
    </dgm:pt>
    <dgm:pt modelId="{1E6E79E6-216F-4DFC-9A6B-059979E0D943}">
      <dgm:prSet/>
      <dgm:spPr/>
      <dgm:t>
        <a:bodyPr/>
        <a:lstStyle/>
        <a:p>
          <a:r>
            <a:rPr lang="en-US" dirty="0"/>
            <a:t>How do you create pre and post process hooks?</a:t>
          </a:r>
        </a:p>
      </dgm:t>
    </dgm:pt>
    <dgm:pt modelId="{816A3F47-5C18-4D83-B1AB-480C4A587B5D}" type="parTrans" cxnId="{CB123196-B9E5-4203-A097-3ABAC28CEA5A}">
      <dgm:prSet/>
      <dgm:spPr/>
      <dgm:t>
        <a:bodyPr/>
        <a:lstStyle/>
        <a:p>
          <a:endParaRPr lang="en-US"/>
        </a:p>
      </dgm:t>
    </dgm:pt>
    <dgm:pt modelId="{2905B74B-215E-4B85-AADD-5E5F5DDFDCF1}" type="sibTrans" cxnId="{CB123196-B9E5-4203-A097-3ABAC28CEA5A}">
      <dgm:prSet/>
      <dgm:spPr/>
      <dgm:t>
        <a:bodyPr/>
        <a:lstStyle/>
        <a:p>
          <a:endParaRPr lang="en-US"/>
        </a:p>
      </dgm:t>
    </dgm:pt>
    <dgm:pt modelId="{0BE7D14C-5FFE-48B8-A98C-51266F8119CC}">
      <dgm:prSet/>
      <dgm:spPr/>
      <dgm:t>
        <a:bodyPr/>
        <a:lstStyle/>
        <a:p>
          <a:r>
            <a:rPr lang="en-US" dirty="0"/>
            <a:t>Do you know </a:t>
          </a:r>
          <a:r>
            <a:rPr lang="en-US" dirty="0" err="1"/>
            <a:t>jira</a:t>
          </a:r>
          <a:r>
            <a:rPr lang="en-US" dirty="0"/>
            <a:t> ?</a:t>
          </a:r>
        </a:p>
      </dgm:t>
    </dgm:pt>
    <dgm:pt modelId="{900928D8-F2A9-4EE0-B702-D279A96777AB}" type="parTrans" cxnId="{4E3F8A83-E72A-4FA9-B638-66F6362DABF2}">
      <dgm:prSet/>
      <dgm:spPr/>
      <dgm:t>
        <a:bodyPr/>
        <a:lstStyle/>
        <a:p>
          <a:endParaRPr lang="en-US"/>
        </a:p>
      </dgm:t>
    </dgm:pt>
    <dgm:pt modelId="{23EC7D6D-FF04-4838-A66F-A1E94D6356EB}" type="sibTrans" cxnId="{4E3F8A83-E72A-4FA9-B638-66F6362DABF2}">
      <dgm:prSet/>
      <dgm:spPr/>
      <dgm:t>
        <a:bodyPr/>
        <a:lstStyle/>
        <a:p>
          <a:endParaRPr lang="en-US"/>
        </a:p>
      </dgm:t>
    </dgm:pt>
    <dgm:pt modelId="{E0979E58-0CFA-43ED-A3A1-BD687DEDC6C2}" type="pres">
      <dgm:prSet presAssocID="{C0EB286F-F2B9-4753-89E3-079429EF95BE}" presName="vert0" presStyleCnt="0">
        <dgm:presLayoutVars>
          <dgm:dir/>
          <dgm:animOne val="branch"/>
          <dgm:animLvl val="lvl"/>
        </dgm:presLayoutVars>
      </dgm:prSet>
      <dgm:spPr/>
    </dgm:pt>
    <dgm:pt modelId="{7171D8F9-42C9-4851-BD26-F90FA827277B}" type="pres">
      <dgm:prSet presAssocID="{B0E8E799-C126-4D25-BAA3-3C89A5E7EE1F}" presName="thickLine" presStyleLbl="alignNode1" presStyleIdx="0" presStyleCnt="6"/>
      <dgm:spPr/>
    </dgm:pt>
    <dgm:pt modelId="{A51BE1FD-9862-4469-9373-94DB536B0FE3}" type="pres">
      <dgm:prSet presAssocID="{B0E8E799-C126-4D25-BAA3-3C89A5E7EE1F}" presName="horz1" presStyleCnt="0"/>
      <dgm:spPr/>
    </dgm:pt>
    <dgm:pt modelId="{4AEE7A60-C3F7-407C-883E-FB1048521B50}" type="pres">
      <dgm:prSet presAssocID="{B0E8E799-C126-4D25-BAA3-3C89A5E7EE1F}" presName="tx1" presStyleLbl="revTx" presStyleIdx="0" presStyleCnt="6"/>
      <dgm:spPr/>
    </dgm:pt>
    <dgm:pt modelId="{7494F8FF-0945-4311-99BC-BAA86F2B492C}" type="pres">
      <dgm:prSet presAssocID="{B0E8E799-C126-4D25-BAA3-3C89A5E7EE1F}" presName="vert1" presStyleCnt="0"/>
      <dgm:spPr/>
    </dgm:pt>
    <dgm:pt modelId="{F142EAD3-B173-4C0A-93A8-FB1C13C93D23}" type="pres">
      <dgm:prSet presAssocID="{65284FC7-E4C4-42E4-AC28-0E4A6A433F45}" presName="thickLine" presStyleLbl="alignNode1" presStyleIdx="1" presStyleCnt="6"/>
      <dgm:spPr/>
    </dgm:pt>
    <dgm:pt modelId="{35BEB930-E067-40C5-B0CA-F101AD4853B5}" type="pres">
      <dgm:prSet presAssocID="{65284FC7-E4C4-42E4-AC28-0E4A6A433F45}" presName="horz1" presStyleCnt="0"/>
      <dgm:spPr/>
    </dgm:pt>
    <dgm:pt modelId="{5825F39C-8EE6-4B3D-B96C-77AF2444C29C}" type="pres">
      <dgm:prSet presAssocID="{65284FC7-E4C4-42E4-AC28-0E4A6A433F45}" presName="tx1" presStyleLbl="revTx" presStyleIdx="1" presStyleCnt="6"/>
      <dgm:spPr/>
    </dgm:pt>
    <dgm:pt modelId="{BC171C76-8596-4023-AF7D-A4AF4651F2E6}" type="pres">
      <dgm:prSet presAssocID="{65284FC7-E4C4-42E4-AC28-0E4A6A433F45}" presName="vert1" presStyleCnt="0"/>
      <dgm:spPr/>
    </dgm:pt>
    <dgm:pt modelId="{3DCA22C1-8230-4598-B4D3-763E6249C212}" type="pres">
      <dgm:prSet presAssocID="{EEE38F4E-23CF-4BFA-9C68-BDCB6FFFCC3E}" presName="thickLine" presStyleLbl="alignNode1" presStyleIdx="2" presStyleCnt="6"/>
      <dgm:spPr/>
    </dgm:pt>
    <dgm:pt modelId="{5E0F8B5E-9F5E-4693-916D-8EC26225B1AF}" type="pres">
      <dgm:prSet presAssocID="{EEE38F4E-23CF-4BFA-9C68-BDCB6FFFCC3E}" presName="horz1" presStyleCnt="0"/>
      <dgm:spPr/>
    </dgm:pt>
    <dgm:pt modelId="{8E53AE8E-651D-4C25-94E8-DD97F686009A}" type="pres">
      <dgm:prSet presAssocID="{EEE38F4E-23CF-4BFA-9C68-BDCB6FFFCC3E}" presName="tx1" presStyleLbl="revTx" presStyleIdx="2" presStyleCnt="6"/>
      <dgm:spPr/>
    </dgm:pt>
    <dgm:pt modelId="{08C1EBD9-F4D0-4753-B511-9983A5FF0AD6}" type="pres">
      <dgm:prSet presAssocID="{EEE38F4E-23CF-4BFA-9C68-BDCB6FFFCC3E}" presName="vert1" presStyleCnt="0"/>
      <dgm:spPr/>
    </dgm:pt>
    <dgm:pt modelId="{EDCEB6FD-E3F6-42F2-B376-8BAF52BC91AD}" type="pres">
      <dgm:prSet presAssocID="{03CCA7B5-48EA-42E2-BB0F-A4F3754E9A46}" presName="thickLine" presStyleLbl="alignNode1" presStyleIdx="3" presStyleCnt="6"/>
      <dgm:spPr/>
    </dgm:pt>
    <dgm:pt modelId="{25213AAA-688B-4D73-A41C-59C08D0EAEDB}" type="pres">
      <dgm:prSet presAssocID="{03CCA7B5-48EA-42E2-BB0F-A4F3754E9A46}" presName="horz1" presStyleCnt="0"/>
      <dgm:spPr/>
    </dgm:pt>
    <dgm:pt modelId="{B7FBE82D-AC6A-477F-A74B-1B3271A33CA9}" type="pres">
      <dgm:prSet presAssocID="{03CCA7B5-48EA-42E2-BB0F-A4F3754E9A46}" presName="tx1" presStyleLbl="revTx" presStyleIdx="3" presStyleCnt="6"/>
      <dgm:spPr/>
    </dgm:pt>
    <dgm:pt modelId="{6812AFAB-DF10-477C-B297-B10988D613AB}" type="pres">
      <dgm:prSet presAssocID="{03CCA7B5-48EA-42E2-BB0F-A4F3754E9A46}" presName="vert1" presStyleCnt="0"/>
      <dgm:spPr/>
    </dgm:pt>
    <dgm:pt modelId="{E675A6B1-F863-4122-A90D-1B12CFAE3535}" type="pres">
      <dgm:prSet presAssocID="{1E6E79E6-216F-4DFC-9A6B-059979E0D943}" presName="thickLine" presStyleLbl="alignNode1" presStyleIdx="4" presStyleCnt="6"/>
      <dgm:spPr/>
    </dgm:pt>
    <dgm:pt modelId="{07ECC3C2-EE7E-4514-9FDB-62FE759B4270}" type="pres">
      <dgm:prSet presAssocID="{1E6E79E6-216F-4DFC-9A6B-059979E0D943}" presName="horz1" presStyleCnt="0"/>
      <dgm:spPr/>
    </dgm:pt>
    <dgm:pt modelId="{E9838CA3-C3E7-4618-8AE8-DC945D537660}" type="pres">
      <dgm:prSet presAssocID="{1E6E79E6-216F-4DFC-9A6B-059979E0D943}" presName="tx1" presStyleLbl="revTx" presStyleIdx="4" presStyleCnt="6"/>
      <dgm:spPr/>
    </dgm:pt>
    <dgm:pt modelId="{CA7AE293-9D76-412F-AD64-1292A1CF0415}" type="pres">
      <dgm:prSet presAssocID="{1E6E79E6-216F-4DFC-9A6B-059979E0D943}" presName="vert1" presStyleCnt="0"/>
      <dgm:spPr/>
    </dgm:pt>
    <dgm:pt modelId="{F8BD1058-702A-493E-8502-4A330821AFE0}" type="pres">
      <dgm:prSet presAssocID="{0BE7D14C-5FFE-48B8-A98C-51266F8119CC}" presName="thickLine" presStyleLbl="alignNode1" presStyleIdx="5" presStyleCnt="6"/>
      <dgm:spPr/>
    </dgm:pt>
    <dgm:pt modelId="{268B7FE4-3013-4FF3-A965-E6E83A35B0D7}" type="pres">
      <dgm:prSet presAssocID="{0BE7D14C-5FFE-48B8-A98C-51266F8119CC}" presName="horz1" presStyleCnt="0"/>
      <dgm:spPr/>
    </dgm:pt>
    <dgm:pt modelId="{69E51D18-9F70-476F-9C95-A3226F308CCE}" type="pres">
      <dgm:prSet presAssocID="{0BE7D14C-5FFE-48B8-A98C-51266F8119CC}" presName="tx1" presStyleLbl="revTx" presStyleIdx="5" presStyleCnt="6"/>
      <dgm:spPr/>
    </dgm:pt>
    <dgm:pt modelId="{80CF026E-4493-4566-A91F-5AE2D51816AA}" type="pres">
      <dgm:prSet presAssocID="{0BE7D14C-5FFE-48B8-A98C-51266F8119CC}" presName="vert1" presStyleCnt="0"/>
      <dgm:spPr/>
    </dgm:pt>
  </dgm:ptLst>
  <dgm:cxnLst>
    <dgm:cxn modelId="{EEDD1A01-B2B7-4022-ADBB-9D7A15436B9F}" type="presOf" srcId="{C0EB286F-F2B9-4753-89E3-079429EF95BE}" destId="{E0979E58-0CFA-43ED-A3A1-BD687DEDC6C2}" srcOrd="0" destOrd="0" presId="urn:microsoft.com/office/officeart/2008/layout/LinedList"/>
    <dgm:cxn modelId="{C85B5B12-7413-458B-8A1D-8D8778C8903B}" type="presOf" srcId="{EEE38F4E-23CF-4BFA-9C68-BDCB6FFFCC3E}" destId="{8E53AE8E-651D-4C25-94E8-DD97F686009A}" srcOrd="0" destOrd="0" presId="urn:microsoft.com/office/officeart/2008/layout/LinedList"/>
    <dgm:cxn modelId="{A9581F66-4678-4B71-B29C-4CB42C3D6723}" type="presOf" srcId="{1E6E79E6-216F-4DFC-9A6B-059979E0D943}" destId="{E9838CA3-C3E7-4618-8AE8-DC945D537660}" srcOrd="0" destOrd="0" presId="urn:microsoft.com/office/officeart/2008/layout/LinedList"/>
    <dgm:cxn modelId="{36A19651-1EF3-4813-B3B0-1C095B98E626}" srcId="{C0EB286F-F2B9-4753-89E3-079429EF95BE}" destId="{EEE38F4E-23CF-4BFA-9C68-BDCB6FFFCC3E}" srcOrd="2" destOrd="0" parTransId="{7AF5820F-D615-43D3-A72D-8E1BDFC02A48}" sibTransId="{ED822E14-9F6B-4467-B0A2-ABCBD655DF11}"/>
    <dgm:cxn modelId="{4E3F8A83-E72A-4FA9-B638-66F6362DABF2}" srcId="{C0EB286F-F2B9-4753-89E3-079429EF95BE}" destId="{0BE7D14C-5FFE-48B8-A98C-51266F8119CC}" srcOrd="5" destOrd="0" parTransId="{900928D8-F2A9-4EE0-B702-D279A96777AB}" sibTransId="{23EC7D6D-FF04-4838-A66F-A1E94D6356EB}"/>
    <dgm:cxn modelId="{C21E5690-B173-4A86-BAC3-C0CF75530DD4}" type="presOf" srcId="{65284FC7-E4C4-42E4-AC28-0E4A6A433F45}" destId="{5825F39C-8EE6-4B3D-B96C-77AF2444C29C}" srcOrd="0" destOrd="0" presId="urn:microsoft.com/office/officeart/2008/layout/LinedList"/>
    <dgm:cxn modelId="{71AB2F93-1954-4D5F-ADC3-3B9C8C091C3D}" srcId="{C0EB286F-F2B9-4753-89E3-079429EF95BE}" destId="{65284FC7-E4C4-42E4-AC28-0E4A6A433F45}" srcOrd="1" destOrd="0" parTransId="{9F3F7433-EEB4-4AF7-ADD9-03191B30C4FE}" sibTransId="{9AF1C8E3-609D-4703-A471-26D540D79ED7}"/>
    <dgm:cxn modelId="{CB123196-B9E5-4203-A097-3ABAC28CEA5A}" srcId="{C0EB286F-F2B9-4753-89E3-079429EF95BE}" destId="{1E6E79E6-216F-4DFC-9A6B-059979E0D943}" srcOrd="4" destOrd="0" parTransId="{816A3F47-5C18-4D83-B1AB-480C4A587B5D}" sibTransId="{2905B74B-215E-4B85-AADD-5E5F5DDFDCF1}"/>
    <dgm:cxn modelId="{1CAE6B9C-1D9E-4821-8E8A-64D2B059B396}" type="presOf" srcId="{0BE7D14C-5FFE-48B8-A98C-51266F8119CC}" destId="{69E51D18-9F70-476F-9C95-A3226F308CCE}" srcOrd="0" destOrd="0" presId="urn:microsoft.com/office/officeart/2008/layout/LinedList"/>
    <dgm:cxn modelId="{39AE81C0-CE88-4D59-9260-72C2000F3306}" srcId="{C0EB286F-F2B9-4753-89E3-079429EF95BE}" destId="{B0E8E799-C126-4D25-BAA3-3C89A5E7EE1F}" srcOrd="0" destOrd="0" parTransId="{6AA3195D-00EC-4A39-B69C-B0E408BABB0C}" sibTransId="{D5B19B5F-4210-4DAF-A784-19698658B4EA}"/>
    <dgm:cxn modelId="{F6F016DD-DD6E-4BBF-B2D8-2A162434B19C}" type="presOf" srcId="{B0E8E799-C126-4D25-BAA3-3C89A5E7EE1F}" destId="{4AEE7A60-C3F7-407C-883E-FB1048521B50}" srcOrd="0" destOrd="0" presId="urn:microsoft.com/office/officeart/2008/layout/LinedList"/>
    <dgm:cxn modelId="{7EB5CDE7-D948-4342-924C-5209D8147002}" type="presOf" srcId="{03CCA7B5-48EA-42E2-BB0F-A4F3754E9A46}" destId="{B7FBE82D-AC6A-477F-A74B-1B3271A33CA9}" srcOrd="0" destOrd="0" presId="urn:microsoft.com/office/officeart/2008/layout/LinedList"/>
    <dgm:cxn modelId="{9589A5EF-98AF-4468-8935-5CA7369B53A8}" srcId="{C0EB286F-F2B9-4753-89E3-079429EF95BE}" destId="{03CCA7B5-48EA-42E2-BB0F-A4F3754E9A46}" srcOrd="3" destOrd="0" parTransId="{61F9C383-F3FB-4FB4-AEBD-4E1D17DBDE1E}" sibTransId="{79A6174C-CF7A-4BA9-8315-D77D68CEB9F6}"/>
    <dgm:cxn modelId="{FBF127F7-7191-4E77-8341-DB04B46C284A}" type="presParOf" srcId="{E0979E58-0CFA-43ED-A3A1-BD687DEDC6C2}" destId="{7171D8F9-42C9-4851-BD26-F90FA827277B}" srcOrd="0" destOrd="0" presId="urn:microsoft.com/office/officeart/2008/layout/LinedList"/>
    <dgm:cxn modelId="{EC6FE0E5-8B75-466D-849A-3B74014791ED}" type="presParOf" srcId="{E0979E58-0CFA-43ED-A3A1-BD687DEDC6C2}" destId="{A51BE1FD-9862-4469-9373-94DB536B0FE3}" srcOrd="1" destOrd="0" presId="urn:microsoft.com/office/officeart/2008/layout/LinedList"/>
    <dgm:cxn modelId="{2F900DA5-F7B4-411F-8A72-D374FFF25023}" type="presParOf" srcId="{A51BE1FD-9862-4469-9373-94DB536B0FE3}" destId="{4AEE7A60-C3F7-407C-883E-FB1048521B50}" srcOrd="0" destOrd="0" presId="urn:microsoft.com/office/officeart/2008/layout/LinedList"/>
    <dgm:cxn modelId="{50592C10-5A8F-456D-9243-27486DA781F5}" type="presParOf" srcId="{A51BE1FD-9862-4469-9373-94DB536B0FE3}" destId="{7494F8FF-0945-4311-99BC-BAA86F2B492C}" srcOrd="1" destOrd="0" presId="urn:microsoft.com/office/officeart/2008/layout/LinedList"/>
    <dgm:cxn modelId="{FC421633-D0CE-4171-AA39-899A17DD690D}" type="presParOf" srcId="{E0979E58-0CFA-43ED-A3A1-BD687DEDC6C2}" destId="{F142EAD3-B173-4C0A-93A8-FB1C13C93D23}" srcOrd="2" destOrd="0" presId="urn:microsoft.com/office/officeart/2008/layout/LinedList"/>
    <dgm:cxn modelId="{F2022515-43BB-401B-92FD-894D2E230AFB}" type="presParOf" srcId="{E0979E58-0CFA-43ED-A3A1-BD687DEDC6C2}" destId="{35BEB930-E067-40C5-B0CA-F101AD4853B5}" srcOrd="3" destOrd="0" presId="urn:microsoft.com/office/officeart/2008/layout/LinedList"/>
    <dgm:cxn modelId="{1307016F-E936-460E-89D7-F5673E2489D0}" type="presParOf" srcId="{35BEB930-E067-40C5-B0CA-F101AD4853B5}" destId="{5825F39C-8EE6-4B3D-B96C-77AF2444C29C}" srcOrd="0" destOrd="0" presId="urn:microsoft.com/office/officeart/2008/layout/LinedList"/>
    <dgm:cxn modelId="{332987C1-6B22-4A47-A947-1B0DAA2AE25B}" type="presParOf" srcId="{35BEB930-E067-40C5-B0CA-F101AD4853B5}" destId="{BC171C76-8596-4023-AF7D-A4AF4651F2E6}" srcOrd="1" destOrd="0" presId="urn:microsoft.com/office/officeart/2008/layout/LinedList"/>
    <dgm:cxn modelId="{04F7681D-1A97-4009-B68D-E9C3641BCF9E}" type="presParOf" srcId="{E0979E58-0CFA-43ED-A3A1-BD687DEDC6C2}" destId="{3DCA22C1-8230-4598-B4D3-763E6249C212}" srcOrd="4" destOrd="0" presId="urn:microsoft.com/office/officeart/2008/layout/LinedList"/>
    <dgm:cxn modelId="{C92F2893-3F35-4285-9B45-2BA13094D480}" type="presParOf" srcId="{E0979E58-0CFA-43ED-A3A1-BD687DEDC6C2}" destId="{5E0F8B5E-9F5E-4693-916D-8EC26225B1AF}" srcOrd="5" destOrd="0" presId="urn:microsoft.com/office/officeart/2008/layout/LinedList"/>
    <dgm:cxn modelId="{FB1DD326-31E0-4E8D-8385-2B044E6AAB55}" type="presParOf" srcId="{5E0F8B5E-9F5E-4693-916D-8EC26225B1AF}" destId="{8E53AE8E-651D-4C25-94E8-DD97F686009A}" srcOrd="0" destOrd="0" presId="urn:microsoft.com/office/officeart/2008/layout/LinedList"/>
    <dgm:cxn modelId="{37DDE1CA-D909-4D0F-84EF-9194E382F544}" type="presParOf" srcId="{5E0F8B5E-9F5E-4693-916D-8EC26225B1AF}" destId="{08C1EBD9-F4D0-4753-B511-9983A5FF0AD6}" srcOrd="1" destOrd="0" presId="urn:microsoft.com/office/officeart/2008/layout/LinedList"/>
    <dgm:cxn modelId="{DFF7D5DE-081C-474F-B2BC-AAEFE9CA5732}" type="presParOf" srcId="{E0979E58-0CFA-43ED-A3A1-BD687DEDC6C2}" destId="{EDCEB6FD-E3F6-42F2-B376-8BAF52BC91AD}" srcOrd="6" destOrd="0" presId="urn:microsoft.com/office/officeart/2008/layout/LinedList"/>
    <dgm:cxn modelId="{721CAD6A-005A-4894-A142-40F515096D9F}" type="presParOf" srcId="{E0979E58-0CFA-43ED-A3A1-BD687DEDC6C2}" destId="{25213AAA-688B-4D73-A41C-59C08D0EAEDB}" srcOrd="7" destOrd="0" presId="urn:microsoft.com/office/officeart/2008/layout/LinedList"/>
    <dgm:cxn modelId="{56C788C6-B7D2-4324-8658-AFB4119C87DA}" type="presParOf" srcId="{25213AAA-688B-4D73-A41C-59C08D0EAEDB}" destId="{B7FBE82D-AC6A-477F-A74B-1B3271A33CA9}" srcOrd="0" destOrd="0" presId="urn:microsoft.com/office/officeart/2008/layout/LinedList"/>
    <dgm:cxn modelId="{969C59E6-D4AD-4264-A622-4B6DBAF567A4}" type="presParOf" srcId="{25213AAA-688B-4D73-A41C-59C08D0EAEDB}" destId="{6812AFAB-DF10-477C-B297-B10988D613AB}" srcOrd="1" destOrd="0" presId="urn:microsoft.com/office/officeart/2008/layout/LinedList"/>
    <dgm:cxn modelId="{26126FD8-BCAD-4C7E-A2AA-2F513978F7E5}" type="presParOf" srcId="{E0979E58-0CFA-43ED-A3A1-BD687DEDC6C2}" destId="{E675A6B1-F863-4122-A90D-1B12CFAE3535}" srcOrd="8" destOrd="0" presId="urn:microsoft.com/office/officeart/2008/layout/LinedList"/>
    <dgm:cxn modelId="{23123648-D101-4094-AA77-071A5689B18F}" type="presParOf" srcId="{E0979E58-0CFA-43ED-A3A1-BD687DEDC6C2}" destId="{07ECC3C2-EE7E-4514-9FDB-62FE759B4270}" srcOrd="9" destOrd="0" presId="urn:microsoft.com/office/officeart/2008/layout/LinedList"/>
    <dgm:cxn modelId="{0DB4AF38-184B-4FA0-A754-3CFFB73CA36B}" type="presParOf" srcId="{07ECC3C2-EE7E-4514-9FDB-62FE759B4270}" destId="{E9838CA3-C3E7-4618-8AE8-DC945D537660}" srcOrd="0" destOrd="0" presId="urn:microsoft.com/office/officeart/2008/layout/LinedList"/>
    <dgm:cxn modelId="{74445514-0714-4572-9C71-B8F0300C35CC}" type="presParOf" srcId="{07ECC3C2-EE7E-4514-9FDB-62FE759B4270}" destId="{CA7AE293-9D76-412F-AD64-1292A1CF0415}" srcOrd="1" destOrd="0" presId="urn:microsoft.com/office/officeart/2008/layout/LinedList"/>
    <dgm:cxn modelId="{728CF05C-ADB3-4912-A6DE-81F5B2977FF1}" type="presParOf" srcId="{E0979E58-0CFA-43ED-A3A1-BD687DEDC6C2}" destId="{F8BD1058-702A-493E-8502-4A330821AFE0}" srcOrd="10" destOrd="0" presId="urn:microsoft.com/office/officeart/2008/layout/LinedList"/>
    <dgm:cxn modelId="{471D0051-FF7A-4073-9506-0F6EB24A6396}" type="presParOf" srcId="{E0979E58-0CFA-43ED-A3A1-BD687DEDC6C2}" destId="{268B7FE4-3013-4FF3-A965-E6E83A35B0D7}" srcOrd="11" destOrd="0" presId="urn:microsoft.com/office/officeart/2008/layout/LinedList"/>
    <dgm:cxn modelId="{B6B99E2E-B8AD-4EF1-945D-0B234CD6C178}" type="presParOf" srcId="{268B7FE4-3013-4FF3-A965-E6E83A35B0D7}" destId="{69E51D18-9F70-476F-9C95-A3226F308CCE}" srcOrd="0" destOrd="0" presId="urn:microsoft.com/office/officeart/2008/layout/LinedList"/>
    <dgm:cxn modelId="{7F78B5FD-8BC5-495F-8BCC-DADC624172EF}" type="presParOf" srcId="{268B7FE4-3013-4FF3-A965-E6E83A35B0D7}" destId="{80CF026E-4493-4566-A91F-5AE2D51816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B286F-F2B9-4753-89E3-079429EF95B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8E799-C126-4D25-BAA3-3C89A5E7EE1F}">
      <dgm:prSet/>
      <dgm:spPr/>
      <dgm:t>
        <a:bodyPr/>
        <a:lstStyle/>
        <a:p>
          <a:r>
            <a:rPr lang="en-US" dirty="0"/>
            <a:t>Do you know SVN?</a:t>
          </a:r>
        </a:p>
      </dgm:t>
    </dgm:pt>
    <dgm:pt modelId="{6AA3195D-00EC-4A39-B69C-B0E408BABB0C}" type="parTrans" cxnId="{39AE81C0-CE88-4D59-9260-72C2000F3306}">
      <dgm:prSet/>
      <dgm:spPr/>
      <dgm:t>
        <a:bodyPr/>
        <a:lstStyle/>
        <a:p>
          <a:endParaRPr lang="en-US"/>
        </a:p>
      </dgm:t>
    </dgm:pt>
    <dgm:pt modelId="{D5B19B5F-4210-4DAF-A784-19698658B4EA}" type="sibTrans" cxnId="{39AE81C0-CE88-4D59-9260-72C2000F3306}">
      <dgm:prSet/>
      <dgm:spPr/>
      <dgm:t>
        <a:bodyPr/>
        <a:lstStyle/>
        <a:p>
          <a:endParaRPr lang="en-US"/>
        </a:p>
      </dgm:t>
    </dgm:pt>
    <dgm:pt modelId="{65284FC7-E4C4-42E4-AC28-0E4A6A433F45}">
      <dgm:prSet/>
      <dgm:spPr/>
      <dgm:t>
        <a:bodyPr/>
        <a:lstStyle/>
        <a:p>
          <a:r>
            <a:rPr lang="en-US" dirty="0"/>
            <a:t>Kindly raise a ticket in </a:t>
          </a:r>
          <a:r>
            <a:rPr lang="en-US" dirty="0" err="1"/>
            <a:t>Techonline</a:t>
          </a:r>
          <a:endParaRPr lang="en-US" dirty="0"/>
        </a:p>
      </dgm:t>
    </dgm:pt>
    <dgm:pt modelId="{9F3F7433-EEB4-4AF7-ADD9-03191B30C4FE}" type="parTrans" cxnId="{71AB2F93-1954-4D5F-ADC3-3B9C8C091C3D}">
      <dgm:prSet/>
      <dgm:spPr/>
      <dgm:t>
        <a:bodyPr/>
        <a:lstStyle/>
        <a:p>
          <a:endParaRPr lang="en-US"/>
        </a:p>
      </dgm:t>
    </dgm:pt>
    <dgm:pt modelId="{9AF1C8E3-609D-4703-A471-26D540D79ED7}" type="sibTrans" cxnId="{71AB2F93-1954-4D5F-ADC3-3B9C8C091C3D}">
      <dgm:prSet/>
      <dgm:spPr/>
      <dgm:t>
        <a:bodyPr/>
        <a:lstStyle/>
        <a:p>
          <a:endParaRPr lang="en-US"/>
        </a:p>
      </dgm:t>
    </dgm:pt>
    <dgm:pt modelId="{EEE38F4E-23CF-4BFA-9C68-BDCB6FFFCC3E}">
      <dgm:prSet/>
      <dgm:spPr/>
      <dgm:t>
        <a:bodyPr/>
        <a:lstStyle/>
        <a:p>
          <a:r>
            <a:rPr lang="en-US" dirty="0"/>
            <a:t>Is your workspace up and running?</a:t>
          </a:r>
        </a:p>
      </dgm:t>
    </dgm:pt>
    <dgm:pt modelId="{7AF5820F-D615-43D3-A72D-8E1BDFC02A48}" type="parTrans" cxnId="{36A19651-1EF3-4813-B3B0-1C095B98E626}">
      <dgm:prSet/>
      <dgm:spPr/>
      <dgm:t>
        <a:bodyPr/>
        <a:lstStyle/>
        <a:p>
          <a:endParaRPr lang="en-US"/>
        </a:p>
      </dgm:t>
    </dgm:pt>
    <dgm:pt modelId="{ED822E14-9F6B-4467-B0A2-ABCBD655DF11}" type="sibTrans" cxnId="{36A19651-1EF3-4813-B3B0-1C095B98E626}">
      <dgm:prSet/>
      <dgm:spPr/>
      <dgm:t>
        <a:bodyPr/>
        <a:lstStyle/>
        <a:p>
          <a:endParaRPr lang="en-US"/>
        </a:p>
      </dgm:t>
    </dgm:pt>
    <dgm:pt modelId="{03CCA7B5-48EA-42E2-BB0F-A4F3754E9A46}">
      <dgm:prSet/>
      <dgm:spPr/>
      <dgm:t>
        <a:bodyPr/>
        <a:lstStyle/>
        <a:p>
          <a:endParaRPr lang="en-US" dirty="0"/>
        </a:p>
      </dgm:t>
    </dgm:pt>
    <dgm:pt modelId="{61F9C383-F3FB-4FB4-AEBD-4E1D17DBDE1E}" type="parTrans" cxnId="{9589A5EF-98AF-4468-8935-5CA7369B53A8}">
      <dgm:prSet/>
      <dgm:spPr/>
      <dgm:t>
        <a:bodyPr/>
        <a:lstStyle/>
        <a:p>
          <a:endParaRPr lang="en-US"/>
        </a:p>
      </dgm:t>
    </dgm:pt>
    <dgm:pt modelId="{79A6174C-CF7A-4BA9-8315-D77D68CEB9F6}" type="sibTrans" cxnId="{9589A5EF-98AF-4468-8935-5CA7369B53A8}">
      <dgm:prSet/>
      <dgm:spPr/>
      <dgm:t>
        <a:bodyPr/>
        <a:lstStyle/>
        <a:p>
          <a:endParaRPr lang="en-US"/>
        </a:p>
      </dgm:t>
    </dgm:pt>
    <dgm:pt modelId="{1E6E79E6-216F-4DFC-9A6B-059979E0D943}">
      <dgm:prSet/>
      <dgm:spPr/>
      <dgm:t>
        <a:bodyPr/>
        <a:lstStyle/>
        <a:p>
          <a:endParaRPr lang="en-US" dirty="0"/>
        </a:p>
      </dgm:t>
    </dgm:pt>
    <dgm:pt modelId="{816A3F47-5C18-4D83-B1AB-480C4A587B5D}" type="parTrans" cxnId="{CB123196-B9E5-4203-A097-3ABAC28CEA5A}">
      <dgm:prSet/>
      <dgm:spPr/>
      <dgm:t>
        <a:bodyPr/>
        <a:lstStyle/>
        <a:p>
          <a:endParaRPr lang="en-US"/>
        </a:p>
      </dgm:t>
    </dgm:pt>
    <dgm:pt modelId="{2905B74B-215E-4B85-AADD-5E5F5DDFDCF1}" type="sibTrans" cxnId="{CB123196-B9E5-4203-A097-3ABAC28CEA5A}">
      <dgm:prSet/>
      <dgm:spPr/>
      <dgm:t>
        <a:bodyPr/>
        <a:lstStyle/>
        <a:p>
          <a:endParaRPr lang="en-US"/>
        </a:p>
      </dgm:t>
    </dgm:pt>
    <dgm:pt modelId="{0BE7D14C-5FFE-48B8-A98C-51266F8119CC}">
      <dgm:prSet/>
      <dgm:spPr/>
      <dgm:t>
        <a:bodyPr/>
        <a:lstStyle/>
        <a:p>
          <a:endParaRPr lang="en-US" dirty="0"/>
        </a:p>
      </dgm:t>
    </dgm:pt>
    <dgm:pt modelId="{900928D8-F2A9-4EE0-B702-D279A96777AB}" type="parTrans" cxnId="{4E3F8A83-E72A-4FA9-B638-66F6362DABF2}">
      <dgm:prSet/>
      <dgm:spPr/>
      <dgm:t>
        <a:bodyPr/>
        <a:lstStyle/>
        <a:p>
          <a:endParaRPr lang="en-US"/>
        </a:p>
      </dgm:t>
    </dgm:pt>
    <dgm:pt modelId="{23EC7D6D-FF04-4838-A66F-A1E94D6356EB}" type="sibTrans" cxnId="{4E3F8A83-E72A-4FA9-B638-66F6362DABF2}">
      <dgm:prSet/>
      <dgm:spPr/>
      <dgm:t>
        <a:bodyPr/>
        <a:lstStyle/>
        <a:p>
          <a:endParaRPr lang="en-US"/>
        </a:p>
      </dgm:t>
    </dgm:pt>
    <dgm:pt modelId="{E0979E58-0CFA-43ED-A3A1-BD687DEDC6C2}" type="pres">
      <dgm:prSet presAssocID="{C0EB286F-F2B9-4753-89E3-079429EF95BE}" presName="vert0" presStyleCnt="0">
        <dgm:presLayoutVars>
          <dgm:dir/>
          <dgm:animOne val="branch"/>
          <dgm:animLvl val="lvl"/>
        </dgm:presLayoutVars>
      </dgm:prSet>
      <dgm:spPr/>
    </dgm:pt>
    <dgm:pt modelId="{7171D8F9-42C9-4851-BD26-F90FA827277B}" type="pres">
      <dgm:prSet presAssocID="{B0E8E799-C126-4D25-BAA3-3C89A5E7EE1F}" presName="thickLine" presStyleLbl="alignNode1" presStyleIdx="0" presStyleCnt="6"/>
      <dgm:spPr/>
    </dgm:pt>
    <dgm:pt modelId="{A51BE1FD-9862-4469-9373-94DB536B0FE3}" type="pres">
      <dgm:prSet presAssocID="{B0E8E799-C126-4D25-BAA3-3C89A5E7EE1F}" presName="horz1" presStyleCnt="0"/>
      <dgm:spPr/>
    </dgm:pt>
    <dgm:pt modelId="{4AEE7A60-C3F7-407C-883E-FB1048521B50}" type="pres">
      <dgm:prSet presAssocID="{B0E8E799-C126-4D25-BAA3-3C89A5E7EE1F}" presName="tx1" presStyleLbl="revTx" presStyleIdx="0" presStyleCnt="6"/>
      <dgm:spPr/>
    </dgm:pt>
    <dgm:pt modelId="{7494F8FF-0945-4311-99BC-BAA86F2B492C}" type="pres">
      <dgm:prSet presAssocID="{B0E8E799-C126-4D25-BAA3-3C89A5E7EE1F}" presName="vert1" presStyleCnt="0"/>
      <dgm:spPr/>
    </dgm:pt>
    <dgm:pt modelId="{F142EAD3-B173-4C0A-93A8-FB1C13C93D23}" type="pres">
      <dgm:prSet presAssocID="{65284FC7-E4C4-42E4-AC28-0E4A6A433F45}" presName="thickLine" presStyleLbl="alignNode1" presStyleIdx="1" presStyleCnt="6"/>
      <dgm:spPr/>
    </dgm:pt>
    <dgm:pt modelId="{35BEB930-E067-40C5-B0CA-F101AD4853B5}" type="pres">
      <dgm:prSet presAssocID="{65284FC7-E4C4-42E4-AC28-0E4A6A433F45}" presName="horz1" presStyleCnt="0"/>
      <dgm:spPr/>
    </dgm:pt>
    <dgm:pt modelId="{5825F39C-8EE6-4B3D-B96C-77AF2444C29C}" type="pres">
      <dgm:prSet presAssocID="{65284FC7-E4C4-42E4-AC28-0E4A6A433F45}" presName="tx1" presStyleLbl="revTx" presStyleIdx="1" presStyleCnt="6"/>
      <dgm:spPr/>
    </dgm:pt>
    <dgm:pt modelId="{BC171C76-8596-4023-AF7D-A4AF4651F2E6}" type="pres">
      <dgm:prSet presAssocID="{65284FC7-E4C4-42E4-AC28-0E4A6A433F45}" presName="vert1" presStyleCnt="0"/>
      <dgm:spPr/>
    </dgm:pt>
    <dgm:pt modelId="{3DCA22C1-8230-4598-B4D3-763E6249C212}" type="pres">
      <dgm:prSet presAssocID="{EEE38F4E-23CF-4BFA-9C68-BDCB6FFFCC3E}" presName="thickLine" presStyleLbl="alignNode1" presStyleIdx="2" presStyleCnt="6"/>
      <dgm:spPr/>
    </dgm:pt>
    <dgm:pt modelId="{5E0F8B5E-9F5E-4693-916D-8EC26225B1AF}" type="pres">
      <dgm:prSet presAssocID="{EEE38F4E-23CF-4BFA-9C68-BDCB6FFFCC3E}" presName="horz1" presStyleCnt="0"/>
      <dgm:spPr/>
    </dgm:pt>
    <dgm:pt modelId="{8E53AE8E-651D-4C25-94E8-DD97F686009A}" type="pres">
      <dgm:prSet presAssocID="{EEE38F4E-23CF-4BFA-9C68-BDCB6FFFCC3E}" presName="tx1" presStyleLbl="revTx" presStyleIdx="2" presStyleCnt="6"/>
      <dgm:spPr/>
    </dgm:pt>
    <dgm:pt modelId="{08C1EBD9-F4D0-4753-B511-9983A5FF0AD6}" type="pres">
      <dgm:prSet presAssocID="{EEE38F4E-23CF-4BFA-9C68-BDCB6FFFCC3E}" presName="vert1" presStyleCnt="0"/>
      <dgm:spPr/>
    </dgm:pt>
    <dgm:pt modelId="{EDCEB6FD-E3F6-42F2-B376-8BAF52BC91AD}" type="pres">
      <dgm:prSet presAssocID="{03CCA7B5-48EA-42E2-BB0F-A4F3754E9A46}" presName="thickLine" presStyleLbl="alignNode1" presStyleIdx="3" presStyleCnt="6"/>
      <dgm:spPr/>
    </dgm:pt>
    <dgm:pt modelId="{25213AAA-688B-4D73-A41C-59C08D0EAEDB}" type="pres">
      <dgm:prSet presAssocID="{03CCA7B5-48EA-42E2-BB0F-A4F3754E9A46}" presName="horz1" presStyleCnt="0"/>
      <dgm:spPr/>
    </dgm:pt>
    <dgm:pt modelId="{B7FBE82D-AC6A-477F-A74B-1B3271A33CA9}" type="pres">
      <dgm:prSet presAssocID="{03CCA7B5-48EA-42E2-BB0F-A4F3754E9A46}" presName="tx1" presStyleLbl="revTx" presStyleIdx="3" presStyleCnt="6"/>
      <dgm:spPr/>
    </dgm:pt>
    <dgm:pt modelId="{6812AFAB-DF10-477C-B297-B10988D613AB}" type="pres">
      <dgm:prSet presAssocID="{03CCA7B5-48EA-42E2-BB0F-A4F3754E9A46}" presName="vert1" presStyleCnt="0"/>
      <dgm:spPr/>
    </dgm:pt>
    <dgm:pt modelId="{E675A6B1-F863-4122-A90D-1B12CFAE3535}" type="pres">
      <dgm:prSet presAssocID="{1E6E79E6-216F-4DFC-9A6B-059979E0D943}" presName="thickLine" presStyleLbl="alignNode1" presStyleIdx="4" presStyleCnt="6"/>
      <dgm:spPr/>
    </dgm:pt>
    <dgm:pt modelId="{07ECC3C2-EE7E-4514-9FDB-62FE759B4270}" type="pres">
      <dgm:prSet presAssocID="{1E6E79E6-216F-4DFC-9A6B-059979E0D943}" presName="horz1" presStyleCnt="0"/>
      <dgm:spPr/>
    </dgm:pt>
    <dgm:pt modelId="{E9838CA3-C3E7-4618-8AE8-DC945D537660}" type="pres">
      <dgm:prSet presAssocID="{1E6E79E6-216F-4DFC-9A6B-059979E0D943}" presName="tx1" presStyleLbl="revTx" presStyleIdx="4" presStyleCnt="6"/>
      <dgm:spPr/>
    </dgm:pt>
    <dgm:pt modelId="{CA7AE293-9D76-412F-AD64-1292A1CF0415}" type="pres">
      <dgm:prSet presAssocID="{1E6E79E6-216F-4DFC-9A6B-059979E0D943}" presName="vert1" presStyleCnt="0"/>
      <dgm:spPr/>
    </dgm:pt>
    <dgm:pt modelId="{F8BD1058-702A-493E-8502-4A330821AFE0}" type="pres">
      <dgm:prSet presAssocID="{0BE7D14C-5FFE-48B8-A98C-51266F8119CC}" presName="thickLine" presStyleLbl="alignNode1" presStyleIdx="5" presStyleCnt="6"/>
      <dgm:spPr/>
    </dgm:pt>
    <dgm:pt modelId="{268B7FE4-3013-4FF3-A965-E6E83A35B0D7}" type="pres">
      <dgm:prSet presAssocID="{0BE7D14C-5FFE-48B8-A98C-51266F8119CC}" presName="horz1" presStyleCnt="0"/>
      <dgm:spPr/>
    </dgm:pt>
    <dgm:pt modelId="{69E51D18-9F70-476F-9C95-A3226F308CCE}" type="pres">
      <dgm:prSet presAssocID="{0BE7D14C-5FFE-48B8-A98C-51266F8119CC}" presName="tx1" presStyleLbl="revTx" presStyleIdx="5" presStyleCnt="6"/>
      <dgm:spPr/>
    </dgm:pt>
    <dgm:pt modelId="{80CF026E-4493-4566-A91F-5AE2D51816AA}" type="pres">
      <dgm:prSet presAssocID="{0BE7D14C-5FFE-48B8-A98C-51266F8119CC}" presName="vert1" presStyleCnt="0"/>
      <dgm:spPr/>
    </dgm:pt>
  </dgm:ptLst>
  <dgm:cxnLst>
    <dgm:cxn modelId="{EEDD1A01-B2B7-4022-ADBB-9D7A15436B9F}" type="presOf" srcId="{C0EB286F-F2B9-4753-89E3-079429EF95BE}" destId="{E0979E58-0CFA-43ED-A3A1-BD687DEDC6C2}" srcOrd="0" destOrd="0" presId="urn:microsoft.com/office/officeart/2008/layout/LinedList"/>
    <dgm:cxn modelId="{C85B5B12-7413-458B-8A1D-8D8778C8903B}" type="presOf" srcId="{EEE38F4E-23CF-4BFA-9C68-BDCB6FFFCC3E}" destId="{8E53AE8E-651D-4C25-94E8-DD97F686009A}" srcOrd="0" destOrd="0" presId="urn:microsoft.com/office/officeart/2008/layout/LinedList"/>
    <dgm:cxn modelId="{A9581F66-4678-4B71-B29C-4CB42C3D6723}" type="presOf" srcId="{1E6E79E6-216F-4DFC-9A6B-059979E0D943}" destId="{E9838CA3-C3E7-4618-8AE8-DC945D537660}" srcOrd="0" destOrd="0" presId="urn:microsoft.com/office/officeart/2008/layout/LinedList"/>
    <dgm:cxn modelId="{36A19651-1EF3-4813-B3B0-1C095B98E626}" srcId="{C0EB286F-F2B9-4753-89E3-079429EF95BE}" destId="{EEE38F4E-23CF-4BFA-9C68-BDCB6FFFCC3E}" srcOrd="2" destOrd="0" parTransId="{7AF5820F-D615-43D3-A72D-8E1BDFC02A48}" sibTransId="{ED822E14-9F6B-4467-B0A2-ABCBD655DF11}"/>
    <dgm:cxn modelId="{4E3F8A83-E72A-4FA9-B638-66F6362DABF2}" srcId="{C0EB286F-F2B9-4753-89E3-079429EF95BE}" destId="{0BE7D14C-5FFE-48B8-A98C-51266F8119CC}" srcOrd="5" destOrd="0" parTransId="{900928D8-F2A9-4EE0-B702-D279A96777AB}" sibTransId="{23EC7D6D-FF04-4838-A66F-A1E94D6356EB}"/>
    <dgm:cxn modelId="{C21E5690-B173-4A86-BAC3-C0CF75530DD4}" type="presOf" srcId="{65284FC7-E4C4-42E4-AC28-0E4A6A433F45}" destId="{5825F39C-8EE6-4B3D-B96C-77AF2444C29C}" srcOrd="0" destOrd="0" presId="urn:microsoft.com/office/officeart/2008/layout/LinedList"/>
    <dgm:cxn modelId="{71AB2F93-1954-4D5F-ADC3-3B9C8C091C3D}" srcId="{C0EB286F-F2B9-4753-89E3-079429EF95BE}" destId="{65284FC7-E4C4-42E4-AC28-0E4A6A433F45}" srcOrd="1" destOrd="0" parTransId="{9F3F7433-EEB4-4AF7-ADD9-03191B30C4FE}" sibTransId="{9AF1C8E3-609D-4703-A471-26D540D79ED7}"/>
    <dgm:cxn modelId="{CB123196-B9E5-4203-A097-3ABAC28CEA5A}" srcId="{C0EB286F-F2B9-4753-89E3-079429EF95BE}" destId="{1E6E79E6-216F-4DFC-9A6B-059979E0D943}" srcOrd="4" destOrd="0" parTransId="{816A3F47-5C18-4D83-B1AB-480C4A587B5D}" sibTransId="{2905B74B-215E-4B85-AADD-5E5F5DDFDCF1}"/>
    <dgm:cxn modelId="{1CAE6B9C-1D9E-4821-8E8A-64D2B059B396}" type="presOf" srcId="{0BE7D14C-5FFE-48B8-A98C-51266F8119CC}" destId="{69E51D18-9F70-476F-9C95-A3226F308CCE}" srcOrd="0" destOrd="0" presId="urn:microsoft.com/office/officeart/2008/layout/LinedList"/>
    <dgm:cxn modelId="{39AE81C0-CE88-4D59-9260-72C2000F3306}" srcId="{C0EB286F-F2B9-4753-89E3-079429EF95BE}" destId="{B0E8E799-C126-4D25-BAA3-3C89A5E7EE1F}" srcOrd="0" destOrd="0" parTransId="{6AA3195D-00EC-4A39-B69C-B0E408BABB0C}" sibTransId="{D5B19B5F-4210-4DAF-A784-19698658B4EA}"/>
    <dgm:cxn modelId="{F6F016DD-DD6E-4BBF-B2D8-2A162434B19C}" type="presOf" srcId="{B0E8E799-C126-4D25-BAA3-3C89A5E7EE1F}" destId="{4AEE7A60-C3F7-407C-883E-FB1048521B50}" srcOrd="0" destOrd="0" presId="urn:microsoft.com/office/officeart/2008/layout/LinedList"/>
    <dgm:cxn modelId="{7EB5CDE7-D948-4342-924C-5209D8147002}" type="presOf" srcId="{03CCA7B5-48EA-42E2-BB0F-A4F3754E9A46}" destId="{B7FBE82D-AC6A-477F-A74B-1B3271A33CA9}" srcOrd="0" destOrd="0" presId="urn:microsoft.com/office/officeart/2008/layout/LinedList"/>
    <dgm:cxn modelId="{9589A5EF-98AF-4468-8935-5CA7369B53A8}" srcId="{C0EB286F-F2B9-4753-89E3-079429EF95BE}" destId="{03CCA7B5-48EA-42E2-BB0F-A4F3754E9A46}" srcOrd="3" destOrd="0" parTransId="{61F9C383-F3FB-4FB4-AEBD-4E1D17DBDE1E}" sibTransId="{79A6174C-CF7A-4BA9-8315-D77D68CEB9F6}"/>
    <dgm:cxn modelId="{FBF127F7-7191-4E77-8341-DB04B46C284A}" type="presParOf" srcId="{E0979E58-0CFA-43ED-A3A1-BD687DEDC6C2}" destId="{7171D8F9-42C9-4851-BD26-F90FA827277B}" srcOrd="0" destOrd="0" presId="urn:microsoft.com/office/officeart/2008/layout/LinedList"/>
    <dgm:cxn modelId="{EC6FE0E5-8B75-466D-849A-3B74014791ED}" type="presParOf" srcId="{E0979E58-0CFA-43ED-A3A1-BD687DEDC6C2}" destId="{A51BE1FD-9862-4469-9373-94DB536B0FE3}" srcOrd="1" destOrd="0" presId="urn:microsoft.com/office/officeart/2008/layout/LinedList"/>
    <dgm:cxn modelId="{2F900DA5-F7B4-411F-8A72-D374FFF25023}" type="presParOf" srcId="{A51BE1FD-9862-4469-9373-94DB536B0FE3}" destId="{4AEE7A60-C3F7-407C-883E-FB1048521B50}" srcOrd="0" destOrd="0" presId="urn:microsoft.com/office/officeart/2008/layout/LinedList"/>
    <dgm:cxn modelId="{50592C10-5A8F-456D-9243-27486DA781F5}" type="presParOf" srcId="{A51BE1FD-9862-4469-9373-94DB536B0FE3}" destId="{7494F8FF-0945-4311-99BC-BAA86F2B492C}" srcOrd="1" destOrd="0" presId="urn:microsoft.com/office/officeart/2008/layout/LinedList"/>
    <dgm:cxn modelId="{FC421633-D0CE-4171-AA39-899A17DD690D}" type="presParOf" srcId="{E0979E58-0CFA-43ED-A3A1-BD687DEDC6C2}" destId="{F142EAD3-B173-4C0A-93A8-FB1C13C93D23}" srcOrd="2" destOrd="0" presId="urn:microsoft.com/office/officeart/2008/layout/LinedList"/>
    <dgm:cxn modelId="{F2022515-43BB-401B-92FD-894D2E230AFB}" type="presParOf" srcId="{E0979E58-0CFA-43ED-A3A1-BD687DEDC6C2}" destId="{35BEB930-E067-40C5-B0CA-F101AD4853B5}" srcOrd="3" destOrd="0" presId="urn:microsoft.com/office/officeart/2008/layout/LinedList"/>
    <dgm:cxn modelId="{1307016F-E936-460E-89D7-F5673E2489D0}" type="presParOf" srcId="{35BEB930-E067-40C5-B0CA-F101AD4853B5}" destId="{5825F39C-8EE6-4B3D-B96C-77AF2444C29C}" srcOrd="0" destOrd="0" presId="urn:microsoft.com/office/officeart/2008/layout/LinedList"/>
    <dgm:cxn modelId="{332987C1-6B22-4A47-A947-1B0DAA2AE25B}" type="presParOf" srcId="{35BEB930-E067-40C5-B0CA-F101AD4853B5}" destId="{BC171C76-8596-4023-AF7D-A4AF4651F2E6}" srcOrd="1" destOrd="0" presId="urn:microsoft.com/office/officeart/2008/layout/LinedList"/>
    <dgm:cxn modelId="{04F7681D-1A97-4009-B68D-E9C3641BCF9E}" type="presParOf" srcId="{E0979E58-0CFA-43ED-A3A1-BD687DEDC6C2}" destId="{3DCA22C1-8230-4598-B4D3-763E6249C212}" srcOrd="4" destOrd="0" presId="urn:microsoft.com/office/officeart/2008/layout/LinedList"/>
    <dgm:cxn modelId="{C92F2893-3F35-4285-9B45-2BA13094D480}" type="presParOf" srcId="{E0979E58-0CFA-43ED-A3A1-BD687DEDC6C2}" destId="{5E0F8B5E-9F5E-4693-916D-8EC26225B1AF}" srcOrd="5" destOrd="0" presId="urn:microsoft.com/office/officeart/2008/layout/LinedList"/>
    <dgm:cxn modelId="{FB1DD326-31E0-4E8D-8385-2B044E6AAB55}" type="presParOf" srcId="{5E0F8B5E-9F5E-4693-916D-8EC26225B1AF}" destId="{8E53AE8E-651D-4C25-94E8-DD97F686009A}" srcOrd="0" destOrd="0" presId="urn:microsoft.com/office/officeart/2008/layout/LinedList"/>
    <dgm:cxn modelId="{37DDE1CA-D909-4D0F-84EF-9194E382F544}" type="presParOf" srcId="{5E0F8B5E-9F5E-4693-916D-8EC26225B1AF}" destId="{08C1EBD9-F4D0-4753-B511-9983A5FF0AD6}" srcOrd="1" destOrd="0" presId="urn:microsoft.com/office/officeart/2008/layout/LinedList"/>
    <dgm:cxn modelId="{DFF7D5DE-081C-474F-B2BC-AAEFE9CA5732}" type="presParOf" srcId="{E0979E58-0CFA-43ED-A3A1-BD687DEDC6C2}" destId="{EDCEB6FD-E3F6-42F2-B376-8BAF52BC91AD}" srcOrd="6" destOrd="0" presId="urn:microsoft.com/office/officeart/2008/layout/LinedList"/>
    <dgm:cxn modelId="{721CAD6A-005A-4894-A142-40F515096D9F}" type="presParOf" srcId="{E0979E58-0CFA-43ED-A3A1-BD687DEDC6C2}" destId="{25213AAA-688B-4D73-A41C-59C08D0EAEDB}" srcOrd="7" destOrd="0" presId="urn:microsoft.com/office/officeart/2008/layout/LinedList"/>
    <dgm:cxn modelId="{56C788C6-B7D2-4324-8658-AFB4119C87DA}" type="presParOf" srcId="{25213AAA-688B-4D73-A41C-59C08D0EAEDB}" destId="{B7FBE82D-AC6A-477F-A74B-1B3271A33CA9}" srcOrd="0" destOrd="0" presId="urn:microsoft.com/office/officeart/2008/layout/LinedList"/>
    <dgm:cxn modelId="{969C59E6-D4AD-4264-A622-4B6DBAF567A4}" type="presParOf" srcId="{25213AAA-688B-4D73-A41C-59C08D0EAEDB}" destId="{6812AFAB-DF10-477C-B297-B10988D613AB}" srcOrd="1" destOrd="0" presId="urn:microsoft.com/office/officeart/2008/layout/LinedList"/>
    <dgm:cxn modelId="{26126FD8-BCAD-4C7E-A2AA-2F513978F7E5}" type="presParOf" srcId="{E0979E58-0CFA-43ED-A3A1-BD687DEDC6C2}" destId="{E675A6B1-F863-4122-A90D-1B12CFAE3535}" srcOrd="8" destOrd="0" presId="urn:microsoft.com/office/officeart/2008/layout/LinedList"/>
    <dgm:cxn modelId="{23123648-D101-4094-AA77-071A5689B18F}" type="presParOf" srcId="{E0979E58-0CFA-43ED-A3A1-BD687DEDC6C2}" destId="{07ECC3C2-EE7E-4514-9FDB-62FE759B4270}" srcOrd="9" destOrd="0" presId="urn:microsoft.com/office/officeart/2008/layout/LinedList"/>
    <dgm:cxn modelId="{0DB4AF38-184B-4FA0-A754-3CFFB73CA36B}" type="presParOf" srcId="{07ECC3C2-EE7E-4514-9FDB-62FE759B4270}" destId="{E9838CA3-C3E7-4618-8AE8-DC945D537660}" srcOrd="0" destOrd="0" presId="urn:microsoft.com/office/officeart/2008/layout/LinedList"/>
    <dgm:cxn modelId="{74445514-0714-4572-9C71-B8F0300C35CC}" type="presParOf" srcId="{07ECC3C2-EE7E-4514-9FDB-62FE759B4270}" destId="{CA7AE293-9D76-412F-AD64-1292A1CF0415}" srcOrd="1" destOrd="0" presId="urn:microsoft.com/office/officeart/2008/layout/LinedList"/>
    <dgm:cxn modelId="{728CF05C-ADB3-4912-A6DE-81F5B2977FF1}" type="presParOf" srcId="{E0979E58-0CFA-43ED-A3A1-BD687DEDC6C2}" destId="{F8BD1058-702A-493E-8502-4A330821AFE0}" srcOrd="10" destOrd="0" presId="urn:microsoft.com/office/officeart/2008/layout/LinedList"/>
    <dgm:cxn modelId="{471D0051-FF7A-4073-9506-0F6EB24A6396}" type="presParOf" srcId="{E0979E58-0CFA-43ED-A3A1-BD687DEDC6C2}" destId="{268B7FE4-3013-4FF3-A965-E6E83A35B0D7}" srcOrd="11" destOrd="0" presId="urn:microsoft.com/office/officeart/2008/layout/LinedList"/>
    <dgm:cxn modelId="{B6B99E2E-B8AD-4EF1-945D-0B234CD6C178}" type="presParOf" srcId="{268B7FE4-3013-4FF3-A965-E6E83A35B0D7}" destId="{69E51D18-9F70-476F-9C95-A3226F308CCE}" srcOrd="0" destOrd="0" presId="urn:microsoft.com/office/officeart/2008/layout/LinedList"/>
    <dgm:cxn modelId="{7F78B5FD-8BC5-495F-8BCC-DADC624172EF}" type="presParOf" srcId="{268B7FE4-3013-4FF3-A965-E6E83A35B0D7}" destId="{80CF026E-4493-4566-A91F-5AE2D51816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1D8F9-42C9-4851-BD26-F90FA827277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E7A60-C3F7-407C-883E-FB1048521B5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was your training?</a:t>
          </a:r>
        </a:p>
      </dsp:txBody>
      <dsp:txXfrm>
        <a:off x="0" y="2703"/>
        <a:ext cx="6900512" cy="921789"/>
      </dsp:txXfrm>
    </dsp:sp>
    <dsp:sp modelId="{F142EAD3-B173-4C0A-93A8-FB1C13C93D23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F39C-8EE6-4B3D-B96C-77AF2444C29C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Which version are you trained on?</a:t>
          </a:r>
        </a:p>
      </dsp:txBody>
      <dsp:txXfrm>
        <a:off x="0" y="924492"/>
        <a:ext cx="6900512" cy="921789"/>
      </dsp:txXfrm>
    </dsp:sp>
    <dsp:sp modelId="{3DCA22C1-8230-4598-B4D3-763E6249C21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AE8E-651D-4C25-94E8-DD97F686009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did they teach you?</a:t>
          </a:r>
        </a:p>
      </dsp:txBody>
      <dsp:txXfrm>
        <a:off x="0" y="1846281"/>
        <a:ext cx="6900512" cy="921789"/>
      </dsp:txXfrm>
    </dsp:sp>
    <dsp:sp modelId="{EDCEB6FD-E3F6-42F2-B376-8BAF52BC91A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82D-AC6A-477F-A74B-1B3271A33CA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you know to customize the jsp?</a:t>
          </a:r>
        </a:p>
      </dsp:txBody>
      <dsp:txXfrm>
        <a:off x="0" y="2768070"/>
        <a:ext cx="6900512" cy="921789"/>
      </dsp:txXfrm>
    </dsp:sp>
    <dsp:sp modelId="{E675A6B1-F863-4122-A90D-1B12CFAE353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38CA3-C3E7-4618-8AE8-DC945D53766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the jsp causing issue?</a:t>
          </a:r>
        </a:p>
      </dsp:txBody>
      <dsp:txXfrm>
        <a:off x="0" y="3689859"/>
        <a:ext cx="6900512" cy="921789"/>
      </dsp:txXfrm>
    </dsp:sp>
    <dsp:sp modelId="{F8BD1058-702A-493E-8502-4A330821AFE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51D18-9F70-476F-9C95-A3226F308CCE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you find the forms group associated with it?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1D8F9-42C9-4851-BD26-F90FA827277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E7A60-C3F7-407C-883E-FB1048521B5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will you hide a field in </a:t>
          </a:r>
          <a:r>
            <a:rPr lang="en-US" sz="2700" kern="1200" dirty="0" err="1"/>
            <a:t>jsp</a:t>
          </a:r>
          <a:r>
            <a:rPr lang="en-US" sz="2700" kern="1200" dirty="0"/>
            <a:t>?</a:t>
          </a:r>
        </a:p>
      </dsp:txBody>
      <dsp:txXfrm>
        <a:off x="0" y="2703"/>
        <a:ext cx="6900512" cy="921789"/>
      </dsp:txXfrm>
    </dsp:sp>
    <dsp:sp modelId="{F142EAD3-B173-4C0A-93A8-FB1C13C93D23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F39C-8EE6-4B3D-B96C-77AF2444C29C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will you fetch data from COCD to </a:t>
          </a:r>
          <a:r>
            <a:rPr lang="en-US" sz="2700" kern="1200" dirty="0" err="1"/>
            <a:t>jsp</a:t>
          </a:r>
          <a:r>
            <a:rPr lang="en-US" sz="2700" kern="1200" dirty="0"/>
            <a:t>?</a:t>
          </a:r>
        </a:p>
      </dsp:txBody>
      <dsp:txXfrm>
        <a:off x="0" y="924492"/>
        <a:ext cx="6900512" cy="921789"/>
      </dsp:txXfrm>
    </dsp:sp>
    <dsp:sp modelId="{3DCA22C1-8230-4598-B4D3-763E6249C21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AE8E-651D-4C25-94E8-DD97F686009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Find the FG event name from </a:t>
          </a:r>
          <a:r>
            <a:rPr lang="en-US" sz="2700" kern="1200" dirty="0" err="1"/>
            <a:t>jsp</a:t>
          </a:r>
          <a:r>
            <a:rPr lang="en-US" sz="2700" kern="1200" dirty="0"/>
            <a:t> button</a:t>
          </a:r>
        </a:p>
      </dsp:txBody>
      <dsp:txXfrm>
        <a:off x="0" y="1846281"/>
        <a:ext cx="6900512" cy="921789"/>
      </dsp:txXfrm>
    </dsp:sp>
    <dsp:sp modelId="{EDCEB6FD-E3F6-42F2-B376-8BAF52BC91A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82D-AC6A-477F-A74B-1B3271A33CA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will you extend the product </a:t>
          </a:r>
          <a:r>
            <a:rPr lang="en-US" sz="2700" kern="1200" dirty="0" err="1"/>
            <a:t>Formsgroup</a:t>
          </a:r>
          <a:r>
            <a:rPr lang="en-US" sz="2700" kern="1200" dirty="0"/>
            <a:t>?</a:t>
          </a:r>
        </a:p>
      </dsp:txBody>
      <dsp:txXfrm>
        <a:off x="0" y="2768070"/>
        <a:ext cx="6900512" cy="921789"/>
      </dsp:txXfrm>
    </dsp:sp>
    <dsp:sp modelId="{E675A6B1-F863-4122-A90D-1B12CFAE353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38CA3-C3E7-4618-8AE8-DC945D53766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do you create pre and post process hooks?</a:t>
          </a:r>
        </a:p>
      </dsp:txBody>
      <dsp:txXfrm>
        <a:off x="0" y="3689859"/>
        <a:ext cx="6900512" cy="921789"/>
      </dsp:txXfrm>
    </dsp:sp>
    <dsp:sp modelId="{F8BD1058-702A-493E-8502-4A330821AFE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51D18-9F70-476F-9C95-A3226F308CCE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you know </a:t>
          </a:r>
          <a:r>
            <a:rPr lang="en-US" sz="2700" kern="1200" dirty="0" err="1"/>
            <a:t>jira</a:t>
          </a:r>
          <a:r>
            <a:rPr lang="en-US" sz="2700" kern="1200" dirty="0"/>
            <a:t> ?</a:t>
          </a: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1D8F9-42C9-4851-BD26-F90FA827277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E7A60-C3F7-407C-883E-FB1048521B5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 you know SVN?</a:t>
          </a:r>
        </a:p>
      </dsp:txBody>
      <dsp:txXfrm>
        <a:off x="0" y="2703"/>
        <a:ext cx="6900512" cy="921789"/>
      </dsp:txXfrm>
    </dsp:sp>
    <dsp:sp modelId="{F142EAD3-B173-4C0A-93A8-FB1C13C93D23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F39C-8EE6-4B3D-B96C-77AF2444C29C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Kindly raise a ticket in </a:t>
          </a:r>
          <a:r>
            <a:rPr lang="en-US" sz="3600" kern="1200" dirty="0" err="1"/>
            <a:t>Techonline</a:t>
          </a:r>
          <a:endParaRPr lang="en-US" sz="3600" kern="1200" dirty="0"/>
        </a:p>
      </dsp:txBody>
      <dsp:txXfrm>
        <a:off x="0" y="924492"/>
        <a:ext cx="6900512" cy="921789"/>
      </dsp:txXfrm>
    </dsp:sp>
    <dsp:sp modelId="{3DCA22C1-8230-4598-B4D3-763E6249C21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AE8E-651D-4C25-94E8-DD97F686009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 your workspace up and running?</a:t>
          </a:r>
        </a:p>
      </dsp:txBody>
      <dsp:txXfrm>
        <a:off x="0" y="1846281"/>
        <a:ext cx="6900512" cy="921789"/>
      </dsp:txXfrm>
    </dsp:sp>
    <dsp:sp modelId="{EDCEB6FD-E3F6-42F2-B376-8BAF52BC91A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82D-AC6A-477F-A74B-1B3271A33CA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2768070"/>
        <a:ext cx="6900512" cy="921789"/>
      </dsp:txXfrm>
    </dsp:sp>
    <dsp:sp modelId="{E675A6B1-F863-4122-A90D-1B12CFAE353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38CA3-C3E7-4618-8AE8-DC945D53766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3689859"/>
        <a:ext cx="6900512" cy="921789"/>
      </dsp:txXfrm>
    </dsp:sp>
    <dsp:sp modelId="{F8BD1058-702A-493E-8502-4A330821AFE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51D18-9F70-476F-9C95-A3226F308CCE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66F6-21AC-4C5F-9468-B73EC9B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DA38-7EB9-4AD0-90E3-1DE72B99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07DA-C148-47B9-96DF-45201ADC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2458-CD5A-4CC6-AA0A-6B2E2FC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547C-DE5E-47ED-B29F-F1C5101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BF68-D2A6-4EB2-9C36-6F6BD4F5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96D5D-D75A-475B-8AB8-F369FC53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F4AC-2B7F-48EA-9541-01319D83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3EF6-CD5A-44A1-833C-146C0ADA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3262-1A1B-455C-A2F1-332ABB30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9EB70-B9A4-4650-A518-BC3DDB34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7CFF-1619-4116-9224-6AD6CFDB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0CF4-E659-40F0-A21C-730C7E4E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3CAC-8C90-4F58-8FB0-6D82215E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7BA9-45AF-4F00-A2F6-7914085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F1F-8139-4696-8733-F024D1A9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20A7-AE40-4FD2-8CDC-D0666904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C170-2E16-4684-8A3C-00E84A6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1467-45B0-461E-9619-F3FF3108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ED5E-712C-4FF0-B61E-F97C63FC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2C3B-8224-49E3-BBCB-F56ABAE9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61ED-4BDD-4400-9F49-68B95AA2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EE45-4277-43F3-8092-40272031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E438-3DD7-4AEB-AA03-9BF1356C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E751-BFD2-445E-9C6A-CFF2E9DA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6036-D6C5-4610-96B9-6E83D46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F1F2-7FF7-4692-90CD-128EB0C5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C1115-C194-4732-AC85-AA20226F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1EBA-2E15-479B-B6BD-A165034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D5D6-E6F7-4C20-8098-9CAA349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03AD-C9BD-49A6-B3E9-8CD64A5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425E-DB01-4EDB-9853-5B1FF1A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B393-7A3F-46C5-84E6-B2F15A60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87200-8CC6-4575-B69E-628EE6FA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A315-68A4-419C-8DFE-F4320FD4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0CCB9-3009-4025-A225-C4C4B8C57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F4BE1-B577-4393-8139-DC74B27B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AECCE-5D81-40F5-A46E-C81EB6C5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CACC8-66B3-45FD-A72A-21113AF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1A2-9370-4CE8-84DD-2A98B714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1C7D3-FA41-4845-8859-06394999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8B0DD-62D2-4785-87E6-FA982068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57DAF-42BA-4EE6-BA4F-84123AE7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A3AC-D638-44AC-AFCB-7F11D958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E455-6D9F-4CFB-A7E8-B21DB6A9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F804-EE6D-48BA-A20E-B75BF0D6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BA4E-53E1-4053-AEBE-35BDDF1A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2D6F-C0E6-4FAC-9D55-633B5BF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3483-8978-456A-B6C2-442104EC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269B7-A8AB-4B5F-ABF3-8F2D7526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6131-18EA-4766-8F9E-F3EE65E6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893D1-E842-4B2C-AF88-7E1EF1D1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0272-CE6C-4ADC-B66F-2776ADE6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E82F7-4F0F-4956-BE14-920FCDC67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C08F-A131-4515-AC43-D58E5C02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314A-D7AA-4E0F-8E0D-574399B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5C2E-5C8E-4CA1-958F-A845332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0755-35B1-444A-BD57-299A63DB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82001-A606-4A8E-B999-3DCC1ACD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9E28-4FE3-40CD-9215-0161729C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2E56-317B-460A-89A7-F3299992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27D3-0F13-4C6B-8EFE-41D9361BE75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97E1-850E-4E73-B897-86EAB9765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F649-6D4B-4CC7-9758-062BEAC1C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01FE-B423-40EC-8F31-BF068E86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136BB-AFBA-46DC-976C-77127110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CC28-1ABE-4A65-83D9-051D8872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FAQ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Issue Flow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Identify Product Vs Customization Files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Extension Vs Customization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Source Vs Compiled File Formats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Ebanking</a:t>
            </a:r>
            <a:r>
              <a:rPr lang="en-US" dirty="0"/>
              <a:t>-Tools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jsp,FG</a:t>
            </a: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Extending – </a:t>
            </a:r>
            <a:r>
              <a:rPr lang="en-US" dirty="0" err="1"/>
              <a:t>JSP,FG,java</a:t>
            </a:r>
            <a:r>
              <a:rPr lang="en-US" dirty="0"/>
              <a:t> files, </a:t>
            </a:r>
            <a:r>
              <a:rPr lang="en-US" dirty="0" err="1"/>
              <a:t>hif</a:t>
            </a:r>
            <a:r>
              <a:rPr lang="en-US" dirty="0"/>
              <a:t> files, VO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Custom Files - </a:t>
            </a:r>
            <a:r>
              <a:rPr lang="en-US" dirty="0" err="1"/>
              <a:t>JSP,FG,java</a:t>
            </a:r>
            <a:r>
              <a:rPr lang="en-US" dirty="0"/>
              <a:t> files, </a:t>
            </a:r>
            <a:r>
              <a:rPr lang="en-US" dirty="0" err="1"/>
              <a:t>hif</a:t>
            </a:r>
            <a:r>
              <a:rPr lang="en-US" dirty="0"/>
              <a:t> files, VO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Use Case – Fetch Data from DEH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Extending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 err="1"/>
              <a:t>Impl</a:t>
            </a:r>
            <a:r>
              <a:rPr lang="en-US" b="1" dirty="0"/>
              <a:t> Java  Files</a:t>
            </a:r>
          </a:p>
          <a:p>
            <a:endParaRPr lang="en-US" dirty="0"/>
          </a:p>
          <a:p>
            <a:r>
              <a:rPr lang="en-US" dirty="0"/>
              <a:t>Search for the product java file in Custom.xml</a:t>
            </a:r>
          </a:p>
          <a:p>
            <a:endParaRPr lang="en-US" dirty="0"/>
          </a:p>
          <a:p>
            <a:r>
              <a:rPr lang="en-US" dirty="0"/>
              <a:t>We can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customVariationHook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hookPoint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CustomPostProcess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Or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customVariationHook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hookPoint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CustomPreProcess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And point to custom file in 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customVaritionHookClassName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 tags as below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customVaritionHookClassName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com.ncb.ebanking.transaction.service.CustomTranReqManagerServiceStopTransactionPostHook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customVaritionHookClassName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9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Extending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/>
              <a:t>HIF File –Request/Transformer</a:t>
            </a:r>
          </a:p>
          <a:p>
            <a:r>
              <a:rPr lang="en-US" dirty="0"/>
              <a:t>No prefix/suffix is needed.</a:t>
            </a:r>
          </a:p>
          <a:p>
            <a:r>
              <a:rPr lang="en-US" dirty="0"/>
              <a:t>Just the same name as product request/transformer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place under “data\</a:t>
            </a:r>
            <a:r>
              <a:rPr lang="en-US" dirty="0" err="1"/>
              <a:t>hif</a:t>
            </a:r>
            <a:r>
              <a:rPr lang="en-US" dirty="0"/>
              <a:t>\custom” folder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Extending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/>
              <a:t>VO</a:t>
            </a:r>
          </a:p>
          <a:p>
            <a:r>
              <a:rPr lang="en-US" dirty="0"/>
              <a:t>Compiled VO files(java files) are placed in 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r>
              <a:rPr lang="en-US" dirty="0"/>
              <a:t>Prefix with Custom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 an entry in data\VOExtensionRegistry.xml</a:t>
            </a:r>
          </a:p>
          <a:p>
            <a:pPr marL="0" indent="0">
              <a:buNone/>
            </a:pPr>
            <a:r>
              <a:rPr lang="en-US"/>
              <a:t>data\CustomTypesCatalogue.xml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Custom Files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/>
              <a:t>FG</a:t>
            </a:r>
          </a:p>
          <a:p>
            <a:pPr lvl="1"/>
            <a:r>
              <a:rPr lang="en-US" dirty="0"/>
              <a:t>Add prefix “Custom” followed by FG name . Example </a:t>
            </a:r>
            <a:r>
              <a:rPr lang="en-US" dirty="0" err="1"/>
              <a:t>CustomPaymentTestFG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Place under data\</a:t>
            </a:r>
            <a:r>
              <a:rPr lang="en-US" dirty="0" err="1"/>
              <a:t>formsgroup</a:t>
            </a:r>
            <a:r>
              <a:rPr lang="en-US" dirty="0"/>
              <a:t>\custom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Custom Files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Impl</a:t>
            </a:r>
            <a:r>
              <a:rPr lang="en-US" b="1" dirty="0"/>
              <a:t> Java  Files</a:t>
            </a:r>
          </a:p>
          <a:p>
            <a:r>
              <a:rPr lang="en-US" dirty="0"/>
              <a:t>Prefix Service Name with Custom</a:t>
            </a:r>
          </a:p>
          <a:p>
            <a:r>
              <a:rPr lang="en-US" dirty="0"/>
              <a:t>Example CustomPayServiceFetchImpl.java</a:t>
            </a:r>
          </a:p>
          <a:p>
            <a:endParaRPr lang="en-US" dirty="0"/>
          </a:p>
          <a:p>
            <a:r>
              <a:rPr lang="en-US" dirty="0"/>
              <a:t>Place in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4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Custom Files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/>
              <a:t>VO</a:t>
            </a:r>
          </a:p>
          <a:p>
            <a:r>
              <a:rPr lang="en-US" dirty="0"/>
              <a:t>Compiled VO files(java files) are placed in 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r>
              <a:rPr lang="en-US" dirty="0"/>
              <a:t>Prefix with Custom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 an entry</a:t>
            </a:r>
          </a:p>
          <a:p>
            <a:pPr marL="0" indent="0">
              <a:buNone/>
            </a:pPr>
            <a:r>
              <a:rPr lang="en-US" dirty="0"/>
              <a:t>data\CustomTypesCatalogue.xml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Custom Files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JSP,FG,impl</a:t>
            </a:r>
            <a:r>
              <a:rPr lang="en-US" dirty="0">
                <a:solidFill>
                  <a:srgbClr val="FFFFFF"/>
                </a:solidFill>
              </a:rPr>
              <a:t> java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1" dirty="0"/>
              <a:t>HIF File –Request/Transformer</a:t>
            </a:r>
          </a:p>
          <a:p>
            <a:r>
              <a:rPr lang="en-US" dirty="0"/>
              <a:t>Prefix with “Custom”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place under “data\</a:t>
            </a:r>
            <a:r>
              <a:rPr lang="en-US" dirty="0" err="1"/>
              <a:t>hif</a:t>
            </a:r>
            <a:r>
              <a:rPr lang="en-US" dirty="0"/>
              <a:t>\custom\request” folder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“data\</a:t>
            </a:r>
            <a:r>
              <a:rPr lang="en-US" dirty="0" err="1"/>
              <a:t>hif</a:t>
            </a:r>
            <a:r>
              <a:rPr lang="en-US" dirty="0"/>
              <a:t>\custom\ transformer” folder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4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39E7E-A890-43B9-93A8-3B49DF0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FAQ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FDEE2-CC51-08A3-81B9-B18A20B26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2137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66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39E7E-A890-43B9-93A8-3B49DF0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FAQ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FDEE2-CC51-08A3-81B9-B18A20B26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948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40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39E7E-A890-43B9-93A8-3B49DF0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FAQ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FDEE2-CC51-08A3-81B9-B18A20B26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91410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7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B0EEC-EAC5-4035-AFD9-9A3E87E1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 Flow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9333-F15C-46E6-9E02-153EF304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Clients will raise issue in Issue Tracking Tool like </a:t>
            </a:r>
            <a:r>
              <a:rPr lang="en-US" dirty="0" err="1"/>
              <a:t>jira</a:t>
            </a:r>
            <a:r>
              <a:rPr lang="en-US" dirty="0"/>
              <a:t> after testing the application.</a:t>
            </a:r>
          </a:p>
          <a:p>
            <a:r>
              <a:rPr lang="en-US" dirty="0"/>
              <a:t>We need to understand the problem, try to simulate the same in our local workspace with updated files from </a:t>
            </a:r>
            <a:r>
              <a:rPr lang="en-US" dirty="0" err="1"/>
              <a:t>svn</a:t>
            </a:r>
            <a:r>
              <a:rPr lang="en-US" dirty="0"/>
              <a:t>/GIT.</a:t>
            </a:r>
          </a:p>
          <a:p>
            <a:r>
              <a:rPr lang="en-US" dirty="0"/>
              <a:t>Try to fix it</a:t>
            </a:r>
          </a:p>
          <a:p>
            <a:r>
              <a:rPr lang="en-US" dirty="0"/>
              <a:t>Fix it</a:t>
            </a:r>
          </a:p>
          <a:p>
            <a:r>
              <a:rPr lang="en-US" dirty="0"/>
              <a:t>Update the SVN/GIT</a:t>
            </a:r>
          </a:p>
          <a:p>
            <a:r>
              <a:rPr lang="en-US" dirty="0"/>
              <a:t>Move the Code to </a:t>
            </a:r>
            <a:r>
              <a:rPr lang="en-US" dirty="0" err="1"/>
              <a:t>bank;update</a:t>
            </a:r>
            <a:r>
              <a:rPr lang="en-US" dirty="0"/>
              <a:t> status in </a:t>
            </a:r>
            <a:r>
              <a:rPr lang="en-US" dirty="0" err="1"/>
              <a:t>jira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ADDC-E0F3-451D-B868-EC5B696A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Product Vs Customization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D9BB-31AA-48A8-8CD5-2ADA8279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Kindly see the path of file to identify Product or customized 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D21A41-058E-46C2-A6F2-FD52E946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24374"/>
              </p:ext>
            </p:extLst>
          </p:nvPr>
        </p:nvGraphicFramePr>
        <p:xfrm>
          <a:off x="1476375" y="1828165"/>
          <a:ext cx="9486900" cy="5009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1773324872"/>
                    </a:ext>
                  </a:extLst>
                </a:gridCol>
                <a:gridCol w="4791075">
                  <a:extLst>
                    <a:ext uri="{9D8B030D-6E8A-4147-A177-3AD203B41FA5}">
                      <a16:colId xmlns:a16="http://schemas.microsoft.com/office/drawing/2014/main" val="52745484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74034221"/>
                    </a:ext>
                  </a:extLst>
                </a:gridCol>
              </a:tblGrid>
              <a:tr h="721761">
                <a:tc>
                  <a:txBody>
                    <a:bodyPr/>
                    <a:lstStyle/>
                    <a:p>
                      <a:r>
                        <a:rPr lang="en-US" dirty="0"/>
                        <a:t>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File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Customized File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62888"/>
                  </a:ext>
                </a:extLst>
              </a:tr>
              <a:tr h="726301">
                <a:tc>
                  <a:txBody>
                    <a:bodyPr/>
                    <a:lstStyle/>
                    <a:p>
                      <a:r>
                        <a:rPr lang="en-US" dirty="0" err="1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EBankingWeb</a:t>
                      </a:r>
                      <a:r>
                        <a:rPr lang="en-US" dirty="0"/>
                        <a:t>\</a:t>
                      </a:r>
                      <a:r>
                        <a:rPr lang="en-US" dirty="0" err="1"/>
                        <a:t>WebContent</a:t>
                      </a:r>
                      <a:r>
                        <a:rPr lang="en-US" dirty="0"/>
                        <a:t>\</a:t>
                      </a:r>
                      <a:r>
                        <a:rPr lang="en-US" dirty="0" err="1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D:\Training_WS\EBankingWeb\WebContent\custom_jsp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93956"/>
                  </a:ext>
                </a:extLst>
              </a:tr>
              <a:tr h="508411">
                <a:tc>
                  <a:txBody>
                    <a:bodyPr/>
                    <a:lstStyle/>
                    <a:p>
                      <a:r>
                        <a:rPr lang="en-US" dirty="0" err="1"/>
                        <a:t>formsgroup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formsgroup</a:t>
                      </a:r>
                      <a:r>
                        <a:rPr lang="en-US" dirty="0"/>
                        <a:t>\product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formsgroup</a:t>
                      </a:r>
                      <a:r>
                        <a:rPr lang="en-US" dirty="0"/>
                        <a:t>\custom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60317"/>
                  </a:ext>
                </a:extLst>
              </a:tr>
              <a:tr h="726301">
                <a:tc>
                  <a:txBody>
                    <a:bodyPr/>
                    <a:lstStyle/>
                    <a:p>
                      <a:r>
                        <a:rPr lang="en-US" dirty="0"/>
                        <a:t>Service </a:t>
                      </a:r>
                      <a:r>
                        <a:rPr lang="en-US" dirty="0" err="1"/>
                        <a:t>impl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file Package starts with </a:t>
                      </a:r>
                      <a:r>
                        <a:rPr lang="en-US" dirty="0" err="1"/>
                        <a:t>com.Infosys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file package starts like com.&lt;</a:t>
                      </a:r>
                      <a:r>
                        <a:rPr lang="en-US" dirty="0" err="1"/>
                        <a:t>urBankSpecificCode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47503"/>
                  </a:ext>
                </a:extLst>
              </a:tr>
              <a:tr h="508411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hif</a:t>
                      </a:r>
                      <a:r>
                        <a:rPr lang="en-US" dirty="0"/>
                        <a:t>\product\request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hif</a:t>
                      </a:r>
                      <a:r>
                        <a:rPr lang="en-US" dirty="0"/>
                        <a:t>\custom\request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99657"/>
                  </a:ext>
                </a:extLst>
              </a:tr>
              <a:tr h="508411"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hif</a:t>
                      </a:r>
                      <a:r>
                        <a:rPr lang="en-US" dirty="0"/>
                        <a:t>\product\transformer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WorkingDir</a:t>
                      </a:r>
                      <a:r>
                        <a:rPr lang="en-US" dirty="0"/>
                        <a:t>\data\</a:t>
                      </a:r>
                      <a:r>
                        <a:rPr lang="en-US" dirty="0" err="1"/>
                        <a:t>hif</a:t>
                      </a:r>
                      <a:r>
                        <a:rPr lang="en-US" dirty="0"/>
                        <a:t>\custom\transformer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90429"/>
                  </a:ext>
                </a:extLst>
              </a:tr>
              <a:tr h="294555">
                <a:tc>
                  <a:txBody>
                    <a:bodyPr/>
                    <a:lstStyle/>
                    <a:p>
                      <a:r>
                        <a:rPr lang="en-US" dirty="0"/>
                        <a:t>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file Package starts with </a:t>
                      </a:r>
                      <a:r>
                        <a:rPr lang="en-US" dirty="0" err="1"/>
                        <a:t>com.Infosys.ebanking.types.valueobjects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file Package starts with com.&lt;</a:t>
                      </a:r>
                      <a:r>
                        <a:rPr lang="en-US" dirty="0" err="1"/>
                        <a:t>urBankSpecificCode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ebanking.types.valueobjects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35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BE0BE-8822-4082-BCAE-C458C8D3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Extension Vs Customization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14BF-1783-485B-80CB-27F9D23E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Extension File</a:t>
            </a:r>
          </a:p>
          <a:p>
            <a:pPr lvl="1"/>
            <a:r>
              <a:rPr lang="en-US" dirty="0"/>
              <a:t>When you want to edit a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/FG/service file/Request File/Transformer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Customization File</a:t>
            </a:r>
          </a:p>
          <a:p>
            <a:pPr marL="457200" lvl="1" indent="0">
              <a:buNone/>
            </a:pPr>
            <a:r>
              <a:rPr lang="en-US" dirty="0"/>
              <a:t>When you to create 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/FG/service file/Request File/Transformer</a:t>
            </a:r>
          </a:p>
        </p:txBody>
      </p:sp>
    </p:spTree>
    <p:extLst>
      <p:ext uri="{BB962C8B-B14F-4D97-AF65-F5344CB8AC3E}">
        <p14:creationId xmlns:p14="http://schemas.microsoft.com/office/powerpoint/2010/main" val="26050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7B20F-1B20-401A-8162-4DBCE47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rgbClr val="FFFFFF"/>
                </a:solidFill>
              </a:rPr>
              <a:t>Source Vs Compiled File Formats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42B58D-F28D-44A4-910D-08DB0EFB2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33912"/>
              </p:ext>
            </p:extLst>
          </p:nvPr>
        </p:nvGraphicFramePr>
        <p:xfrm>
          <a:off x="838200" y="2202005"/>
          <a:ext cx="10515601" cy="35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966">
                  <a:extLst>
                    <a:ext uri="{9D8B030D-6E8A-4147-A177-3AD203B41FA5}">
                      <a16:colId xmlns:a16="http://schemas.microsoft.com/office/drawing/2014/main" val="2106318368"/>
                    </a:ext>
                  </a:extLst>
                </a:gridCol>
                <a:gridCol w="3826463">
                  <a:extLst>
                    <a:ext uri="{9D8B030D-6E8A-4147-A177-3AD203B41FA5}">
                      <a16:colId xmlns:a16="http://schemas.microsoft.com/office/drawing/2014/main" val="880797653"/>
                    </a:ext>
                  </a:extLst>
                </a:gridCol>
                <a:gridCol w="4025172">
                  <a:extLst>
                    <a:ext uri="{9D8B030D-6E8A-4147-A177-3AD203B41FA5}">
                      <a16:colId xmlns:a16="http://schemas.microsoft.com/office/drawing/2014/main" val="1540319364"/>
                    </a:ext>
                  </a:extLst>
                </a:gridCol>
              </a:tblGrid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File 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Source File Format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Compiled File Format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412187301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Formsgroup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.xml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.fg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3643190899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Service impl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.java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.class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1942630717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Request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.xml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.hif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1580958488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Transformer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.xml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.hif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4221879119"/>
                  </a:ext>
                </a:extLst>
              </a:tr>
              <a:tr h="462020">
                <a:tc>
                  <a:txBody>
                    <a:bodyPr/>
                    <a:lstStyle/>
                    <a:p>
                      <a:r>
                        <a:rPr lang="en-US" sz="2100"/>
                        <a:t>VO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.xml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.java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1766460595"/>
                  </a:ext>
                </a:extLst>
              </a:tr>
              <a:tr h="777034">
                <a:tc>
                  <a:txBody>
                    <a:bodyPr/>
                    <a:lstStyle/>
                    <a:p>
                      <a:r>
                        <a:rPr lang="en-US" sz="2100"/>
                        <a:t>DAL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.xml</a:t>
                      </a:r>
                    </a:p>
                  </a:txBody>
                  <a:tcPr marL="105004" marR="105004" marT="52502" marB="52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.java(query builder and data builder java files)</a:t>
                      </a:r>
                    </a:p>
                  </a:txBody>
                  <a:tcPr marL="105004" marR="105004" marT="52502" marB="52502"/>
                </a:tc>
                <a:extLst>
                  <a:ext uri="{0D108BD9-81ED-4DB2-BD59-A6C34878D82A}">
                    <a16:rowId xmlns:a16="http://schemas.microsoft.com/office/drawing/2014/main" val="203793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06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7BE54-8843-4B71-8FC7-21965D4E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3962-0AD8-4B61-B50B-C1686A8A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098800"/>
            <a:ext cx="7644627" cy="3012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Ebanking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-Tools</a:t>
            </a: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4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8D2D-2A88-4567-9B94-FE313717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Jsp,FG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F53D-CDCC-4FD2-A268-DD1E07B8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JSP</a:t>
            </a:r>
          </a:p>
          <a:p>
            <a:pPr lvl="1"/>
            <a:r>
              <a:rPr lang="en-US" dirty="0"/>
              <a:t>Presentation Layer comprising of UI components and buttons for user actions.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FG – </a:t>
            </a:r>
            <a:r>
              <a:rPr lang="en-US" b="1" dirty="0" err="1"/>
              <a:t>FormsGroup</a:t>
            </a:r>
            <a:endParaRPr lang="en-US" b="1" dirty="0"/>
          </a:p>
          <a:p>
            <a:pPr lvl="2"/>
            <a:r>
              <a:rPr lang="en-US" dirty="0" err="1">
                <a:effectLst/>
                <a:ea typeface="Calibri" panose="020F0502020204030204" pitchFamily="34" charset="0"/>
              </a:rPr>
              <a:t>FormsGroup</a:t>
            </a:r>
            <a:r>
              <a:rPr lang="en-US" dirty="0">
                <a:effectLst/>
                <a:ea typeface="Calibri" panose="020F0502020204030204" pitchFamily="34" charset="0"/>
              </a:rPr>
              <a:t> handles a set/group of related user actions initiated in a UI </a:t>
            </a:r>
          </a:p>
          <a:p>
            <a:pPr lvl="2"/>
            <a:r>
              <a:rPr lang="en-US" b="1" dirty="0"/>
              <a:t>FG Structure</a:t>
            </a:r>
          </a:p>
          <a:p>
            <a:pPr lvl="3"/>
            <a:r>
              <a:rPr lang="en-US" b="1" dirty="0"/>
              <a:t>Generic Details Section</a:t>
            </a:r>
          </a:p>
          <a:p>
            <a:pPr lvl="3"/>
            <a:r>
              <a:rPr lang="en-US" b="1" dirty="0"/>
              <a:t>Global Variable declaration Section</a:t>
            </a:r>
          </a:p>
          <a:p>
            <a:pPr lvl="3"/>
            <a:r>
              <a:rPr lang="en-US" b="1" dirty="0"/>
              <a:t>Forms Fields Specification Section</a:t>
            </a:r>
          </a:p>
          <a:p>
            <a:pPr lvl="3"/>
            <a:r>
              <a:rPr lang="en-US" b="1" dirty="0"/>
              <a:t>Mapping Specification Section</a:t>
            </a:r>
          </a:p>
          <a:p>
            <a:pPr lvl="3"/>
            <a:r>
              <a:rPr lang="en-US" b="1" dirty="0"/>
              <a:t>Event Specification Section</a:t>
            </a:r>
          </a:p>
          <a:p>
            <a:pPr lvl="8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Extending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JSP,FG,java</a:t>
            </a:r>
            <a:r>
              <a:rPr lang="en-US" dirty="0">
                <a:solidFill>
                  <a:srgbClr val="FFFFFF"/>
                </a:solidFill>
              </a:rPr>
              <a:t>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JSP</a:t>
            </a:r>
          </a:p>
          <a:p>
            <a:pPr lvl="1"/>
            <a:r>
              <a:rPr lang="en-US" dirty="0"/>
              <a:t>Copy the product </a:t>
            </a:r>
            <a:r>
              <a:rPr lang="en-US" dirty="0" err="1"/>
              <a:t>jsp</a:t>
            </a:r>
            <a:r>
              <a:rPr lang="en-US" dirty="0"/>
              <a:t> and place under </a:t>
            </a:r>
            <a:r>
              <a:rPr lang="en-US" dirty="0" err="1"/>
              <a:t>custom_jsp</a:t>
            </a:r>
            <a:r>
              <a:rPr lang="en-US" dirty="0"/>
              <a:t> in same path structure in “</a:t>
            </a:r>
            <a:r>
              <a:rPr lang="en-US" dirty="0" err="1"/>
              <a:t>webcontent</a:t>
            </a:r>
            <a:r>
              <a:rPr lang="en-US" dirty="0"/>
              <a:t>” folder in your project. </a:t>
            </a:r>
            <a:r>
              <a:rPr lang="en-US" dirty="0" err="1"/>
              <a:t>Jsp</a:t>
            </a:r>
            <a:r>
              <a:rPr lang="en-US" dirty="0"/>
              <a:t> under </a:t>
            </a:r>
            <a:r>
              <a:rPr lang="en-US" dirty="0" err="1"/>
              <a:t>custom_jsp</a:t>
            </a:r>
            <a:r>
              <a:rPr lang="en-US" dirty="0"/>
              <a:t> takes precedence over product </a:t>
            </a:r>
            <a:r>
              <a:rPr lang="en-US" dirty="0" err="1"/>
              <a:t>jsp</a:t>
            </a:r>
            <a:r>
              <a:rPr lang="en-US" dirty="0"/>
              <a:t>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1502-4788-4679-BAD6-97DE0CB1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Extending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JSP,FG,java</a:t>
            </a:r>
            <a:r>
              <a:rPr lang="en-US" dirty="0">
                <a:solidFill>
                  <a:srgbClr val="FFFFFF"/>
                </a:solidFill>
              </a:rPr>
              <a:t> files, </a:t>
            </a:r>
            <a:r>
              <a:rPr lang="en-US" dirty="0" err="1">
                <a:solidFill>
                  <a:srgbClr val="FFFFFF"/>
                </a:solidFill>
              </a:rPr>
              <a:t>hif</a:t>
            </a:r>
            <a:r>
              <a:rPr lang="en-US" dirty="0">
                <a:solidFill>
                  <a:srgbClr val="FFFFFF"/>
                </a:solidFill>
              </a:rPr>
              <a:t> files, VO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C451-99AC-4EB4-894E-BE0A880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FG</a:t>
            </a:r>
          </a:p>
          <a:p>
            <a:pPr lvl="1"/>
            <a:r>
              <a:rPr lang="en-US" dirty="0"/>
              <a:t>Add suffix _Extension to product FG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 the logic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 under data\</a:t>
            </a:r>
            <a:r>
              <a:rPr lang="en-US" dirty="0" err="1"/>
              <a:t>formsgroup</a:t>
            </a:r>
            <a:r>
              <a:rPr lang="en-US" dirty="0"/>
              <a:t>\extensions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8BDCD5AE3E54C918101564A95A12C" ma:contentTypeVersion="15" ma:contentTypeDescription="Create a new document." ma:contentTypeScope="" ma:versionID="7f28de163a6cce77f1cafafad91bd0d1">
  <xsd:schema xmlns:xsd="http://www.w3.org/2001/XMLSchema" xmlns:xs="http://www.w3.org/2001/XMLSchema" xmlns:p="http://schemas.microsoft.com/office/2006/metadata/properties" xmlns:ns2="be86d0ba-d810-4e36-bff0-2898545b7909" xmlns:ns3="d4644c1b-1bcc-468e-aec0-9ad3ab566061" targetNamespace="http://schemas.microsoft.com/office/2006/metadata/properties" ma:root="true" ma:fieldsID="b33f5e344cc8f08e0c2a160c8981c6b1" ns2:_="" ns3:_="">
    <xsd:import namespace="be86d0ba-d810-4e36-bff0-2898545b7909"/>
    <xsd:import namespace="d4644c1b-1bcc-468e-aec0-9ad3ab566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d0ba-d810-4e36-bff0-2898545b7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44c1b-1bcc-468e-aec0-9ad3ab566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ef0679-1cf6-4205-ba13-336f8d1b7009}" ma:internalName="TaxCatchAll" ma:showField="CatchAllData" ma:web="d4644c1b-1bcc-468e-aec0-9ad3ab5660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644c1b-1bcc-468e-aec0-9ad3ab566061" xsi:nil="true"/>
    <lcf76f155ced4ddcb4097134ff3c332f xmlns="be86d0ba-d810-4e36-bff0-2898545b79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BD4CF4-C35B-4C57-A6A3-1814318C076A}"/>
</file>

<file path=customXml/itemProps2.xml><?xml version="1.0" encoding="utf-8"?>
<ds:datastoreItem xmlns:ds="http://schemas.openxmlformats.org/officeDocument/2006/customXml" ds:itemID="{DC46FCB9-41D2-442C-BF81-CA607016234F}"/>
</file>

<file path=customXml/itemProps3.xml><?xml version="1.0" encoding="utf-8"?>
<ds:datastoreItem xmlns:ds="http://schemas.openxmlformats.org/officeDocument/2006/customXml" ds:itemID="{D313721E-A497-4BB7-9D6B-504DE198ABB7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Agenda</vt:lpstr>
      <vt:lpstr>Issue Flow</vt:lpstr>
      <vt:lpstr>Identify Product Vs Customization Files </vt:lpstr>
      <vt:lpstr>Extension Vs Customization </vt:lpstr>
      <vt:lpstr>Source Vs Compiled File Formats </vt:lpstr>
      <vt:lpstr> </vt:lpstr>
      <vt:lpstr>What is Jsp,FG </vt:lpstr>
      <vt:lpstr>Extending – JSP,FG,java files, hif files, VO </vt:lpstr>
      <vt:lpstr>Extending – JSP,FG,java files, hif files, VO </vt:lpstr>
      <vt:lpstr>Extending – JSP,FG,impl java files, hif files, VO </vt:lpstr>
      <vt:lpstr>Extending – JSP,FG,impl java files, hif files, VO </vt:lpstr>
      <vt:lpstr>Extending – JSP,FG,impl java files, hif files, VO </vt:lpstr>
      <vt:lpstr>Custom Files – JSP,FG,impl java files, hif files, VO </vt:lpstr>
      <vt:lpstr>Custom Files – JSP,FG,impl java files, hif files, VO </vt:lpstr>
      <vt:lpstr>Custom Files – JSP,FG,impl java files, hif files, VO </vt:lpstr>
      <vt:lpstr>Custom Files – JSP,FG,impl java files, hif files, VO </vt:lpstr>
      <vt:lpstr>FAQ</vt:lpstr>
      <vt:lpstr>FAQ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Ajeeth Kumar S</dc:creator>
  <cp:lastModifiedBy>Ajeeth Kumar S</cp:lastModifiedBy>
  <cp:revision>12</cp:revision>
  <dcterms:created xsi:type="dcterms:W3CDTF">2022-07-26T18:35:28Z</dcterms:created>
  <dcterms:modified xsi:type="dcterms:W3CDTF">2022-07-26T19:56:22Z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0x01010035D8BDCD5AE3E54C918101564A95A12C</vt:lpwstr>
  </property>
</Properties>
</file>