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11"/>
  </p:notesMasterIdLst>
  <p:sldIdLst>
    <p:sldId id="256" r:id="rId2"/>
    <p:sldId id="258" r:id="rId3"/>
    <p:sldId id="261" r:id="rId4"/>
    <p:sldId id="262" r:id="rId5"/>
    <p:sldId id="263" r:id="rId6"/>
    <p:sldId id="266" r:id="rId7"/>
    <p:sldId id="264" r:id="rId8"/>
    <p:sldId id="267" r:id="rId9"/>
    <p:sldId id="260" r:id="rId10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32" autoAdjust="0"/>
  </p:normalViewPr>
  <p:slideViewPr>
    <p:cSldViewPr>
      <p:cViewPr varScale="1">
        <p:scale>
          <a:sx n="98" d="100"/>
          <a:sy n="98" d="100"/>
        </p:scale>
        <p:origin x="1686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A74A080E-13E7-4595-90F1-B4BB408E08A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78FEE4-9C2D-43FF-91AE-59D4F60EE33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B2E9132-2C3D-4B57-87FD-AB88A7B84623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B1FF858-83B0-4B65-BD70-D4E055CDFEB8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6627B240-BF44-4830-80ED-62564CD5AAC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E7ABD75D-C9ED-4DA6-9986-DBCFC424D14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A0E5E183-95A0-41CE-A107-5D8427920E4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>
            <a:extLst>
              <a:ext uri="{FF2B5EF4-FFF2-40B4-BE49-F238E27FC236}">
                <a16:creationId xmlns:a16="http://schemas.microsoft.com/office/drawing/2014/main" id="{A0E48015-0C5F-4155-80D0-E9A99914A58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D21FC91-0F90-4136-9C51-03BE1471E18F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altLang="en-US" sz="1400"/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7E5DEFCF-FFA3-4296-8A0A-A293B6AFD2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A62CB41A-1BA4-4345-A1E9-7C6E46D0B6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F03F40A0-62CC-419D-A4EC-5736E2CC36D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48ED176-2E45-491C-9059-04FCBE0897E8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5224E595-2435-4355-BDC9-8DA40A03B3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3252E190-0E68-4C96-A7EB-11F1E98CBB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5F323D9B-2B63-4869-9C66-E077F337B27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4CA32E4-375B-4A02-872B-7B5711B7A04F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BAC5B461-BB27-4CE0-B4E7-33182C4AE1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36F69E1C-ED7E-456B-B9BB-D3FF513CF4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2EC86A2D-9732-4B4D-8274-072E42AB7D9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DBE98C5-DEC5-498F-B2C9-FAD3487F623F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24D37AF2-384A-42E8-AFFE-2FDB99D99F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29CA29D-36D2-4D21-AD40-23A2752F72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953E7E2F-BA3A-4C7E-9A32-13DD7BC274D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ED925B-7492-42DC-B7D2-2C274F636509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IN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9E8D24DE-1D11-4F21-A64C-AD378F657C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8F813D11-49C3-4010-86E6-380CFD886C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7658A7E9-E113-40D9-9C7A-183F80B139F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F744669-212C-4C65-8B11-30A2BC1BE8C9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IN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6B961F6E-D73E-463C-B70F-E995FB038B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DFD7BDFB-901B-4918-8929-366EFCB27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C31E8824-5553-421D-BED8-A55B986B4BB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5FC6DA3-FB34-47D0-B702-4881379E3716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IN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A850F011-8791-4143-A95A-17B3198C91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EEE417C2-E64C-40DD-9399-9328D551C5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0371CDAD-3323-4975-A82B-1B8158CEB65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ABB8574-19C4-427D-A2F8-D722979BD05E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IN" altLang="en-US" sz="1400"/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4B73552B-44BE-475F-9E4C-5E90F0CA67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24900DE2-69F3-46D6-A029-A1787C97E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BD2550DD-420F-441D-81AB-303D49911A95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CC19AB8-5987-43ED-A59B-84A7C7DF95AC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BCDEF3C-9089-4670-B718-D0E956154DE3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ED229476-459A-47E9-B3B6-397A2D45D33B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E82C310C-BF9D-4773-8DEE-FEF7C2E824E1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5B5FA499-8169-4055-9DDF-59A8B1388AC4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D3777FD4-6FAD-4278-A4B2-AC9E2B0F1D6F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10FF6834-5775-4D1D-BCBF-ACFEC68DFAAF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35301892-99AC-4FAF-A8C2-3176051642BD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CA3C51D3-AA51-41BA-9D46-E7708CB51138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EBDAD83C-7016-4AAA-8887-0FA37BBC0649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3E025CF3-A138-417E-AC18-325A2DB8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ECA19-1D19-4637-8CEF-CDD298D641DB}" type="datetimeFigureOut">
              <a:rPr lang="en-US"/>
              <a:pPr>
                <a:defRPr/>
              </a:pPr>
              <a:t>1/30/2022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5C55429-8BB1-4212-B508-6588506F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684F9C7-A914-4CB5-922F-DF4AD2217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45058-1FCF-401D-B653-06F9F6A284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6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F8730-F434-4DBD-AD1C-C7623C55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C8F42-5396-4CFB-B122-3EB5CB7DCEED}" type="datetimeFigureOut">
              <a:rPr lang="en-US"/>
              <a:pPr>
                <a:defRPr/>
              </a:pPr>
              <a:t>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97119-6AFA-41D2-91DE-6B5C7C9F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41E11-31B6-49ED-9EE0-67E33CA2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7A10B-739B-4FDC-957B-BB31D10FE6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1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57E86B-A6EA-4C66-A94C-E961029462CB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85AC6-0B9D-420C-94F2-08D9ABE2DB5D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ED4DC45-68DA-4CD3-B120-8835FC886F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97351-3268-46C3-B33E-9B57B2426FE7}" type="datetimeFigureOut">
              <a:rPr lang="en-US"/>
              <a:pPr>
                <a:defRPr/>
              </a:pPr>
              <a:t>1/30/2022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2E8C13F-5EF2-4A1A-839F-EE4866E5858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C3561CE-C9AC-47C1-AD7B-C20D6411C3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B4E66-FCF3-42EC-9246-214AD36438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46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A6E0B-D7CE-413D-BC72-9803D6DB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4F588-683F-4A8E-80FF-28EC6DC00DB5}" type="datetimeFigureOut">
              <a:rPr lang="en-US"/>
              <a:pPr>
                <a:defRPr/>
              </a:pPr>
              <a:t>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5739A-A506-4080-BF10-18DBD10E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52ED8-3C4A-4008-8F54-3131BC6E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08C20-8D6D-4E98-AFB6-FB550F1E14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73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FF2544-58D1-48E9-82BC-BD0B8D2D690C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0AF0A4-6B6E-4FFE-9CB6-348AE9AF5037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1EC086F-676B-4CF8-A06B-4F7BF4BC20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4F51F-3AB6-41D1-A12D-D33C65D62DF4}" type="datetimeFigureOut">
              <a:rPr lang="en-US"/>
              <a:pPr>
                <a:defRPr/>
              </a:pPr>
              <a:t>1/30/2022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61B5B2B-2662-49AE-9DA5-8AF31CDD9F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2A8314E-7151-4DDC-8E5B-1968C3F4DC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1BB67-9738-4CB8-A95F-A6FD704834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46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4920967-1188-46EB-93E2-ECCB5552555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1CDE1-4D2F-4BDB-AB68-0EA1C8F6A51F}" type="datetimeFigureOut">
              <a:rPr lang="en-US"/>
              <a:pPr>
                <a:defRPr/>
              </a:pPr>
              <a:t>1/30/2022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F5EB088-1FE3-43D2-A657-EFA266DB99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E008579-BA0B-4889-A73A-2BA73C4ECEB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76CD1-8AE4-4A2D-9CF4-6D2179FE7B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42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A1277-A1CD-47CA-B83C-BAE78429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CCA9A-C7A6-462C-A33E-06481A22B6C3}" type="datetimeFigureOut">
              <a:rPr lang="en-US"/>
              <a:pPr>
                <a:defRPr/>
              </a:pPr>
              <a:t>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83F37-A501-476E-8542-A5B715F4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43954-D28B-4A08-A51D-D5A96752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90867-DA6D-4207-9275-EF9A7FD8EE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41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68984-143B-44CA-BBF8-97BCF156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300A2-E3F8-44C5-8B13-82DADA489842}" type="datetimeFigureOut">
              <a:rPr lang="en-US"/>
              <a:pPr>
                <a:defRPr/>
              </a:pPr>
              <a:t>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2551B-96FF-4032-8D7F-BBA64A7D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EA5CC-4CFC-4A7E-A2F5-BD8A416F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F4432-F55A-4494-A113-7B45DCDC13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40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B5CBB-F2B3-48D6-8FC9-FAEE690B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02E70-FFC2-4BDC-A864-ABF77BF0420E}" type="datetimeFigureOut">
              <a:rPr lang="en-US"/>
              <a:pPr>
                <a:defRPr/>
              </a:pPr>
              <a:t>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7363C-D687-4526-A0DD-7B39E0C7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535E5-71BF-40C0-B614-F702588C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B8E21-E876-4340-A39A-D8E916A076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2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136AF-FB65-4DD6-BA2F-1CAABA04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E8C69-2A88-41AD-A1B3-0B7631E5839B}" type="datetimeFigureOut">
              <a:rPr lang="en-US"/>
              <a:pPr>
                <a:defRPr/>
              </a:pPr>
              <a:t>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3E136-B72E-4748-9146-C9403DB5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77151-119D-44E2-9ABB-D53E75E3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7C5A9-95A0-4094-AF31-1E6797BA1B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DEC6903-E01F-4D7A-A90E-E07C3116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1E74D-EEA4-4D81-9679-E8658A88C0B5}" type="datetimeFigureOut">
              <a:rPr lang="en-US"/>
              <a:pPr>
                <a:defRPr/>
              </a:pPr>
              <a:t>1/30/2022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7AAC54-4752-4E07-A0C1-062388C6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4B2471D-69F1-44FE-ADA3-3D5287F1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625D8-EDC4-42B8-8831-DD91AC77C1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5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B955C2E-027F-49EC-903B-910717224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182C9-CD72-4C23-BC2B-1A640624A7AD}" type="datetimeFigureOut">
              <a:rPr lang="en-US"/>
              <a:pPr>
                <a:defRPr/>
              </a:pPr>
              <a:t>1/30/2022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DB48289-59C5-4F1F-ABEC-CFA7D887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3D7FCD9-59A4-47A2-8CE6-36C2ECE6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A7A3F-E096-4094-A5BE-134F109407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7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6AF972B-26B6-42B5-BEFE-5D0B0DED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56BD9-F65C-484B-A065-A8959DCFE14E}" type="datetimeFigureOut">
              <a:rPr lang="en-US"/>
              <a:pPr>
                <a:defRPr/>
              </a:pPr>
              <a:t>1/30/2022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FD6B91E-E523-4876-AB9E-9CCA806B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81425F-56FF-47E5-8F77-59CAAD8B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0D292-0750-441E-B0D9-BAAF0B3F48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9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4EC11AF-AE4D-42CB-9C5E-7F6E1A33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E022A-D012-4A95-AF32-D2CE2D2EAECC}" type="datetimeFigureOut">
              <a:rPr lang="en-US"/>
              <a:pPr>
                <a:defRPr/>
              </a:pPr>
              <a:t>1/30/2022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5C50242-E445-4AD1-8024-7C5746F1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114D002-A889-4F7F-AF88-759524BC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A11AE-81E0-4E71-ACDE-04CC6CEB3D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9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20B8DBD-7A97-4A0E-A6BA-4AEBA92C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B0EB0-4C85-47F5-9078-3A92FCB97B8B}" type="datetimeFigureOut">
              <a:rPr lang="en-US"/>
              <a:pPr>
                <a:defRPr/>
              </a:pPr>
              <a:t>1/30/2022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5A835AF-BAD0-4B50-8482-FFC1ADAE3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E839281-EBD9-4B9D-9545-098559C1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2C358-1506-4F15-AB54-39124D66E7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2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rtlCol="0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E1332E2-2388-43C5-AE90-6E0DEDABA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8B3F5-D07E-4834-9762-21BD96B27A15}" type="datetimeFigureOut">
              <a:rPr lang="en-US"/>
              <a:pPr>
                <a:defRPr/>
              </a:pPr>
              <a:t>1/30/2022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21D70FD-30E5-4D52-A7EB-92D937F0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212BC8C-86D2-415E-AC40-D266BB6E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CD785-FF77-4BCC-B173-A3ECEA50E2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5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E60079CD-2A84-48FB-9B5E-9B47482A81FC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FDCD4A2-C025-4AE7-90CC-BE19BAD87DE1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5C8C617-382E-4008-955B-AF5BFE4A9539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A5BB429-1551-4BA0-A64E-28F2E303C847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A488977-9277-4099-B55E-3BDF1F4EAD97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64C42022-91ED-4DB4-99B6-D320B376A87F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DE9DAEC-5EB6-4334-8D88-BF787D894D78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DF823E7-BD6F-4D39-91F6-33C81E5324B7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01FE59D-BE2D-4E89-A00B-0909AF580B85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3842E0C-6BD9-4943-A0BA-D1A50C4E2665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75384A2-D248-40B7-A76B-4EE9F4F0C14A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F87048A4-4810-480E-9557-929AA19B3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8FFAA4A2-27D0-45A7-A77E-0B833D26A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2381250"/>
            <a:ext cx="6997700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58F2B-E9AA-4704-B33C-6FA2AC244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6541CAF-E1D9-4741-AB70-69A4224118C7}" type="datetimeFigureOut">
              <a:rPr lang="en-US"/>
              <a:pPr>
                <a:defRPr/>
              </a:pPr>
              <a:t>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AA278-9885-4339-BE7F-D18CD6CB8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45AA0-95F1-47F1-9330-7EF34B042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9BB299B3-5AA5-4BA0-AD3E-7AD86C5711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5" r:id="rId11"/>
    <p:sldLayoutId id="2147483830" r:id="rId12"/>
    <p:sldLayoutId id="2147483836" r:id="rId13"/>
    <p:sldLayoutId id="2147483831" r:id="rId14"/>
    <p:sldLayoutId id="2147483832" r:id="rId15"/>
    <p:sldLayoutId id="2147483833" r:id="rId16"/>
  </p:sldLayoutIdLst>
  <p:txStyles>
    <p:titleStyle>
      <a:lvl1pPr algn="l" defTabSz="503238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E6DB2925-C94B-456B-ACBC-FCA92AC65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873250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E-SUPERMARKET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Bendale</a:t>
            </a:r>
            <a:r>
              <a:rPr lang="en-I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Disha: 21204011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Haria</a:t>
            </a:r>
            <a:r>
              <a:rPr lang="en-I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3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Dhruvi</a:t>
            </a:r>
            <a:r>
              <a:rPr lang="en-I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21204012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Tambe Pallavi: 21204001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Guide: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IN" altLang="en-US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Anagha</a:t>
            </a: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Aher</a:t>
            </a:r>
            <a:endParaRPr lang="en-IN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2">
            <a:extLst>
              <a:ext uri="{FF2B5EF4-FFF2-40B4-BE49-F238E27FC236}">
                <a16:creationId xmlns:a16="http://schemas.microsoft.com/office/drawing/2014/main" id="{7C9B394C-D7D3-4228-8C5C-045995AEB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588"/>
            <a:ext cx="9936162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F807BB0-E9B6-4E1C-8D14-2C01357F1213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B5FF9ADC-A793-4D5E-B5A7-428E17287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773C3320-6AA7-4F02-9A11-96E72B2A0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474788"/>
            <a:ext cx="8713787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3F344-C1D5-47D1-A94F-D3F6DFE57DD0}"/>
              </a:ext>
            </a:extLst>
          </p:cNvPr>
          <p:cNvSpPr txBox="1"/>
          <p:nvPr/>
        </p:nvSpPr>
        <p:spPr>
          <a:xfrm>
            <a:off x="503238" y="1474788"/>
            <a:ext cx="9217025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E-Supermarket is one of the essential part of our daily life. We're using different types of shops to buy different kind of things everyday .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E-Supermarket  is a process where customers directly buy goods and services over the Internet.</a:t>
            </a:r>
          </a:p>
          <a:p>
            <a:pPr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shops come in various forms such as, online shop, e-store, Internet  shop, e-Shop, web store, web shop, online store or virtual store.</a:t>
            </a:r>
          </a:p>
          <a:p>
            <a:pPr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9C912B5A-D8B0-4DCE-9CA7-F40C40A25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CA78DCDF-856E-4FEF-A3A8-B3D7854CE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581150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Wingdings" panose="05000000000000000000" pitchFamily="2" charset="2"/>
              <a:buChar char="Ø"/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2" name="TextBox 4">
            <a:extLst>
              <a:ext uri="{FF2B5EF4-FFF2-40B4-BE49-F238E27FC236}">
                <a16:creationId xmlns:a16="http://schemas.microsoft.com/office/drawing/2014/main" id="{CBC76B51-BECB-4F3B-BBCD-6487DBCF4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474788"/>
            <a:ext cx="9070975" cy="230832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altLang="en-US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complaints of customers towards product &amp; services..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study the  customer satisfaction level.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find out the customer interest for the company product.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3F2BB47E-D3C0-49A2-A784-E75D5A1F8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3. Scope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EE5AE52-6F0A-499F-99BD-265A4FFA9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9" y="1768475"/>
            <a:ext cx="8713538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that this product made here is just to ensure could be valid in today real challenging world. Here all the facilities are made and tested.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the system works for limited number of administrators to work. In near future it will be extended for many types of insurance policies so that efficiency can be improved.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444444"/>
                </a:solidFill>
                <a:latin typeface="Raleway" panose="020B0604020202020204" pitchFamily="2" charset="0"/>
              </a:rPr>
              <a:t> </a:t>
            </a:r>
            <a:r>
              <a:rPr lang="en-US" sz="24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shopping system provides a 24×7 service, that is customers can surf the website, place orders anytime they wish to.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0" indent="0">
              <a:defRPr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endParaRPr lang="en-IN" altLang="en-US" sz="2400" dirty="0">
              <a:solidFill>
                <a:schemeClr val="tx1">
                  <a:alpha val="7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2E94C73-EC4E-4CD6-866F-CC8990B38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Feature /Functionality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DFA58BE6-3C14-457B-808A-FFEBCDB20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8713787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96D086-BB93-4467-806A-7ABB7BB4F4AC}"/>
              </a:ext>
            </a:extLst>
          </p:cNvPr>
          <p:cNvSpPr txBox="1"/>
          <p:nvPr/>
        </p:nvSpPr>
        <p:spPr>
          <a:xfrm>
            <a:off x="647700" y="1563688"/>
            <a:ext cx="8424863" cy="3694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has been code in java programming language with  MYSQL server database.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IN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Radio button ,check box &amp; label etc  used in this project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IN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IN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and fast checkout</a:t>
            </a:r>
          </a:p>
          <a:p>
            <a:pPr>
              <a:defRPr/>
            </a:pPr>
            <a:endParaRPr lang="en-IN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IN" dirty="0">
              <a:solidFill>
                <a:srgbClr val="333333"/>
              </a:solidFill>
              <a:latin typeface="raleway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A9DB079C-1E70-489D-89BF-B6159346E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Outcome of Project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670F3D18-93BA-4ED1-B3A1-2D5555C41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6" name="TextBox 4">
            <a:extLst>
              <a:ext uri="{FF2B5EF4-FFF2-40B4-BE49-F238E27FC236}">
                <a16:creationId xmlns:a16="http://schemas.microsoft.com/office/drawing/2014/main" id="{50665932-77C5-4A44-9102-56C10776B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768475"/>
            <a:ext cx="8785225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: A User can register himself to appear in the Any Shopping and may login with his given Name, E-mail Id and password.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User's Login: User's can Shopping by entering his username and password.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 Now: The facility provide to User that he can choose the which he wants to Purchase.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D533BBF-74A8-44BB-88B6-C3FF76C67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6. Technology Stack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1BA9F7E2-5DCB-4C9F-8245-7698C25CA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679450" indent="-571500" algn="just" eaLnBrk="1" fontAlgn="auto" hangingPunct="1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IN" sz="3200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</a:p>
          <a:p>
            <a:pPr lvl="2" algn="just" eaLnBrk="1" fontAlgn="auto" hangingPunct="1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en-IN" sz="3200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IN" sz="3200" dirty="0" err="1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</a:t>
            </a:r>
            <a:r>
              <a:rPr lang="en-IN" sz="3200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16.0.2</a:t>
            </a:r>
          </a:p>
          <a:p>
            <a:pPr lvl="2" algn="just" eaLnBrk="1" fontAlgn="auto" hangingPunct="1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 NetBeans 12.6</a:t>
            </a:r>
            <a:endParaRPr lang="en-IN" sz="3200" dirty="0">
              <a:solidFill>
                <a:schemeClr val="tx1">
                  <a:alpha val="7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9450" indent="-571500" algn="just" eaLnBrk="1" fontAlgn="auto" hangingPunct="1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IN" sz="3200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 lvl="2" algn="just" eaLnBrk="1" fontAlgn="auto" hangingPunct="1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en-IN" sz="3200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 ver 8.0.26</a:t>
            </a:r>
          </a:p>
          <a:p>
            <a:pPr lvl="2" algn="just" eaLnBrk="1" fontAlgn="auto" hangingPunct="1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en-IN" sz="3200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– Connecter – Java 8.0.26</a:t>
            </a:r>
          </a:p>
          <a:p>
            <a:pPr marL="679450" indent="-571500" algn="just" eaLnBrk="1" fontAlgn="auto" hangingPunct="1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IN" sz="3200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</a:p>
          <a:p>
            <a:pPr lvl="2" algn="just" eaLnBrk="1" fontAlgn="auto" hangingPunct="1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en-IN" sz="3200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 16.0.2 Windows</a:t>
            </a:r>
          </a:p>
          <a:p>
            <a:pPr lvl="2" algn="just" eaLnBrk="1" fontAlgn="auto" hangingPunct="1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en-IN" sz="3200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 – SDK – 17.0.0.1</a:t>
            </a:r>
            <a:endParaRPr lang="en-I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84" name="Picture 5">
            <a:extLst>
              <a:ext uri="{FF2B5EF4-FFF2-40B4-BE49-F238E27FC236}">
                <a16:creationId xmlns:a16="http://schemas.microsoft.com/office/drawing/2014/main" id="{582E06C1-5FF6-49E4-9F86-ABE64091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1771650"/>
            <a:ext cx="199548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9" descr="MySql Logo PNG Transparent &amp;amp; SVG Vector - Freebie Supply">
            <a:extLst>
              <a:ext uri="{FF2B5EF4-FFF2-40B4-BE49-F238E27FC236}">
                <a16:creationId xmlns:a16="http://schemas.microsoft.com/office/drawing/2014/main" id="{F01F7DA2-1C19-44E4-8798-A91D5FC4B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3144838"/>
            <a:ext cx="3024188" cy="209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8" descr="JavaFX Animated Ball Example - Mkyong.com">
            <a:extLst>
              <a:ext uri="{FF2B5EF4-FFF2-40B4-BE49-F238E27FC236}">
                <a16:creationId xmlns:a16="http://schemas.microsoft.com/office/drawing/2014/main" id="{FE0CE53F-93DA-4159-B48D-7F906ADF7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5029200"/>
            <a:ext cx="1382712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56A1CF0-21FC-4B66-9E78-036DE38D3104}"/>
              </a:ext>
            </a:extLst>
          </p:cNvPr>
          <p:cNvSpPr/>
          <p:nvPr/>
        </p:nvSpPr>
        <p:spPr>
          <a:xfrm>
            <a:off x="3806147" y="2821303"/>
            <a:ext cx="2514833" cy="1785994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 –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SUPERMARKET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SYSTEM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997134-3CA0-47E6-A941-0FDB3D8C7ABE}"/>
              </a:ext>
            </a:extLst>
          </p:cNvPr>
          <p:cNvSpPr/>
          <p:nvPr/>
        </p:nvSpPr>
        <p:spPr>
          <a:xfrm>
            <a:off x="419052" y="2081842"/>
            <a:ext cx="1728191" cy="858179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GENERATE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USER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6F44AB2-0F2A-45AC-9075-641F989658A3}"/>
              </a:ext>
            </a:extLst>
          </p:cNvPr>
          <p:cNvSpPr/>
          <p:nvPr/>
        </p:nvSpPr>
        <p:spPr>
          <a:xfrm>
            <a:off x="369828" y="3182043"/>
            <a:ext cx="1826640" cy="858179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CUSTOMER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MANAGEMENT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E0E794-0DA1-4E2A-843F-829F7F91ABDB}"/>
              </a:ext>
            </a:extLst>
          </p:cNvPr>
          <p:cNvSpPr/>
          <p:nvPr/>
        </p:nvSpPr>
        <p:spPr>
          <a:xfrm>
            <a:off x="369828" y="4410733"/>
            <a:ext cx="1870221" cy="858179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ADMIN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F14C99-E8C9-4650-84F1-CFB16029B27A}"/>
              </a:ext>
            </a:extLst>
          </p:cNvPr>
          <p:cNvCxnSpPr>
            <a:cxnSpLocks/>
          </p:cNvCxnSpPr>
          <p:nvPr/>
        </p:nvCxnSpPr>
        <p:spPr>
          <a:xfrm flipH="1">
            <a:off x="2333082" y="3664842"/>
            <a:ext cx="1330646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0CEB39-9745-4439-922A-403364A62106}"/>
              </a:ext>
            </a:extLst>
          </p:cNvPr>
          <p:cNvCxnSpPr>
            <a:cxnSpLocks/>
          </p:cNvCxnSpPr>
          <p:nvPr/>
        </p:nvCxnSpPr>
        <p:spPr>
          <a:xfrm flipV="1">
            <a:off x="2538127" y="4297158"/>
            <a:ext cx="1204912" cy="4286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BAE01075-8BE6-49AE-B2AA-C686C414D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212319"/>
            <a:ext cx="8832850" cy="694004"/>
          </a:xfrm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7. Block Diagram</a:t>
            </a:r>
            <a:endParaRPr lang="en-IN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F10676-B62E-4D73-B6F1-D5B283906CA4}"/>
              </a:ext>
            </a:extLst>
          </p:cNvPr>
          <p:cNvCxnSpPr>
            <a:cxnSpLocks/>
          </p:cNvCxnSpPr>
          <p:nvPr/>
        </p:nvCxnSpPr>
        <p:spPr>
          <a:xfrm>
            <a:off x="2462720" y="2561020"/>
            <a:ext cx="1355725" cy="52546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6C3F52A-62A9-4A07-BC90-C21925D6C4B6}"/>
              </a:ext>
            </a:extLst>
          </p:cNvPr>
          <p:cNvSpPr/>
          <p:nvPr/>
        </p:nvSpPr>
        <p:spPr>
          <a:xfrm>
            <a:off x="4252405" y="5778616"/>
            <a:ext cx="1826640" cy="858179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PAYMENT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4E14B68-978C-4828-A927-DED6E8D0087A}"/>
              </a:ext>
            </a:extLst>
          </p:cNvPr>
          <p:cNvSpPr/>
          <p:nvPr/>
        </p:nvSpPr>
        <p:spPr>
          <a:xfrm>
            <a:off x="7750247" y="2081842"/>
            <a:ext cx="1826640" cy="858179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STORE MANAGEMENT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620AEA6-9F25-40B1-87BE-3FE07237ADF6}"/>
              </a:ext>
            </a:extLst>
          </p:cNvPr>
          <p:cNvSpPr/>
          <p:nvPr/>
        </p:nvSpPr>
        <p:spPr>
          <a:xfrm>
            <a:off x="7750247" y="4410733"/>
            <a:ext cx="1826640" cy="858179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STOCK MANAGEMRNT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792716-99FE-4346-9BF7-8C8170A94ED6}"/>
              </a:ext>
            </a:extLst>
          </p:cNvPr>
          <p:cNvCxnSpPr>
            <a:cxnSpLocks/>
          </p:cNvCxnSpPr>
          <p:nvPr/>
        </p:nvCxnSpPr>
        <p:spPr>
          <a:xfrm flipH="1">
            <a:off x="6173744" y="2599983"/>
            <a:ext cx="1384891" cy="5314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19C12A-456E-4E8F-9343-07C2BE292988}"/>
              </a:ext>
            </a:extLst>
          </p:cNvPr>
          <p:cNvCxnSpPr>
            <a:cxnSpLocks/>
          </p:cNvCxnSpPr>
          <p:nvPr/>
        </p:nvCxnSpPr>
        <p:spPr>
          <a:xfrm flipH="1" flipV="1">
            <a:off x="6203668" y="4297158"/>
            <a:ext cx="1354967" cy="54266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F68C35F-E8E5-45B0-82F0-F4D6F4D32033}"/>
              </a:ext>
            </a:extLst>
          </p:cNvPr>
          <p:cNvCxnSpPr>
            <a:cxnSpLocks/>
          </p:cNvCxnSpPr>
          <p:nvPr/>
        </p:nvCxnSpPr>
        <p:spPr>
          <a:xfrm flipV="1">
            <a:off x="5040312" y="4839821"/>
            <a:ext cx="0" cy="7402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B249D97-0012-4988-B762-9EC3F3A5A064}"/>
              </a:ext>
            </a:extLst>
          </p:cNvPr>
          <p:cNvSpPr/>
          <p:nvPr/>
        </p:nvSpPr>
        <p:spPr>
          <a:xfrm>
            <a:off x="7750247" y="3218578"/>
            <a:ext cx="1826640" cy="858179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BILLING SYTEM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A35E276-0FEB-4233-8301-ACD628869D8B}"/>
              </a:ext>
            </a:extLst>
          </p:cNvPr>
          <p:cNvSpPr/>
          <p:nvPr/>
        </p:nvSpPr>
        <p:spPr>
          <a:xfrm>
            <a:off x="4252405" y="1172208"/>
            <a:ext cx="1826640" cy="858179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LOGIN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MANAGEMENT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E9B8FD5-0A50-44DC-B3F7-1DB069894DAC}"/>
              </a:ext>
            </a:extLst>
          </p:cNvPr>
          <p:cNvCxnSpPr>
            <a:cxnSpLocks/>
          </p:cNvCxnSpPr>
          <p:nvPr/>
        </p:nvCxnSpPr>
        <p:spPr>
          <a:xfrm flipH="1">
            <a:off x="6463399" y="3647667"/>
            <a:ext cx="1201008" cy="666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B25FD1-073A-4BCE-B95E-E1DC84A16C5D}"/>
              </a:ext>
            </a:extLst>
          </p:cNvPr>
          <p:cNvCxnSpPr>
            <a:cxnSpLocks/>
          </p:cNvCxnSpPr>
          <p:nvPr/>
        </p:nvCxnSpPr>
        <p:spPr>
          <a:xfrm flipH="1">
            <a:off x="5165725" y="2162917"/>
            <a:ext cx="1" cy="5511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D8CBE5C6-0944-417E-9711-DF7229CAC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350</TotalTime>
  <Words>380</Words>
  <Application>Microsoft Office PowerPoint</Application>
  <PresentationFormat>Custom</PresentationFormat>
  <Paragraphs>84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Raleway</vt:lpstr>
      <vt:lpstr>Raleway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 Block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aarohi shah</cp:lastModifiedBy>
  <cp:revision>40</cp:revision>
  <cp:lastPrinted>1601-01-01T00:00:00Z</cp:lastPrinted>
  <dcterms:created xsi:type="dcterms:W3CDTF">2017-10-25T08:22:14Z</dcterms:created>
  <dcterms:modified xsi:type="dcterms:W3CDTF">2022-01-30T12:57:02Z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