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8" r:id="rId12"/>
    <p:sldId id="274" r:id="rId13"/>
    <p:sldId id="275" r:id="rId14"/>
    <p:sldId id="276" r:id="rId15"/>
    <p:sldId id="279" r:id="rId16"/>
    <p:sldId id="280" r:id="rId17"/>
    <p:sldId id="281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" y="0"/>
            <a:ext cx="121599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real-time flight, train, and hotel booking APIs for direct reservations.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local event recommendations and personalized travel deals.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support multiple languages for global travelers.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cost estimation and budget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mobile app version for easy on-the-go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voice-based interaction for hands-free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IBM Cloud Docs</a:t>
            </a:r>
          </a:p>
          <a:p>
            <a:r>
              <a:t>2. Watsonx Assistant Docs</a:t>
            </a:r>
          </a:p>
          <a:p>
            <a:r>
              <a:t>3. Granite Model Docs</a:t>
            </a:r>
          </a:p>
          <a:p>
            <a:r>
              <a:t>4. Maps/Weather API Docs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Ibm</a:t>
            </a:r>
            <a:r>
              <a:rPr lang="en-GB" dirty="0" smtClean="0"/>
              <a:t> certifications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249" y="1486478"/>
            <a:ext cx="6109430" cy="4673600"/>
          </a:xfrm>
        </p:spPr>
      </p:pic>
    </p:spTree>
    <p:extLst>
      <p:ext uri="{BB962C8B-B14F-4D97-AF65-F5344CB8AC3E}">
        <p14:creationId xmlns:p14="http://schemas.microsoft.com/office/powerpoint/2010/main" val="108393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</a:t>
            </a:r>
            <a:r>
              <a:rPr lang="en-GB" dirty="0" smtClean="0"/>
              <a:t>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75" y="1615786"/>
            <a:ext cx="6063667" cy="4673600"/>
          </a:xfrm>
        </p:spPr>
      </p:pic>
    </p:spTree>
    <p:extLst>
      <p:ext uri="{BB962C8B-B14F-4D97-AF65-F5344CB8AC3E}">
        <p14:creationId xmlns:p14="http://schemas.microsoft.com/office/powerpoint/2010/main" val="818286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</a:t>
            </a:r>
            <a:r>
              <a:rPr lang="en-GB" dirty="0" smtClean="0"/>
              <a:t>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20" y="1634259"/>
            <a:ext cx="6784705" cy="4673600"/>
          </a:xfrm>
        </p:spPr>
      </p:pic>
    </p:spTree>
    <p:extLst>
      <p:ext uri="{BB962C8B-B14F-4D97-AF65-F5344CB8AC3E}">
        <p14:creationId xmlns:p14="http://schemas.microsoft.com/office/powerpoint/2010/main" val="164310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90" y="1006956"/>
            <a:ext cx="9661935" cy="3167880"/>
          </a:xfrm>
        </p:spPr>
        <p:txBody>
          <a:bodyPr>
            <a:normAutofit/>
          </a:bodyPr>
          <a:lstStyle/>
          <a:p>
            <a:r>
              <a:rPr sz="6600" dirty="0"/>
              <a:t>THANK </a:t>
            </a:r>
            <a:r>
              <a:rPr sz="6600" dirty="0" smtClean="0"/>
              <a:t>YOU</a:t>
            </a:r>
            <a:r>
              <a:rPr lang="en-GB" sz="6600" dirty="0" smtClean="0"/>
              <a:t>!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Problem Statement</a:t>
            </a:r>
          </a:p>
          <a:p>
            <a:r>
              <a:rPr dirty="0"/>
              <a:t>2. Proposed System/Solution</a:t>
            </a:r>
          </a:p>
          <a:p>
            <a:r>
              <a:rPr dirty="0"/>
              <a:t>3. System Development Approach (Technology Used)</a:t>
            </a:r>
          </a:p>
          <a:p>
            <a:r>
              <a:rPr dirty="0"/>
              <a:t>4. Algorithm &amp; Deployment</a:t>
            </a:r>
          </a:p>
          <a:p>
            <a:r>
              <a:rPr dirty="0"/>
              <a:t>5. Result (Output Image)</a:t>
            </a:r>
          </a:p>
          <a:p>
            <a:r>
              <a:rPr dirty="0"/>
              <a:t>6. Conclusion</a:t>
            </a:r>
          </a:p>
          <a:p>
            <a:r>
              <a:rPr dirty="0"/>
              <a:t>7. Future Scope</a:t>
            </a:r>
          </a:p>
          <a:p>
            <a:r>
              <a:rPr dirty="0"/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Modern </a:t>
            </a:r>
            <a:r>
              <a:rPr lang="en-GB" b="1" dirty="0" err="1"/>
              <a:t>travelers</a:t>
            </a:r>
            <a:r>
              <a:rPr lang="en-GB" b="1" dirty="0"/>
              <a:t> face challenges in planning trips efficiently and smartly.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Searching for destinations, booking transport and accommodation, and managing updates manually is time-consuming and complicated. Travelers often struggle to find options that fit their preferences, budgets, and schedules, leading to stress and last-minute changes.</a:t>
            </a:r>
          </a:p>
          <a:p>
            <a:r>
              <a:rPr lang="en-GB" dirty="0"/>
              <a:t>There is a need for an </a:t>
            </a:r>
            <a:r>
              <a:rPr lang="en-GB" b="1" dirty="0"/>
              <a:t>AI-powered assistant</a:t>
            </a:r>
            <a:r>
              <a:rPr lang="en-GB" dirty="0"/>
              <a:t> that understands user preferences and constraints, uses real-time data, and provides personalized travel planning with destination suggestions, tailored itineraries, recommended bookings, and smart alerts for a smooth travel experience.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569880"/>
            <a:ext cx="8849134" cy="4147429"/>
          </a:xfrm>
        </p:spPr>
        <p:txBody>
          <a:bodyPr>
            <a:normAutofit/>
          </a:bodyPr>
          <a:lstStyle/>
          <a:p>
            <a:r>
              <a:rPr dirty="0"/>
              <a:t>Travel Planner Agent helps users plan trips using IBM Cloud services.</a:t>
            </a:r>
          </a:p>
          <a:p>
            <a:r>
              <a:rPr dirty="0"/>
              <a:t>Key features:</a:t>
            </a:r>
          </a:p>
          <a:p>
            <a:r>
              <a:rPr dirty="0"/>
              <a:t>• Suggest destinations by interest &amp; budget</a:t>
            </a:r>
          </a:p>
          <a:p>
            <a:r>
              <a:rPr dirty="0"/>
              <a:t>• Build personalized itineraries</a:t>
            </a:r>
          </a:p>
          <a:p>
            <a:r>
              <a:rPr dirty="0"/>
              <a:t>• Recommend transport &amp; hotels</a:t>
            </a:r>
          </a:p>
          <a:p>
            <a:r>
              <a:rPr dirty="0"/>
              <a:t>• Integrate maps &amp; weather updates</a:t>
            </a:r>
          </a:p>
          <a:p>
            <a:r>
              <a:rPr dirty="0"/>
              <a:t>• Manage bookings &amp; alerts</a:t>
            </a:r>
          </a:p>
          <a:p>
            <a:r>
              <a:rPr dirty="0"/>
              <a:t>• Optimize schedules dynamically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System Requirements:</a:t>
            </a:r>
          </a:p>
          <a:p>
            <a:r>
              <a:t>- IBM Cloud Lite</a:t>
            </a:r>
          </a:p>
          <a:p>
            <a:r>
              <a:t>- Watsonx Assistant</a:t>
            </a:r>
          </a:p>
          <a:p>
            <a:r>
              <a:t>- Watson Discovery</a:t>
            </a:r>
          </a:p>
          <a:p>
            <a:r>
              <a:t>- IBM Granite Model</a:t>
            </a:r>
          </a:p>
          <a:p>
            <a:r>
              <a:t>Libraries/Services:</a:t>
            </a:r>
          </a:p>
          <a:p>
            <a:r>
              <a:t>- Retrieval (Discovery)</a:t>
            </a:r>
          </a:p>
          <a:p>
            <a:r>
              <a:t>- Generation (Granite LLM)</a:t>
            </a:r>
          </a:p>
          <a:p>
            <a:r>
              <a:t>- Maps/Weather API</a:t>
            </a:r>
          </a:p>
          <a:p>
            <a:r>
              <a:t>- Chat interface (Watsonx Assistant)</a:t>
            </a:r>
          </a:p>
          <a:p>
            <a:r>
              <a:t>Architecture:</a:t>
            </a:r>
          </a:p>
          <a:p>
            <a:r>
              <a:t>Input → Preferences → Retrieve → Generate Itinerary → Display &amp; Update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Input:</a:t>
            </a:r>
            <a:r>
              <a:rPr lang="en-IN" dirty="0"/>
              <a:t> The </a:t>
            </a:r>
            <a:r>
              <a:rPr lang="en-IN" dirty="0" err="1"/>
              <a:t>traveler</a:t>
            </a:r>
            <a:r>
              <a:rPr lang="en-IN" dirty="0"/>
              <a:t> provides trip details (destination type, dates, budget, interests, constraints</a:t>
            </a:r>
            <a:r>
              <a:rPr lang="en-IN" dirty="0" smtClean="0"/>
              <a:t>).</a:t>
            </a:r>
          </a:p>
          <a:p>
            <a:r>
              <a:rPr lang="en-GB" b="1" dirty="0"/>
              <a:t>Retrieval:</a:t>
            </a:r>
            <a:r>
              <a:rPr lang="en-GB" dirty="0"/>
              <a:t> Watson Discovery searches for suitable destinations, transport, and accommodation based on input and real-time conditions (weather, events, travel alerts</a:t>
            </a:r>
            <a:r>
              <a:rPr lang="en-GB" dirty="0" smtClean="0"/>
              <a:t>).</a:t>
            </a:r>
          </a:p>
          <a:p>
            <a:r>
              <a:rPr lang="en-GB" b="1" dirty="0"/>
              <a:t>Generation:</a:t>
            </a:r>
            <a:r>
              <a:rPr lang="en-GB" dirty="0"/>
              <a:t> Granite LLM generates a personalized day-by-day itinerary with recommended activities, places, and travel tips</a:t>
            </a:r>
            <a:r>
              <a:rPr lang="en-GB" dirty="0" smtClean="0"/>
              <a:t>.</a:t>
            </a:r>
          </a:p>
          <a:p>
            <a:r>
              <a:rPr lang="en-GB" b="1" dirty="0"/>
              <a:t>Deployment:</a:t>
            </a:r>
            <a:r>
              <a:rPr lang="en-GB" dirty="0"/>
              <a:t> The system is deployed using IBM Cloud </a:t>
            </a:r>
            <a:r>
              <a:rPr lang="en-GB" dirty="0" err="1"/>
              <a:t>Lite</a:t>
            </a:r>
            <a:r>
              <a:rPr lang="en-GB" dirty="0"/>
              <a:t> with a </a:t>
            </a:r>
            <a:r>
              <a:rPr lang="en-GB" dirty="0" err="1"/>
              <a:t>Watsonx</a:t>
            </a:r>
            <a:r>
              <a:rPr lang="en-GB" dirty="0"/>
              <a:t> Assistant </a:t>
            </a:r>
            <a:r>
              <a:rPr lang="en-GB" dirty="0" err="1"/>
              <a:t>chatbot</a:t>
            </a:r>
            <a:r>
              <a:rPr lang="en-GB" dirty="0"/>
              <a:t> interface for interaction. </a:t>
            </a:r>
            <a:endParaRPr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-563420"/>
            <a:ext cx="10825717" cy="4516005"/>
          </a:xfrm>
        </p:spPr>
        <p:txBody>
          <a:bodyPr/>
          <a:lstStyle/>
          <a:p>
            <a:r>
              <a:rPr lang="en-GB" dirty="0"/>
              <a:t>The Travel Planner Agent successfully creates smart, personalized, and real-time optimized travel plans for users.</a:t>
            </a:r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3" y="1779631"/>
            <a:ext cx="8004010" cy="48566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03" y="1450301"/>
            <a:ext cx="5741879" cy="4673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91" y="1450301"/>
            <a:ext cx="5911271" cy="470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5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Travel Planner Agent transforms the way people plan their trips by making the process smart, personalized, and effortless. Using IBM Cloud </a:t>
            </a:r>
            <a:r>
              <a:rPr lang="en-GB" dirty="0" err="1"/>
              <a:t>Lite</a:t>
            </a:r>
            <a:r>
              <a:rPr lang="en-GB" dirty="0"/>
              <a:t>, </a:t>
            </a:r>
            <a:r>
              <a:rPr lang="en-GB" dirty="0" err="1"/>
              <a:t>Watsonx</a:t>
            </a:r>
            <a:r>
              <a:rPr lang="en-GB" dirty="0"/>
              <a:t> Assistant, Watson Discovery, and Granite LLM, the system combines AI-powered data retrieval and generation to deliver custom travel plans that save time and reduce stress for </a:t>
            </a:r>
            <a:r>
              <a:rPr lang="en-GB" dirty="0" err="1"/>
              <a:t>travelers</a:t>
            </a:r>
            <a:r>
              <a:rPr lang="en-GB" dirty="0"/>
              <a:t>.</a:t>
            </a:r>
          </a:p>
          <a:p>
            <a:r>
              <a:rPr lang="en-GB" dirty="0"/>
              <a:t>By understanding user preferences, budgets, and constraints, the agent suggests destinations, builds itineraries, provides booking help, and updates plans dynamically with real-time information. Overall, the project demonstrates how AI can make complex travel planning simple, efficient, and user-friendly for everyone.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terms/"/>
    <ds:schemaRef ds:uri="9162bd5b-4ed9-4da3-b376-05204580ba3f"/>
    <ds:schemaRef ds:uri="http://schemas.microsoft.com/office/2006/documentManagement/types"/>
    <ds:schemaRef ds:uri="c0fa2617-96bd-425d-8578-e93563fe37c5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464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 2</vt:lpstr>
      <vt:lpstr>DividendVTI</vt:lpstr>
      <vt:lpstr>PowerPoint Presentation</vt:lpstr>
      <vt:lpstr>OUTLINE</vt:lpstr>
      <vt:lpstr>Problem Statement</vt:lpstr>
      <vt:lpstr>Proposed Solution</vt:lpstr>
      <vt:lpstr>System Development Approach</vt:lpstr>
      <vt:lpstr>Algorithm &amp; Deployment</vt:lpstr>
      <vt:lpstr>Result</vt:lpstr>
      <vt:lpstr>PowerPoint Presentation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31</cp:revision>
  <dcterms:created xsi:type="dcterms:W3CDTF">2021-05-26T16:50:10Z</dcterms:created>
  <dcterms:modified xsi:type="dcterms:W3CDTF">2025-08-02T19:08:11Z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