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56" r:id="rId5"/>
    <p:sldId id="2146847054" r:id="rId6"/>
    <p:sldId id="262" r:id="rId7"/>
    <p:sldId id="265" r:id="rId8"/>
    <p:sldId id="2146847056" r:id="rId9"/>
    <p:sldId id="266" r:id="rId10"/>
    <p:sldId id="2146847057" r:id="rId11"/>
    <p:sldId id="2146847058" r:id="rId12"/>
    <p:sldId id="2146847059" r:id="rId13"/>
    <p:sldId id="2146847060" r:id="rId14"/>
    <p:sldId id="267" r:id="rId15"/>
    <p:sldId id="2146847063" r:id="rId16"/>
    <p:sldId id="2146847062" r:id="rId17"/>
    <p:sldId id="268" r:id="rId18"/>
    <p:sldId id="2146847061" r:id="rId19"/>
    <p:sldId id="2146847055" r:id="rId20"/>
    <p:sldId id="269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1471" autoAdjust="0"/>
    <p:restoredTop sz="94660"/>
  </p:normalViewPr>
  <p:slideViewPr>
    <p:cSldViewPr snapToGrid="0">
      <p:cViewPr varScale="1">
        <p:scale>
          <a:sx n="67" d="100"/>
          <a:sy n="67" d="100"/>
        </p:scale>
        <p:origin x="-100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24-07-2025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7/24/2025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7/24/2025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7/24/2025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7/24/2025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7/24/2025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7/24/2025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7/24/2025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7/24/2025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7/24/2025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../../../../../../../Downloads/PALLAVI%20B2%20Project%20template%204%20(1)%201.ppt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SALARY PREDICTION USING LINEAR REGRESSION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PESALAVARI  PALLAVI</a:t>
            </a:r>
          </a:p>
          <a:p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MADANAPALLE  INSTITUTE OF TECHNOLOGY AND SCIENCE</a:t>
            </a:r>
          </a:p>
          <a:p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Aicte Id:  STU675f0be9374d91734282217</a:t>
            </a:r>
          </a:p>
          <a:p>
            <a:r>
              <a:rPr lang="en-GB" sz="2000" b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B-Tech-CSE-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(DATA SCIENCE)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80" y="714375"/>
            <a:ext cx="11029615" cy="5143499"/>
          </a:xfrm>
        </p:spPr>
        <p:txBody>
          <a:bodyPr>
            <a:normAutofit fontScale="25000" lnSpcReduction="20000"/>
          </a:bodyPr>
          <a:lstStyle/>
          <a:p>
            <a:r>
              <a:rPr lang="en-US" sz="96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Web Deployment Options:</a:t>
            </a:r>
            <a:endParaRPr lang="en-US" sz="96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r>
              <a:rPr lang="en-US" sz="9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Deploy Flask app on </a:t>
            </a:r>
            <a:r>
              <a:rPr lang="en-US" sz="96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Heroku</a:t>
            </a:r>
            <a:r>
              <a:rPr lang="en-US" sz="9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, </a:t>
            </a:r>
            <a:r>
              <a:rPr lang="en-US" sz="96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Render</a:t>
            </a:r>
            <a:r>
              <a:rPr lang="en-US" sz="9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, or </a:t>
            </a:r>
            <a:r>
              <a:rPr lang="en-US" sz="96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AWS</a:t>
            </a:r>
            <a:endParaRPr lang="en-US" sz="96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r>
              <a:rPr lang="en-US" sz="96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Steps:</a:t>
            </a:r>
            <a:endParaRPr lang="en-US" sz="96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r>
              <a:rPr lang="en-US" sz="9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Create app.py for API/website</a:t>
            </a:r>
          </a:p>
          <a:p>
            <a:r>
              <a:rPr lang="en-US" sz="9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Load model in Flask app:</a:t>
            </a:r>
            <a:endParaRPr lang="en-GB" sz="9600" b="1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r>
              <a:rPr lang="en-GB" sz="96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Step 10: Testing and Maintenance</a:t>
            </a:r>
            <a:endParaRPr lang="en-GB" sz="96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r>
              <a:rPr lang="en-GB" sz="9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Test the app with real-world inputs</a:t>
            </a:r>
          </a:p>
          <a:p>
            <a:r>
              <a:rPr lang="en-GB" sz="9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Update model when new data is available</a:t>
            </a:r>
            <a:endParaRPr lang="en-GB" sz="9600" b="1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r>
              <a:rPr lang="en-GB" sz="96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Final Output</a:t>
            </a:r>
            <a:endParaRPr lang="en-GB" sz="96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r>
              <a:rPr lang="en-GB" sz="9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 working system that takes employee details as input and predicts salary.</a:t>
            </a:r>
          </a:p>
          <a:p>
            <a:r>
              <a:rPr lang="en-GB" sz="9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 deployable app (web or desktop) powered by a trained linear regression model.</a:t>
            </a:r>
            <a:endParaRPr lang="en-US" sz="96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6D87F430-F7F3-1FC8-0462-C2273BE3FA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8875" y="1543051"/>
            <a:ext cx="5548313" cy="42576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67CAD5D-02F1-5F83-0072-B137280FE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28" y="1528763"/>
            <a:ext cx="545913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83293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3EBA8EB1-C617-C82E-E416-0B71E3945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403" y="1573212"/>
            <a:ext cx="5153317" cy="4673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8DAAE6A-0229-7789-7959-F8264D512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064" y="1785938"/>
            <a:ext cx="5400674" cy="418623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 smtClean="0">
                <a:solidFill>
                  <a:schemeClr val="accent5">
                    <a:lumMod val="75000"/>
                  </a:schemeClr>
                </a:solidFill>
              </a:rPr>
              <a:t>Github</a:t>
            </a:r>
            <a:r>
              <a:rPr lang="en-US" b="1" u="sng" dirty="0" smtClean="0">
                <a:solidFill>
                  <a:schemeClr val="accent5">
                    <a:lumMod val="75000"/>
                  </a:schemeClr>
                </a:solidFill>
              </a:rPr>
              <a:t> link:</a:t>
            </a:r>
            <a:endParaRPr lang="en-US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ea typeface="+mn-lt"/>
                <a:cs typeface="+mn-lt"/>
                <a:hlinkClick r:id="rId2" action="ppaction://hlinkpres?slideindex=1&amp;slidetitle="/>
              </a:rPr>
              <a:t>https://github.com/Pallavipesalavari/PALLAVI-Employee-Salary-Prediction.git</a:t>
            </a:r>
            <a:endParaRPr lang="en-US" sz="3200" b="1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9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The objective of this project was to develop a predictive model to estimate employee salaries based on various factors such as years of experience, education level, job title, and location. Using </a:t>
            </a:r>
            <a:r>
              <a:rPr lang="en-GB" sz="96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Linear Regression</a:t>
            </a:r>
            <a:r>
              <a:rPr lang="en-GB" sz="9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, a straightforward and interpretable machine learning algorithm, we successfully built a model that can provide reasonable salary predictions.</a:t>
            </a:r>
          </a:p>
          <a:p>
            <a:r>
              <a:rPr lang="en-GB" sz="9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The results demonstrated that </a:t>
            </a:r>
            <a:r>
              <a:rPr lang="en-GB" sz="96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experience and job title</a:t>
            </a:r>
            <a:r>
              <a:rPr lang="en-GB" sz="9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are strong indicators of salary, and the model achieved a satisfactory performance based on evaluation metrics like </a:t>
            </a:r>
            <a:r>
              <a:rPr lang="en-GB" sz="96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R² score</a:t>
            </a:r>
            <a:r>
              <a:rPr lang="en-GB" sz="9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and </a:t>
            </a:r>
            <a:r>
              <a:rPr lang="en-GB" sz="96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Mean Squared Error</a:t>
            </a:r>
            <a:r>
              <a:rPr lang="en-GB" sz="9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. This confirms the effectiveness of the proposed approach for datasets that exhibit a linear relationship between features and the target variable.</a:t>
            </a:r>
          </a:p>
          <a:p>
            <a:r>
              <a:rPr lang="en-GB" sz="9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However, several </a:t>
            </a:r>
            <a:r>
              <a:rPr lang="en-GB" sz="96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challenges</a:t>
            </a:r>
            <a:r>
              <a:rPr lang="en-GB" sz="9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were encountered during implementation:</a:t>
            </a:r>
          </a:p>
          <a:p>
            <a:r>
              <a:rPr lang="en-GB" sz="9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Managing </a:t>
            </a:r>
            <a:r>
              <a:rPr lang="en-GB" sz="96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missing or inconsistent data</a:t>
            </a:r>
            <a:endParaRPr lang="en-GB" sz="96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05435" indent="-305435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3183315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985838"/>
            <a:ext cx="11029615" cy="5143499"/>
          </a:xfrm>
        </p:spPr>
        <p:txBody>
          <a:bodyPr>
            <a:normAutofit fontScale="92500" lnSpcReduction="20000"/>
          </a:bodyPr>
          <a:lstStyle/>
          <a:p>
            <a:r>
              <a:rPr lang="en-GB" sz="2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Handling </a:t>
            </a:r>
            <a:r>
              <a:rPr lang="en-GB" sz="26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categorical variables</a:t>
            </a:r>
            <a:r>
              <a:rPr lang="en-GB" sz="2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, which required encoding</a:t>
            </a:r>
          </a:p>
          <a:p>
            <a:r>
              <a:rPr lang="en-GB" sz="2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Dealing with </a:t>
            </a:r>
            <a:r>
              <a:rPr lang="en-GB" sz="26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outliers</a:t>
            </a:r>
            <a:r>
              <a:rPr lang="en-GB" sz="2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and </a:t>
            </a:r>
            <a:r>
              <a:rPr lang="en-GB" sz="26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nonlinear trends</a:t>
            </a:r>
            <a:r>
              <a:rPr lang="en-GB" sz="2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, which limited the model's accuracy</a:t>
            </a:r>
          </a:p>
          <a:p>
            <a:r>
              <a:rPr lang="en-GB" sz="2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To improve the system, future work can focus on:</a:t>
            </a:r>
          </a:p>
          <a:p>
            <a:r>
              <a:rPr lang="en-GB" sz="2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Implementing </a:t>
            </a:r>
            <a:r>
              <a:rPr lang="en-GB" sz="26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more advanced algorithms</a:t>
            </a:r>
            <a:r>
              <a:rPr lang="en-GB" sz="2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(e.g., Random Forest, Gradient Boosting)</a:t>
            </a:r>
          </a:p>
          <a:p>
            <a:r>
              <a:rPr lang="en-GB" sz="2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Performing </a:t>
            </a:r>
            <a:r>
              <a:rPr lang="en-GB" sz="26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feature selection</a:t>
            </a:r>
            <a:r>
              <a:rPr lang="en-GB" sz="2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and </a:t>
            </a:r>
            <a:r>
              <a:rPr lang="en-GB" sz="26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engineering</a:t>
            </a:r>
            <a:r>
              <a:rPr lang="en-GB" sz="2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to enhance model input</a:t>
            </a:r>
          </a:p>
          <a:p>
            <a:r>
              <a:rPr lang="en-GB" sz="2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Using </a:t>
            </a:r>
            <a:r>
              <a:rPr lang="en-GB" sz="26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regularization techniques</a:t>
            </a:r>
            <a:r>
              <a:rPr lang="en-GB" sz="2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to reduce overfitting</a:t>
            </a:r>
          </a:p>
          <a:p>
            <a:r>
              <a:rPr lang="en-GB" sz="2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Building a </a:t>
            </a:r>
            <a:r>
              <a:rPr lang="en-GB" sz="26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user-friendly interface</a:t>
            </a:r>
            <a:r>
              <a:rPr lang="en-GB" sz="2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and deploying the model in a real-time environment</a:t>
            </a:r>
          </a:p>
          <a:p>
            <a:r>
              <a:rPr lang="en-GB" sz="2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In summary, the proposed solution provides a solid foundation for salary prediction and can be further refined for enterprise-level applications by addressing current limitations and incorporating additional data sources.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43050"/>
            <a:ext cx="11029615" cy="465772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Future Scope &amp; Potential Enhancements</a:t>
            </a:r>
          </a:p>
          <a:p>
            <a:r>
              <a:rPr lang="en-GB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To improve the accuracy, usability, and scalability of the salary prediction system, the following enhancements and expansions can be considered:</a:t>
            </a:r>
          </a:p>
          <a:p>
            <a:r>
              <a:rPr lang="en-GB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Incorporate Advanced Machine Learning Models</a:t>
            </a:r>
          </a:p>
          <a:p>
            <a:r>
              <a:rPr lang="en-GB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Switch to more robust models like:</a:t>
            </a:r>
          </a:p>
          <a:p>
            <a:pPr lvl="1"/>
            <a:r>
              <a:rPr lang="en-GB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Random Forest Regression</a:t>
            </a:r>
            <a:endParaRPr lang="en-GB" sz="24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lvl="1"/>
            <a:r>
              <a:rPr lang="en-GB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Gradient Boosting (e.g., XGBoost)</a:t>
            </a:r>
            <a:endParaRPr lang="en-GB" sz="24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r>
              <a:rPr lang="en-GB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These models can capture complex, nonlinear relationships and improve prediction accuracy.</a:t>
            </a:r>
          </a:p>
          <a:p>
            <a:r>
              <a:rPr lang="en-GB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Experiment with Deep Learning</a:t>
            </a:r>
          </a:p>
          <a:p>
            <a:r>
              <a:rPr lang="en-GB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For large datasets, explore deep learning models such as:</a:t>
            </a:r>
          </a:p>
          <a:p>
            <a:pPr lvl="1"/>
            <a:r>
              <a:rPr lang="en-GB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Artificial Neural Networks (ANNs)</a:t>
            </a:r>
            <a:endParaRPr lang="en-GB" sz="24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05435" indent="-305435"/>
            <a:endParaRPr lang="en-US" sz="28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xmlns="" val="614882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800" dirty="0" smtClean="0"/>
              <a:t> </a:t>
            </a:r>
            <a:r>
              <a:rPr lang="en-GB" sz="2800" b="1" u="sng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SALARY PREDICTION USING LINEAR REGRESSION</a:t>
            </a:r>
            <a:endParaRPr lang="en-US" sz="2800" u="sng" dirty="0" smtClean="0">
              <a:solidFill>
                <a:schemeClr val="tx1"/>
              </a:solidFill>
            </a:endParaRPr>
          </a:p>
          <a:p>
            <a:pPr marL="305435" indent="-305435"/>
            <a:r>
              <a:rPr lang="en-US" sz="2800" dirty="0" smtClean="0"/>
              <a:t>Pandas: Python Data Analysis Library</a:t>
            </a:r>
          </a:p>
          <a:p>
            <a:pPr marL="305435" indent="-305435"/>
            <a:r>
              <a:rPr lang="en-US" sz="2800" dirty="0" smtClean="0"/>
              <a:t>Matplotlib and Seaborn for Data Visualization</a:t>
            </a:r>
          </a:p>
          <a:p>
            <a:pPr marL="305435" indent="-305435"/>
            <a:r>
              <a:rPr lang="en-US" sz="2800" dirty="0" smtClean="0"/>
              <a:t>Joblib: Efficient Serialization for Python</a:t>
            </a:r>
          </a:p>
          <a:p>
            <a:pPr marL="305435" indent="-305435"/>
            <a:r>
              <a:rPr lang="en-US" sz="2800" dirty="0" smtClean="0"/>
              <a:t>Scikit-learn: Machine Learning in Python</a:t>
            </a:r>
          </a:p>
          <a:p>
            <a:pPr marL="305435" indent="-305435"/>
            <a:r>
              <a:rPr lang="en-US" sz="2800" dirty="0" smtClean="0"/>
              <a:t>Streamlit : The fastest way to build and share data apps</a:t>
            </a:r>
          </a:p>
        </p:txBody>
      </p:sp>
    </p:spTree>
    <p:extLst>
      <p:ext uri="{BB962C8B-B14F-4D97-AF65-F5344CB8AC3E}">
        <p14:creationId xmlns:p14="http://schemas.microsoft.com/office/powerpoint/2010/main" xmlns="" val="728950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</a:t>
            </a:r>
            <a:r>
              <a:rPr lang="en-US" sz="2000" b="1" dirty="0" smtClean="0">
                <a:latin typeface="Arial"/>
                <a:ea typeface="+mn-lt"/>
                <a:cs typeface="Arial"/>
              </a:rPr>
              <a:t>Scope(Optional</a:t>
            </a:r>
            <a:r>
              <a:rPr lang="en-US" sz="2000" b="1" dirty="0">
                <a:latin typeface="Arial"/>
                <a:ea typeface="+mn-lt"/>
                <a:cs typeface="Arial"/>
              </a:rPr>
              <a:t>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305435" indent="-305435">
              <a:buNone/>
            </a:pPr>
            <a:r>
              <a:rPr lang="en-GB" sz="28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The goal is to build a machine learning model that predicts an employee's salary based on relevant factors such as experience.</a:t>
            </a:r>
          </a:p>
          <a:p>
            <a:pPr marL="305435" indent="-305435">
              <a:buNone/>
            </a:pPr>
            <a:r>
              <a:rPr lang="en-GB" sz="28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Using historical data, we aim to understand how salary is influenced by years of work experience. This helps employers estimate fair compensation and employees assess their market value.</a:t>
            </a:r>
            <a:endParaRPr lang="en-IN" sz="2800" b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480" y="1214438"/>
            <a:ext cx="11029615" cy="5286375"/>
          </a:xfrm>
        </p:spPr>
        <p:txBody>
          <a:bodyPr>
            <a:normAutofit fontScale="25000" lnSpcReduction="20000"/>
          </a:bodyPr>
          <a:lstStyle/>
          <a:p>
            <a:r>
              <a:rPr lang="en-US" sz="96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1. System Requirements</a:t>
            </a:r>
          </a:p>
          <a:p>
            <a:r>
              <a:rPr lang="en-US" sz="96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Hardware Requirements:</a:t>
            </a:r>
          </a:p>
          <a:p>
            <a:r>
              <a:rPr lang="en-US" sz="96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Processor</a:t>
            </a:r>
            <a:r>
              <a:rPr lang="en-US" sz="9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: Intel i5/i7 or equivalent</a:t>
            </a:r>
          </a:p>
          <a:p>
            <a:r>
              <a:rPr lang="en-US" sz="96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RAM</a:t>
            </a:r>
            <a:r>
              <a:rPr lang="en-US" sz="9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: 8 GB minimum (16 GB recommended for large datasets)</a:t>
            </a:r>
          </a:p>
          <a:p>
            <a:r>
              <a:rPr lang="en-US" sz="96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Storage</a:t>
            </a:r>
            <a:r>
              <a:rPr lang="en-US" sz="9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: At least 2 GB free (more depending on data size)</a:t>
            </a:r>
          </a:p>
          <a:p>
            <a:r>
              <a:rPr lang="en-US" sz="96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Operating System</a:t>
            </a:r>
            <a:r>
              <a:rPr lang="en-US" sz="9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: Windows /Linux/ macOS</a:t>
            </a:r>
          </a:p>
          <a:p>
            <a:r>
              <a:rPr lang="en-US" sz="96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Software Requirements:</a:t>
            </a:r>
          </a:p>
          <a:p>
            <a:r>
              <a:rPr lang="en-US" sz="96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Python</a:t>
            </a:r>
            <a:r>
              <a:rPr lang="en-US" sz="9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(version 3.7 or higher)</a:t>
            </a:r>
          </a:p>
          <a:p>
            <a:r>
              <a:rPr lang="en-US" sz="96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Jupyter Notebook</a:t>
            </a:r>
            <a:r>
              <a:rPr lang="en-US" sz="9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or any Python IDE (VSCode, PyCharm)</a:t>
            </a:r>
          </a:p>
          <a:p>
            <a:r>
              <a:rPr lang="en-US" sz="96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Pip</a:t>
            </a:r>
            <a:r>
              <a:rPr lang="en-US" sz="9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for package management</a:t>
            </a:r>
          </a:p>
          <a:p>
            <a:r>
              <a:rPr lang="en-US" sz="96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CSV or Excel data source</a:t>
            </a:r>
            <a:r>
              <a:rPr lang="en-US" sz="9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containing employee details and salary</a:t>
            </a:r>
          </a:p>
          <a:p>
            <a:pPr marL="0" indent="0">
              <a:buNone/>
            </a:pP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028700"/>
            <a:ext cx="11029615" cy="4946649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2. Library required to build the model</a:t>
            </a:r>
          </a:p>
          <a:p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Below are the primary Python libraries needed to build the model:</a:t>
            </a:r>
          </a:p>
          <a:p>
            <a:pPr>
              <a:buNone/>
            </a:pPr>
            <a:r>
              <a:rPr lang="en-US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Library                                                      Purpose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Pandas                                                         Data manipulation and analysis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Numpy                                                         Numerical operations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matplotlib, seaborn                                   Data visualization</a:t>
            </a:r>
          </a:p>
          <a:p>
            <a:pPr>
              <a:buNone/>
            </a:pPr>
            <a:r>
              <a:rPr lang="en-GB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sklearn (scikit-learn)                                  Machine learning algorithms and preprocessing</a:t>
            </a:r>
          </a:p>
          <a:p>
            <a:pPr>
              <a:buNone/>
            </a:pPr>
            <a:r>
              <a:rPr lang="en-GB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Statsmodels (optional)                              Statistical modeling and regression summary</a:t>
            </a:r>
          </a:p>
          <a:p>
            <a:pPr>
              <a:buNone/>
            </a:pPr>
            <a:r>
              <a:rPr lang="en-GB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joblib or pickle                                           Model saving and loading</a:t>
            </a:r>
            <a:endParaRPr lang="en-US" sz="24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329" y="702156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0162"/>
            <a:ext cx="11029615" cy="4675187"/>
          </a:xfrm>
        </p:spPr>
        <p:txBody>
          <a:bodyPr>
            <a:normAutofit fontScale="25000" lnSpcReduction="20000"/>
          </a:bodyPr>
          <a:lstStyle/>
          <a:p>
            <a:endParaRPr lang="en-US" sz="9600" b="1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r>
              <a:rPr lang="en-US" sz="96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GB" sz="96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Algorithm: Linear Regression</a:t>
            </a:r>
          </a:p>
          <a:p>
            <a:r>
              <a:rPr lang="en-GB" sz="9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Linear Regression is a supervised learning algorithm used for predicting a continuous dependent variable based on one or more independent variables.</a:t>
            </a:r>
          </a:p>
          <a:p>
            <a:r>
              <a:rPr lang="en-US" sz="96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Mathematical Form:</a:t>
            </a:r>
            <a:endParaRPr lang="en-US" sz="96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r>
              <a:rPr lang="en-US" sz="9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y=</a:t>
            </a:r>
            <a:r>
              <a:rPr lang="el-GR" sz="9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β0+β1</a:t>
            </a:r>
            <a:r>
              <a:rPr lang="en-US" sz="9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x1+</a:t>
            </a:r>
            <a:r>
              <a:rPr lang="el-GR" sz="9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β2</a:t>
            </a:r>
            <a:r>
              <a:rPr lang="en-US" sz="9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x2+...+</a:t>
            </a:r>
            <a:r>
              <a:rPr lang="el-GR" sz="9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β</a:t>
            </a:r>
            <a:r>
              <a:rPr lang="en-US" sz="8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n</a:t>
            </a:r>
            <a:r>
              <a:rPr lang="en-US" sz="9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x</a:t>
            </a:r>
            <a:r>
              <a:rPr lang="en-US" sz="8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n</a:t>
            </a:r>
            <a:r>
              <a:rPr lang="en-US" sz="9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+</a:t>
            </a:r>
            <a:r>
              <a:rPr lang="el-GR" sz="9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ϵ</a:t>
            </a:r>
            <a:endParaRPr lang="en-GB" sz="96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r>
              <a:rPr lang="en-US" sz="96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Where:</a:t>
            </a:r>
          </a:p>
          <a:p>
            <a:r>
              <a:rPr lang="en-US" sz="9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y: Predicted salary (target)</a:t>
            </a:r>
          </a:p>
          <a:p>
            <a:r>
              <a:rPr lang="en-US" sz="9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x</a:t>
            </a:r>
            <a:r>
              <a:rPr lang="en-US" sz="8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n</a:t>
            </a:r>
            <a:r>
              <a:rPr lang="en-US" sz="9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x_nx</a:t>
            </a:r>
            <a:r>
              <a:rPr lang="en-US" sz="8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n</a:t>
            </a:r>
            <a:r>
              <a:rPr lang="en-US" sz="9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​: Independent features (e.g., experience, education)</a:t>
            </a:r>
          </a:p>
          <a:p>
            <a:r>
              <a:rPr lang="el-GR" sz="9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β</a:t>
            </a:r>
            <a:r>
              <a:rPr lang="en-US" sz="9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n​: Coefficients (weights)</a:t>
            </a:r>
          </a:p>
          <a:p>
            <a:r>
              <a:rPr lang="el-GR" sz="9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ϵ: </a:t>
            </a:r>
            <a:r>
              <a:rPr lang="en-US" sz="9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Error term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871538"/>
            <a:ext cx="11029615" cy="5103812"/>
          </a:xfrm>
        </p:spPr>
        <p:txBody>
          <a:bodyPr>
            <a:normAutofit fontScale="92500" lnSpcReduction="20000"/>
          </a:bodyPr>
          <a:lstStyle/>
          <a:p>
            <a:r>
              <a:rPr lang="en-GB" sz="26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Step-by-Step Procedure</a:t>
            </a:r>
          </a:p>
          <a:p>
            <a:r>
              <a:rPr lang="en-GB" sz="26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Step 1: Define the Problem</a:t>
            </a:r>
          </a:p>
          <a:p>
            <a:r>
              <a:rPr lang="en-GB" sz="2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Objective: Predict employee salary using linear regression based on input features like years of experience, education, job title, etc.</a:t>
            </a:r>
          </a:p>
          <a:p>
            <a:r>
              <a:rPr lang="en-GB" sz="26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Step 2: Data Collection</a:t>
            </a:r>
          </a:p>
          <a:p>
            <a:r>
              <a:rPr lang="en-GB" sz="2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Collect a dataset (CSV/Excel/Database) that contains:</a:t>
            </a:r>
          </a:p>
          <a:p>
            <a:pPr lvl="1"/>
            <a:r>
              <a:rPr lang="en-GB" sz="2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Years of Experience</a:t>
            </a:r>
          </a:p>
          <a:p>
            <a:pPr lvl="1"/>
            <a:r>
              <a:rPr lang="en-GB" sz="2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Education Level</a:t>
            </a:r>
          </a:p>
          <a:p>
            <a:pPr lvl="1"/>
            <a:r>
              <a:rPr lang="en-GB" sz="2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Job Title</a:t>
            </a:r>
          </a:p>
          <a:p>
            <a:pPr lvl="1"/>
            <a:r>
              <a:rPr lang="en-GB" sz="2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Location</a:t>
            </a:r>
          </a:p>
          <a:p>
            <a:pPr lvl="1"/>
            <a:r>
              <a:rPr lang="en-GB" sz="2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Salary (target variable)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354" y="973619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    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79" y="1114425"/>
            <a:ext cx="11029615" cy="5143500"/>
          </a:xfrm>
        </p:spPr>
        <p:txBody>
          <a:bodyPr>
            <a:normAutofit fontScale="92500" lnSpcReduction="10000"/>
          </a:bodyPr>
          <a:lstStyle/>
          <a:p>
            <a:r>
              <a:rPr lang="en-GB" sz="28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GB" sz="26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Step 3: Data Preprocessing</a:t>
            </a:r>
          </a:p>
          <a:p>
            <a:r>
              <a:rPr lang="en-GB" sz="2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Load the data using pandas</a:t>
            </a:r>
          </a:p>
          <a:p>
            <a:r>
              <a:rPr lang="en-GB" sz="2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Clean the data:</a:t>
            </a:r>
          </a:p>
          <a:p>
            <a:pPr lvl="1"/>
            <a:r>
              <a:rPr lang="en-GB" sz="2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Handle missing values</a:t>
            </a:r>
          </a:p>
          <a:p>
            <a:pPr lvl="1"/>
            <a:r>
              <a:rPr lang="en-GB" sz="2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Remove duplicates</a:t>
            </a:r>
          </a:p>
          <a:p>
            <a:r>
              <a:rPr lang="en-GB" sz="2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Encode categorical variables using </a:t>
            </a:r>
            <a:r>
              <a:rPr lang="en-GB" sz="26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one-hot encoding</a:t>
            </a:r>
            <a:endParaRPr lang="en-GB" sz="26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r>
              <a:rPr lang="en-GB" sz="2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Normalize or scale features if necessary</a:t>
            </a:r>
          </a:p>
          <a:p>
            <a:r>
              <a:rPr lang="en-GB" sz="26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Step 4: Split Dataset</a:t>
            </a:r>
          </a:p>
          <a:p>
            <a:r>
              <a:rPr lang="en-GB" sz="2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Split data into training and testing sets</a:t>
            </a:r>
          </a:p>
          <a:p>
            <a:r>
              <a:rPr lang="en-GB" sz="26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Step 5: </a:t>
            </a:r>
            <a:r>
              <a:rPr lang="en-GB" sz="2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Train the Linear Regression Model</a:t>
            </a:r>
          </a:p>
          <a:p>
            <a:pPr>
              <a:buNone/>
            </a:pPr>
            <a:endParaRPr lang="en-GB" sz="24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204" y="814388"/>
            <a:ext cx="11029615" cy="5557837"/>
          </a:xfrm>
        </p:spPr>
        <p:txBody>
          <a:bodyPr>
            <a:noAutofit/>
          </a:bodyPr>
          <a:lstStyle/>
          <a:p>
            <a:r>
              <a:rPr lang="en-GB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Step 6: Evaluate the Model</a:t>
            </a:r>
          </a:p>
          <a:p>
            <a:r>
              <a:rPr lang="en-GB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Use metrics like </a:t>
            </a:r>
            <a:r>
              <a:rPr lang="en-GB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Mean Squared Error (MSE)</a:t>
            </a:r>
            <a:r>
              <a:rPr lang="en-GB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and </a:t>
            </a:r>
            <a:r>
              <a:rPr lang="en-GB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R² score</a:t>
            </a:r>
            <a:endParaRPr lang="en-GB" sz="24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r>
              <a:rPr lang="en-GB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Step 7: Save the Model</a:t>
            </a:r>
          </a:p>
          <a:p>
            <a:r>
              <a:rPr lang="en-GB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Save the trained model using joblib or pickle</a:t>
            </a:r>
          </a:p>
          <a:p>
            <a:r>
              <a:rPr lang="en-GB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Step 8: Create a User Interface (Optional)</a:t>
            </a:r>
          </a:p>
          <a:p>
            <a:r>
              <a:rPr lang="en-GB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Build a simple interface using:</a:t>
            </a:r>
          </a:p>
          <a:p>
            <a:pPr lvl="1"/>
            <a:r>
              <a:rPr lang="en-GB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Flask</a:t>
            </a:r>
            <a:r>
              <a:rPr lang="en-GB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or </a:t>
            </a:r>
            <a:r>
              <a:rPr lang="en-GB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Django</a:t>
            </a:r>
            <a:r>
              <a:rPr lang="en-GB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for web-based app</a:t>
            </a:r>
          </a:p>
          <a:p>
            <a:pPr lvl="1"/>
            <a:r>
              <a:rPr lang="en-GB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Tkinter</a:t>
            </a:r>
            <a:r>
              <a:rPr lang="en-GB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for desktop app</a:t>
            </a:r>
          </a:p>
          <a:p>
            <a:pPr>
              <a:buNone/>
            </a:pPr>
            <a:r>
              <a:rPr lang="en-GB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Step 9: Deployment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180</TotalTime>
  <Words>925</Words>
  <Application>Microsoft Office PowerPoint</Application>
  <PresentationFormat>Custom</PresentationFormat>
  <Paragraphs>127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DividendVTI</vt:lpstr>
      <vt:lpstr>EMPLOYEE SALARY PREDICTION USING LINEAR REGRESSION</vt:lpstr>
      <vt:lpstr>OUTLINE</vt:lpstr>
      <vt:lpstr>Problem Statement</vt:lpstr>
      <vt:lpstr>System  Approach</vt:lpstr>
      <vt:lpstr>Slide 5</vt:lpstr>
      <vt:lpstr>Algorithm &amp; Deployment</vt:lpstr>
      <vt:lpstr>Slide 7</vt:lpstr>
      <vt:lpstr>        </vt:lpstr>
      <vt:lpstr>Slide 9</vt:lpstr>
      <vt:lpstr>Slide 10</vt:lpstr>
      <vt:lpstr>Result</vt:lpstr>
      <vt:lpstr>Slide 12</vt:lpstr>
      <vt:lpstr>Github link:</vt:lpstr>
      <vt:lpstr>Conclusion</vt:lpstr>
      <vt:lpstr>Slide 15</vt:lpstr>
      <vt:lpstr>Slide 16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PALLAVI PESALAVARI</cp:lastModifiedBy>
  <cp:revision>40</cp:revision>
  <dcterms:created xsi:type="dcterms:W3CDTF">2021-05-26T16:50:10Z</dcterms:created>
  <dcterms:modified xsi:type="dcterms:W3CDTF">2025-07-24T07:37:34Z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