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72" r:id="rId5"/>
    <p:sldId id="273" r:id="rId6"/>
    <p:sldId id="274" r:id="rId7"/>
    <p:sldId id="271" r:id="rId8"/>
  </p:sldIdLst>
  <p:sldSz cx="18288000" cy="10287000"/>
  <p:notesSz cx="6858000" cy="9144000"/>
  <p:embeddedFontLst>
    <p:embeddedFont>
      <p:font typeface="Gidole" charset="0"/>
      <p:regular r:id="rId9"/>
    </p:embeddedFont>
    <p:embeddedFont>
      <p:font typeface="League Spartan" charset="0"/>
      <p:regular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5885920"/>
            <a:ext cx="13732956" cy="17263903"/>
            <a:chOff x="0" y="0"/>
            <a:chExt cx="18310608" cy="23018538"/>
          </a:xfrm>
        </p:grpSpPr>
        <p:sp>
          <p:nvSpPr>
            <p:cNvPr id="3" name="AutoShape 3"/>
            <p:cNvSpPr/>
            <p:nvPr/>
          </p:nvSpPr>
          <p:spPr>
            <a:xfrm>
              <a:off x="0" y="7847894"/>
              <a:ext cx="14250739" cy="13716000"/>
            </a:xfrm>
            <a:prstGeom prst="rect">
              <a:avLst/>
            </a:prstGeom>
            <a:solidFill>
              <a:srgbClr val="3C4857"/>
            </a:solidFill>
          </p:spPr>
        </p:sp>
        <p:sp>
          <p:nvSpPr>
            <p:cNvPr id="4" name="AutoShape 4"/>
            <p:cNvSpPr/>
            <p:nvPr/>
          </p:nvSpPr>
          <p:spPr>
            <a:xfrm rot="-782927">
              <a:off x="9329737" y="387414"/>
              <a:ext cx="5975721" cy="22243709"/>
            </a:xfrm>
            <a:prstGeom prst="rect">
              <a:avLst/>
            </a:prstGeom>
            <a:solidFill>
              <a:srgbClr val="3C4857"/>
            </a:solidFill>
          </p:spPr>
        </p:sp>
        <p:sp>
          <p:nvSpPr>
            <p:cNvPr id="5" name="AutoShape 5"/>
            <p:cNvSpPr/>
            <p:nvPr/>
          </p:nvSpPr>
          <p:spPr>
            <a:xfrm rot="-782927">
              <a:off x="15801997" y="6526202"/>
              <a:ext cx="732723" cy="15814892"/>
            </a:xfrm>
            <a:prstGeom prst="rect">
              <a:avLst/>
            </a:prstGeom>
            <a:solidFill>
              <a:srgbClr val="FDD05A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14088875" y="8402590"/>
            <a:ext cx="3529684" cy="1327258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66186" y="2511487"/>
            <a:ext cx="11573715" cy="5264025"/>
            <a:chOff x="0" y="0"/>
            <a:chExt cx="15431620" cy="7018700"/>
          </a:xfrm>
        </p:grpSpPr>
        <p:sp>
          <p:nvSpPr>
            <p:cNvPr id="8" name="TextBox 8"/>
            <p:cNvSpPr txBox="1"/>
            <p:nvPr/>
          </p:nvSpPr>
          <p:spPr>
            <a:xfrm>
              <a:off x="0" y="66675"/>
              <a:ext cx="15431620" cy="5978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550"/>
                </a:lnSpc>
              </a:pPr>
              <a:r>
                <a:rPr lang="en-US" sz="10500" spc="262" dirty="0">
                  <a:solidFill>
                    <a:srgbClr val="FDD05A"/>
                  </a:solidFill>
                  <a:latin typeface="Gidole"/>
                </a:rPr>
                <a:t>WELCOME TO QUALITY EXPERTS GROUP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279560"/>
              <a:ext cx="15425672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198">
                  <a:solidFill>
                    <a:srgbClr val="E6DCCA"/>
                  </a:solidFill>
                  <a:latin typeface="Gidole"/>
                </a:rPr>
                <a:t>Software Training Institute &amp; Consultancy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39185" y="271298"/>
            <a:ext cx="17412040" cy="9976560"/>
          </a:xfrm>
          <a:prstGeom prst="rect">
            <a:avLst/>
          </a:prstGeom>
          <a:solidFill>
            <a:srgbClr val="3C485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918851" y="368341"/>
            <a:ext cx="1900315" cy="132071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 rot="-5400000">
            <a:off x="-2807512" y="4189608"/>
            <a:ext cx="9507685" cy="101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300" spc="315">
                <a:solidFill>
                  <a:srgbClr val="FDD05A"/>
                </a:solidFill>
                <a:latin typeface="League Spartan"/>
              </a:rPr>
              <a:t>KEY TAKEAWAYS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067298" y="1008773"/>
            <a:ext cx="14772902" cy="7258927"/>
            <a:chOff x="-337595" y="239804"/>
            <a:chExt cx="13089892" cy="9678567"/>
          </a:xfrm>
        </p:grpSpPr>
        <p:sp>
          <p:nvSpPr>
            <p:cNvPr id="6" name="TextBox 6"/>
            <p:cNvSpPr txBox="1"/>
            <p:nvPr/>
          </p:nvSpPr>
          <p:spPr>
            <a:xfrm>
              <a:off x="-337595" y="239804"/>
              <a:ext cx="13089892" cy="1037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67"/>
                </a:lnSpc>
              </a:pPr>
              <a:r>
                <a:rPr lang="en-US" sz="4476" spc="223" dirty="0">
                  <a:solidFill>
                    <a:srgbClr val="FDD05A"/>
                  </a:solidFill>
                  <a:latin typeface="League Spartan"/>
                </a:rPr>
                <a:t>SELENIUM IDE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89198" y="1138618"/>
              <a:ext cx="5948807" cy="87797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Selenium-IDE Introduction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Installation /download  Selenium–IDE (Firefox)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Installation /download Selenium–IDE (Google Chrome)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Characteristics of Selenium-IDE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First test case of Selenium-IDE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Login test for Selenium-IDE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Selenium-IDE commands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Selenium-IDE locators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r="1983" b="23307"/>
          <a:stretch>
            <a:fillRect/>
          </a:stretch>
        </p:blipFill>
        <p:spPr>
          <a:xfrm>
            <a:off x="622487" y="9450181"/>
            <a:ext cx="2079253" cy="797677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AC52C9F4-4EC9-4152-B23B-129843C73629}"/>
              </a:ext>
            </a:extLst>
          </p:cNvPr>
          <p:cNvSpPr txBox="1"/>
          <p:nvPr/>
        </p:nvSpPr>
        <p:spPr>
          <a:xfrm>
            <a:off x="10439400" y="1682884"/>
            <a:ext cx="7034816" cy="6584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6"/>
              </a:lnSpc>
            </a:pPr>
            <a:r>
              <a:rPr lang="en-NZ" sz="2800" spc="38" dirty="0">
                <a:solidFill>
                  <a:srgbClr val="E6DCCA"/>
                </a:solidFill>
                <a:latin typeface="Gidole"/>
              </a:rPr>
              <a:t>Id locator</a:t>
            </a:r>
          </a:p>
          <a:p>
            <a:pPr>
              <a:lnSpc>
                <a:spcPts val="5756"/>
              </a:lnSpc>
            </a:pPr>
            <a:r>
              <a:rPr lang="en-NZ" sz="2800" spc="38" dirty="0">
                <a:solidFill>
                  <a:srgbClr val="E6DCCA"/>
                </a:solidFill>
                <a:latin typeface="Gidole"/>
              </a:rPr>
              <a:t>Name Locator</a:t>
            </a:r>
          </a:p>
          <a:p>
            <a:pPr>
              <a:lnSpc>
                <a:spcPts val="5756"/>
              </a:lnSpc>
            </a:pPr>
            <a:r>
              <a:rPr lang="en-NZ" sz="2800" spc="38" dirty="0">
                <a:solidFill>
                  <a:srgbClr val="E6DCCA"/>
                </a:solidFill>
                <a:latin typeface="Gidole"/>
              </a:rPr>
              <a:t>X Path Locator</a:t>
            </a:r>
          </a:p>
          <a:p>
            <a:pPr>
              <a:lnSpc>
                <a:spcPts val="5756"/>
              </a:lnSpc>
            </a:pPr>
            <a:r>
              <a:rPr lang="en-NZ" sz="2800" spc="38" dirty="0">
                <a:solidFill>
                  <a:srgbClr val="E6DCCA"/>
                </a:solidFill>
                <a:latin typeface="Gidole"/>
              </a:rPr>
              <a:t>CSS Selector Locator</a:t>
            </a:r>
          </a:p>
          <a:p>
            <a:pPr>
              <a:lnSpc>
                <a:spcPts val="5756"/>
              </a:lnSpc>
            </a:pPr>
            <a:r>
              <a:rPr lang="en-NZ" sz="2800" spc="38" dirty="0">
                <a:solidFill>
                  <a:srgbClr val="E6DCCA"/>
                </a:solidFill>
                <a:latin typeface="Gidole"/>
              </a:rPr>
              <a:t>Locating by ID</a:t>
            </a:r>
          </a:p>
          <a:p>
            <a:pPr>
              <a:lnSpc>
                <a:spcPts val="5756"/>
              </a:lnSpc>
            </a:pPr>
            <a:r>
              <a:rPr lang="en-NZ" sz="2800" spc="38" dirty="0">
                <a:solidFill>
                  <a:srgbClr val="E6DCCA"/>
                </a:solidFill>
                <a:latin typeface="Gidole"/>
              </a:rPr>
              <a:t>Locating by Class</a:t>
            </a:r>
          </a:p>
          <a:p>
            <a:pPr>
              <a:lnSpc>
                <a:spcPts val="5756"/>
              </a:lnSpc>
            </a:pPr>
            <a:r>
              <a:rPr lang="en-NZ" sz="2800" spc="38" dirty="0">
                <a:solidFill>
                  <a:srgbClr val="E6DCCA"/>
                </a:solidFill>
                <a:latin typeface="Gidole"/>
              </a:rPr>
              <a:t>Locating by Attribute</a:t>
            </a:r>
          </a:p>
          <a:p>
            <a:pPr>
              <a:lnSpc>
                <a:spcPts val="5756"/>
              </a:lnSpc>
            </a:pPr>
            <a:r>
              <a:rPr lang="en-NZ" sz="2800" spc="38" dirty="0">
                <a:solidFill>
                  <a:srgbClr val="E6DCCA"/>
                </a:solidFill>
                <a:latin typeface="Gidole"/>
              </a:rPr>
              <a:t>Locating by ID/Class &amp; Attribute</a:t>
            </a:r>
          </a:p>
          <a:p>
            <a:pPr>
              <a:lnSpc>
                <a:spcPts val="5756"/>
              </a:lnSpc>
            </a:pPr>
            <a:r>
              <a:rPr lang="en-NZ" sz="2800" spc="38" dirty="0">
                <a:solidFill>
                  <a:srgbClr val="E6DCCA"/>
                </a:solidFill>
                <a:latin typeface="Gidole"/>
              </a:rPr>
              <a:t>Advantage and Disadvantage of Selenium-IDE</a:t>
            </a:r>
            <a:endParaRPr lang="en-US" sz="2800" spc="38" dirty="0">
              <a:solidFill>
                <a:srgbClr val="E6DCCA"/>
              </a:solidFill>
              <a:latin typeface="Gido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5083" y="1562100"/>
            <a:ext cx="8707917" cy="8206637"/>
          </a:xfrm>
          <a:prstGeom prst="rect">
            <a:avLst/>
          </a:prstGeom>
          <a:solidFill>
            <a:srgbClr val="FDD05A"/>
          </a:solidFill>
        </p:spPr>
      </p:sp>
      <p:sp>
        <p:nvSpPr>
          <p:cNvPr id="3" name="TextBox 3"/>
          <p:cNvSpPr txBox="1"/>
          <p:nvPr/>
        </p:nvSpPr>
        <p:spPr>
          <a:xfrm>
            <a:off x="1403421" y="419100"/>
            <a:ext cx="15436779" cy="965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4476" spc="223" dirty="0">
                <a:solidFill>
                  <a:srgbClr val="FDD05A"/>
                </a:solidFill>
                <a:latin typeface="League Spartan"/>
              </a:rPr>
              <a:t>TEST</a:t>
            </a:r>
            <a:r>
              <a:rPr lang="en-US" sz="5600" spc="280" dirty="0">
                <a:solidFill>
                  <a:srgbClr val="FDD05A"/>
                </a:solidFill>
                <a:latin typeface="League Spartan"/>
              </a:rPr>
              <a:t> </a:t>
            </a:r>
            <a:r>
              <a:rPr lang="en-US" sz="4476" spc="223" dirty="0">
                <a:solidFill>
                  <a:srgbClr val="FDD05A"/>
                </a:solidFill>
                <a:latin typeface="League Spartan"/>
              </a:rPr>
              <a:t>TOOLS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9332" y="2481434"/>
            <a:ext cx="8268868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NZ" sz="3600" b="1" dirty="0">
                <a:latin typeface="Gidole" panose="020B0604020202020204" charset="0"/>
              </a:rPr>
              <a:t>Functional Automation Testing</a:t>
            </a:r>
          </a:p>
          <a:p>
            <a:r>
              <a:rPr lang="en-NZ" sz="3600" dirty="0">
                <a:latin typeface="Gidole" panose="020B0604020202020204" charset="0"/>
              </a:rPr>
              <a:t>To automate the functional test cases, test engineer use functional automation testing.</a:t>
            </a:r>
          </a:p>
          <a:p>
            <a:r>
              <a:rPr lang="en-NZ" sz="3600" dirty="0">
                <a:latin typeface="Gidole" panose="020B0604020202020204" charset="0"/>
              </a:rPr>
              <a:t>e.g.-: Repetitive Regression tests are automated.</a:t>
            </a:r>
          </a:p>
          <a:p>
            <a:r>
              <a:rPr lang="en-NZ" sz="3600" b="1" dirty="0">
                <a:latin typeface="Gidole" panose="020B0604020202020204" charset="0"/>
              </a:rPr>
              <a:t>Non-functional Automation Testing</a:t>
            </a:r>
          </a:p>
          <a:p>
            <a:r>
              <a:rPr lang="en-NZ" sz="3600" dirty="0">
                <a:latin typeface="Gidole" panose="020B0604020202020204" charset="0"/>
              </a:rPr>
              <a:t>To automate the non-functional performance test cases.</a:t>
            </a:r>
          </a:p>
          <a:p>
            <a:r>
              <a:rPr lang="en-NZ" sz="3600" dirty="0">
                <a:latin typeface="Gidole" panose="020B0604020202020204" charset="0"/>
              </a:rPr>
              <a:t> e.g.-: Checking the response time of the application under considerable (say 100 users) load.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EBCC78-D442-4104-AD74-47107802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1562100"/>
            <a:ext cx="9153525" cy="82066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9883" y="1562100"/>
            <a:ext cx="8707917" cy="8206637"/>
          </a:xfrm>
          <a:prstGeom prst="rect">
            <a:avLst/>
          </a:prstGeom>
          <a:solidFill>
            <a:srgbClr val="FDD05A"/>
          </a:solidFill>
        </p:spPr>
      </p:sp>
      <p:sp>
        <p:nvSpPr>
          <p:cNvPr id="3" name="TextBox 3"/>
          <p:cNvSpPr txBox="1"/>
          <p:nvPr/>
        </p:nvSpPr>
        <p:spPr>
          <a:xfrm>
            <a:off x="1403421" y="276225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4476" spc="223" dirty="0">
                <a:solidFill>
                  <a:srgbClr val="FDD05A"/>
                </a:solidFill>
                <a:latin typeface="League Spartan"/>
              </a:rPr>
              <a:t>AUTOMATION LIFE CYCLE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6532" y="2481434"/>
            <a:ext cx="8268868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NZ" sz="3600" b="1" dirty="0">
                <a:latin typeface="Gidole" panose="020B0604020202020204" charset="0"/>
              </a:rPr>
              <a:t>Automation Testing:</a:t>
            </a:r>
          </a:p>
          <a:p>
            <a:r>
              <a:rPr lang="en-NZ" sz="3600" dirty="0">
                <a:latin typeface="Gidole" panose="020B0604020202020204" charset="0"/>
              </a:rPr>
              <a:t>Process of converting manual test cases into a test script using automation tools, and scripting or programming language</a:t>
            </a:r>
          </a:p>
          <a:p>
            <a:endParaRPr lang="en-NZ" sz="3600" dirty="0">
              <a:latin typeface="Gidole" panose="020B0604020202020204" charset="0"/>
            </a:endParaRPr>
          </a:p>
          <a:p>
            <a:r>
              <a:rPr lang="en-NZ" sz="3600" b="1" dirty="0">
                <a:latin typeface="Gidole" panose="020B0604020202020204" charset="0"/>
              </a:rPr>
              <a:t>Advantages</a:t>
            </a:r>
            <a:r>
              <a:rPr lang="en-NZ" sz="3600" dirty="0">
                <a:latin typeface="Gidole" panose="020B0604020202020204" charset="0"/>
              </a:rPr>
              <a:t>:</a:t>
            </a:r>
          </a:p>
          <a:p>
            <a:pPr marL="742950" indent="-742950">
              <a:buAutoNum type="arabicPeriod"/>
            </a:pPr>
            <a:r>
              <a:rPr lang="en-NZ" sz="3600" dirty="0">
                <a:latin typeface="Gidole" panose="020B0604020202020204" charset="0"/>
              </a:rPr>
              <a:t>Time Saving</a:t>
            </a:r>
          </a:p>
          <a:p>
            <a:pPr marL="742950" indent="-742950">
              <a:buAutoNum type="arabicPeriod"/>
            </a:pPr>
            <a:r>
              <a:rPr lang="en-NZ" sz="3600" dirty="0">
                <a:latin typeface="Gidole" panose="020B0604020202020204" charset="0"/>
              </a:rPr>
              <a:t>Batch Execution</a:t>
            </a:r>
          </a:p>
          <a:p>
            <a:pPr marL="742950" indent="-742950">
              <a:buAutoNum type="arabicPeriod"/>
            </a:pPr>
            <a:r>
              <a:rPr lang="en-NZ" sz="3600" dirty="0">
                <a:latin typeface="Gidole" panose="020B0604020202020204" charset="0"/>
              </a:rPr>
              <a:t>Reused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A3D0460-E1F9-48BE-84C0-DF1D4CD4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562100"/>
            <a:ext cx="8470516" cy="82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54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03421" y="133350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4476" spc="223" dirty="0">
                <a:solidFill>
                  <a:srgbClr val="FDD05A"/>
                </a:solidFill>
                <a:latin typeface="League Spartan"/>
              </a:rPr>
              <a:t>SELENIUM SUITE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16D4F13-C839-45F0-A729-BF0C7571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552575"/>
            <a:ext cx="8913617" cy="8216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91A46F-D2CB-41FE-89DC-B779B1035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75" y="1576387"/>
            <a:ext cx="8826225" cy="82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842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07483" y="1562100"/>
            <a:ext cx="8707917" cy="8206637"/>
          </a:xfrm>
          <a:prstGeom prst="rect">
            <a:avLst/>
          </a:prstGeom>
          <a:solidFill>
            <a:srgbClr val="FDD05A"/>
          </a:solidFill>
        </p:spPr>
      </p:sp>
      <p:sp>
        <p:nvSpPr>
          <p:cNvPr id="3" name="TextBox 3"/>
          <p:cNvSpPr txBox="1"/>
          <p:nvPr/>
        </p:nvSpPr>
        <p:spPr>
          <a:xfrm>
            <a:off x="1403421" y="419100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4476" spc="223" dirty="0">
                <a:solidFill>
                  <a:srgbClr val="FDD05A"/>
                </a:solidFill>
                <a:latin typeface="League Spartan"/>
              </a:rPr>
              <a:t>CHARACTERISTICS OF SELENIUM IDE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7932" y="2481434"/>
            <a:ext cx="8268868" cy="720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No Brittle Test</a:t>
            </a:r>
          </a:p>
          <a:p>
            <a:pPr marL="742950" indent="-742950"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Reusable Tests / Modular Test Scripts</a:t>
            </a:r>
          </a:p>
          <a:p>
            <a:pPr marL="742950" indent="-742950"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Scripts can be edited</a:t>
            </a:r>
          </a:p>
          <a:p>
            <a:pPr marL="742950" indent="-742950"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Debug mode</a:t>
            </a:r>
          </a:p>
          <a:p>
            <a:pPr marL="742950" indent="-742950"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Support for Embedded Code</a:t>
            </a:r>
          </a:p>
          <a:p>
            <a:pPr marL="742950" indent="-742950">
              <a:buFontTx/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Conditional Logics</a:t>
            </a:r>
          </a:p>
          <a:p>
            <a:pPr marL="742950" indent="-742950"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Cross Browser</a:t>
            </a:r>
          </a:p>
          <a:p>
            <a:pPr marL="742950" indent="-742950"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Parallel Execution</a:t>
            </a:r>
          </a:p>
          <a:p>
            <a:pPr marL="742950" indent="-742950"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CI support</a:t>
            </a:r>
          </a:p>
          <a:p>
            <a:pPr marL="742950" indent="-742950"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Code Repository</a:t>
            </a:r>
          </a:p>
          <a:p>
            <a:pPr marL="742950" indent="-742950">
              <a:buAutoNum type="arabicPeriod"/>
            </a:pPr>
            <a:r>
              <a:rPr lang="en-NZ" sz="3600" b="1" dirty="0">
                <a:latin typeface="Gidole" panose="020B0604020202020204" charset="0"/>
              </a:rPr>
              <a:t>Visual Testing</a:t>
            </a:r>
          </a:p>
          <a:p>
            <a:pPr marL="742950" indent="-742950">
              <a:buAutoNum type="arabicPeriod"/>
            </a:pPr>
            <a:endParaRPr lang="en-NZ" sz="3600" b="1" dirty="0">
              <a:latin typeface="Gidole" panose="020B0604020202020204" charset="0"/>
            </a:endParaRPr>
          </a:p>
          <a:p>
            <a:endParaRPr lang="en-NZ" sz="3600" b="1" dirty="0">
              <a:latin typeface="Gidole" panose="020B0604020202020204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364D34-F9AC-4712-BA9D-D7DAD9EA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1562100"/>
            <a:ext cx="8850626" cy="820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007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69091" y="1028700"/>
            <a:ext cx="9490209" cy="2072218"/>
            <a:chOff x="0" y="0"/>
            <a:chExt cx="12653612" cy="2762958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426822" cy="2762958"/>
            </a:xfrm>
            <a:prstGeom prst="rect">
              <a:avLst/>
            </a:prstGeom>
            <a:solidFill>
              <a:srgbClr val="FDD05A"/>
            </a:solidFill>
          </p:spPr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51756" y="766832"/>
              <a:ext cx="1723309" cy="1229294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4914802" y="1049184"/>
              <a:ext cx="7738809" cy="1476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226/149 Nelson Street, 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Auckland - 1010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914802" y="208824"/>
              <a:ext cx="7738809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5"/>
                </a:lnSpc>
              </a:pPr>
              <a:r>
                <a:rPr lang="en-US" sz="3300" spc="214">
                  <a:solidFill>
                    <a:srgbClr val="FDD05A"/>
                  </a:solidFill>
                  <a:latin typeface="Gidole"/>
                </a:rPr>
                <a:t>MAILING ADDRESS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769091" y="4107391"/>
            <a:ext cx="9490209" cy="2072218"/>
            <a:chOff x="0" y="0"/>
            <a:chExt cx="12653612" cy="2762958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3426822" cy="2762958"/>
            </a:xfrm>
            <a:prstGeom prst="rect">
              <a:avLst/>
            </a:prstGeom>
            <a:solidFill>
              <a:srgbClr val="FDD05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4914802" y="1430184"/>
              <a:ext cx="7738809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info@qexg.co.nz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914802" y="589824"/>
              <a:ext cx="7738809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5"/>
                </a:lnSpc>
              </a:pPr>
              <a:r>
                <a:rPr lang="en-US" sz="3300" spc="214">
                  <a:solidFill>
                    <a:srgbClr val="FDD05A"/>
                  </a:solidFill>
                  <a:latin typeface="Gidole"/>
                </a:rPr>
                <a:t>EMAIL ADDRESS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69091" y="7186082"/>
            <a:ext cx="9490209" cy="2072218"/>
            <a:chOff x="0" y="0"/>
            <a:chExt cx="12653612" cy="2762958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3426822" cy="2762958"/>
            </a:xfrm>
            <a:prstGeom prst="rect">
              <a:avLst/>
            </a:prstGeom>
            <a:solidFill>
              <a:srgbClr val="FDD05A"/>
            </a:solidFill>
          </p:spPr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05058" y="663554"/>
              <a:ext cx="1416706" cy="1435850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4914802" y="1430184"/>
              <a:ext cx="7738809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0276410321 | 02108228425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914802" y="589824"/>
              <a:ext cx="7738809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5"/>
                </a:lnSpc>
              </a:pPr>
              <a:r>
                <a:rPr lang="en-US" sz="3300" spc="214">
                  <a:solidFill>
                    <a:srgbClr val="FDD05A"/>
                  </a:solidFill>
                  <a:latin typeface="Gidole"/>
                </a:rPr>
                <a:t>PHONE NUMBER</a:t>
              </a: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 b="23307"/>
          <a:stretch>
            <a:fillRect/>
          </a:stretch>
        </p:blipFill>
        <p:spPr>
          <a:xfrm>
            <a:off x="596686" y="9073268"/>
            <a:ext cx="2121327" cy="79767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456546" y="4438768"/>
            <a:ext cx="1374909" cy="140946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 rot="-5400000">
            <a:off x="-1284206" y="4635817"/>
            <a:ext cx="6784177" cy="101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300" spc="315">
                <a:solidFill>
                  <a:srgbClr val="E6DCCA"/>
                </a:solidFill>
                <a:latin typeface="League Spartan"/>
              </a:rPr>
              <a:t>REACH 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140</Words>
  <Application>Microsoft Office PowerPoint</Application>
  <PresentationFormat>Custom</PresentationFormat>
  <Paragraphs>57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Gidole</vt:lpstr>
      <vt:lpstr>League Spartan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QExG PPT</dc:title>
  <dc:creator>Nagajothi Kaliappan</dc:creator>
  <cp:lastModifiedBy>user</cp:lastModifiedBy>
  <cp:revision>18</cp:revision>
  <dcterms:created xsi:type="dcterms:W3CDTF">2006-08-16T00:00:00Z</dcterms:created>
  <dcterms:modified xsi:type="dcterms:W3CDTF">2020-10-08T05:38:23Z</dcterms:modified>
  <dc:identifier>DAEG0nxX-sE</dc:identifier>
</cp:coreProperties>
</file>