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1" r:id="rId4"/>
    <p:sldId id="282" r:id="rId5"/>
    <p:sldId id="283" r:id="rId6"/>
    <p:sldId id="284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>
        <p:scale>
          <a:sx n="70" d="100"/>
          <a:sy n="70" d="100"/>
        </p:scale>
        <p:origin x="1853" y="30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916-B251-427A-A975-F048D4B45B3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A9DC-5878-49B9-BD09-4B097162D1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916-B251-427A-A975-F048D4B45B3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A9DC-5878-49B9-BD09-4B097162D1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916-B251-427A-A975-F048D4B45B3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A9DC-5878-49B9-BD09-4B097162D1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916-B251-427A-A975-F048D4B45B3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A9DC-5878-49B9-BD09-4B097162D1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916-B251-427A-A975-F048D4B45B3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A9DC-5878-49B9-BD09-4B097162D1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916-B251-427A-A975-F048D4B45B3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A9DC-5878-49B9-BD09-4B097162D1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916-B251-427A-A975-F048D4B45B3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A9DC-5878-49B9-BD09-4B097162D1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916-B251-427A-A975-F048D4B45B3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A9DC-5878-49B9-BD09-4B097162D1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916-B251-427A-A975-F048D4B45B3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A9DC-5878-49B9-BD09-4B097162D1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916-B251-427A-A975-F048D4B45B3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A9DC-5878-49B9-BD09-4B097162D1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916-B251-427A-A975-F048D4B45B3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A9DC-5878-49B9-BD09-4B097162D1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8A916-B251-427A-A975-F048D4B45B3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9A9DC-5878-49B9-BD09-4B097162D10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8" y="147484"/>
            <a:ext cx="7986252" cy="3452967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VIDEO RECOMMENDER SYSTEM BY ANALYSING USER’S HISTORICAL BEHAVIOUR SIMULATING NETFLIX </a:t>
            </a:r>
            <a:br>
              <a:rPr lang="en-US" b="1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RECOMMENDER SYSTEM </a:t>
            </a:r>
            <a:br>
              <a:rPr lang="en-US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172" y="3886199"/>
            <a:ext cx="6400800" cy="1939413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sz="4400" dirty="0">
              <a:solidFill>
                <a:srgbClr val="FF0000"/>
              </a:solidFill>
              <a:latin typeface="Cooper Black" panose="0208090404030B0204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sz="7200" dirty="0">
                <a:solidFill>
                  <a:srgbClr val="FF0000"/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Presented by :</a:t>
            </a:r>
            <a:br>
              <a:rPr lang="en-US" sz="7200" dirty="0">
                <a:solidFill>
                  <a:srgbClr val="FF0000"/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</a:br>
            <a:r>
              <a:rPr lang="en-US" sz="7200" dirty="0">
                <a:solidFill>
                  <a:srgbClr val="00B0F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K . SAI MOUNIKA     (177R1A1216)</a:t>
            </a:r>
            <a:br>
              <a:rPr lang="en-US" sz="7200" dirty="0">
                <a:solidFill>
                  <a:srgbClr val="00B0F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</a:br>
            <a:r>
              <a:rPr lang="en-US" sz="7200" dirty="0">
                <a:solidFill>
                  <a:srgbClr val="00B0F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P. MANGA                   (177R1A1230)</a:t>
            </a:r>
            <a:br>
              <a:rPr lang="en-US" sz="7200" dirty="0">
                <a:solidFill>
                  <a:srgbClr val="00B0F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</a:br>
            <a:r>
              <a:rPr lang="en-US" sz="7200" dirty="0">
                <a:solidFill>
                  <a:srgbClr val="00B0F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V. VAISHNAVI            (177R1A1255)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4207" y="5914103"/>
            <a:ext cx="564956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effectLst/>
                <a:latin typeface="Cooper Black" panose="0208090404030B0204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                                                 Under the Guidance of</a:t>
            </a:r>
            <a:endParaRPr lang="en-US" sz="1200" dirty="0">
              <a:effectLst/>
              <a:latin typeface="Cooper Black" panose="0208090404030B020404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r>
              <a:rPr lang="en-US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                                                                G. DIVYA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441"/>
            <a:ext cx="8229600" cy="799465"/>
          </a:xfrm>
        </p:spPr>
        <p:txBody>
          <a:bodyPr/>
          <a:lstStyle/>
          <a:p>
            <a: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906"/>
            <a:ext cx="8686165" cy="558609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 to display the dataset:</a:t>
            </a:r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data1=</a:t>
            </a:r>
            <a:r>
              <a:rPr 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('movie.csv')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data=data1.copy()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 to split the genre from dataset:</a:t>
            </a:r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movies=</a:t>
            </a:r>
            <a:r>
              <a:rPr 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data.genres.str.split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("|")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 for Vectorization:</a:t>
            </a:r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vectorization(var):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gen=set()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var: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j in </a:t>
            </a:r>
            <a:r>
              <a:rPr 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i.split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('|'):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gen.add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(j)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diction={}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6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319077" y="197550"/>
            <a:ext cx="7888752" cy="6894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gen: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]=[]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var: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dt=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i.split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('|')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k in gen: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 in dt: diction[k].append(1)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 diction[k].append(0)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 diction=vector(data['genres'])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diction.keys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 for Vectorization process: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diction.keys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]=diction[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 to display numeric values based on genre: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data.drop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(columns=['genres','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','title'],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 to display graph on genre: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data.hist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=(20,10))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50520" y="289679"/>
            <a:ext cx="8642960" cy="57861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 for Cosine Similarity: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values=[]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index=[]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range(1):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j in range(1,27278):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data.iloc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data.iloc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z=sum(x*y)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np.sqrt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(sum(x*x))+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np.sqrt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(sum(y*y))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k=(z/w)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values.append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index.append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 to display values of each index: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values1=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values.copy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484505"/>
            <a:ext cx="8286750" cy="5641975"/>
          </a:xfrm>
        </p:spPr>
        <p:txBody>
          <a:bodyPr>
            <a:normAutofit fontScale="80000"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 to display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best_match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values: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best_match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=[]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values1: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&gt;1: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best_match.append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best_match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 to display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best_match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j=[]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best_match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j.append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values.index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print(set(j))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 for movie recommendation titles: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recommend=set((j))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recommend: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print('movies to watch',data1['title'][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],data1['genres'][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94" y="1119672"/>
            <a:ext cx="8584162" cy="53184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1850</Words>
  <Application>WPS Presentation</Application>
  <PresentationFormat>On-screen Show (4:3)</PresentationFormat>
  <Paragraphs>88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Cooper Black</vt:lpstr>
      <vt:lpstr>Times New Roman</vt:lpstr>
      <vt:lpstr>Segoe UI Black</vt:lpstr>
      <vt:lpstr>Algerian</vt:lpstr>
      <vt:lpstr>Bell MT</vt:lpstr>
      <vt:lpstr>Microsoft YaHei</vt:lpstr>
      <vt:lpstr>Arial Unicode MS</vt:lpstr>
      <vt:lpstr>Times New Roman</vt:lpstr>
      <vt:lpstr>Office Theme</vt:lpstr>
      <vt:lpstr> VIDEO RECOMMENDER SYSTEM BY ANALYSING USER’S HISTORICAL BEHAVIOUR SIMULATING NETFLIX  RECOMMENDER SYSTEM  </vt:lpstr>
      <vt:lpstr>IMPLEMENTATION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RECOMMENDER SYSTEM BY ANALYSING USER’S HISTORICAL BEHAVIOUR SIMULATING NETFLIX  RECOMMENDER SYSTEM USING MACHINE LEARNING</dc:title>
  <dc:creator>Windows User</dc:creator>
  <cp:lastModifiedBy>SRI LAXMI SAI</cp:lastModifiedBy>
  <cp:revision>35</cp:revision>
  <dcterms:created xsi:type="dcterms:W3CDTF">2021-04-02T08:42:00Z</dcterms:created>
  <dcterms:modified xsi:type="dcterms:W3CDTF">2021-06-12T08:07:53Z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