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8ac3fc39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8ac3fc39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939b6a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939b6a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939b6a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939b6a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8ac3fc39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8ac3fc39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8ac3fc39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8ac3fc39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8ac3fc39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8ac3fc39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87eb287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87eb28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8ac3fc3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b8ac3fc3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FJuLC1zXUTvivZ--9BA63XQuxx71hxFY/view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Processing - Handy Pandies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537150" y="3459350"/>
            <a:ext cx="50175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Authors: Peter Kinsella C16338263, Stephen Sheridan C16746195, Su Ye Shan Daniel D16122889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31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288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Our main objective was to be able to locate someone doing the OK hand sign in an image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335450" y="2856375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-330425" y="2099025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-219300" y="3903375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4966450" y="4096500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3125437" y="3754925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7872450" y="2663250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1730450" y="3903375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228650" y="1377450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5915425" y="4421200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7475700" y="4543100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2589350" y="4478750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710750" y="4278725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4164513" y="4278725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6611375" y="3979400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8176700" y="3754925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 b="-135143" l="-80487" r="-73255" t="-18599"/>
          <a:stretch/>
        </p:blipFill>
        <p:spPr>
          <a:xfrm>
            <a:off x="8135950" y="1686275"/>
            <a:ext cx="1240125" cy="12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488" y="848228"/>
            <a:ext cx="2036775" cy="3055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Flesh Detection</a:t>
            </a:r>
            <a:endParaRPr/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1297500" y="1567550"/>
            <a:ext cx="70389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1000"/>
              <a:t> gray = cv2.cvtColor(resized, cv2.COLOR_BGR2GRAY)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  blur = cv2.GaussianBlur(gray, (5, 5), 0)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  ret, thresh = cv2.threshold(blur, 70, 255, cv2.THRESH_BINARY_INV + cv2.THRESH_OTSU)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  boundary = cv2.morphologyEx(thresh, cv2.MORPH_GRADIENT, shape)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 b="3248" l="15657" r="14004" t="15338"/>
          <a:stretch/>
        </p:blipFill>
        <p:spPr>
          <a:xfrm>
            <a:off x="6569388" y="1213825"/>
            <a:ext cx="2139325" cy="36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Threshold </a:t>
            </a:r>
            <a:endParaRPr/>
          </a:p>
        </p:txBody>
      </p:sp>
      <p:pic>
        <p:nvPicPr>
          <p:cNvPr id="171" name="Google Shape;1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38" y="1475325"/>
            <a:ext cx="231457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400" y="1413413"/>
            <a:ext cx="23241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Hough circles and skin detection</a:t>
            </a:r>
            <a:endParaRPr/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026" y="1512874"/>
            <a:ext cx="5374649" cy="30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Contours</a:t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75" y="1718372"/>
            <a:ext cx="4665824" cy="26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4">
            <a:alphaModFix/>
          </a:blip>
          <a:srcRect b="50001" l="63607" r="20465" t="11353"/>
          <a:stretch/>
        </p:blipFill>
        <p:spPr>
          <a:xfrm>
            <a:off x="5977999" y="1627287"/>
            <a:ext cx="2024576" cy="279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Blob detection</a:t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375" y="1684150"/>
            <a:ext cx="3660950" cy="24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599" y="1145538"/>
            <a:ext cx="2669400" cy="35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Moving on to moving images</a:t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25" y="1307850"/>
            <a:ext cx="5744350" cy="31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pic>
        <p:nvPicPr>
          <p:cNvPr id="205" name="Google Shape;205;p21" title="20191124_17361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350" y="1158825"/>
            <a:ext cx="6261202" cy="352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