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3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31BC-65CC-4570-B72E-EB9ECE50C0A4}" type="datetimeFigureOut">
              <a:rPr lang="en-AE" smtClean="0"/>
              <a:t>26 Oct 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473B1-2154-4A5E-9C72-2AA517E843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700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473B1-2154-4A5E-9C72-2AA517E843A4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26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81A20-41BC-42FF-DD16-7CE08C582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>
            <a:extLst>
              <a:ext uri="{FF2B5EF4-FFF2-40B4-BE49-F238E27FC236}">
                <a16:creationId xmlns:a16="http://schemas.microsoft.com/office/drawing/2014/main" id="{A35E6FA6-22EE-F5EF-4351-E10D7936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HIg Low Trends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15 min Strategy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From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Change Percent(%)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77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BDD77-2655-A6ED-2A04-856CD6EF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>
            <a:extLst>
              <a:ext uri="{FF2B5EF4-FFF2-40B4-BE49-F238E27FC236}">
                <a16:creationId xmlns:a16="http://schemas.microsoft.com/office/drawing/2014/main" id="{C1005C19-3BD0-DEEC-31BA-878A723DE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HIg Low Trends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15 min Strategy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From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Change Percent(%)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28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HIg Low Trends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15 min Strategy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From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Change Percent(%)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2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60F3-7D42-01DA-2313-A258F157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>
            <a:extLst>
              <a:ext uri="{FF2B5EF4-FFF2-40B4-BE49-F238E27FC236}">
                <a16:creationId xmlns:a16="http://schemas.microsoft.com/office/drawing/2014/main" id="{5AE1E3C1-9347-47EC-8C1D-1A1D9CBD2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HIg Low Trends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htmlContent443BE3AD55E043BF878BED274D3A6855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15 min Strategy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From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Change Percent(%)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27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ef4dc56-0648-4ff9-80d7-6333ca9db35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Forecast_XRP_LSTM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10/26/2024 2:37:57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10/26/2024 2:34:56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0104BD7-FE25-F6C1-DBDD-0AFACF7D71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00679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0104BD7-FE25-F6C1-DBDD-0AFACF7D7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36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EC91-A72E-AD34-9B3E-EFF589A6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>
            <a:extLst>
              <a:ext uri="{FF2B5EF4-FFF2-40B4-BE49-F238E27FC236}">
                <a16:creationId xmlns:a16="http://schemas.microsoft.com/office/drawing/2014/main" id="{4A90F9A3-45B0-A4BC-47C1-F8367E4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XRP_HIST_Monthly_Change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B6CD1-6ECE-F13F-51A8-B74BC285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32" y="0"/>
            <a:ext cx="123536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4870-7212-0F23-B016-053A2590F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>
            <a:extLst>
              <a:ext uri="{FF2B5EF4-FFF2-40B4-BE49-F238E27FC236}">
                <a16:creationId xmlns:a16="http://schemas.microsoft.com/office/drawing/2014/main" id="{61997A8F-2AFC-1A05-58E7-71513C8E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XRP_HIST_Monthly_Change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8115A-21B5-77C0-E0C7-0C5B0735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486"/>
            <a:ext cx="12192000" cy="68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XRP_HIST_Monthly_Change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5356C-96F0-A9DC-5EC8-A1190D65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294"/>
            <a:ext cx="12192000" cy="68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115E-1512-4434-3A52-CDF26161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>
            <a:extLst>
              <a:ext uri="{FF2B5EF4-FFF2-40B4-BE49-F238E27FC236}">
                <a16:creationId xmlns:a16="http://schemas.microsoft.com/office/drawing/2014/main" id="{612EA4E4-774F-175F-3F75-14FB63A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XRP_HIST_Monthly_Change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759A11-5693-CA42-DB3F-A37A8148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2"/>
            <a:ext cx="12191999" cy="68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42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FB5BEDA-4CAB-47A9-8AF9-81D243BF9F8F}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7ef4dc56-0648-4ff9-80d7-6333ca9db354&amp;groupId=fac256f0-5a25-4005-b911-ab2d248a3eda&amp;w=2&amp;config=eyJjbHVzdGVyVXJsIjoiaHR0cHM6Ly9XQUJJLVVBRS1OT1JUSC1BLVBSSU1BUlktcmVkaXJlY3QuYW5hbHlzaXMud2luZG93cy5uZXQiLCJlbWJlZEZlYXR1cmVzIjp7InVzYWdlTWV0cmljc1ZOZXh0Ijp0cnVlfX0%3D&amp;disableSensitivityBanner=true&quot;"/>
    <we:property name="bookmark" value="&quot;H4sIAAAAAAAAA+1bWW/bRhD+KwX7KhSz9zJv8RE0qJO6cdAWKAJjj6HMhjpKUq7VIP+9w0Nx4kuuHKWSZb+Y3F3Ozsw3Ozszu/qQxLyaFm7+2o0weZbsTSbvR658/x1LBsm4a5Ngo0QGwIUHDyi9bnon0zqfjKvk2YekduUQ61/zauaKhhA1/vFukLiiOHbD5i1zRYWDZIplNRm7Iv8Hu8HUVZcz/DhI8GJaTErXkDypXY0N2XMaTu/EAvtB0Iwu1Pk5nmCou1buskxnCEYCRKakCqBpWNUNaDm7cQi1Z3lRE/Xm0feyf0gENxqEcSpiDCzV3pnYtPd6uLF7kNTzadP7PJ67ccCmpSPefPnrQgI+SF6UkxHp5UPSq/qCRh6O67yeNy/l9PQsr+pJmQdXnEZXO+p+25KGj6TL386wxPbz/ck45p0GmpfR1JV5dfXtp3xMrMMgOcKs7rqK2agddHgxLbGqegInk1kZ8A1mly8tbx8Jk+NyQoi1/J0euarm8kca0Ha9yYdnLd2jnER1RSusK2bNx+yIhtDfuw7Wzya7FxN36mQJW2eTv/dLJPMh4VnT4OfNTK3eehTTGISWhoxYhhQVmYWGSxT36dthN2Gyfu4P3Pzn7DfE9zcw32jvvF0kBHjt8nFvrs46B2nkUYDwLo06pNct+pPQ143zS5meD4clDt3CnA7XK/Dvb46/O6ZubDtezMb9ShZXxYdW/CofD4veU7T+oH3qFkUSXNmIM/F/0nJvxKYPJmXEcm/eSn6QlwtHQYvvcDOlJjGpKXIFMRohPbfcadAE7bZDKncSUrmAFKIQAiEqyRwyxqS2atsh1TsJqV5Aqr20RmhIQUf0JoJgctshZTsJKVtAKlX0giF4HmR0AGAtbDukZichNQtIM+2YUlanIZXe20gJywPCo1foqlmJX1GA7/dm89NZg8bpycG1sG/NWK1fnA4ERimSAesEZUg+UPqoWLpRIJxgUTwmFK7K08eVVgt0LPPAKckJXmr1gLhyDWzvn7nxEF8GorMCBmf1qM2NcFxLKfYOxfMDpQ6BHl9YY/cOD7iRB+I5RV7qS6iauayIgVKnqKxl4IXmXplmhjtnrPGi9pOLG6ghZ8YRIW2ZBO9Mqt1SatWZo//XaaURmLYZMKe0YDyGh2xKXx+1o/wcyQ3/+PbV0TdHLVLwZYDs2CsdgEyapex23fQZv5GZZCIF2uYFcKaC1voy4387mb6+d82mmvm/ZljOk6tr+mTRQc+/LB7+U/WnJA1Wn9V8BpdD2X+qFJEvIJX1paIHFX3e5iOsajeaJtTeM5PlWMSkmefnbxYgXHLI7mDxeiI2aMClcE9K3lpPpyT+uWqXoXB75e3lFa6rr6zxln3nC7z980/W+NXKbZ34d+r4yyrV4H/ZN169fP0INu1Oim6rFs4aY7QzzFlkDnwEvtSxcaaN1S4ARbxArjEKbzbPse2ss1q3r1rlvOBReq0lC20D/Ze7eAz+q5Wiz/iiM0oCaA8GfCoogg1Lg9YnD7WFHopLeHJQ38pBwX0c1GZU4G4oJW8c76cHzc2Chx9UFfkY989cWd/TG7Ori3itJtSYeHdVggb8+dlliP5we37/JbUqC++6bF0q7yPqNAgtLPCA/o76Ux/UokLLvdNCaSm1tdxIv7NB7Wmj1I3dLnrubg9m1dbtFAuRNnCXuNT2JoSwu3CMETljNgTQqLX1KBD08mqjsqB4FKkxwnrLMTViA6uNT/7ryX/ttP/ajRNAEyEY4Tg6n0aKp9Jorkdgi+uvxvgsqqgV2OCxOSbxbQ1ycYxyU/euOrbHkctvoYPb2lT+6nXkzcqMV8rqv+1l6Ru3j61M1hei/E+J+qcYoV38kHnaHyBTLo1cqtQ52W4Rq1xd4CAUbTWAgfJ+pR1iZKvS8pZJ6T1jjKc8+mApEl+VFpMerNGKW8E5MECAuCotyGJqeKY4bYUaUkQftv7+/dMqf/SrXNgINsOQImdaWh+dWroCbr/uZDFwyFqipsmPBSw/7dmQNXBHXLTOHOCavW2M1H2tQ2ghZXReCYyOGQaQrm4gxmMW0iBpN4HAo+QsNdtuIGv+kdKGGkj/I6UW1UsxkhGWwzbunszqauoCHrtxlwJMO5o5tuMISDeOGPvnNjO84SeD7e9DF0E6/f0LTtdZvZc6AAA=&quot;"/>
    <we:property name="datasetId" value="&quot;dcb481de-d54f-41df-9fb4-1ea752a41b25&quot;"/>
    <we:property name="pageName" value="&quot;2aff6fe07400d1545c06&quot;"/>
    <we:property name="reportUrl" value="&quot;/links/LJjaXWw24b?ctid=c2c23f65-794c-47e5-9412-64198c235719&amp;bookmarkGuid=abdefeac-f775-44f1-bdd6-05fc9607b0d0&quot;"/>
    <we:property name="reportName" value="&quot;Forecast_XRP_LSTM&quot;"/>
    <we:property name="reportState" value="&quot;CONNECTED&quot;"/>
    <we:property name="pageDisplayName" value="&quot;XRP Real Time&quot;"/>
    <we:property name="backgroundColor" value="&quot;#030A10&quot;"/>
    <we:property name="initialStateBookmark" value="&quot;H4sIAAAAAAAAA+1bW2/buBL+KwudV2MxvFP7lluxRZM2pyl2D7AogiE5crRVbB9Jzom36H8/1MVNmzhx1q27dhy/WCKp4cx8w+HMiPqYhLyaFDh7jZeU/JLsj8cfLrH88BNLBsmob3vz5tXJ3ttX56/3To5i83hS5+NRlfzyMamxHFL9W15NsWgoxMY/3g8SLIpTHDZ3GRYVDZIJldV4hEX+F3WDY1ddTunTIKHrSTEusSF5VmNNDdmrODzex7nZzyLOiL7Or+iMfN21cswynREYCRCYksqDjsOqbkDL2cIhsT3LizpSby5dL/THRHCjQRhUgYJnqXZoQtPeK2Bh9yCpZ5Omdy9c4chT09IRb578bS4BHyQvyvFl1MvHpNfxdRx5NKrzetbclJPzi7yqx2XusTgPWGPsfteShk9Rl79fUEnt4wfjUcg7DTQ3lxMs8+r23at8FFmHQXJMWd11FdPLdtDR9aSkquoJnI2npae3lN3ctLx9ipicluOIWMvf+TFWNZe/xgFt19t8eNHSPc6jqFi0wmIxbR5mx3FI/L3vYP1iskcx8aBOlrB1Mf7fQUnRfKLwrGlws2amVm89imnwQksjnZY+JRXNQsMNigfx2WE3YbJ+7g9x9ib7nejDAuYb7V21iyQCXmM+6s0VLSKkgQcBwmEatE/vWvRnoe8a59cy7Q2HJQ1xbk5H6xX4P29PfzqN3dR2vJiO+pUsbosPrfhVPhoWvado/UF71S2KxGPZiDN2f8bl3ogdHxiXgcr9WSv5YV7OHUVcfEebKXUUMzYFriAEI6TjlqMGHaHddkjlTkIq55BCEEIQBCUZEmNMaqu2HVK9k5DqOaTaSWuEhhR0IGcCCCa3HVK2k5CyOaRSBScYgeNeBgQAa2HbITU7CamZQ5ppZEpZnfpUOmcDuAUB/6MhPSGspiV9RwH+tT+dnU8bNM7PDu+EfWvGav3idCCwmCIZsChihuQ82KBYulEgnFFRPCUUbsvTx5VWC0KWOeAxyfFOavUNceUa2D64wNGQXvpIZwUMLurLNjeiUS2l2D8Se4dKHUG8fGGN3T865EYeir0YeamvoWrmsiL4mDoFZS0DJzR3yjQzPDhjTde1G18voEacGYyEtGUSHJpU41Jq1QXG/7u00gBM2wwYKi0YD/5bNqXvj9pxfkXRDf/67uT4h6MWYvBlINqxU9pDNGmWsvt102f8RmaSiRTiNi+AM+W11jcZ/7vx5PWjazbV1P13SuUsub2mz+Yd8frf84u/Vf0powarL2o+g5uh7G9ViqIviCrrS0XfVPR5l19SVePlJIntPTNZTkVImnne/LAA4YZD9gCLdxOxQQNuDPek5K31dEriX6p2GQr3V95e3uK6+s4ab9lHV9D9j3+2xu9WbuvEf1DHX1epBv/IvnHy8vUT2LQ7KbqtWqA1xmg0DC0xBBeAL3VsnGljNXqIES9E1xiEM5vn2HbWWa3bV63yvuBJeq0lC20D/RdePwX/1UrRZ3wBjZIA2oEBl4oYwfqlQeuzh9pCD8UlPDuoH+Wg4DEOajMqcAtKyRvH+/lhc7Lg219UFfmIDi6wrB/pjdntRbxWE2pMvDsqEQf8+cVhiP7l9uzxS2pVFt532bpUzgXSqRdaWOCe3AP1pz6oJUWWO9RCaSm1tdxIt7NB7Xmj1I3dLnru7g9m1dbtFHORNnCXuNH2JoSwu/AaI3DGrPegSWvrSBDo5dVGZUHxIFJjhHWWU2rEBlYbn/3Xs//aaf+1G28ATQBvBHJCl4YYT6XB3I3A5sdfjXFZUEErsN5R85rEtTXI+WuURd276tieRi6/hQ5ua1P528eRNyszXimr/7GHpRduH1uZrM9F+YcS9c8xQrv4IXNxf4BMYRq4VCmibLeIVY4ucBAqbjVAPub9SiNRYKvScpZJ6RxjjKc8OG9jJL4qLSYdWKMVt4JzYEAAYVVakIXU8EzxuBVqSImc3/rz98+r/MmvcmED2Ix8SpxpaV1AtXQF3H/cyZLnkLVETZMfC1j+tmdD1sADcdE6c4A79rYxUve1DqGFlAGdEhSQGQaQrm4gxlHmUy/jbgKeB8lZarbdQNb8kdKGGkj/kVKL6o0YySWVwzbuHk/raoKeTnHUpQCTjmZO7bgIJI4Chf66zQwXfDLYfh+atJNE/eV9TP/AA81Xo/OgPv7+D2wzyl7AOgAA&quot;"/>
    <we:property name="isFooterCollapsed" value="true"/>
    <we:property name="isFiltersActionButtonVisible" value="true"/>
    <we:property name="isVisualContainerHeaderHidden" value="false"/>
    <we:property name="reportEmbeddedTime" value="&quot;2024-10-26T15:16:35.021Z&quot;"/>
    <we:property name="creatorTenantId" value="&quot;c2c23f65-794c-47e5-9412-64198c235719&quot;"/>
    <we:property name="creatorUserId" value="&quot;10032003D9F894A5&quot;"/>
    <we:property name="creatorSessionId" value="&quot;3dfa9536-ff2c-4bbe-aa42-8875acc3c737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613</Words>
  <Application>Microsoft Office PowerPoint</Application>
  <PresentationFormat>Widescreen</PresentationFormat>
  <Paragraphs>319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Forecast_XRP_LSTM</vt:lpstr>
      <vt:lpstr>PowerPoint Presentation</vt:lpstr>
      <vt:lpstr>XRP_HIST_Monthly_Change</vt:lpstr>
      <vt:lpstr>XRP_HIST_Monthly_Change</vt:lpstr>
      <vt:lpstr>XRP_HIST_Monthly_Change</vt:lpstr>
      <vt:lpstr>XRP_HIST_Monthly_Change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Vijay Reddy</cp:lastModifiedBy>
  <cp:revision>6</cp:revision>
  <dcterms:created xsi:type="dcterms:W3CDTF">2016-09-04T11:54:55Z</dcterms:created>
  <dcterms:modified xsi:type="dcterms:W3CDTF">2024-10-26T15:22:42Z</dcterms:modified>
</cp:coreProperties>
</file>