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26B54-AD53-4723-8A62-0E10314DBF31}" v="30" dt="2022-04-28T05:38:35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>
        <p:scale>
          <a:sx n="150" d="100"/>
          <a:sy n="150" d="100"/>
        </p:scale>
        <p:origin x="54" y="-4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bTsan" userId="a6f27bf7-c9f2-4dfc-90c6-1f64e295b22d" providerId="ADAL" clId="{A6626B54-AD53-4723-8A62-0E10314DBF31}"/>
    <pc:docChg chg="undo custSel addSld modSld">
      <pc:chgData name="WbTsan" userId="a6f27bf7-c9f2-4dfc-90c6-1f64e295b22d" providerId="ADAL" clId="{A6626B54-AD53-4723-8A62-0E10314DBF31}" dt="2022-04-28T06:53:11.810" v="254"/>
      <pc:docMkLst>
        <pc:docMk/>
      </pc:docMkLst>
      <pc:sldChg chg="addSp delSp modSp mod">
        <pc:chgData name="WbTsan" userId="a6f27bf7-c9f2-4dfc-90c6-1f64e295b22d" providerId="ADAL" clId="{A6626B54-AD53-4723-8A62-0E10314DBF31}" dt="2022-04-28T05:15:24.354" v="98" actId="164"/>
        <pc:sldMkLst>
          <pc:docMk/>
          <pc:sldMk cId="887284893" sldId="256"/>
        </pc:sldMkLst>
        <pc:spChg chg="mod topLvl">
          <ac:chgData name="WbTsan" userId="a6f27bf7-c9f2-4dfc-90c6-1f64e295b22d" providerId="ADAL" clId="{A6626B54-AD53-4723-8A62-0E10314DBF31}" dt="2022-04-28T05:15:24.354" v="98" actId="164"/>
          <ac:spMkLst>
            <pc:docMk/>
            <pc:sldMk cId="887284893" sldId="256"/>
            <ac:spMk id="7" creationId="{8581322D-4E2D-4DEC-91D4-B3A0959FA8A6}"/>
          </ac:spMkLst>
        </pc:spChg>
        <pc:grpChg chg="add del mod">
          <ac:chgData name="WbTsan" userId="a6f27bf7-c9f2-4dfc-90c6-1f64e295b22d" providerId="ADAL" clId="{A6626B54-AD53-4723-8A62-0E10314DBF31}" dt="2022-04-28T05:15:04.270" v="94" actId="165"/>
          <ac:grpSpMkLst>
            <pc:docMk/>
            <pc:sldMk cId="887284893" sldId="256"/>
            <ac:grpSpMk id="2" creationId="{3E0AAB04-3103-47B7-B7BB-19237A287642}"/>
          </ac:grpSpMkLst>
        </pc:grpChg>
        <pc:grpChg chg="add mod">
          <ac:chgData name="WbTsan" userId="a6f27bf7-c9f2-4dfc-90c6-1f64e295b22d" providerId="ADAL" clId="{A6626B54-AD53-4723-8A62-0E10314DBF31}" dt="2022-04-28T05:15:24.354" v="98" actId="164"/>
          <ac:grpSpMkLst>
            <pc:docMk/>
            <pc:sldMk cId="887284893" sldId="256"/>
            <ac:grpSpMk id="3" creationId="{CE56765A-02A3-4504-8158-5340FB7AAD21}"/>
          </ac:grpSpMkLst>
        </pc:grpChg>
        <pc:grpChg chg="del mod">
          <ac:chgData name="WbTsan" userId="a6f27bf7-c9f2-4dfc-90c6-1f64e295b22d" providerId="ADAL" clId="{A6626B54-AD53-4723-8A62-0E10314DBF31}" dt="2022-04-28T05:14:43.391" v="90" actId="165"/>
          <ac:grpSpMkLst>
            <pc:docMk/>
            <pc:sldMk cId="887284893" sldId="256"/>
            <ac:grpSpMk id="9" creationId="{C81B4FAD-DCBE-4A3E-A4A9-606B2DA5C848}"/>
          </ac:grpSpMkLst>
        </pc:grpChg>
        <pc:picChg chg="mod topLvl">
          <ac:chgData name="WbTsan" userId="a6f27bf7-c9f2-4dfc-90c6-1f64e295b22d" providerId="ADAL" clId="{A6626B54-AD53-4723-8A62-0E10314DBF31}" dt="2022-04-28T05:15:24.354" v="98" actId="164"/>
          <ac:picMkLst>
            <pc:docMk/>
            <pc:sldMk cId="887284893" sldId="256"/>
            <ac:picMk id="4" creationId="{C7C9A78B-807B-4CC7-90BB-3656884C0646}"/>
          </ac:picMkLst>
        </pc:picChg>
        <pc:picChg chg="mod topLvl">
          <ac:chgData name="WbTsan" userId="a6f27bf7-c9f2-4dfc-90c6-1f64e295b22d" providerId="ADAL" clId="{A6626B54-AD53-4723-8A62-0E10314DBF31}" dt="2022-04-28T05:15:24.354" v="98" actId="164"/>
          <ac:picMkLst>
            <pc:docMk/>
            <pc:sldMk cId="887284893" sldId="256"/>
            <ac:picMk id="5" creationId="{675BFA99-B151-4900-AC91-DAFFA4EE3B6A}"/>
          </ac:picMkLst>
        </pc:picChg>
        <pc:picChg chg="mod topLvl">
          <ac:chgData name="WbTsan" userId="a6f27bf7-c9f2-4dfc-90c6-1f64e295b22d" providerId="ADAL" clId="{A6626B54-AD53-4723-8A62-0E10314DBF31}" dt="2022-04-28T05:15:24.354" v="98" actId="164"/>
          <ac:picMkLst>
            <pc:docMk/>
            <pc:sldMk cId="887284893" sldId="256"/>
            <ac:picMk id="6" creationId="{ED051484-57F4-49CE-B6F3-8DB6BC71F6EF}"/>
          </ac:picMkLst>
        </pc:picChg>
      </pc:sldChg>
      <pc:sldChg chg="addSp delSp modSp new mod">
        <pc:chgData name="WbTsan" userId="a6f27bf7-c9f2-4dfc-90c6-1f64e295b22d" providerId="ADAL" clId="{A6626B54-AD53-4723-8A62-0E10314DBF31}" dt="2022-04-28T05:38:35.045" v="251" actId="164"/>
        <pc:sldMkLst>
          <pc:docMk/>
          <pc:sldMk cId="3347705822" sldId="257"/>
        </pc:sldMkLst>
        <pc:spChg chg="add del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2" creationId="{1F063DAC-B314-4594-A382-235D173C2CCC}"/>
          </ac:spMkLst>
        </pc:spChg>
        <pc:spChg chg="del">
          <ac:chgData name="WbTsan" userId="a6f27bf7-c9f2-4dfc-90c6-1f64e295b22d" providerId="ADAL" clId="{A6626B54-AD53-4723-8A62-0E10314DBF31}" dt="2022-04-19T08:22:55.699" v="2" actId="478"/>
          <ac:spMkLst>
            <pc:docMk/>
            <pc:sldMk cId="3347705822" sldId="257"/>
            <ac:spMk id="2" creationId="{CDBCA666-F26A-4230-AE1C-815F7712C85B}"/>
          </ac:spMkLst>
        </pc:spChg>
        <pc:spChg chg="del">
          <ac:chgData name="WbTsan" userId="a6f27bf7-c9f2-4dfc-90c6-1f64e295b22d" providerId="ADAL" clId="{A6626B54-AD53-4723-8A62-0E10314DBF31}" dt="2022-04-19T08:22:57.482" v="3" actId="478"/>
          <ac:spMkLst>
            <pc:docMk/>
            <pc:sldMk cId="3347705822" sldId="257"/>
            <ac:spMk id="3" creationId="{02C35749-F768-40F4-B4B0-FBCC3DC3D487}"/>
          </ac:spMkLst>
        </pc:spChg>
        <pc:spChg chg="add del mod">
          <ac:chgData name="WbTsan" userId="a6f27bf7-c9f2-4dfc-90c6-1f64e295b22d" providerId="ADAL" clId="{A6626B54-AD53-4723-8A62-0E10314DBF31}" dt="2022-04-22T02:58:51.604" v="68" actId="478"/>
          <ac:spMkLst>
            <pc:docMk/>
            <pc:sldMk cId="3347705822" sldId="257"/>
            <ac:spMk id="3" creationId="{177CA4BC-5C59-406E-8E03-3AA5361A3180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3" creationId="{BA9EA50D-6083-42E8-9C92-6C4E55C4FC87}"/>
          </ac:spMkLst>
        </pc:spChg>
        <pc:spChg chg="add del mod">
          <ac:chgData name="WbTsan" userId="a6f27bf7-c9f2-4dfc-90c6-1f64e295b22d" providerId="ADAL" clId="{A6626B54-AD53-4723-8A62-0E10314DBF31}" dt="2022-04-22T02:58:51.604" v="68" actId="478"/>
          <ac:spMkLst>
            <pc:docMk/>
            <pc:sldMk cId="3347705822" sldId="257"/>
            <ac:spMk id="4" creationId="{0D65B790-5395-4C66-B478-B1F41AD53308}"/>
          </ac:spMkLst>
        </pc:spChg>
        <pc:spChg chg="add del mod">
          <ac:chgData name="WbTsan" userId="a6f27bf7-c9f2-4dfc-90c6-1f64e295b22d" providerId="ADAL" clId="{A6626B54-AD53-4723-8A62-0E10314DBF31}" dt="2022-04-19T08:24:28.681" v="15" actId="478"/>
          <ac:spMkLst>
            <pc:docMk/>
            <pc:sldMk cId="3347705822" sldId="257"/>
            <ac:spMk id="4" creationId="{E348BC9C-2382-489C-A481-25D7A3284507}"/>
          </ac:spMkLst>
        </pc:spChg>
        <pc:spChg chg="add del mod">
          <ac:chgData name="WbTsan" userId="a6f27bf7-c9f2-4dfc-90c6-1f64e295b22d" providerId="ADAL" clId="{A6626B54-AD53-4723-8A62-0E10314DBF31}" dt="2022-04-22T02:58:51.604" v="68" actId="478"/>
          <ac:spMkLst>
            <pc:docMk/>
            <pc:sldMk cId="3347705822" sldId="257"/>
            <ac:spMk id="5" creationId="{CC39FEC2-BBA1-49C5-BE5C-06FFC85E487F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6" creationId="{32AB116A-E7CC-4CF8-BD6B-2D9EBD17C871}"/>
          </ac:spMkLst>
        </pc:spChg>
        <pc:spChg chg="add del mod">
          <ac:chgData name="WbTsan" userId="a6f27bf7-c9f2-4dfc-90c6-1f64e295b22d" providerId="ADAL" clId="{A6626B54-AD53-4723-8A62-0E10314DBF31}" dt="2022-04-22T02:58:51.604" v="68" actId="478"/>
          <ac:spMkLst>
            <pc:docMk/>
            <pc:sldMk cId="3347705822" sldId="257"/>
            <ac:spMk id="6" creationId="{B1C9124A-D6A2-419B-87C6-430C5EE4FD6D}"/>
          </ac:spMkLst>
        </pc:spChg>
        <pc:spChg chg="add del mod">
          <ac:chgData name="WbTsan" userId="a6f27bf7-c9f2-4dfc-90c6-1f64e295b22d" providerId="ADAL" clId="{A6626B54-AD53-4723-8A62-0E10314DBF31}" dt="2022-04-22T02:58:51.604" v="68" actId="478"/>
          <ac:spMkLst>
            <pc:docMk/>
            <pc:sldMk cId="3347705822" sldId="257"/>
            <ac:spMk id="7" creationId="{3B3B757E-6470-41F0-B534-D37FE1E2A57F}"/>
          </ac:spMkLst>
        </pc:spChg>
        <pc:spChg chg="add del mod">
          <ac:chgData name="WbTsan" userId="a6f27bf7-c9f2-4dfc-90c6-1f64e295b22d" providerId="ADAL" clId="{A6626B54-AD53-4723-8A62-0E10314DBF31}" dt="2022-04-28T05:14:31.640" v="89" actId="478"/>
          <ac:spMkLst>
            <pc:docMk/>
            <pc:sldMk cId="3347705822" sldId="257"/>
            <ac:spMk id="8" creationId="{9C6364AF-C38F-4400-8BE2-8507555C1B9D}"/>
          </ac:spMkLst>
        </pc:spChg>
        <pc:spChg chg="add del mod">
          <ac:chgData name="WbTsan" userId="a6f27bf7-c9f2-4dfc-90c6-1f64e295b22d" providerId="ADAL" clId="{A6626B54-AD53-4723-8A62-0E10314DBF31}" dt="2022-04-28T05:14:31.640" v="89" actId="478"/>
          <ac:spMkLst>
            <pc:docMk/>
            <pc:sldMk cId="3347705822" sldId="257"/>
            <ac:spMk id="9" creationId="{98EF0781-9BD6-4539-B4DF-7F774F5654E8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10" creationId="{5DE60F54-83D0-423F-B3E5-F2C5E8140854}"/>
          </ac:spMkLst>
        </pc:spChg>
        <pc:spChg chg="add del mod">
          <ac:chgData name="WbTsan" userId="a6f27bf7-c9f2-4dfc-90c6-1f64e295b22d" providerId="ADAL" clId="{A6626B54-AD53-4723-8A62-0E10314DBF31}" dt="2022-04-22T02:58:51.604" v="68" actId="478"/>
          <ac:spMkLst>
            <pc:docMk/>
            <pc:sldMk cId="3347705822" sldId="257"/>
            <ac:spMk id="10" creationId="{E7D652DC-2010-4BD5-A890-C1786F1EAD9C}"/>
          </ac:spMkLst>
        </pc:spChg>
        <pc:spChg chg="add del mod">
          <ac:chgData name="WbTsan" userId="a6f27bf7-c9f2-4dfc-90c6-1f64e295b22d" providerId="ADAL" clId="{A6626B54-AD53-4723-8A62-0E10314DBF31}" dt="2022-04-19T08:26:41.413" v="33" actId="478"/>
          <ac:spMkLst>
            <pc:docMk/>
            <pc:sldMk cId="3347705822" sldId="257"/>
            <ac:spMk id="11" creationId="{742F64F3-BF8F-4968-BED3-F1B3D5D319CC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11" creationId="{871DABCC-C81F-4D87-A813-FF7545A96A15}"/>
          </ac:spMkLst>
        </pc:spChg>
        <pc:spChg chg="add del mod">
          <ac:chgData name="WbTsan" userId="a6f27bf7-c9f2-4dfc-90c6-1f64e295b22d" providerId="ADAL" clId="{A6626B54-AD53-4723-8A62-0E10314DBF31}" dt="2022-04-28T05:27:56.395" v="197" actId="478"/>
          <ac:spMkLst>
            <pc:docMk/>
            <pc:sldMk cId="3347705822" sldId="257"/>
            <ac:spMk id="12" creationId="{466CA858-E35B-4D79-9BF8-B6CC14B735DB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13" creationId="{850E792D-C869-4656-853C-FBD9BAE1B277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14" creationId="{78C09F0B-EDE7-4020-8E2C-87ABBA1E04B5}"/>
          </ac:spMkLst>
        </pc:spChg>
        <pc:spChg chg="add del mod">
          <ac:chgData name="WbTsan" userId="a6f27bf7-c9f2-4dfc-90c6-1f64e295b22d" providerId="ADAL" clId="{A6626B54-AD53-4723-8A62-0E10314DBF31}" dt="2022-04-28T05:29:19.965" v="206" actId="478"/>
          <ac:spMkLst>
            <pc:docMk/>
            <pc:sldMk cId="3347705822" sldId="257"/>
            <ac:spMk id="15" creationId="{A6976077-0BE0-41C1-878C-D8C5A80211D4}"/>
          </ac:spMkLst>
        </pc:spChg>
        <pc:spChg chg="add mod">
          <ac:chgData name="WbTsan" userId="a6f27bf7-c9f2-4dfc-90c6-1f64e295b22d" providerId="ADAL" clId="{A6626B54-AD53-4723-8A62-0E10314DBF31}" dt="2022-04-28T05:38:35.045" v="251" actId="164"/>
          <ac:spMkLst>
            <pc:docMk/>
            <pc:sldMk cId="3347705822" sldId="257"/>
            <ac:spMk id="16" creationId="{24BA487C-881D-4F9F-B8D4-36AF6D88BB49}"/>
          </ac:spMkLst>
        </pc:spChg>
        <pc:grpChg chg="add mod">
          <ac:chgData name="WbTsan" userId="a6f27bf7-c9f2-4dfc-90c6-1f64e295b22d" providerId="ADAL" clId="{A6626B54-AD53-4723-8A62-0E10314DBF31}" dt="2022-04-28T05:38:35.045" v="251" actId="164"/>
          <ac:grpSpMkLst>
            <pc:docMk/>
            <pc:sldMk cId="3347705822" sldId="257"/>
            <ac:grpSpMk id="17" creationId="{AC449B09-848A-4336-9E15-5AC03EA4CBFA}"/>
          </ac:grpSpMkLst>
        </pc:grpChg>
        <pc:picChg chg="add mod">
          <ac:chgData name="WbTsan" userId="a6f27bf7-c9f2-4dfc-90c6-1f64e295b22d" providerId="ADAL" clId="{A6626B54-AD53-4723-8A62-0E10314DBF31}" dt="2022-04-28T05:38:35.045" v="251" actId="164"/>
          <ac:picMkLst>
            <pc:docMk/>
            <pc:sldMk cId="3347705822" sldId="257"/>
            <ac:picMk id="4" creationId="{FD73584A-D32F-41EB-B0CD-B88D84FF88B6}"/>
          </ac:picMkLst>
        </pc:picChg>
        <pc:picChg chg="add mod">
          <ac:chgData name="WbTsan" userId="a6f27bf7-c9f2-4dfc-90c6-1f64e295b22d" providerId="ADAL" clId="{A6626B54-AD53-4723-8A62-0E10314DBF31}" dt="2022-04-28T05:38:35.045" v="251" actId="164"/>
          <ac:picMkLst>
            <pc:docMk/>
            <pc:sldMk cId="3347705822" sldId="257"/>
            <ac:picMk id="5" creationId="{2C7178AE-7B8C-43AE-950A-737FE2715FFB}"/>
          </ac:picMkLst>
        </pc:picChg>
        <pc:picChg chg="add del mod">
          <ac:chgData name="WbTsan" userId="a6f27bf7-c9f2-4dfc-90c6-1f64e295b22d" providerId="ADAL" clId="{A6626B54-AD53-4723-8A62-0E10314DBF31}" dt="2022-04-28T05:19:23.864" v="130" actId="478"/>
          <ac:picMkLst>
            <pc:docMk/>
            <pc:sldMk cId="3347705822" sldId="257"/>
            <ac:picMk id="7" creationId="{10D00F13-89DC-4E93-AFD2-0B2AB03E8F3B}"/>
          </ac:picMkLst>
        </pc:picChg>
        <pc:picChg chg="add del mod">
          <ac:chgData name="WbTsan" userId="a6f27bf7-c9f2-4dfc-90c6-1f64e295b22d" providerId="ADAL" clId="{A6626B54-AD53-4723-8A62-0E10314DBF31}" dt="2022-04-19T08:25:03.608" v="17" actId="478"/>
          <ac:picMkLst>
            <pc:docMk/>
            <pc:sldMk cId="3347705822" sldId="257"/>
            <ac:picMk id="9" creationId="{BB55D9D3-9099-4CA7-BFE5-951A8A00F42A}"/>
          </ac:picMkLst>
        </pc:picChg>
        <pc:cxnChg chg="add del mod">
          <ac:chgData name="WbTsan" userId="a6f27bf7-c9f2-4dfc-90c6-1f64e295b22d" providerId="ADAL" clId="{A6626B54-AD53-4723-8A62-0E10314DBF31}" dt="2022-04-19T08:24:28.681" v="15" actId="478"/>
          <ac:cxnSpMkLst>
            <pc:docMk/>
            <pc:sldMk cId="3347705822" sldId="257"/>
            <ac:cxnSpMk id="6" creationId="{E1E0ABE2-06AE-4C35-B18A-489D1F82D131}"/>
          </ac:cxnSpMkLst>
        </pc:cxnChg>
        <pc:cxnChg chg="add del mod">
          <ac:chgData name="WbTsan" userId="a6f27bf7-c9f2-4dfc-90c6-1f64e295b22d" providerId="ADAL" clId="{A6626B54-AD53-4723-8A62-0E10314DBF31}" dt="2022-04-19T08:24:28.681" v="15" actId="478"/>
          <ac:cxnSpMkLst>
            <pc:docMk/>
            <pc:sldMk cId="3347705822" sldId="257"/>
            <ac:cxnSpMk id="8" creationId="{8AC10358-DE50-48AD-8884-A87F087E11BB}"/>
          </ac:cxnSpMkLst>
        </pc:cxnChg>
      </pc:sldChg>
      <pc:sldChg chg="modSp new mod">
        <pc:chgData name="WbTsan" userId="a6f27bf7-c9f2-4dfc-90c6-1f64e295b22d" providerId="ADAL" clId="{A6626B54-AD53-4723-8A62-0E10314DBF31}" dt="2022-04-28T06:53:11.810" v="254"/>
        <pc:sldMkLst>
          <pc:docMk/>
          <pc:sldMk cId="1154651853" sldId="258"/>
        </pc:sldMkLst>
        <pc:spChg chg="mod">
          <ac:chgData name="WbTsan" userId="a6f27bf7-c9f2-4dfc-90c6-1f64e295b22d" providerId="ADAL" clId="{A6626B54-AD53-4723-8A62-0E10314DBF31}" dt="2022-04-28T06:53:11.810" v="254"/>
          <ac:spMkLst>
            <pc:docMk/>
            <pc:sldMk cId="1154651853" sldId="258"/>
            <ac:spMk id="3" creationId="{288FD183-376A-449E-9F51-62CC8334A0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BCA89-78C7-4E17-906A-DC2B24C8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E0494-8D23-48EA-B9D4-A763B462A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B5ABF-D70D-4F0B-8B70-69DF830C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9FC23-841F-4772-8CE0-8AF3EEF8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BF7ED-5460-4E1C-8AE4-1C799B94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3678-A08A-451D-8BE3-EBDBE9CA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7A4D5-01B3-43ED-B05A-76C387F1C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E87C-9E65-46FF-AEF6-7AC15CAA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282B3-0232-45BF-A76F-B515103A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E77CF-7B8A-4795-8B6F-8B2B3D21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4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C00C8-83D0-4001-A2F7-3262C48A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23752-3E7D-4F59-B843-7E6E2F30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37577-0F4F-4D3C-840F-477F3FA7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26843-F912-4BAC-A04F-F47705F8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31C09-C1C1-47D9-8101-5CBDD56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BA2B-2A4F-4F94-AD15-92493F6C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C9060-E7A0-4FED-98DC-FD5D1735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C667B-5D48-47E6-AF73-02448EA7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719D7-5F3F-43C9-8090-831D0520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A6D81-5414-4227-8353-BB207D07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AF0BD-4E20-423C-8B16-E52DBDA2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D2EBC-8548-4945-B133-B4BC7C60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BCCA5-88BC-434A-AF96-9ED82892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8FF5-1BBE-45A5-A625-30655BB1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0AC20-5107-495E-A946-C4A2F471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118E2-8981-4442-878B-0A340E4B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F9CA4-42A5-45DC-863A-B71E070C8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5C5B2-F65C-4BE9-9033-491212B0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82AB5-ED8B-4396-BDA3-A30AE6E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2A174-3CAE-4694-AD3B-890502A9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39722-5D59-4ED9-8C54-8BB296C6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C9B1E-F22C-4341-8394-2357B4EE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44ACF-A305-4B83-B82B-1639C480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A6895-CD7C-49EE-AECE-7226A8667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26F54-B349-4FA7-9155-4B0FFE68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41FDC-FA6A-4319-BF97-9D77F90CB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DDE2AC-D326-4018-A57A-5ABE9CE8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EE9D9-2F2C-4809-A099-EA3AD8C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FA719-8F5F-47EF-8513-D6DF0711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A431-DDF1-4FCA-8471-6B1A8AD3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310B6F-A645-4661-9E00-7B685345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F252B-CD48-44CB-8685-4EFF2AE3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27E3D-7869-4C02-AAE5-6A03A59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FE8C49-4B97-4394-9730-D29783A7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19A86-6252-4AC7-9A1F-65216AF7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56CC6-3123-4435-9A67-04D7AD97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CAA58-25E5-4B37-BE65-5C49078D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F4068-836F-4903-95D5-850DADB3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46890-2082-4D07-AD91-166D73AF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9A267-0537-4999-9A0E-E96D4D9C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219E8-794B-4B07-ABBF-5D9882BC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06AD8-45D7-4643-AD12-56ADAE32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9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B2FE-96F7-42F6-BFF5-22CCB864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26BA94-92AA-4F32-9DBB-75E446C9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71044-B12F-45E9-A93D-8D0CF5EBD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96940-2DD1-473A-96B1-FBE5EA1C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3102E-D7EE-4F19-B0B8-526CAF08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FEFA5-9DDE-4CDF-BB50-3DE52EB6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5B4D89-AE5E-4E10-8907-D271C5F6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5B3E4-5B3F-4B32-811E-0DEC3529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E8758-979B-48F3-863C-AB22D4410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7B7A-132B-4B7B-88A4-2AF9C79C6F5D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B66AD-ECDC-44D5-8C6E-98988F7A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7A8A1-BBB8-47FB-82C7-7DC12E05D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EB3C-0A47-49ED-A818-AB74BD3F8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E56765A-02A3-4504-8158-5340FB7AAD21}"/>
              </a:ext>
            </a:extLst>
          </p:cNvPr>
          <p:cNvGrpSpPr/>
          <p:nvPr/>
        </p:nvGrpSpPr>
        <p:grpSpPr>
          <a:xfrm>
            <a:off x="3744036" y="2529445"/>
            <a:ext cx="4315968" cy="1019215"/>
            <a:chOff x="3744036" y="2529445"/>
            <a:chExt cx="4315968" cy="1019215"/>
          </a:xfrm>
        </p:grpSpPr>
        <p:pic>
          <p:nvPicPr>
            <p:cNvPr id="4" name="图片 3" descr="小熊猫&#10;&#10;描述已自动生成">
              <a:extLst>
                <a:ext uri="{FF2B5EF4-FFF2-40B4-BE49-F238E27FC236}">
                  <a16:creationId xmlns:a16="http://schemas.microsoft.com/office/drawing/2014/main" id="{C7C9A78B-807B-4CC7-90BB-3656884C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036" y="2529448"/>
              <a:ext cx="1019209" cy="1019212"/>
            </a:xfrm>
            <a:prstGeom prst="rect">
              <a:avLst/>
            </a:prstGeom>
          </p:spPr>
        </p:pic>
        <p:pic>
          <p:nvPicPr>
            <p:cNvPr id="5" name="图片 4" descr="背景图案&#10;&#10;描述已自动生成">
              <a:extLst>
                <a:ext uri="{FF2B5EF4-FFF2-40B4-BE49-F238E27FC236}">
                  <a16:creationId xmlns:a16="http://schemas.microsoft.com/office/drawing/2014/main" id="{675BFA99-B151-4900-AC91-DAFFA4EE3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415" y="2529446"/>
              <a:ext cx="1019209" cy="1019212"/>
            </a:xfrm>
            <a:prstGeom prst="rect">
              <a:avLst/>
            </a:prstGeom>
          </p:spPr>
        </p:pic>
        <p:pic>
          <p:nvPicPr>
            <p:cNvPr id="6" name="图片 5" descr="小熊猫&#10;&#10;描述已自动生成">
              <a:extLst>
                <a:ext uri="{FF2B5EF4-FFF2-40B4-BE49-F238E27FC236}">
                  <a16:creationId xmlns:a16="http://schemas.microsoft.com/office/drawing/2014/main" id="{ED051484-57F4-49CE-B6F3-8DB6BC71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795" y="2529445"/>
              <a:ext cx="1019209" cy="101921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81322D-4E2D-4DEC-91D4-B3A0959FA8A6}"/>
                </a:ext>
              </a:extLst>
            </p:cNvPr>
            <p:cNvSpPr txBox="1"/>
            <p:nvPr/>
          </p:nvSpPr>
          <p:spPr>
            <a:xfrm>
              <a:off x="4763245" y="2940993"/>
              <a:ext cx="22775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 .007×                                        =</a:t>
              </a:r>
              <a:endPara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449B09-848A-4336-9E15-5AC03EA4CBFA}"/>
              </a:ext>
            </a:extLst>
          </p:cNvPr>
          <p:cNvGrpSpPr/>
          <p:nvPr/>
        </p:nvGrpSpPr>
        <p:grpSpPr>
          <a:xfrm>
            <a:off x="1447799" y="745359"/>
            <a:ext cx="5943601" cy="3859651"/>
            <a:chOff x="1447799" y="745359"/>
            <a:chExt cx="5943601" cy="3859651"/>
          </a:xfrm>
        </p:grpSpPr>
        <p:pic>
          <p:nvPicPr>
            <p:cNvPr id="4" name="图片 3" descr="小熊猫&#10;&#10;描述已自动生成">
              <a:extLst>
                <a:ext uri="{FF2B5EF4-FFF2-40B4-BE49-F238E27FC236}">
                  <a16:creationId xmlns:a16="http://schemas.microsoft.com/office/drawing/2014/main" id="{FD73584A-D32F-41EB-B0CD-B88D84FF8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990600"/>
              <a:ext cx="1019209" cy="1019212"/>
            </a:xfrm>
            <a:prstGeom prst="rect">
              <a:avLst/>
            </a:prstGeom>
          </p:spPr>
        </p:pic>
        <p:pic>
          <p:nvPicPr>
            <p:cNvPr id="5" name="图片 4" descr="小熊猫&#10;&#10;描述已自动生成">
              <a:extLst>
                <a:ext uri="{FF2B5EF4-FFF2-40B4-BE49-F238E27FC236}">
                  <a16:creationId xmlns:a16="http://schemas.microsoft.com/office/drawing/2014/main" id="{2C7178AE-7B8C-43AE-950A-737FE271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3276600"/>
              <a:ext cx="1019209" cy="1019212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063DAC-B314-4594-A382-235D173C2CCC}"/>
                </a:ext>
              </a:extLst>
            </p:cNvPr>
            <p:cNvSpPr txBox="1"/>
            <p:nvPr/>
          </p:nvSpPr>
          <p:spPr>
            <a:xfrm>
              <a:off x="1600200" y="2057400"/>
              <a:ext cx="1009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对抗样本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DE60F54-83D0-423F-B3E5-F2C5E8140854}"/>
                </a:ext>
              </a:extLst>
            </p:cNvPr>
            <p:cNvSpPr txBox="1"/>
            <p:nvPr/>
          </p:nvSpPr>
          <p:spPr>
            <a:xfrm>
              <a:off x="1600200" y="4343400"/>
              <a:ext cx="1009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干净样本</a:t>
              </a:r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BA9EA50D-6083-42E8-9C92-6C4E55C4FC87}"/>
                </a:ext>
              </a:extLst>
            </p:cNvPr>
            <p:cNvSpPr/>
            <p:nvPr/>
          </p:nvSpPr>
          <p:spPr>
            <a:xfrm>
              <a:off x="2819400" y="1257890"/>
              <a:ext cx="978408" cy="484632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871DABCC-C81F-4D87-A813-FF7545A96A15}"/>
                </a:ext>
              </a:extLst>
            </p:cNvPr>
            <p:cNvSpPr/>
            <p:nvPr/>
          </p:nvSpPr>
          <p:spPr>
            <a:xfrm rot="10800000">
              <a:off x="2819400" y="3581400"/>
              <a:ext cx="978408" cy="48463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2AB116A-E7CC-4CF8-BD6B-2D9EBD17C871}"/>
                </a:ext>
              </a:extLst>
            </p:cNvPr>
            <p:cNvSpPr/>
            <p:nvPr/>
          </p:nvSpPr>
          <p:spPr>
            <a:xfrm>
              <a:off x="4147024" y="745359"/>
              <a:ext cx="1449306" cy="1509694"/>
            </a:xfrm>
            <a:prstGeom prst="round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ComCNN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50E792D-C869-4656-853C-FBD9BAE1B277}"/>
                </a:ext>
              </a:extLst>
            </p:cNvPr>
            <p:cNvSpPr/>
            <p:nvPr/>
          </p:nvSpPr>
          <p:spPr>
            <a:xfrm>
              <a:off x="4147024" y="2989911"/>
              <a:ext cx="1449306" cy="1509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RecCNN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箭头: 右弧形 13">
              <a:extLst>
                <a:ext uri="{FF2B5EF4-FFF2-40B4-BE49-F238E27FC236}">
                  <a16:creationId xmlns:a16="http://schemas.microsoft.com/office/drawing/2014/main" id="{78C09F0B-EDE7-4020-8E2C-87ABBA1E04B5}"/>
                </a:ext>
              </a:extLst>
            </p:cNvPr>
            <p:cNvSpPr/>
            <p:nvPr/>
          </p:nvSpPr>
          <p:spPr>
            <a:xfrm>
              <a:off x="5880027" y="1257889"/>
              <a:ext cx="731520" cy="280814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4BA487C-881D-4F9F-B8D4-36AF6D88BB49}"/>
                </a:ext>
              </a:extLst>
            </p:cNvPr>
            <p:cNvSpPr txBox="1"/>
            <p:nvPr/>
          </p:nvSpPr>
          <p:spPr>
            <a:xfrm>
              <a:off x="6629400" y="2531155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随机噪声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70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31065-1564-4597-9801-ED5CAF69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D183-376A-449E-9F51-62CC8334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6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WbTsan</dc:creator>
  <cp:lastModifiedBy>WbTsan</cp:lastModifiedBy>
  <cp:revision>1</cp:revision>
  <dcterms:created xsi:type="dcterms:W3CDTF">2022-04-13T04:54:34Z</dcterms:created>
  <dcterms:modified xsi:type="dcterms:W3CDTF">2022-04-28T06:53:19Z</dcterms:modified>
</cp:coreProperties>
</file>