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Abril Fatface" panose="02000503000000020003" pitchFamily="2" charset="0"/>
      <p:regular r:id="rId27"/>
    </p:embeddedFont>
    <p:embeddedFont>
      <p:font typeface="Aldrich" panose="02000000000000000000" pitchFamily="2" charset="0"/>
      <p:regular r:id="rId28"/>
    </p:embeddedFont>
    <p:embeddedFont>
      <p:font typeface="Barlow Condensed" panose="00000506000000000000" pitchFamily="2" charset="0"/>
      <p:regular r:id="rId29"/>
      <p:bold r:id="rId30"/>
      <p:italic r:id="rId31"/>
      <p:boldItalic r:id="rId32"/>
    </p:embeddedFont>
    <p:embeddedFont>
      <p:font typeface="Catamaran" panose="020B0604020202020204" charset="0"/>
      <p:regular r:id="rId33"/>
      <p:bold r:id="rId34"/>
    </p:embeddedFont>
    <p:embeddedFont>
      <p:font typeface="Griffy" panose="020B0604020202020204" charset="0"/>
      <p:regular r:id="rId35"/>
    </p:embeddedFont>
    <p:embeddedFont>
      <p:font typeface="Homemade Apple" panose="020B0604020202020204" charset="0"/>
      <p:regular r:id="rId36"/>
    </p:embeddedFont>
    <p:embeddedFont>
      <p:font typeface="Poppins" panose="00000500000000000000" pitchFamily="2" charset="0"/>
      <p:regular r:id="rId37"/>
      <p:bold r:id="rId38"/>
      <p:italic r:id="rId39"/>
      <p:boldItalic r:id="rId40"/>
    </p:embeddedFont>
    <p:embeddedFont>
      <p:font typeface="Ubuntu Condensed" panose="020B0506030602030204" pitchFamily="3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88484" autoAdjust="0"/>
  </p:normalViewPr>
  <p:slideViewPr>
    <p:cSldViewPr snapToGrid="0">
      <p:cViewPr varScale="1">
        <p:scale>
          <a:sx n="101" d="100"/>
          <a:sy n="101" d="100"/>
        </p:scale>
        <p:origin x="4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6"/>
        <p:cNvGrpSpPr/>
        <p:nvPr/>
      </p:nvGrpSpPr>
      <p:grpSpPr>
        <a:xfrm>
          <a:off x="0" y="0"/>
          <a:ext cx="0" cy="0"/>
          <a:chOff x="0" y="0"/>
          <a:chExt cx="0" cy="0"/>
        </a:xfrm>
      </p:grpSpPr>
      <p:sp>
        <p:nvSpPr>
          <p:cNvPr id="2827" name="Google Shape;282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8" name="Google Shape;282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9"/>
        <p:cNvGrpSpPr/>
        <p:nvPr/>
      </p:nvGrpSpPr>
      <p:grpSpPr>
        <a:xfrm>
          <a:off x="0" y="0"/>
          <a:ext cx="0" cy="0"/>
          <a:chOff x="0" y="0"/>
          <a:chExt cx="0" cy="0"/>
        </a:xfrm>
      </p:grpSpPr>
      <p:sp>
        <p:nvSpPr>
          <p:cNvPr id="2890" name="Google Shape;2890;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1" name="Google Shape;2891;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a073618e60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2" name="Google Shape;3032;ga073618e6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9"/>
        <p:cNvGrpSpPr/>
        <p:nvPr/>
      </p:nvGrpSpPr>
      <p:grpSpPr>
        <a:xfrm>
          <a:off x="0" y="0"/>
          <a:ext cx="0" cy="0"/>
          <a:chOff x="0" y="0"/>
          <a:chExt cx="0" cy="0"/>
        </a:xfrm>
      </p:grpSpPr>
      <p:sp>
        <p:nvSpPr>
          <p:cNvPr id="3050" name="Google Shape;3050;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1" name="Google Shape;3051;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4"/>
        <p:cNvGrpSpPr/>
        <p:nvPr/>
      </p:nvGrpSpPr>
      <p:grpSpPr>
        <a:xfrm>
          <a:off x="0" y="0"/>
          <a:ext cx="0" cy="0"/>
          <a:chOff x="0" y="0"/>
          <a:chExt cx="0" cy="0"/>
        </a:xfrm>
      </p:grpSpPr>
      <p:sp>
        <p:nvSpPr>
          <p:cNvPr id="3165" name="Google Shape;3165;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6" name="Google Shape;3166;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4"/>
        <p:cNvGrpSpPr/>
        <p:nvPr/>
      </p:nvGrpSpPr>
      <p:grpSpPr>
        <a:xfrm>
          <a:off x="0" y="0"/>
          <a:ext cx="0" cy="0"/>
          <a:chOff x="0" y="0"/>
          <a:chExt cx="0" cy="0"/>
        </a:xfrm>
      </p:grpSpPr>
      <p:sp>
        <p:nvSpPr>
          <p:cNvPr id="3185" name="Google Shape;318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6" name="Google Shape;318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7"/>
        <p:cNvGrpSpPr/>
        <p:nvPr/>
      </p:nvGrpSpPr>
      <p:grpSpPr>
        <a:xfrm>
          <a:off x="0" y="0"/>
          <a:ext cx="0" cy="0"/>
          <a:chOff x="0" y="0"/>
          <a:chExt cx="0" cy="0"/>
        </a:xfrm>
      </p:grpSpPr>
      <p:sp>
        <p:nvSpPr>
          <p:cNvPr id="3408" name="Google Shape;3408;ga073618e6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9" name="Google Shape;3409;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5"/>
        <p:cNvGrpSpPr/>
        <p:nvPr/>
      </p:nvGrpSpPr>
      <p:grpSpPr>
        <a:xfrm>
          <a:off x="0" y="0"/>
          <a:ext cx="0" cy="0"/>
          <a:chOff x="0" y="0"/>
          <a:chExt cx="0" cy="0"/>
        </a:xfrm>
      </p:grpSpPr>
      <p:sp>
        <p:nvSpPr>
          <p:cNvPr id="3506" name="Google Shape;3506;ga073618e6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7" name="Google Shape;3507;ga073618e6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2"/>
        <p:cNvGrpSpPr/>
        <p:nvPr/>
      </p:nvGrpSpPr>
      <p:grpSpPr>
        <a:xfrm>
          <a:off x="0" y="0"/>
          <a:ext cx="0" cy="0"/>
          <a:chOff x="0" y="0"/>
          <a:chExt cx="0" cy="0"/>
        </a:xfrm>
      </p:grpSpPr>
      <p:sp>
        <p:nvSpPr>
          <p:cNvPr id="3523" name="Google Shape;3523;ga073618e60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4" name="Google Shape;3524;ga073618e60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6"/>
        <p:cNvGrpSpPr/>
        <p:nvPr/>
      </p:nvGrpSpPr>
      <p:grpSpPr>
        <a:xfrm>
          <a:off x="0" y="0"/>
          <a:ext cx="0" cy="0"/>
          <a:chOff x="0" y="0"/>
          <a:chExt cx="0" cy="0"/>
        </a:xfrm>
      </p:grpSpPr>
      <p:sp>
        <p:nvSpPr>
          <p:cNvPr id="3537" name="Google Shape;3537;ga073618e60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8" name="Google Shape;3538;ga073618e60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2"/>
        <p:cNvGrpSpPr/>
        <p:nvPr/>
      </p:nvGrpSpPr>
      <p:grpSpPr>
        <a:xfrm>
          <a:off x="0" y="0"/>
          <a:ext cx="0" cy="0"/>
          <a:chOff x="0" y="0"/>
          <a:chExt cx="0" cy="0"/>
        </a:xfrm>
      </p:grpSpPr>
      <p:sp>
        <p:nvSpPr>
          <p:cNvPr id="2833" name="Google Shape;283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4" name="Google Shape;283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7"/>
        <p:cNvGrpSpPr/>
        <p:nvPr/>
      </p:nvGrpSpPr>
      <p:grpSpPr>
        <a:xfrm>
          <a:off x="0" y="0"/>
          <a:ext cx="0" cy="0"/>
          <a:chOff x="0" y="0"/>
          <a:chExt cx="0" cy="0"/>
        </a:xfrm>
      </p:grpSpPr>
      <p:sp>
        <p:nvSpPr>
          <p:cNvPr id="3548" name="Google Shape;3548;ga073618e60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9" name="Google Shape;3549;ga073618e60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8"/>
        <p:cNvGrpSpPr/>
        <p:nvPr/>
      </p:nvGrpSpPr>
      <p:grpSpPr>
        <a:xfrm>
          <a:off x="0" y="0"/>
          <a:ext cx="0" cy="0"/>
          <a:chOff x="0" y="0"/>
          <a:chExt cx="0" cy="0"/>
        </a:xfrm>
      </p:grpSpPr>
      <p:sp>
        <p:nvSpPr>
          <p:cNvPr id="3559" name="Google Shape;3559;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0" name="Google Shape;3560;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1"/>
        <p:cNvGrpSpPr/>
        <p:nvPr/>
      </p:nvGrpSpPr>
      <p:grpSpPr>
        <a:xfrm>
          <a:off x="0" y="0"/>
          <a:ext cx="0" cy="0"/>
          <a:chOff x="0" y="0"/>
          <a:chExt cx="0" cy="0"/>
        </a:xfrm>
      </p:grpSpPr>
      <p:sp>
        <p:nvSpPr>
          <p:cNvPr id="3572" name="Google Shape;3572;ga073618e60_0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3" name="Google Shape;3573;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7"/>
        <p:cNvGrpSpPr/>
        <p:nvPr/>
      </p:nvGrpSpPr>
      <p:grpSpPr>
        <a:xfrm>
          <a:off x="0" y="0"/>
          <a:ext cx="0" cy="0"/>
          <a:chOff x="0" y="0"/>
          <a:chExt cx="0" cy="0"/>
        </a:xfrm>
      </p:grpSpPr>
      <p:sp>
        <p:nvSpPr>
          <p:cNvPr id="3578" name="Google Shape;3578;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9" name="Google Shape;3579;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8"/>
        <p:cNvGrpSpPr/>
        <p:nvPr/>
      </p:nvGrpSpPr>
      <p:grpSpPr>
        <a:xfrm>
          <a:off x="0" y="0"/>
          <a:ext cx="0" cy="0"/>
          <a:chOff x="0" y="0"/>
          <a:chExt cx="0" cy="0"/>
        </a:xfrm>
      </p:grpSpPr>
      <p:sp>
        <p:nvSpPr>
          <p:cNvPr id="3879" name="Google Shape;3879;ga0744a8d9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0" name="Google Shape;3880;ga0744a8d9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7" name="Google Shape;2847;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2"/>
        <p:cNvGrpSpPr/>
        <p:nvPr/>
      </p:nvGrpSpPr>
      <p:grpSpPr>
        <a:xfrm>
          <a:off x="0" y="0"/>
          <a:ext cx="0" cy="0"/>
          <a:chOff x="0" y="0"/>
          <a:chExt cx="0" cy="0"/>
        </a:xfrm>
      </p:grpSpPr>
      <p:sp>
        <p:nvSpPr>
          <p:cNvPr id="2853" name="Google Shape;2853;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4" name="Google Shape;2854;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8"/>
        <p:cNvGrpSpPr/>
        <p:nvPr/>
      </p:nvGrpSpPr>
      <p:grpSpPr>
        <a:xfrm>
          <a:off x="0" y="0"/>
          <a:ext cx="0" cy="0"/>
          <a:chOff x="0" y="0"/>
          <a:chExt cx="0" cy="0"/>
        </a:xfrm>
      </p:grpSpPr>
      <p:sp>
        <p:nvSpPr>
          <p:cNvPr id="2859" name="Google Shape;2859;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0" name="Google Shape;2860;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2"/>
        <p:cNvGrpSpPr/>
        <p:nvPr/>
      </p:nvGrpSpPr>
      <p:grpSpPr>
        <a:xfrm>
          <a:off x="0" y="0"/>
          <a:ext cx="0" cy="0"/>
          <a:chOff x="0" y="0"/>
          <a:chExt cx="0" cy="0"/>
        </a:xfrm>
      </p:grpSpPr>
      <p:sp>
        <p:nvSpPr>
          <p:cNvPr id="2873" name="Google Shape;2873;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4" name="Google Shape;2874;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242" name="Google Shape;242;p2"/>
          <p:cNvSpPr/>
          <p:nvPr/>
        </p:nvSpPr>
        <p:spPr>
          <a:xfrm flipH="1">
            <a:off x="7970527" y="5305068"/>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9" name="Group 288">
            <a:extLst>
              <a:ext uri="{FF2B5EF4-FFF2-40B4-BE49-F238E27FC236}">
                <a16:creationId xmlns:a16="http://schemas.microsoft.com/office/drawing/2014/main" id="{41004561-A98D-43B8-BFBE-CC5EA0088FAD}"/>
              </a:ext>
            </a:extLst>
          </p:cNvPr>
          <p:cNvGrpSpPr/>
          <p:nvPr userDrawn="1"/>
        </p:nvGrpSpPr>
        <p:grpSpPr>
          <a:xfrm>
            <a:off x="7961224" y="5345502"/>
            <a:ext cx="1397080" cy="1162408"/>
            <a:chOff x="3210946" y="234733"/>
            <a:chExt cx="1560780" cy="1298611"/>
          </a:xfrm>
        </p:grpSpPr>
        <p:cxnSp>
          <p:nvCxnSpPr>
            <p:cNvPr id="290" name="Straight Connector 289">
              <a:extLst>
                <a:ext uri="{FF2B5EF4-FFF2-40B4-BE49-F238E27FC236}">
                  <a16:creationId xmlns:a16="http://schemas.microsoft.com/office/drawing/2014/main" id="{4D098F5B-58C1-4AE9-975D-0B6A2753867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04F874D-ABEE-449A-88F1-F2BBD70E919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09F360BE-6D83-4DF7-A369-88ED25725AA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069890FF-BF5D-47E2-A43C-9A1ADE3FC388}"/>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EDA1555-0D04-451B-AC25-4CE7B5189E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4CF889AD-85D5-4C38-A646-5AFA05433DE3}"/>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4EE3C5AA-881C-4873-8089-57C6A4B4B97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BFD38A3-D844-4BCD-84E9-DDAAF62ECB2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2" name="Google Shape;142;p2"/>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2" name="Group 271">
            <a:extLst>
              <a:ext uri="{FF2B5EF4-FFF2-40B4-BE49-F238E27FC236}">
                <a16:creationId xmlns:a16="http://schemas.microsoft.com/office/drawing/2014/main" id="{9F5D8860-E4D4-4E6E-B272-FA8E827CEC2E}"/>
              </a:ext>
            </a:extLst>
          </p:cNvPr>
          <p:cNvGrpSpPr/>
          <p:nvPr userDrawn="1"/>
        </p:nvGrpSpPr>
        <p:grpSpPr>
          <a:xfrm>
            <a:off x="2822756" y="198407"/>
            <a:ext cx="1397080" cy="1162409"/>
            <a:chOff x="3210946" y="234733"/>
            <a:chExt cx="1560780" cy="1298611"/>
          </a:xfrm>
        </p:grpSpPr>
        <p:cxnSp>
          <p:nvCxnSpPr>
            <p:cNvPr id="273" name="Straight Connector 272">
              <a:extLst>
                <a:ext uri="{FF2B5EF4-FFF2-40B4-BE49-F238E27FC236}">
                  <a16:creationId xmlns:a16="http://schemas.microsoft.com/office/drawing/2014/main" id="{38FC039D-4C40-4E42-A9D0-13E5A5A03978}"/>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3AC40006-CC30-41E8-97F1-D697BBFD95A0}"/>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D6105058-318E-48A5-AB36-5D843DDB50D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928DFDE-38F4-42C4-9B51-508392038F8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D4C2C30F-3489-4B56-BD74-B156437BD93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2A2FD579-8076-495E-9829-BA58342DEE8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2A1FA65A-2B9E-4F22-8354-425F8DFB275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B0DD4E6A-3B3C-44E2-B828-C7AB4275163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Google Shape;11;p2"/>
          <p:cNvSpPr txBox="1">
            <a:spLocks noGrp="1"/>
          </p:cNvSpPr>
          <p:nvPr>
            <p:ph type="title"/>
          </p:nvPr>
        </p:nvSpPr>
        <p:spPr>
          <a:xfrm>
            <a:off x="2980950" y="2765175"/>
            <a:ext cx="7493100" cy="2272500"/>
          </a:xfrm>
          <a:prstGeom prst="rect">
            <a:avLst/>
          </a:prstGeom>
        </p:spPr>
        <p:txBody>
          <a:bodyPr spcFirstLastPara="1" wrap="square" lIns="121900" tIns="121900" rIns="121900" bIns="121900" anchor="ctr" anchorCtr="0">
            <a:noAutofit/>
          </a:bodyPr>
          <a:lstStyle>
            <a:lvl1pPr lvl="0" algn="r">
              <a:spcBef>
                <a:spcPts val="0"/>
              </a:spcBef>
              <a:spcAft>
                <a:spcPts val="0"/>
              </a:spcAft>
              <a:buSzPts val="7500"/>
              <a:buNone/>
              <a:defRPr sz="7500"/>
            </a:lvl1pPr>
            <a:lvl2pPr lvl="1" algn="r">
              <a:spcBef>
                <a:spcPts val="0"/>
              </a:spcBef>
              <a:spcAft>
                <a:spcPts val="0"/>
              </a:spcAft>
              <a:buClr>
                <a:schemeClr val="accent1"/>
              </a:buClr>
              <a:buSzPts val="7500"/>
              <a:buNone/>
              <a:defRPr sz="7500">
                <a:solidFill>
                  <a:schemeClr val="accent1"/>
                </a:solidFill>
              </a:defRPr>
            </a:lvl2pPr>
            <a:lvl3pPr lvl="2" algn="r">
              <a:spcBef>
                <a:spcPts val="0"/>
              </a:spcBef>
              <a:spcAft>
                <a:spcPts val="0"/>
              </a:spcAft>
              <a:buClr>
                <a:schemeClr val="accent1"/>
              </a:buClr>
              <a:buSzPts val="7500"/>
              <a:buNone/>
              <a:defRPr sz="7500">
                <a:solidFill>
                  <a:schemeClr val="accent1"/>
                </a:solidFill>
              </a:defRPr>
            </a:lvl3pPr>
            <a:lvl4pPr lvl="3" algn="r">
              <a:spcBef>
                <a:spcPts val="0"/>
              </a:spcBef>
              <a:spcAft>
                <a:spcPts val="0"/>
              </a:spcAft>
              <a:buClr>
                <a:schemeClr val="accent1"/>
              </a:buClr>
              <a:buSzPts val="7500"/>
              <a:buNone/>
              <a:defRPr sz="7500">
                <a:solidFill>
                  <a:schemeClr val="accent1"/>
                </a:solidFill>
              </a:defRPr>
            </a:lvl4pPr>
            <a:lvl5pPr lvl="4" algn="r">
              <a:spcBef>
                <a:spcPts val="0"/>
              </a:spcBef>
              <a:spcAft>
                <a:spcPts val="0"/>
              </a:spcAft>
              <a:buClr>
                <a:schemeClr val="accent1"/>
              </a:buClr>
              <a:buSzPts val="7500"/>
              <a:buNone/>
              <a:defRPr sz="7500">
                <a:solidFill>
                  <a:schemeClr val="accent1"/>
                </a:solidFill>
              </a:defRPr>
            </a:lvl5pPr>
            <a:lvl6pPr lvl="5" algn="r">
              <a:spcBef>
                <a:spcPts val="0"/>
              </a:spcBef>
              <a:spcAft>
                <a:spcPts val="0"/>
              </a:spcAft>
              <a:buClr>
                <a:schemeClr val="accent1"/>
              </a:buClr>
              <a:buSzPts val="7500"/>
              <a:buNone/>
              <a:defRPr sz="7500">
                <a:solidFill>
                  <a:schemeClr val="accent1"/>
                </a:solidFill>
              </a:defRPr>
            </a:lvl6pPr>
            <a:lvl7pPr lvl="6" algn="r">
              <a:spcBef>
                <a:spcPts val="0"/>
              </a:spcBef>
              <a:spcAft>
                <a:spcPts val="0"/>
              </a:spcAft>
              <a:buClr>
                <a:schemeClr val="accent1"/>
              </a:buClr>
              <a:buSzPts val="7500"/>
              <a:buNone/>
              <a:defRPr sz="7500">
                <a:solidFill>
                  <a:schemeClr val="accent1"/>
                </a:solidFill>
              </a:defRPr>
            </a:lvl7pPr>
            <a:lvl8pPr lvl="7" algn="r">
              <a:spcBef>
                <a:spcPts val="0"/>
              </a:spcBef>
              <a:spcAft>
                <a:spcPts val="0"/>
              </a:spcAft>
              <a:buClr>
                <a:schemeClr val="accent1"/>
              </a:buClr>
              <a:buSzPts val="7500"/>
              <a:buNone/>
              <a:defRPr sz="7500">
                <a:solidFill>
                  <a:schemeClr val="accent1"/>
                </a:solidFill>
              </a:defRPr>
            </a:lvl8pPr>
            <a:lvl9pPr lvl="8" algn="r">
              <a:spcBef>
                <a:spcPts val="0"/>
              </a:spcBef>
              <a:spcAft>
                <a:spcPts val="0"/>
              </a:spcAft>
              <a:buClr>
                <a:schemeClr val="accent1"/>
              </a:buClr>
              <a:buSzPts val="7500"/>
              <a:buNone/>
              <a:defRPr sz="7500">
                <a:solidFill>
                  <a:schemeClr val="accent1"/>
                </a:solidFill>
              </a:defRPr>
            </a:lvl9pPr>
          </a:lstStyle>
          <a:p>
            <a:endParaRPr dirty="0"/>
          </a:p>
        </p:txBody>
      </p:sp>
      <p:sp>
        <p:nvSpPr>
          <p:cNvPr id="12" name="Google Shape;12;p2"/>
          <p:cNvSpPr txBox="1">
            <a:spLocks noGrp="1"/>
          </p:cNvSpPr>
          <p:nvPr>
            <p:ph type="subTitle" idx="1"/>
          </p:nvPr>
        </p:nvSpPr>
        <p:spPr>
          <a:xfrm>
            <a:off x="404450" y="5877900"/>
            <a:ext cx="5138100" cy="5742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grpSp>
        <p:nvGrpSpPr>
          <p:cNvPr id="13" name="Google Shape;13;p2"/>
          <p:cNvGrpSpPr/>
          <p:nvPr/>
        </p:nvGrpSpPr>
        <p:grpSpPr>
          <a:xfrm>
            <a:off x="4241572" y="1538291"/>
            <a:ext cx="1294532" cy="1294532"/>
            <a:chOff x="4761550" y="1708047"/>
            <a:chExt cx="1516200" cy="1516200"/>
          </a:xfrm>
        </p:grpSpPr>
        <p:sp>
          <p:nvSpPr>
            <p:cNvPr id="14" name="Google Shape;14;p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 name="Google Shape;16;p2"/>
          <p:cNvGrpSpPr/>
          <p:nvPr/>
        </p:nvGrpSpPr>
        <p:grpSpPr>
          <a:xfrm>
            <a:off x="3576178" y="887886"/>
            <a:ext cx="2629409" cy="2629409"/>
            <a:chOff x="6547473" y="2211197"/>
            <a:chExt cx="2916381" cy="2916381"/>
          </a:xfrm>
        </p:grpSpPr>
        <p:grpSp>
          <p:nvGrpSpPr>
            <p:cNvPr id="17" name="Google Shape;17;p2"/>
            <p:cNvGrpSpPr/>
            <p:nvPr/>
          </p:nvGrpSpPr>
          <p:grpSpPr>
            <a:xfrm rot="899960">
              <a:off x="7271820" y="2930231"/>
              <a:ext cx="1491855" cy="1453757"/>
              <a:chOff x="6081577" y="2538982"/>
              <a:chExt cx="1491900" cy="1453800"/>
            </a:xfrm>
          </p:grpSpPr>
          <p:cxnSp>
            <p:nvCxnSpPr>
              <p:cNvPr id="18" name="Google Shape;18;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9" name="Google Shape;19;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0" name="Google Shape;20;p2"/>
            <p:cNvGrpSpPr/>
            <p:nvPr/>
          </p:nvGrpSpPr>
          <p:grpSpPr>
            <a:xfrm>
              <a:off x="7271901" y="2930406"/>
              <a:ext cx="1491900" cy="1453800"/>
              <a:chOff x="6081577" y="2538982"/>
              <a:chExt cx="1491900" cy="1453800"/>
            </a:xfrm>
          </p:grpSpPr>
          <p:cxnSp>
            <p:nvCxnSpPr>
              <p:cNvPr id="21" name="Google Shape;21;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2" name="Google Shape;22;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3" name="Google Shape;23;p2"/>
            <p:cNvGrpSpPr/>
            <p:nvPr/>
          </p:nvGrpSpPr>
          <p:grpSpPr>
            <a:xfrm rot="1800044">
              <a:off x="7166144" y="2821397"/>
              <a:ext cx="1648764" cy="1669163"/>
              <a:chOff x="5978957" y="2443756"/>
              <a:chExt cx="1648800" cy="1669200"/>
            </a:xfrm>
          </p:grpSpPr>
          <p:cxnSp>
            <p:nvCxnSpPr>
              <p:cNvPr id="24" name="Google Shape;24;p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5" name="Google Shape;25;p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 name="Google Shape;26;p2"/>
            <p:cNvGrpSpPr/>
            <p:nvPr/>
          </p:nvGrpSpPr>
          <p:grpSpPr>
            <a:xfrm rot="2700000">
              <a:off x="6974573" y="2638285"/>
              <a:ext cx="2062180" cy="2062205"/>
              <a:chOff x="5796364" y="2251931"/>
              <a:chExt cx="2062200" cy="2062225"/>
            </a:xfrm>
          </p:grpSpPr>
          <p:cxnSp>
            <p:nvCxnSpPr>
              <p:cNvPr id="27" name="Google Shape;27;p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8" name="Google Shape;28;p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 name="Google Shape;29;p2"/>
            <p:cNvGrpSpPr/>
            <p:nvPr/>
          </p:nvGrpSpPr>
          <p:grpSpPr>
            <a:xfrm rot="3599956">
              <a:off x="7187348" y="2846628"/>
              <a:ext cx="1681463" cy="1619064"/>
              <a:chOff x="5990934" y="2447030"/>
              <a:chExt cx="1681500" cy="1619100"/>
            </a:xfrm>
          </p:grpSpPr>
          <p:cxnSp>
            <p:nvCxnSpPr>
              <p:cNvPr id="30" name="Google Shape;30;p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31" name="Google Shape;31;p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2" name="Google Shape;32;p2"/>
            <p:cNvGrpSpPr/>
            <p:nvPr/>
          </p:nvGrpSpPr>
          <p:grpSpPr>
            <a:xfrm rot="4500040">
              <a:off x="7271878" y="2930287"/>
              <a:ext cx="1491855" cy="1453757"/>
              <a:chOff x="6081577" y="2538982"/>
              <a:chExt cx="1491900" cy="1453800"/>
            </a:xfrm>
          </p:grpSpPr>
          <p:cxnSp>
            <p:nvCxnSpPr>
              <p:cNvPr id="33" name="Google Shape;33;p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34" name="Google Shape;34;p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35" name="Google Shape;35;p2"/>
          <p:cNvSpPr/>
          <p:nvPr/>
        </p:nvSpPr>
        <p:spPr>
          <a:xfrm rot="5400000">
            <a:off x="5734474" y="363874"/>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rot="5400000">
            <a:off x="5903199" y="532649"/>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rot="5400000" flipH="1">
            <a:off x="5734474" y="365171"/>
            <a:ext cx="1012800" cy="1012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2"/>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3" name="Google Shape;43;p2"/>
          <p:cNvGrpSpPr/>
          <p:nvPr/>
        </p:nvGrpSpPr>
        <p:grpSpPr>
          <a:xfrm>
            <a:off x="1646424" y="2180813"/>
            <a:ext cx="1005581" cy="675118"/>
            <a:chOff x="10624861" y="3933984"/>
            <a:chExt cx="1115330" cy="748800"/>
          </a:xfrm>
        </p:grpSpPr>
        <p:cxnSp>
          <p:nvCxnSpPr>
            <p:cNvPr id="44" name="Google Shape;44;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 name="Google Shape;45;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6" name="Google Shape;46;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 name="Google Shape;47;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8" name="Google Shape;48;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9" name="Google Shape;49;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0" name="Google Shape;50;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 name="Google Shape;51;p2"/>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2"/>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4" name="Google Shape;54;p2"/>
          <p:cNvGrpSpPr/>
          <p:nvPr/>
        </p:nvGrpSpPr>
        <p:grpSpPr>
          <a:xfrm>
            <a:off x="130280" y="850164"/>
            <a:ext cx="666771" cy="675118"/>
            <a:chOff x="8943245" y="2438859"/>
            <a:chExt cx="739541" cy="748800"/>
          </a:xfrm>
        </p:grpSpPr>
        <p:cxnSp>
          <p:nvCxnSpPr>
            <p:cNvPr id="55" name="Google Shape;55;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6" name="Google Shape;56;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7" name="Google Shape;57;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8" name="Google Shape;58;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 name="Google Shape;59;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 name="Google Shape;60;p2"/>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2"/>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 name="Google Shape;64;p2"/>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5" name="Google Shape;65;p2"/>
          <p:cNvGrpSpPr/>
          <p:nvPr/>
        </p:nvGrpSpPr>
        <p:grpSpPr>
          <a:xfrm>
            <a:off x="1649316" y="848718"/>
            <a:ext cx="333386" cy="675118"/>
            <a:chOff x="10628069" y="2437255"/>
            <a:chExt cx="369772" cy="748800"/>
          </a:xfrm>
        </p:grpSpPr>
        <p:cxnSp>
          <p:nvCxnSpPr>
            <p:cNvPr id="66" name="Google Shape;66;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7" name="Google Shape;67;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8" name="Google Shape;68;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 name="Google Shape;69;p2"/>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2"/>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2"/>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2"/>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2"/>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2"/>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 name="Google Shape;80;p2"/>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 name="Google Shape;81;p2"/>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2" name="Google Shape;82;p2"/>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3" name="Google Shape;83;p2"/>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4" name="Google Shape;84;p2"/>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 name="Google Shape;85;p2"/>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 name="Google Shape;86;p2"/>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7" name="Google Shape;87;p2"/>
          <p:cNvGrpSpPr/>
          <p:nvPr/>
        </p:nvGrpSpPr>
        <p:grpSpPr>
          <a:xfrm>
            <a:off x="1647870" y="1522721"/>
            <a:ext cx="1005582" cy="675118"/>
            <a:chOff x="10626465" y="3184818"/>
            <a:chExt cx="1115330" cy="748800"/>
          </a:xfrm>
        </p:grpSpPr>
        <p:cxnSp>
          <p:nvCxnSpPr>
            <p:cNvPr id="88" name="Google Shape;88;p2"/>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9" name="Google Shape;89;p2"/>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0" name="Google Shape;90;p2"/>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1" name="Google Shape;91;p2"/>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2" name="Google Shape;92;p2"/>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3" name="Google Shape;93;p2"/>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4" name="Google Shape;94;p2"/>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 name="Google Shape;95;p2"/>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 name="Google Shape;96;p2"/>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7" name="Google Shape;97;p2"/>
          <p:cNvGrpSpPr/>
          <p:nvPr/>
        </p:nvGrpSpPr>
        <p:grpSpPr>
          <a:xfrm rot="10800000">
            <a:off x="1463590" y="2199016"/>
            <a:ext cx="1365252" cy="685667"/>
            <a:chOff x="10576560" y="3328633"/>
            <a:chExt cx="1514255" cy="760500"/>
          </a:xfrm>
        </p:grpSpPr>
        <p:sp>
          <p:nvSpPr>
            <p:cNvPr id="98" name="Google Shape;98;p2"/>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2"/>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0" name="Google Shape;100;p2"/>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Google Shape;101;p2"/>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 name="Google Shape;102;p2"/>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 name="Google Shape;103;p2"/>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4" name="Google Shape;104;p2"/>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5" name="Google Shape;105;p2"/>
          <p:cNvGrpSpPr/>
          <p:nvPr/>
        </p:nvGrpSpPr>
        <p:grpSpPr>
          <a:xfrm rot="10800000">
            <a:off x="130068" y="2850048"/>
            <a:ext cx="1365252" cy="685667"/>
            <a:chOff x="10576560" y="3328633"/>
            <a:chExt cx="1514255" cy="760500"/>
          </a:xfrm>
        </p:grpSpPr>
        <p:sp>
          <p:nvSpPr>
            <p:cNvPr id="106" name="Google Shape;106;p2"/>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 name="Google Shape;107;p2"/>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8" name="Google Shape;108;p2"/>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9" name="Google Shape;109;p2"/>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0" name="Google Shape;110;p2"/>
          <p:cNvGrpSpPr/>
          <p:nvPr/>
        </p:nvGrpSpPr>
        <p:grpSpPr>
          <a:xfrm>
            <a:off x="548466" y="3224854"/>
            <a:ext cx="530682" cy="530682"/>
            <a:chOff x="9392653" y="5061283"/>
            <a:chExt cx="588600" cy="588600"/>
          </a:xfrm>
        </p:grpSpPr>
        <p:sp>
          <p:nvSpPr>
            <p:cNvPr id="111" name="Google Shape;111;p2"/>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 name="Google Shape;112;p2"/>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 name="Google Shape;113;p2"/>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4" name="Google Shape;114;p2"/>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 name="Google Shape;115;p2"/>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 name="Google Shape;116;p2"/>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2"/>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8" name="Google Shape;118;p2"/>
          <p:cNvGrpSpPr/>
          <p:nvPr/>
        </p:nvGrpSpPr>
        <p:grpSpPr>
          <a:xfrm>
            <a:off x="1624554" y="3717938"/>
            <a:ext cx="375562" cy="48686"/>
            <a:chOff x="10578164" y="275923"/>
            <a:chExt cx="416551" cy="54000"/>
          </a:xfrm>
        </p:grpSpPr>
        <p:sp>
          <p:nvSpPr>
            <p:cNvPr id="119" name="Google Shape;11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 name="Google Shape;12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2" name="Google Shape;122;p2"/>
          <p:cNvGrpSpPr/>
          <p:nvPr/>
        </p:nvGrpSpPr>
        <p:grpSpPr>
          <a:xfrm>
            <a:off x="1624554" y="3856062"/>
            <a:ext cx="375562" cy="48686"/>
            <a:chOff x="10578164" y="275923"/>
            <a:chExt cx="416551" cy="54000"/>
          </a:xfrm>
        </p:grpSpPr>
        <p:sp>
          <p:nvSpPr>
            <p:cNvPr id="123" name="Google Shape;123;p2"/>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 name="Google Shape;124;p2"/>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 name="Google Shape;125;p2"/>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6" name="Google Shape;126;p2"/>
          <p:cNvGrpSpPr/>
          <p:nvPr/>
        </p:nvGrpSpPr>
        <p:grpSpPr>
          <a:xfrm>
            <a:off x="1624554" y="3994185"/>
            <a:ext cx="375562" cy="48686"/>
            <a:chOff x="10578164" y="275923"/>
            <a:chExt cx="416551" cy="54000"/>
          </a:xfrm>
        </p:grpSpPr>
        <p:sp>
          <p:nvSpPr>
            <p:cNvPr id="127" name="Google Shape;127;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8" name="Google Shape;128;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 name="Google Shape;129;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0" name="Google Shape;130;p2"/>
          <p:cNvGrpSpPr/>
          <p:nvPr/>
        </p:nvGrpSpPr>
        <p:grpSpPr>
          <a:xfrm>
            <a:off x="2317340" y="3056971"/>
            <a:ext cx="375562" cy="48686"/>
            <a:chOff x="10578164" y="275923"/>
            <a:chExt cx="416551" cy="54000"/>
          </a:xfrm>
        </p:grpSpPr>
        <p:sp>
          <p:nvSpPr>
            <p:cNvPr id="131" name="Google Shape;131;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4" name="Google Shape;134;p2"/>
          <p:cNvGrpSpPr/>
          <p:nvPr/>
        </p:nvGrpSpPr>
        <p:grpSpPr>
          <a:xfrm>
            <a:off x="2317340" y="3195094"/>
            <a:ext cx="375562" cy="48686"/>
            <a:chOff x="10578164" y="275923"/>
            <a:chExt cx="416551" cy="54000"/>
          </a:xfrm>
        </p:grpSpPr>
        <p:sp>
          <p:nvSpPr>
            <p:cNvPr id="135" name="Google Shape;135;p2"/>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2"/>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 name="Google Shape;137;p2"/>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 name="Google Shape;138;p2"/>
          <p:cNvGrpSpPr/>
          <p:nvPr/>
        </p:nvGrpSpPr>
        <p:grpSpPr>
          <a:xfrm>
            <a:off x="2317340" y="3333218"/>
            <a:ext cx="375562" cy="48686"/>
            <a:chOff x="10578164" y="275923"/>
            <a:chExt cx="416551" cy="54000"/>
          </a:xfrm>
        </p:grpSpPr>
        <p:sp>
          <p:nvSpPr>
            <p:cNvPr id="139" name="Google Shape;139;p2"/>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2"/>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2"/>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2" name="Google Shape;152;p2"/>
          <p:cNvGrpSpPr/>
          <p:nvPr/>
        </p:nvGrpSpPr>
        <p:grpSpPr>
          <a:xfrm rot="-59870">
            <a:off x="2839696" y="180442"/>
            <a:ext cx="1382695" cy="1382610"/>
            <a:chOff x="3247624" y="213651"/>
            <a:chExt cx="1533709" cy="1533614"/>
          </a:xfrm>
        </p:grpSpPr>
        <p:sp>
          <p:nvSpPr>
            <p:cNvPr id="153" name="Google Shape;1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 name="Google Shape;1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5" name="Google Shape;155;p2"/>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 name="Google Shape;156;p2"/>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2"/>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2"/>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 name="Google Shape;159;p2"/>
          <p:cNvGrpSpPr/>
          <p:nvPr/>
        </p:nvGrpSpPr>
        <p:grpSpPr>
          <a:xfrm rot="5400000">
            <a:off x="4390940" y="188811"/>
            <a:ext cx="348510" cy="675118"/>
            <a:chOff x="10628069" y="2437255"/>
            <a:chExt cx="369772" cy="748800"/>
          </a:xfrm>
        </p:grpSpPr>
        <p:cxnSp>
          <p:nvCxnSpPr>
            <p:cNvPr id="160" name="Google Shape;1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1" name="Google Shape;1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2" name="Google Shape;1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3" name="Google Shape;163;p2"/>
          <p:cNvGrpSpPr/>
          <p:nvPr/>
        </p:nvGrpSpPr>
        <p:grpSpPr>
          <a:xfrm rot="5400000">
            <a:off x="4397056" y="863429"/>
            <a:ext cx="333386" cy="675118"/>
            <a:chOff x="10628069" y="2437255"/>
            <a:chExt cx="369772" cy="748800"/>
          </a:xfrm>
        </p:grpSpPr>
        <p:cxnSp>
          <p:nvCxnSpPr>
            <p:cNvPr id="164" name="Google Shape;1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 name="Google Shape;1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6" name="Google Shape;1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7" name="Google Shape;167;p2"/>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 name="Google Shape;168;p2"/>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 name="Google Shape;169;p2"/>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2"/>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 name="Google Shape;171;p2"/>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 name="Google Shape;172;p2"/>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2"/>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2"/>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 name="Google Shape;175;p2"/>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2"/>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2"/>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 name="Google Shape;178;p2"/>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9" name="Google Shape;179;p2"/>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0" name="Google Shape;180;p2"/>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2"/>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2"/>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2"/>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2"/>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2"/>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2"/>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2"/>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2"/>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9" name="Google Shape;189;p2"/>
          <p:cNvGrpSpPr/>
          <p:nvPr/>
        </p:nvGrpSpPr>
        <p:grpSpPr>
          <a:xfrm rot="5400000">
            <a:off x="2883082" y="2143066"/>
            <a:ext cx="663186" cy="770815"/>
            <a:chOff x="10628069" y="2437255"/>
            <a:chExt cx="369772" cy="748800"/>
          </a:xfrm>
        </p:grpSpPr>
        <p:cxnSp>
          <p:nvCxnSpPr>
            <p:cNvPr id="190" name="Google Shape;190;p2"/>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91" name="Google Shape;191;p2"/>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2" name="Google Shape;192;p2"/>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93" name="Google Shape;193;p2"/>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4" name="Google Shape;194;p2"/>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5" name="Google Shape;195;p2"/>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 name="Google Shape;196;p2"/>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 name="Google Shape;197;p2"/>
          <p:cNvGrpSpPr/>
          <p:nvPr/>
        </p:nvGrpSpPr>
        <p:grpSpPr>
          <a:xfrm>
            <a:off x="311640" y="4212632"/>
            <a:ext cx="1017961" cy="675118"/>
            <a:chOff x="10624861" y="3933984"/>
            <a:chExt cx="1115330" cy="748800"/>
          </a:xfrm>
        </p:grpSpPr>
        <p:cxnSp>
          <p:nvCxnSpPr>
            <p:cNvPr id="198" name="Google Shape;198;p2"/>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9" name="Google Shape;199;p2"/>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0" name="Google Shape;200;p2"/>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1" name="Google Shape;201;p2"/>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2" name="Google Shape;202;p2"/>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3" name="Google Shape;203;p2"/>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 name="Google Shape;204;p2"/>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5" name="Google Shape;205;p2"/>
          <p:cNvSpPr/>
          <p:nvPr/>
        </p:nvSpPr>
        <p:spPr>
          <a:xfrm rot="5400000">
            <a:off x="5593915" y="202749"/>
            <a:ext cx="1327200" cy="13272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6" name="Google Shape;206;p2"/>
          <p:cNvGrpSpPr/>
          <p:nvPr/>
        </p:nvGrpSpPr>
        <p:grpSpPr>
          <a:xfrm rot="-5400000" flipH="1">
            <a:off x="4395734" y="360537"/>
            <a:ext cx="1012677" cy="1012677"/>
            <a:chOff x="6214949" y="2511699"/>
            <a:chExt cx="1123200" cy="1123200"/>
          </a:xfrm>
        </p:grpSpPr>
        <p:sp>
          <p:nvSpPr>
            <p:cNvPr id="207" name="Google Shape;207;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 name="Google Shape;208;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9" name="Google Shape;209;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210" name="Google Shape;210;p2"/>
          <p:cNvSpPr/>
          <p:nvPr/>
        </p:nvSpPr>
        <p:spPr>
          <a:xfrm rot="5400000" flipH="1">
            <a:off x="5571112" y="196746"/>
            <a:ext cx="1350000" cy="13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1" name="Google Shape;211;p2"/>
          <p:cNvSpPr/>
          <p:nvPr/>
        </p:nvSpPr>
        <p:spPr>
          <a:xfrm rot="5400000" flipH="1">
            <a:off x="5903199" y="533896"/>
            <a:ext cx="675300" cy="675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 name="Google Shape;212;p2"/>
          <p:cNvSpPr/>
          <p:nvPr/>
        </p:nvSpPr>
        <p:spPr>
          <a:xfrm rot="5400000" flipH="1">
            <a:off x="6072224" y="702921"/>
            <a:ext cx="337500" cy="337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4" name="Google Shape;214;p2"/>
          <p:cNvSpPr/>
          <p:nvPr/>
        </p:nvSpPr>
        <p:spPr>
          <a:xfrm>
            <a:off x="4732463" y="2029267"/>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 name="Google Shape;215;p2"/>
          <p:cNvSpPr/>
          <p:nvPr/>
        </p:nvSpPr>
        <p:spPr>
          <a:xfrm flipH="1">
            <a:off x="11384173" y="5294736"/>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2"/>
          <p:cNvSpPr/>
          <p:nvPr/>
        </p:nvSpPr>
        <p:spPr>
          <a:xfrm flipH="1">
            <a:off x="10721116" y="5295357"/>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17" name="Google Shape;217;p2"/>
          <p:cNvGrpSpPr/>
          <p:nvPr/>
        </p:nvGrpSpPr>
        <p:grpSpPr>
          <a:xfrm flipH="1">
            <a:off x="11392486" y="5960720"/>
            <a:ext cx="666771" cy="675118"/>
            <a:chOff x="8943245" y="2438859"/>
            <a:chExt cx="739541" cy="748800"/>
          </a:xfrm>
        </p:grpSpPr>
        <p:cxnSp>
          <p:nvCxnSpPr>
            <p:cNvPr id="218" name="Google Shape;218;p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9" name="Google Shape;219;p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0" name="Google Shape;220;p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1" name="Google Shape;221;p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22" name="Google Shape;222;p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23" name="Google Shape;223;p2"/>
          <p:cNvSpPr/>
          <p:nvPr/>
        </p:nvSpPr>
        <p:spPr>
          <a:xfrm flipH="1">
            <a:off x="10932465" y="5462716"/>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4" name="Google Shape;224;p2"/>
          <p:cNvSpPr/>
          <p:nvPr/>
        </p:nvSpPr>
        <p:spPr>
          <a:xfrm flipH="1">
            <a:off x="11110191" y="5639891"/>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5" name="Google Shape;225;p2"/>
          <p:cNvSpPr/>
          <p:nvPr/>
        </p:nvSpPr>
        <p:spPr>
          <a:xfrm flipH="1">
            <a:off x="11270828" y="5801154"/>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6" name="Google Shape;226;p2"/>
          <p:cNvSpPr/>
          <p:nvPr/>
        </p:nvSpPr>
        <p:spPr>
          <a:xfrm flipH="1">
            <a:off x="10040544" y="5294736"/>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7" name="Google Shape;227;p2"/>
          <p:cNvSpPr/>
          <p:nvPr/>
        </p:nvSpPr>
        <p:spPr>
          <a:xfrm flipH="1">
            <a:off x="10041990" y="5970167"/>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8" name="Google Shape;228;p2"/>
          <p:cNvGrpSpPr/>
          <p:nvPr/>
        </p:nvGrpSpPr>
        <p:grpSpPr>
          <a:xfrm flipH="1">
            <a:off x="10206833" y="5959274"/>
            <a:ext cx="333386" cy="675118"/>
            <a:chOff x="10628069" y="2437255"/>
            <a:chExt cx="369772" cy="748800"/>
          </a:xfrm>
        </p:grpSpPr>
        <p:cxnSp>
          <p:nvCxnSpPr>
            <p:cNvPr id="229" name="Google Shape;229;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0" name="Google Shape;230;p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31" name="Google Shape;231;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32" name="Google Shape;232;p2"/>
          <p:cNvSpPr/>
          <p:nvPr/>
        </p:nvSpPr>
        <p:spPr>
          <a:xfrm flipH="1">
            <a:off x="10194605" y="5461268"/>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3" name="Google Shape;233;p2"/>
          <p:cNvSpPr/>
          <p:nvPr/>
        </p:nvSpPr>
        <p:spPr>
          <a:xfrm flipH="1">
            <a:off x="10281049" y="5547323"/>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4" name="Google Shape;234;p2"/>
          <p:cNvSpPr/>
          <p:nvPr/>
        </p:nvSpPr>
        <p:spPr>
          <a:xfrm rot="-5400000" flipH="1">
            <a:off x="9363432" y="5971927"/>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2"/>
          <p:cNvSpPr/>
          <p:nvPr/>
        </p:nvSpPr>
        <p:spPr>
          <a:xfrm flipH="1">
            <a:off x="9384734" y="5317361"/>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 name="Google Shape;240;p2"/>
          <p:cNvSpPr/>
          <p:nvPr/>
        </p:nvSpPr>
        <p:spPr>
          <a:xfrm flipH="1">
            <a:off x="9527852" y="5451144"/>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 name="Google Shape;241;p2"/>
          <p:cNvSpPr/>
          <p:nvPr/>
        </p:nvSpPr>
        <p:spPr>
          <a:xfrm flipH="1">
            <a:off x="9614297" y="5537199"/>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2" name="Google Shape;252;p2"/>
          <p:cNvGrpSpPr/>
          <p:nvPr/>
        </p:nvGrpSpPr>
        <p:grpSpPr>
          <a:xfrm rot="59870" flipH="1">
            <a:off x="7967145" y="5290998"/>
            <a:ext cx="1382695" cy="1382610"/>
            <a:chOff x="3247624" y="213651"/>
            <a:chExt cx="1533709" cy="1533614"/>
          </a:xfrm>
        </p:grpSpPr>
        <p:sp>
          <p:nvSpPr>
            <p:cNvPr id="253" name="Google Shape;253;p2"/>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4" name="Google Shape;254;p2"/>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5" name="Google Shape;255;p2"/>
          <p:cNvSpPr/>
          <p:nvPr/>
        </p:nvSpPr>
        <p:spPr>
          <a:xfrm flipH="1">
            <a:off x="8341270" y="5664736"/>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6" name="Google Shape;256;p2"/>
          <p:cNvSpPr/>
          <p:nvPr/>
        </p:nvSpPr>
        <p:spPr>
          <a:xfrm flipH="1">
            <a:off x="8497306" y="5821300"/>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7" name="Google Shape;257;p2"/>
          <p:cNvSpPr/>
          <p:nvPr/>
        </p:nvSpPr>
        <p:spPr>
          <a:xfrm flipH="1">
            <a:off x="11378724" y="3952721"/>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8" name="Google Shape;258;p2"/>
          <p:cNvSpPr/>
          <p:nvPr/>
        </p:nvSpPr>
        <p:spPr>
          <a:xfrm rot="-5400000" flipH="1">
            <a:off x="11378800" y="4621234"/>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9" name="Google Shape;259;p2"/>
          <p:cNvGrpSpPr/>
          <p:nvPr/>
        </p:nvGrpSpPr>
        <p:grpSpPr>
          <a:xfrm rot="-5400000" flipH="1">
            <a:off x="11542211" y="3941442"/>
            <a:ext cx="348510" cy="675118"/>
            <a:chOff x="10628069" y="2437255"/>
            <a:chExt cx="369772" cy="748800"/>
          </a:xfrm>
        </p:grpSpPr>
        <p:cxnSp>
          <p:nvCxnSpPr>
            <p:cNvPr id="260" name="Google Shape;260;p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61" name="Google Shape;261;p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62" name="Google Shape;262;p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63" name="Google Shape;263;p2"/>
          <p:cNvGrpSpPr/>
          <p:nvPr/>
        </p:nvGrpSpPr>
        <p:grpSpPr>
          <a:xfrm rot="-5400000" flipH="1">
            <a:off x="11551219" y="4616060"/>
            <a:ext cx="333386" cy="675118"/>
            <a:chOff x="10628069" y="2437255"/>
            <a:chExt cx="369772" cy="748800"/>
          </a:xfrm>
        </p:grpSpPr>
        <p:cxnSp>
          <p:nvCxnSpPr>
            <p:cNvPr id="264" name="Google Shape;264;p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65" name="Google Shape;265;p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66" name="Google Shape;266;p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7" name="Google Shape;267;p2"/>
          <p:cNvSpPr/>
          <p:nvPr/>
        </p:nvSpPr>
        <p:spPr>
          <a:xfrm rot="10800000">
            <a:off x="10711987" y="3950648"/>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68" name="Google Shape;268;p2"/>
          <p:cNvGrpSpPr/>
          <p:nvPr/>
        </p:nvGrpSpPr>
        <p:grpSpPr>
          <a:xfrm rot="5400000">
            <a:off x="10873249" y="4113168"/>
            <a:ext cx="1012677" cy="1012677"/>
            <a:chOff x="6214949" y="2511699"/>
            <a:chExt cx="1123200" cy="1123200"/>
          </a:xfrm>
        </p:grpSpPr>
        <p:sp>
          <p:nvSpPr>
            <p:cNvPr id="269" name="Google Shape;269;p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270;p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271;p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81" name="Group 280">
            <a:extLst>
              <a:ext uri="{FF2B5EF4-FFF2-40B4-BE49-F238E27FC236}">
                <a16:creationId xmlns:a16="http://schemas.microsoft.com/office/drawing/2014/main" id="{00DDF874-4EFF-4E16-A16B-6D676D102E3B}"/>
              </a:ext>
            </a:extLst>
          </p:cNvPr>
          <p:cNvGrpSpPr/>
          <p:nvPr userDrawn="1"/>
        </p:nvGrpSpPr>
        <p:grpSpPr>
          <a:xfrm>
            <a:off x="2146008" y="1026543"/>
            <a:ext cx="674830" cy="309999"/>
            <a:chOff x="11184673" y="2647468"/>
            <a:chExt cx="748937" cy="369772"/>
          </a:xfrm>
        </p:grpSpPr>
        <p:cxnSp>
          <p:nvCxnSpPr>
            <p:cNvPr id="282" name="Straight Connector 281">
              <a:extLst>
                <a:ext uri="{FF2B5EF4-FFF2-40B4-BE49-F238E27FC236}">
                  <a16:creationId xmlns:a16="http://schemas.microsoft.com/office/drawing/2014/main" id="{6ABBA264-1ACA-46AC-BF83-F91B0A88A7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11CFFC0-DFC9-440D-8C6C-C408BEE039FC}"/>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BD0C294-F18F-4D04-BD23-A66146B0B9D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85" name="Group 284">
            <a:extLst>
              <a:ext uri="{FF2B5EF4-FFF2-40B4-BE49-F238E27FC236}">
                <a16:creationId xmlns:a16="http://schemas.microsoft.com/office/drawing/2014/main" id="{6E61112D-A970-4039-ACD3-A7CDFBBD8183}"/>
              </a:ext>
            </a:extLst>
          </p:cNvPr>
          <p:cNvGrpSpPr/>
          <p:nvPr userDrawn="1"/>
        </p:nvGrpSpPr>
        <p:grpSpPr>
          <a:xfrm>
            <a:off x="9372069" y="6159187"/>
            <a:ext cx="677705" cy="341702"/>
            <a:chOff x="11184673" y="2647468"/>
            <a:chExt cx="748937" cy="369772"/>
          </a:xfrm>
        </p:grpSpPr>
        <p:cxnSp>
          <p:nvCxnSpPr>
            <p:cNvPr id="286" name="Straight Connector 285">
              <a:extLst>
                <a:ext uri="{FF2B5EF4-FFF2-40B4-BE49-F238E27FC236}">
                  <a16:creationId xmlns:a16="http://schemas.microsoft.com/office/drawing/2014/main" id="{DEC619B7-527F-4F2C-8F1F-ED3FAA9F103E}"/>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BD658BFB-982A-4DFB-908C-1D2BA2DA578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3A53511-F541-4D0A-B96B-718A290BC2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275"/>
        <p:cNvGrpSpPr/>
        <p:nvPr/>
      </p:nvGrpSpPr>
      <p:grpSpPr>
        <a:xfrm>
          <a:off x="0" y="0"/>
          <a:ext cx="0" cy="0"/>
          <a:chOff x="0" y="0"/>
          <a:chExt cx="0" cy="0"/>
        </a:xfrm>
      </p:grpSpPr>
      <p:sp>
        <p:nvSpPr>
          <p:cNvPr id="1371" name="Google Shape;1371;p11"/>
          <p:cNvSpPr/>
          <p:nvPr/>
        </p:nvSpPr>
        <p:spPr>
          <a:xfrm>
            <a:off x="2551821" y="141300"/>
            <a:ext cx="1266300" cy="1218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2" name="Group 111">
            <a:extLst>
              <a:ext uri="{FF2B5EF4-FFF2-40B4-BE49-F238E27FC236}">
                <a16:creationId xmlns:a16="http://schemas.microsoft.com/office/drawing/2014/main" id="{0EA0D92A-260F-4142-BD5F-BD4244A6C023}"/>
              </a:ext>
            </a:extLst>
          </p:cNvPr>
          <p:cNvGrpSpPr/>
          <p:nvPr userDrawn="1"/>
        </p:nvGrpSpPr>
        <p:grpSpPr>
          <a:xfrm>
            <a:off x="2555335" y="129395"/>
            <a:ext cx="1329222" cy="1086929"/>
            <a:chOff x="3210946" y="234733"/>
            <a:chExt cx="1560780" cy="1298611"/>
          </a:xfrm>
        </p:grpSpPr>
        <p:cxnSp>
          <p:nvCxnSpPr>
            <p:cNvPr id="113" name="Straight Connector 112">
              <a:extLst>
                <a:ext uri="{FF2B5EF4-FFF2-40B4-BE49-F238E27FC236}">
                  <a16:creationId xmlns:a16="http://schemas.microsoft.com/office/drawing/2014/main" id="{DFE3BC8F-D8E0-471B-BF2A-D4D30568597B}"/>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E76815F1-CFD0-4927-B9E9-9B9052595CE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8DA4187-67F9-4722-974B-4CD6ADA600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A5DE06-4F70-4FC2-A123-88CCB92BDD1A}"/>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710F407-EAFE-4D9F-B4E3-8A0B34AD82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052B4E-3F42-4D74-8506-04B1BB441F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AC3ADCF-CE9C-4E24-B2F7-68B9BAE5EFB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0E86EC0-595D-4D55-A8D7-ECE61468473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276" name="Google Shape;1276;p11"/>
          <p:cNvSpPr txBox="1">
            <a:spLocks noGrp="1"/>
          </p:cNvSpPr>
          <p:nvPr>
            <p:ph type="subTitle" idx="1"/>
          </p:nvPr>
        </p:nvSpPr>
        <p:spPr>
          <a:xfrm>
            <a:off x="5437206" y="1729975"/>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1"/>
              </a:buClr>
              <a:buSzPts val="1800"/>
              <a:buNone/>
              <a:defRPr sz="1800" b="1">
                <a:solidFill>
                  <a:schemeClr val="accent1"/>
                </a:solidFill>
              </a:defRPr>
            </a:lvl1pPr>
            <a:lvl2pPr lvl="1" rtl="0">
              <a:spcBef>
                <a:spcPts val="2100"/>
              </a:spcBef>
              <a:spcAft>
                <a:spcPts val="0"/>
              </a:spcAft>
              <a:buClr>
                <a:schemeClr val="accent1"/>
              </a:buClr>
              <a:buSzPts val="1800"/>
              <a:buNone/>
              <a:defRPr sz="1800" b="1">
                <a:solidFill>
                  <a:schemeClr val="accent1"/>
                </a:solidFill>
              </a:defRPr>
            </a:lvl2pPr>
            <a:lvl3pPr lvl="2" rtl="0">
              <a:spcBef>
                <a:spcPts val="2100"/>
              </a:spcBef>
              <a:spcAft>
                <a:spcPts val="0"/>
              </a:spcAft>
              <a:buClr>
                <a:schemeClr val="accent1"/>
              </a:buClr>
              <a:buSzPts val="1800"/>
              <a:buNone/>
              <a:defRPr sz="1800" b="1">
                <a:solidFill>
                  <a:schemeClr val="accent1"/>
                </a:solidFill>
              </a:defRPr>
            </a:lvl3pPr>
            <a:lvl4pPr lvl="3" rtl="0">
              <a:spcBef>
                <a:spcPts val="2100"/>
              </a:spcBef>
              <a:spcAft>
                <a:spcPts val="0"/>
              </a:spcAft>
              <a:buClr>
                <a:schemeClr val="accent1"/>
              </a:buClr>
              <a:buSzPts val="1800"/>
              <a:buNone/>
              <a:defRPr sz="1800" b="1">
                <a:solidFill>
                  <a:schemeClr val="accent1"/>
                </a:solidFill>
              </a:defRPr>
            </a:lvl4pPr>
            <a:lvl5pPr lvl="4" rtl="0">
              <a:spcBef>
                <a:spcPts val="2100"/>
              </a:spcBef>
              <a:spcAft>
                <a:spcPts val="0"/>
              </a:spcAft>
              <a:buClr>
                <a:schemeClr val="accent1"/>
              </a:buClr>
              <a:buSzPts val="1800"/>
              <a:buNone/>
              <a:defRPr sz="1800" b="1">
                <a:solidFill>
                  <a:schemeClr val="accent1"/>
                </a:solidFill>
              </a:defRPr>
            </a:lvl5pPr>
            <a:lvl6pPr lvl="5" rtl="0">
              <a:spcBef>
                <a:spcPts val="2100"/>
              </a:spcBef>
              <a:spcAft>
                <a:spcPts val="0"/>
              </a:spcAft>
              <a:buClr>
                <a:schemeClr val="accent1"/>
              </a:buClr>
              <a:buSzPts val="1800"/>
              <a:buNone/>
              <a:defRPr sz="1800" b="1">
                <a:solidFill>
                  <a:schemeClr val="accent1"/>
                </a:solidFill>
              </a:defRPr>
            </a:lvl6pPr>
            <a:lvl7pPr lvl="6" rtl="0">
              <a:spcBef>
                <a:spcPts val="2100"/>
              </a:spcBef>
              <a:spcAft>
                <a:spcPts val="0"/>
              </a:spcAft>
              <a:buClr>
                <a:schemeClr val="accent1"/>
              </a:buClr>
              <a:buSzPts val="1800"/>
              <a:buNone/>
              <a:defRPr sz="1800" b="1">
                <a:solidFill>
                  <a:schemeClr val="accent1"/>
                </a:solidFill>
              </a:defRPr>
            </a:lvl7pPr>
            <a:lvl8pPr lvl="7" rtl="0">
              <a:spcBef>
                <a:spcPts val="2100"/>
              </a:spcBef>
              <a:spcAft>
                <a:spcPts val="0"/>
              </a:spcAft>
              <a:buClr>
                <a:schemeClr val="accent1"/>
              </a:buClr>
              <a:buSzPts val="1800"/>
              <a:buNone/>
              <a:defRPr sz="1800" b="1">
                <a:solidFill>
                  <a:schemeClr val="accent1"/>
                </a:solidFill>
              </a:defRPr>
            </a:lvl8pPr>
            <a:lvl9pPr lvl="8" rtl="0">
              <a:spcBef>
                <a:spcPts val="2100"/>
              </a:spcBef>
              <a:spcAft>
                <a:spcPts val="2100"/>
              </a:spcAft>
              <a:buClr>
                <a:schemeClr val="accent1"/>
              </a:buClr>
              <a:buSzPts val="1800"/>
              <a:buNone/>
              <a:defRPr sz="1800" b="1">
                <a:solidFill>
                  <a:schemeClr val="accent1"/>
                </a:solidFill>
              </a:defRPr>
            </a:lvl9pPr>
          </a:lstStyle>
          <a:p>
            <a:endParaRPr/>
          </a:p>
        </p:txBody>
      </p:sp>
      <p:sp>
        <p:nvSpPr>
          <p:cNvPr id="1277" name="Google Shape;1277;p11"/>
          <p:cNvSpPr txBox="1">
            <a:spLocks noGrp="1"/>
          </p:cNvSpPr>
          <p:nvPr>
            <p:ph type="subTitle" idx="2"/>
          </p:nvPr>
        </p:nvSpPr>
        <p:spPr>
          <a:xfrm>
            <a:off x="5437206" y="3334868"/>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3"/>
              </a:buClr>
              <a:buSzPts val="1800"/>
              <a:buNone/>
              <a:defRPr sz="1800" b="1">
                <a:solidFill>
                  <a:schemeClr val="accent3"/>
                </a:solidFill>
              </a:defRPr>
            </a:lvl1pPr>
            <a:lvl2pPr lvl="1" rtl="0">
              <a:spcBef>
                <a:spcPts val="2100"/>
              </a:spcBef>
              <a:spcAft>
                <a:spcPts val="0"/>
              </a:spcAft>
              <a:buClr>
                <a:schemeClr val="accent3"/>
              </a:buClr>
              <a:buSzPts val="1800"/>
              <a:buNone/>
              <a:defRPr sz="1800" b="1">
                <a:solidFill>
                  <a:schemeClr val="accent3"/>
                </a:solidFill>
              </a:defRPr>
            </a:lvl2pPr>
            <a:lvl3pPr lvl="2" rtl="0">
              <a:spcBef>
                <a:spcPts val="2100"/>
              </a:spcBef>
              <a:spcAft>
                <a:spcPts val="0"/>
              </a:spcAft>
              <a:buClr>
                <a:schemeClr val="accent3"/>
              </a:buClr>
              <a:buSzPts val="1800"/>
              <a:buNone/>
              <a:defRPr sz="1800" b="1">
                <a:solidFill>
                  <a:schemeClr val="accent3"/>
                </a:solidFill>
              </a:defRPr>
            </a:lvl3pPr>
            <a:lvl4pPr lvl="3" rtl="0">
              <a:spcBef>
                <a:spcPts val="2100"/>
              </a:spcBef>
              <a:spcAft>
                <a:spcPts val="0"/>
              </a:spcAft>
              <a:buClr>
                <a:schemeClr val="accent3"/>
              </a:buClr>
              <a:buSzPts val="1800"/>
              <a:buNone/>
              <a:defRPr sz="1800" b="1">
                <a:solidFill>
                  <a:schemeClr val="accent3"/>
                </a:solidFill>
              </a:defRPr>
            </a:lvl4pPr>
            <a:lvl5pPr lvl="4" rtl="0">
              <a:spcBef>
                <a:spcPts val="2100"/>
              </a:spcBef>
              <a:spcAft>
                <a:spcPts val="0"/>
              </a:spcAft>
              <a:buClr>
                <a:schemeClr val="accent3"/>
              </a:buClr>
              <a:buSzPts val="1800"/>
              <a:buNone/>
              <a:defRPr sz="1800" b="1">
                <a:solidFill>
                  <a:schemeClr val="accent3"/>
                </a:solidFill>
              </a:defRPr>
            </a:lvl5pPr>
            <a:lvl6pPr lvl="5" rtl="0">
              <a:spcBef>
                <a:spcPts val="2100"/>
              </a:spcBef>
              <a:spcAft>
                <a:spcPts val="0"/>
              </a:spcAft>
              <a:buClr>
                <a:schemeClr val="accent3"/>
              </a:buClr>
              <a:buSzPts val="1800"/>
              <a:buNone/>
              <a:defRPr sz="1800" b="1">
                <a:solidFill>
                  <a:schemeClr val="accent3"/>
                </a:solidFill>
              </a:defRPr>
            </a:lvl6pPr>
            <a:lvl7pPr lvl="6" rtl="0">
              <a:spcBef>
                <a:spcPts val="2100"/>
              </a:spcBef>
              <a:spcAft>
                <a:spcPts val="0"/>
              </a:spcAft>
              <a:buClr>
                <a:schemeClr val="accent3"/>
              </a:buClr>
              <a:buSzPts val="1800"/>
              <a:buNone/>
              <a:defRPr sz="1800" b="1">
                <a:solidFill>
                  <a:schemeClr val="accent3"/>
                </a:solidFill>
              </a:defRPr>
            </a:lvl7pPr>
            <a:lvl8pPr lvl="7" rtl="0">
              <a:spcBef>
                <a:spcPts val="2100"/>
              </a:spcBef>
              <a:spcAft>
                <a:spcPts val="0"/>
              </a:spcAft>
              <a:buClr>
                <a:schemeClr val="accent3"/>
              </a:buClr>
              <a:buSzPts val="1800"/>
              <a:buNone/>
              <a:defRPr sz="1800" b="1">
                <a:solidFill>
                  <a:schemeClr val="accent3"/>
                </a:solidFill>
              </a:defRPr>
            </a:lvl8pPr>
            <a:lvl9pPr lvl="8" rtl="0">
              <a:spcBef>
                <a:spcPts val="2100"/>
              </a:spcBef>
              <a:spcAft>
                <a:spcPts val="2100"/>
              </a:spcAft>
              <a:buClr>
                <a:schemeClr val="accent3"/>
              </a:buClr>
              <a:buSzPts val="1800"/>
              <a:buNone/>
              <a:defRPr sz="1800" b="1">
                <a:solidFill>
                  <a:schemeClr val="accent3"/>
                </a:solidFill>
              </a:defRPr>
            </a:lvl9pPr>
          </a:lstStyle>
          <a:p>
            <a:endParaRPr/>
          </a:p>
        </p:txBody>
      </p:sp>
      <p:sp>
        <p:nvSpPr>
          <p:cNvPr id="1278" name="Google Shape;1278;p11"/>
          <p:cNvSpPr txBox="1">
            <a:spLocks noGrp="1"/>
          </p:cNvSpPr>
          <p:nvPr>
            <p:ph type="subTitle" idx="3"/>
          </p:nvPr>
        </p:nvSpPr>
        <p:spPr>
          <a:xfrm>
            <a:off x="5437206" y="4939762"/>
            <a:ext cx="6406800" cy="6069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4"/>
              </a:buClr>
              <a:buSzPts val="1800"/>
              <a:buNone/>
              <a:defRPr sz="1800" b="1">
                <a:solidFill>
                  <a:schemeClr val="accent4"/>
                </a:solidFill>
              </a:defRPr>
            </a:lvl1pPr>
            <a:lvl2pPr lvl="1" rtl="0">
              <a:spcBef>
                <a:spcPts val="2100"/>
              </a:spcBef>
              <a:spcAft>
                <a:spcPts val="0"/>
              </a:spcAft>
              <a:buClr>
                <a:schemeClr val="accent4"/>
              </a:buClr>
              <a:buSzPts val="1800"/>
              <a:buNone/>
              <a:defRPr sz="1800" b="1">
                <a:solidFill>
                  <a:schemeClr val="accent4"/>
                </a:solidFill>
              </a:defRPr>
            </a:lvl2pPr>
            <a:lvl3pPr lvl="2" rtl="0">
              <a:spcBef>
                <a:spcPts val="2100"/>
              </a:spcBef>
              <a:spcAft>
                <a:spcPts val="0"/>
              </a:spcAft>
              <a:buClr>
                <a:schemeClr val="accent4"/>
              </a:buClr>
              <a:buSzPts val="1800"/>
              <a:buNone/>
              <a:defRPr sz="1800" b="1">
                <a:solidFill>
                  <a:schemeClr val="accent4"/>
                </a:solidFill>
              </a:defRPr>
            </a:lvl3pPr>
            <a:lvl4pPr lvl="3" rtl="0">
              <a:spcBef>
                <a:spcPts val="2100"/>
              </a:spcBef>
              <a:spcAft>
                <a:spcPts val="0"/>
              </a:spcAft>
              <a:buClr>
                <a:schemeClr val="accent4"/>
              </a:buClr>
              <a:buSzPts val="1800"/>
              <a:buNone/>
              <a:defRPr sz="1800" b="1">
                <a:solidFill>
                  <a:schemeClr val="accent4"/>
                </a:solidFill>
              </a:defRPr>
            </a:lvl4pPr>
            <a:lvl5pPr lvl="4" rtl="0">
              <a:spcBef>
                <a:spcPts val="2100"/>
              </a:spcBef>
              <a:spcAft>
                <a:spcPts val="0"/>
              </a:spcAft>
              <a:buClr>
                <a:schemeClr val="accent4"/>
              </a:buClr>
              <a:buSzPts val="1800"/>
              <a:buNone/>
              <a:defRPr sz="1800" b="1">
                <a:solidFill>
                  <a:schemeClr val="accent4"/>
                </a:solidFill>
              </a:defRPr>
            </a:lvl5pPr>
            <a:lvl6pPr lvl="5" rtl="0">
              <a:spcBef>
                <a:spcPts val="2100"/>
              </a:spcBef>
              <a:spcAft>
                <a:spcPts val="0"/>
              </a:spcAft>
              <a:buClr>
                <a:schemeClr val="accent4"/>
              </a:buClr>
              <a:buSzPts val="1800"/>
              <a:buNone/>
              <a:defRPr sz="1800" b="1">
                <a:solidFill>
                  <a:schemeClr val="accent4"/>
                </a:solidFill>
              </a:defRPr>
            </a:lvl6pPr>
            <a:lvl7pPr lvl="6" rtl="0">
              <a:spcBef>
                <a:spcPts val="2100"/>
              </a:spcBef>
              <a:spcAft>
                <a:spcPts val="0"/>
              </a:spcAft>
              <a:buClr>
                <a:schemeClr val="accent4"/>
              </a:buClr>
              <a:buSzPts val="1800"/>
              <a:buNone/>
              <a:defRPr sz="1800" b="1">
                <a:solidFill>
                  <a:schemeClr val="accent4"/>
                </a:solidFill>
              </a:defRPr>
            </a:lvl7pPr>
            <a:lvl8pPr lvl="7" rtl="0">
              <a:spcBef>
                <a:spcPts val="2100"/>
              </a:spcBef>
              <a:spcAft>
                <a:spcPts val="0"/>
              </a:spcAft>
              <a:buClr>
                <a:schemeClr val="accent4"/>
              </a:buClr>
              <a:buSzPts val="1800"/>
              <a:buNone/>
              <a:defRPr sz="1800" b="1">
                <a:solidFill>
                  <a:schemeClr val="accent4"/>
                </a:solidFill>
              </a:defRPr>
            </a:lvl8pPr>
            <a:lvl9pPr lvl="8" rtl="0">
              <a:spcBef>
                <a:spcPts val="2100"/>
              </a:spcBef>
              <a:spcAft>
                <a:spcPts val="2100"/>
              </a:spcAft>
              <a:buClr>
                <a:schemeClr val="accent4"/>
              </a:buClr>
              <a:buSzPts val="1800"/>
              <a:buNone/>
              <a:defRPr sz="1800" b="1">
                <a:solidFill>
                  <a:schemeClr val="accent4"/>
                </a:solidFill>
              </a:defRPr>
            </a:lvl9pPr>
          </a:lstStyle>
          <a:p>
            <a:endParaRPr/>
          </a:p>
        </p:txBody>
      </p:sp>
      <p:sp>
        <p:nvSpPr>
          <p:cNvPr id="1279" name="Google Shape;1279;p11"/>
          <p:cNvSpPr txBox="1">
            <a:spLocks noGrp="1"/>
          </p:cNvSpPr>
          <p:nvPr>
            <p:ph type="title"/>
          </p:nvPr>
        </p:nvSpPr>
        <p:spPr>
          <a:xfrm>
            <a:off x="4486825" y="593375"/>
            <a:ext cx="7358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280" name="Google Shape;1280;p11"/>
          <p:cNvSpPr txBox="1">
            <a:spLocks noGrp="1"/>
          </p:cNvSpPr>
          <p:nvPr>
            <p:ph type="body" idx="4"/>
          </p:nvPr>
        </p:nvSpPr>
        <p:spPr>
          <a:xfrm>
            <a:off x="5437200" y="2167925"/>
            <a:ext cx="64068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1" name="Google Shape;1281;p11"/>
          <p:cNvSpPr txBox="1">
            <a:spLocks noGrp="1"/>
          </p:cNvSpPr>
          <p:nvPr>
            <p:ph type="body" idx="5"/>
          </p:nvPr>
        </p:nvSpPr>
        <p:spPr>
          <a:xfrm>
            <a:off x="5437200" y="3761388"/>
            <a:ext cx="64068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282" name="Google Shape;1282;p11"/>
          <p:cNvSpPr txBox="1">
            <a:spLocks noGrp="1"/>
          </p:cNvSpPr>
          <p:nvPr>
            <p:ph type="body" idx="6"/>
          </p:nvPr>
        </p:nvSpPr>
        <p:spPr>
          <a:xfrm>
            <a:off x="5437200" y="5353050"/>
            <a:ext cx="64077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1283" name="Google Shape;1283;p11"/>
          <p:cNvGrpSpPr/>
          <p:nvPr/>
        </p:nvGrpSpPr>
        <p:grpSpPr>
          <a:xfrm>
            <a:off x="1490605" y="1938093"/>
            <a:ext cx="909663" cy="610721"/>
            <a:chOff x="10624861" y="3933984"/>
            <a:chExt cx="1115330" cy="748800"/>
          </a:xfrm>
        </p:grpSpPr>
        <p:cxnSp>
          <p:nvCxnSpPr>
            <p:cNvPr id="1284" name="Google Shape;1284;p1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5" name="Google Shape;1285;p1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6" name="Google Shape;1286;p1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7" name="Google Shape;1287;p1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8" name="Google Shape;1288;p1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89" name="Google Shape;1289;p1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0" name="Google Shape;1290;p1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291" name="Google Shape;1291;p11"/>
          <p:cNvSpPr/>
          <p:nvPr/>
        </p:nvSpPr>
        <p:spPr>
          <a:xfrm rot="-5400000" flipH="1">
            <a:off x="127200" y="2501613"/>
            <a:ext cx="1193400" cy="1224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2" name="Google Shape;1292;p11"/>
          <p:cNvSpPr/>
          <p:nvPr/>
        </p:nvSpPr>
        <p:spPr>
          <a:xfrm>
            <a:off x="119108" y="131954"/>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93" name="Google Shape;1293;p11"/>
          <p:cNvSpPr/>
          <p:nvPr/>
        </p:nvSpPr>
        <p:spPr>
          <a:xfrm>
            <a:off x="129201" y="132515"/>
            <a:ext cx="1200600" cy="1200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294" name="Google Shape;1294;p11"/>
          <p:cNvGrpSpPr/>
          <p:nvPr/>
        </p:nvGrpSpPr>
        <p:grpSpPr>
          <a:xfrm>
            <a:off x="119079" y="734370"/>
            <a:ext cx="603170" cy="610721"/>
            <a:chOff x="8943245" y="2438859"/>
            <a:chExt cx="739541" cy="748800"/>
          </a:xfrm>
        </p:grpSpPr>
        <p:cxnSp>
          <p:nvCxnSpPr>
            <p:cNvPr id="1295" name="Google Shape;1295;p1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6" name="Google Shape;1296;p1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7" name="Google Shape;1297;p1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8" name="Google Shape;1298;p1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299" name="Google Shape;1299;p1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300" name="Google Shape;1300;p11"/>
          <p:cNvSpPr/>
          <p:nvPr/>
        </p:nvSpPr>
        <p:spPr>
          <a:xfrm>
            <a:off x="243593" y="283916"/>
            <a:ext cx="895200" cy="89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1" name="Google Shape;1301;p11"/>
          <p:cNvSpPr/>
          <p:nvPr/>
        </p:nvSpPr>
        <p:spPr>
          <a:xfrm>
            <a:off x="403872" y="444195"/>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2" name="Google Shape;1302;p11"/>
          <p:cNvSpPr/>
          <p:nvPr/>
        </p:nvSpPr>
        <p:spPr>
          <a:xfrm>
            <a:off x="549758" y="590080"/>
            <a:ext cx="282600" cy="28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3" name="Google Shape;1303;p11"/>
          <p:cNvSpPr/>
          <p:nvPr/>
        </p:nvSpPr>
        <p:spPr>
          <a:xfrm>
            <a:off x="1334611" y="131954"/>
            <a:ext cx="610800" cy="610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04" name="Google Shape;1304;p11"/>
          <p:cNvSpPr/>
          <p:nvPr/>
        </p:nvSpPr>
        <p:spPr>
          <a:xfrm>
            <a:off x="1333303" y="742977"/>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05" name="Google Shape;1305;p11"/>
          <p:cNvGrpSpPr/>
          <p:nvPr/>
        </p:nvGrpSpPr>
        <p:grpSpPr>
          <a:xfrm>
            <a:off x="1493221" y="733062"/>
            <a:ext cx="301586" cy="610721"/>
            <a:chOff x="10628069" y="2437255"/>
            <a:chExt cx="369772" cy="748800"/>
          </a:xfrm>
        </p:grpSpPr>
        <p:cxnSp>
          <p:nvCxnSpPr>
            <p:cNvPr id="1306" name="Google Shape;1306;p1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7" name="Google Shape;1307;p1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308" name="Google Shape;1308;p1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309" name="Google Shape;1309;p11"/>
          <p:cNvSpPr/>
          <p:nvPr/>
        </p:nvSpPr>
        <p:spPr>
          <a:xfrm>
            <a:off x="1482645" y="282605"/>
            <a:ext cx="323400" cy="3234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0" name="Google Shape;1310;p11"/>
          <p:cNvSpPr/>
          <p:nvPr/>
        </p:nvSpPr>
        <p:spPr>
          <a:xfrm>
            <a:off x="1560495" y="360454"/>
            <a:ext cx="167400" cy="167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1" name="Google Shape;1311;p11"/>
          <p:cNvSpPr/>
          <p:nvPr/>
        </p:nvSpPr>
        <p:spPr>
          <a:xfrm rot="5400000">
            <a:off x="1938633" y="744569"/>
            <a:ext cx="610800" cy="610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6" name="Google Shape;1316;p11"/>
          <p:cNvSpPr/>
          <p:nvPr/>
        </p:nvSpPr>
        <p:spPr>
          <a:xfrm>
            <a:off x="1964793" y="152421"/>
            <a:ext cx="574200" cy="574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7" name="Google Shape;1317;p11"/>
          <p:cNvSpPr/>
          <p:nvPr/>
        </p:nvSpPr>
        <p:spPr>
          <a:xfrm>
            <a:off x="2085818" y="273447"/>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8" name="Google Shape;1318;p11"/>
          <p:cNvSpPr/>
          <p:nvPr/>
        </p:nvSpPr>
        <p:spPr>
          <a:xfrm>
            <a:off x="2163667" y="351296"/>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19" name="Google Shape;1319;p11"/>
          <p:cNvSpPr/>
          <p:nvPr/>
        </p:nvSpPr>
        <p:spPr>
          <a:xfrm rot="-5400000">
            <a:off x="127892" y="1347785"/>
            <a:ext cx="1200600" cy="1200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0" name="Google Shape;1320;p11"/>
          <p:cNvSpPr/>
          <p:nvPr/>
        </p:nvSpPr>
        <p:spPr>
          <a:xfrm rot="-5400000">
            <a:off x="275553" y="1495624"/>
            <a:ext cx="905100" cy="9051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1" name="Google Shape;1321;p11"/>
          <p:cNvSpPr/>
          <p:nvPr/>
        </p:nvSpPr>
        <p:spPr>
          <a:xfrm rot="-5400000">
            <a:off x="413589" y="1633587"/>
            <a:ext cx="629100" cy="62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2" name="Google Shape;1322;p11"/>
          <p:cNvSpPr/>
          <p:nvPr/>
        </p:nvSpPr>
        <p:spPr>
          <a:xfrm rot="-5400000">
            <a:off x="577139" y="1791221"/>
            <a:ext cx="321000" cy="3210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3" name="Google Shape;1323;p11"/>
          <p:cNvSpPr/>
          <p:nvPr/>
        </p:nvSpPr>
        <p:spPr>
          <a:xfrm rot="-5400000" flipH="1">
            <a:off x="126584" y="1338863"/>
            <a:ext cx="1200600" cy="12006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4" name="Google Shape;1324;p11"/>
          <p:cNvSpPr/>
          <p:nvPr/>
        </p:nvSpPr>
        <p:spPr>
          <a:xfrm rot="5400000">
            <a:off x="132889" y="1338863"/>
            <a:ext cx="1200600" cy="12006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5" name="Google Shape;1325;p11"/>
          <p:cNvSpPr/>
          <p:nvPr/>
        </p:nvSpPr>
        <p:spPr>
          <a:xfrm rot="-5400000" flipH="1">
            <a:off x="420132" y="1616710"/>
            <a:ext cx="629100" cy="62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26" name="Google Shape;1326;p11"/>
          <p:cNvSpPr/>
          <p:nvPr/>
        </p:nvSpPr>
        <p:spPr>
          <a:xfrm rot="-5400000" flipH="1">
            <a:off x="575831" y="1766332"/>
            <a:ext cx="321000" cy="3210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27" name="Google Shape;1327;p11"/>
          <p:cNvGrpSpPr/>
          <p:nvPr/>
        </p:nvGrpSpPr>
        <p:grpSpPr>
          <a:xfrm>
            <a:off x="1491913" y="1342774"/>
            <a:ext cx="909664" cy="610721"/>
            <a:chOff x="10626465" y="3184818"/>
            <a:chExt cx="1115330" cy="748800"/>
          </a:xfrm>
        </p:grpSpPr>
        <p:cxnSp>
          <p:nvCxnSpPr>
            <p:cNvPr id="1328" name="Google Shape;1328;p1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29" name="Google Shape;1329;p1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0" name="Google Shape;1330;p1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1" name="Google Shape;1331;p1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2" name="Google Shape;1332;p1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3" name="Google Shape;1333;p1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334" name="Google Shape;1334;p1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335" name="Google Shape;1335;p11"/>
          <p:cNvSpPr/>
          <p:nvPr/>
        </p:nvSpPr>
        <p:spPr>
          <a:xfrm>
            <a:off x="1326947" y="135942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6" name="Google Shape;1336;p11"/>
          <p:cNvSpPr/>
          <p:nvPr/>
        </p:nvSpPr>
        <p:spPr>
          <a:xfrm rot="-5400000">
            <a:off x="1953446" y="1347651"/>
            <a:ext cx="620400" cy="596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7" name="Google Shape;1337;p11"/>
          <p:cNvGrpSpPr/>
          <p:nvPr/>
        </p:nvGrpSpPr>
        <p:grpSpPr>
          <a:xfrm rot="10800000">
            <a:off x="1325776" y="1954760"/>
            <a:ext cx="1235026" cy="620264"/>
            <a:chOff x="10576560" y="3328633"/>
            <a:chExt cx="1514255" cy="760500"/>
          </a:xfrm>
        </p:grpSpPr>
        <p:sp>
          <p:nvSpPr>
            <p:cNvPr id="1338" name="Google Shape;1338;p1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9" name="Google Shape;1339;p1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40" name="Google Shape;1340;p11"/>
          <p:cNvSpPr/>
          <p:nvPr/>
        </p:nvSpPr>
        <p:spPr>
          <a:xfrm rot="2700000">
            <a:off x="1731387" y="1738294"/>
            <a:ext cx="441235" cy="441235"/>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1" name="Google Shape;1341;p11"/>
          <p:cNvSpPr/>
          <p:nvPr/>
        </p:nvSpPr>
        <p:spPr>
          <a:xfrm>
            <a:off x="1786194" y="1795116"/>
            <a:ext cx="323400" cy="323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2" name="Google Shape;1342;p11"/>
          <p:cNvSpPr/>
          <p:nvPr/>
        </p:nvSpPr>
        <p:spPr>
          <a:xfrm>
            <a:off x="1864125" y="1873047"/>
            <a:ext cx="167400" cy="167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3" name="Google Shape;1343;p11"/>
          <p:cNvSpPr/>
          <p:nvPr/>
        </p:nvSpPr>
        <p:spPr>
          <a:xfrm rot="-5400000">
            <a:off x="271261" y="2677116"/>
            <a:ext cx="905100" cy="905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4" name="Google Shape;1344;p11"/>
          <p:cNvSpPr/>
          <p:nvPr/>
        </p:nvSpPr>
        <p:spPr>
          <a:xfrm rot="-5400000">
            <a:off x="409297" y="2815079"/>
            <a:ext cx="629100" cy="6291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45" name="Google Shape;1345;p11"/>
          <p:cNvSpPr/>
          <p:nvPr/>
        </p:nvSpPr>
        <p:spPr>
          <a:xfrm>
            <a:off x="731445" y="2528953"/>
            <a:ext cx="610800" cy="6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6" name="Google Shape;1346;p11"/>
          <p:cNvSpPr/>
          <p:nvPr/>
        </p:nvSpPr>
        <p:spPr>
          <a:xfrm>
            <a:off x="616493" y="3010629"/>
            <a:ext cx="233100" cy="23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47" name="Google Shape;1347;p11"/>
          <p:cNvGrpSpPr/>
          <p:nvPr/>
        </p:nvGrpSpPr>
        <p:grpSpPr>
          <a:xfrm>
            <a:off x="235714" y="3291935"/>
            <a:ext cx="339739" cy="44042"/>
            <a:chOff x="10578164" y="275923"/>
            <a:chExt cx="416551" cy="54000"/>
          </a:xfrm>
        </p:grpSpPr>
        <p:sp>
          <p:nvSpPr>
            <p:cNvPr id="1348" name="Google Shape;134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9" name="Google Shape;134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0" name="Google Shape;135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1" name="Google Shape;1351;p11"/>
          <p:cNvGrpSpPr/>
          <p:nvPr/>
        </p:nvGrpSpPr>
        <p:grpSpPr>
          <a:xfrm>
            <a:off x="235714" y="3416887"/>
            <a:ext cx="339739" cy="44042"/>
            <a:chOff x="10578164" y="275923"/>
            <a:chExt cx="416551" cy="54000"/>
          </a:xfrm>
        </p:grpSpPr>
        <p:sp>
          <p:nvSpPr>
            <p:cNvPr id="1352" name="Google Shape;1352;p1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3" name="Google Shape;1353;p1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4" name="Google Shape;1354;p1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5" name="Google Shape;1355;p11"/>
          <p:cNvGrpSpPr/>
          <p:nvPr/>
        </p:nvGrpSpPr>
        <p:grpSpPr>
          <a:xfrm>
            <a:off x="235714" y="3541840"/>
            <a:ext cx="339739" cy="44042"/>
            <a:chOff x="10578164" y="275923"/>
            <a:chExt cx="416551" cy="54000"/>
          </a:xfrm>
        </p:grpSpPr>
        <p:sp>
          <p:nvSpPr>
            <p:cNvPr id="1356" name="Google Shape;1356;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7" name="Google Shape;1357;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8" name="Google Shape;1358;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59" name="Google Shape;1359;p11"/>
          <p:cNvGrpSpPr/>
          <p:nvPr/>
        </p:nvGrpSpPr>
        <p:grpSpPr>
          <a:xfrm>
            <a:off x="862437" y="2693996"/>
            <a:ext cx="339739" cy="44042"/>
            <a:chOff x="10578164" y="275923"/>
            <a:chExt cx="416551" cy="54000"/>
          </a:xfrm>
        </p:grpSpPr>
        <p:sp>
          <p:nvSpPr>
            <p:cNvPr id="1360" name="Google Shape;1360;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1" name="Google Shape;1361;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2" name="Google Shape;1362;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3" name="Google Shape;1363;p11"/>
          <p:cNvGrpSpPr/>
          <p:nvPr/>
        </p:nvGrpSpPr>
        <p:grpSpPr>
          <a:xfrm>
            <a:off x="862437" y="2818949"/>
            <a:ext cx="339739" cy="44042"/>
            <a:chOff x="10578164" y="275923"/>
            <a:chExt cx="416551" cy="54000"/>
          </a:xfrm>
        </p:grpSpPr>
        <p:sp>
          <p:nvSpPr>
            <p:cNvPr id="1364" name="Google Shape;1364;p1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5" name="Google Shape;1365;p1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6" name="Google Shape;1366;p1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7" name="Google Shape;1367;p11"/>
          <p:cNvGrpSpPr/>
          <p:nvPr/>
        </p:nvGrpSpPr>
        <p:grpSpPr>
          <a:xfrm>
            <a:off x="862437" y="2943901"/>
            <a:ext cx="339739" cy="44042"/>
            <a:chOff x="10578164" y="275923"/>
            <a:chExt cx="416551" cy="54000"/>
          </a:xfrm>
        </p:grpSpPr>
        <p:sp>
          <p:nvSpPr>
            <p:cNvPr id="1368" name="Google Shape;1368;p1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9" name="Google Shape;1369;p1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70" name="Google Shape;1370;p1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81" name="Google Shape;1381;p11"/>
          <p:cNvGrpSpPr/>
          <p:nvPr/>
        </p:nvGrpSpPr>
        <p:grpSpPr>
          <a:xfrm rot="-59862">
            <a:off x="2570209" y="128575"/>
            <a:ext cx="1250776" cy="1250699"/>
            <a:chOff x="3247624" y="213651"/>
            <a:chExt cx="1533709" cy="1533614"/>
          </a:xfrm>
        </p:grpSpPr>
        <p:sp>
          <p:nvSpPr>
            <p:cNvPr id="1382" name="Google Shape;1382;p1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383" name="Google Shape;1383;p1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384" name="Google Shape;1384;p11"/>
          <p:cNvSpPr/>
          <p:nvPr/>
        </p:nvSpPr>
        <p:spPr>
          <a:xfrm>
            <a:off x="2908755" y="466671"/>
            <a:ext cx="574200" cy="57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5" name="Google Shape;1385;p11"/>
          <p:cNvSpPr/>
          <p:nvPr/>
        </p:nvSpPr>
        <p:spPr>
          <a:xfrm>
            <a:off x="3050388" y="608305"/>
            <a:ext cx="291300" cy="291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1" name="Group 120">
            <a:extLst>
              <a:ext uri="{FF2B5EF4-FFF2-40B4-BE49-F238E27FC236}">
                <a16:creationId xmlns:a16="http://schemas.microsoft.com/office/drawing/2014/main" id="{B26723A4-9921-4266-9920-FA25E074C495}"/>
              </a:ext>
            </a:extLst>
          </p:cNvPr>
          <p:cNvGrpSpPr/>
          <p:nvPr userDrawn="1"/>
        </p:nvGrpSpPr>
        <p:grpSpPr>
          <a:xfrm>
            <a:off x="1962016" y="899202"/>
            <a:ext cx="582857" cy="308495"/>
            <a:chOff x="11184673" y="2647468"/>
            <a:chExt cx="748937" cy="369772"/>
          </a:xfrm>
        </p:grpSpPr>
        <p:cxnSp>
          <p:nvCxnSpPr>
            <p:cNvPr id="122" name="Straight Connector 121">
              <a:extLst>
                <a:ext uri="{FF2B5EF4-FFF2-40B4-BE49-F238E27FC236}">
                  <a16:creationId xmlns:a16="http://schemas.microsoft.com/office/drawing/2014/main" id="{A2C2E9E4-26BF-4383-92ED-847896E6A8D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F50483C-891D-413F-B125-12611F6AA1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749A05B-F448-4E7E-8918-7A53C0C8662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386"/>
        <p:cNvGrpSpPr/>
        <p:nvPr/>
      </p:nvGrpSpPr>
      <p:grpSpPr>
        <a:xfrm>
          <a:off x="0" y="0"/>
          <a:ext cx="0" cy="0"/>
          <a:chOff x="0" y="0"/>
          <a:chExt cx="0" cy="0"/>
        </a:xfrm>
      </p:grpSpPr>
      <p:sp>
        <p:nvSpPr>
          <p:cNvPr id="1387" name="Google Shape;1387;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88" name="Google Shape;1388;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89" name="Google Shape;1389;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390" name="Google Shape;1390;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91" name="Google Shape;1391;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2" name="Google Shape;1392;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3" name="Google Shape;1393;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394" name="Google Shape;1394;p12"/>
          <p:cNvSpPr/>
          <p:nvPr/>
        </p:nvSpPr>
        <p:spPr>
          <a:xfrm flipH="1">
            <a:off x="11504975"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5" name="Google Shape;1395;p12"/>
          <p:cNvSpPr/>
          <p:nvPr/>
        </p:nvSpPr>
        <p:spPr>
          <a:xfrm flipH="1">
            <a:off x="10980450"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96" name="Google Shape;1396;p12"/>
          <p:cNvGrpSpPr/>
          <p:nvPr/>
        </p:nvGrpSpPr>
        <p:grpSpPr>
          <a:xfrm flipH="1">
            <a:off x="11511647" y="723273"/>
            <a:ext cx="527441" cy="534044"/>
            <a:chOff x="8943245" y="2438859"/>
            <a:chExt cx="739541" cy="748800"/>
          </a:xfrm>
        </p:grpSpPr>
        <p:cxnSp>
          <p:nvCxnSpPr>
            <p:cNvPr id="1397" name="Google Shape;1397;p12"/>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8" name="Google Shape;1398;p12"/>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399" name="Google Shape;1399;p12"/>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0" name="Google Shape;1400;p12"/>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01" name="Google Shape;1401;p12"/>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02" name="Google Shape;1402;p12"/>
          <p:cNvSpPr/>
          <p:nvPr/>
        </p:nvSpPr>
        <p:spPr>
          <a:xfrm flipH="1">
            <a:off x="11147723"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3" name="Google Shape;1403;p12"/>
          <p:cNvSpPr/>
          <p:nvPr/>
        </p:nvSpPr>
        <p:spPr>
          <a:xfrm flipH="1">
            <a:off x="11288072"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4" name="Google Shape;1404;p12"/>
          <p:cNvSpPr/>
          <p:nvPr/>
        </p:nvSpPr>
        <p:spPr>
          <a:xfrm flipH="1">
            <a:off x="11415807"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5" name="Google Shape;1405;p12"/>
          <p:cNvSpPr/>
          <p:nvPr/>
        </p:nvSpPr>
        <p:spPr>
          <a:xfrm flipH="1">
            <a:off x="10442116"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6" name="Google Shape;1406;p12"/>
          <p:cNvSpPr/>
          <p:nvPr/>
        </p:nvSpPr>
        <p:spPr>
          <a:xfrm flipH="1">
            <a:off x="10443260"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07" name="Google Shape;1407;p12"/>
          <p:cNvGrpSpPr/>
          <p:nvPr/>
        </p:nvGrpSpPr>
        <p:grpSpPr>
          <a:xfrm flipH="1">
            <a:off x="10573750" y="722129"/>
            <a:ext cx="263721" cy="534044"/>
            <a:chOff x="10628069" y="2437255"/>
            <a:chExt cx="369772" cy="748800"/>
          </a:xfrm>
        </p:grpSpPr>
        <p:cxnSp>
          <p:nvCxnSpPr>
            <p:cNvPr id="1408" name="Google Shape;1408;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09" name="Google Shape;1409;p12"/>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10" name="Google Shape;1410;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11" name="Google Shape;1411;p12"/>
          <p:cNvSpPr/>
          <p:nvPr/>
        </p:nvSpPr>
        <p:spPr>
          <a:xfrm flipH="1">
            <a:off x="10564072"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2" name="Google Shape;1412;p12"/>
          <p:cNvSpPr/>
          <p:nvPr/>
        </p:nvSpPr>
        <p:spPr>
          <a:xfrm flipH="1">
            <a:off x="10632499"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3" name="Google Shape;1413;p12"/>
          <p:cNvSpPr/>
          <p:nvPr/>
        </p:nvSpPr>
        <p:spPr>
          <a:xfrm rot="-5400000" flipH="1">
            <a:off x="9915236"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8" name="Google Shape;1418;p12"/>
          <p:cNvSpPr/>
          <p:nvPr/>
        </p:nvSpPr>
        <p:spPr>
          <a:xfrm flipH="1">
            <a:off x="9923173"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9" name="Google Shape;1419;p12"/>
          <p:cNvSpPr/>
          <p:nvPr/>
        </p:nvSpPr>
        <p:spPr>
          <a:xfrm flipH="1">
            <a:off x="10036647"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0" name="Google Shape;1420;p12"/>
          <p:cNvSpPr/>
          <p:nvPr/>
        </p:nvSpPr>
        <p:spPr>
          <a:xfrm flipH="1">
            <a:off x="10105074"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21" name="Google Shape;1421;p12"/>
          <p:cNvSpPr/>
          <p:nvPr/>
        </p:nvSpPr>
        <p:spPr>
          <a:xfrm rot="5400000" flipH="1">
            <a:off x="1098159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2" name="Google Shape;1422;p12"/>
          <p:cNvSpPr/>
          <p:nvPr/>
        </p:nvSpPr>
        <p:spPr>
          <a:xfrm rot="5400000" flipH="1">
            <a:off x="11111077"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3" name="Google Shape;1423;p12"/>
          <p:cNvSpPr/>
          <p:nvPr/>
        </p:nvSpPr>
        <p:spPr>
          <a:xfrm rot="5400000" flipH="1">
            <a:off x="11231575"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4" name="Google Shape;1424;p12"/>
          <p:cNvSpPr/>
          <p:nvPr/>
        </p:nvSpPr>
        <p:spPr>
          <a:xfrm rot="5400000" flipH="1">
            <a:off x="11357964"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5" name="Google Shape;1425;p12"/>
          <p:cNvSpPr/>
          <p:nvPr/>
        </p:nvSpPr>
        <p:spPr>
          <a:xfrm rot="5400000">
            <a:off x="10982738"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6" name="Google Shape;1426;p12"/>
          <p:cNvSpPr/>
          <p:nvPr/>
        </p:nvSpPr>
        <p:spPr>
          <a:xfrm rot="-5400000" flipH="1">
            <a:off x="10977397"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7" name="Google Shape;1427;p12"/>
          <p:cNvSpPr/>
          <p:nvPr/>
        </p:nvSpPr>
        <p:spPr>
          <a:xfrm rot="5400000">
            <a:off x="11225854"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28" name="Google Shape;1428;p12"/>
          <p:cNvSpPr/>
          <p:nvPr/>
        </p:nvSpPr>
        <p:spPr>
          <a:xfrm rot="5400000">
            <a:off x="11359108"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29" name="Google Shape;1429;p12"/>
          <p:cNvGrpSpPr/>
          <p:nvPr/>
        </p:nvGrpSpPr>
        <p:grpSpPr>
          <a:xfrm rot="-5400000" flipH="1">
            <a:off x="1199638" y="145391"/>
            <a:ext cx="1024041" cy="1024041"/>
            <a:chOff x="4761550" y="1708047"/>
            <a:chExt cx="1516200" cy="1516200"/>
          </a:xfrm>
        </p:grpSpPr>
        <p:sp>
          <p:nvSpPr>
            <p:cNvPr id="1430" name="Google Shape;1430;p12"/>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1" name="Google Shape;1431;p12"/>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432" name="Google Shape;1432;p12"/>
          <p:cNvGrpSpPr/>
          <p:nvPr/>
        </p:nvGrpSpPr>
        <p:grpSpPr>
          <a:xfrm rot="-5400000" flipH="1">
            <a:off x="685125" y="-381011"/>
            <a:ext cx="2079963" cy="2079963"/>
            <a:chOff x="6547473" y="2211197"/>
            <a:chExt cx="2916381" cy="2916381"/>
          </a:xfrm>
        </p:grpSpPr>
        <p:grpSp>
          <p:nvGrpSpPr>
            <p:cNvPr id="1433" name="Google Shape;1433;p12"/>
            <p:cNvGrpSpPr/>
            <p:nvPr/>
          </p:nvGrpSpPr>
          <p:grpSpPr>
            <a:xfrm rot="899960">
              <a:off x="7271820" y="2930231"/>
              <a:ext cx="1491855" cy="1453757"/>
              <a:chOff x="6081577" y="2538982"/>
              <a:chExt cx="1491900" cy="1453800"/>
            </a:xfrm>
          </p:grpSpPr>
          <p:cxnSp>
            <p:nvCxnSpPr>
              <p:cNvPr id="1434" name="Google Shape;1434;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5" name="Google Shape;1435;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6" name="Google Shape;1436;p12"/>
            <p:cNvGrpSpPr/>
            <p:nvPr/>
          </p:nvGrpSpPr>
          <p:grpSpPr>
            <a:xfrm>
              <a:off x="7271901" y="2930406"/>
              <a:ext cx="1491900" cy="1453800"/>
              <a:chOff x="6081577" y="2538982"/>
              <a:chExt cx="1491900" cy="1453800"/>
            </a:xfrm>
          </p:grpSpPr>
          <p:cxnSp>
            <p:nvCxnSpPr>
              <p:cNvPr id="1437" name="Google Shape;1437;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38" name="Google Shape;1438;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39" name="Google Shape;1439;p12"/>
            <p:cNvGrpSpPr/>
            <p:nvPr/>
          </p:nvGrpSpPr>
          <p:grpSpPr>
            <a:xfrm rot="1800044">
              <a:off x="7166144" y="2821397"/>
              <a:ext cx="1648764" cy="1669163"/>
              <a:chOff x="5978957" y="2443756"/>
              <a:chExt cx="1648800" cy="1669200"/>
            </a:xfrm>
          </p:grpSpPr>
          <p:cxnSp>
            <p:nvCxnSpPr>
              <p:cNvPr id="1440" name="Google Shape;1440;p12"/>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1441" name="Google Shape;1441;p12"/>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2" name="Google Shape;1442;p12"/>
            <p:cNvGrpSpPr/>
            <p:nvPr/>
          </p:nvGrpSpPr>
          <p:grpSpPr>
            <a:xfrm rot="2700000">
              <a:off x="6974573" y="2638285"/>
              <a:ext cx="2062180" cy="2062205"/>
              <a:chOff x="5796364" y="2251931"/>
              <a:chExt cx="2062200" cy="2062225"/>
            </a:xfrm>
          </p:grpSpPr>
          <p:cxnSp>
            <p:nvCxnSpPr>
              <p:cNvPr id="1443" name="Google Shape;1443;p12"/>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1444" name="Google Shape;1444;p12"/>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5" name="Google Shape;1445;p12"/>
            <p:cNvGrpSpPr/>
            <p:nvPr/>
          </p:nvGrpSpPr>
          <p:grpSpPr>
            <a:xfrm rot="3599956">
              <a:off x="7187348" y="2846628"/>
              <a:ext cx="1681463" cy="1619064"/>
              <a:chOff x="5990934" y="2447030"/>
              <a:chExt cx="1681500" cy="1619100"/>
            </a:xfrm>
          </p:grpSpPr>
          <p:cxnSp>
            <p:nvCxnSpPr>
              <p:cNvPr id="1446" name="Google Shape;1446;p12"/>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1447" name="Google Shape;1447;p12"/>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48" name="Google Shape;1448;p12"/>
            <p:cNvGrpSpPr/>
            <p:nvPr/>
          </p:nvGrpSpPr>
          <p:grpSpPr>
            <a:xfrm rot="4500040">
              <a:off x="7271878" y="2930287"/>
              <a:ext cx="1491855" cy="1453757"/>
              <a:chOff x="6081577" y="2538982"/>
              <a:chExt cx="1491900" cy="1453800"/>
            </a:xfrm>
          </p:grpSpPr>
          <p:cxnSp>
            <p:nvCxnSpPr>
              <p:cNvPr id="1449" name="Google Shape;1449;p12"/>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1450" name="Google Shape;1450;p12"/>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1451" name="Google Shape;1451;p12"/>
          <p:cNvSpPr/>
          <p:nvPr/>
        </p:nvSpPr>
        <p:spPr>
          <a:xfrm rot="10800000" flipH="1">
            <a:off x="270608"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2" name="Google Shape;1452;p12"/>
          <p:cNvSpPr/>
          <p:nvPr/>
        </p:nvSpPr>
        <p:spPr>
          <a:xfrm rot="10800000" flipH="1">
            <a:off x="404116"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3" name="Google Shape;1453;p12"/>
          <p:cNvSpPr/>
          <p:nvPr/>
        </p:nvSpPr>
        <p:spPr>
          <a:xfrm rot="10800000">
            <a:off x="271496"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54" name="Google Shape;1454;p12"/>
          <p:cNvSpPr/>
          <p:nvPr/>
        </p:nvSpPr>
        <p:spPr>
          <a:xfrm rot="-5400000" flipH="1">
            <a:off x="141050"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55" name="Google Shape;1455;p12"/>
          <p:cNvSpPr/>
          <p:nvPr/>
        </p:nvSpPr>
        <p:spPr>
          <a:xfrm rot="10800000" flipH="1">
            <a:off x="669867"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56" name="Google Shape;1456;p12"/>
          <p:cNvGrpSpPr/>
          <p:nvPr/>
        </p:nvGrpSpPr>
        <p:grpSpPr>
          <a:xfrm rot="10800000" flipH="1">
            <a:off x="261821" y="134297"/>
            <a:ext cx="275702" cy="534044"/>
            <a:chOff x="10628069" y="2437255"/>
            <a:chExt cx="369772" cy="748800"/>
          </a:xfrm>
        </p:grpSpPr>
        <p:cxnSp>
          <p:nvCxnSpPr>
            <p:cNvPr id="1457" name="Google Shape;1457;p12"/>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58" name="Google Shape;1458;p12"/>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459" name="Google Shape;1459;p12"/>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460" name="Google Shape;1460;p12"/>
          <p:cNvGrpSpPr/>
          <p:nvPr/>
        </p:nvGrpSpPr>
        <p:grpSpPr>
          <a:xfrm rot="10800000" flipH="1">
            <a:off x="800955" y="133154"/>
            <a:ext cx="263721" cy="534044"/>
            <a:chOff x="10628069" y="2437255"/>
            <a:chExt cx="369772" cy="748800"/>
          </a:xfrm>
        </p:grpSpPr>
        <p:cxnSp>
          <p:nvCxnSpPr>
            <p:cNvPr id="1461" name="Google Shape;1461;p12"/>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462" name="Google Shape;1462;p12"/>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463" name="Google Shape;1463;p12"/>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464" name="Google Shape;1464;p12"/>
          <p:cNvSpPr/>
          <p:nvPr/>
        </p:nvSpPr>
        <p:spPr>
          <a:xfrm rot="5400000">
            <a:off x="139348"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5" name="Google Shape;1465;p12"/>
          <p:cNvSpPr/>
          <p:nvPr/>
        </p:nvSpPr>
        <p:spPr>
          <a:xfrm rot="10800000" flipH="1">
            <a:off x="143153"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66" name="Google Shape;1466;p12"/>
          <p:cNvGrpSpPr/>
          <p:nvPr/>
        </p:nvGrpSpPr>
        <p:grpSpPr>
          <a:xfrm>
            <a:off x="267980" y="267280"/>
            <a:ext cx="801066" cy="801066"/>
            <a:chOff x="6214949" y="2511699"/>
            <a:chExt cx="1123200" cy="1123200"/>
          </a:xfrm>
        </p:grpSpPr>
        <p:sp>
          <p:nvSpPr>
            <p:cNvPr id="1467" name="Google Shape;1467;p12"/>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8" name="Google Shape;1468;p12"/>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69" name="Google Shape;1469;p12"/>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1470" name="Google Shape;1470;p12"/>
          <p:cNvSpPr/>
          <p:nvPr/>
        </p:nvSpPr>
        <p:spPr>
          <a:xfrm rot="10800000">
            <a:off x="138303"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1" name="Google Shape;1471;p12"/>
          <p:cNvSpPr/>
          <p:nvPr/>
        </p:nvSpPr>
        <p:spPr>
          <a:xfrm rot="10800000">
            <a:off x="404989"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2" name="Google Shape;1472;p12"/>
          <p:cNvSpPr/>
          <p:nvPr/>
        </p:nvSpPr>
        <p:spPr>
          <a:xfrm rot="10800000">
            <a:off x="538781"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3" name="Google Shape;1473;p12"/>
          <p:cNvSpPr/>
          <p:nvPr/>
        </p:nvSpPr>
        <p:spPr>
          <a:xfrm rot="-5400000" flipH="1">
            <a:off x="1587995"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 name="Group 88">
            <a:extLst>
              <a:ext uri="{FF2B5EF4-FFF2-40B4-BE49-F238E27FC236}">
                <a16:creationId xmlns:a16="http://schemas.microsoft.com/office/drawing/2014/main" id="{3FC244F8-F06D-4058-B828-00FA846916A6}"/>
              </a:ext>
            </a:extLst>
          </p:cNvPr>
          <p:cNvGrpSpPr/>
          <p:nvPr userDrawn="1"/>
        </p:nvGrpSpPr>
        <p:grpSpPr>
          <a:xfrm>
            <a:off x="9909777" y="845388"/>
            <a:ext cx="554144" cy="293298"/>
            <a:chOff x="11184673" y="2647468"/>
            <a:chExt cx="748937" cy="369772"/>
          </a:xfrm>
        </p:grpSpPr>
        <p:cxnSp>
          <p:nvCxnSpPr>
            <p:cNvPr id="90" name="Straight Connector 89">
              <a:extLst>
                <a:ext uri="{FF2B5EF4-FFF2-40B4-BE49-F238E27FC236}">
                  <a16:creationId xmlns:a16="http://schemas.microsoft.com/office/drawing/2014/main" id="{89B3A8E1-AE44-48C4-B6BE-05E6C301812B}"/>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EF8990E-E3B6-4589-9855-62E1F912B3A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84E6C38-D21B-4E1B-9360-EDF0E0B0F75F}"/>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1474"/>
        <p:cNvGrpSpPr/>
        <p:nvPr/>
      </p:nvGrpSpPr>
      <p:grpSpPr>
        <a:xfrm>
          <a:off x="0" y="0"/>
          <a:ext cx="0" cy="0"/>
          <a:chOff x="0" y="0"/>
          <a:chExt cx="0" cy="0"/>
        </a:xfrm>
      </p:grpSpPr>
      <p:sp>
        <p:nvSpPr>
          <p:cNvPr id="1475" name="Google Shape;1475;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1476" name="Google Shape;1476;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1 Background image">
  <p:cSld name="CUSTOM_10">
    <p:spTree>
      <p:nvGrpSpPr>
        <p:cNvPr id="1" name="Shape 1477"/>
        <p:cNvGrpSpPr/>
        <p:nvPr/>
      </p:nvGrpSpPr>
      <p:grpSpPr>
        <a:xfrm>
          <a:off x="0" y="0"/>
          <a:ext cx="0" cy="0"/>
          <a:chOff x="0" y="0"/>
          <a:chExt cx="0" cy="0"/>
        </a:xfrm>
      </p:grpSpPr>
      <p:sp>
        <p:nvSpPr>
          <p:cNvPr id="1633" name="Google Shape;1633;p14"/>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98566AC7-7475-4364-B41B-5AAB59D6718C}"/>
              </a:ext>
            </a:extLst>
          </p:cNvPr>
          <p:cNvGrpSpPr/>
          <p:nvPr userDrawn="1"/>
        </p:nvGrpSpPr>
        <p:grpSpPr>
          <a:xfrm flipV="1">
            <a:off x="10136890" y="221409"/>
            <a:ext cx="952963" cy="779255"/>
            <a:chOff x="3210946" y="234733"/>
            <a:chExt cx="1560780" cy="1298611"/>
          </a:xfrm>
        </p:grpSpPr>
        <p:cxnSp>
          <p:nvCxnSpPr>
            <p:cNvPr id="233" name="Straight Connector 232">
              <a:extLst>
                <a:ext uri="{FF2B5EF4-FFF2-40B4-BE49-F238E27FC236}">
                  <a16:creationId xmlns:a16="http://schemas.microsoft.com/office/drawing/2014/main" id="{2815C5AB-8380-4FDD-82E2-492FC257255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643B187-EE43-4321-BF8F-3B72B05EB392}"/>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5A3A5BC-CFA9-410D-B28F-1BE793403ED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2E16F5D9-C9BD-4C65-9706-A60255CFFF1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90E94257-B25D-4540-A317-ED6D4BF0055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D68BBDC-1F0C-46E6-8D53-069AF20DC0D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43DAF22-28DC-48A4-965F-F8FF4CE22727}"/>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C4EB119-5DE7-4A7B-83D4-71881A91293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06" name="Google Shape;1506;p14"/>
          <p:cNvSpPr/>
          <p:nvPr/>
        </p:nvSpPr>
        <p:spPr>
          <a:xfrm rot="5400000" flipH="1">
            <a:off x="1458045" y="5876970"/>
            <a:ext cx="436200" cy="4778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9" name="Google Shape;1549;p14"/>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8" name="Group 217">
            <a:extLst>
              <a:ext uri="{FF2B5EF4-FFF2-40B4-BE49-F238E27FC236}">
                <a16:creationId xmlns:a16="http://schemas.microsoft.com/office/drawing/2014/main" id="{C833F1F4-07FE-4D61-8060-5F1240843874}"/>
              </a:ext>
            </a:extLst>
          </p:cNvPr>
          <p:cNvGrpSpPr/>
          <p:nvPr userDrawn="1"/>
        </p:nvGrpSpPr>
        <p:grpSpPr>
          <a:xfrm flipV="1">
            <a:off x="1880170" y="6012610"/>
            <a:ext cx="896696" cy="733245"/>
            <a:chOff x="3210946" y="234733"/>
            <a:chExt cx="1560780" cy="1298611"/>
          </a:xfrm>
        </p:grpSpPr>
        <p:cxnSp>
          <p:nvCxnSpPr>
            <p:cNvPr id="219" name="Straight Connector 218">
              <a:extLst>
                <a:ext uri="{FF2B5EF4-FFF2-40B4-BE49-F238E27FC236}">
                  <a16:creationId xmlns:a16="http://schemas.microsoft.com/office/drawing/2014/main" id="{16CFEFD6-F99E-4D42-828F-28AFE7F446B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B67B819-913A-4C2F-B1E9-AB833A509FFB}"/>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88C613A-6040-4504-9F3A-394A67EAB12B}"/>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4A3AB99-993C-4C50-87A1-80F883530B46}"/>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72972CC-A6CC-46A4-8D08-9622561B7A15}"/>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2DFADE6-3369-4302-B6C2-B60B546AC54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61082CA-DC77-43EB-A8F1-1EAD62F6B07A}"/>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655BABF-991C-4F8E-A5C3-9AF34F9C361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78" name="Google Shape;1478;p14"/>
          <p:cNvSpPr txBox="1">
            <a:spLocks noGrp="1"/>
          </p:cNvSpPr>
          <p:nvPr>
            <p:ph type="title"/>
          </p:nvPr>
        </p:nvSpPr>
        <p:spPr>
          <a:xfrm>
            <a:off x="343600" y="1329675"/>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grpSp>
        <p:nvGrpSpPr>
          <p:cNvPr id="1479" name="Google Shape;1479;p14"/>
          <p:cNvGrpSpPr/>
          <p:nvPr/>
        </p:nvGrpSpPr>
        <p:grpSpPr>
          <a:xfrm rot="10800000" flipH="1">
            <a:off x="1119915" y="5045361"/>
            <a:ext cx="649680" cy="436176"/>
            <a:chOff x="10624861" y="3933984"/>
            <a:chExt cx="1115330" cy="748800"/>
          </a:xfrm>
        </p:grpSpPr>
        <p:cxnSp>
          <p:nvCxnSpPr>
            <p:cNvPr id="1480" name="Google Shape;1480;p1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1" name="Google Shape;1481;p1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2" name="Google Shape;1482;p1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3" name="Google Shape;1483;p1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4" name="Google Shape;1484;p1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5" name="Google Shape;1485;p1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86" name="Google Shape;1486;p1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87" name="Google Shape;1487;p14"/>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8" name="Google Shape;1488;p14"/>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489" name="Google Shape;1489;p14"/>
          <p:cNvGrpSpPr/>
          <p:nvPr/>
        </p:nvGrpSpPr>
        <p:grpSpPr>
          <a:xfrm rot="10800000" flipH="1">
            <a:off x="140374" y="5905059"/>
            <a:ext cx="430783" cy="436176"/>
            <a:chOff x="8943245" y="2438859"/>
            <a:chExt cx="739541" cy="748800"/>
          </a:xfrm>
        </p:grpSpPr>
        <p:cxnSp>
          <p:nvCxnSpPr>
            <p:cNvPr id="1490" name="Google Shape;1490;p1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1" name="Google Shape;1491;p1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2" name="Google Shape;1492;p1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3" name="Google Shape;1493;p1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494" name="Google Shape;1494;p1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495" name="Google Shape;1495;p14"/>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6" name="Google Shape;1496;p14"/>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7" name="Google Shape;1497;p14"/>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8" name="Google Shape;1498;p14"/>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9" name="Google Shape;1499;p14"/>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00" name="Google Shape;1500;p14"/>
          <p:cNvGrpSpPr/>
          <p:nvPr/>
        </p:nvGrpSpPr>
        <p:grpSpPr>
          <a:xfrm rot="10800000" flipH="1">
            <a:off x="1121783" y="5905993"/>
            <a:ext cx="215392" cy="436176"/>
            <a:chOff x="10628069" y="2437255"/>
            <a:chExt cx="369772" cy="748800"/>
          </a:xfrm>
        </p:grpSpPr>
        <p:cxnSp>
          <p:nvCxnSpPr>
            <p:cNvPr id="1501" name="Google Shape;1501;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02" name="Google Shape;1502;p1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03" name="Google Shape;1503;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504" name="Google Shape;1504;p14"/>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05" name="Google Shape;1505;p14"/>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1" name="Google Shape;1511;p14"/>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2" name="Google Shape;1512;p14"/>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3" name="Google Shape;1513;p14"/>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14" name="Google Shape;1514;p14"/>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5" name="Google Shape;1515;p14"/>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6" name="Google Shape;1516;p14"/>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7" name="Google Shape;1517;p14"/>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8" name="Google Shape;1518;p14"/>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19" name="Google Shape;1519;p14"/>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20" name="Google Shape;1520;p14"/>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21" name="Google Shape;1521;p14"/>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522" name="Google Shape;1522;p14"/>
          <p:cNvGrpSpPr/>
          <p:nvPr/>
        </p:nvGrpSpPr>
        <p:grpSpPr>
          <a:xfrm rot="10800000" flipH="1">
            <a:off x="1120849" y="5470538"/>
            <a:ext cx="649680" cy="436176"/>
            <a:chOff x="10626465" y="3184818"/>
            <a:chExt cx="1115330" cy="748800"/>
          </a:xfrm>
        </p:grpSpPr>
        <p:cxnSp>
          <p:nvCxnSpPr>
            <p:cNvPr id="1523" name="Google Shape;1523;p1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4" name="Google Shape;1524;p1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5" name="Google Shape;1525;p1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6" name="Google Shape;1526;p1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7" name="Google Shape;1527;p1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8" name="Google Shape;1528;p1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29" name="Google Shape;1529;p1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530" name="Google Shape;1530;p14"/>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1" name="Google Shape;1531;p14"/>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2" name="Google Shape;1532;p14"/>
          <p:cNvGrpSpPr/>
          <p:nvPr/>
        </p:nvGrpSpPr>
        <p:grpSpPr>
          <a:xfrm flipH="1">
            <a:off x="1001750" y="5026769"/>
            <a:ext cx="882053" cy="442991"/>
            <a:chOff x="10576560" y="3328633"/>
            <a:chExt cx="1514255" cy="760500"/>
          </a:xfrm>
        </p:grpSpPr>
        <p:sp>
          <p:nvSpPr>
            <p:cNvPr id="1533" name="Google Shape;1533;p1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4" name="Google Shape;1534;p1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35" name="Google Shape;1535;p14"/>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6" name="Google Shape;1536;p14"/>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7" name="Google Shape;1537;p14"/>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38" name="Google Shape;1538;p14"/>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39" name="Google Shape;1539;p14"/>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40" name="Google Shape;1540;p14"/>
          <p:cNvGrpSpPr/>
          <p:nvPr/>
        </p:nvGrpSpPr>
        <p:grpSpPr>
          <a:xfrm flipH="1">
            <a:off x="140200" y="4606153"/>
            <a:ext cx="882053" cy="442991"/>
            <a:chOff x="10576560" y="3328633"/>
            <a:chExt cx="1514255" cy="760500"/>
          </a:xfrm>
        </p:grpSpPr>
        <p:sp>
          <p:nvSpPr>
            <p:cNvPr id="1541" name="Google Shape;1541;p1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2" name="Google Shape;1542;p1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43" name="Google Shape;1543;p14"/>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44" name="Google Shape;1544;p14"/>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545" name="Google Shape;1545;p14"/>
          <p:cNvGrpSpPr/>
          <p:nvPr/>
        </p:nvGrpSpPr>
        <p:grpSpPr>
          <a:xfrm rot="10800000" flipH="1">
            <a:off x="410553" y="4464151"/>
            <a:ext cx="342860" cy="342860"/>
            <a:chOff x="9392653" y="5061283"/>
            <a:chExt cx="588600" cy="588600"/>
          </a:xfrm>
        </p:grpSpPr>
        <p:sp>
          <p:nvSpPr>
            <p:cNvPr id="1546" name="Google Shape;1546;p1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7" name="Google Shape;1547;p1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48" name="Google Shape;1548;p1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559" name="Google Shape;1559;p14"/>
          <p:cNvGrpSpPr/>
          <p:nvPr/>
        </p:nvGrpSpPr>
        <p:grpSpPr>
          <a:xfrm rot="-10740388" flipH="1">
            <a:off x="1890894" y="5880429"/>
            <a:ext cx="893366" cy="893311"/>
            <a:chOff x="3247624" y="213651"/>
            <a:chExt cx="1533709" cy="1533614"/>
          </a:xfrm>
        </p:grpSpPr>
        <p:sp>
          <p:nvSpPr>
            <p:cNvPr id="1560" name="Google Shape;1560;p1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561" name="Google Shape;1561;p1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562" name="Google Shape;1562;p14"/>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63" name="Google Shape;1563;p14"/>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64" name="Google Shape;1564;p14"/>
          <p:cNvGrpSpPr/>
          <p:nvPr/>
        </p:nvGrpSpPr>
        <p:grpSpPr>
          <a:xfrm flipH="1">
            <a:off x="11216463" y="1558458"/>
            <a:ext cx="675221" cy="453324"/>
            <a:chOff x="10624861" y="3933984"/>
            <a:chExt cx="1115330" cy="748800"/>
          </a:xfrm>
        </p:grpSpPr>
        <p:cxnSp>
          <p:nvCxnSpPr>
            <p:cNvPr id="1565" name="Google Shape;1565;p1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6" name="Google Shape;1566;p1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7" name="Google Shape;1567;p1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8" name="Google Shape;1568;p1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69" name="Google Shape;1569;p1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70" name="Google Shape;1570;p1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571" name="Google Shape;1571;p1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572" name="Google Shape;1572;p14"/>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3" name="Google Shape;1573;p14"/>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4" name="Google Shape;1574;p14"/>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75" name="Google Shape;1575;p14"/>
          <p:cNvGrpSpPr/>
          <p:nvPr/>
        </p:nvGrpSpPr>
        <p:grpSpPr>
          <a:xfrm flipH="1">
            <a:off x="11665882" y="663994"/>
            <a:ext cx="223860" cy="453324"/>
            <a:chOff x="10628069" y="2437255"/>
            <a:chExt cx="369772" cy="748800"/>
          </a:xfrm>
        </p:grpSpPr>
        <p:cxnSp>
          <p:nvCxnSpPr>
            <p:cNvPr id="1576" name="Google Shape;1576;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77" name="Google Shape;1577;p1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578" name="Google Shape;1578;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579" name="Google Shape;1579;p14"/>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0" name="Google Shape;1580;p14"/>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1" name="Google Shape;1581;p14"/>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6" name="Google Shape;1586;p14"/>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7" name="Google Shape;1587;p14"/>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8" name="Google Shape;1588;p14"/>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89" name="Google Shape;1589;p14"/>
          <p:cNvGrpSpPr/>
          <p:nvPr/>
        </p:nvGrpSpPr>
        <p:grpSpPr>
          <a:xfrm flipH="1">
            <a:off x="11215492" y="1116568"/>
            <a:ext cx="675221" cy="453324"/>
            <a:chOff x="10626465" y="3184818"/>
            <a:chExt cx="1115330" cy="748800"/>
          </a:xfrm>
        </p:grpSpPr>
        <p:cxnSp>
          <p:nvCxnSpPr>
            <p:cNvPr id="1590" name="Google Shape;1590;p1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1" name="Google Shape;1591;p1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2" name="Google Shape;1592;p1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3" name="Google Shape;1593;p1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4" name="Google Shape;1594;p1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5" name="Google Shape;1595;p1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596" name="Google Shape;1596;p1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597" name="Google Shape;1597;p14"/>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98" name="Google Shape;1598;p14"/>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99" name="Google Shape;1599;p14"/>
          <p:cNvGrpSpPr/>
          <p:nvPr/>
        </p:nvGrpSpPr>
        <p:grpSpPr>
          <a:xfrm rot="10800000" flipH="1">
            <a:off x="11096040" y="1571281"/>
            <a:ext cx="916730" cy="460407"/>
            <a:chOff x="10576560" y="3328633"/>
            <a:chExt cx="1514255" cy="760500"/>
          </a:xfrm>
        </p:grpSpPr>
        <p:sp>
          <p:nvSpPr>
            <p:cNvPr id="1600" name="Google Shape;1600;p1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1" name="Google Shape;1601;p1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602" name="Google Shape;1602;p14"/>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3" name="Google Shape;1603;p14"/>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4" name="Google Shape;1604;p14"/>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5" name="Google Shape;1605;p14"/>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06" name="Google Shape;1606;p14"/>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07" name="Google Shape;1607;p14"/>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08" name="Google Shape;1608;p14"/>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9" name="Google Shape;1609;p14"/>
          <p:cNvGrpSpPr/>
          <p:nvPr/>
        </p:nvGrpSpPr>
        <p:grpSpPr>
          <a:xfrm flipH="1">
            <a:off x="11662918" y="2584071"/>
            <a:ext cx="252180" cy="32692"/>
            <a:chOff x="10578164" y="275923"/>
            <a:chExt cx="416551" cy="54000"/>
          </a:xfrm>
        </p:grpSpPr>
        <p:sp>
          <p:nvSpPr>
            <p:cNvPr id="1610" name="Google Shape;1610;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1" name="Google Shape;1611;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2" name="Google Shape;1612;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13" name="Google Shape;1613;p14"/>
          <p:cNvGrpSpPr/>
          <p:nvPr/>
        </p:nvGrpSpPr>
        <p:grpSpPr>
          <a:xfrm flipH="1">
            <a:off x="11662918" y="2676829"/>
            <a:ext cx="252180" cy="32692"/>
            <a:chOff x="10578164" y="275923"/>
            <a:chExt cx="416551" cy="54000"/>
          </a:xfrm>
        </p:grpSpPr>
        <p:sp>
          <p:nvSpPr>
            <p:cNvPr id="1614" name="Google Shape;1614;p14"/>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5" name="Google Shape;1615;p14"/>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6" name="Google Shape;1616;p14"/>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17" name="Google Shape;1617;p14"/>
          <p:cNvGrpSpPr/>
          <p:nvPr/>
        </p:nvGrpSpPr>
        <p:grpSpPr>
          <a:xfrm flipH="1">
            <a:off x="11662918" y="2769586"/>
            <a:ext cx="252180" cy="32692"/>
            <a:chOff x="10578164" y="275923"/>
            <a:chExt cx="416551" cy="54000"/>
          </a:xfrm>
        </p:grpSpPr>
        <p:sp>
          <p:nvSpPr>
            <p:cNvPr id="1618" name="Google Shape;1618;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19" name="Google Shape;1619;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0" name="Google Shape;1620;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1" name="Google Shape;1621;p14"/>
          <p:cNvGrpSpPr/>
          <p:nvPr/>
        </p:nvGrpSpPr>
        <p:grpSpPr>
          <a:xfrm flipH="1">
            <a:off x="11197673" y="2140194"/>
            <a:ext cx="252180" cy="32692"/>
            <a:chOff x="10578164" y="275923"/>
            <a:chExt cx="416551" cy="54000"/>
          </a:xfrm>
        </p:grpSpPr>
        <p:sp>
          <p:nvSpPr>
            <p:cNvPr id="1622" name="Google Shape;1622;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3" name="Google Shape;1623;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4" name="Google Shape;1624;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5" name="Google Shape;1625;p14"/>
          <p:cNvGrpSpPr/>
          <p:nvPr/>
        </p:nvGrpSpPr>
        <p:grpSpPr>
          <a:xfrm flipH="1">
            <a:off x="11197673" y="2232952"/>
            <a:ext cx="252180" cy="32692"/>
            <a:chOff x="10578164" y="275923"/>
            <a:chExt cx="416551" cy="54000"/>
          </a:xfrm>
        </p:grpSpPr>
        <p:sp>
          <p:nvSpPr>
            <p:cNvPr id="1626" name="Google Shape;1626;p14"/>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7" name="Google Shape;1627;p14"/>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28" name="Google Shape;1628;p14"/>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29" name="Google Shape;1629;p14"/>
          <p:cNvGrpSpPr/>
          <p:nvPr/>
        </p:nvGrpSpPr>
        <p:grpSpPr>
          <a:xfrm flipH="1">
            <a:off x="11197673" y="2325710"/>
            <a:ext cx="252180" cy="32692"/>
            <a:chOff x="10578164" y="275923"/>
            <a:chExt cx="416551" cy="54000"/>
          </a:xfrm>
        </p:grpSpPr>
        <p:sp>
          <p:nvSpPr>
            <p:cNvPr id="1630" name="Google Shape;1630;p14"/>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1" name="Google Shape;1631;p14"/>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32" name="Google Shape;1632;p14"/>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43" name="Google Shape;1643;p14"/>
          <p:cNvGrpSpPr/>
          <p:nvPr/>
        </p:nvGrpSpPr>
        <p:grpSpPr>
          <a:xfrm rot="59618" flipH="1">
            <a:off x="10160743" y="215579"/>
            <a:ext cx="928647" cy="928590"/>
            <a:chOff x="3247624" y="213651"/>
            <a:chExt cx="1533709" cy="1533614"/>
          </a:xfrm>
        </p:grpSpPr>
        <p:sp>
          <p:nvSpPr>
            <p:cNvPr id="1644" name="Google Shape;1644;p1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45" name="Google Shape;1645;p1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646" name="Google Shape;1646;p14"/>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7" name="Google Shape;1647;p14"/>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8" name="Google Shape;1648;p14"/>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49" name="Google Shape;1649;p14"/>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50" name="Google Shape;1650;p14"/>
          <p:cNvGrpSpPr/>
          <p:nvPr/>
        </p:nvGrpSpPr>
        <p:grpSpPr>
          <a:xfrm rot="-5400000" flipH="1">
            <a:off x="9813548" y="220593"/>
            <a:ext cx="234029" cy="453324"/>
            <a:chOff x="10628069" y="2437255"/>
            <a:chExt cx="369772" cy="748800"/>
          </a:xfrm>
        </p:grpSpPr>
        <p:cxnSp>
          <p:nvCxnSpPr>
            <p:cNvPr id="1651" name="Google Shape;1651;p1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52" name="Google Shape;1652;p1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53" name="Google Shape;1653;p1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654" name="Google Shape;1654;p14"/>
          <p:cNvGrpSpPr/>
          <p:nvPr/>
        </p:nvGrpSpPr>
        <p:grpSpPr>
          <a:xfrm rot="-5400000" flipH="1">
            <a:off x="9819604" y="673276"/>
            <a:ext cx="223860" cy="453324"/>
            <a:chOff x="10628069" y="2437255"/>
            <a:chExt cx="369772" cy="748800"/>
          </a:xfrm>
        </p:grpSpPr>
        <p:cxnSp>
          <p:nvCxnSpPr>
            <p:cNvPr id="1655" name="Google Shape;1655;p1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656" name="Google Shape;1656;p1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657" name="Google Shape;1657;p1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658" name="Google Shape;1658;p14"/>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59" name="Google Shape;1659;p14"/>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0" name="Google Shape;1660;p14"/>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1" name="Google Shape;1661;p14"/>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2" name="Google Shape;1662;p14"/>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3" name="Google Shape;1663;p14"/>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4" name="Google Shape;1664;p14"/>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5" name="Google Shape;1665;p14"/>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6" name="Google Shape;1666;p14"/>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7" name="Google Shape;1667;p14"/>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8" name="Google Shape;1668;p14"/>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9" name="Google Shape;1669;p14"/>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0" name="Google Shape;1670;p14"/>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1" name="Google Shape;1671;p14"/>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2" name="Google Shape;1672;p14"/>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3" name="Google Shape;1673;p14"/>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4" name="Google Shape;1674;p14"/>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5" name="Google Shape;1675;p14"/>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6" name="Google Shape;1676;p14"/>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7" name="Google Shape;1677;p14"/>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8" name="Google Shape;1678;p14"/>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9" name="Google Shape;1679;p14"/>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80" name="Google Shape;1680;p14"/>
          <p:cNvGrpSpPr/>
          <p:nvPr/>
        </p:nvGrpSpPr>
        <p:grpSpPr>
          <a:xfrm rot="-5400000" flipH="1">
            <a:off x="10614747" y="1534141"/>
            <a:ext cx="445390" cy="517571"/>
            <a:chOff x="10628069" y="2437255"/>
            <a:chExt cx="369772" cy="748800"/>
          </a:xfrm>
        </p:grpSpPr>
        <p:cxnSp>
          <p:nvCxnSpPr>
            <p:cNvPr id="1681" name="Google Shape;1681;p14"/>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682" name="Google Shape;1682;p14"/>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683" name="Google Shape;1683;p14"/>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684" name="Google Shape;1684;p14"/>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85" name="Google Shape;1685;p14"/>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86" name="Google Shape;1686;p14"/>
          <p:cNvGrpSpPr/>
          <p:nvPr/>
        </p:nvGrpSpPr>
        <p:grpSpPr>
          <a:xfrm rot="5400000">
            <a:off x="9364777" y="335871"/>
            <a:ext cx="679985" cy="679985"/>
            <a:chOff x="6214949" y="2511699"/>
            <a:chExt cx="1123200" cy="1123200"/>
          </a:xfrm>
        </p:grpSpPr>
        <p:sp>
          <p:nvSpPr>
            <p:cNvPr id="1687" name="Google Shape;1687;p1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8" name="Google Shape;1688;p1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689" name="Google Shape;1689;p1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4" name="Group 213">
            <a:extLst>
              <a:ext uri="{FF2B5EF4-FFF2-40B4-BE49-F238E27FC236}">
                <a16:creationId xmlns:a16="http://schemas.microsoft.com/office/drawing/2014/main" id="{033B4015-3051-4B3A-A07E-FAC2B2D0DE9D}"/>
              </a:ext>
            </a:extLst>
          </p:cNvPr>
          <p:cNvGrpSpPr/>
          <p:nvPr userDrawn="1"/>
        </p:nvGrpSpPr>
        <p:grpSpPr>
          <a:xfrm flipV="1">
            <a:off x="1431985" y="6012607"/>
            <a:ext cx="433677" cy="207753"/>
            <a:chOff x="11184673" y="2647468"/>
            <a:chExt cx="748937" cy="369772"/>
          </a:xfrm>
        </p:grpSpPr>
        <p:cxnSp>
          <p:nvCxnSpPr>
            <p:cNvPr id="215" name="Straight Connector 214">
              <a:extLst>
                <a:ext uri="{FF2B5EF4-FFF2-40B4-BE49-F238E27FC236}">
                  <a16:creationId xmlns:a16="http://schemas.microsoft.com/office/drawing/2014/main" id="{57B8683F-3141-4BD4-92B1-E0D676D71E9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7CE20-2E1F-4AF9-AEDC-928C3A8B240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783689B-6CF1-4769-9638-F17DB3A16F14}"/>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20EE8ED2-013B-43D2-97B1-10340970BB04}"/>
              </a:ext>
            </a:extLst>
          </p:cNvPr>
          <p:cNvGrpSpPr/>
          <p:nvPr userDrawn="1"/>
        </p:nvGrpSpPr>
        <p:grpSpPr>
          <a:xfrm flipV="1">
            <a:off x="11102195" y="773498"/>
            <a:ext cx="431321" cy="207753"/>
            <a:chOff x="11184673" y="2647468"/>
            <a:chExt cx="748937" cy="369772"/>
          </a:xfrm>
        </p:grpSpPr>
        <p:cxnSp>
          <p:nvCxnSpPr>
            <p:cNvPr id="229" name="Straight Connector 228">
              <a:extLst>
                <a:ext uri="{FF2B5EF4-FFF2-40B4-BE49-F238E27FC236}">
                  <a16:creationId xmlns:a16="http://schemas.microsoft.com/office/drawing/2014/main" id="{49D31EBF-7E8C-49A6-8BE2-A04FB78841C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124F0D0-FFCC-4BAF-8074-CF0D88B6CD8D}"/>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AFAB652-FDF1-46DE-9486-E3D077FD2AB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1690"/>
        <p:cNvGrpSpPr/>
        <p:nvPr/>
      </p:nvGrpSpPr>
      <p:grpSpPr>
        <a:xfrm>
          <a:off x="0" y="0"/>
          <a:ext cx="0" cy="0"/>
          <a:chOff x="0" y="0"/>
          <a:chExt cx="0" cy="0"/>
        </a:xfrm>
      </p:grpSpPr>
      <p:sp>
        <p:nvSpPr>
          <p:cNvPr id="1691" name="Google Shape;1691;p15"/>
          <p:cNvSpPr txBox="1">
            <a:spLocks noGrp="1"/>
          </p:cNvSpPr>
          <p:nvPr>
            <p:ph type="title" hasCustomPrompt="1"/>
          </p:nvPr>
        </p:nvSpPr>
        <p:spPr>
          <a:xfrm>
            <a:off x="715025"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2" name="Google Shape;1692;p15"/>
          <p:cNvSpPr txBox="1">
            <a:spLocks noGrp="1"/>
          </p:cNvSpPr>
          <p:nvPr>
            <p:ph type="title" idx="2"/>
          </p:nvPr>
        </p:nvSpPr>
        <p:spPr>
          <a:xfrm>
            <a:off x="715025" y="8981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1693" name="Google Shape;1693;p15"/>
          <p:cNvSpPr txBox="1">
            <a:spLocks noGrp="1"/>
          </p:cNvSpPr>
          <p:nvPr>
            <p:ph type="title" idx="3" hasCustomPrompt="1"/>
          </p:nvPr>
        </p:nvSpPr>
        <p:spPr>
          <a:xfrm>
            <a:off x="4516336"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4" name="Google Shape;1694;p15"/>
          <p:cNvSpPr txBox="1">
            <a:spLocks noGrp="1"/>
          </p:cNvSpPr>
          <p:nvPr>
            <p:ph type="title" idx="4" hasCustomPrompt="1"/>
          </p:nvPr>
        </p:nvSpPr>
        <p:spPr>
          <a:xfrm>
            <a:off x="8481454" y="2378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695" name="Google Shape;1695;p15"/>
          <p:cNvSpPr txBox="1">
            <a:spLocks noGrp="1"/>
          </p:cNvSpPr>
          <p:nvPr>
            <p:ph type="body" idx="1"/>
          </p:nvPr>
        </p:nvSpPr>
        <p:spPr>
          <a:xfrm>
            <a:off x="8481446" y="36197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1696" name="Google Shape;1696;p15"/>
          <p:cNvSpPr txBox="1">
            <a:spLocks noGrp="1"/>
          </p:cNvSpPr>
          <p:nvPr>
            <p:ph type="body" idx="5"/>
          </p:nvPr>
        </p:nvSpPr>
        <p:spPr>
          <a:xfrm>
            <a:off x="451634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697" name="Google Shape;1697;p15"/>
          <p:cNvSpPr txBox="1">
            <a:spLocks noGrp="1"/>
          </p:cNvSpPr>
          <p:nvPr>
            <p:ph type="body" idx="6"/>
          </p:nvPr>
        </p:nvSpPr>
        <p:spPr>
          <a:xfrm>
            <a:off x="715025" y="3608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698" name="Google Shape;1698;p15"/>
          <p:cNvSpPr/>
          <p:nvPr/>
        </p:nvSpPr>
        <p:spPr>
          <a:xfrm rot="-5400000">
            <a:off x="1451151" y="5877221"/>
            <a:ext cx="1011000" cy="481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99" name="Google Shape;1699;p15"/>
          <p:cNvSpPr/>
          <p:nvPr/>
        </p:nvSpPr>
        <p:spPr>
          <a:xfrm rot="10800000" flipH="1">
            <a:off x="1187506" y="5609661"/>
            <a:ext cx="1011000" cy="1011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0" name="Google Shape;1700;p15"/>
          <p:cNvSpPr/>
          <p:nvPr/>
        </p:nvSpPr>
        <p:spPr>
          <a:xfrm rot="10800000" flipH="1">
            <a:off x="1440282" y="5862086"/>
            <a:ext cx="505800" cy="50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1" name="Google Shape;1701;p15"/>
          <p:cNvSpPr/>
          <p:nvPr/>
        </p:nvSpPr>
        <p:spPr>
          <a:xfrm rot="10800000" flipH="1">
            <a:off x="1566670" y="5988599"/>
            <a:ext cx="252900" cy="252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2" name="Google Shape;1702;p15"/>
          <p:cNvSpPr/>
          <p:nvPr/>
        </p:nvSpPr>
        <p:spPr>
          <a:xfrm rot="10800000" flipH="1">
            <a:off x="1313894" y="5735574"/>
            <a:ext cx="758700" cy="758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3" name="Google Shape;1703;p15"/>
          <p:cNvSpPr/>
          <p:nvPr/>
        </p:nvSpPr>
        <p:spPr>
          <a:xfrm rot="10800000" flipH="1">
            <a:off x="194656" y="4601933"/>
            <a:ext cx="987900" cy="1014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4" name="Google Shape;1704;p15"/>
          <p:cNvSpPr/>
          <p:nvPr/>
        </p:nvSpPr>
        <p:spPr>
          <a:xfrm rot="5400000">
            <a:off x="196886" y="5635427"/>
            <a:ext cx="993900" cy="993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05" name="Google Shape;1705;p15"/>
          <p:cNvSpPr/>
          <p:nvPr/>
        </p:nvSpPr>
        <p:spPr>
          <a:xfrm rot="-5400000">
            <a:off x="685138" y="5610668"/>
            <a:ext cx="505800" cy="505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06" name="Google Shape;1706;p15"/>
          <p:cNvGrpSpPr/>
          <p:nvPr/>
        </p:nvGrpSpPr>
        <p:grpSpPr>
          <a:xfrm rot="5400000">
            <a:off x="-68683" y="5864470"/>
            <a:ext cx="1022425" cy="513490"/>
            <a:chOff x="10576560" y="3328633"/>
            <a:chExt cx="1514255" cy="760500"/>
          </a:xfrm>
        </p:grpSpPr>
        <p:sp>
          <p:nvSpPr>
            <p:cNvPr id="1707" name="Google Shape;1707;p15"/>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8" name="Google Shape;1708;p15"/>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09" name="Google Shape;1709;p15"/>
          <p:cNvSpPr/>
          <p:nvPr/>
        </p:nvSpPr>
        <p:spPr>
          <a:xfrm rot="10800000" flipH="1">
            <a:off x="413054" y="5853364"/>
            <a:ext cx="520800" cy="5208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0" name="Google Shape;1710;p15"/>
          <p:cNvSpPr/>
          <p:nvPr/>
        </p:nvSpPr>
        <p:spPr>
          <a:xfrm rot="10800000">
            <a:off x="411824" y="5854447"/>
            <a:ext cx="520800" cy="5208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711" name="Google Shape;1711;p15"/>
          <p:cNvGrpSpPr/>
          <p:nvPr/>
        </p:nvGrpSpPr>
        <p:grpSpPr>
          <a:xfrm rot="-5400000">
            <a:off x="466767" y="5920922"/>
            <a:ext cx="397423" cy="397423"/>
            <a:chOff x="9392653" y="5061283"/>
            <a:chExt cx="588600" cy="588600"/>
          </a:xfrm>
        </p:grpSpPr>
        <p:sp>
          <p:nvSpPr>
            <p:cNvPr id="1712" name="Google Shape;1712;p15"/>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3" name="Google Shape;1713;p15"/>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4" name="Google Shape;1714;p15"/>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15" name="Google Shape;1715;p15"/>
          <p:cNvSpPr/>
          <p:nvPr/>
        </p:nvSpPr>
        <p:spPr>
          <a:xfrm rot="10800000">
            <a:off x="327031" y="4734543"/>
            <a:ext cx="749100" cy="7491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6" name="Google Shape;1716;p15"/>
          <p:cNvSpPr/>
          <p:nvPr/>
        </p:nvSpPr>
        <p:spPr>
          <a:xfrm rot="10800000">
            <a:off x="441065" y="4848578"/>
            <a:ext cx="520800" cy="520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17" name="Google Shape;1717;p15"/>
          <p:cNvSpPr/>
          <p:nvPr/>
        </p:nvSpPr>
        <p:spPr>
          <a:xfrm rot="-5400000">
            <a:off x="204250" y="4596908"/>
            <a:ext cx="505800" cy="505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18" name="Google Shape;1718;p15"/>
          <p:cNvSpPr/>
          <p:nvPr/>
        </p:nvSpPr>
        <p:spPr>
          <a:xfrm rot="-5400000">
            <a:off x="603127" y="5004814"/>
            <a:ext cx="192900" cy="193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19" name="Google Shape;1719;p15"/>
          <p:cNvGrpSpPr/>
          <p:nvPr/>
        </p:nvGrpSpPr>
        <p:grpSpPr>
          <a:xfrm rot="-5400000">
            <a:off x="713457" y="5353614"/>
            <a:ext cx="281255" cy="36461"/>
            <a:chOff x="10578164" y="275923"/>
            <a:chExt cx="416551" cy="54000"/>
          </a:xfrm>
        </p:grpSpPr>
        <p:sp>
          <p:nvSpPr>
            <p:cNvPr id="1720" name="Google Shape;172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1" name="Google Shape;172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2" name="Google Shape;172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3" name="Google Shape;1723;p15"/>
          <p:cNvGrpSpPr/>
          <p:nvPr/>
        </p:nvGrpSpPr>
        <p:grpSpPr>
          <a:xfrm rot="-5400000">
            <a:off x="816891" y="5353614"/>
            <a:ext cx="281255" cy="36461"/>
            <a:chOff x="10578164" y="275923"/>
            <a:chExt cx="416551" cy="54000"/>
          </a:xfrm>
        </p:grpSpPr>
        <p:sp>
          <p:nvSpPr>
            <p:cNvPr id="1724" name="Google Shape;1724;p1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5" name="Google Shape;1725;p1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6" name="Google Shape;1726;p1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27" name="Google Shape;1727;p15"/>
          <p:cNvGrpSpPr/>
          <p:nvPr/>
        </p:nvGrpSpPr>
        <p:grpSpPr>
          <a:xfrm rot="-5400000">
            <a:off x="920326" y="5353614"/>
            <a:ext cx="281255" cy="36461"/>
            <a:chOff x="10578164" y="275923"/>
            <a:chExt cx="416551" cy="54000"/>
          </a:xfrm>
        </p:grpSpPr>
        <p:sp>
          <p:nvSpPr>
            <p:cNvPr id="1728" name="Google Shape;1728;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29" name="Google Shape;1729;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0" name="Google Shape;1730;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1" name="Google Shape;1731;p15"/>
          <p:cNvGrpSpPr/>
          <p:nvPr/>
        </p:nvGrpSpPr>
        <p:grpSpPr>
          <a:xfrm rot="-5400000">
            <a:off x="218489" y="4834820"/>
            <a:ext cx="281255" cy="36461"/>
            <a:chOff x="10578164" y="275923"/>
            <a:chExt cx="416551" cy="54000"/>
          </a:xfrm>
        </p:grpSpPr>
        <p:sp>
          <p:nvSpPr>
            <p:cNvPr id="1732" name="Google Shape;1732;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3" name="Google Shape;1733;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4" name="Google Shape;1734;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5" name="Google Shape;1735;p15"/>
          <p:cNvGrpSpPr/>
          <p:nvPr/>
        </p:nvGrpSpPr>
        <p:grpSpPr>
          <a:xfrm rot="-5400000">
            <a:off x="321923" y="4834820"/>
            <a:ext cx="281255" cy="36461"/>
            <a:chOff x="10578164" y="275923"/>
            <a:chExt cx="416551" cy="54000"/>
          </a:xfrm>
        </p:grpSpPr>
        <p:sp>
          <p:nvSpPr>
            <p:cNvPr id="1736" name="Google Shape;1736;p1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7" name="Google Shape;1737;p1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8" name="Google Shape;1738;p1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739" name="Google Shape;1739;p15"/>
          <p:cNvGrpSpPr/>
          <p:nvPr/>
        </p:nvGrpSpPr>
        <p:grpSpPr>
          <a:xfrm rot="-5400000">
            <a:off x="425358" y="4834820"/>
            <a:ext cx="281255" cy="36461"/>
            <a:chOff x="10578164" y="275923"/>
            <a:chExt cx="416551" cy="54000"/>
          </a:xfrm>
        </p:grpSpPr>
        <p:sp>
          <p:nvSpPr>
            <p:cNvPr id="1740" name="Google Shape;1740;p1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1" name="Google Shape;1741;p1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2" name="Google Shape;1742;p1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43" name="Google Shape;1743;p15"/>
          <p:cNvSpPr/>
          <p:nvPr/>
        </p:nvSpPr>
        <p:spPr>
          <a:xfrm rot="-5400000">
            <a:off x="1214584" y="6118604"/>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4" name="Google Shape;1744;p15"/>
          <p:cNvSpPr/>
          <p:nvPr/>
        </p:nvSpPr>
        <p:spPr>
          <a:xfrm rot="10800000">
            <a:off x="1202669" y="5603058"/>
            <a:ext cx="505800" cy="505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45" name="Google Shape;1745;p15"/>
          <p:cNvGrpSpPr/>
          <p:nvPr/>
        </p:nvGrpSpPr>
        <p:grpSpPr>
          <a:xfrm rot="-5400000">
            <a:off x="1078061" y="5861819"/>
            <a:ext cx="762328" cy="505590"/>
            <a:chOff x="10624861" y="3933984"/>
            <a:chExt cx="1115330" cy="748800"/>
          </a:xfrm>
        </p:grpSpPr>
        <p:cxnSp>
          <p:nvCxnSpPr>
            <p:cNvPr id="1746" name="Google Shape;1746;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7" name="Google Shape;1747;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8" name="Google Shape;1748;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49" name="Google Shape;1749;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0" name="Google Shape;1750;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1" name="Google Shape;1751;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52" name="Google Shape;1752;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53" name="Google Shape;1753;p15"/>
          <p:cNvSpPr/>
          <p:nvPr/>
        </p:nvSpPr>
        <p:spPr>
          <a:xfrm rot="-5400000" flipH="1">
            <a:off x="9853477" y="5679078"/>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4" name="Google Shape;1754;p15"/>
          <p:cNvSpPr/>
          <p:nvPr/>
        </p:nvSpPr>
        <p:spPr>
          <a:xfrm rot="-5400000" flipH="1">
            <a:off x="9998963" y="5824564"/>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5" name="Google Shape;1755;p15"/>
          <p:cNvSpPr/>
          <p:nvPr/>
        </p:nvSpPr>
        <p:spPr>
          <a:xfrm rot="-5400000">
            <a:off x="9853477" y="5680240"/>
            <a:ext cx="873000" cy="8730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6" name="Google Shape;1756;p15"/>
          <p:cNvSpPr/>
          <p:nvPr/>
        </p:nvSpPr>
        <p:spPr>
          <a:xfrm flipH="1">
            <a:off x="10872580" y="6137016"/>
            <a:ext cx="1163700" cy="5535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57" name="Google Shape;1757;p15"/>
          <p:cNvSpPr/>
          <p:nvPr/>
        </p:nvSpPr>
        <p:spPr>
          <a:xfrm rot="5400000">
            <a:off x="10869518" y="5528605"/>
            <a:ext cx="1163700" cy="1163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8" name="Google Shape;1758;p15"/>
          <p:cNvSpPr/>
          <p:nvPr/>
        </p:nvSpPr>
        <p:spPr>
          <a:xfrm rot="5400000">
            <a:off x="11159946" y="5819576"/>
            <a:ext cx="582300" cy="58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59" name="Google Shape;1759;p15"/>
          <p:cNvSpPr/>
          <p:nvPr/>
        </p:nvSpPr>
        <p:spPr>
          <a:xfrm rot="5400000">
            <a:off x="11306060" y="5965062"/>
            <a:ext cx="290700" cy="290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0" name="Google Shape;1760;p15"/>
          <p:cNvSpPr/>
          <p:nvPr/>
        </p:nvSpPr>
        <p:spPr>
          <a:xfrm rot="5400000">
            <a:off x="11014732" y="5674090"/>
            <a:ext cx="873000" cy="873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61" name="Google Shape;1761;p15"/>
          <p:cNvSpPr/>
          <p:nvPr/>
        </p:nvSpPr>
        <p:spPr>
          <a:xfrm flipH="1">
            <a:off x="1186960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2" name="Google Shape;1762;p15"/>
          <p:cNvSpPr/>
          <p:nvPr/>
        </p:nvSpPr>
        <p:spPr>
          <a:xfrm flipH="1">
            <a:off x="11719165"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3" name="Google Shape;1763;p15"/>
          <p:cNvSpPr/>
          <p:nvPr/>
        </p:nvSpPr>
        <p:spPr>
          <a:xfrm flipH="1">
            <a:off x="11568724" y="4554900"/>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4" name="Google Shape;1764;p15"/>
          <p:cNvSpPr/>
          <p:nvPr/>
        </p:nvSpPr>
        <p:spPr>
          <a:xfrm flipH="1">
            <a:off x="1186960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5" name="Google Shape;1765;p15"/>
          <p:cNvSpPr/>
          <p:nvPr/>
        </p:nvSpPr>
        <p:spPr>
          <a:xfrm flipH="1">
            <a:off x="11719165"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6" name="Google Shape;1766;p15"/>
          <p:cNvSpPr/>
          <p:nvPr/>
        </p:nvSpPr>
        <p:spPr>
          <a:xfrm flipH="1">
            <a:off x="11568724" y="4673963"/>
            <a:ext cx="42000" cy="4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7" name="Google Shape;1767;p15"/>
          <p:cNvSpPr/>
          <p:nvPr/>
        </p:nvSpPr>
        <p:spPr>
          <a:xfrm flipH="1">
            <a:off x="1186960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8" name="Google Shape;1768;p15"/>
          <p:cNvSpPr/>
          <p:nvPr/>
        </p:nvSpPr>
        <p:spPr>
          <a:xfrm flipH="1">
            <a:off x="11719165"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9" name="Google Shape;1769;p15"/>
          <p:cNvSpPr/>
          <p:nvPr/>
        </p:nvSpPr>
        <p:spPr>
          <a:xfrm flipH="1">
            <a:off x="11568724" y="47930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0" name="Google Shape;1770;p15"/>
          <p:cNvSpPr/>
          <p:nvPr/>
        </p:nvSpPr>
        <p:spPr>
          <a:xfrm flipH="1">
            <a:off x="1126784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1" name="Google Shape;1771;p15"/>
          <p:cNvSpPr/>
          <p:nvPr/>
        </p:nvSpPr>
        <p:spPr>
          <a:xfrm flipH="1">
            <a:off x="11117403"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2" name="Google Shape;1772;p15"/>
          <p:cNvSpPr/>
          <p:nvPr/>
        </p:nvSpPr>
        <p:spPr>
          <a:xfrm flipH="1">
            <a:off x="10966964" y="4554900"/>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3" name="Google Shape;1773;p15"/>
          <p:cNvSpPr/>
          <p:nvPr/>
        </p:nvSpPr>
        <p:spPr>
          <a:xfrm flipH="1">
            <a:off x="1126784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4" name="Google Shape;1774;p15"/>
          <p:cNvSpPr/>
          <p:nvPr/>
        </p:nvSpPr>
        <p:spPr>
          <a:xfrm flipH="1">
            <a:off x="11117403"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5" name="Google Shape;1775;p15"/>
          <p:cNvSpPr/>
          <p:nvPr/>
        </p:nvSpPr>
        <p:spPr>
          <a:xfrm flipH="1">
            <a:off x="10966964" y="4673963"/>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6" name="Google Shape;1776;p15"/>
          <p:cNvSpPr/>
          <p:nvPr/>
        </p:nvSpPr>
        <p:spPr>
          <a:xfrm flipH="1">
            <a:off x="1126784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7" name="Google Shape;1777;p15"/>
          <p:cNvSpPr/>
          <p:nvPr/>
        </p:nvSpPr>
        <p:spPr>
          <a:xfrm flipH="1">
            <a:off x="11117403"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8" name="Google Shape;1778;p15"/>
          <p:cNvSpPr/>
          <p:nvPr/>
        </p:nvSpPr>
        <p:spPr>
          <a:xfrm flipH="1">
            <a:off x="10966964" y="4793027"/>
            <a:ext cx="42000" cy="4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9" name="Google Shape;1779;p15"/>
          <p:cNvSpPr/>
          <p:nvPr/>
        </p:nvSpPr>
        <p:spPr>
          <a:xfrm flipH="1">
            <a:off x="11418284" y="4544925"/>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0" name="Google Shape;1780;p15"/>
          <p:cNvSpPr/>
          <p:nvPr/>
        </p:nvSpPr>
        <p:spPr>
          <a:xfrm flipH="1">
            <a:off x="11418284" y="468580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1" name="Google Shape;1781;p15"/>
          <p:cNvSpPr/>
          <p:nvPr/>
        </p:nvSpPr>
        <p:spPr>
          <a:xfrm flipH="1">
            <a:off x="11418284" y="4811727"/>
            <a:ext cx="42000" cy="4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82" name="Google Shape;1782;p15"/>
          <p:cNvGrpSpPr/>
          <p:nvPr/>
        </p:nvGrpSpPr>
        <p:grpSpPr>
          <a:xfrm rot="-5400000" flipH="1">
            <a:off x="11424136" y="4936422"/>
            <a:ext cx="571704" cy="664410"/>
            <a:chOff x="10628069" y="2437255"/>
            <a:chExt cx="369772" cy="748800"/>
          </a:xfrm>
        </p:grpSpPr>
        <p:cxnSp>
          <p:nvCxnSpPr>
            <p:cNvPr id="1783" name="Google Shape;1783;p1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784" name="Google Shape;1784;p1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85" name="Google Shape;1785;p1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786" name="Google Shape;1786;p15"/>
          <p:cNvSpPr/>
          <p:nvPr/>
        </p:nvSpPr>
        <p:spPr>
          <a:xfrm rot="-5400000" flipH="1">
            <a:off x="10862069" y="4980131"/>
            <a:ext cx="582300" cy="582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7" name="Google Shape;1787;p15"/>
          <p:cNvSpPr/>
          <p:nvPr/>
        </p:nvSpPr>
        <p:spPr>
          <a:xfrm flipH="1">
            <a:off x="11018643" y="5136507"/>
            <a:ext cx="269100" cy="2691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8" name="Google Shape;1788;p15"/>
          <p:cNvSpPr/>
          <p:nvPr/>
        </p:nvSpPr>
        <p:spPr>
          <a:xfrm flipH="1">
            <a:off x="11455225" y="5559774"/>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9" name="Google Shape;1789;p15"/>
          <p:cNvSpPr/>
          <p:nvPr/>
        </p:nvSpPr>
        <p:spPr>
          <a:xfrm rot="5400000" flipH="1">
            <a:off x="10861776" y="5545988"/>
            <a:ext cx="582300" cy="58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0" name="Google Shape;1790;p15"/>
          <p:cNvGrpSpPr/>
          <p:nvPr/>
        </p:nvGrpSpPr>
        <p:grpSpPr>
          <a:xfrm flipH="1">
            <a:off x="11011756" y="5549891"/>
            <a:ext cx="877541" cy="581892"/>
            <a:chOff x="10624861" y="3933984"/>
            <a:chExt cx="1115330" cy="748800"/>
          </a:xfrm>
        </p:grpSpPr>
        <p:cxnSp>
          <p:nvCxnSpPr>
            <p:cNvPr id="1791" name="Google Shape;1791;p15"/>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2" name="Google Shape;1792;p15"/>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3" name="Google Shape;1793;p15"/>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4" name="Google Shape;1794;p15"/>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5" name="Google Shape;1795;p15"/>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6" name="Google Shape;1796;p15"/>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797" name="Google Shape;1797;p15"/>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798" name="Google Shape;1798;p15"/>
          <p:cNvSpPr/>
          <p:nvPr/>
        </p:nvSpPr>
        <p:spPr>
          <a:xfrm rot="-5400000" flipH="1">
            <a:off x="9703624" y="5540188"/>
            <a:ext cx="1143900" cy="11439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799" name="Google Shape;1799;p15"/>
          <p:cNvSpPr/>
          <p:nvPr/>
        </p:nvSpPr>
        <p:spPr>
          <a:xfrm rot="-5400000">
            <a:off x="9703627" y="5535025"/>
            <a:ext cx="1163700" cy="1163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0" name="Google Shape;1800;p15"/>
          <p:cNvSpPr/>
          <p:nvPr/>
        </p:nvSpPr>
        <p:spPr>
          <a:xfrm rot="-5400000">
            <a:off x="9998963" y="5825454"/>
            <a:ext cx="582300" cy="58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01" name="Google Shape;1801;p15"/>
          <p:cNvSpPr/>
          <p:nvPr/>
        </p:nvSpPr>
        <p:spPr>
          <a:xfrm rot="-5400000">
            <a:off x="10144449" y="5971568"/>
            <a:ext cx="290700" cy="290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1802"/>
        <p:cNvGrpSpPr/>
        <p:nvPr/>
      </p:nvGrpSpPr>
      <p:grpSpPr>
        <a:xfrm>
          <a:off x="0" y="0"/>
          <a:ext cx="0" cy="0"/>
          <a:chOff x="0" y="0"/>
          <a:chExt cx="0" cy="0"/>
        </a:xfrm>
      </p:grpSpPr>
      <p:sp>
        <p:nvSpPr>
          <p:cNvPr id="1803" name="Google Shape;1803;p16"/>
          <p:cNvSpPr txBox="1">
            <a:spLocks noGrp="1"/>
          </p:cNvSpPr>
          <p:nvPr>
            <p:ph type="subTitle" idx="1"/>
          </p:nvPr>
        </p:nvSpPr>
        <p:spPr>
          <a:xfrm>
            <a:off x="720400" y="216360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4" name="Google Shape;1804;p16"/>
          <p:cNvSpPr txBox="1">
            <a:spLocks noGrp="1"/>
          </p:cNvSpPr>
          <p:nvPr>
            <p:ph type="subTitle" idx="2"/>
          </p:nvPr>
        </p:nvSpPr>
        <p:spPr>
          <a:xfrm>
            <a:off x="720400"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5" name="Google Shape;1805;p16"/>
          <p:cNvSpPr txBox="1">
            <a:spLocks noGrp="1"/>
          </p:cNvSpPr>
          <p:nvPr>
            <p:ph type="subTitle" idx="3"/>
          </p:nvPr>
        </p:nvSpPr>
        <p:spPr>
          <a:xfrm>
            <a:off x="8381787" y="21729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6" name="Google Shape;1806;p16"/>
          <p:cNvSpPr txBox="1">
            <a:spLocks noGrp="1"/>
          </p:cNvSpPr>
          <p:nvPr>
            <p:ph type="subTitle" idx="4"/>
          </p:nvPr>
        </p:nvSpPr>
        <p:spPr>
          <a:xfrm>
            <a:off x="4571787" y="218095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7" name="Google Shape;1807;p16"/>
          <p:cNvSpPr txBox="1">
            <a:spLocks noGrp="1"/>
          </p:cNvSpPr>
          <p:nvPr>
            <p:ph type="subTitle" idx="5"/>
          </p:nvPr>
        </p:nvSpPr>
        <p:spPr>
          <a:xfrm>
            <a:off x="4571787" y="4020325"/>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8" name="Google Shape;1808;p16"/>
          <p:cNvSpPr txBox="1">
            <a:spLocks noGrp="1"/>
          </p:cNvSpPr>
          <p:nvPr>
            <p:ph type="subTitle" idx="6"/>
          </p:nvPr>
        </p:nvSpPr>
        <p:spPr>
          <a:xfrm>
            <a:off x="8381787" y="4001780"/>
            <a:ext cx="3250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809" name="Google Shape;1809;p16"/>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810" name="Google Shape;1810;p16"/>
          <p:cNvSpPr txBox="1">
            <a:spLocks noGrp="1"/>
          </p:cNvSpPr>
          <p:nvPr>
            <p:ph type="body" idx="7"/>
          </p:nvPr>
        </p:nvSpPr>
        <p:spPr>
          <a:xfrm>
            <a:off x="4571787" y="2589800"/>
            <a:ext cx="32505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811" name="Google Shape;1811;p16"/>
          <p:cNvSpPr txBox="1">
            <a:spLocks noGrp="1"/>
          </p:cNvSpPr>
          <p:nvPr>
            <p:ph type="body" idx="8"/>
          </p:nvPr>
        </p:nvSpPr>
        <p:spPr>
          <a:xfrm>
            <a:off x="838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2" name="Google Shape;1812;p16"/>
          <p:cNvSpPr txBox="1">
            <a:spLocks noGrp="1"/>
          </p:cNvSpPr>
          <p:nvPr>
            <p:ph type="body" idx="9"/>
          </p:nvPr>
        </p:nvSpPr>
        <p:spPr>
          <a:xfrm>
            <a:off x="4571787"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3" name="Google Shape;1813;p16"/>
          <p:cNvSpPr txBox="1">
            <a:spLocks noGrp="1"/>
          </p:cNvSpPr>
          <p:nvPr>
            <p:ph type="body" idx="13"/>
          </p:nvPr>
        </p:nvSpPr>
        <p:spPr>
          <a:xfrm>
            <a:off x="720400"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4" name="Google Shape;1814;p16"/>
          <p:cNvSpPr txBox="1">
            <a:spLocks noGrp="1"/>
          </p:cNvSpPr>
          <p:nvPr>
            <p:ph type="body" idx="14"/>
          </p:nvPr>
        </p:nvSpPr>
        <p:spPr>
          <a:xfrm>
            <a:off x="8381787" y="25898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815" name="Google Shape;1815;p16"/>
          <p:cNvSpPr txBox="1">
            <a:spLocks noGrp="1"/>
          </p:cNvSpPr>
          <p:nvPr>
            <p:ph type="body" idx="15"/>
          </p:nvPr>
        </p:nvSpPr>
        <p:spPr>
          <a:xfrm>
            <a:off x="720400" y="4418600"/>
            <a:ext cx="32505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1816"/>
        <p:cNvGrpSpPr/>
        <p:nvPr/>
      </p:nvGrpSpPr>
      <p:grpSpPr>
        <a:xfrm>
          <a:off x="0" y="0"/>
          <a:ext cx="0" cy="0"/>
          <a:chOff x="0" y="0"/>
          <a:chExt cx="0" cy="0"/>
        </a:xfrm>
      </p:grpSpPr>
      <p:sp>
        <p:nvSpPr>
          <p:cNvPr id="1863" name="Google Shape;1863;p17"/>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5" name="Group 124">
            <a:extLst>
              <a:ext uri="{FF2B5EF4-FFF2-40B4-BE49-F238E27FC236}">
                <a16:creationId xmlns:a16="http://schemas.microsoft.com/office/drawing/2014/main" id="{23577C5D-5FD3-4113-A9CC-A8239CBC8C38}"/>
              </a:ext>
            </a:extLst>
          </p:cNvPr>
          <p:cNvGrpSpPr/>
          <p:nvPr userDrawn="1"/>
        </p:nvGrpSpPr>
        <p:grpSpPr>
          <a:xfrm flipV="1">
            <a:off x="10136890" y="221409"/>
            <a:ext cx="952963" cy="779255"/>
            <a:chOff x="3210946" y="234733"/>
            <a:chExt cx="1560780" cy="1298611"/>
          </a:xfrm>
        </p:grpSpPr>
        <p:cxnSp>
          <p:nvCxnSpPr>
            <p:cNvPr id="126" name="Straight Connector 125">
              <a:extLst>
                <a:ext uri="{FF2B5EF4-FFF2-40B4-BE49-F238E27FC236}">
                  <a16:creationId xmlns:a16="http://schemas.microsoft.com/office/drawing/2014/main" id="{DC305EA9-BC46-435C-A74A-2F7609F912DA}"/>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6E5BFBF-6286-46F1-9C0F-ECAACFAD15A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E745C63-04B6-4DA7-AC02-F1778EDB7CF2}"/>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A4039F9-BACF-4F76-A846-CF722D2F077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9C61883-DFEA-40F1-94AB-7395411A14B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724E8AB-C039-43CC-9829-3A119A3CCFD9}"/>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99E21B3-A3AF-4F36-A305-2B36B4C7E05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CA9CBB1-BFF0-401C-B528-CF12AB04765D}"/>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817" name="Google Shape;1817;p17"/>
          <p:cNvSpPr txBox="1">
            <a:spLocks noGrp="1"/>
          </p:cNvSpPr>
          <p:nvPr>
            <p:ph type="subTitle" idx="1"/>
          </p:nvPr>
        </p:nvSpPr>
        <p:spPr>
          <a:xfrm>
            <a:off x="8378500" y="2644375"/>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818" name="Google Shape;1818;p17"/>
          <p:cNvSpPr txBox="1">
            <a:spLocks noGrp="1"/>
          </p:cNvSpPr>
          <p:nvPr>
            <p:ph type="subTitle" idx="2"/>
          </p:nvPr>
        </p:nvSpPr>
        <p:spPr>
          <a:xfrm>
            <a:off x="8378500" y="4102757"/>
            <a:ext cx="33978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819" name="Google Shape;1819;p17"/>
          <p:cNvSpPr txBox="1">
            <a:spLocks noGrp="1"/>
          </p:cNvSpPr>
          <p:nvPr>
            <p:ph type="title"/>
          </p:nvPr>
        </p:nvSpPr>
        <p:spPr>
          <a:xfrm>
            <a:off x="1735463" y="593375"/>
            <a:ext cx="8087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820" name="Google Shape;1820;p17"/>
          <p:cNvSpPr txBox="1">
            <a:spLocks noGrp="1"/>
          </p:cNvSpPr>
          <p:nvPr>
            <p:ph type="body" idx="3"/>
          </p:nvPr>
        </p:nvSpPr>
        <p:spPr>
          <a:xfrm>
            <a:off x="8378500" y="3080375"/>
            <a:ext cx="33978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1821" name="Google Shape;1821;p17"/>
          <p:cNvSpPr txBox="1">
            <a:spLocks noGrp="1"/>
          </p:cNvSpPr>
          <p:nvPr>
            <p:ph type="body" idx="4"/>
          </p:nvPr>
        </p:nvSpPr>
        <p:spPr>
          <a:xfrm>
            <a:off x="8378500" y="4506700"/>
            <a:ext cx="33978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1822" name="Google Shape;1822;p17"/>
          <p:cNvGrpSpPr/>
          <p:nvPr/>
        </p:nvGrpSpPr>
        <p:grpSpPr>
          <a:xfrm flipH="1">
            <a:off x="11216463" y="1558458"/>
            <a:ext cx="675221" cy="453324"/>
            <a:chOff x="10624861" y="3933984"/>
            <a:chExt cx="1115330" cy="748800"/>
          </a:xfrm>
        </p:grpSpPr>
        <p:cxnSp>
          <p:nvCxnSpPr>
            <p:cNvPr id="1823" name="Google Shape;1823;p1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4" name="Google Shape;1824;p1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5" name="Google Shape;1825;p1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6" name="Google Shape;1826;p1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7" name="Google Shape;1827;p1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8" name="Google Shape;1828;p1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29" name="Google Shape;1829;p1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830" name="Google Shape;1830;p17"/>
          <p:cNvGrpSpPr/>
          <p:nvPr/>
        </p:nvGrpSpPr>
        <p:grpSpPr>
          <a:xfrm>
            <a:off x="6764772" y="217902"/>
            <a:ext cx="5243088" cy="1023875"/>
            <a:chOff x="6764772" y="217902"/>
            <a:chExt cx="5243088" cy="1023875"/>
          </a:xfrm>
        </p:grpSpPr>
        <p:sp>
          <p:nvSpPr>
            <p:cNvPr id="1831" name="Google Shape;1831;p17"/>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2" name="Google Shape;1832;p17"/>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33" name="Google Shape;1833;p17"/>
            <p:cNvGrpSpPr/>
            <p:nvPr/>
          </p:nvGrpSpPr>
          <p:grpSpPr>
            <a:xfrm flipH="1">
              <a:off x="11665882" y="663994"/>
              <a:ext cx="223860" cy="453324"/>
              <a:chOff x="10628069" y="2437255"/>
              <a:chExt cx="369772" cy="748800"/>
            </a:xfrm>
          </p:grpSpPr>
          <p:cxnSp>
            <p:nvCxnSpPr>
              <p:cNvPr id="1834" name="Google Shape;1834;p1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835" name="Google Shape;1835;p17"/>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836" name="Google Shape;1836;p1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837" name="Google Shape;1837;p17"/>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8" name="Google Shape;1838;p17"/>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9" name="Google Shape;1839;p17"/>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40" name="Google Shape;1840;p17"/>
            <p:cNvGrpSpPr/>
            <p:nvPr/>
          </p:nvGrpSpPr>
          <p:grpSpPr>
            <a:xfrm flipH="1">
              <a:off x="6764772" y="676524"/>
              <a:ext cx="0" cy="565253"/>
              <a:chOff x="11559210" y="2457954"/>
              <a:chExt cx="0" cy="933685"/>
            </a:xfrm>
          </p:grpSpPr>
          <p:cxnSp>
            <p:nvCxnSpPr>
              <p:cNvPr id="1841" name="Google Shape;1841;p17"/>
              <p:cNvCxnSpPr/>
              <p:nvPr/>
            </p:nvCxnSpPr>
            <p:spPr>
              <a:xfrm>
                <a:off x="11559210" y="264283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842" name="Google Shape;1842;p17"/>
              <p:cNvCxnSpPr/>
              <p:nvPr/>
            </p:nvCxnSpPr>
            <p:spPr>
              <a:xfrm>
                <a:off x="11559210" y="245795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844" name="Google Shape;1844;p17"/>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5" name="Google Shape;1845;p17"/>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6" name="Google Shape;1846;p17"/>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847" name="Google Shape;1847;p17"/>
          <p:cNvGrpSpPr/>
          <p:nvPr/>
        </p:nvGrpSpPr>
        <p:grpSpPr>
          <a:xfrm flipH="1">
            <a:off x="11215492" y="1116568"/>
            <a:ext cx="675221" cy="453324"/>
            <a:chOff x="10626465" y="3184818"/>
            <a:chExt cx="1115330" cy="748800"/>
          </a:xfrm>
        </p:grpSpPr>
        <p:cxnSp>
          <p:nvCxnSpPr>
            <p:cNvPr id="1848" name="Google Shape;1848;p17"/>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49" name="Google Shape;1849;p17"/>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0" name="Google Shape;1850;p17"/>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1" name="Google Shape;1851;p17"/>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2" name="Google Shape;1852;p17"/>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3" name="Google Shape;1853;p17"/>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854" name="Google Shape;1854;p17"/>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855" name="Google Shape;1855;p17"/>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6" name="Google Shape;1856;p17"/>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7" name="Google Shape;1857;p17"/>
          <p:cNvGrpSpPr/>
          <p:nvPr/>
        </p:nvGrpSpPr>
        <p:grpSpPr>
          <a:xfrm rot="10800000" flipH="1">
            <a:off x="11096040" y="1571281"/>
            <a:ext cx="916730" cy="460407"/>
            <a:chOff x="10576560" y="3328633"/>
            <a:chExt cx="1514255" cy="760500"/>
          </a:xfrm>
        </p:grpSpPr>
        <p:sp>
          <p:nvSpPr>
            <p:cNvPr id="1858" name="Google Shape;1858;p17"/>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9" name="Google Shape;1859;p17"/>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0" name="Google Shape;1860;p17"/>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1" name="Google Shape;1861;p17"/>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2" name="Google Shape;1862;p17"/>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73" name="Google Shape;1873;p17"/>
          <p:cNvGrpSpPr/>
          <p:nvPr/>
        </p:nvGrpSpPr>
        <p:grpSpPr>
          <a:xfrm rot="59618" flipH="1">
            <a:off x="10160743" y="215579"/>
            <a:ext cx="928647" cy="928590"/>
            <a:chOff x="3247624" y="213651"/>
            <a:chExt cx="1533709" cy="1533614"/>
          </a:xfrm>
        </p:grpSpPr>
        <p:sp>
          <p:nvSpPr>
            <p:cNvPr id="1874" name="Google Shape;1874;p1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75" name="Google Shape;1875;p1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876" name="Google Shape;1876;p17"/>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7" name="Google Shape;1877;p17"/>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8" name="Google Shape;1878;p17"/>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79" name="Google Shape;1879;p17"/>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0" name="Google Shape;1880;p17"/>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1" name="Google Shape;1881;p17"/>
          <p:cNvSpPr/>
          <p:nvPr/>
        </p:nvSpPr>
        <p:spPr>
          <a:xfrm rot="5400000">
            <a:off x="-42866" y="2295180"/>
            <a:ext cx="924900" cy="4398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2" name="Google Shape;1882;p17"/>
          <p:cNvSpPr/>
          <p:nvPr/>
        </p:nvSpPr>
        <p:spPr>
          <a:xfrm flipH="1">
            <a:off x="197961" y="2055063"/>
            <a:ext cx="924900" cy="924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3" name="Google Shape;1883;p17"/>
          <p:cNvSpPr/>
          <p:nvPr/>
        </p:nvSpPr>
        <p:spPr>
          <a:xfrm flipH="1">
            <a:off x="429386" y="228624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4" name="Google Shape;1884;p17"/>
          <p:cNvSpPr/>
          <p:nvPr/>
        </p:nvSpPr>
        <p:spPr>
          <a:xfrm flipH="1">
            <a:off x="544799" y="2401831"/>
            <a:ext cx="231300" cy="23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5" name="Google Shape;1885;p17"/>
          <p:cNvSpPr/>
          <p:nvPr/>
        </p:nvSpPr>
        <p:spPr>
          <a:xfrm flipH="1">
            <a:off x="313674" y="2170652"/>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6" name="Google Shape;1886;p17"/>
          <p:cNvSpPr/>
          <p:nvPr/>
        </p:nvSpPr>
        <p:spPr>
          <a:xfrm flipH="1">
            <a:off x="205693" y="1119538"/>
            <a:ext cx="903300" cy="927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7" name="Google Shape;1887;p17"/>
          <p:cNvSpPr/>
          <p:nvPr/>
        </p:nvSpPr>
        <p:spPr>
          <a:xfrm rot="-5400000">
            <a:off x="197990" y="192709"/>
            <a:ext cx="909000" cy="909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88" name="Google Shape;1888;p17"/>
          <p:cNvSpPr/>
          <p:nvPr/>
        </p:nvSpPr>
        <p:spPr>
          <a:xfrm rot="5400000">
            <a:off x="198127" y="661765"/>
            <a:ext cx="462300" cy="46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89" name="Google Shape;1889;p17"/>
          <p:cNvGrpSpPr/>
          <p:nvPr/>
        </p:nvGrpSpPr>
        <p:grpSpPr>
          <a:xfrm rot="-5400000">
            <a:off x="414409" y="422820"/>
            <a:ext cx="935052" cy="469533"/>
            <a:chOff x="10576560" y="3328633"/>
            <a:chExt cx="1514255" cy="760500"/>
          </a:xfrm>
        </p:grpSpPr>
        <p:sp>
          <p:nvSpPr>
            <p:cNvPr id="1890" name="Google Shape;1890;p17"/>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1" name="Google Shape;1891;p17"/>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92" name="Google Shape;1892;p17"/>
          <p:cNvSpPr/>
          <p:nvPr/>
        </p:nvSpPr>
        <p:spPr>
          <a:xfrm flipH="1">
            <a:off x="432859" y="426086"/>
            <a:ext cx="476400" cy="476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93" name="Google Shape;1893;p17"/>
          <p:cNvSpPr/>
          <p:nvPr/>
        </p:nvSpPr>
        <p:spPr>
          <a:xfrm>
            <a:off x="434090" y="425095"/>
            <a:ext cx="476400" cy="476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94" name="Google Shape;1894;p17"/>
          <p:cNvGrpSpPr/>
          <p:nvPr/>
        </p:nvGrpSpPr>
        <p:grpSpPr>
          <a:xfrm rot="5400000">
            <a:off x="497206" y="477032"/>
            <a:ext cx="363461" cy="363402"/>
            <a:chOff x="9392653" y="5061283"/>
            <a:chExt cx="588600" cy="588600"/>
          </a:xfrm>
        </p:grpSpPr>
        <p:sp>
          <p:nvSpPr>
            <p:cNvPr id="1895" name="Google Shape;1895;p17"/>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6" name="Google Shape;1896;p17"/>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7" name="Google Shape;1897;p17"/>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98" name="Google Shape;1898;p17"/>
          <p:cNvSpPr/>
          <p:nvPr/>
        </p:nvSpPr>
        <p:spPr>
          <a:xfrm>
            <a:off x="302847" y="1240525"/>
            <a:ext cx="685200" cy="685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899" name="Google Shape;1899;p17"/>
          <p:cNvSpPr/>
          <p:nvPr/>
        </p:nvSpPr>
        <p:spPr>
          <a:xfrm>
            <a:off x="407348" y="1345028"/>
            <a:ext cx="476400" cy="476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00" name="Google Shape;1900;p17"/>
          <p:cNvSpPr/>
          <p:nvPr/>
        </p:nvSpPr>
        <p:spPr>
          <a:xfrm rot="5400000">
            <a:off x="637919" y="1588915"/>
            <a:ext cx="462300" cy="462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1" name="Google Shape;1901;p17"/>
          <p:cNvSpPr/>
          <p:nvPr/>
        </p:nvSpPr>
        <p:spPr>
          <a:xfrm rot="5400000">
            <a:off x="559167" y="1501889"/>
            <a:ext cx="176400" cy="17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02" name="Google Shape;1902;p17"/>
          <p:cNvGrpSpPr/>
          <p:nvPr/>
        </p:nvGrpSpPr>
        <p:grpSpPr>
          <a:xfrm rot="5400000">
            <a:off x="377338" y="1325948"/>
            <a:ext cx="257220" cy="33340"/>
            <a:chOff x="10578164" y="275923"/>
            <a:chExt cx="416551" cy="54000"/>
          </a:xfrm>
        </p:grpSpPr>
        <p:sp>
          <p:nvSpPr>
            <p:cNvPr id="1903" name="Google Shape;1903;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4" name="Google Shape;1904;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5" name="Google Shape;1905;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06" name="Google Shape;1906;p17"/>
          <p:cNvGrpSpPr/>
          <p:nvPr/>
        </p:nvGrpSpPr>
        <p:grpSpPr>
          <a:xfrm rot="5400000">
            <a:off x="282743" y="1325948"/>
            <a:ext cx="257220" cy="33340"/>
            <a:chOff x="10578164" y="275923"/>
            <a:chExt cx="416551" cy="54000"/>
          </a:xfrm>
        </p:grpSpPr>
        <p:sp>
          <p:nvSpPr>
            <p:cNvPr id="1907" name="Google Shape;1907;p1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8" name="Google Shape;1908;p1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9" name="Google Shape;1909;p1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0" name="Google Shape;1910;p17"/>
          <p:cNvGrpSpPr/>
          <p:nvPr/>
        </p:nvGrpSpPr>
        <p:grpSpPr>
          <a:xfrm rot="5400000">
            <a:off x="188148" y="1325948"/>
            <a:ext cx="257220" cy="33340"/>
            <a:chOff x="10578164" y="275923"/>
            <a:chExt cx="416551" cy="54000"/>
          </a:xfrm>
        </p:grpSpPr>
        <p:sp>
          <p:nvSpPr>
            <p:cNvPr id="1911" name="Google Shape;1911;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2" name="Google Shape;1912;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3" name="Google Shape;1913;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4" name="Google Shape;1914;p17"/>
          <p:cNvGrpSpPr/>
          <p:nvPr/>
        </p:nvGrpSpPr>
        <p:grpSpPr>
          <a:xfrm rot="5400000">
            <a:off x="830007" y="1800419"/>
            <a:ext cx="257220" cy="33340"/>
            <a:chOff x="10578164" y="275923"/>
            <a:chExt cx="416551" cy="54000"/>
          </a:xfrm>
        </p:grpSpPr>
        <p:sp>
          <p:nvSpPr>
            <p:cNvPr id="1915" name="Google Shape;1915;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6" name="Google Shape;1916;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7" name="Google Shape;1917;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18" name="Google Shape;1918;p17"/>
          <p:cNvGrpSpPr/>
          <p:nvPr/>
        </p:nvGrpSpPr>
        <p:grpSpPr>
          <a:xfrm rot="5400000">
            <a:off x="735412" y="1800419"/>
            <a:ext cx="257220" cy="33340"/>
            <a:chOff x="10578164" y="275923"/>
            <a:chExt cx="416551" cy="54000"/>
          </a:xfrm>
        </p:grpSpPr>
        <p:sp>
          <p:nvSpPr>
            <p:cNvPr id="1919" name="Google Shape;1919;p1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0" name="Google Shape;1920;p1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1" name="Google Shape;1921;p1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922" name="Google Shape;1922;p17"/>
          <p:cNvGrpSpPr/>
          <p:nvPr/>
        </p:nvGrpSpPr>
        <p:grpSpPr>
          <a:xfrm rot="5400000">
            <a:off x="640817" y="1800419"/>
            <a:ext cx="257220" cy="33340"/>
            <a:chOff x="10578164" y="275923"/>
            <a:chExt cx="416551" cy="54000"/>
          </a:xfrm>
        </p:grpSpPr>
        <p:sp>
          <p:nvSpPr>
            <p:cNvPr id="1923" name="Google Shape;1923;p1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4" name="Google Shape;1924;p1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5" name="Google Shape;1925;p1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26" name="Google Shape;1926;p17"/>
          <p:cNvSpPr/>
          <p:nvPr/>
        </p:nvSpPr>
        <p:spPr>
          <a:xfrm rot="5400000">
            <a:off x="635797" y="2051640"/>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27" name="Google Shape;1927;p17"/>
          <p:cNvSpPr/>
          <p:nvPr/>
        </p:nvSpPr>
        <p:spPr>
          <a:xfrm>
            <a:off x="646418" y="2523139"/>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28" name="Google Shape;1928;p17"/>
          <p:cNvGrpSpPr/>
          <p:nvPr/>
        </p:nvGrpSpPr>
        <p:grpSpPr>
          <a:xfrm rot="5400000">
            <a:off x="526192" y="2286663"/>
            <a:ext cx="697193" cy="462309"/>
            <a:chOff x="10624861" y="3933984"/>
            <a:chExt cx="1115330" cy="748800"/>
          </a:xfrm>
        </p:grpSpPr>
        <p:cxnSp>
          <p:nvCxnSpPr>
            <p:cNvPr id="1929" name="Google Shape;1929;p1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0" name="Google Shape;1930;p1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1" name="Google Shape;1931;p1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2" name="Google Shape;1932;p1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3" name="Google Shape;1933;p1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4" name="Google Shape;1934;p1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35" name="Google Shape;1935;p1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36" name="Google Shape;1936;p17"/>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7" name="Google Shape;1937;p17"/>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8" name="Google Shape;1938;p17"/>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39" name="Google Shape;1939;p17"/>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34" name="Group 133">
            <a:extLst>
              <a:ext uri="{FF2B5EF4-FFF2-40B4-BE49-F238E27FC236}">
                <a16:creationId xmlns:a16="http://schemas.microsoft.com/office/drawing/2014/main" id="{58EE7E7D-4E40-45D1-9FB3-2663EADEFB09}"/>
              </a:ext>
            </a:extLst>
          </p:cNvPr>
          <p:cNvGrpSpPr/>
          <p:nvPr userDrawn="1"/>
        </p:nvGrpSpPr>
        <p:grpSpPr>
          <a:xfrm flipV="1">
            <a:off x="11102195" y="773498"/>
            <a:ext cx="431321" cy="207753"/>
            <a:chOff x="11184673" y="2647468"/>
            <a:chExt cx="748937" cy="369772"/>
          </a:xfrm>
        </p:grpSpPr>
        <p:cxnSp>
          <p:nvCxnSpPr>
            <p:cNvPr id="135" name="Straight Connector 134">
              <a:extLst>
                <a:ext uri="{FF2B5EF4-FFF2-40B4-BE49-F238E27FC236}">
                  <a16:creationId xmlns:a16="http://schemas.microsoft.com/office/drawing/2014/main" id="{0C0BD40F-D987-4F85-97CA-F42F204B6F6C}"/>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E73578B-EF61-4785-B23D-3A9E75666940}"/>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A647D46-C952-4E51-87CF-64345E199152}"/>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1940"/>
        <p:cNvGrpSpPr/>
        <p:nvPr/>
      </p:nvGrpSpPr>
      <p:grpSpPr>
        <a:xfrm>
          <a:off x="0" y="0"/>
          <a:ext cx="0" cy="0"/>
          <a:chOff x="0" y="0"/>
          <a:chExt cx="0" cy="0"/>
        </a:xfrm>
      </p:grpSpPr>
      <p:sp>
        <p:nvSpPr>
          <p:cNvPr id="1941" name="Google Shape;1941;p18"/>
          <p:cNvSpPr txBox="1">
            <a:spLocks noGrp="1"/>
          </p:cNvSpPr>
          <p:nvPr>
            <p:ph type="subTitle" idx="1"/>
          </p:nvPr>
        </p:nvSpPr>
        <p:spPr>
          <a:xfrm>
            <a:off x="415600"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dirty="0"/>
          </a:p>
        </p:txBody>
      </p:sp>
      <p:sp>
        <p:nvSpPr>
          <p:cNvPr id="1942" name="Google Shape;1942;p18"/>
          <p:cNvSpPr txBox="1">
            <a:spLocks noGrp="1"/>
          </p:cNvSpPr>
          <p:nvPr>
            <p:ph type="subTitle" idx="2"/>
          </p:nvPr>
        </p:nvSpPr>
        <p:spPr>
          <a:xfrm>
            <a:off x="277537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dirty="0"/>
          </a:p>
        </p:txBody>
      </p:sp>
      <p:sp>
        <p:nvSpPr>
          <p:cNvPr id="1943" name="Google Shape;1943;p18"/>
          <p:cNvSpPr txBox="1">
            <a:spLocks noGrp="1"/>
          </p:cNvSpPr>
          <p:nvPr>
            <p:ph type="subTitle" idx="3"/>
          </p:nvPr>
        </p:nvSpPr>
        <p:spPr>
          <a:xfrm>
            <a:off x="5135153"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4" name="Google Shape;1944;p18"/>
          <p:cNvSpPr txBox="1">
            <a:spLocks noGrp="1"/>
          </p:cNvSpPr>
          <p:nvPr>
            <p:ph type="subTitle" idx="4"/>
          </p:nvPr>
        </p:nvSpPr>
        <p:spPr>
          <a:xfrm>
            <a:off x="7494930" y="23425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5" name="Google Shape;1945;p18"/>
          <p:cNvSpPr txBox="1">
            <a:spLocks noGrp="1"/>
          </p:cNvSpPr>
          <p:nvPr>
            <p:ph type="subTitle" idx="5"/>
          </p:nvPr>
        </p:nvSpPr>
        <p:spPr>
          <a:xfrm>
            <a:off x="9854707" y="2316000"/>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1946" name="Google Shape;1946;p18"/>
          <p:cNvSpPr txBox="1">
            <a:spLocks noGrp="1"/>
          </p:cNvSpPr>
          <p:nvPr>
            <p:ph type="title"/>
          </p:nvPr>
        </p:nvSpPr>
        <p:spPr>
          <a:xfrm>
            <a:off x="415600" y="974367"/>
            <a:ext cx="11360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7" name="Google Shape;1947;p18"/>
          <p:cNvSpPr txBox="1">
            <a:spLocks noGrp="1"/>
          </p:cNvSpPr>
          <p:nvPr>
            <p:ph type="body" idx="6"/>
          </p:nvPr>
        </p:nvSpPr>
        <p:spPr>
          <a:xfrm>
            <a:off x="415600" y="3238625"/>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948" name="Google Shape;1948;p18"/>
          <p:cNvSpPr txBox="1">
            <a:spLocks noGrp="1"/>
          </p:cNvSpPr>
          <p:nvPr>
            <p:ph type="body" idx="7"/>
          </p:nvPr>
        </p:nvSpPr>
        <p:spPr>
          <a:xfrm>
            <a:off x="277537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49" name="Google Shape;1949;p18"/>
          <p:cNvSpPr txBox="1">
            <a:spLocks noGrp="1"/>
          </p:cNvSpPr>
          <p:nvPr>
            <p:ph type="body" idx="8"/>
          </p:nvPr>
        </p:nvSpPr>
        <p:spPr>
          <a:xfrm>
            <a:off x="513515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50" name="Google Shape;1950;p18"/>
          <p:cNvSpPr txBox="1">
            <a:spLocks noGrp="1"/>
          </p:cNvSpPr>
          <p:nvPr>
            <p:ph type="body" idx="9"/>
          </p:nvPr>
        </p:nvSpPr>
        <p:spPr>
          <a:xfrm>
            <a:off x="7494925"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951" name="Google Shape;1951;p18"/>
          <p:cNvSpPr txBox="1">
            <a:spLocks noGrp="1"/>
          </p:cNvSpPr>
          <p:nvPr>
            <p:ph type="body" idx="13"/>
          </p:nvPr>
        </p:nvSpPr>
        <p:spPr>
          <a:xfrm>
            <a:off x="9854700" y="3238625"/>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1952"/>
        <p:cNvGrpSpPr/>
        <p:nvPr/>
      </p:nvGrpSpPr>
      <p:grpSpPr>
        <a:xfrm>
          <a:off x="0" y="0"/>
          <a:ext cx="0" cy="0"/>
          <a:chOff x="0" y="0"/>
          <a:chExt cx="0" cy="0"/>
        </a:xfrm>
      </p:grpSpPr>
      <p:sp>
        <p:nvSpPr>
          <p:cNvPr id="2025" name="Google Shape;2025;p19"/>
          <p:cNvSpPr/>
          <p:nvPr/>
        </p:nvSpPr>
        <p:spPr>
          <a:xfrm>
            <a:off x="1897111" y="158672"/>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2" name="Group 231">
            <a:extLst>
              <a:ext uri="{FF2B5EF4-FFF2-40B4-BE49-F238E27FC236}">
                <a16:creationId xmlns:a16="http://schemas.microsoft.com/office/drawing/2014/main" id="{CBBD7D17-8BF9-4A20-B05A-A8191B2C07FD}"/>
              </a:ext>
            </a:extLst>
          </p:cNvPr>
          <p:cNvGrpSpPr/>
          <p:nvPr userDrawn="1"/>
        </p:nvGrpSpPr>
        <p:grpSpPr>
          <a:xfrm flipV="1">
            <a:off x="1895791" y="161027"/>
            <a:ext cx="915397" cy="770626"/>
            <a:chOff x="3210946" y="234733"/>
            <a:chExt cx="1560780" cy="1298611"/>
          </a:xfrm>
        </p:grpSpPr>
        <p:cxnSp>
          <p:nvCxnSpPr>
            <p:cNvPr id="233" name="Straight Connector 232">
              <a:extLst>
                <a:ext uri="{FF2B5EF4-FFF2-40B4-BE49-F238E27FC236}">
                  <a16:creationId xmlns:a16="http://schemas.microsoft.com/office/drawing/2014/main" id="{881844B1-852A-4B5D-90A6-EE90AB1DDBE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1A0A0B7-AB87-422E-98AB-C8B0C75866A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0C19F1B-715A-4F2D-A0BE-A8258F54ADE2}"/>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E8B9E45-D301-4609-A5EE-F5C8A951E4DC}"/>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9C75746-8782-4823-BC5B-382E820CB628}"/>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BAF8F0D-9C24-4320-8AFE-62F79EBF7BF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A22E11AB-87A1-4598-8834-EE7EFBE4F4B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8B9B6CF-11D2-47F9-B058-FF8324AE3B7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109" name="Google Shape;2109;p19"/>
          <p:cNvSpPr/>
          <p:nvPr/>
        </p:nvSpPr>
        <p:spPr>
          <a:xfrm rot="10800000">
            <a:off x="10182913" y="5794463"/>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 name="Group 214">
            <a:extLst>
              <a:ext uri="{FF2B5EF4-FFF2-40B4-BE49-F238E27FC236}">
                <a16:creationId xmlns:a16="http://schemas.microsoft.com/office/drawing/2014/main" id="{3E1A157D-18FB-4E16-88A2-E546A87D61C6}"/>
              </a:ext>
            </a:extLst>
          </p:cNvPr>
          <p:cNvGrpSpPr/>
          <p:nvPr userDrawn="1"/>
        </p:nvGrpSpPr>
        <p:grpSpPr>
          <a:xfrm flipV="1">
            <a:off x="10171397" y="5900467"/>
            <a:ext cx="952963" cy="802251"/>
            <a:chOff x="3210946" y="234733"/>
            <a:chExt cx="1560780" cy="1298611"/>
          </a:xfrm>
        </p:grpSpPr>
        <p:cxnSp>
          <p:nvCxnSpPr>
            <p:cNvPr id="216" name="Straight Connector 215">
              <a:extLst>
                <a:ext uri="{FF2B5EF4-FFF2-40B4-BE49-F238E27FC236}">
                  <a16:creationId xmlns:a16="http://schemas.microsoft.com/office/drawing/2014/main" id="{D3582854-30D7-412A-9351-7197E972C464}"/>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34144BB-BB9D-4050-8D34-B861B49BAF26}"/>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DBBBC6B-B5C1-45A2-8689-A310669F35EA}"/>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A152ACB-5426-42EC-8D55-E63436E7EE4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1FF8E4D-1F55-467F-9091-956CF9C6F4B1}"/>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9581B88-AD56-4693-9B2F-F742350D02F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1299105-8422-4E6A-90EC-F046CF4874F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011874D-5A07-400F-AD98-E7506F933032}"/>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953" name="Google Shape;1953;p19"/>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954" name="Google Shape;1954;p19"/>
          <p:cNvSpPr txBox="1">
            <a:spLocks noGrp="1"/>
          </p:cNvSpPr>
          <p:nvPr>
            <p:ph type="body" idx="1"/>
          </p:nvPr>
        </p:nvSpPr>
        <p:spPr>
          <a:xfrm>
            <a:off x="1807989" y="5647280"/>
            <a:ext cx="8575800" cy="936900"/>
          </a:xfrm>
          <a:prstGeom prst="rect">
            <a:avLst/>
          </a:prstGeom>
        </p:spPr>
        <p:txBody>
          <a:bodyPr spcFirstLastPara="1" wrap="square" lIns="121900" tIns="121900" rIns="121900" bIns="121900" anchor="t" anchorCtr="0">
            <a:noAutofit/>
          </a:bodyPr>
          <a:lstStyle>
            <a:lvl1pPr marL="457200" lvl="0" indent="-317500" algn="ctr">
              <a:spcBef>
                <a:spcPts val="0"/>
              </a:spcBef>
              <a:spcAft>
                <a:spcPts val="0"/>
              </a:spcAft>
              <a:buSzPts val="1400"/>
              <a:buChar char="●"/>
              <a:defRPr sz="1400"/>
            </a:lvl1pPr>
            <a:lvl2pPr marL="914400" lvl="1" indent="-317500" algn="ctr">
              <a:spcBef>
                <a:spcPts val="2100"/>
              </a:spcBef>
              <a:spcAft>
                <a:spcPts val="0"/>
              </a:spcAft>
              <a:buSzPts val="1400"/>
              <a:buChar char="○"/>
              <a:defRPr sz="1400"/>
            </a:lvl2pPr>
            <a:lvl3pPr marL="1371600" lvl="2" indent="-317500" algn="ctr">
              <a:spcBef>
                <a:spcPts val="2100"/>
              </a:spcBef>
              <a:spcAft>
                <a:spcPts val="0"/>
              </a:spcAft>
              <a:buSzPts val="1400"/>
              <a:buChar char="■"/>
              <a:defRPr sz="1400"/>
            </a:lvl3pPr>
            <a:lvl4pPr marL="1828800" lvl="3" indent="-317500" algn="ctr">
              <a:spcBef>
                <a:spcPts val="2100"/>
              </a:spcBef>
              <a:spcAft>
                <a:spcPts val="0"/>
              </a:spcAft>
              <a:buSzPts val="1400"/>
              <a:buChar char="●"/>
              <a:defRPr sz="1400"/>
            </a:lvl4pPr>
            <a:lvl5pPr marL="2286000" lvl="4" indent="-317500" algn="ctr">
              <a:spcBef>
                <a:spcPts val="2100"/>
              </a:spcBef>
              <a:spcAft>
                <a:spcPts val="0"/>
              </a:spcAft>
              <a:buSzPts val="1400"/>
              <a:buChar char="○"/>
              <a:defRPr sz="1400"/>
            </a:lvl5pPr>
            <a:lvl6pPr marL="2743200" lvl="5" indent="-317500" algn="ctr">
              <a:spcBef>
                <a:spcPts val="2100"/>
              </a:spcBef>
              <a:spcAft>
                <a:spcPts val="0"/>
              </a:spcAft>
              <a:buSzPts val="1400"/>
              <a:buChar char="■"/>
              <a:defRPr sz="1400"/>
            </a:lvl6pPr>
            <a:lvl7pPr marL="3200400" lvl="6" indent="-317500" algn="ctr">
              <a:spcBef>
                <a:spcPts val="2100"/>
              </a:spcBef>
              <a:spcAft>
                <a:spcPts val="0"/>
              </a:spcAft>
              <a:buSzPts val="1400"/>
              <a:buChar char="●"/>
              <a:defRPr sz="1400"/>
            </a:lvl7pPr>
            <a:lvl8pPr marL="3657600" lvl="7" indent="-317500" algn="ctr">
              <a:spcBef>
                <a:spcPts val="2100"/>
              </a:spcBef>
              <a:spcAft>
                <a:spcPts val="0"/>
              </a:spcAft>
              <a:buSzPts val="1400"/>
              <a:buChar char="○"/>
              <a:defRPr sz="1400"/>
            </a:lvl8pPr>
            <a:lvl9pPr marL="4114800" lvl="8" indent="-317500" algn="ctr">
              <a:spcBef>
                <a:spcPts val="2100"/>
              </a:spcBef>
              <a:spcAft>
                <a:spcPts val="2100"/>
              </a:spcAft>
              <a:buSzPts val="1400"/>
              <a:buChar char="■"/>
              <a:defRPr sz="1400"/>
            </a:lvl9pPr>
          </a:lstStyle>
          <a:p>
            <a:endParaRPr dirty="0"/>
          </a:p>
        </p:txBody>
      </p:sp>
      <p:grpSp>
        <p:nvGrpSpPr>
          <p:cNvPr id="1955" name="Google Shape;1955;p19"/>
          <p:cNvGrpSpPr/>
          <p:nvPr/>
        </p:nvGrpSpPr>
        <p:grpSpPr>
          <a:xfrm>
            <a:off x="1139427" y="1441965"/>
            <a:ext cx="649680" cy="436176"/>
            <a:chOff x="10624861" y="3933984"/>
            <a:chExt cx="1115330" cy="748800"/>
          </a:xfrm>
        </p:grpSpPr>
        <p:cxnSp>
          <p:nvCxnSpPr>
            <p:cNvPr id="1956" name="Google Shape;1956;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7" name="Google Shape;1957;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8" name="Google Shape;1958;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59" name="Google Shape;1959;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0" name="Google Shape;1960;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1" name="Google Shape;1961;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2" name="Google Shape;1962;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63" name="Google Shape;1963;p19"/>
          <p:cNvSpPr/>
          <p:nvPr/>
        </p:nvSpPr>
        <p:spPr>
          <a:xfrm>
            <a:off x="159730" y="15199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64" name="Google Shape;1964;p19"/>
          <p:cNvSpPr/>
          <p:nvPr/>
        </p:nvSpPr>
        <p:spPr>
          <a:xfrm>
            <a:off x="166939" y="152398"/>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65" name="Google Shape;1965;p19"/>
          <p:cNvGrpSpPr/>
          <p:nvPr/>
        </p:nvGrpSpPr>
        <p:grpSpPr>
          <a:xfrm>
            <a:off x="159886" y="582268"/>
            <a:ext cx="430783" cy="436176"/>
            <a:chOff x="8943245" y="2438859"/>
            <a:chExt cx="739541" cy="748800"/>
          </a:xfrm>
        </p:grpSpPr>
        <p:cxnSp>
          <p:nvCxnSpPr>
            <p:cNvPr id="1966" name="Google Shape;1966;p1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7" name="Google Shape;1967;p1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8" name="Google Shape;1968;p1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69" name="Google Shape;1969;p1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970" name="Google Shape;1970;p1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1971" name="Google Shape;1971;p19"/>
          <p:cNvSpPr/>
          <p:nvPr/>
        </p:nvSpPr>
        <p:spPr>
          <a:xfrm>
            <a:off x="248635" y="260525"/>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2" name="Google Shape;1972;p19"/>
          <p:cNvSpPr/>
          <p:nvPr/>
        </p:nvSpPr>
        <p:spPr>
          <a:xfrm>
            <a:off x="363102" y="374993"/>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3" name="Google Shape;1973;p19"/>
          <p:cNvSpPr/>
          <p:nvPr/>
        </p:nvSpPr>
        <p:spPr>
          <a:xfrm>
            <a:off x="467289" y="47918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4" name="Google Shape;1974;p19"/>
          <p:cNvSpPr/>
          <p:nvPr/>
        </p:nvSpPr>
        <p:spPr>
          <a:xfrm>
            <a:off x="1027811" y="151997"/>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75" name="Google Shape;1975;p19"/>
          <p:cNvSpPr/>
          <p:nvPr/>
        </p:nvSpPr>
        <p:spPr>
          <a:xfrm>
            <a:off x="1026877" y="588377"/>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976" name="Google Shape;1976;p19"/>
          <p:cNvGrpSpPr/>
          <p:nvPr/>
        </p:nvGrpSpPr>
        <p:grpSpPr>
          <a:xfrm>
            <a:off x="1141296" y="581334"/>
            <a:ext cx="215392" cy="436176"/>
            <a:chOff x="10628069" y="2437255"/>
            <a:chExt cx="369772" cy="748800"/>
          </a:xfrm>
        </p:grpSpPr>
        <p:cxnSp>
          <p:nvCxnSpPr>
            <p:cNvPr id="1977" name="Google Shape;1977;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8" name="Google Shape;1978;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979" name="Google Shape;1979;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980" name="Google Shape;1980;p19"/>
          <p:cNvSpPr/>
          <p:nvPr/>
        </p:nvSpPr>
        <p:spPr>
          <a:xfrm>
            <a:off x="1133534" y="259589"/>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1" name="Google Shape;1981;p19"/>
          <p:cNvSpPr/>
          <p:nvPr/>
        </p:nvSpPr>
        <p:spPr>
          <a:xfrm>
            <a:off x="1189132" y="315187"/>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2" name="Google Shape;1982;p19"/>
          <p:cNvSpPr/>
          <p:nvPr/>
        </p:nvSpPr>
        <p:spPr>
          <a:xfrm rot="5400000">
            <a:off x="1465366" y="589514"/>
            <a:ext cx="436200" cy="43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7" name="Google Shape;1987;p19"/>
          <p:cNvSpPr/>
          <p:nvPr/>
        </p:nvSpPr>
        <p:spPr>
          <a:xfrm>
            <a:off x="1477871" y="166614"/>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8" name="Google Shape;1988;p19"/>
          <p:cNvSpPr/>
          <p:nvPr/>
        </p:nvSpPr>
        <p:spPr>
          <a:xfrm>
            <a:off x="1564303" y="253048"/>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89" name="Google Shape;1989;p19"/>
          <p:cNvSpPr/>
          <p:nvPr/>
        </p:nvSpPr>
        <p:spPr>
          <a:xfrm>
            <a:off x="1619901" y="30864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0" name="Google Shape;1990;p19"/>
          <p:cNvSpPr/>
          <p:nvPr/>
        </p:nvSpPr>
        <p:spPr>
          <a:xfrm rot="-5400000">
            <a:off x="166004" y="102036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1" name="Google Shape;1991;p19"/>
          <p:cNvSpPr/>
          <p:nvPr/>
        </p:nvSpPr>
        <p:spPr>
          <a:xfrm rot="-5400000">
            <a:off x="271459" y="1125804"/>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2" name="Google Shape;1992;p19"/>
          <p:cNvSpPr/>
          <p:nvPr/>
        </p:nvSpPr>
        <p:spPr>
          <a:xfrm rot="-5400000">
            <a:off x="370042" y="1224622"/>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3" name="Google Shape;1993;p19"/>
          <p:cNvSpPr/>
          <p:nvPr/>
        </p:nvSpPr>
        <p:spPr>
          <a:xfrm rot="-5400000">
            <a:off x="486844" y="1337062"/>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4" name="Google Shape;1994;p19"/>
          <p:cNvSpPr/>
          <p:nvPr/>
        </p:nvSpPr>
        <p:spPr>
          <a:xfrm rot="-5400000" flipH="1">
            <a:off x="165069" y="1013946"/>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5" name="Google Shape;1995;p19"/>
          <p:cNvSpPr/>
          <p:nvPr/>
        </p:nvSpPr>
        <p:spPr>
          <a:xfrm rot="5400000">
            <a:off x="169610" y="1013946"/>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6" name="Google Shape;1996;p19"/>
          <p:cNvSpPr/>
          <p:nvPr/>
        </p:nvSpPr>
        <p:spPr>
          <a:xfrm rot="-5400000" flipH="1">
            <a:off x="374714" y="1212378"/>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997" name="Google Shape;1997;p19"/>
          <p:cNvSpPr/>
          <p:nvPr/>
        </p:nvSpPr>
        <p:spPr>
          <a:xfrm rot="-5400000" flipH="1">
            <a:off x="485910" y="1319235"/>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998" name="Google Shape;1998;p19"/>
          <p:cNvGrpSpPr/>
          <p:nvPr/>
        </p:nvGrpSpPr>
        <p:grpSpPr>
          <a:xfrm>
            <a:off x="1140361" y="1016789"/>
            <a:ext cx="649680" cy="436176"/>
            <a:chOff x="10626465" y="3184818"/>
            <a:chExt cx="1115330" cy="748800"/>
          </a:xfrm>
        </p:grpSpPr>
        <p:cxnSp>
          <p:nvCxnSpPr>
            <p:cNvPr id="1999" name="Google Shape;1999;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0" name="Google Shape;2000;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1" name="Google Shape;2001;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2" name="Google Shape;2002;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3" name="Google Shape;2003;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4" name="Google Shape;2004;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05" name="Google Shape;2005;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06" name="Google Shape;2006;p19"/>
          <p:cNvSpPr/>
          <p:nvPr/>
        </p:nvSpPr>
        <p:spPr>
          <a:xfrm>
            <a:off x="1022338" y="1028628"/>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7" name="Google Shape;2007;p19"/>
          <p:cNvSpPr/>
          <p:nvPr/>
        </p:nvSpPr>
        <p:spPr>
          <a:xfrm rot="-5400000">
            <a:off x="1469787" y="1020179"/>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08" name="Google Shape;2008;p19"/>
          <p:cNvGrpSpPr/>
          <p:nvPr/>
        </p:nvGrpSpPr>
        <p:grpSpPr>
          <a:xfrm rot="10800000">
            <a:off x="1021263" y="1453742"/>
            <a:ext cx="882053" cy="442991"/>
            <a:chOff x="10576560" y="3328633"/>
            <a:chExt cx="1514255" cy="760500"/>
          </a:xfrm>
        </p:grpSpPr>
        <p:sp>
          <p:nvSpPr>
            <p:cNvPr id="2009" name="Google Shape;2009;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0" name="Google Shape;2010;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1" name="Google Shape;2011;p19"/>
          <p:cNvSpPr/>
          <p:nvPr/>
        </p:nvSpPr>
        <p:spPr>
          <a:xfrm rot="2700000">
            <a:off x="1311124" y="1299234"/>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2" name="Google Shape;2012;p19"/>
          <p:cNvSpPr/>
          <p:nvPr/>
        </p:nvSpPr>
        <p:spPr>
          <a:xfrm>
            <a:off x="1350320" y="1339792"/>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3" name="Google Shape;2013;p19"/>
          <p:cNvSpPr/>
          <p:nvPr/>
        </p:nvSpPr>
        <p:spPr>
          <a:xfrm>
            <a:off x="1405976" y="1395449"/>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4" name="Google Shape;2014;p19"/>
          <p:cNvSpPr/>
          <p:nvPr/>
        </p:nvSpPr>
        <p:spPr>
          <a:xfrm rot="10800000">
            <a:off x="162124" y="1883899"/>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15" name="Google Shape;2015;p19"/>
          <p:cNvSpPr/>
          <p:nvPr/>
        </p:nvSpPr>
        <p:spPr>
          <a:xfrm>
            <a:off x="604505" y="2305050"/>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6" name="Google Shape;2016;p19"/>
          <p:cNvGrpSpPr/>
          <p:nvPr/>
        </p:nvGrpSpPr>
        <p:grpSpPr>
          <a:xfrm rot="10800000">
            <a:off x="159712" y="1874358"/>
            <a:ext cx="882053" cy="442991"/>
            <a:chOff x="10576560" y="3328633"/>
            <a:chExt cx="1514255" cy="760500"/>
          </a:xfrm>
        </p:grpSpPr>
        <p:sp>
          <p:nvSpPr>
            <p:cNvPr id="2017" name="Google Shape;2017;p1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18" name="Google Shape;2018;p1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19" name="Google Shape;2019;p19"/>
          <p:cNvSpPr/>
          <p:nvPr/>
        </p:nvSpPr>
        <p:spPr>
          <a:xfrm rot="-5400000" flipH="1">
            <a:off x="382178" y="2070308"/>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20" name="Google Shape;2020;p19"/>
          <p:cNvSpPr/>
          <p:nvPr/>
        </p:nvSpPr>
        <p:spPr>
          <a:xfrm rot="-5400000">
            <a:off x="381244" y="2069470"/>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021" name="Google Shape;2021;p19"/>
          <p:cNvGrpSpPr/>
          <p:nvPr/>
        </p:nvGrpSpPr>
        <p:grpSpPr>
          <a:xfrm>
            <a:off x="430065" y="2116492"/>
            <a:ext cx="342860" cy="342859"/>
            <a:chOff x="9392653" y="5061283"/>
            <a:chExt cx="588600" cy="588600"/>
          </a:xfrm>
        </p:grpSpPr>
        <p:sp>
          <p:nvSpPr>
            <p:cNvPr id="2022" name="Google Shape;2022;p1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3" name="Google Shape;2023;p1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24" name="Google Shape;2024;p1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35" name="Google Shape;2035;p19"/>
          <p:cNvGrpSpPr/>
          <p:nvPr/>
        </p:nvGrpSpPr>
        <p:grpSpPr>
          <a:xfrm rot="-59612">
            <a:off x="1910406" y="149763"/>
            <a:ext cx="893366" cy="893311"/>
            <a:chOff x="3247624" y="213651"/>
            <a:chExt cx="1533709" cy="1533614"/>
          </a:xfrm>
        </p:grpSpPr>
        <p:sp>
          <p:nvSpPr>
            <p:cNvPr id="2036" name="Google Shape;2036;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37" name="Google Shape;2037;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038" name="Google Shape;2038;p19"/>
          <p:cNvSpPr/>
          <p:nvPr/>
        </p:nvSpPr>
        <p:spPr>
          <a:xfrm>
            <a:off x="2152024" y="391045"/>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9" name="Google Shape;2039;p19"/>
          <p:cNvSpPr/>
          <p:nvPr/>
        </p:nvSpPr>
        <p:spPr>
          <a:xfrm>
            <a:off x="2253175" y="492197"/>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40" name="Google Shape;2040;p19"/>
          <p:cNvGrpSpPr/>
          <p:nvPr/>
        </p:nvGrpSpPr>
        <p:grpSpPr>
          <a:xfrm rot="10800000">
            <a:off x="11235976" y="4911721"/>
            <a:ext cx="675221" cy="453324"/>
            <a:chOff x="10624861" y="3933984"/>
            <a:chExt cx="1115330" cy="748800"/>
          </a:xfrm>
        </p:grpSpPr>
        <p:cxnSp>
          <p:nvCxnSpPr>
            <p:cNvPr id="2041" name="Google Shape;2041;p1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2" name="Google Shape;2042;p1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3" name="Google Shape;2043;p1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4" name="Google Shape;2044;p1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5" name="Google Shape;2045;p1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6" name="Google Shape;2046;p1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047" name="Google Shape;2047;p1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048" name="Google Shape;2048;p19"/>
          <p:cNvSpPr/>
          <p:nvPr/>
        </p:nvSpPr>
        <p:spPr>
          <a:xfrm rot="5400000" flipH="1">
            <a:off x="11128664" y="4016816"/>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49" name="Google Shape;2049;p19"/>
          <p:cNvSpPr/>
          <p:nvPr/>
        </p:nvSpPr>
        <p:spPr>
          <a:xfrm rot="10800000">
            <a:off x="11572802" y="6252001"/>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0" name="Google Shape;2050;p19"/>
          <p:cNvSpPr/>
          <p:nvPr/>
        </p:nvSpPr>
        <p:spPr>
          <a:xfrm rot="10800000">
            <a:off x="11573773" y="579841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51" name="Google Shape;2051;p19"/>
          <p:cNvGrpSpPr/>
          <p:nvPr/>
        </p:nvGrpSpPr>
        <p:grpSpPr>
          <a:xfrm rot="10800000">
            <a:off x="11685395" y="5806185"/>
            <a:ext cx="223860" cy="453324"/>
            <a:chOff x="10628069" y="2437255"/>
            <a:chExt cx="369772" cy="748800"/>
          </a:xfrm>
        </p:grpSpPr>
        <p:cxnSp>
          <p:nvCxnSpPr>
            <p:cNvPr id="2052" name="Google Shape;2052;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3" name="Google Shape;2053;p1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054" name="Google Shape;2054;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055" name="Google Shape;2055;p19"/>
          <p:cNvSpPr/>
          <p:nvPr/>
        </p:nvSpPr>
        <p:spPr>
          <a:xfrm rot="10800000">
            <a:off x="11676509" y="6353766"/>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6" name="Google Shape;2056;p19"/>
          <p:cNvSpPr/>
          <p:nvPr/>
        </p:nvSpPr>
        <p:spPr>
          <a:xfrm rot="10800000">
            <a:off x="11734518" y="6411775"/>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57" name="Google Shape;2057;p19"/>
          <p:cNvSpPr/>
          <p:nvPr/>
        </p:nvSpPr>
        <p:spPr>
          <a:xfrm rot="-5400000">
            <a:off x="11118182" y="5797230"/>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2" name="Google Shape;2062;p19"/>
          <p:cNvSpPr/>
          <p:nvPr/>
        </p:nvSpPr>
        <p:spPr>
          <a:xfrm rot="10800000">
            <a:off x="11132289" y="6264107"/>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3" name="Google Shape;2063;p19"/>
          <p:cNvSpPr/>
          <p:nvPr/>
        </p:nvSpPr>
        <p:spPr>
          <a:xfrm rot="10800000">
            <a:off x="11228748" y="6360565"/>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4" name="Google Shape;2064;p19"/>
          <p:cNvSpPr/>
          <p:nvPr/>
        </p:nvSpPr>
        <p:spPr>
          <a:xfrm rot="10800000">
            <a:off x="11286757" y="6418574"/>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65" name="Google Shape;2065;p19"/>
          <p:cNvGrpSpPr/>
          <p:nvPr/>
        </p:nvGrpSpPr>
        <p:grpSpPr>
          <a:xfrm rot="10800000">
            <a:off x="11235004" y="5353611"/>
            <a:ext cx="675221" cy="453324"/>
            <a:chOff x="10626465" y="3184818"/>
            <a:chExt cx="1115330" cy="748800"/>
          </a:xfrm>
        </p:grpSpPr>
        <p:cxnSp>
          <p:nvCxnSpPr>
            <p:cNvPr id="2066" name="Google Shape;2066;p1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7" name="Google Shape;2067;p1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8" name="Google Shape;2068;p1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69" name="Google Shape;2069;p1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0" name="Google Shape;2070;p1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1" name="Google Shape;2071;p1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072" name="Google Shape;2072;p1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073" name="Google Shape;2073;p19"/>
          <p:cNvSpPr/>
          <p:nvPr/>
        </p:nvSpPr>
        <p:spPr>
          <a:xfrm rot="10800000">
            <a:off x="11571591" y="5351598"/>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4" name="Google Shape;2074;p19"/>
          <p:cNvSpPr/>
          <p:nvPr/>
        </p:nvSpPr>
        <p:spPr>
          <a:xfrm rot="5400000">
            <a:off x="11106455" y="5360342"/>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75" name="Google Shape;2075;p19"/>
          <p:cNvGrpSpPr/>
          <p:nvPr/>
        </p:nvGrpSpPr>
        <p:grpSpPr>
          <a:xfrm>
            <a:off x="11115553" y="4891815"/>
            <a:ext cx="916730" cy="460407"/>
            <a:chOff x="10576560" y="3328633"/>
            <a:chExt cx="1514255" cy="760500"/>
          </a:xfrm>
        </p:grpSpPr>
        <p:sp>
          <p:nvSpPr>
            <p:cNvPr id="2076" name="Google Shape;2076;p1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7" name="Google Shape;2077;p1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078" name="Google Shape;2078;p19"/>
          <p:cNvSpPr/>
          <p:nvPr/>
        </p:nvSpPr>
        <p:spPr>
          <a:xfrm rot="-8100000">
            <a:off x="11404317" y="5185615"/>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9" name="Google Shape;2079;p19"/>
          <p:cNvSpPr/>
          <p:nvPr/>
        </p:nvSpPr>
        <p:spPr>
          <a:xfrm rot="10800000">
            <a:off x="11451172" y="5230962"/>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0" name="Google Shape;2080;p19"/>
          <p:cNvSpPr/>
          <p:nvPr/>
        </p:nvSpPr>
        <p:spPr>
          <a:xfrm rot="10800000">
            <a:off x="11509120" y="5288910"/>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1" name="Google Shape;2081;p19"/>
          <p:cNvSpPr/>
          <p:nvPr/>
        </p:nvSpPr>
        <p:spPr>
          <a:xfrm rot="5400000">
            <a:off x="11235629" y="4123928"/>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2" name="Google Shape;2082;p19"/>
          <p:cNvSpPr/>
          <p:nvPr/>
        </p:nvSpPr>
        <p:spPr>
          <a:xfrm rot="5400000">
            <a:off x="11338358" y="4226399"/>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083" name="Google Shape;2083;p19"/>
          <p:cNvSpPr/>
          <p:nvPr/>
        </p:nvSpPr>
        <p:spPr>
          <a:xfrm rot="10800000">
            <a:off x="11112414" y="4452212"/>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4" name="Google Shape;2084;p19"/>
          <p:cNvSpPr/>
          <p:nvPr/>
        </p:nvSpPr>
        <p:spPr>
          <a:xfrm rot="10800000">
            <a:off x="11478247" y="4375142"/>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85" name="Google Shape;2085;p19"/>
          <p:cNvGrpSpPr/>
          <p:nvPr/>
        </p:nvGrpSpPr>
        <p:grpSpPr>
          <a:xfrm rot="10800000">
            <a:off x="11682431" y="4306740"/>
            <a:ext cx="252180" cy="32692"/>
            <a:chOff x="10578164" y="275923"/>
            <a:chExt cx="416551" cy="54000"/>
          </a:xfrm>
        </p:grpSpPr>
        <p:sp>
          <p:nvSpPr>
            <p:cNvPr id="2086" name="Google Shape;208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7" name="Google Shape;208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88" name="Google Shape;208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9" name="Google Shape;2089;p19"/>
          <p:cNvGrpSpPr/>
          <p:nvPr/>
        </p:nvGrpSpPr>
        <p:grpSpPr>
          <a:xfrm rot="10800000">
            <a:off x="11682431" y="4213982"/>
            <a:ext cx="252180" cy="32692"/>
            <a:chOff x="10578164" y="275923"/>
            <a:chExt cx="416551" cy="54000"/>
          </a:xfrm>
        </p:grpSpPr>
        <p:sp>
          <p:nvSpPr>
            <p:cNvPr id="2090" name="Google Shape;2090;p1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1" name="Google Shape;2091;p1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2" name="Google Shape;2092;p1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3" name="Google Shape;2093;p19"/>
          <p:cNvGrpSpPr/>
          <p:nvPr/>
        </p:nvGrpSpPr>
        <p:grpSpPr>
          <a:xfrm rot="10800000">
            <a:off x="11682431" y="4121225"/>
            <a:ext cx="252180" cy="32692"/>
            <a:chOff x="10578164" y="275923"/>
            <a:chExt cx="416551" cy="54000"/>
          </a:xfrm>
        </p:grpSpPr>
        <p:sp>
          <p:nvSpPr>
            <p:cNvPr id="2094" name="Google Shape;2094;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5" name="Google Shape;2095;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6" name="Google Shape;2096;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97" name="Google Shape;2097;p19"/>
          <p:cNvGrpSpPr/>
          <p:nvPr/>
        </p:nvGrpSpPr>
        <p:grpSpPr>
          <a:xfrm rot="10800000">
            <a:off x="11217186" y="4750616"/>
            <a:ext cx="252180" cy="32692"/>
            <a:chOff x="10578164" y="275923"/>
            <a:chExt cx="416551" cy="54000"/>
          </a:xfrm>
        </p:grpSpPr>
        <p:sp>
          <p:nvSpPr>
            <p:cNvPr id="2098" name="Google Shape;2098;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99" name="Google Shape;2099;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0" name="Google Shape;2100;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1" name="Google Shape;2101;p19"/>
          <p:cNvGrpSpPr/>
          <p:nvPr/>
        </p:nvGrpSpPr>
        <p:grpSpPr>
          <a:xfrm rot="10800000">
            <a:off x="11217186" y="4657859"/>
            <a:ext cx="252180" cy="32692"/>
            <a:chOff x="10578164" y="275923"/>
            <a:chExt cx="416551" cy="54000"/>
          </a:xfrm>
        </p:grpSpPr>
        <p:sp>
          <p:nvSpPr>
            <p:cNvPr id="2102" name="Google Shape;2102;p1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3" name="Google Shape;2103;p1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4" name="Google Shape;2104;p1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05" name="Google Shape;2105;p19"/>
          <p:cNvGrpSpPr/>
          <p:nvPr/>
        </p:nvGrpSpPr>
        <p:grpSpPr>
          <a:xfrm rot="10800000">
            <a:off x="11217186" y="4565101"/>
            <a:ext cx="252180" cy="32692"/>
            <a:chOff x="10578164" y="275923"/>
            <a:chExt cx="416551" cy="54000"/>
          </a:xfrm>
        </p:grpSpPr>
        <p:sp>
          <p:nvSpPr>
            <p:cNvPr id="2106" name="Google Shape;2106;p1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7" name="Google Shape;2107;p1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8" name="Google Shape;2108;p1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19" name="Google Shape;2119;p19"/>
          <p:cNvGrpSpPr/>
          <p:nvPr/>
        </p:nvGrpSpPr>
        <p:grpSpPr>
          <a:xfrm rot="10740382">
            <a:off x="10180255" y="5779334"/>
            <a:ext cx="928647" cy="928590"/>
            <a:chOff x="3247624" y="213651"/>
            <a:chExt cx="1533709" cy="1533614"/>
          </a:xfrm>
        </p:grpSpPr>
        <p:sp>
          <p:nvSpPr>
            <p:cNvPr id="2120" name="Google Shape;2120;p1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21" name="Google Shape;2121;p1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122" name="Google Shape;2122;p19"/>
          <p:cNvSpPr/>
          <p:nvPr/>
        </p:nvSpPr>
        <p:spPr>
          <a:xfrm rot="10800000">
            <a:off x="10431545" y="6030825"/>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3" name="Google Shape;2123;p19"/>
          <p:cNvSpPr/>
          <p:nvPr/>
        </p:nvSpPr>
        <p:spPr>
          <a:xfrm rot="10800000">
            <a:off x="10536704" y="6135984"/>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4" name="Google Shape;2124;p19"/>
          <p:cNvSpPr/>
          <p:nvPr/>
        </p:nvSpPr>
        <p:spPr>
          <a:xfrm rot="10800000">
            <a:off x="9723374" y="624131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25" name="Google Shape;2125;p19"/>
          <p:cNvSpPr/>
          <p:nvPr/>
        </p:nvSpPr>
        <p:spPr>
          <a:xfrm rot="-5400000">
            <a:off x="9723524" y="57923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26" name="Google Shape;2126;p19"/>
          <p:cNvGrpSpPr/>
          <p:nvPr/>
        </p:nvGrpSpPr>
        <p:grpSpPr>
          <a:xfrm rot="-5400000">
            <a:off x="9833061" y="6249586"/>
            <a:ext cx="234029" cy="453324"/>
            <a:chOff x="10628069" y="2437255"/>
            <a:chExt cx="369772" cy="748800"/>
          </a:xfrm>
        </p:grpSpPr>
        <p:cxnSp>
          <p:nvCxnSpPr>
            <p:cNvPr id="2127" name="Google Shape;2127;p1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28" name="Google Shape;2128;p1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29" name="Google Shape;2129;p1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130" name="Google Shape;2130;p19"/>
          <p:cNvGrpSpPr/>
          <p:nvPr/>
        </p:nvGrpSpPr>
        <p:grpSpPr>
          <a:xfrm rot="-5400000">
            <a:off x="9839116" y="5796903"/>
            <a:ext cx="223860" cy="453324"/>
            <a:chOff x="10628069" y="2437255"/>
            <a:chExt cx="369772" cy="748800"/>
          </a:xfrm>
        </p:grpSpPr>
        <p:cxnSp>
          <p:nvCxnSpPr>
            <p:cNvPr id="2131" name="Google Shape;2131;p1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132" name="Google Shape;2132;p1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133" name="Google Shape;2133;p1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134" name="Google Shape;2134;p19"/>
          <p:cNvSpPr/>
          <p:nvPr/>
        </p:nvSpPr>
        <p:spPr>
          <a:xfrm flipH="1">
            <a:off x="9275700" y="5792731"/>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35" name="Google Shape;2135;p19"/>
          <p:cNvSpPr/>
          <p:nvPr/>
        </p:nvSpPr>
        <p:spPr>
          <a:xfrm rot="10800000">
            <a:off x="10981487"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6" name="Google Shape;2136;p19"/>
          <p:cNvSpPr/>
          <p:nvPr/>
        </p:nvSpPr>
        <p:spPr>
          <a:xfrm rot="10800000">
            <a:off x="10864286"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7" name="Google Shape;2137;p19"/>
          <p:cNvSpPr/>
          <p:nvPr/>
        </p:nvSpPr>
        <p:spPr>
          <a:xfrm rot="10800000">
            <a:off x="10747084" y="565388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8" name="Google Shape;2138;p19"/>
          <p:cNvSpPr/>
          <p:nvPr/>
        </p:nvSpPr>
        <p:spPr>
          <a:xfrm rot="10800000">
            <a:off x="10981487"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9" name="Google Shape;2139;p19"/>
          <p:cNvSpPr/>
          <p:nvPr/>
        </p:nvSpPr>
        <p:spPr>
          <a:xfrm rot="10800000">
            <a:off x="10864286"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0" name="Google Shape;2140;p19"/>
          <p:cNvSpPr/>
          <p:nvPr/>
        </p:nvSpPr>
        <p:spPr>
          <a:xfrm rot="10800000">
            <a:off x="10747084" y="5561129"/>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1" name="Google Shape;2141;p19"/>
          <p:cNvSpPr/>
          <p:nvPr/>
        </p:nvSpPr>
        <p:spPr>
          <a:xfrm rot="10800000">
            <a:off x="10981487"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2" name="Google Shape;2142;p19"/>
          <p:cNvSpPr/>
          <p:nvPr/>
        </p:nvSpPr>
        <p:spPr>
          <a:xfrm rot="10800000">
            <a:off x="10864286"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3" name="Google Shape;2143;p19"/>
          <p:cNvSpPr/>
          <p:nvPr/>
        </p:nvSpPr>
        <p:spPr>
          <a:xfrm rot="10800000">
            <a:off x="10747084" y="546837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4" name="Google Shape;2144;p19"/>
          <p:cNvSpPr/>
          <p:nvPr/>
        </p:nvSpPr>
        <p:spPr>
          <a:xfrm rot="10800000">
            <a:off x="10512681"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5" name="Google Shape;2145;p19"/>
          <p:cNvSpPr/>
          <p:nvPr/>
        </p:nvSpPr>
        <p:spPr>
          <a:xfrm rot="10800000">
            <a:off x="103954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6" name="Google Shape;2146;p19"/>
          <p:cNvSpPr/>
          <p:nvPr/>
        </p:nvSpPr>
        <p:spPr>
          <a:xfrm rot="10800000">
            <a:off x="10278279" y="5653887"/>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7" name="Google Shape;2147;p19"/>
          <p:cNvSpPr/>
          <p:nvPr/>
        </p:nvSpPr>
        <p:spPr>
          <a:xfrm rot="10800000">
            <a:off x="10512681"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8" name="Google Shape;2148;p19"/>
          <p:cNvSpPr/>
          <p:nvPr/>
        </p:nvSpPr>
        <p:spPr>
          <a:xfrm rot="10800000">
            <a:off x="103954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49" name="Google Shape;2149;p19"/>
          <p:cNvSpPr/>
          <p:nvPr/>
        </p:nvSpPr>
        <p:spPr>
          <a:xfrm rot="10800000">
            <a:off x="10278279" y="5561129"/>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0" name="Google Shape;2150;p19"/>
          <p:cNvSpPr/>
          <p:nvPr/>
        </p:nvSpPr>
        <p:spPr>
          <a:xfrm rot="10800000">
            <a:off x="10512681"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1" name="Google Shape;2151;p19"/>
          <p:cNvSpPr/>
          <p:nvPr/>
        </p:nvSpPr>
        <p:spPr>
          <a:xfrm rot="10800000">
            <a:off x="103954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2" name="Google Shape;2152;p19"/>
          <p:cNvSpPr/>
          <p:nvPr/>
        </p:nvSpPr>
        <p:spPr>
          <a:xfrm rot="10800000">
            <a:off x="10278279" y="546837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3" name="Google Shape;2153;p19"/>
          <p:cNvSpPr/>
          <p:nvPr/>
        </p:nvSpPr>
        <p:spPr>
          <a:xfrm rot="10800000">
            <a:off x="10629882" y="5661657"/>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4" name="Google Shape;2154;p19"/>
          <p:cNvSpPr/>
          <p:nvPr/>
        </p:nvSpPr>
        <p:spPr>
          <a:xfrm rot="10800000">
            <a:off x="10629882" y="5551902"/>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55" name="Google Shape;2155;p19"/>
          <p:cNvSpPr/>
          <p:nvPr/>
        </p:nvSpPr>
        <p:spPr>
          <a:xfrm rot="10800000">
            <a:off x="10629882" y="5453803"/>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56" name="Google Shape;2156;p19"/>
          <p:cNvGrpSpPr/>
          <p:nvPr/>
        </p:nvGrpSpPr>
        <p:grpSpPr>
          <a:xfrm rot="-5400000">
            <a:off x="10636708" y="4869344"/>
            <a:ext cx="440495" cy="517571"/>
            <a:chOff x="10628069" y="2437255"/>
            <a:chExt cx="369772" cy="748800"/>
          </a:xfrm>
        </p:grpSpPr>
        <p:cxnSp>
          <p:nvCxnSpPr>
            <p:cNvPr id="2157" name="Google Shape;2157;p1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158" name="Google Shape;2158;p1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159" name="Google Shape;2159;p1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160" name="Google Shape;2160;p19"/>
          <p:cNvSpPr/>
          <p:nvPr/>
        </p:nvSpPr>
        <p:spPr>
          <a:xfrm rot="-5400000">
            <a:off x="10196539" y="4901707"/>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1" name="Google Shape;2161;p19"/>
          <p:cNvSpPr/>
          <p:nvPr/>
        </p:nvSpPr>
        <p:spPr>
          <a:xfrm rot="10800000">
            <a:off x="10318163" y="5023480"/>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62" name="Google Shape;2162;p19"/>
          <p:cNvGrpSpPr/>
          <p:nvPr/>
        </p:nvGrpSpPr>
        <p:grpSpPr>
          <a:xfrm rot="5400000" flipH="1">
            <a:off x="9384290" y="5907646"/>
            <a:ext cx="679985" cy="679985"/>
            <a:chOff x="6214949" y="2511699"/>
            <a:chExt cx="1123200" cy="1123200"/>
          </a:xfrm>
        </p:grpSpPr>
        <p:sp>
          <p:nvSpPr>
            <p:cNvPr id="2163" name="Google Shape;2163;p1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4" name="Google Shape;2164;p1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165" name="Google Shape;2165;p1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24" name="Group 223">
            <a:extLst>
              <a:ext uri="{FF2B5EF4-FFF2-40B4-BE49-F238E27FC236}">
                <a16:creationId xmlns:a16="http://schemas.microsoft.com/office/drawing/2014/main" id="{0C0D1A36-8C7A-4AA1-A5B7-F93C596715C6}"/>
              </a:ext>
            </a:extLst>
          </p:cNvPr>
          <p:cNvGrpSpPr/>
          <p:nvPr userDrawn="1"/>
        </p:nvGrpSpPr>
        <p:grpSpPr>
          <a:xfrm flipV="1">
            <a:off x="11119448" y="5906215"/>
            <a:ext cx="431321" cy="207753"/>
            <a:chOff x="11184673" y="2647468"/>
            <a:chExt cx="748937" cy="369772"/>
          </a:xfrm>
        </p:grpSpPr>
        <p:cxnSp>
          <p:nvCxnSpPr>
            <p:cNvPr id="225" name="Straight Connector 224">
              <a:extLst>
                <a:ext uri="{FF2B5EF4-FFF2-40B4-BE49-F238E27FC236}">
                  <a16:creationId xmlns:a16="http://schemas.microsoft.com/office/drawing/2014/main" id="{873ABF78-BE43-4EE6-82F1-C69EB3F8C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0E5CE81-B52C-42CB-84FF-49224DF8106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7A61F0B-C4DD-4217-9B84-89B2CE8347F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28" name="Group 227">
            <a:extLst>
              <a:ext uri="{FF2B5EF4-FFF2-40B4-BE49-F238E27FC236}">
                <a16:creationId xmlns:a16="http://schemas.microsoft.com/office/drawing/2014/main" id="{B59E5C56-96B5-4E73-ADC6-44A4EE33EB64}"/>
              </a:ext>
            </a:extLst>
          </p:cNvPr>
          <p:cNvGrpSpPr/>
          <p:nvPr userDrawn="1"/>
        </p:nvGrpSpPr>
        <p:grpSpPr>
          <a:xfrm flipV="1">
            <a:off x="1454988" y="701611"/>
            <a:ext cx="431321" cy="207753"/>
            <a:chOff x="11184673" y="2647468"/>
            <a:chExt cx="748937" cy="369772"/>
          </a:xfrm>
        </p:grpSpPr>
        <p:cxnSp>
          <p:nvCxnSpPr>
            <p:cNvPr id="229" name="Straight Connector 228">
              <a:extLst>
                <a:ext uri="{FF2B5EF4-FFF2-40B4-BE49-F238E27FC236}">
                  <a16:creationId xmlns:a16="http://schemas.microsoft.com/office/drawing/2014/main" id="{F01AF8D7-40B8-4558-A289-E3195C5A95F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5F094E38-E48B-4EDC-A528-739BD034456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96A695-0FF8-48A0-BED7-9569CB9E9139}"/>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2166"/>
        <p:cNvGrpSpPr/>
        <p:nvPr/>
      </p:nvGrpSpPr>
      <p:grpSpPr>
        <a:xfrm>
          <a:off x="0" y="0"/>
          <a:ext cx="0" cy="0"/>
          <a:chOff x="0" y="0"/>
          <a:chExt cx="0" cy="0"/>
        </a:xfrm>
      </p:grpSpPr>
      <p:sp>
        <p:nvSpPr>
          <p:cNvPr id="2378" name="Google Shape;2378;p20"/>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379" name="Google Shape;2379;p20"/>
          <p:cNvSpPr txBox="1">
            <a:spLocks noGrp="1"/>
          </p:cNvSpPr>
          <p:nvPr>
            <p:ph type="body" idx="1"/>
          </p:nvPr>
        </p:nvSpPr>
        <p:spPr>
          <a:xfrm>
            <a:off x="1807989" y="5647280"/>
            <a:ext cx="8575800" cy="936900"/>
          </a:xfrm>
          <a:prstGeom prst="rect">
            <a:avLst/>
          </a:prstGeom>
        </p:spPr>
        <p:txBody>
          <a:bodyPr spcFirstLastPara="1" wrap="square" lIns="121900" tIns="121900" rIns="121900" bIns="121900"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2100"/>
              </a:spcBef>
              <a:spcAft>
                <a:spcPts val="0"/>
              </a:spcAft>
              <a:buSzPts val="1400"/>
              <a:buChar char="○"/>
              <a:defRPr sz="1400"/>
            </a:lvl2pPr>
            <a:lvl3pPr marL="1371600" lvl="2" indent="-317500" algn="ctr" rtl="0">
              <a:spcBef>
                <a:spcPts val="2100"/>
              </a:spcBef>
              <a:spcAft>
                <a:spcPts val="0"/>
              </a:spcAft>
              <a:buSzPts val="1400"/>
              <a:buChar char="■"/>
              <a:defRPr sz="1400"/>
            </a:lvl3pPr>
            <a:lvl4pPr marL="1828800" lvl="3" indent="-317500" algn="ctr" rtl="0">
              <a:spcBef>
                <a:spcPts val="2100"/>
              </a:spcBef>
              <a:spcAft>
                <a:spcPts val="0"/>
              </a:spcAft>
              <a:buSzPts val="1400"/>
              <a:buChar char="●"/>
              <a:defRPr sz="1400"/>
            </a:lvl4pPr>
            <a:lvl5pPr marL="2286000" lvl="4" indent="-317500" algn="ctr" rtl="0">
              <a:spcBef>
                <a:spcPts val="2100"/>
              </a:spcBef>
              <a:spcAft>
                <a:spcPts val="0"/>
              </a:spcAft>
              <a:buSzPts val="1400"/>
              <a:buChar char="○"/>
              <a:defRPr sz="1400"/>
            </a:lvl5pPr>
            <a:lvl6pPr marL="2743200" lvl="5" indent="-317500" algn="ctr" rtl="0">
              <a:spcBef>
                <a:spcPts val="2100"/>
              </a:spcBef>
              <a:spcAft>
                <a:spcPts val="0"/>
              </a:spcAft>
              <a:buSzPts val="1400"/>
              <a:buChar char="■"/>
              <a:defRPr sz="1400"/>
            </a:lvl6pPr>
            <a:lvl7pPr marL="3200400" lvl="6" indent="-317500" algn="ctr" rtl="0">
              <a:spcBef>
                <a:spcPts val="2100"/>
              </a:spcBef>
              <a:spcAft>
                <a:spcPts val="0"/>
              </a:spcAft>
              <a:buSzPts val="1400"/>
              <a:buChar char="●"/>
              <a:defRPr sz="1400"/>
            </a:lvl7pPr>
            <a:lvl8pPr marL="3657600" lvl="7" indent="-317500" algn="ctr" rtl="0">
              <a:spcBef>
                <a:spcPts val="2100"/>
              </a:spcBef>
              <a:spcAft>
                <a:spcPts val="0"/>
              </a:spcAft>
              <a:buSzPts val="1400"/>
              <a:buChar char="○"/>
              <a:defRPr sz="1400"/>
            </a:lvl8pPr>
            <a:lvl9pPr marL="4114800" lvl="8" indent="-317500" algn="ctr" rtl="0">
              <a:spcBef>
                <a:spcPts val="2100"/>
              </a:spcBef>
              <a:spcAft>
                <a:spcPts val="2100"/>
              </a:spcAft>
              <a:buSzPts val="1400"/>
              <a:buChar char="■"/>
              <a:defRPr sz="1400"/>
            </a:lvl9pPr>
          </a:lstStyle>
          <a:p>
            <a:endParaRPr/>
          </a:p>
        </p:txBody>
      </p:sp>
      <p:sp>
        <p:nvSpPr>
          <p:cNvPr id="215" name="Google Shape;2025;p19">
            <a:extLst>
              <a:ext uri="{FF2B5EF4-FFF2-40B4-BE49-F238E27FC236}">
                <a16:creationId xmlns:a16="http://schemas.microsoft.com/office/drawing/2014/main" id="{75258BA1-D20D-4F81-98E9-DBBEA80CD42D}"/>
              </a:ext>
            </a:extLst>
          </p:cNvPr>
          <p:cNvSpPr/>
          <p:nvPr userDrawn="1"/>
        </p:nvSpPr>
        <p:spPr>
          <a:xfrm flipV="1">
            <a:off x="1897111" y="5829015"/>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16" name="Group 215">
            <a:extLst>
              <a:ext uri="{FF2B5EF4-FFF2-40B4-BE49-F238E27FC236}">
                <a16:creationId xmlns:a16="http://schemas.microsoft.com/office/drawing/2014/main" id="{03A767B0-883E-40BF-B600-16431F09C70C}"/>
              </a:ext>
            </a:extLst>
          </p:cNvPr>
          <p:cNvGrpSpPr/>
          <p:nvPr userDrawn="1"/>
        </p:nvGrpSpPr>
        <p:grpSpPr>
          <a:xfrm>
            <a:off x="1895791" y="5926034"/>
            <a:ext cx="915397" cy="770626"/>
            <a:chOff x="3210946" y="234733"/>
            <a:chExt cx="1560780" cy="1298611"/>
          </a:xfrm>
        </p:grpSpPr>
        <p:cxnSp>
          <p:nvCxnSpPr>
            <p:cNvPr id="217" name="Straight Connector 216">
              <a:extLst>
                <a:ext uri="{FF2B5EF4-FFF2-40B4-BE49-F238E27FC236}">
                  <a16:creationId xmlns:a16="http://schemas.microsoft.com/office/drawing/2014/main" id="{28AEEEC8-8DB7-4B41-92CF-B63AB87737B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74FC558-42D6-4489-90BE-A65149887067}"/>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CAA0062-D01B-4580-B79C-DF64F390C57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7D99380-D858-4A85-913C-454C8BF59D8E}"/>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394C034E-6A9F-4008-B5BF-8FB3AC15C0D4}"/>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04325BB-580A-4A3D-A48B-65559E79B22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37939FB-04E0-4D9B-9F2F-181A7CE31542}"/>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E9A6AD3-A95E-447B-BF7D-6DD0EC86C32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5" name="Google Shape;2109;p19">
            <a:extLst>
              <a:ext uri="{FF2B5EF4-FFF2-40B4-BE49-F238E27FC236}">
                <a16:creationId xmlns:a16="http://schemas.microsoft.com/office/drawing/2014/main" id="{4D8F9471-E0CB-4E56-B1E2-97D8F0B4EFB7}"/>
              </a:ext>
            </a:extLst>
          </p:cNvPr>
          <p:cNvSpPr/>
          <p:nvPr userDrawn="1"/>
        </p:nvSpPr>
        <p:spPr>
          <a:xfrm rot="10800000" flipV="1">
            <a:off x="10182913" y="159024"/>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6" name="Group 225">
            <a:extLst>
              <a:ext uri="{FF2B5EF4-FFF2-40B4-BE49-F238E27FC236}">
                <a16:creationId xmlns:a16="http://schemas.microsoft.com/office/drawing/2014/main" id="{8B2C697B-06D9-49DB-B8C1-0340E48DA5DA}"/>
              </a:ext>
            </a:extLst>
          </p:cNvPr>
          <p:cNvGrpSpPr/>
          <p:nvPr userDrawn="1"/>
        </p:nvGrpSpPr>
        <p:grpSpPr>
          <a:xfrm>
            <a:off x="10171397" y="154969"/>
            <a:ext cx="952963" cy="802251"/>
            <a:chOff x="3210946" y="234733"/>
            <a:chExt cx="1560780" cy="1298611"/>
          </a:xfrm>
        </p:grpSpPr>
        <p:cxnSp>
          <p:nvCxnSpPr>
            <p:cNvPr id="227" name="Straight Connector 226">
              <a:extLst>
                <a:ext uri="{FF2B5EF4-FFF2-40B4-BE49-F238E27FC236}">
                  <a16:creationId xmlns:a16="http://schemas.microsoft.com/office/drawing/2014/main" id="{AC2BB641-512F-4461-A9B3-B00F9822BD57}"/>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90C9550C-4445-4DFE-869E-B921DE95CF7E}"/>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55B5F11-5CE7-400A-A83A-5CE4CA8B875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19B3333-9D22-4F4A-9D80-C802A5F34E5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8FA68A4-D73F-4149-A0B1-64557475F075}"/>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8566AB0-7985-4A97-9838-35C238584481}"/>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980B9A9-AFFE-4384-955B-5CF77BEDC96F}"/>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5AF1C55-6FB7-4999-A6D3-3F6C4611EFE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5" name="Google Shape;1955;p19">
            <a:extLst>
              <a:ext uri="{FF2B5EF4-FFF2-40B4-BE49-F238E27FC236}">
                <a16:creationId xmlns:a16="http://schemas.microsoft.com/office/drawing/2014/main" id="{46B19748-A988-4C0F-9D07-4A800C4A9636}"/>
              </a:ext>
            </a:extLst>
          </p:cNvPr>
          <p:cNvGrpSpPr/>
          <p:nvPr userDrawn="1"/>
        </p:nvGrpSpPr>
        <p:grpSpPr>
          <a:xfrm flipV="1">
            <a:off x="1139427" y="4979546"/>
            <a:ext cx="649680" cy="436176"/>
            <a:chOff x="10624861" y="3933984"/>
            <a:chExt cx="1115330" cy="748800"/>
          </a:xfrm>
        </p:grpSpPr>
        <p:cxnSp>
          <p:nvCxnSpPr>
            <p:cNvPr id="236" name="Google Shape;1956;p19">
              <a:extLst>
                <a:ext uri="{FF2B5EF4-FFF2-40B4-BE49-F238E27FC236}">
                  <a16:creationId xmlns:a16="http://schemas.microsoft.com/office/drawing/2014/main" id="{BA2FD087-F060-42DD-8B16-36FA548C7824}"/>
                </a:ext>
              </a:extLst>
            </p:cNvPr>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7" name="Google Shape;1957;p19">
              <a:extLst>
                <a:ext uri="{FF2B5EF4-FFF2-40B4-BE49-F238E27FC236}">
                  <a16:creationId xmlns:a16="http://schemas.microsoft.com/office/drawing/2014/main" id="{E19239C2-38BE-4888-BC9B-3708D749C1E3}"/>
                </a:ext>
              </a:extLst>
            </p:cNvPr>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8" name="Google Shape;1958;p19">
              <a:extLst>
                <a:ext uri="{FF2B5EF4-FFF2-40B4-BE49-F238E27FC236}">
                  <a16:creationId xmlns:a16="http://schemas.microsoft.com/office/drawing/2014/main" id="{6370C3F6-95E1-4ED4-9C6C-3C7564511829}"/>
                </a:ext>
              </a:extLst>
            </p:cNvPr>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 name="Google Shape;1959;p19">
              <a:extLst>
                <a:ext uri="{FF2B5EF4-FFF2-40B4-BE49-F238E27FC236}">
                  <a16:creationId xmlns:a16="http://schemas.microsoft.com/office/drawing/2014/main" id="{022EEE47-0C99-4BBD-8E79-99CC6F77560D}"/>
                </a:ext>
              </a:extLst>
            </p:cNvPr>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 name="Google Shape;1960;p19">
              <a:extLst>
                <a:ext uri="{FF2B5EF4-FFF2-40B4-BE49-F238E27FC236}">
                  <a16:creationId xmlns:a16="http://schemas.microsoft.com/office/drawing/2014/main" id="{38BDDDDC-A035-4CBC-B91E-46327350B153}"/>
                </a:ext>
              </a:extLst>
            </p:cNvPr>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1" name="Google Shape;1961;p19">
              <a:extLst>
                <a:ext uri="{FF2B5EF4-FFF2-40B4-BE49-F238E27FC236}">
                  <a16:creationId xmlns:a16="http://schemas.microsoft.com/office/drawing/2014/main" id="{915930B5-963C-4082-A40D-E03D637F675E}"/>
                </a:ext>
              </a:extLst>
            </p:cNvPr>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2" name="Google Shape;1962;p19">
              <a:extLst>
                <a:ext uri="{FF2B5EF4-FFF2-40B4-BE49-F238E27FC236}">
                  <a16:creationId xmlns:a16="http://schemas.microsoft.com/office/drawing/2014/main" id="{C81BA0C7-27FC-4DE3-A3D8-C4FB1BBB23C0}"/>
                </a:ext>
              </a:extLst>
            </p:cNvPr>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3" name="Google Shape;1963;p19">
            <a:extLst>
              <a:ext uri="{FF2B5EF4-FFF2-40B4-BE49-F238E27FC236}">
                <a16:creationId xmlns:a16="http://schemas.microsoft.com/office/drawing/2014/main" id="{57FA773F-1B5B-4F28-AD94-87B774FF1E4A}"/>
              </a:ext>
            </a:extLst>
          </p:cNvPr>
          <p:cNvSpPr/>
          <p:nvPr userDrawn="1"/>
        </p:nvSpPr>
        <p:spPr>
          <a:xfrm flipV="1">
            <a:off x="159730" y="6269490"/>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 name="Google Shape;1964;p19">
            <a:extLst>
              <a:ext uri="{FF2B5EF4-FFF2-40B4-BE49-F238E27FC236}">
                <a16:creationId xmlns:a16="http://schemas.microsoft.com/office/drawing/2014/main" id="{5FBA0CB6-DB84-456B-8820-216C3119ECAA}"/>
              </a:ext>
            </a:extLst>
          </p:cNvPr>
          <p:cNvSpPr/>
          <p:nvPr userDrawn="1"/>
        </p:nvSpPr>
        <p:spPr>
          <a:xfrm flipV="1">
            <a:off x="166939" y="5847889"/>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 name="Google Shape;1965;p19">
            <a:extLst>
              <a:ext uri="{FF2B5EF4-FFF2-40B4-BE49-F238E27FC236}">
                <a16:creationId xmlns:a16="http://schemas.microsoft.com/office/drawing/2014/main" id="{8C439AD8-2D12-47DF-ACC3-31A116495B7C}"/>
              </a:ext>
            </a:extLst>
          </p:cNvPr>
          <p:cNvGrpSpPr/>
          <p:nvPr userDrawn="1"/>
        </p:nvGrpSpPr>
        <p:grpSpPr>
          <a:xfrm flipV="1">
            <a:off x="159886" y="5839243"/>
            <a:ext cx="430783" cy="436176"/>
            <a:chOff x="8943245" y="2438859"/>
            <a:chExt cx="739541" cy="748800"/>
          </a:xfrm>
        </p:grpSpPr>
        <p:cxnSp>
          <p:nvCxnSpPr>
            <p:cNvPr id="246" name="Google Shape;1966;p19">
              <a:extLst>
                <a:ext uri="{FF2B5EF4-FFF2-40B4-BE49-F238E27FC236}">
                  <a16:creationId xmlns:a16="http://schemas.microsoft.com/office/drawing/2014/main" id="{2AFCFE41-6999-4E46-9A83-927A3706EB7B}"/>
                </a:ext>
              </a:extLst>
            </p:cNvPr>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7" name="Google Shape;1967;p19">
              <a:extLst>
                <a:ext uri="{FF2B5EF4-FFF2-40B4-BE49-F238E27FC236}">
                  <a16:creationId xmlns:a16="http://schemas.microsoft.com/office/drawing/2014/main" id="{04217D95-6E66-49FD-8548-E8370B357EC2}"/>
                </a:ext>
              </a:extLst>
            </p:cNvPr>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8" name="Google Shape;1968;p19">
              <a:extLst>
                <a:ext uri="{FF2B5EF4-FFF2-40B4-BE49-F238E27FC236}">
                  <a16:creationId xmlns:a16="http://schemas.microsoft.com/office/drawing/2014/main" id="{C35818E1-D8CD-41E3-9888-BAA2CAE09B78}"/>
                </a:ext>
              </a:extLst>
            </p:cNvPr>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9" name="Google Shape;1969;p19">
              <a:extLst>
                <a:ext uri="{FF2B5EF4-FFF2-40B4-BE49-F238E27FC236}">
                  <a16:creationId xmlns:a16="http://schemas.microsoft.com/office/drawing/2014/main" id="{595CEC0F-5DBD-4450-A4C4-28240795ACFA}"/>
                </a:ext>
              </a:extLst>
            </p:cNvPr>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 name="Google Shape;1970;p19">
              <a:extLst>
                <a:ext uri="{FF2B5EF4-FFF2-40B4-BE49-F238E27FC236}">
                  <a16:creationId xmlns:a16="http://schemas.microsoft.com/office/drawing/2014/main" id="{C5A5F3FB-61B8-4150-A3B6-9AC520F3E7A7}"/>
                </a:ext>
              </a:extLst>
            </p:cNvPr>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51" name="Google Shape;1971;p19">
            <a:extLst>
              <a:ext uri="{FF2B5EF4-FFF2-40B4-BE49-F238E27FC236}">
                <a16:creationId xmlns:a16="http://schemas.microsoft.com/office/drawing/2014/main" id="{523CC106-3FCD-419D-9180-55158F54B9B5}"/>
              </a:ext>
            </a:extLst>
          </p:cNvPr>
          <p:cNvSpPr/>
          <p:nvPr userDrawn="1"/>
        </p:nvSpPr>
        <p:spPr>
          <a:xfrm flipV="1">
            <a:off x="248635" y="5957862"/>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 name="Google Shape;1972;p19">
            <a:extLst>
              <a:ext uri="{FF2B5EF4-FFF2-40B4-BE49-F238E27FC236}">
                <a16:creationId xmlns:a16="http://schemas.microsoft.com/office/drawing/2014/main" id="{D08B57C5-EAD4-4C72-85D2-EC8812A3BB7B}"/>
              </a:ext>
            </a:extLst>
          </p:cNvPr>
          <p:cNvSpPr/>
          <p:nvPr userDrawn="1"/>
        </p:nvSpPr>
        <p:spPr>
          <a:xfrm flipV="1">
            <a:off x="363102" y="6072594"/>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 name="Google Shape;1973;p19">
            <a:extLst>
              <a:ext uri="{FF2B5EF4-FFF2-40B4-BE49-F238E27FC236}">
                <a16:creationId xmlns:a16="http://schemas.microsoft.com/office/drawing/2014/main" id="{0854B346-D72F-49BF-974C-316356B2E350}"/>
              </a:ext>
            </a:extLst>
          </p:cNvPr>
          <p:cNvSpPr/>
          <p:nvPr userDrawn="1"/>
        </p:nvSpPr>
        <p:spPr>
          <a:xfrm flipV="1">
            <a:off x="467289" y="6176606"/>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 name="Google Shape;1974;p19">
            <a:extLst>
              <a:ext uri="{FF2B5EF4-FFF2-40B4-BE49-F238E27FC236}">
                <a16:creationId xmlns:a16="http://schemas.microsoft.com/office/drawing/2014/main" id="{46C13C9F-A996-492C-B1B7-946921B0B56B}"/>
              </a:ext>
            </a:extLst>
          </p:cNvPr>
          <p:cNvSpPr/>
          <p:nvPr userDrawn="1"/>
        </p:nvSpPr>
        <p:spPr>
          <a:xfrm flipV="1">
            <a:off x="1027811" y="6269490"/>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5" name="Google Shape;1975;p19">
            <a:extLst>
              <a:ext uri="{FF2B5EF4-FFF2-40B4-BE49-F238E27FC236}">
                <a16:creationId xmlns:a16="http://schemas.microsoft.com/office/drawing/2014/main" id="{6ECD9FF3-65B2-4CAC-AF70-2C709614D5DF}"/>
              </a:ext>
            </a:extLst>
          </p:cNvPr>
          <p:cNvSpPr/>
          <p:nvPr userDrawn="1"/>
        </p:nvSpPr>
        <p:spPr>
          <a:xfrm flipV="1">
            <a:off x="1026877" y="5833110"/>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6" name="Google Shape;1976;p19">
            <a:extLst>
              <a:ext uri="{FF2B5EF4-FFF2-40B4-BE49-F238E27FC236}">
                <a16:creationId xmlns:a16="http://schemas.microsoft.com/office/drawing/2014/main" id="{4BA730EE-AF52-4EF0-9E75-3489DFEB2F90}"/>
              </a:ext>
            </a:extLst>
          </p:cNvPr>
          <p:cNvGrpSpPr/>
          <p:nvPr userDrawn="1"/>
        </p:nvGrpSpPr>
        <p:grpSpPr>
          <a:xfrm flipV="1">
            <a:off x="1141296" y="5840177"/>
            <a:ext cx="215392" cy="436176"/>
            <a:chOff x="10628069" y="2437255"/>
            <a:chExt cx="369772" cy="748800"/>
          </a:xfrm>
        </p:grpSpPr>
        <p:cxnSp>
          <p:nvCxnSpPr>
            <p:cNvPr id="257" name="Google Shape;1977;p19">
              <a:extLst>
                <a:ext uri="{FF2B5EF4-FFF2-40B4-BE49-F238E27FC236}">
                  <a16:creationId xmlns:a16="http://schemas.microsoft.com/office/drawing/2014/main" id="{29DBC258-A48C-4566-9D88-0B8E24B83839}"/>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8" name="Google Shape;1978;p19">
              <a:extLst>
                <a:ext uri="{FF2B5EF4-FFF2-40B4-BE49-F238E27FC236}">
                  <a16:creationId xmlns:a16="http://schemas.microsoft.com/office/drawing/2014/main" id="{18A7521E-1E3A-4DF8-8194-4E24FECAB7AA}"/>
                </a:ext>
              </a:extLst>
            </p:cNvPr>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9" name="Google Shape;1979;p19">
              <a:extLst>
                <a:ext uri="{FF2B5EF4-FFF2-40B4-BE49-F238E27FC236}">
                  <a16:creationId xmlns:a16="http://schemas.microsoft.com/office/drawing/2014/main" id="{AD623859-8A59-4314-8E4F-5C38BBAD25C4}"/>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60" name="Google Shape;1980;p19">
            <a:extLst>
              <a:ext uri="{FF2B5EF4-FFF2-40B4-BE49-F238E27FC236}">
                <a16:creationId xmlns:a16="http://schemas.microsoft.com/office/drawing/2014/main" id="{7A02157A-EFB9-4283-97AD-8275E7A2784C}"/>
              </a:ext>
            </a:extLst>
          </p:cNvPr>
          <p:cNvSpPr/>
          <p:nvPr userDrawn="1"/>
        </p:nvSpPr>
        <p:spPr>
          <a:xfrm flipV="1">
            <a:off x="1133534" y="6367098"/>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1981;p19">
            <a:extLst>
              <a:ext uri="{FF2B5EF4-FFF2-40B4-BE49-F238E27FC236}">
                <a16:creationId xmlns:a16="http://schemas.microsoft.com/office/drawing/2014/main" id="{B967AD79-46C7-4CB5-8620-554EC0FE1A86}"/>
              </a:ext>
            </a:extLst>
          </p:cNvPr>
          <p:cNvSpPr/>
          <p:nvPr userDrawn="1"/>
        </p:nvSpPr>
        <p:spPr>
          <a:xfrm flipV="1">
            <a:off x="1189132" y="6422800"/>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2" name="Google Shape;1982;p19">
            <a:extLst>
              <a:ext uri="{FF2B5EF4-FFF2-40B4-BE49-F238E27FC236}">
                <a16:creationId xmlns:a16="http://schemas.microsoft.com/office/drawing/2014/main" id="{60A7F2CA-5D9F-4F05-9116-1B7407982FC0}"/>
              </a:ext>
            </a:extLst>
          </p:cNvPr>
          <p:cNvSpPr/>
          <p:nvPr userDrawn="1"/>
        </p:nvSpPr>
        <p:spPr>
          <a:xfrm rot="16200000" flipV="1">
            <a:off x="1465366" y="5831973"/>
            <a:ext cx="436200" cy="436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3" name="Google Shape;1987;p19">
            <a:extLst>
              <a:ext uri="{FF2B5EF4-FFF2-40B4-BE49-F238E27FC236}">
                <a16:creationId xmlns:a16="http://schemas.microsoft.com/office/drawing/2014/main" id="{2D1763CD-6200-498F-B14C-6FF7951B289F}"/>
              </a:ext>
            </a:extLst>
          </p:cNvPr>
          <p:cNvSpPr/>
          <p:nvPr userDrawn="1"/>
        </p:nvSpPr>
        <p:spPr>
          <a:xfrm flipV="1">
            <a:off x="1477871" y="6280973"/>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4" name="Google Shape;1988;p19">
            <a:extLst>
              <a:ext uri="{FF2B5EF4-FFF2-40B4-BE49-F238E27FC236}">
                <a16:creationId xmlns:a16="http://schemas.microsoft.com/office/drawing/2014/main" id="{01470041-FF37-4A45-AF19-A35A22034033}"/>
              </a:ext>
            </a:extLst>
          </p:cNvPr>
          <p:cNvSpPr/>
          <p:nvPr userDrawn="1"/>
        </p:nvSpPr>
        <p:spPr>
          <a:xfrm flipV="1">
            <a:off x="1564303" y="6373639"/>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5" name="Google Shape;1989;p19">
            <a:extLst>
              <a:ext uri="{FF2B5EF4-FFF2-40B4-BE49-F238E27FC236}">
                <a16:creationId xmlns:a16="http://schemas.microsoft.com/office/drawing/2014/main" id="{6FCA7C46-7778-4B8A-9D87-72B15BE7E930}"/>
              </a:ext>
            </a:extLst>
          </p:cNvPr>
          <p:cNvSpPr/>
          <p:nvPr userDrawn="1"/>
        </p:nvSpPr>
        <p:spPr>
          <a:xfrm flipV="1">
            <a:off x="1619901" y="6429341"/>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6" name="Google Shape;1990;p19">
            <a:extLst>
              <a:ext uri="{FF2B5EF4-FFF2-40B4-BE49-F238E27FC236}">
                <a16:creationId xmlns:a16="http://schemas.microsoft.com/office/drawing/2014/main" id="{2FADD977-5EBD-4782-ABA0-3F1060F25A78}"/>
              </a:ext>
            </a:extLst>
          </p:cNvPr>
          <p:cNvSpPr/>
          <p:nvPr userDrawn="1"/>
        </p:nvSpPr>
        <p:spPr>
          <a:xfrm rot="5400000" flipV="1">
            <a:off x="166004" y="4979926"/>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7" name="Google Shape;1991;p19">
            <a:extLst>
              <a:ext uri="{FF2B5EF4-FFF2-40B4-BE49-F238E27FC236}">
                <a16:creationId xmlns:a16="http://schemas.microsoft.com/office/drawing/2014/main" id="{9D3B8D29-5D13-457A-BC19-F5FD2BAB951C}"/>
              </a:ext>
            </a:extLst>
          </p:cNvPr>
          <p:cNvSpPr/>
          <p:nvPr userDrawn="1"/>
        </p:nvSpPr>
        <p:spPr>
          <a:xfrm rot="5400000" flipV="1">
            <a:off x="271459" y="5085383"/>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8" name="Google Shape;1992;p19">
            <a:extLst>
              <a:ext uri="{FF2B5EF4-FFF2-40B4-BE49-F238E27FC236}">
                <a16:creationId xmlns:a16="http://schemas.microsoft.com/office/drawing/2014/main" id="{B77DBB1A-994D-457F-A7FE-128F278D0700}"/>
              </a:ext>
            </a:extLst>
          </p:cNvPr>
          <p:cNvSpPr/>
          <p:nvPr userDrawn="1"/>
        </p:nvSpPr>
        <p:spPr>
          <a:xfrm rot="5400000" flipV="1">
            <a:off x="370042" y="5183965"/>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69" name="Google Shape;1993;p19">
            <a:extLst>
              <a:ext uri="{FF2B5EF4-FFF2-40B4-BE49-F238E27FC236}">
                <a16:creationId xmlns:a16="http://schemas.microsoft.com/office/drawing/2014/main" id="{B7C4C815-0E39-4B4D-8352-E0AA09931322}"/>
              </a:ext>
            </a:extLst>
          </p:cNvPr>
          <p:cNvSpPr/>
          <p:nvPr userDrawn="1"/>
        </p:nvSpPr>
        <p:spPr>
          <a:xfrm rot="5400000" flipV="1">
            <a:off x="486844" y="5291425"/>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0" name="Google Shape;1994;p19">
            <a:extLst>
              <a:ext uri="{FF2B5EF4-FFF2-40B4-BE49-F238E27FC236}">
                <a16:creationId xmlns:a16="http://schemas.microsoft.com/office/drawing/2014/main" id="{166A22C3-1CF9-4340-981D-2E5C11588278}"/>
              </a:ext>
            </a:extLst>
          </p:cNvPr>
          <p:cNvSpPr/>
          <p:nvPr userDrawn="1"/>
        </p:nvSpPr>
        <p:spPr>
          <a:xfrm rot="5400000" flipH="1" flipV="1">
            <a:off x="165069" y="4986341"/>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1" name="Google Shape;1995;p19">
            <a:extLst>
              <a:ext uri="{FF2B5EF4-FFF2-40B4-BE49-F238E27FC236}">
                <a16:creationId xmlns:a16="http://schemas.microsoft.com/office/drawing/2014/main" id="{DC356A24-0D94-4BAC-AD24-C208F86751B7}"/>
              </a:ext>
            </a:extLst>
          </p:cNvPr>
          <p:cNvSpPr/>
          <p:nvPr userDrawn="1"/>
        </p:nvSpPr>
        <p:spPr>
          <a:xfrm rot="16200000" flipV="1">
            <a:off x="169610" y="4986341"/>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2" name="Google Shape;1996;p19">
            <a:extLst>
              <a:ext uri="{FF2B5EF4-FFF2-40B4-BE49-F238E27FC236}">
                <a16:creationId xmlns:a16="http://schemas.microsoft.com/office/drawing/2014/main" id="{380256E2-499E-4B68-9A64-0022AE251C79}"/>
              </a:ext>
            </a:extLst>
          </p:cNvPr>
          <p:cNvSpPr/>
          <p:nvPr userDrawn="1"/>
        </p:nvSpPr>
        <p:spPr>
          <a:xfrm rot="5400000" flipH="1" flipV="1">
            <a:off x="374714" y="5196209"/>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73" name="Google Shape;1997;p19">
            <a:extLst>
              <a:ext uri="{FF2B5EF4-FFF2-40B4-BE49-F238E27FC236}">
                <a16:creationId xmlns:a16="http://schemas.microsoft.com/office/drawing/2014/main" id="{C80A416F-8A63-4A23-9ACB-ECE21C9ABDCD}"/>
              </a:ext>
            </a:extLst>
          </p:cNvPr>
          <p:cNvSpPr/>
          <p:nvPr userDrawn="1"/>
        </p:nvSpPr>
        <p:spPr>
          <a:xfrm rot="5400000" flipH="1" flipV="1">
            <a:off x="485910" y="5309252"/>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74" name="Google Shape;1998;p19">
            <a:extLst>
              <a:ext uri="{FF2B5EF4-FFF2-40B4-BE49-F238E27FC236}">
                <a16:creationId xmlns:a16="http://schemas.microsoft.com/office/drawing/2014/main" id="{4DD6CA61-689E-431A-AAC5-5766EE3F1208}"/>
              </a:ext>
            </a:extLst>
          </p:cNvPr>
          <p:cNvGrpSpPr/>
          <p:nvPr userDrawn="1"/>
        </p:nvGrpSpPr>
        <p:grpSpPr>
          <a:xfrm flipV="1">
            <a:off x="1140361" y="5404722"/>
            <a:ext cx="649680" cy="436176"/>
            <a:chOff x="10626465" y="3184818"/>
            <a:chExt cx="1115330" cy="748800"/>
          </a:xfrm>
        </p:grpSpPr>
        <p:cxnSp>
          <p:nvCxnSpPr>
            <p:cNvPr id="275" name="Google Shape;1999;p19">
              <a:extLst>
                <a:ext uri="{FF2B5EF4-FFF2-40B4-BE49-F238E27FC236}">
                  <a16:creationId xmlns:a16="http://schemas.microsoft.com/office/drawing/2014/main" id="{7F7FA231-E5ED-43D9-A080-AAD69E657C42}"/>
                </a:ext>
              </a:extLst>
            </p:cNvPr>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6" name="Google Shape;2000;p19">
              <a:extLst>
                <a:ext uri="{FF2B5EF4-FFF2-40B4-BE49-F238E27FC236}">
                  <a16:creationId xmlns:a16="http://schemas.microsoft.com/office/drawing/2014/main" id="{BD177583-371D-4C49-8873-B84BE129E23D}"/>
                </a:ext>
              </a:extLst>
            </p:cNvPr>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7" name="Google Shape;2001;p19">
              <a:extLst>
                <a:ext uri="{FF2B5EF4-FFF2-40B4-BE49-F238E27FC236}">
                  <a16:creationId xmlns:a16="http://schemas.microsoft.com/office/drawing/2014/main" id="{066BB1CD-565B-429D-872B-7F6744A3CEF8}"/>
                </a:ext>
              </a:extLst>
            </p:cNvPr>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8" name="Google Shape;2002;p19">
              <a:extLst>
                <a:ext uri="{FF2B5EF4-FFF2-40B4-BE49-F238E27FC236}">
                  <a16:creationId xmlns:a16="http://schemas.microsoft.com/office/drawing/2014/main" id="{8380348E-FCFE-4E32-9AD0-48C9FB817E6B}"/>
                </a:ext>
              </a:extLst>
            </p:cNvPr>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79" name="Google Shape;2003;p19">
              <a:extLst>
                <a:ext uri="{FF2B5EF4-FFF2-40B4-BE49-F238E27FC236}">
                  <a16:creationId xmlns:a16="http://schemas.microsoft.com/office/drawing/2014/main" id="{FF2F0880-296E-4316-8F06-F45A716D4816}"/>
                </a:ext>
              </a:extLst>
            </p:cNvPr>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80" name="Google Shape;2004;p19">
              <a:extLst>
                <a:ext uri="{FF2B5EF4-FFF2-40B4-BE49-F238E27FC236}">
                  <a16:creationId xmlns:a16="http://schemas.microsoft.com/office/drawing/2014/main" id="{FE0AA280-C289-4A3C-93BF-6C0BCA4B32C5}"/>
                </a:ext>
              </a:extLst>
            </p:cNvPr>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81" name="Google Shape;2005;p19">
              <a:extLst>
                <a:ext uri="{FF2B5EF4-FFF2-40B4-BE49-F238E27FC236}">
                  <a16:creationId xmlns:a16="http://schemas.microsoft.com/office/drawing/2014/main" id="{E790AD3D-393D-43D7-B605-2E9D30318134}"/>
                </a:ext>
              </a:extLst>
            </p:cNvPr>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82" name="Google Shape;2006;p19">
            <a:extLst>
              <a:ext uri="{FF2B5EF4-FFF2-40B4-BE49-F238E27FC236}">
                <a16:creationId xmlns:a16="http://schemas.microsoft.com/office/drawing/2014/main" id="{52A8ED34-0AFB-4AD1-90E6-127572A1DED9}"/>
              </a:ext>
            </a:extLst>
          </p:cNvPr>
          <p:cNvSpPr/>
          <p:nvPr userDrawn="1"/>
        </p:nvSpPr>
        <p:spPr>
          <a:xfrm flipV="1">
            <a:off x="1022338" y="5403059"/>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007;p19">
            <a:extLst>
              <a:ext uri="{FF2B5EF4-FFF2-40B4-BE49-F238E27FC236}">
                <a16:creationId xmlns:a16="http://schemas.microsoft.com/office/drawing/2014/main" id="{7737F9ED-BDB4-42B1-AF5A-523584E32524}"/>
              </a:ext>
            </a:extLst>
          </p:cNvPr>
          <p:cNvSpPr/>
          <p:nvPr userDrawn="1"/>
        </p:nvSpPr>
        <p:spPr>
          <a:xfrm rot="5400000" flipV="1">
            <a:off x="1469787" y="5411508"/>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84" name="Google Shape;2008;p19">
            <a:extLst>
              <a:ext uri="{FF2B5EF4-FFF2-40B4-BE49-F238E27FC236}">
                <a16:creationId xmlns:a16="http://schemas.microsoft.com/office/drawing/2014/main" id="{C02B3732-D247-482A-B90E-1A8C1564366D}"/>
              </a:ext>
            </a:extLst>
          </p:cNvPr>
          <p:cNvGrpSpPr/>
          <p:nvPr userDrawn="1"/>
        </p:nvGrpSpPr>
        <p:grpSpPr>
          <a:xfrm rot="10800000" flipV="1">
            <a:off x="1021263" y="4960954"/>
            <a:ext cx="882053" cy="442991"/>
            <a:chOff x="10576560" y="3328633"/>
            <a:chExt cx="1514255" cy="760500"/>
          </a:xfrm>
        </p:grpSpPr>
        <p:sp>
          <p:nvSpPr>
            <p:cNvPr id="285" name="Google Shape;2009;p19">
              <a:extLst>
                <a:ext uri="{FF2B5EF4-FFF2-40B4-BE49-F238E27FC236}">
                  <a16:creationId xmlns:a16="http://schemas.microsoft.com/office/drawing/2014/main" id="{E0395BE8-AE1C-4977-B2F8-BB235735777B}"/>
                </a:ext>
              </a:extLst>
            </p:cNvPr>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010;p19">
              <a:extLst>
                <a:ext uri="{FF2B5EF4-FFF2-40B4-BE49-F238E27FC236}">
                  <a16:creationId xmlns:a16="http://schemas.microsoft.com/office/drawing/2014/main" id="{F73D9D51-1651-4176-BFD2-9614002F1830}"/>
                </a:ext>
              </a:extLst>
            </p:cNvPr>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7" name="Google Shape;2011;p19">
            <a:extLst>
              <a:ext uri="{FF2B5EF4-FFF2-40B4-BE49-F238E27FC236}">
                <a16:creationId xmlns:a16="http://schemas.microsoft.com/office/drawing/2014/main" id="{F27FDF69-A61D-4891-BAA5-8C75CB7EC795}"/>
              </a:ext>
            </a:extLst>
          </p:cNvPr>
          <p:cNvSpPr/>
          <p:nvPr userDrawn="1"/>
        </p:nvSpPr>
        <p:spPr>
          <a:xfrm rot="18900000" flipV="1">
            <a:off x="1311124" y="5243225"/>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8" name="Google Shape;2012;p19">
            <a:extLst>
              <a:ext uri="{FF2B5EF4-FFF2-40B4-BE49-F238E27FC236}">
                <a16:creationId xmlns:a16="http://schemas.microsoft.com/office/drawing/2014/main" id="{B5447B0B-9053-4D24-AC1A-80367215AD05}"/>
              </a:ext>
            </a:extLst>
          </p:cNvPr>
          <p:cNvSpPr/>
          <p:nvPr userDrawn="1"/>
        </p:nvSpPr>
        <p:spPr>
          <a:xfrm flipV="1">
            <a:off x="1350320" y="528689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 name="Google Shape;2013;p19">
            <a:extLst>
              <a:ext uri="{FF2B5EF4-FFF2-40B4-BE49-F238E27FC236}">
                <a16:creationId xmlns:a16="http://schemas.microsoft.com/office/drawing/2014/main" id="{56D8742B-C160-47CB-8D6F-62510C626FCE}"/>
              </a:ext>
            </a:extLst>
          </p:cNvPr>
          <p:cNvSpPr/>
          <p:nvPr userDrawn="1"/>
        </p:nvSpPr>
        <p:spPr>
          <a:xfrm flipV="1">
            <a:off x="1405976" y="5342538"/>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 name="Google Shape;2014;p19">
            <a:extLst>
              <a:ext uri="{FF2B5EF4-FFF2-40B4-BE49-F238E27FC236}">
                <a16:creationId xmlns:a16="http://schemas.microsoft.com/office/drawing/2014/main" id="{449F42A6-4A07-4D21-AE9F-BEBA90B41CAA}"/>
              </a:ext>
            </a:extLst>
          </p:cNvPr>
          <p:cNvSpPr/>
          <p:nvPr userDrawn="1"/>
        </p:nvSpPr>
        <p:spPr>
          <a:xfrm rot="10800000" flipV="1">
            <a:off x="162124" y="4116388"/>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1" name="Google Shape;2015;p19">
            <a:extLst>
              <a:ext uri="{FF2B5EF4-FFF2-40B4-BE49-F238E27FC236}">
                <a16:creationId xmlns:a16="http://schemas.microsoft.com/office/drawing/2014/main" id="{7125CD6D-944D-4A22-99EE-1E505A3B102E}"/>
              </a:ext>
            </a:extLst>
          </p:cNvPr>
          <p:cNvSpPr/>
          <p:nvPr userDrawn="1"/>
        </p:nvSpPr>
        <p:spPr>
          <a:xfrm flipV="1">
            <a:off x="604505" y="4116437"/>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2" name="Google Shape;2016;p19">
            <a:extLst>
              <a:ext uri="{FF2B5EF4-FFF2-40B4-BE49-F238E27FC236}">
                <a16:creationId xmlns:a16="http://schemas.microsoft.com/office/drawing/2014/main" id="{A5743093-542F-4066-86A0-6CB1B2CA912F}"/>
              </a:ext>
            </a:extLst>
          </p:cNvPr>
          <p:cNvGrpSpPr/>
          <p:nvPr userDrawn="1"/>
        </p:nvGrpSpPr>
        <p:grpSpPr>
          <a:xfrm rot="10800000" flipV="1">
            <a:off x="159712" y="4540338"/>
            <a:ext cx="882053" cy="442991"/>
            <a:chOff x="10576560" y="3328633"/>
            <a:chExt cx="1514255" cy="760500"/>
          </a:xfrm>
        </p:grpSpPr>
        <p:sp>
          <p:nvSpPr>
            <p:cNvPr id="293" name="Google Shape;2017;p19">
              <a:extLst>
                <a:ext uri="{FF2B5EF4-FFF2-40B4-BE49-F238E27FC236}">
                  <a16:creationId xmlns:a16="http://schemas.microsoft.com/office/drawing/2014/main" id="{B46FEE17-1706-455A-9D27-68A73BE74389}"/>
                </a:ext>
              </a:extLst>
            </p:cNvPr>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018;p19">
              <a:extLst>
                <a:ext uri="{FF2B5EF4-FFF2-40B4-BE49-F238E27FC236}">
                  <a16:creationId xmlns:a16="http://schemas.microsoft.com/office/drawing/2014/main" id="{4F68AAE2-56BA-40C5-B2D8-EB73C7DB2844}"/>
                </a:ext>
              </a:extLst>
            </p:cNvPr>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95" name="Google Shape;2019;p19">
            <a:extLst>
              <a:ext uri="{FF2B5EF4-FFF2-40B4-BE49-F238E27FC236}">
                <a16:creationId xmlns:a16="http://schemas.microsoft.com/office/drawing/2014/main" id="{38CC4AE5-CC0B-4A64-B464-F94649D1CBC5}"/>
              </a:ext>
            </a:extLst>
          </p:cNvPr>
          <p:cNvSpPr/>
          <p:nvPr userDrawn="1"/>
        </p:nvSpPr>
        <p:spPr>
          <a:xfrm rot="5400000" flipH="1" flipV="1">
            <a:off x="382178" y="4338279"/>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6" name="Google Shape;2020;p19">
            <a:extLst>
              <a:ext uri="{FF2B5EF4-FFF2-40B4-BE49-F238E27FC236}">
                <a16:creationId xmlns:a16="http://schemas.microsoft.com/office/drawing/2014/main" id="{53017FBF-FB7A-4C4F-8EDE-6512F0F9B6D1}"/>
              </a:ext>
            </a:extLst>
          </p:cNvPr>
          <p:cNvSpPr/>
          <p:nvPr userDrawn="1"/>
        </p:nvSpPr>
        <p:spPr>
          <a:xfrm rot="5400000" flipV="1">
            <a:off x="381244" y="4339117"/>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97" name="Google Shape;2021;p19">
            <a:extLst>
              <a:ext uri="{FF2B5EF4-FFF2-40B4-BE49-F238E27FC236}">
                <a16:creationId xmlns:a16="http://schemas.microsoft.com/office/drawing/2014/main" id="{807EA792-39DC-48D0-BE6C-EAD042459D93}"/>
              </a:ext>
            </a:extLst>
          </p:cNvPr>
          <p:cNvGrpSpPr/>
          <p:nvPr userDrawn="1"/>
        </p:nvGrpSpPr>
        <p:grpSpPr>
          <a:xfrm flipV="1">
            <a:off x="430065" y="4398336"/>
            <a:ext cx="342860" cy="342859"/>
            <a:chOff x="9392653" y="5061283"/>
            <a:chExt cx="588600" cy="588600"/>
          </a:xfrm>
        </p:grpSpPr>
        <p:sp>
          <p:nvSpPr>
            <p:cNvPr id="298" name="Google Shape;2022;p19">
              <a:extLst>
                <a:ext uri="{FF2B5EF4-FFF2-40B4-BE49-F238E27FC236}">
                  <a16:creationId xmlns:a16="http://schemas.microsoft.com/office/drawing/2014/main" id="{34932453-98B2-45BA-8EF7-EAAC8EE13475}"/>
                </a:ext>
              </a:extLst>
            </p:cNvPr>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 name="Google Shape;2023;p19">
              <a:extLst>
                <a:ext uri="{FF2B5EF4-FFF2-40B4-BE49-F238E27FC236}">
                  <a16:creationId xmlns:a16="http://schemas.microsoft.com/office/drawing/2014/main" id="{6B9762D4-CBEA-454C-8972-5FDDCDE0933E}"/>
                </a:ext>
              </a:extLst>
            </p:cNvPr>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0" name="Google Shape;2024;p19">
              <a:extLst>
                <a:ext uri="{FF2B5EF4-FFF2-40B4-BE49-F238E27FC236}">
                  <a16:creationId xmlns:a16="http://schemas.microsoft.com/office/drawing/2014/main" id="{25901A17-764D-4618-885F-EE307D890D47}"/>
                </a:ext>
              </a:extLst>
            </p:cNvPr>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1" name="Google Shape;2035;p19">
            <a:extLst>
              <a:ext uri="{FF2B5EF4-FFF2-40B4-BE49-F238E27FC236}">
                <a16:creationId xmlns:a16="http://schemas.microsoft.com/office/drawing/2014/main" id="{3CD703F3-4D19-426A-B811-611EF3CA96A9}"/>
              </a:ext>
            </a:extLst>
          </p:cNvPr>
          <p:cNvGrpSpPr/>
          <p:nvPr userDrawn="1"/>
        </p:nvGrpSpPr>
        <p:grpSpPr>
          <a:xfrm rot="59612" flipV="1">
            <a:off x="1910406" y="5814613"/>
            <a:ext cx="893366" cy="893311"/>
            <a:chOff x="3247624" y="213651"/>
            <a:chExt cx="1533709" cy="1533614"/>
          </a:xfrm>
        </p:grpSpPr>
        <p:sp>
          <p:nvSpPr>
            <p:cNvPr id="302" name="Google Shape;2036;p19">
              <a:extLst>
                <a:ext uri="{FF2B5EF4-FFF2-40B4-BE49-F238E27FC236}">
                  <a16:creationId xmlns:a16="http://schemas.microsoft.com/office/drawing/2014/main" id="{A01B89D3-CD6D-40BB-9665-047F08319189}"/>
                </a:ext>
              </a:extLst>
            </p:cNvPr>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3" name="Google Shape;2037;p19">
              <a:extLst>
                <a:ext uri="{FF2B5EF4-FFF2-40B4-BE49-F238E27FC236}">
                  <a16:creationId xmlns:a16="http://schemas.microsoft.com/office/drawing/2014/main" id="{E8A69F7E-C00C-40E5-A031-27A792693D48}"/>
                </a:ext>
              </a:extLst>
            </p:cNvPr>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04" name="Google Shape;2038;p19">
            <a:extLst>
              <a:ext uri="{FF2B5EF4-FFF2-40B4-BE49-F238E27FC236}">
                <a16:creationId xmlns:a16="http://schemas.microsoft.com/office/drawing/2014/main" id="{ACBB9EC0-6E95-4041-A6B2-965994F0B592}"/>
              </a:ext>
            </a:extLst>
          </p:cNvPr>
          <p:cNvSpPr/>
          <p:nvPr userDrawn="1"/>
        </p:nvSpPr>
        <p:spPr>
          <a:xfrm flipV="1">
            <a:off x="2152024" y="6056542"/>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2039;p19">
            <a:extLst>
              <a:ext uri="{FF2B5EF4-FFF2-40B4-BE49-F238E27FC236}">
                <a16:creationId xmlns:a16="http://schemas.microsoft.com/office/drawing/2014/main" id="{6871C33F-0D4C-4787-A9BC-088C9397075D}"/>
              </a:ext>
            </a:extLst>
          </p:cNvPr>
          <p:cNvSpPr/>
          <p:nvPr userDrawn="1"/>
        </p:nvSpPr>
        <p:spPr>
          <a:xfrm flipV="1">
            <a:off x="2253175" y="6157590"/>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6" name="Google Shape;2040;p19">
            <a:extLst>
              <a:ext uri="{FF2B5EF4-FFF2-40B4-BE49-F238E27FC236}">
                <a16:creationId xmlns:a16="http://schemas.microsoft.com/office/drawing/2014/main" id="{A7F4CBBC-C305-4D7F-A84B-0FBB4516DF94}"/>
              </a:ext>
            </a:extLst>
          </p:cNvPr>
          <p:cNvGrpSpPr/>
          <p:nvPr userDrawn="1"/>
        </p:nvGrpSpPr>
        <p:grpSpPr>
          <a:xfrm rot="10800000" flipV="1">
            <a:off x="11235976" y="1492642"/>
            <a:ext cx="675221" cy="453324"/>
            <a:chOff x="10624861" y="3933984"/>
            <a:chExt cx="1115330" cy="748800"/>
          </a:xfrm>
        </p:grpSpPr>
        <p:cxnSp>
          <p:nvCxnSpPr>
            <p:cNvPr id="307" name="Google Shape;2041;p19">
              <a:extLst>
                <a:ext uri="{FF2B5EF4-FFF2-40B4-BE49-F238E27FC236}">
                  <a16:creationId xmlns:a16="http://schemas.microsoft.com/office/drawing/2014/main" id="{CF65BD75-58E5-4D74-989F-33DEBBEB7B98}"/>
                </a:ext>
              </a:extLst>
            </p:cNvPr>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8" name="Google Shape;2042;p19">
              <a:extLst>
                <a:ext uri="{FF2B5EF4-FFF2-40B4-BE49-F238E27FC236}">
                  <a16:creationId xmlns:a16="http://schemas.microsoft.com/office/drawing/2014/main" id="{A469A62B-9D91-44E0-A46E-4B69296069D9}"/>
                </a:ext>
              </a:extLst>
            </p:cNvPr>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9" name="Google Shape;2043;p19">
              <a:extLst>
                <a:ext uri="{FF2B5EF4-FFF2-40B4-BE49-F238E27FC236}">
                  <a16:creationId xmlns:a16="http://schemas.microsoft.com/office/drawing/2014/main" id="{869202E9-71BF-4A91-81B4-06CEBAA3278A}"/>
                </a:ext>
              </a:extLst>
            </p:cNvPr>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0" name="Google Shape;2044;p19">
              <a:extLst>
                <a:ext uri="{FF2B5EF4-FFF2-40B4-BE49-F238E27FC236}">
                  <a16:creationId xmlns:a16="http://schemas.microsoft.com/office/drawing/2014/main" id="{B5047187-C3F1-487F-BF2F-9A074AA7F1C4}"/>
                </a:ext>
              </a:extLst>
            </p:cNvPr>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1" name="Google Shape;2045;p19">
              <a:extLst>
                <a:ext uri="{FF2B5EF4-FFF2-40B4-BE49-F238E27FC236}">
                  <a16:creationId xmlns:a16="http://schemas.microsoft.com/office/drawing/2014/main" id="{60BC9757-2C96-4B34-8061-F448E2583B47}"/>
                </a:ext>
              </a:extLst>
            </p:cNvPr>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2" name="Google Shape;2046;p19">
              <a:extLst>
                <a:ext uri="{FF2B5EF4-FFF2-40B4-BE49-F238E27FC236}">
                  <a16:creationId xmlns:a16="http://schemas.microsoft.com/office/drawing/2014/main" id="{3EE15B8B-9496-40AA-8C2E-1B2828347E82}"/>
                </a:ext>
              </a:extLst>
            </p:cNvPr>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 name="Google Shape;2047;p19">
              <a:extLst>
                <a:ext uri="{FF2B5EF4-FFF2-40B4-BE49-F238E27FC236}">
                  <a16:creationId xmlns:a16="http://schemas.microsoft.com/office/drawing/2014/main" id="{C9A3CD50-A34F-407B-B72E-D98D64F9DB59}"/>
                </a:ext>
              </a:extLst>
            </p:cNvPr>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314" name="Google Shape;2048;p19">
            <a:extLst>
              <a:ext uri="{FF2B5EF4-FFF2-40B4-BE49-F238E27FC236}">
                <a16:creationId xmlns:a16="http://schemas.microsoft.com/office/drawing/2014/main" id="{E725820E-EF7D-400F-AFDB-99068DA5116C}"/>
              </a:ext>
            </a:extLst>
          </p:cNvPr>
          <p:cNvSpPr/>
          <p:nvPr userDrawn="1"/>
        </p:nvSpPr>
        <p:spPr>
          <a:xfrm rot="16200000" flipH="1" flipV="1">
            <a:off x="11128664" y="1931571"/>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5" name="Google Shape;2049;p19">
            <a:extLst>
              <a:ext uri="{FF2B5EF4-FFF2-40B4-BE49-F238E27FC236}">
                <a16:creationId xmlns:a16="http://schemas.microsoft.com/office/drawing/2014/main" id="{D34496CD-8006-48E6-89DE-71855114A161}"/>
              </a:ext>
            </a:extLst>
          </p:cNvPr>
          <p:cNvSpPr/>
          <p:nvPr userDrawn="1"/>
        </p:nvSpPr>
        <p:spPr>
          <a:xfrm rot="10800000" flipV="1">
            <a:off x="11572802" y="1520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6" name="Google Shape;2050;p19">
            <a:extLst>
              <a:ext uri="{FF2B5EF4-FFF2-40B4-BE49-F238E27FC236}">
                <a16:creationId xmlns:a16="http://schemas.microsoft.com/office/drawing/2014/main" id="{7EAC72F4-C1FD-4A28-86BE-C4102940AA37}"/>
              </a:ext>
            </a:extLst>
          </p:cNvPr>
          <p:cNvSpPr/>
          <p:nvPr userDrawn="1"/>
        </p:nvSpPr>
        <p:spPr>
          <a:xfrm rot="10800000" flipV="1">
            <a:off x="11573773" y="605676"/>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7" name="Google Shape;2051;p19">
            <a:extLst>
              <a:ext uri="{FF2B5EF4-FFF2-40B4-BE49-F238E27FC236}">
                <a16:creationId xmlns:a16="http://schemas.microsoft.com/office/drawing/2014/main" id="{3252E8C1-F45C-4D01-9DD0-1DA83C17BFA4}"/>
              </a:ext>
            </a:extLst>
          </p:cNvPr>
          <p:cNvGrpSpPr/>
          <p:nvPr userDrawn="1"/>
        </p:nvGrpSpPr>
        <p:grpSpPr>
          <a:xfrm rot="10800000" flipV="1">
            <a:off x="11685395" y="598178"/>
            <a:ext cx="223860" cy="453324"/>
            <a:chOff x="10628069" y="2437255"/>
            <a:chExt cx="369772" cy="748800"/>
          </a:xfrm>
        </p:grpSpPr>
        <p:cxnSp>
          <p:nvCxnSpPr>
            <p:cNvPr id="318" name="Google Shape;2052;p19">
              <a:extLst>
                <a:ext uri="{FF2B5EF4-FFF2-40B4-BE49-F238E27FC236}">
                  <a16:creationId xmlns:a16="http://schemas.microsoft.com/office/drawing/2014/main" id="{926762A5-B77F-4B58-96C9-822B379BB63C}"/>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19" name="Google Shape;2053;p19">
              <a:extLst>
                <a:ext uri="{FF2B5EF4-FFF2-40B4-BE49-F238E27FC236}">
                  <a16:creationId xmlns:a16="http://schemas.microsoft.com/office/drawing/2014/main" id="{DCFBD51C-DF6D-4B26-897D-14BD20B22B16}"/>
                </a:ext>
              </a:extLst>
            </p:cNvPr>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20" name="Google Shape;2054;p19">
              <a:extLst>
                <a:ext uri="{FF2B5EF4-FFF2-40B4-BE49-F238E27FC236}">
                  <a16:creationId xmlns:a16="http://schemas.microsoft.com/office/drawing/2014/main" id="{15DB7EE9-21BA-4607-8D41-61D814F5579A}"/>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21" name="Google Shape;2055;p19">
            <a:extLst>
              <a:ext uri="{FF2B5EF4-FFF2-40B4-BE49-F238E27FC236}">
                <a16:creationId xmlns:a16="http://schemas.microsoft.com/office/drawing/2014/main" id="{C105DECB-7A11-4579-8192-EDE820C4FA7D}"/>
              </a:ext>
            </a:extLst>
          </p:cNvPr>
          <p:cNvSpPr/>
          <p:nvPr userDrawn="1"/>
        </p:nvSpPr>
        <p:spPr>
          <a:xfrm rot="10800000" flipV="1">
            <a:off x="11676509" y="263921"/>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2" name="Google Shape;2056;p19">
            <a:extLst>
              <a:ext uri="{FF2B5EF4-FFF2-40B4-BE49-F238E27FC236}">
                <a16:creationId xmlns:a16="http://schemas.microsoft.com/office/drawing/2014/main" id="{C38FF3C7-EAAE-42F5-973A-FBA4F3D6A8B8}"/>
              </a:ext>
            </a:extLst>
          </p:cNvPr>
          <p:cNvSpPr/>
          <p:nvPr userDrawn="1"/>
        </p:nvSpPr>
        <p:spPr>
          <a:xfrm rot="10800000" flipV="1">
            <a:off x="11734518" y="321712"/>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3" name="Google Shape;2057;p19">
            <a:extLst>
              <a:ext uri="{FF2B5EF4-FFF2-40B4-BE49-F238E27FC236}">
                <a16:creationId xmlns:a16="http://schemas.microsoft.com/office/drawing/2014/main" id="{8B81B569-49FA-42F8-B3DA-FC493EBF9179}"/>
              </a:ext>
            </a:extLst>
          </p:cNvPr>
          <p:cNvSpPr/>
          <p:nvPr userDrawn="1"/>
        </p:nvSpPr>
        <p:spPr>
          <a:xfrm rot="5400000" flipV="1">
            <a:off x="11118182" y="606857"/>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4" name="Google Shape;2062;p19">
            <a:extLst>
              <a:ext uri="{FF2B5EF4-FFF2-40B4-BE49-F238E27FC236}">
                <a16:creationId xmlns:a16="http://schemas.microsoft.com/office/drawing/2014/main" id="{C5C692A9-9313-4653-A861-E5C10999468A}"/>
              </a:ext>
            </a:extLst>
          </p:cNvPr>
          <p:cNvSpPr/>
          <p:nvPr userDrawn="1"/>
        </p:nvSpPr>
        <p:spPr>
          <a:xfrm rot="10800000" flipV="1">
            <a:off x="11132289" y="167280"/>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5" name="Google Shape;2063;p19">
            <a:extLst>
              <a:ext uri="{FF2B5EF4-FFF2-40B4-BE49-F238E27FC236}">
                <a16:creationId xmlns:a16="http://schemas.microsoft.com/office/drawing/2014/main" id="{7E6D9610-C707-4147-8343-AAFFD95AF390}"/>
              </a:ext>
            </a:extLst>
          </p:cNvPr>
          <p:cNvSpPr/>
          <p:nvPr userDrawn="1"/>
        </p:nvSpPr>
        <p:spPr>
          <a:xfrm rot="10800000" flipV="1">
            <a:off x="11228748" y="257122"/>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6" name="Google Shape;2064;p19">
            <a:extLst>
              <a:ext uri="{FF2B5EF4-FFF2-40B4-BE49-F238E27FC236}">
                <a16:creationId xmlns:a16="http://schemas.microsoft.com/office/drawing/2014/main" id="{F508FB13-2717-4765-886E-ECFFE91D9EF6}"/>
              </a:ext>
            </a:extLst>
          </p:cNvPr>
          <p:cNvSpPr/>
          <p:nvPr userDrawn="1"/>
        </p:nvSpPr>
        <p:spPr>
          <a:xfrm rot="10800000" flipV="1">
            <a:off x="11286757" y="314913"/>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27" name="Google Shape;2065;p19">
            <a:extLst>
              <a:ext uri="{FF2B5EF4-FFF2-40B4-BE49-F238E27FC236}">
                <a16:creationId xmlns:a16="http://schemas.microsoft.com/office/drawing/2014/main" id="{10065824-22F9-4EC2-9223-7BAC82B44B34}"/>
              </a:ext>
            </a:extLst>
          </p:cNvPr>
          <p:cNvGrpSpPr/>
          <p:nvPr userDrawn="1"/>
        </p:nvGrpSpPr>
        <p:grpSpPr>
          <a:xfrm rot="10800000" flipV="1">
            <a:off x="11235004" y="1050752"/>
            <a:ext cx="675221" cy="453324"/>
            <a:chOff x="10626465" y="3184818"/>
            <a:chExt cx="1115330" cy="748800"/>
          </a:xfrm>
        </p:grpSpPr>
        <p:cxnSp>
          <p:nvCxnSpPr>
            <p:cNvPr id="328" name="Google Shape;2066;p19">
              <a:extLst>
                <a:ext uri="{FF2B5EF4-FFF2-40B4-BE49-F238E27FC236}">
                  <a16:creationId xmlns:a16="http://schemas.microsoft.com/office/drawing/2014/main" id="{B32F98AE-D145-41EB-A8F1-6D1FC29AC468}"/>
                </a:ext>
              </a:extLst>
            </p:cNvPr>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9" name="Google Shape;2067;p19">
              <a:extLst>
                <a:ext uri="{FF2B5EF4-FFF2-40B4-BE49-F238E27FC236}">
                  <a16:creationId xmlns:a16="http://schemas.microsoft.com/office/drawing/2014/main" id="{71A5C235-D9F8-4036-AEC2-00B0D51EAA45}"/>
                </a:ext>
              </a:extLst>
            </p:cNvPr>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0" name="Google Shape;2068;p19">
              <a:extLst>
                <a:ext uri="{FF2B5EF4-FFF2-40B4-BE49-F238E27FC236}">
                  <a16:creationId xmlns:a16="http://schemas.microsoft.com/office/drawing/2014/main" id="{DC89F56D-F6C7-4DF2-BE2F-E63C1326CDCC}"/>
                </a:ext>
              </a:extLst>
            </p:cNvPr>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1" name="Google Shape;2069;p19">
              <a:extLst>
                <a:ext uri="{FF2B5EF4-FFF2-40B4-BE49-F238E27FC236}">
                  <a16:creationId xmlns:a16="http://schemas.microsoft.com/office/drawing/2014/main" id="{0E428A80-C311-44E2-AFFA-9D7DDBC6E5D2}"/>
                </a:ext>
              </a:extLst>
            </p:cNvPr>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2" name="Google Shape;2070;p19">
              <a:extLst>
                <a:ext uri="{FF2B5EF4-FFF2-40B4-BE49-F238E27FC236}">
                  <a16:creationId xmlns:a16="http://schemas.microsoft.com/office/drawing/2014/main" id="{E9093D5D-D6A3-4D23-B520-B47528B462EC}"/>
                </a:ext>
              </a:extLst>
            </p:cNvPr>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3" name="Google Shape;2071;p19">
              <a:extLst>
                <a:ext uri="{FF2B5EF4-FFF2-40B4-BE49-F238E27FC236}">
                  <a16:creationId xmlns:a16="http://schemas.microsoft.com/office/drawing/2014/main" id="{05C48292-9D4D-4F84-B9C6-10C78671C7F8}"/>
                </a:ext>
              </a:extLst>
            </p:cNvPr>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34" name="Google Shape;2072;p19">
              <a:extLst>
                <a:ext uri="{FF2B5EF4-FFF2-40B4-BE49-F238E27FC236}">
                  <a16:creationId xmlns:a16="http://schemas.microsoft.com/office/drawing/2014/main" id="{2504788B-C06E-49D4-99ED-A762BE156DED}"/>
                </a:ext>
              </a:extLst>
            </p:cNvPr>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335" name="Google Shape;2073;p19">
            <a:extLst>
              <a:ext uri="{FF2B5EF4-FFF2-40B4-BE49-F238E27FC236}">
                <a16:creationId xmlns:a16="http://schemas.microsoft.com/office/drawing/2014/main" id="{6DBB4894-A1AC-4742-A76F-E70461E982F0}"/>
              </a:ext>
            </a:extLst>
          </p:cNvPr>
          <p:cNvSpPr/>
          <p:nvPr userDrawn="1"/>
        </p:nvSpPr>
        <p:spPr>
          <a:xfrm rot="10800000" flipV="1">
            <a:off x="11571591" y="1063289"/>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6" name="Google Shape;2074;p19">
            <a:extLst>
              <a:ext uri="{FF2B5EF4-FFF2-40B4-BE49-F238E27FC236}">
                <a16:creationId xmlns:a16="http://schemas.microsoft.com/office/drawing/2014/main" id="{F76969B1-933E-4C37-88D1-D79FDD61B6F8}"/>
              </a:ext>
            </a:extLst>
          </p:cNvPr>
          <p:cNvSpPr/>
          <p:nvPr userDrawn="1"/>
        </p:nvSpPr>
        <p:spPr>
          <a:xfrm rot="16200000" flipV="1">
            <a:off x="11106455" y="105454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7" name="Google Shape;2075;p19">
            <a:extLst>
              <a:ext uri="{FF2B5EF4-FFF2-40B4-BE49-F238E27FC236}">
                <a16:creationId xmlns:a16="http://schemas.microsoft.com/office/drawing/2014/main" id="{8A4970A1-D163-4408-AA0C-C68D6BB616C8}"/>
              </a:ext>
            </a:extLst>
          </p:cNvPr>
          <p:cNvGrpSpPr/>
          <p:nvPr userDrawn="1"/>
        </p:nvGrpSpPr>
        <p:grpSpPr>
          <a:xfrm flipV="1">
            <a:off x="11115553" y="1505465"/>
            <a:ext cx="916730" cy="460407"/>
            <a:chOff x="10576560" y="3328633"/>
            <a:chExt cx="1514255" cy="760500"/>
          </a:xfrm>
        </p:grpSpPr>
        <p:sp>
          <p:nvSpPr>
            <p:cNvPr id="338" name="Google Shape;2076;p19">
              <a:extLst>
                <a:ext uri="{FF2B5EF4-FFF2-40B4-BE49-F238E27FC236}">
                  <a16:creationId xmlns:a16="http://schemas.microsoft.com/office/drawing/2014/main" id="{70211C02-08F8-4562-9CB7-AEC0CA5CF83C}"/>
                </a:ext>
              </a:extLst>
            </p:cNvPr>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9" name="Google Shape;2077;p19">
              <a:extLst>
                <a:ext uri="{FF2B5EF4-FFF2-40B4-BE49-F238E27FC236}">
                  <a16:creationId xmlns:a16="http://schemas.microsoft.com/office/drawing/2014/main" id="{05A44E64-0A28-4AD7-8630-1F13394CAD47}"/>
                </a:ext>
              </a:extLst>
            </p:cNvPr>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0" name="Google Shape;2078;p19">
            <a:extLst>
              <a:ext uri="{FF2B5EF4-FFF2-40B4-BE49-F238E27FC236}">
                <a16:creationId xmlns:a16="http://schemas.microsoft.com/office/drawing/2014/main" id="{6894F845-B054-4C57-9389-5FEE33D60A2E}"/>
              </a:ext>
            </a:extLst>
          </p:cNvPr>
          <p:cNvSpPr/>
          <p:nvPr userDrawn="1"/>
        </p:nvSpPr>
        <p:spPr>
          <a:xfrm rot="8100000" flipV="1">
            <a:off x="11404317" y="1344540"/>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1" name="Google Shape;2079;p19">
            <a:extLst>
              <a:ext uri="{FF2B5EF4-FFF2-40B4-BE49-F238E27FC236}">
                <a16:creationId xmlns:a16="http://schemas.microsoft.com/office/drawing/2014/main" id="{A55A9F4D-54B9-461B-B069-25707FDD070C}"/>
              </a:ext>
            </a:extLst>
          </p:cNvPr>
          <p:cNvSpPr/>
          <p:nvPr userDrawn="1"/>
        </p:nvSpPr>
        <p:spPr>
          <a:xfrm rot="10800000" flipV="1">
            <a:off x="11451172" y="1386725"/>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2" name="Google Shape;2080;p19">
            <a:extLst>
              <a:ext uri="{FF2B5EF4-FFF2-40B4-BE49-F238E27FC236}">
                <a16:creationId xmlns:a16="http://schemas.microsoft.com/office/drawing/2014/main" id="{38783E4F-4E7C-4E78-941A-63D9A0117877}"/>
              </a:ext>
            </a:extLst>
          </p:cNvPr>
          <p:cNvSpPr/>
          <p:nvPr userDrawn="1"/>
        </p:nvSpPr>
        <p:spPr>
          <a:xfrm rot="10800000" flipV="1">
            <a:off x="11509120" y="1444577"/>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 name="Google Shape;2081;p19">
            <a:extLst>
              <a:ext uri="{FF2B5EF4-FFF2-40B4-BE49-F238E27FC236}">
                <a16:creationId xmlns:a16="http://schemas.microsoft.com/office/drawing/2014/main" id="{AC12E4DD-3325-488C-9F29-14253EEBBA90}"/>
              </a:ext>
            </a:extLst>
          </p:cNvPr>
          <p:cNvSpPr/>
          <p:nvPr userDrawn="1"/>
        </p:nvSpPr>
        <p:spPr>
          <a:xfrm rot="16200000" flipV="1">
            <a:off x="11235629" y="2061759"/>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4" name="Google Shape;2082;p19">
            <a:extLst>
              <a:ext uri="{FF2B5EF4-FFF2-40B4-BE49-F238E27FC236}">
                <a16:creationId xmlns:a16="http://schemas.microsoft.com/office/drawing/2014/main" id="{96D146FC-4C83-4E81-8B09-6BE6BCB6A3A9}"/>
              </a:ext>
            </a:extLst>
          </p:cNvPr>
          <p:cNvSpPr/>
          <p:nvPr userDrawn="1"/>
        </p:nvSpPr>
        <p:spPr>
          <a:xfrm rot="16200000" flipV="1">
            <a:off x="11338358" y="2164488"/>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5" name="Google Shape;2083;p19">
            <a:extLst>
              <a:ext uri="{FF2B5EF4-FFF2-40B4-BE49-F238E27FC236}">
                <a16:creationId xmlns:a16="http://schemas.microsoft.com/office/drawing/2014/main" id="{7FAAA970-10B1-42FC-9C50-0E26CEC57AF6}"/>
              </a:ext>
            </a:extLst>
          </p:cNvPr>
          <p:cNvSpPr/>
          <p:nvPr userDrawn="1"/>
        </p:nvSpPr>
        <p:spPr>
          <a:xfrm rot="10800000" flipV="1">
            <a:off x="11112414" y="1951875"/>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2084;p19">
            <a:extLst>
              <a:ext uri="{FF2B5EF4-FFF2-40B4-BE49-F238E27FC236}">
                <a16:creationId xmlns:a16="http://schemas.microsoft.com/office/drawing/2014/main" id="{109430B0-39CA-4EE3-BBB3-E6E4823E2A29}"/>
              </a:ext>
            </a:extLst>
          </p:cNvPr>
          <p:cNvSpPr/>
          <p:nvPr userDrawn="1"/>
        </p:nvSpPr>
        <p:spPr>
          <a:xfrm rot="10800000" flipV="1">
            <a:off x="11478247" y="2309445"/>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7" name="Google Shape;2085;p19">
            <a:extLst>
              <a:ext uri="{FF2B5EF4-FFF2-40B4-BE49-F238E27FC236}">
                <a16:creationId xmlns:a16="http://schemas.microsoft.com/office/drawing/2014/main" id="{36D9055B-590E-4F20-9683-C9DADE6D4456}"/>
              </a:ext>
            </a:extLst>
          </p:cNvPr>
          <p:cNvGrpSpPr/>
          <p:nvPr userDrawn="1"/>
        </p:nvGrpSpPr>
        <p:grpSpPr>
          <a:xfrm rot="10800000" flipV="1">
            <a:off x="11682431" y="2518255"/>
            <a:ext cx="252180" cy="32692"/>
            <a:chOff x="10578164" y="275923"/>
            <a:chExt cx="416551" cy="54000"/>
          </a:xfrm>
        </p:grpSpPr>
        <p:sp>
          <p:nvSpPr>
            <p:cNvPr id="348" name="Google Shape;2086;p19">
              <a:extLst>
                <a:ext uri="{FF2B5EF4-FFF2-40B4-BE49-F238E27FC236}">
                  <a16:creationId xmlns:a16="http://schemas.microsoft.com/office/drawing/2014/main" id="{4BB4B523-2E2D-49F7-B5EC-D4683B9BECC5}"/>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 name="Google Shape;2087;p19">
              <a:extLst>
                <a:ext uri="{FF2B5EF4-FFF2-40B4-BE49-F238E27FC236}">
                  <a16:creationId xmlns:a16="http://schemas.microsoft.com/office/drawing/2014/main" id="{8084069C-2D85-473B-8DA4-5802E43FEA68}"/>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 name="Google Shape;2088;p19">
              <a:extLst>
                <a:ext uri="{FF2B5EF4-FFF2-40B4-BE49-F238E27FC236}">
                  <a16:creationId xmlns:a16="http://schemas.microsoft.com/office/drawing/2014/main" id="{80AA581B-FABD-47F8-9355-3ED904FA356F}"/>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1" name="Google Shape;2089;p19">
            <a:extLst>
              <a:ext uri="{FF2B5EF4-FFF2-40B4-BE49-F238E27FC236}">
                <a16:creationId xmlns:a16="http://schemas.microsoft.com/office/drawing/2014/main" id="{77329A1F-C2DA-4EB6-ABC9-04F56114FB68}"/>
              </a:ext>
            </a:extLst>
          </p:cNvPr>
          <p:cNvGrpSpPr/>
          <p:nvPr userDrawn="1"/>
        </p:nvGrpSpPr>
        <p:grpSpPr>
          <a:xfrm rot="10800000" flipV="1">
            <a:off x="11682431" y="2611013"/>
            <a:ext cx="252180" cy="32692"/>
            <a:chOff x="10578164" y="275923"/>
            <a:chExt cx="416551" cy="54000"/>
          </a:xfrm>
        </p:grpSpPr>
        <p:sp>
          <p:nvSpPr>
            <p:cNvPr id="352" name="Google Shape;2090;p19">
              <a:extLst>
                <a:ext uri="{FF2B5EF4-FFF2-40B4-BE49-F238E27FC236}">
                  <a16:creationId xmlns:a16="http://schemas.microsoft.com/office/drawing/2014/main" id="{98DCD684-A69B-4DEB-903E-6E1621AC229D}"/>
                </a:ext>
              </a:extLst>
            </p:cNvPr>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3" name="Google Shape;2091;p19">
              <a:extLst>
                <a:ext uri="{FF2B5EF4-FFF2-40B4-BE49-F238E27FC236}">
                  <a16:creationId xmlns:a16="http://schemas.microsoft.com/office/drawing/2014/main" id="{392D1F6A-657E-4079-B1BA-38BE0BC51FF4}"/>
                </a:ext>
              </a:extLst>
            </p:cNvPr>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2092;p19">
              <a:extLst>
                <a:ext uri="{FF2B5EF4-FFF2-40B4-BE49-F238E27FC236}">
                  <a16:creationId xmlns:a16="http://schemas.microsoft.com/office/drawing/2014/main" id="{F25FA188-DA13-44B9-A2F3-CA36EE99A8BC}"/>
                </a:ext>
              </a:extLst>
            </p:cNvPr>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5" name="Google Shape;2093;p19">
            <a:extLst>
              <a:ext uri="{FF2B5EF4-FFF2-40B4-BE49-F238E27FC236}">
                <a16:creationId xmlns:a16="http://schemas.microsoft.com/office/drawing/2014/main" id="{E935AA71-01E5-4AAA-9146-4310159404BF}"/>
              </a:ext>
            </a:extLst>
          </p:cNvPr>
          <p:cNvGrpSpPr/>
          <p:nvPr userDrawn="1"/>
        </p:nvGrpSpPr>
        <p:grpSpPr>
          <a:xfrm rot="10800000" flipV="1">
            <a:off x="11682431" y="2703770"/>
            <a:ext cx="252180" cy="32692"/>
            <a:chOff x="10578164" y="275923"/>
            <a:chExt cx="416551" cy="54000"/>
          </a:xfrm>
        </p:grpSpPr>
        <p:sp>
          <p:nvSpPr>
            <p:cNvPr id="356" name="Google Shape;2094;p19">
              <a:extLst>
                <a:ext uri="{FF2B5EF4-FFF2-40B4-BE49-F238E27FC236}">
                  <a16:creationId xmlns:a16="http://schemas.microsoft.com/office/drawing/2014/main" id="{3B823EC2-26F9-4BCB-A877-D7F860CDC7C8}"/>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2095;p19">
              <a:extLst>
                <a:ext uri="{FF2B5EF4-FFF2-40B4-BE49-F238E27FC236}">
                  <a16:creationId xmlns:a16="http://schemas.microsoft.com/office/drawing/2014/main" id="{52EF7686-DEE1-49FE-836B-8A56AAE46DD5}"/>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8" name="Google Shape;2096;p19">
              <a:extLst>
                <a:ext uri="{FF2B5EF4-FFF2-40B4-BE49-F238E27FC236}">
                  <a16:creationId xmlns:a16="http://schemas.microsoft.com/office/drawing/2014/main" id="{DCB50FDB-2AB3-4EEA-892A-5BA971B021AD}"/>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9" name="Google Shape;2097;p19">
            <a:extLst>
              <a:ext uri="{FF2B5EF4-FFF2-40B4-BE49-F238E27FC236}">
                <a16:creationId xmlns:a16="http://schemas.microsoft.com/office/drawing/2014/main" id="{D4A792E9-FC9B-42A8-9AD9-460D73A69A98}"/>
              </a:ext>
            </a:extLst>
          </p:cNvPr>
          <p:cNvGrpSpPr/>
          <p:nvPr userDrawn="1"/>
        </p:nvGrpSpPr>
        <p:grpSpPr>
          <a:xfrm rot="10800000" flipV="1">
            <a:off x="11217186" y="2074379"/>
            <a:ext cx="252180" cy="32692"/>
            <a:chOff x="10578164" y="275923"/>
            <a:chExt cx="416551" cy="54000"/>
          </a:xfrm>
        </p:grpSpPr>
        <p:sp>
          <p:nvSpPr>
            <p:cNvPr id="360" name="Google Shape;2098;p19">
              <a:extLst>
                <a:ext uri="{FF2B5EF4-FFF2-40B4-BE49-F238E27FC236}">
                  <a16:creationId xmlns:a16="http://schemas.microsoft.com/office/drawing/2014/main" id="{72A94C69-E044-4B2A-85D6-9F653A39E4C2}"/>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2099;p19">
              <a:extLst>
                <a:ext uri="{FF2B5EF4-FFF2-40B4-BE49-F238E27FC236}">
                  <a16:creationId xmlns:a16="http://schemas.microsoft.com/office/drawing/2014/main" id="{EC37418E-3989-4312-8301-64E27E8004CB}"/>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2" name="Google Shape;2100;p19">
              <a:extLst>
                <a:ext uri="{FF2B5EF4-FFF2-40B4-BE49-F238E27FC236}">
                  <a16:creationId xmlns:a16="http://schemas.microsoft.com/office/drawing/2014/main" id="{927F882F-D1DF-4060-9B5A-289981225E3D}"/>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3" name="Google Shape;2101;p19">
            <a:extLst>
              <a:ext uri="{FF2B5EF4-FFF2-40B4-BE49-F238E27FC236}">
                <a16:creationId xmlns:a16="http://schemas.microsoft.com/office/drawing/2014/main" id="{F842C1E6-F7DF-40F2-BEE6-587A9BE58E2B}"/>
              </a:ext>
            </a:extLst>
          </p:cNvPr>
          <p:cNvGrpSpPr/>
          <p:nvPr userDrawn="1"/>
        </p:nvGrpSpPr>
        <p:grpSpPr>
          <a:xfrm rot="10800000" flipV="1">
            <a:off x="11217186" y="2167136"/>
            <a:ext cx="252180" cy="32692"/>
            <a:chOff x="10578164" y="275923"/>
            <a:chExt cx="416551" cy="54000"/>
          </a:xfrm>
        </p:grpSpPr>
        <p:sp>
          <p:nvSpPr>
            <p:cNvPr id="364" name="Google Shape;2102;p19">
              <a:extLst>
                <a:ext uri="{FF2B5EF4-FFF2-40B4-BE49-F238E27FC236}">
                  <a16:creationId xmlns:a16="http://schemas.microsoft.com/office/drawing/2014/main" id="{3A68FCC6-3DBF-48C2-96E5-2A715DF589C8}"/>
                </a:ext>
              </a:extLst>
            </p:cNvPr>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5" name="Google Shape;2103;p19">
              <a:extLst>
                <a:ext uri="{FF2B5EF4-FFF2-40B4-BE49-F238E27FC236}">
                  <a16:creationId xmlns:a16="http://schemas.microsoft.com/office/drawing/2014/main" id="{CDD5988B-3A8C-4648-B782-0CEDB438AF05}"/>
                </a:ext>
              </a:extLst>
            </p:cNvPr>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6" name="Google Shape;2104;p19">
              <a:extLst>
                <a:ext uri="{FF2B5EF4-FFF2-40B4-BE49-F238E27FC236}">
                  <a16:creationId xmlns:a16="http://schemas.microsoft.com/office/drawing/2014/main" id="{C2AE0255-43C8-4F72-B393-48B813BB2A69}"/>
                </a:ext>
              </a:extLst>
            </p:cNvPr>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67" name="Google Shape;2105;p19">
            <a:extLst>
              <a:ext uri="{FF2B5EF4-FFF2-40B4-BE49-F238E27FC236}">
                <a16:creationId xmlns:a16="http://schemas.microsoft.com/office/drawing/2014/main" id="{7EA3ED70-6CBC-45DE-9B22-D516F9E57E27}"/>
              </a:ext>
            </a:extLst>
          </p:cNvPr>
          <p:cNvGrpSpPr/>
          <p:nvPr userDrawn="1"/>
        </p:nvGrpSpPr>
        <p:grpSpPr>
          <a:xfrm rot="10800000" flipV="1">
            <a:off x="11217186" y="2259894"/>
            <a:ext cx="252180" cy="32692"/>
            <a:chOff x="10578164" y="275923"/>
            <a:chExt cx="416551" cy="54000"/>
          </a:xfrm>
        </p:grpSpPr>
        <p:sp>
          <p:nvSpPr>
            <p:cNvPr id="368" name="Google Shape;2106;p19">
              <a:extLst>
                <a:ext uri="{FF2B5EF4-FFF2-40B4-BE49-F238E27FC236}">
                  <a16:creationId xmlns:a16="http://schemas.microsoft.com/office/drawing/2014/main" id="{06EFBA5C-6123-4FD4-8A11-F153B99F9CAA}"/>
                </a:ext>
              </a:extLst>
            </p:cNvPr>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9" name="Google Shape;2107;p19">
              <a:extLst>
                <a:ext uri="{FF2B5EF4-FFF2-40B4-BE49-F238E27FC236}">
                  <a16:creationId xmlns:a16="http://schemas.microsoft.com/office/drawing/2014/main" id="{668F80D7-2AC7-4D28-B4CB-97EF2437EECE}"/>
                </a:ext>
              </a:extLst>
            </p:cNvPr>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0" name="Google Shape;2108;p19">
              <a:extLst>
                <a:ext uri="{FF2B5EF4-FFF2-40B4-BE49-F238E27FC236}">
                  <a16:creationId xmlns:a16="http://schemas.microsoft.com/office/drawing/2014/main" id="{B1F83D70-0720-4075-928E-F91148CAAC9B}"/>
                </a:ext>
              </a:extLst>
            </p:cNvPr>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71" name="Google Shape;2119;p19">
            <a:extLst>
              <a:ext uri="{FF2B5EF4-FFF2-40B4-BE49-F238E27FC236}">
                <a16:creationId xmlns:a16="http://schemas.microsoft.com/office/drawing/2014/main" id="{D11460CC-D45F-4406-9E74-B268C5830B1F}"/>
              </a:ext>
            </a:extLst>
          </p:cNvPr>
          <p:cNvGrpSpPr/>
          <p:nvPr userDrawn="1"/>
        </p:nvGrpSpPr>
        <p:grpSpPr>
          <a:xfrm rot="10859618" flipV="1">
            <a:off x="10180255" y="149763"/>
            <a:ext cx="928647" cy="928590"/>
            <a:chOff x="3247624" y="213651"/>
            <a:chExt cx="1533709" cy="1533614"/>
          </a:xfrm>
        </p:grpSpPr>
        <p:sp>
          <p:nvSpPr>
            <p:cNvPr id="372" name="Google Shape;2120;p19">
              <a:extLst>
                <a:ext uri="{FF2B5EF4-FFF2-40B4-BE49-F238E27FC236}">
                  <a16:creationId xmlns:a16="http://schemas.microsoft.com/office/drawing/2014/main" id="{BBF0C344-DAFA-4C83-9272-10493B865DB8}"/>
                </a:ext>
              </a:extLst>
            </p:cNvPr>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73" name="Google Shape;2121;p19">
              <a:extLst>
                <a:ext uri="{FF2B5EF4-FFF2-40B4-BE49-F238E27FC236}">
                  <a16:creationId xmlns:a16="http://schemas.microsoft.com/office/drawing/2014/main" id="{6249BE25-0766-4257-8A06-A53EB68A12C6}"/>
                </a:ext>
              </a:extLst>
            </p:cNvPr>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74" name="Google Shape;2122;p19">
            <a:extLst>
              <a:ext uri="{FF2B5EF4-FFF2-40B4-BE49-F238E27FC236}">
                <a16:creationId xmlns:a16="http://schemas.microsoft.com/office/drawing/2014/main" id="{87BADD2A-1DA9-4478-9D9C-FBBE30CDEF79}"/>
              </a:ext>
            </a:extLst>
          </p:cNvPr>
          <p:cNvSpPr/>
          <p:nvPr userDrawn="1"/>
        </p:nvSpPr>
        <p:spPr>
          <a:xfrm rot="10800000" flipV="1">
            <a:off x="10431545" y="400562"/>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2123;p19">
            <a:extLst>
              <a:ext uri="{FF2B5EF4-FFF2-40B4-BE49-F238E27FC236}">
                <a16:creationId xmlns:a16="http://schemas.microsoft.com/office/drawing/2014/main" id="{13CDD1C2-339B-463B-8F2E-880029241CC7}"/>
              </a:ext>
            </a:extLst>
          </p:cNvPr>
          <p:cNvSpPr/>
          <p:nvPr userDrawn="1"/>
        </p:nvSpPr>
        <p:spPr>
          <a:xfrm rot="10800000" flipV="1">
            <a:off x="10536704" y="505703"/>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6" name="Google Shape;2124;p19">
            <a:extLst>
              <a:ext uri="{FF2B5EF4-FFF2-40B4-BE49-F238E27FC236}">
                <a16:creationId xmlns:a16="http://schemas.microsoft.com/office/drawing/2014/main" id="{F81E70C2-543A-4CC7-AB07-51BA7A9566DC}"/>
              </a:ext>
            </a:extLst>
          </p:cNvPr>
          <p:cNvSpPr/>
          <p:nvPr userDrawn="1"/>
        </p:nvSpPr>
        <p:spPr>
          <a:xfrm rot="10800000" flipV="1">
            <a:off x="9723374" y="162771"/>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7" name="Google Shape;2125;p19">
            <a:extLst>
              <a:ext uri="{FF2B5EF4-FFF2-40B4-BE49-F238E27FC236}">
                <a16:creationId xmlns:a16="http://schemas.microsoft.com/office/drawing/2014/main" id="{2903DE4C-F721-4608-A6AB-A551B9B2B5E7}"/>
              </a:ext>
            </a:extLst>
          </p:cNvPr>
          <p:cNvSpPr/>
          <p:nvPr userDrawn="1"/>
        </p:nvSpPr>
        <p:spPr>
          <a:xfrm rot="5400000" flipV="1">
            <a:off x="9723524" y="611714"/>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8" name="Google Shape;2126;p19">
            <a:extLst>
              <a:ext uri="{FF2B5EF4-FFF2-40B4-BE49-F238E27FC236}">
                <a16:creationId xmlns:a16="http://schemas.microsoft.com/office/drawing/2014/main" id="{AC98C4D6-4B9C-4C87-A467-83E37C746854}"/>
              </a:ext>
            </a:extLst>
          </p:cNvPr>
          <p:cNvGrpSpPr/>
          <p:nvPr userDrawn="1"/>
        </p:nvGrpSpPr>
        <p:grpSpPr>
          <a:xfrm rot="5400000" flipV="1">
            <a:off x="9833061" y="154777"/>
            <a:ext cx="234029" cy="453324"/>
            <a:chOff x="10628069" y="2437255"/>
            <a:chExt cx="369772" cy="748800"/>
          </a:xfrm>
        </p:grpSpPr>
        <p:cxnSp>
          <p:nvCxnSpPr>
            <p:cNvPr id="379" name="Google Shape;2127;p19">
              <a:extLst>
                <a:ext uri="{FF2B5EF4-FFF2-40B4-BE49-F238E27FC236}">
                  <a16:creationId xmlns:a16="http://schemas.microsoft.com/office/drawing/2014/main" id="{EF24A273-E712-4F04-8BEB-3CA7746312A1}"/>
                </a:ext>
              </a:extLst>
            </p:cNvPr>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80" name="Google Shape;2128;p19">
              <a:extLst>
                <a:ext uri="{FF2B5EF4-FFF2-40B4-BE49-F238E27FC236}">
                  <a16:creationId xmlns:a16="http://schemas.microsoft.com/office/drawing/2014/main" id="{83F529F3-4A29-4015-9D12-59E57F3EA21F}"/>
                </a:ext>
              </a:extLst>
            </p:cNvPr>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81" name="Google Shape;2129;p19">
              <a:extLst>
                <a:ext uri="{FF2B5EF4-FFF2-40B4-BE49-F238E27FC236}">
                  <a16:creationId xmlns:a16="http://schemas.microsoft.com/office/drawing/2014/main" id="{3D614511-D39A-4A60-BFFA-5A75A91446C5}"/>
                </a:ext>
              </a:extLst>
            </p:cNvPr>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82" name="Google Shape;2130;p19">
            <a:extLst>
              <a:ext uri="{FF2B5EF4-FFF2-40B4-BE49-F238E27FC236}">
                <a16:creationId xmlns:a16="http://schemas.microsoft.com/office/drawing/2014/main" id="{8118960C-9012-40AC-9D0C-0C11BE54AF5F}"/>
              </a:ext>
            </a:extLst>
          </p:cNvPr>
          <p:cNvGrpSpPr/>
          <p:nvPr userDrawn="1"/>
        </p:nvGrpSpPr>
        <p:grpSpPr>
          <a:xfrm rot="5400000" flipV="1">
            <a:off x="9839116" y="607460"/>
            <a:ext cx="223860" cy="453324"/>
            <a:chOff x="10628069" y="2437255"/>
            <a:chExt cx="369772" cy="748800"/>
          </a:xfrm>
        </p:grpSpPr>
        <p:cxnSp>
          <p:nvCxnSpPr>
            <p:cNvPr id="383" name="Google Shape;2131;p19">
              <a:extLst>
                <a:ext uri="{FF2B5EF4-FFF2-40B4-BE49-F238E27FC236}">
                  <a16:creationId xmlns:a16="http://schemas.microsoft.com/office/drawing/2014/main" id="{BC64AE61-660B-4DC6-BC9A-AE84CAAE8BB5}"/>
                </a:ext>
              </a:extLst>
            </p:cNvPr>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84" name="Google Shape;2132;p19">
              <a:extLst>
                <a:ext uri="{FF2B5EF4-FFF2-40B4-BE49-F238E27FC236}">
                  <a16:creationId xmlns:a16="http://schemas.microsoft.com/office/drawing/2014/main" id="{928553DB-E6CC-4749-95C2-AB7F0A097FA6}"/>
                </a:ext>
              </a:extLst>
            </p:cNvPr>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85" name="Google Shape;2133;p19">
              <a:extLst>
                <a:ext uri="{FF2B5EF4-FFF2-40B4-BE49-F238E27FC236}">
                  <a16:creationId xmlns:a16="http://schemas.microsoft.com/office/drawing/2014/main" id="{250A7A6A-60B9-4151-AE05-00FACF31DA74}"/>
                </a:ext>
              </a:extLst>
            </p:cNvPr>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86" name="Google Shape;2134;p19">
            <a:extLst>
              <a:ext uri="{FF2B5EF4-FFF2-40B4-BE49-F238E27FC236}">
                <a16:creationId xmlns:a16="http://schemas.microsoft.com/office/drawing/2014/main" id="{77156A85-0E93-4D4D-8BF7-5453E3B2A372}"/>
              </a:ext>
            </a:extLst>
          </p:cNvPr>
          <p:cNvSpPr/>
          <p:nvPr userDrawn="1"/>
        </p:nvSpPr>
        <p:spPr>
          <a:xfrm flipH="1" flipV="1">
            <a:off x="9275700" y="161356"/>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87" name="Google Shape;2135;p19">
            <a:extLst>
              <a:ext uri="{FF2B5EF4-FFF2-40B4-BE49-F238E27FC236}">
                <a16:creationId xmlns:a16="http://schemas.microsoft.com/office/drawing/2014/main" id="{F4AA7082-396E-4B2F-AECD-726AF0FFEEB7}"/>
              </a:ext>
            </a:extLst>
          </p:cNvPr>
          <p:cNvSpPr/>
          <p:nvPr userDrawn="1"/>
        </p:nvSpPr>
        <p:spPr>
          <a:xfrm rot="10800000" flipV="1">
            <a:off x="10981487"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8" name="Google Shape;2136;p19">
            <a:extLst>
              <a:ext uri="{FF2B5EF4-FFF2-40B4-BE49-F238E27FC236}">
                <a16:creationId xmlns:a16="http://schemas.microsoft.com/office/drawing/2014/main" id="{A4EFDE82-349A-4A53-A0DF-CF4B2F475576}"/>
              </a:ext>
            </a:extLst>
          </p:cNvPr>
          <p:cNvSpPr/>
          <p:nvPr userDrawn="1"/>
        </p:nvSpPr>
        <p:spPr>
          <a:xfrm rot="10800000" flipV="1">
            <a:off x="10864286"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9" name="Google Shape;2137;p19">
            <a:extLst>
              <a:ext uri="{FF2B5EF4-FFF2-40B4-BE49-F238E27FC236}">
                <a16:creationId xmlns:a16="http://schemas.microsoft.com/office/drawing/2014/main" id="{7F816D3E-863A-463E-A162-5393492E2521}"/>
              </a:ext>
            </a:extLst>
          </p:cNvPr>
          <p:cNvSpPr/>
          <p:nvPr userDrawn="1"/>
        </p:nvSpPr>
        <p:spPr>
          <a:xfrm rot="10800000" flipV="1">
            <a:off x="10747084" y="11711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0" name="Google Shape;2138;p19">
            <a:extLst>
              <a:ext uri="{FF2B5EF4-FFF2-40B4-BE49-F238E27FC236}">
                <a16:creationId xmlns:a16="http://schemas.microsoft.com/office/drawing/2014/main" id="{02F9F686-E434-4F33-8615-6D7F24AA83A7}"/>
              </a:ext>
            </a:extLst>
          </p:cNvPr>
          <p:cNvSpPr/>
          <p:nvPr userDrawn="1"/>
        </p:nvSpPr>
        <p:spPr>
          <a:xfrm rot="10800000" flipV="1">
            <a:off x="10981487"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 name="Google Shape;2139;p19">
            <a:extLst>
              <a:ext uri="{FF2B5EF4-FFF2-40B4-BE49-F238E27FC236}">
                <a16:creationId xmlns:a16="http://schemas.microsoft.com/office/drawing/2014/main" id="{811B5E8E-F958-422F-AC9F-456944902846}"/>
              </a:ext>
            </a:extLst>
          </p:cNvPr>
          <p:cNvSpPr/>
          <p:nvPr userDrawn="1"/>
        </p:nvSpPr>
        <p:spPr>
          <a:xfrm rot="10800000" flipV="1">
            <a:off x="10864286"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2" name="Google Shape;2140;p19">
            <a:extLst>
              <a:ext uri="{FF2B5EF4-FFF2-40B4-BE49-F238E27FC236}">
                <a16:creationId xmlns:a16="http://schemas.microsoft.com/office/drawing/2014/main" id="{C1E49C3A-78BD-4D52-B46B-59AE15021969}"/>
              </a:ext>
            </a:extLst>
          </p:cNvPr>
          <p:cNvSpPr/>
          <p:nvPr userDrawn="1"/>
        </p:nvSpPr>
        <p:spPr>
          <a:xfrm rot="10800000" flipV="1">
            <a:off x="10747084" y="1263858"/>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3" name="Google Shape;2141;p19">
            <a:extLst>
              <a:ext uri="{FF2B5EF4-FFF2-40B4-BE49-F238E27FC236}">
                <a16:creationId xmlns:a16="http://schemas.microsoft.com/office/drawing/2014/main" id="{1CCCEE04-930D-4D13-88CF-FE4E3637B311}"/>
              </a:ext>
            </a:extLst>
          </p:cNvPr>
          <p:cNvSpPr/>
          <p:nvPr userDrawn="1"/>
        </p:nvSpPr>
        <p:spPr>
          <a:xfrm rot="10800000" flipV="1">
            <a:off x="10981487"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4" name="Google Shape;2142;p19">
            <a:extLst>
              <a:ext uri="{FF2B5EF4-FFF2-40B4-BE49-F238E27FC236}">
                <a16:creationId xmlns:a16="http://schemas.microsoft.com/office/drawing/2014/main" id="{AAF031D5-CEE6-4F6C-973B-69C031605817}"/>
              </a:ext>
            </a:extLst>
          </p:cNvPr>
          <p:cNvSpPr/>
          <p:nvPr userDrawn="1"/>
        </p:nvSpPr>
        <p:spPr>
          <a:xfrm rot="10800000" flipV="1">
            <a:off x="10864286"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5" name="Google Shape;2143;p19">
            <a:extLst>
              <a:ext uri="{FF2B5EF4-FFF2-40B4-BE49-F238E27FC236}">
                <a16:creationId xmlns:a16="http://schemas.microsoft.com/office/drawing/2014/main" id="{63324C54-7C62-4051-A733-7E9D6A89235A}"/>
              </a:ext>
            </a:extLst>
          </p:cNvPr>
          <p:cNvSpPr/>
          <p:nvPr userDrawn="1"/>
        </p:nvSpPr>
        <p:spPr>
          <a:xfrm rot="10800000" flipV="1">
            <a:off x="10747084" y="13566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6" name="Google Shape;2144;p19">
            <a:extLst>
              <a:ext uri="{FF2B5EF4-FFF2-40B4-BE49-F238E27FC236}">
                <a16:creationId xmlns:a16="http://schemas.microsoft.com/office/drawing/2014/main" id="{50A72160-EFA6-4B49-BDCB-9852BFE8175E}"/>
              </a:ext>
            </a:extLst>
          </p:cNvPr>
          <p:cNvSpPr/>
          <p:nvPr userDrawn="1"/>
        </p:nvSpPr>
        <p:spPr>
          <a:xfrm rot="10800000" flipV="1">
            <a:off x="10512681"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7" name="Google Shape;2145;p19">
            <a:extLst>
              <a:ext uri="{FF2B5EF4-FFF2-40B4-BE49-F238E27FC236}">
                <a16:creationId xmlns:a16="http://schemas.microsoft.com/office/drawing/2014/main" id="{9AD19718-A059-43C2-8DA6-D4A40502618B}"/>
              </a:ext>
            </a:extLst>
          </p:cNvPr>
          <p:cNvSpPr/>
          <p:nvPr userDrawn="1"/>
        </p:nvSpPr>
        <p:spPr>
          <a:xfrm rot="10800000" flipV="1">
            <a:off x="10395479"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8" name="Google Shape;2146;p19">
            <a:extLst>
              <a:ext uri="{FF2B5EF4-FFF2-40B4-BE49-F238E27FC236}">
                <a16:creationId xmlns:a16="http://schemas.microsoft.com/office/drawing/2014/main" id="{BDA2E025-0C4A-443F-AC70-596F661E039B}"/>
              </a:ext>
            </a:extLst>
          </p:cNvPr>
          <p:cNvSpPr/>
          <p:nvPr userDrawn="1"/>
        </p:nvSpPr>
        <p:spPr>
          <a:xfrm rot="10800000" flipV="1">
            <a:off x="10278279" y="1171100"/>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9" name="Google Shape;2147;p19">
            <a:extLst>
              <a:ext uri="{FF2B5EF4-FFF2-40B4-BE49-F238E27FC236}">
                <a16:creationId xmlns:a16="http://schemas.microsoft.com/office/drawing/2014/main" id="{E6AD540F-EAA0-4F0A-9468-DC860AA7459F}"/>
              </a:ext>
            </a:extLst>
          </p:cNvPr>
          <p:cNvSpPr/>
          <p:nvPr userDrawn="1"/>
        </p:nvSpPr>
        <p:spPr>
          <a:xfrm rot="10800000" flipV="1">
            <a:off x="10512681"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0" name="Google Shape;2148;p19">
            <a:extLst>
              <a:ext uri="{FF2B5EF4-FFF2-40B4-BE49-F238E27FC236}">
                <a16:creationId xmlns:a16="http://schemas.microsoft.com/office/drawing/2014/main" id="{AB6066E0-0468-49F0-BD59-F02D6268B3F9}"/>
              </a:ext>
            </a:extLst>
          </p:cNvPr>
          <p:cNvSpPr/>
          <p:nvPr userDrawn="1"/>
        </p:nvSpPr>
        <p:spPr>
          <a:xfrm rot="10800000" flipV="1">
            <a:off x="10395479"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1" name="Google Shape;2149;p19">
            <a:extLst>
              <a:ext uri="{FF2B5EF4-FFF2-40B4-BE49-F238E27FC236}">
                <a16:creationId xmlns:a16="http://schemas.microsoft.com/office/drawing/2014/main" id="{A695CC7E-D24D-4DB5-8B2C-2DF1C27BA4FA}"/>
              </a:ext>
            </a:extLst>
          </p:cNvPr>
          <p:cNvSpPr/>
          <p:nvPr userDrawn="1"/>
        </p:nvSpPr>
        <p:spPr>
          <a:xfrm rot="10800000" flipV="1">
            <a:off x="10278279" y="1263858"/>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2" name="Google Shape;2150;p19">
            <a:extLst>
              <a:ext uri="{FF2B5EF4-FFF2-40B4-BE49-F238E27FC236}">
                <a16:creationId xmlns:a16="http://schemas.microsoft.com/office/drawing/2014/main" id="{1E1A68F0-C12C-4947-96FF-F7EBE237340A}"/>
              </a:ext>
            </a:extLst>
          </p:cNvPr>
          <p:cNvSpPr/>
          <p:nvPr userDrawn="1"/>
        </p:nvSpPr>
        <p:spPr>
          <a:xfrm rot="10800000" flipV="1">
            <a:off x="10512681"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3" name="Google Shape;2151;p19">
            <a:extLst>
              <a:ext uri="{FF2B5EF4-FFF2-40B4-BE49-F238E27FC236}">
                <a16:creationId xmlns:a16="http://schemas.microsoft.com/office/drawing/2014/main" id="{58117967-9811-4B1A-88B9-D2D650A0833D}"/>
              </a:ext>
            </a:extLst>
          </p:cNvPr>
          <p:cNvSpPr/>
          <p:nvPr userDrawn="1"/>
        </p:nvSpPr>
        <p:spPr>
          <a:xfrm rot="10800000" flipV="1">
            <a:off x="10395479"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4" name="Google Shape;2152;p19">
            <a:extLst>
              <a:ext uri="{FF2B5EF4-FFF2-40B4-BE49-F238E27FC236}">
                <a16:creationId xmlns:a16="http://schemas.microsoft.com/office/drawing/2014/main" id="{320B6B78-236A-48D1-B16B-51360B04DED6}"/>
              </a:ext>
            </a:extLst>
          </p:cNvPr>
          <p:cNvSpPr/>
          <p:nvPr userDrawn="1"/>
        </p:nvSpPr>
        <p:spPr>
          <a:xfrm rot="10800000" flipV="1">
            <a:off x="10278279" y="13566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5" name="Google Shape;2153;p19">
            <a:extLst>
              <a:ext uri="{FF2B5EF4-FFF2-40B4-BE49-F238E27FC236}">
                <a16:creationId xmlns:a16="http://schemas.microsoft.com/office/drawing/2014/main" id="{7E9572DA-B95E-4107-8085-23847837C710}"/>
              </a:ext>
            </a:extLst>
          </p:cNvPr>
          <p:cNvSpPr/>
          <p:nvPr userDrawn="1"/>
        </p:nvSpPr>
        <p:spPr>
          <a:xfrm rot="10800000" flipV="1">
            <a:off x="10629882" y="116333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6" name="Google Shape;2154;p19">
            <a:extLst>
              <a:ext uri="{FF2B5EF4-FFF2-40B4-BE49-F238E27FC236}">
                <a16:creationId xmlns:a16="http://schemas.microsoft.com/office/drawing/2014/main" id="{B91E95B1-5EE4-47FF-A703-8666FB3E5BD8}"/>
              </a:ext>
            </a:extLst>
          </p:cNvPr>
          <p:cNvSpPr/>
          <p:nvPr userDrawn="1"/>
        </p:nvSpPr>
        <p:spPr>
          <a:xfrm rot="10800000" flipV="1">
            <a:off x="10629882" y="1273085"/>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7" name="Google Shape;2155;p19">
            <a:extLst>
              <a:ext uri="{FF2B5EF4-FFF2-40B4-BE49-F238E27FC236}">
                <a16:creationId xmlns:a16="http://schemas.microsoft.com/office/drawing/2014/main" id="{A38D163B-D409-4B48-8B85-9E819034167D}"/>
              </a:ext>
            </a:extLst>
          </p:cNvPr>
          <p:cNvSpPr/>
          <p:nvPr userDrawn="1"/>
        </p:nvSpPr>
        <p:spPr>
          <a:xfrm rot="10800000" flipV="1">
            <a:off x="10629882" y="137118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08" name="Google Shape;2156;p19">
            <a:extLst>
              <a:ext uri="{FF2B5EF4-FFF2-40B4-BE49-F238E27FC236}">
                <a16:creationId xmlns:a16="http://schemas.microsoft.com/office/drawing/2014/main" id="{5BB8E4F7-E766-458B-A7DB-632C660A226D}"/>
              </a:ext>
            </a:extLst>
          </p:cNvPr>
          <p:cNvGrpSpPr/>
          <p:nvPr userDrawn="1"/>
        </p:nvGrpSpPr>
        <p:grpSpPr>
          <a:xfrm rot="5400000" flipV="1">
            <a:off x="10636708" y="1470772"/>
            <a:ext cx="440495" cy="517571"/>
            <a:chOff x="10628069" y="2437255"/>
            <a:chExt cx="369772" cy="748800"/>
          </a:xfrm>
        </p:grpSpPr>
        <p:cxnSp>
          <p:nvCxnSpPr>
            <p:cNvPr id="409" name="Google Shape;2157;p19">
              <a:extLst>
                <a:ext uri="{FF2B5EF4-FFF2-40B4-BE49-F238E27FC236}">
                  <a16:creationId xmlns:a16="http://schemas.microsoft.com/office/drawing/2014/main" id="{6D0B28F6-599A-4EEE-8E5F-633D8B42441A}"/>
                </a:ext>
              </a:extLst>
            </p:cNvPr>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10" name="Google Shape;2158;p19">
              <a:extLst>
                <a:ext uri="{FF2B5EF4-FFF2-40B4-BE49-F238E27FC236}">
                  <a16:creationId xmlns:a16="http://schemas.microsoft.com/office/drawing/2014/main" id="{D56D76C0-476E-40FF-9F84-7F93AE541BD9}"/>
                </a:ext>
              </a:extLst>
            </p:cNvPr>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11" name="Google Shape;2159;p19">
              <a:extLst>
                <a:ext uri="{FF2B5EF4-FFF2-40B4-BE49-F238E27FC236}">
                  <a16:creationId xmlns:a16="http://schemas.microsoft.com/office/drawing/2014/main" id="{4A88018C-C558-41A2-976F-CFEBB6E467A8}"/>
                </a:ext>
              </a:extLst>
            </p:cNvPr>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12" name="Google Shape;2160;p19">
            <a:extLst>
              <a:ext uri="{FF2B5EF4-FFF2-40B4-BE49-F238E27FC236}">
                <a16:creationId xmlns:a16="http://schemas.microsoft.com/office/drawing/2014/main" id="{D4430B6C-2F94-41C9-B6EB-1A909FE9B51E}"/>
              </a:ext>
            </a:extLst>
          </p:cNvPr>
          <p:cNvSpPr/>
          <p:nvPr userDrawn="1"/>
        </p:nvSpPr>
        <p:spPr>
          <a:xfrm rot="5400000" flipV="1">
            <a:off x="10196539" y="1502380"/>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3" name="Google Shape;2161;p19">
            <a:extLst>
              <a:ext uri="{FF2B5EF4-FFF2-40B4-BE49-F238E27FC236}">
                <a16:creationId xmlns:a16="http://schemas.microsoft.com/office/drawing/2014/main" id="{DCE98B03-0048-410B-9E4A-AA55D73C9240}"/>
              </a:ext>
            </a:extLst>
          </p:cNvPr>
          <p:cNvSpPr/>
          <p:nvPr userDrawn="1"/>
        </p:nvSpPr>
        <p:spPr>
          <a:xfrm rot="10800000" flipV="1">
            <a:off x="10318163" y="1624207"/>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14" name="Google Shape;2162;p19">
            <a:extLst>
              <a:ext uri="{FF2B5EF4-FFF2-40B4-BE49-F238E27FC236}">
                <a16:creationId xmlns:a16="http://schemas.microsoft.com/office/drawing/2014/main" id="{973583E2-9F63-4D80-9D3E-200FB0F283BF}"/>
              </a:ext>
            </a:extLst>
          </p:cNvPr>
          <p:cNvGrpSpPr/>
          <p:nvPr userDrawn="1"/>
        </p:nvGrpSpPr>
        <p:grpSpPr>
          <a:xfrm rot="16200000" flipH="1" flipV="1">
            <a:off x="9384290" y="270056"/>
            <a:ext cx="679985" cy="679985"/>
            <a:chOff x="6214949" y="2511699"/>
            <a:chExt cx="1123200" cy="1123200"/>
          </a:xfrm>
        </p:grpSpPr>
        <p:sp>
          <p:nvSpPr>
            <p:cNvPr id="415" name="Google Shape;2163;p19">
              <a:extLst>
                <a:ext uri="{FF2B5EF4-FFF2-40B4-BE49-F238E27FC236}">
                  <a16:creationId xmlns:a16="http://schemas.microsoft.com/office/drawing/2014/main" id="{E5C60390-96C0-4FAE-8605-E1B2336843D8}"/>
                </a:ext>
              </a:extLst>
            </p:cNvPr>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6" name="Google Shape;2164;p19">
              <a:extLst>
                <a:ext uri="{FF2B5EF4-FFF2-40B4-BE49-F238E27FC236}">
                  <a16:creationId xmlns:a16="http://schemas.microsoft.com/office/drawing/2014/main" id="{55C0A035-057B-4867-8687-13A4B708B8B6}"/>
                </a:ext>
              </a:extLst>
            </p:cNvPr>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17" name="Google Shape;2165;p19">
              <a:extLst>
                <a:ext uri="{FF2B5EF4-FFF2-40B4-BE49-F238E27FC236}">
                  <a16:creationId xmlns:a16="http://schemas.microsoft.com/office/drawing/2014/main" id="{93928A3B-5F4A-4012-8F76-DE517FDA971C}"/>
                </a:ext>
              </a:extLst>
            </p:cNvPr>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418" name="Group 417">
            <a:extLst>
              <a:ext uri="{FF2B5EF4-FFF2-40B4-BE49-F238E27FC236}">
                <a16:creationId xmlns:a16="http://schemas.microsoft.com/office/drawing/2014/main" id="{3672E208-4EBB-4663-9EBC-702BD11A8A73}"/>
              </a:ext>
            </a:extLst>
          </p:cNvPr>
          <p:cNvGrpSpPr/>
          <p:nvPr userDrawn="1"/>
        </p:nvGrpSpPr>
        <p:grpSpPr>
          <a:xfrm>
            <a:off x="11119448" y="743719"/>
            <a:ext cx="431321" cy="207753"/>
            <a:chOff x="11184673" y="2647468"/>
            <a:chExt cx="748937" cy="369772"/>
          </a:xfrm>
        </p:grpSpPr>
        <p:cxnSp>
          <p:nvCxnSpPr>
            <p:cNvPr id="419" name="Straight Connector 418">
              <a:extLst>
                <a:ext uri="{FF2B5EF4-FFF2-40B4-BE49-F238E27FC236}">
                  <a16:creationId xmlns:a16="http://schemas.microsoft.com/office/drawing/2014/main" id="{DC98C03E-5FB0-418B-AF07-035D070644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B8F3AA6-8F56-44A5-A2A6-B48AB4A9325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57A12389-2934-42B5-A688-B357FE06D6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422" name="Group 421">
            <a:extLst>
              <a:ext uri="{FF2B5EF4-FFF2-40B4-BE49-F238E27FC236}">
                <a16:creationId xmlns:a16="http://schemas.microsoft.com/office/drawing/2014/main" id="{01B0B387-26F1-4598-B462-F61069043B04}"/>
              </a:ext>
            </a:extLst>
          </p:cNvPr>
          <p:cNvGrpSpPr/>
          <p:nvPr userDrawn="1"/>
        </p:nvGrpSpPr>
        <p:grpSpPr>
          <a:xfrm>
            <a:off x="1454988" y="5948323"/>
            <a:ext cx="431321" cy="207753"/>
            <a:chOff x="11184673" y="2647468"/>
            <a:chExt cx="748937" cy="369772"/>
          </a:xfrm>
        </p:grpSpPr>
        <p:cxnSp>
          <p:nvCxnSpPr>
            <p:cNvPr id="423" name="Straight Connector 422">
              <a:extLst>
                <a:ext uri="{FF2B5EF4-FFF2-40B4-BE49-F238E27FC236}">
                  <a16:creationId xmlns:a16="http://schemas.microsoft.com/office/drawing/2014/main" id="{E6F2721D-7096-44A4-8C88-7E9172125DE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D276A0B3-D38C-4180-8B4A-1579DC5D98F3}"/>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70828DA7-331D-4F9C-B67B-098CADE06A7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272"/>
        <p:cNvGrpSpPr/>
        <p:nvPr/>
      </p:nvGrpSpPr>
      <p:grpSpPr>
        <a:xfrm>
          <a:off x="0" y="0"/>
          <a:ext cx="0" cy="0"/>
          <a:chOff x="0" y="0"/>
          <a:chExt cx="0" cy="0"/>
        </a:xfrm>
      </p:grpSpPr>
      <p:sp>
        <p:nvSpPr>
          <p:cNvPr id="273" name="Google Shape;273;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2380"/>
        <p:cNvGrpSpPr/>
        <p:nvPr/>
      </p:nvGrpSpPr>
      <p:grpSpPr>
        <a:xfrm>
          <a:off x="0" y="0"/>
          <a:ext cx="0" cy="0"/>
          <a:chOff x="0" y="0"/>
          <a:chExt cx="0" cy="0"/>
        </a:xfrm>
      </p:grpSpPr>
      <p:sp>
        <p:nvSpPr>
          <p:cNvPr id="2488" name="Google Shape;2488;p21"/>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5" name="Group 184">
            <a:extLst>
              <a:ext uri="{FF2B5EF4-FFF2-40B4-BE49-F238E27FC236}">
                <a16:creationId xmlns:a16="http://schemas.microsoft.com/office/drawing/2014/main" id="{F47C7961-3601-45F2-A084-0211BA491189}"/>
              </a:ext>
            </a:extLst>
          </p:cNvPr>
          <p:cNvGrpSpPr/>
          <p:nvPr userDrawn="1"/>
        </p:nvGrpSpPr>
        <p:grpSpPr>
          <a:xfrm>
            <a:off x="2822756" y="198407"/>
            <a:ext cx="1397080" cy="1162409"/>
            <a:chOff x="3210946" y="234733"/>
            <a:chExt cx="1560780" cy="1298611"/>
          </a:xfrm>
        </p:grpSpPr>
        <p:cxnSp>
          <p:nvCxnSpPr>
            <p:cNvPr id="186" name="Straight Connector 185">
              <a:extLst>
                <a:ext uri="{FF2B5EF4-FFF2-40B4-BE49-F238E27FC236}">
                  <a16:creationId xmlns:a16="http://schemas.microsoft.com/office/drawing/2014/main" id="{FF9785BE-3044-4210-82FF-CFAA16AE97A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9D71EDA-4D8E-499D-B9A6-170CC5D34BBF}"/>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63D8DF9-72CF-4DBA-A543-1543A9C802F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3CBFD04C-1B15-4C08-B0E5-B282E40175E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11635B5-0961-46F6-A1B9-A4CF7F6AA9E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A8B9DD8-ECAF-494A-BB3C-C2A6A54CCD45}"/>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A1FBFD2-7597-4559-9298-8594EB09370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C5D13F8-7B50-468A-9104-7A6C79737597}"/>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81" name="Google Shape;2381;p21"/>
          <p:cNvSpPr txBox="1">
            <a:spLocks noGrp="1"/>
          </p:cNvSpPr>
          <p:nvPr>
            <p:ph type="subTitle" idx="1"/>
          </p:nvPr>
        </p:nvSpPr>
        <p:spPr>
          <a:xfrm>
            <a:off x="4880900" y="3313100"/>
            <a:ext cx="55815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382" name="Google Shape;2382;p21"/>
          <p:cNvSpPr txBox="1">
            <a:spLocks noGrp="1"/>
          </p:cNvSpPr>
          <p:nvPr>
            <p:ph type="title"/>
          </p:nvPr>
        </p:nvSpPr>
        <p:spPr>
          <a:xfrm>
            <a:off x="4880900" y="2380250"/>
            <a:ext cx="5581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2383" name="Google Shape;2383;p21"/>
          <p:cNvSpPr txBox="1">
            <a:spLocks noGrp="1"/>
          </p:cNvSpPr>
          <p:nvPr>
            <p:ph type="body" idx="2"/>
          </p:nvPr>
        </p:nvSpPr>
        <p:spPr>
          <a:xfrm>
            <a:off x="4880950" y="4177900"/>
            <a:ext cx="5581500" cy="1341600"/>
          </a:xfrm>
          <a:prstGeom prst="rect">
            <a:avLst/>
          </a:prstGeom>
        </p:spPr>
        <p:txBody>
          <a:bodyPr spcFirstLastPara="1" wrap="square" lIns="121900" tIns="121900" rIns="121900" bIns="121900" anchor="t" anchorCtr="0">
            <a:noAutofit/>
          </a:bodyPr>
          <a:lstStyle>
            <a:lvl1pPr marL="457200" lvl="0" indent="-349250">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2384" name="Google Shape;2384;p21"/>
          <p:cNvSpPr/>
          <p:nvPr/>
        </p:nvSpPr>
        <p:spPr>
          <a:xfrm>
            <a:off x="141653" y="4893343"/>
            <a:ext cx="1350000" cy="642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85" name="Google Shape;2385;p21"/>
          <p:cNvSpPr/>
          <p:nvPr/>
        </p:nvSpPr>
        <p:spPr>
          <a:xfrm rot="-5400000" flipH="1">
            <a:off x="145205" y="4187537"/>
            <a:ext cx="1350000" cy="13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6" name="Google Shape;2386;p21"/>
          <p:cNvSpPr/>
          <p:nvPr/>
        </p:nvSpPr>
        <p:spPr>
          <a:xfrm rot="-5400000" flipH="1">
            <a:off x="482755" y="4525088"/>
            <a:ext cx="675300" cy="675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7" name="Google Shape;2387;p21"/>
          <p:cNvSpPr/>
          <p:nvPr/>
        </p:nvSpPr>
        <p:spPr>
          <a:xfrm rot="-5400000" flipH="1">
            <a:off x="651530" y="4693863"/>
            <a:ext cx="337500" cy="337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388" name="Google Shape;2388;p21"/>
          <p:cNvSpPr/>
          <p:nvPr/>
        </p:nvSpPr>
        <p:spPr>
          <a:xfrm rot="-5400000" flipH="1">
            <a:off x="313980" y="4356313"/>
            <a:ext cx="1012800" cy="1012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389" name="Google Shape;2389;p21"/>
          <p:cNvGrpSpPr/>
          <p:nvPr/>
        </p:nvGrpSpPr>
        <p:grpSpPr>
          <a:xfrm>
            <a:off x="1646424" y="2180813"/>
            <a:ext cx="1005581" cy="675118"/>
            <a:chOff x="10624861" y="3933984"/>
            <a:chExt cx="1115330" cy="748800"/>
          </a:xfrm>
        </p:grpSpPr>
        <p:cxnSp>
          <p:nvCxnSpPr>
            <p:cNvPr id="2390" name="Google Shape;2390;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1" name="Google Shape;2391;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2" name="Google Shape;2392;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3" name="Google Shape;2393;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4" name="Google Shape;2394;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5" name="Google Shape;2395;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396" name="Google Shape;2396;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397" name="Google Shape;2397;p21"/>
          <p:cNvSpPr/>
          <p:nvPr/>
        </p:nvSpPr>
        <p:spPr>
          <a:xfrm rot="-5400000" flipH="1">
            <a:off x="1504298" y="2844311"/>
            <a:ext cx="1319100" cy="13539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8" name="Google Shape;2398;p21"/>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9" name="Google Shape;2399;p21"/>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00" name="Google Shape;2400;p21"/>
          <p:cNvGrpSpPr/>
          <p:nvPr/>
        </p:nvGrpSpPr>
        <p:grpSpPr>
          <a:xfrm>
            <a:off x="130280" y="850164"/>
            <a:ext cx="666771" cy="675118"/>
            <a:chOff x="8943245" y="2438859"/>
            <a:chExt cx="739541" cy="748800"/>
          </a:xfrm>
        </p:grpSpPr>
        <p:cxnSp>
          <p:nvCxnSpPr>
            <p:cNvPr id="2401" name="Google Shape;2401;p21"/>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2" name="Google Shape;2402;p21"/>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3" name="Google Shape;2403;p21"/>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4" name="Google Shape;2404;p21"/>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405" name="Google Shape;2405;p21"/>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406" name="Google Shape;2406;p21"/>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7" name="Google Shape;2407;p21"/>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8" name="Google Shape;2408;p21"/>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09" name="Google Shape;2409;p21"/>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0" name="Google Shape;2410;p21"/>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11" name="Google Shape;2411;p21"/>
          <p:cNvGrpSpPr/>
          <p:nvPr/>
        </p:nvGrpSpPr>
        <p:grpSpPr>
          <a:xfrm>
            <a:off x="1649316" y="848718"/>
            <a:ext cx="333386" cy="675118"/>
            <a:chOff x="10628069" y="2437255"/>
            <a:chExt cx="369772" cy="748800"/>
          </a:xfrm>
        </p:grpSpPr>
        <p:cxnSp>
          <p:nvCxnSpPr>
            <p:cNvPr id="2412" name="Google Shape;2412;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3" name="Google Shape;2413;p21"/>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414" name="Google Shape;2414;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415" name="Google Shape;2415;p21"/>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6" name="Google Shape;2416;p21"/>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17" name="Google Shape;2417;p21"/>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2" name="Google Shape;2422;p21"/>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3" name="Google Shape;2423;p21"/>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4" name="Google Shape;2424;p21"/>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5" name="Google Shape;2425;p21"/>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6" name="Google Shape;2426;p21"/>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7" name="Google Shape;2427;p21"/>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8" name="Google Shape;2428;p21"/>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29" name="Google Shape;2429;p21"/>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0" name="Google Shape;2430;p21"/>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1" name="Google Shape;2431;p21"/>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32" name="Google Shape;2432;p21"/>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33" name="Google Shape;2433;p21"/>
          <p:cNvGrpSpPr/>
          <p:nvPr/>
        </p:nvGrpSpPr>
        <p:grpSpPr>
          <a:xfrm>
            <a:off x="1647870" y="1522721"/>
            <a:ext cx="1005582" cy="675118"/>
            <a:chOff x="10626465" y="3184818"/>
            <a:chExt cx="1115330" cy="748800"/>
          </a:xfrm>
        </p:grpSpPr>
        <p:cxnSp>
          <p:nvCxnSpPr>
            <p:cNvPr id="2434" name="Google Shape;2434;p21"/>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5" name="Google Shape;2435;p21"/>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6" name="Google Shape;2436;p21"/>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7" name="Google Shape;2437;p21"/>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8" name="Google Shape;2438;p21"/>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39" name="Google Shape;2439;p21"/>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440" name="Google Shape;2440;p21"/>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441" name="Google Shape;2441;p21"/>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2" name="Google Shape;2442;p21"/>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43" name="Google Shape;2443;p21"/>
          <p:cNvGrpSpPr/>
          <p:nvPr/>
        </p:nvGrpSpPr>
        <p:grpSpPr>
          <a:xfrm rot="10800000">
            <a:off x="1463590" y="2199016"/>
            <a:ext cx="1365252" cy="685667"/>
            <a:chOff x="10576560" y="3328633"/>
            <a:chExt cx="1514255" cy="760500"/>
          </a:xfrm>
        </p:grpSpPr>
        <p:sp>
          <p:nvSpPr>
            <p:cNvPr id="2444" name="Google Shape;2444;p21"/>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5" name="Google Shape;2445;p21"/>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6" name="Google Shape;2446;p21"/>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7" name="Google Shape;2447;p21"/>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8" name="Google Shape;2448;p21"/>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49" name="Google Shape;2449;p21"/>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0" name="Google Shape;2450;p21"/>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1" name="Google Shape;2451;p21"/>
          <p:cNvGrpSpPr/>
          <p:nvPr/>
        </p:nvGrpSpPr>
        <p:grpSpPr>
          <a:xfrm rot="10800000">
            <a:off x="130068" y="2850048"/>
            <a:ext cx="1365252" cy="685667"/>
            <a:chOff x="10576560" y="3328633"/>
            <a:chExt cx="1514255" cy="760500"/>
          </a:xfrm>
        </p:grpSpPr>
        <p:sp>
          <p:nvSpPr>
            <p:cNvPr id="2452" name="Google Shape;2452;p21"/>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3" name="Google Shape;2453;p21"/>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54" name="Google Shape;2454;p21"/>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55" name="Google Shape;2455;p21"/>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456" name="Google Shape;2456;p21"/>
          <p:cNvGrpSpPr/>
          <p:nvPr/>
        </p:nvGrpSpPr>
        <p:grpSpPr>
          <a:xfrm>
            <a:off x="548466" y="3224854"/>
            <a:ext cx="530682" cy="530682"/>
            <a:chOff x="9392653" y="5061283"/>
            <a:chExt cx="588600" cy="588600"/>
          </a:xfrm>
        </p:grpSpPr>
        <p:sp>
          <p:nvSpPr>
            <p:cNvPr id="2457" name="Google Shape;2457;p21"/>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8" name="Google Shape;2458;p21"/>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59" name="Google Shape;2459;p21"/>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60" name="Google Shape;2460;p21"/>
          <p:cNvSpPr/>
          <p:nvPr/>
        </p:nvSpPr>
        <p:spPr>
          <a:xfrm rot="-5400000">
            <a:off x="1663555" y="3038310"/>
            <a:ext cx="1000500" cy="1000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1" name="Google Shape;2461;p21"/>
          <p:cNvSpPr/>
          <p:nvPr/>
        </p:nvSpPr>
        <p:spPr>
          <a:xfrm rot="-5400000">
            <a:off x="1816142" y="3190822"/>
            <a:ext cx="695400" cy="695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462" name="Google Shape;2462;p21"/>
          <p:cNvSpPr/>
          <p:nvPr/>
        </p:nvSpPr>
        <p:spPr>
          <a:xfrm>
            <a:off x="2172247" y="2874522"/>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3" name="Google Shape;2463;p21"/>
          <p:cNvSpPr/>
          <p:nvPr/>
        </p:nvSpPr>
        <p:spPr>
          <a:xfrm>
            <a:off x="2045178" y="3406972"/>
            <a:ext cx="257700" cy="257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64" name="Google Shape;2464;p21"/>
          <p:cNvGrpSpPr/>
          <p:nvPr/>
        </p:nvGrpSpPr>
        <p:grpSpPr>
          <a:xfrm>
            <a:off x="1624554" y="3717938"/>
            <a:ext cx="375562" cy="48686"/>
            <a:chOff x="10578164" y="275923"/>
            <a:chExt cx="416551" cy="54000"/>
          </a:xfrm>
        </p:grpSpPr>
        <p:sp>
          <p:nvSpPr>
            <p:cNvPr id="2465" name="Google Shape;246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6" name="Google Shape;246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67" name="Google Shape;246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68" name="Google Shape;2468;p21"/>
          <p:cNvGrpSpPr/>
          <p:nvPr/>
        </p:nvGrpSpPr>
        <p:grpSpPr>
          <a:xfrm>
            <a:off x="1624554" y="3856062"/>
            <a:ext cx="375562" cy="48686"/>
            <a:chOff x="10578164" y="275923"/>
            <a:chExt cx="416551" cy="54000"/>
          </a:xfrm>
        </p:grpSpPr>
        <p:sp>
          <p:nvSpPr>
            <p:cNvPr id="2469" name="Google Shape;2469;p21"/>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0" name="Google Shape;2470;p21"/>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1" name="Google Shape;2471;p21"/>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2" name="Google Shape;2472;p21"/>
          <p:cNvGrpSpPr/>
          <p:nvPr/>
        </p:nvGrpSpPr>
        <p:grpSpPr>
          <a:xfrm>
            <a:off x="1624554" y="3994185"/>
            <a:ext cx="375562" cy="48686"/>
            <a:chOff x="10578164" y="275923"/>
            <a:chExt cx="416551" cy="54000"/>
          </a:xfrm>
        </p:grpSpPr>
        <p:sp>
          <p:nvSpPr>
            <p:cNvPr id="2473" name="Google Shape;2473;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4" name="Google Shape;2474;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5" name="Google Shape;2475;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76" name="Google Shape;2476;p21"/>
          <p:cNvGrpSpPr/>
          <p:nvPr/>
        </p:nvGrpSpPr>
        <p:grpSpPr>
          <a:xfrm>
            <a:off x="2317340" y="3056971"/>
            <a:ext cx="375562" cy="48686"/>
            <a:chOff x="10578164" y="275923"/>
            <a:chExt cx="416551" cy="54000"/>
          </a:xfrm>
        </p:grpSpPr>
        <p:sp>
          <p:nvSpPr>
            <p:cNvPr id="2477" name="Google Shape;2477;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8" name="Google Shape;2478;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9" name="Google Shape;2479;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0" name="Google Shape;2480;p21"/>
          <p:cNvGrpSpPr/>
          <p:nvPr/>
        </p:nvGrpSpPr>
        <p:grpSpPr>
          <a:xfrm>
            <a:off x="2317340" y="3195094"/>
            <a:ext cx="375562" cy="48686"/>
            <a:chOff x="10578164" y="275923"/>
            <a:chExt cx="416551" cy="54000"/>
          </a:xfrm>
        </p:grpSpPr>
        <p:sp>
          <p:nvSpPr>
            <p:cNvPr id="2481" name="Google Shape;2481;p21"/>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2" name="Google Shape;2482;p21"/>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3" name="Google Shape;2483;p21"/>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84" name="Google Shape;2484;p21"/>
          <p:cNvGrpSpPr/>
          <p:nvPr/>
        </p:nvGrpSpPr>
        <p:grpSpPr>
          <a:xfrm>
            <a:off x="2317340" y="3333218"/>
            <a:ext cx="375562" cy="48686"/>
            <a:chOff x="10578164" y="275923"/>
            <a:chExt cx="416551" cy="54000"/>
          </a:xfrm>
        </p:grpSpPr>
        <p:sp>
          <p:nvSpPr>
            <p:cNvPr id="2485" name="Google Shape;2485;p21"/>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6" name="Google Shape;2486;p21"/>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7" name="Google Shape;2487;p21"/>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498" name="Google Shape;2498;p21"/>
          <p:cNvGrpSpPr/>
          <p:nvPr/>
        </p:nvGrpSpPr>
        <p:grpSpPr>
          <a:xfrm rot="-59870">
            <a:off x="2839696" y="180442"/>
            <a:ext cx="1382695" cy="1382610"/>
            <a:chOff x="3247624" y="213651"/>
            <a:chExt cx="1533709" cy="1533614"/>
          </a:xfrm>
        </p:grpSpPr>
        <p:sp>
          <p:nvSpPr>
            <p:cNvPr id="2499" name="Google Shape;2499;p21"/>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00" name="Google Shape;2500;p21"/>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501" name="Google Shape;2501;p21"/>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2" name="Google Shape;2502;p21"/>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3" name="Google Shape;2503;p21"/>
          <p:cNvSpPr/>
          <p:nvPr/>
        </p:nvSpPr>
        <p:spPr>
          <a:xfrm>
            <a:off x="4227637" y="20009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04" name="Google Shape;2504;p21"/>
          <p:cNvSpPr/>
          <p:nvPr/>
        </p:nvSpPr>
        <p:spPr>
          <a:xfrm rot="5400000">
            <a:off x="4227560" y="86860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05" name="Google Shape;2505;p21"/>
          <p:cNvGrpSpPr/>
          <p:nvPr/>
        </p:nvGrpSpPr>
        <p:grpSpPr>
          <a:xfrm rot="5400000">
            <a:off x="4390940" y="188811"/>
            <a:ext cx="348510" cy="675118"/>
            <a:chOff x="10628069" y="2437255"/>
            <a:chExt cx="369772" cy="748800"/>
          </a:xfrm>
        </p:grpSpPr>
        <p:cxnSp>
          <p:nvCxnSpPr>
            <p:cNvPr id="2506" name="Google Shape;2506;p21"/>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07" name="Google Shape;2507;p21"/>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08" name="Google Shape;2508;p21"/>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09" name="Google Shape;2509;p21"/>
          <p:cNvGrpSpPr/>
          <p:nvPr/>
        </p:nvGrpSpPr>
        <p:grpSpPr>
          <a:xfrm rot="5400000">
            <a:off x="4397056" y="863429"/>
            <a:ext cx="333386" cy="675118"/>
            <a:chOff x="10628069" y="2437255"/>
            <a:chExt cx="369772" cy="748800"/>
          </a:xfrm>
        </p:grpSpPr>
        <p:cxnSp>
          <p:nvCxnSpPr>
            <p:cNvPr id="2510" name="Google Shape;2510;p21"/>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511" name="Google Shape;2511;p21"/>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2512" name="Google Shape;2512;p21"/>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513" name="Google Shape;2513;p21"/>
          <p:cNvSpPr/>
          <p:nvPr/>
        </p:nvSpPr>
        <p:spPr>
          <a:xfrm rot="10800000" flipH="1">
            <a:off x="4224174" y="198017"/>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14" name="Google Shape;2514;p21"/>
          <p:cNvSpPr/>
          <p:nvPr/>
        </p:nvSpPr>
        <p:spPr>
          <a:xfrm>
            <a:off x="2980960"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5" name="Google Shape;2515;p21"/>
          <p:cNvSpPr/>
          <p:nvPr/>
        </p:nvSpPr>
        <p:spPr>
          <a:xfrm>
            <a:off x="3155483"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6" name="Google Shape;2516;p21"/>
          <p:cNvSpPr/>
          <p:nvPr/>
        </p:nvSpPr>
        <p:spPr>
          <a:xfrm>
            <a:off x="3330005" y="170157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7" name="Google Shape;2517;p21"/>
          <p:cNvSpPr/>
          <p:nvPr/>
        </p:nvSpPr>
        <p:spPr>
          <a:xfrm>
            <a:off x="2980960"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8" name="Google Shape;2518;p21"/>
          <p:cNvSpPr/>
          <p:nvPr/>
        </p:nvSpPr>
        <p:spPr>
          <a:xfrm>
            <a:off x="3155483"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19" name="Google Shape;2519;p21"/>
          <p:cNvSpPr/>
          <p:nvPr/>
        </p:nvSpPr>
        <p:spPr>
          <a:xfrm>
            <a:off x="3330005" y="1839697"/>
            <a:ext cx="48900" cy="4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0" name="Google Shape;2520;p21"/>
          <p:cNvSpPr/>
          <p:nvPr/>
        </p:nvSpPr>
        <p:spPr>
          <a:xfrm>
            <a:off x="2980960"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1" name="Google Shape;2521;p21"/>
          <p:cNvSpPr/>
          <p:nvPr/>
        </p:nvSpPr>
        <p:spPr>
          <a:xfrm>
            <a:off x="3155483"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2" name="Google Shape;2522;p21"/>
          <p:cNvSpPr/>
          <p:nvPr/>
        </p:nvSpPr>
        <p:spPr>
          <a:xfrm>
            <a:off x="3330005" y="1977821"/>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3" name="Google Shape;2523;p21"/>
          <p:cNvSpPr/>
          <p:nvPr/>
        </p:nvSpPr>
        <p:spPr>
          <a:xfrm>
            <a:off x="3679050"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4" name="Google Shape;2524;p21"/>
          <p:cNvSpPr/>
          <p:nvPr/>
        </p:nvSpPr>
        <p:spPr>
          <a:xfrm>
            <a:off x="3853573"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5" name="Google Shape;2525;p21"/>
          <p:cNvSpPr/>
          <p:nvPr/>
        </p:nvSpPr>
        <p:spPr>
          <a:xfrm>
            <a:off x="4028094" y="1701574"/>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6" name="Google Shape;2526;p21"/>
          <p:cNvSpPr/>
          <p:nvPr/>
        </p:nvSpPr>
        <p:spPr>
          <a:xfrm>
            <a:off x="3679050"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7" name="Google Shape;2527;p21"/>
          <p:cNvSpPr/>
          <p:nvPr/>
        </p:nvSpPr>
        <p:spPr>
          <a:xfrm>
            <a:off x="3853573"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8" name="Google Shape;2528;p21"/>
          <p:cNvSpPr/>
          <p:nvPr/>
        </p:nvSpPr>
        <p:spPr>
          <a:xfrm>
            <a:off x="4028094" y="1839697"/>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29" name="Google Shape;2529;p21"/>
          <p:cNvSpPr/>
          <p:nvPr/>
        </p:nvSpPr>
        <p:spPr>
          <a:xfrm>
            <a:off x="3679050"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0" name="Google Shape;2530;p21"/>
          <p:cNvSpPr/>
          <p:nvPr/>
        </p:nvSpPr>
        <p:spPr>
          <a:xfrm>
            <a:off x="3853573"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1" name="Google Shape;2531;p21"/>
          <p:cNvSpPr/>
          <p:nvPr/>
        </p:nvSpPr>
        <p:spPr>
          <a:xfrm>
            <a:off x="4028094" y="1977821"/>
            <a:ext cx="48900" cy="48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2" name="Google Shape;2532;p21"/>
          <p:cNvSpPr/>
          <p:nvPr/>
        </p:nvSpPr>
        <p:spPr>
          <a:xfrm>
            <a:off x="3504528" y="1690003"/>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3" name="Google Shape;2533;p21"/>
          <p:cNvSpPr/>
          <p:nvPr/>
        </p:nvSpPr>
        <p:spPr>
          <a:xfrm>
            <a:off x="3504528" y="1853436"/>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34" name="Google Shape;2534;p21"/>
          <p:cNvSpPr/>
          <p:nvPr/>
        </p:nvSpPr>
        <p:spPr>
          <a:xfrm>
            <a:off x="3504528" y="1999514"/>
            <a:ext cx="48900" cy="489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35" name="Google Shape;2535;p21"/>
          <p:cNvGrpSpPr/>
          <p:nvPr/>
        </p:nvGrpSpPr>
        <p:grpSpPr>
          <a:xfrm rot="5400000">
            <a:off x="2883082" y="2143066"/>
            <a:ext cx="663186" cy="770815"/>
            <a:chOff x="10628069" y="2437255"/>
            <a:chExt cx="369772" cy="748800"/>
          </a:xfrm>
        </p:grpSpPr>
        <p:cxnSp>
          <p:nvCxnSpPr>
            <p:cNvPr id="2536" name="Google Shape;2536;p21"/>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2537" name="Google Shape;2537;p21"/>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38" name="Google Shape;2538;p21"/>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2539" name="Google Shape;2539;p21"/>
          <p:cNvSpPr/>
          <p:nvPr/>
        </p:nvSpPr>
        <p:spPr>
          <a:xfrm rot="5400000">
            <a:off x="3523203" y="219487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0" name="Google Shape;2540;p21"/>
          <p:cNvSpPr/>
          <p:nvPr/>
        </p:nvSpPr>
        <p:spPr>
          <a:xfrm>
            <a:off x="3704689" y="2376285"/>
            <a:ext cx="312300" cy="312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1" name="Google Shape;2541;p21"/>
          <p:cNvSpPr/>
          <p:nvPr/>
        </p:nvSpPr>
        <p:spPr>
          <a:xfrm>
            <a:off x="140208" y="4223697"/>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42" name="Google Shape;2542;p21"/>
          <p:cNvSpPr/>
          <p:nvPr/>
        </p:nvSpPr>
        <p:spPr>
          <a:xfrm rot="-5400000">
            <a:off x="828655" y="4207918"/>
            <a:ext cx="675300" cy="675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43" name="Google Shape;2543;p21"/>
          <p:cNvGrpSpPr/>
          <p:nvPr/>
        </p:nvGrpSpPr>
        <p:grpSpPr>
          <a:xfrm>
            <a:off x="311640" y="4212632"/>
            <a:ext cx="1017961" cy="675118"/>
            <a:chOff x="10624861" y="3933984"/>
            <a:chExt cx="1115330" cy="748800"/>
          </a:xfrm>
        </p:grpSpPr>
        <p:cxnSp>
          <p:nvCxnSpPr>
            <p:cNvPr id="2544" name="Google Shape;2544;p21"/>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5" name="Google Shape;2545;p21"/>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6" name="Google Shape;2546;p21"/>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7" name="Google Shape;2547;p21"/>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8" name="Google Shape;2548;p21"/>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49" name="Google Shape;2549;p21"/>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550" name="Google Shape;2550;p21"/>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551" name="Google Shape;2551;p21"/>
          <p:cNvGrpSpPr/>
          <p:nvPr/>
        </p:nvGrpSpPr>
        <p:grpSpPr>
          <a:xfrm rot="-5400000" flipH="1">
            <a:off x="4395734" y="360537"/>
            <a:ext cx="1012677" cy="1012677"/>
            <a:chOff x="6214949" y="2511699"/>
            <a:chExt cx="1123200" cy="1123200"/>
          </a:xfrm>
        </p:grpSpPr>
        <p:sp>
          <p:nvSpPr>
            <p:cNvPr id="2552" name="Google Shape;2552;p21"/>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3" name="Google Shape;2553;p21"/>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554" name="Google Shape;2554;p21"/>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94" name="Group 193">
            <a:extLst>
              <a:ext uri="{FF2B5EF4-FFF2-40B4-BE49-F238E27FC236}">
                <a16:creationId xmlns:a16="http://schemas.microsoft.com/office/drawing/2014/main" id="{B214BE3F-0CBF-4AC7-A8C6-B86E2E5C0058}"/>
              </a:ext>
            </a:extLst>
          </p:cNvPr>
          <p:cNvGrpSpPr/>
          <p:nvPr userDrawn="1"/>
        </p:nvGrpSpPr>
        <p:grpSpPr>
          <a:xfrm>
            <a:off x="2146008" y="1026543"/>
            <a:ext cx="674830" cy="309999"/>
            <a:chOff x="11184673" y="2647468"/>
            <a:chExt cx="748937" cy="369772"/>
          </a:xfrm>
        </p:grpSpPr>
        <p:cxnSp>
          <p:nvCxnSpPr>
            <p:cNvPr id="195" name="Straight Connector 194">
              <a:extLst>
                <a:ext uri="{FF2B5EF4-FFF2-40B4-BE49-F238E27FC236}">
                  <a16:creationId xmlns:a16="http://schemas.microsoft.com/office/drawing/2014/main" id="{9204BB55-24AA-4312-A48D-2E2910C79986}"/>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9B94189-BA5B-43F8-A109-D741D6018AF8}"/>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A3B03632-F134-466E-80AD-852C108DF11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2815"/>
        <p:cNvGrpSpPr/>
        <p:nvPr/>
      </p:nvGrpSpPr>
      <p:grpSpPr>
        <a:xfrm>
          <a:off x="0" y="0"/>
          <a:ext cx="0" cy="0"/>
          <a:chOff x="0" y="0"/>
          <a:chExt cx="0" cy="0"/>
        </a:xfrm>
      </p:grpSpPr>
      <p:grpSp>
        <p:nvGrpSpPr>
          <p:cNvPr id="2816" name="Google Shape;2816;p23"/>
          <p:cNvGrpSpPr/>
          <p:nvPr/>
        </p:nvGrpSpPr>
        <p:grpSpPr>
          <a:xfrm>
            <a:off x="0" y="0"/>
            <a:ext cx="12192000" cy="6858000"/>
            <a:chOff x="0" y="0"/>
            <a:chExt cx="12192000" cy="6858000"/>
          </a:xfrm>
        </p:grpSpPr>
        <p:sp>
          <p:nvSpPr>
            <p:cNvPr id="2817" name="Google Shape;2817;p23"/>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3"/>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2819" name="Google Shape;2819;p23"/>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2820" name="Google Shape;2820;p23">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2821" name="Google Shape;2821;p23">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2822" name="Google Shape;2822;p23">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2823" name="Google Shape;2823;p23">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2824" name="Google Shape;2824;p23"/>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2825" name="Google Shape;2825;p23"/>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274"/>
        <p:cNvGrpSpPr/>
        <p:nvPr/>
      </p:nvGrpSpPr>
      <p:grpSpPr>
        <a:xfrm>
          <a:off x="0" y="0"/>
          <a:ext cx="0" cy="0"/>
          <a:chOff x="0" y="0"/>
          <a:chExt cx="0" cy="0"/>
        </a:xfrm>
      </p:grpSpPr>
      <p:sp>
        <p:nvSpPr>
          <p:cNvPr id="347" name="Google Shape;347;p4"/>
          <p:cNvSpPr/>
          <p:nvPr/>
        </p:nvSpPr>
        <p:spPr>
          <a:xfrm>
            <a:off x="2819209" y="194512"/>
            <a:ext cx="1399800" cy="1346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3" name="Group 152">
            <a:extLst>
              <a:ext uri="{FF2B5EF4-FFF2-40B4-BE49-F238E27FC236}">
                <a16:creationId xmlns:a16="http://schemas.microsoft.com/office/drawing/2014/main" id="{2941E918-4695-4AAE-967F-CFFB47A5A284}"/>
              </a:ext>
            </a:extLst>
          </p:cNvPr>
          <p:cNvGrpSpPr/>
          <p:nvPr userDrawn="1"/>
        </p:nvGrpSpPr>
        <p:grpSpPr>
          <a:xfrm>
            <a:off x="2822756" y="198407"/>
            <a:ext cx="1397080" cy="1162409"/>
            <a:chOff x="3210946" y="234733"/>
            <a:chExt cx="1560780" cy="1298611"/>
          </a:xfrm>
        </p:grpSpPr>
        <p:cxnSp>
          <p:nvCxnSpPr>
            <p:cNvPr id="154" name="Straight Connector 153">
              <a:extLst>
                <a:ext uri="{FF2B5EF4-FFF2-40B4-BE49-F238E27FC236}">
                  <a16:creationId xmlns:a16="http://schemas.microsoft.com/office/drawing/2014/main" id="{6C44A3C2-674E-45FD-8425-2B928143E2F6}"/>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A7366F7-BE1E-4FE5-BBE0-256C7243BBED}"/>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5488047-4656-4EEF-B007-0FBAC94B26C4}"/>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27346F7-7ACA-4017-BB1C-C4803D5EEBC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7D74754-D550-430C-8584-763723FCDF7E}"/>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373C5832-2815-473D-ACDD-A36AED9F613C}"/>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46F5415A-2A26-4BDF-B487-1529510748DB}"/>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6C57E1B-AC6C-401D-A028-A8E0A9271371}"/>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75" name="Google Shape;275;p4"/>
          <p:cNvSpPr txBox="1">
            <a:spLocks noGrp="1"/>
          </p:cNvSpPr>
          <p:nvPr>
            <p:ph type="title"/>
          </p:nvPr>
        </p:nvSpPr>
        <p:spPr>
          <a:xfrm>
            <a:off x="1580117" y="2618575"/>
            <a:ext cx="9031800" cy="13248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76" name="Google Shape;276;p4"/>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grpSp>
        <p:nvGrpSpPr>
          <p:cNvPr id="277" name="Google Shape;277;p4"/>
          <p:cNvGrpSpPr/>
          <p:nvPr/>
        </p:nvGrpSpPr>
        <p:grpSpPr>
          <a:xfrm>
            <a:off x="1646424" y="2180813"/>
            <a:ext cx="1005581" cy="675118"/>
            <a:chOff x="10624861" y="3933984"/>
            <a:chExt cx="1115330" cy="748800"/>
          </a:xfrm>
        </p:grpSpPr>
        <p:cxnSp>
          <p:nvCxnSpPr>
            <p:cNvPr id="278" name="Google Shape;278;p4"/>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79" name="Google Shape;279;p4"/>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0" name="Google Shape;280;p4"/>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1" name="Google Shape;281;p4"/>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2" name="Google Shape;282;p4"/>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3" name="Google Shape;283;p4"/>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4" name="Google Shape;284;p4"/>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85" name="Google Shape;285;p4"/>
          <p:cNvSpPr/>
          <p:nvPr/>
        </p:nvSpPr>
        <p:spPr>
          <a:xfrm>
            <a:off x="130063" y="184180"/>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4"/>
          <p:cNvSpPr/>
          <p:nvPr/>
        </p:nvSpPr>
        <p:spPr>
          <a:xfrm>
            <a:off x="141220" y="184801"/>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87" name="Google Shape;287;p4"/>
          <p:cNvGrpSpPr/>
          <p:nvPr/>
        </p:nvGrpSpPr>
        <p:grpSpPr>
          <a:xfrm>
            <a:off x="130280" y="850164"/>
            <a:ext cx="666771" cy="675118"/>
            <a:chOff x="8943245" y="2438859"/>
            <a:chExt cx="739541" cy="748800"/>
          </a:xfrm>
        </p:grpSpPr>
        <p:cxnSp>
          <p:nvCxnSpPr>
            <p:cNvPr id="288" name="Google Shape;288;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89" name="Google Shape;289;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0" name="Google Shape;290;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1" name="Google Shape;291;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2" name="Google Shape;292;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3" name="Google Shape;293;p4"/>
          <p:cNvSpPr/>
          <p:nvPr/>
        </p:nvSpPr>
        <p:spPr>
          <a:xfrm>
            <a:off x="267671" y="352160"/>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 name="Google Shape;294;p4"/>
          <p:cNvSpPr/>
          <p:nvPr/>
        </p:nvSpPr>
        <p:spPr>
          <a:xfrm>
            <a:off x="444845" y="529335"/>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 name="Google Shape;295;p4"/>
          <p:cNvSpPr/>
          <p:nvPr/>
        </p:nvSpPr>
        <p:spPr>
          <a:xfrm>
            <a:off x="606108" y="690598"/>
            <a:ext cx="312300" cy="31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6" name="Google Shape;296;p4"/>
          <p:cNvSpPr/>
          <p:nvPr/>
        </p:nvSpPr>
        <p:spPr>
          <a:xfrm>
            <a:off x="1473692" y="184180"/>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4"/>
          <p:cNvSpPr/>
          <p:nvPr/>
        </p:nvSpPr>
        <p:spPr>
          <a:xfrm>
            <a:off x="1472246" y="859611"/>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 name="Google Shape;298;p4"/>
          <p:cNvGrpSpPr/>
          <p:nvPr/>
        </p:nvGrpSpPr>
        <p:grpSpPr>
          <a:xfrm>
            <a:off x="1649316" y="848718"/>
            <a:ext cx="333386" cy="675118"/>
            <a:chOff x="10628069" y="2437255"/>
            <a:chExt cx="369772" cy="748800"/>
          </a:xfrm>
        </p:grpSpPr>
        <p:cxnSp>
          <p:nvCxnSpPr>
            <p:cNvPr id="299" name="Google Shape;299;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0" name="Google Shape;300;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01" name="Google Shape;301;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02" name="Google Shape;302;p4"/>
          <p:cNvSpPr/>
          <p:nvPr/>
        </p:nvSpPr>
        <p:spPr>
          <a:xfrm>
            <a:off x="1637331" y="35071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3" name="Google Shape;303;p4"/>
          <p:cNvSpPr/>
          <p:nvPr/>
        </p:nvSpPr>
        <p:spPr>
          <a:xfrm>
            <a:off x="1723387" y="43676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4" name="Google Shape;304;p4"/>
          <p:cNvSpPr/>
          <p:nvPr/>
        </p:nvSpPr>
        <p:spPr>
          <a:xfrm rot="5400000">
            <a:off x="2150804" y="861371"/>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4"/>
          <p:cNvSpPr/>
          <p:nvPr/>
        </p:nvSpPr>
        <p:spPr>
          <a:xfrm>
            <a:off x="2170302" y="206805"/>
            <a:ext cx="634800" cy="6348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4"/>
          <p:cNvSpPr/>
          <p:nvPr/>
        </p:nvSpPr>
        <p:spPr>
          <a:xfrm>
            <a:off x="2304083" y="340588"/>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1" name="Google Shape;311;p4"/>
          <p:cNvSpPr/>
          <p:nvPr/>
        </p:nvSpPr>
        <p:spPr>
          <a:xfrm>
            <a:off x="2390139" y="426643"/>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 name="Google Shape;312;p4"/>
          <p:cNvSpPr/>
          <p:nvPr/>
        </p:nvSpPr>
        <p:spPr>
          <a:xfrm rot="-5400000">
            <a:off x="139773" y="1528128"/>
            <a:ext cx="1327200" cy="1327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3" name="Google Shape;313;p4"/>
          <p:cNvSpPr/>
          <p:nvPr/>
        </p:nvSpPr>
        <p:spPr>
          <a:xfrm rot="-5400000">
            <a:off x="302999" y="1691601"/>
            <a:ext cx="1000500" cy="1000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4" name="Google Shape;314;p4"/>
          <p:cNvSpPr/>
          <p:nvPr/>
        </p:nvSpPr>
        <p:spPr>
          <a:xfrm rot="-5400000">
            <a:off x="455586" y="1844115"/>
            <a:ext cx="695400" cy="695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 name="Google Shape;315;p4"/>
          <p:cNvSpPr/>
          <p:nvPr/>
        </p:nvSpPr>
        <p:spPr>
          <a:xfrm rot="-5400000">
            <a:off x="636376" y="2018287"/>
            <a:ext cx="354900" cy="3549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 name="Google Shape;316;p4"/>
          <p:cNvSpPr/>
          <p:nvPr/>
        </p:nvSpPr>
        <p:spPr>
          <a:xfrm rot="-5400000" flipH="1">
            <a:off x="138327" y="1518310"/>
            <a:ext cx="1327200" cy="13272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7" name="Google Shape;317;p4"/>
          <p:cNvSpPr/>
          <p:nvPr/>
        </p:nvSpPr>
        <p:spPr>
          <a:xfrm rot="5400000">
            <a:off x="145252" y="1518310"/>
            <a:ext cx="1327200" cy="13272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8" name="Google Shape;318;p4"/>
          <p:cNvSpPr/>
          <p:nvPr/>
        </p:nvSpPr>
        <p:spPr>
          <a:xfrm rot="-5400000" flipH="1">
            <a:off x="462819" y="1825444"/>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9" name="Google Shape;319;p4"/>
          <p:cNvSpPr/>
          <p:nvPr/>
        </p:nvSpPr>
        <p:spPr>
          <a:xfrm rot="-5400000" flipH="1">
            <a:off x="634929" y="1990839"/>
            <a:ext cx="354900" cy="3549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20" name="Google Shape;320;p4"/>
          <p:cNvGrpSpPr/>
          <p:nvPr/>
        </p:nvGrpSpPr>
        <p:grpSpPr>
          <a:xfrm>
            <a:off x="1647870" y="1522721"/>
            <a:ext cx="1005582" cy="675118"/>
            <a:chOff x="10626465" y="3184818"/>
            <a:chExt cx="1115330" cy="748800"/>
          </a:xfrm>
        </p:grpSpPr>
        <p:cxnSp>
          <p:nvCxnSpPr>
            <p:cNvPr id="321" name="Google Shape;321;p4"/>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2" name="Google Shape;322;p4"/>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3" name="Google Shape;323;p4"/>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4" name="Google Shape;324;p4"/>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5" name="Google Shape;325;p4"/>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6" name="Google Shape;326;p4"/>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27" name="Google Shape;327;p4"/>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328" name="Google Shape;328;p4"/>
          <p:cNvSpPr/>
          <p:nvPr/>
        </p:nvSpPr>
        <p:spPr>
          <a:xfrm>
            <a:off x="1465220" y="1541035"/>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9" name="Google Shape;329;p4"/>
          <p:cNvSpPr/>
          <p:nvPr/>
        </p:nvSpPr>
        <p:spPr>
          <a:xfrm rot="-5400000">
            <a:off x="2157823" y="1527956"/>
            <a:ext cx="685800" cy="659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0" name="Google Shape;330;p4"/>
          <p:cNvGrpSpPr/>
          <p:nvPr/>
        </p:nvGrpSpPr>
        <p:grpSpPr>
          <a:xfrm rot="10800000">
            <a:off x="1463590" y="2199016"/>
            <a:ext cx="1365252" cy="685667"/>
            <a:chOff x="10576560" y="3328633"/>
            <a:chExt cx="1514255" cy="760500"/>
          </a:xfrm>
        </p:grpSpPr>
        <p:sp>
          <p:nvSpPr>
            <p:cNvPr id="331" name="Google Shape;331;p4"/>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2" name="Google Shape;332;p4"/>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33" name="Google Shape;333;p4"/>
          <p:cNvSpPr/>
          <p:nvPr/>
        </p:nvSpPr>
        <p:spPr>
          <a:xfrm rot="2700000">
            <a:off x="1912214" y="1959878"/>
            <a:ext cx="487904" cy="48790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4" name="Google Shape;334;p4"/>
          <p:cNvSpPr/>
          <p:nvPr/>
        </p:nvSpPr>
        <p:spPr>
          <a:xfrm>
            <a:off x="1972877" y="202265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5" name="Google Shape;335;p4"/>
          <p:cNvSpPr/>
          <p:nvPr/>
        </p:nvSpPr>
        <p:spPr>
          <a:xfrm>
            <a:off x="2059022" y="2108802"/>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6" name="Google Shape;336;p4"/>
          <p:cNvSpPr/>
          <p:nvPr/>
        </p:nvSpPr>
        <p:spPr>
          <a:xfrm rot="10800000">
            <a:off x="133665" y="2864717"/>
            <a:ext cx="1327200" cy="13272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37" name="Google Shape;337;p4"/>
          <p:cNvSpPr/>
          <p:nvPr/>
        </p:nvSpPr>
        <p:spPr>
          <a:xfrm>
            <a:off x="818493" y="351668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8" name="Google Shape;338;p4"/>
          <p:cNvGrpSpPr/>
          <p:nvPr/>
        </p:nvGrpSpPr>
        <p:grpSpPr>
          <a:xfrm rot="10800000">
            <a:off x="130068" y="2850048"/>
            <a:ext cx="1365252" cy="685667"/>
            <a:chOff x="10576560" y="3328633"/>
            <a:chExt cx="1514255" cy="760500"/>
          </a:xfrm>
        </p:grpSpPr>
        <p:sp>
          <p:nvSpPr>
            <p:cNvPr id="339" name="Google Shape;339;p4"/>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0" name="Google Shape;340;p4"/>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1" name="Google Shape;341;p4"/>
          <p:cNvSpPr/>
          <p:nvPr/>
        </p:nvSpPr>
        <p:spPr>
          <a:xfrm rot="-5400000" flipH="1">
            <a:off x="474371" y="3153354"/>
            <a:ext cx="695400" cy="695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 name="Google Shape;342;p4"/>
          <p:cNvSpPr/>
          <p:nvPr/>
        </p:nvSpPr>
        <p:spPr>
          <a:xfrm rot="-5400000">
            <a:off x="472925" y="3151775"/>
            <a:ext cx="695400" cy="695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43" name="Google Shape;343;p4"/>
          <p:cNvGrpSpPr/>
          <p:nvPr/>
        </p:nvGrpSpPr>
        <p:grpSpPr>
          <a:xfrm>
            <a:off x="548466" y="3224854"/>
            <a:ext cx="530682" cy="530682"/>
            <a:chOff x="9392653" y="5061283"/>
            <a:chExt cx="588600" cy="588600"/>
          </a:xfrm>
        </p:grpSpPr>
        <p:sp>
          <p:nvSpPr>
            <p:cNvPr id="344" name="Google Shape;344;p4"/>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 name="Google Shape;345;p4"/>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4"/>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57" name="Google Shape;357;p4"/>
          <p:cNvGrpSpPr/>
          <p:nvPr/>
        </p:nvGrpSpPr>
        <p:grpSpPr>
          <a:xfrm rot="-59870">
            <a:off x="2839696" y="180442"/>
            <a:ext cx="1382695" cy="1382610"/>
            <a:chOff x="3247624" y="213651"/>
            <a:chExt cx="1533709" cy="1533614"/>
          </a:xfrm>
        </p:grpSpPr>
        <p:sp>
          <p:nvSpPr>
            <p:cNvPr id="358" name="Google Shape;358;p4"/>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59" name="Google Shape;359;p4"/>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60" name="Google Shape;360;p4"/>
          <p:cNvSpPr/>
          <p:nvPr/>
        </p:nvSpPr>
        <p:spPr>
          <a:xfrm>
            <a:off x="3213766" y="554180"/>
            <a:ext cx="634800" cy="634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4"/>
          <p:cNvSpPr/>
          <p:nvPr/>
        </p:nvSpPr>
        <p:spPr>
          <a:xfrm>
            <a:off x="3370329" y="710744"/>
            <a:ext cx="321900" cy="321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362" name="Google Shape;362;p4"/>
          <p:cNvCxnSpPr/>
          <p:nvPr/>
        </p:nvCxnSpPr>
        <p:spPr>
          <a:xfrm rot="10800000">
            <a:off x="10690912" y="1533322"/>
            <a:ext cx="620400" cy="0"/>
          </a:xfrm>
          <a:prstGeom prst="straightConnector1">
            <a:avLst/>
          </a:prstGeom>
          <a:noFill/>
          <a:ln w="9525" cap="flat" cmpd="sng">
            <a:solidFill>
              <a:schemeClr val="accent3"/>
            </a:solidFill>
            <a:prstDash val="solid"/>
            <a:miter lim="800000"/>
            <a:headEnd type="none" w="sm" len="sm"/>
            <a:tailEnd type="none" w="sm" len="sm"/>
          </a:ln>
        </p:spPr>
      </p:cxnSp>
      <p:sp>
        <p:nvSpPr>
          <p:cNvPr id="363" name="Google Shape;363;p4"/>
          <p:cNvSpPr/>
          <p:nvPr/>
        </p:nvSpPr>
        <p:spPr>
          <a:xfrm rot="10800000">
            <a:off x="11348548" y="85981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4" name="Google Shape;364;p4"/>
          <p:cNvSpPr/>
          <p:nvPr/>
        </p:nvSpPr>
        <p:spPr>
          <a:xfrm rot="10800000">
            <a:off x="10685491" y="207293"/>
            <a:ext cx="1327200" cy="132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65" name="Google Shape;365;p4"/>
          <p:cNvGrpSpPr/>
          <p:nvPr/>
        </p:nvGrpSpPr>
        <p:grpSpPr>
          <a:xfrm rot="10800000">
            <a:off x="11356861" y="194012"/>
            <a:ext cx="666771" cy="675118"/>
            <a:chOff x="8943245" y="2438859"/>
            <a:chExt cx="739541" cy="748800"/>
          </a:xfrm>
        </p:grpSpPr>
        <p:cxnSp>
          <p:nvCxnSpPr>
            <p:cNvPr id="366" name="Google Shape;366;p4"/>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7" name="Google Shape;367;p4"/>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8" name="Google Shape;368;p4"/>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69" name="Google Shape;369;p4"/>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70" name="Google Shape;370;p4"/>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371" name="Google Shape;371;p4"/>
          <p:cNvSpPr/>
          <p:nvPr/>
        </p:nvSpPr>
        <p:spPr>
          <a:xfrm rot="10800000">
            <a:off x="10896840" y="377733"/>
            <a:ext cx="989400" cy="98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2" name="Google Shape;372;p4"/>
          <p:cNvSpPr/>
          <p:nvPr/>
        </p:nvSpPr>
        <p:spPr>
          <a:xfrm rot="10800000">
            <a:off x="11074566" y="555459"/>
            <a:ext cx="634500" cy="634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3" name="Google Shape;373;p4"/>
          <p:cNvSpPr/>
          <p:nvPr/>
        </p:nvSpPr>
        <p:spPr>
          <a:xfrm rot="10800000">
            <a:off x="11235203" y="716096"/>
            <a:ext cx="312600" cy="312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4" name="Google Shape;374;p4"/>
          <p:cNvSpPr/>
          <p:nvPr/>
        </p:nvSpPr>
        <p:spPr>
          <a:xfrm rot="10800000">
            <a:off x="10004919" y="859813"/>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75" name="Google Shape;375;p4"/>
          <p:cNvSpPr/>
          <p:nvPr/>
        </p:nvSpPr>
        <p:spPr>
          <a:xfrm rot="10800000">
            <a:off x="10006365" y="184383"/>
            <a:ext cx="675300" cy="675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76" name="Google Shape;376;p4"/>
          <p:cNvGrpSpPr/>
          <p:nvPr/>
        </p:nvGrpSpPr>
        <p:grpSpPr>
          <a:xfrm rot="10800000">
            <a:off x="10171208" y="195458"/>
            <a:ext cx="333386" cy="675118"/>
            <a:chOff x="10628069" y="2437255"/>
            <a:chExt cx="369772" cy="748800"/>
          </a:xfrm>
        </p:grpSpPr>
        <p:cxnSp>
          <p:nvCxnSpPr>
            <p:cNvPr id="377" name="Google Shape;37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8" name="Google Shape;378;p4"/>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79" name="Google Shape;37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80" name="Google Shape;380;p4"/>
          <p:cNvSpPr/>
          <p:nvPr/>
        </p:nvSpPr>
        <p:spPr>
          <a:xfrm rot="10800000">
            <a:off x="10158980" y="1010982"/>
            <a:ext cx="357600" cy="357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1" name="Google Shape;381;p4"/>
          <p:cNvSpPr/>
          <p:nvPr/>
        </p:nvSpPr>
        <p:spPr>
          <a:xfrm rot="10800000">
            <a:off x="10245424" y="1097427"/>
            <a:ext cx="185100" cy="18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2" name="Google Shape;382;p4"/>
          <p:cNvSpPr/>
          <p:nvPr/>
        </p:nvSpPr>
        <p:spPr>
          <a:xfrm rot="-5400000">
            <a:off x="9327807" y="182623"/>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7" name="Google Shape;387;p4"/>
          <p:cNvSpPr/>
          <p:nvPr/>
        </p:nvSpPr>
        <p:spPr>
          <a:xfrm rot="10800000">
            <a:off x="9349109" y="877988"/>
            <a:ext cx="634500" cy="634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8" name="Google Shape;388;p4"/>
          <p:cNvSpPr/>
          <p:nvPr/>
        </p:nvSpPr>
        <p:spPr>
          <a:xfrm rot="10800000">
            <a:off x="9492227" y="1021106"/>
            <a:ext cx="357600" cy="357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9" name="Google Shape;389;p4"/>
          <p:cNvSpPr/>
          <p:nvPr/>
        </p:nvSpPr>
        <p:spPr>
          <a:xfrm rot="10800000">
            <a:off x="9578672" y="1107550"/>
            <a:ext cx="185100" cy="185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0" name="Google Shape;390;p4"/>
          <p:cNvSpPr/>
          <p:nvPr/>
        </p:nvSpPr>
        <p:spPr>
          <a:xfrm rot="10800000">
            <a:off x="11343099" y="2201828"/>
            <a:ext cx="675300" cy="675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1" name="Google Shape;391;p4"/>
          <p:cNvSpPr/>
          <p:nvPr/>
        </p:nvSpPr>
        <p:spPr>
          <a:xfrm rot="-5400000">
            <a:off x="11343175" y="1533316"/>
            <a:ext cx="675300" cy="675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92" name="Google Shape;392;p4"/>
          <p:cNvGrpSpPr/>
          <p:nvPr/>
        </p:nvGrpSpPr>
        <p:grpSpPr>
          <a:xfrm rot="-5400000">
            <a:off x="11506586" y="2213290"/>
            <a:ext cx="348510" cy="675118"/>
            <a:chOff x="10628069" y="2437255"/>
            <a:chExt cx="369772" cy="748800"/>
          </a:xfrm>
        </p:grpSpPr>
        <p:cxnSp>
          <p:nvCxnSpPr>
            <p:cNvPr id="393" name="Google Shape;393;p4"/>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94" name="Google Shape;394;p4"/>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95" name="Google Shape;395;p4"/>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96" name="Google Shape;396;p4"/>
          <p:cNvGrpSpPr/>
          <p:nvPr/>
        </p:nvGrpSpPr>
        <p:grpSpPr>
          <a:xfrm rot="-5400000">
            <a:off x="11515594" y="1538671"/>
            <a:ext cx="333386" cy="675118"/>
            <a:chOff x="10628069" y="2437255"/>
            <a:chExt cx="369772" cy="748800"/>
          </a:xfrm>
        </p:grpSpPr>
        <p:cxnSp>
          <p:nvCxnSpPr>
            <p:cNvPr id="397" name="Google Shape;397;p4"/>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98" name="Google Shape;398;p4"/>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99" name="Google Shape;399;p4"/>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400" name="Google Shape;400;p4"/>
          <p:cNvSpPr/>
          <p:nvPr/>
        </p:nvSpPr>
        <p:spPr>
          <a:xfrm flipH="1">
            <a:off x="10676362" y="1533702"/>
            <a:ext cx="1345500" cy="13455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01" name="Google Shape;401;p4"/>
          <p:cNvGrpSpPr/>
          <p:nvPr/>
        </p:nvGrpSpPr>
        <p:grpSpPr>
          <a:xfrm rot="5400000" flipH="1">
            <a:off x="10837624" y="1704005"/>
            <a:ext cx="1012677" cy="1012677"/>
            <a:chOff x="6214949" y="2511699"/>
            <a:chExt cx="1123200" cy="1123200"/>
          </a:xfrm>
        </p:grpSpPr>
        <p:sp>
          <p:nvSpPr>
            <p:cNvPr id="402" name="Google Shape;402;p4"/>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3" name="Google Shape;403;p4"/>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04" name="Google Shape;404;p4"/>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62" name="Group 161">
            <a:extLst>
              <a:ext uri="{FF2B5EF4-FFF2-40B4-BE49-F238E27FC236}">
                <a16:creationId xmlns:a16="http://schemas.microsoft.com/office/drawing/2014/main" id="{8E1404DC-9596-4DD2-ADCC-B98B636D7210}"/>
              </a:ext>
            </a:extLst>
          </p:cNvPr>
          <p:cNvGrpSpPr/>
          <p:nvPr userDrawn="1"/>
        </p:nvGrpSpPr>
        <p:grpSpPr>
          <a:xfrm>
            <a:off x="2146008" y="1026543"/>
            <a:ext cx="674830" cy="309999"/>
            <a:chOff x="11184673" y="2647468"/>
            <a:chExt cx="748937" cy="369772"/>
          </a:xfrm>
        </p:grpSpPr>
        <p:cxnSp>
          <p:nvCxnSpPr>
            <p:cNvPr id="163" name="Straight Connector 162">
              <a:extLst>
                <a:ext uri="{FF2B5EF4-FFF2-40B4-BE49-F238E27FC236}">
                  <a16:creationId xmlns:a16="http://schemas.microsoft.com/office/drawing/2014/main" id="{0CC6307B-3A8E-4C0F-A13C-C0476588B0C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3A2BE6C-B675-42ED-BF3D-FE4D75E5849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6D62A02-2193-41F9-9DAF-2BC54FCF91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66" name="Group 165">
            <a:extLst>
              <a:ext uri="{FF2B5EF4-FFF2-40B4-BE49-F238E27FC236}">
                <a16:creationId xmlns:a16="http://schemas.microsoft.com/office/drawing/2014/main" id="{43B019D0-04C1-4CAB-AB98-C7C28FE2C64C}"/>
              </a:ext>
            </a:extLst>
          </p:cNvPr>
          <p:cNvGrpSpPr/>
          <p:nvPr userDrawn="1"/>
        </p:nvGrpSpPr>
        <p:grpSpPr>
          <a:xfrm>
            <a:off x="9328937" y="327730"/>
            <a:ext cx="677705" cy="341702"/>
            <a:chOff x="11184673" y="2647468"/>
            <a:chExt cx="748937" cy="369772"/>
          </a:xfrm>
        </p:grpSpPr>
        <p:cxnSp>
          <p:nvCxnSpPr>
            <p:cNvPr id="167" name="Straight Connector 166">
              <a:extLst>
                <a:ext uri="{FF2B5EF4-FFF2-40B4-BE49-F238E27FC236}">
                  <a16:creationId xmlns:a16="http://schemas.microsoft.com/office/drawing/2014/main" id="{36AF974E-212D-43BD-B196-91FD17FA136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F07E549-7CFB-4FB7-9F76-A09839E2A0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5793A2F-69EA-419E-AACF-B06FF8F44065}"/>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405"/>
        <p:cNvGrpSpPr/>
        <p:nvPr/>
      </p:nvGrpSpPr>
      <p:grpSpPr>
        <a:xfrm>
          <a:off x="0" y="0"/>
          <a:ext cx="0" cy="0"/>
          <a:chOff x="0" y="0"/>
          <a:chExt cx="0" cy="0"/>
        </a:xfrm>
      </p:grpSpPr>
      <p:sp>
        <p:nvSpPr>
          <p:cNvPr id="406" name="Google Shape;406;p5"/>
          <p:cNvSpPr txBox="1">
            <a:spLocks noGrp="1"/>
          </p:cNvSpPr>
          <p:nvPr>
            <p:ph type="title"/>
          </p:nvPr>
        </p:nvSpPr>
        <p:spPr>
          <a:xfrm>
            <a:off x="519550" y="750450"/>
            <a:ext cx="9341700" cy="7635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07" name="Google Shape;407;p5"/>
          <p:cNvSpPr txBox="1">
            <a:spLocks noGrp="1"/>
          </p:cNvSpPr>
          <p:nvPr>
            <p:ph type="body" idx="1"/>
          </p:nvPr>
        </p:nvSpPr>
        <p:spPr>
          <a:xfrm>
            <a:off x="519691" y="1708475"/>
            <a:ext cx="9341700" cy="45102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grpSp>
        <p:nvGrpSpPr>
          <p:cNvPr id="408" name="Google Shape;408;p5"/>
          <p:cNvGrpSpPr/>
          <p:nvPr/>
        </p:nvGrpSpPr>
        <p:grpSpPr>
          <a:xfrm>
            <a:off x="11172410" y="147751"/>
            <a:ext cx="873180" cy="873180"/>
            <a:chOff x="4761550" y="1708047"/>
            <a:chExt cx="1516200" cy="1516200"/>
          </a:xfrm>
        </p:grpSpPr>
        <p:sp>
          <p:nvSpPr>
            <p:cNvPr id="409" name="Google Shape;409;p5"/>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0" name="Google Shape;410;p5"/>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11" name="Google Shape;411;p5"/>
          <p:cNvGrpSpPr/>
          <p:nvPr/>
        </p:nvGrpSpPr>
        <p:grpSpPr>
          <a:xfrm>
            <a:off x="10723349" y="-291036"/>
            <a:ext cx="1773451" cy="1773451"/>
            <a:chOff x="6547473" y="2211197"/>
            <a:chExt cx="2916381" cy="2916381"/>
          </a:xfrm>
        </p:grpSpPr>
        <p:grpSp>
          <p:nvGrpSpPr>
            <p:cNvPr id="412" name="Google Shape;412;p5"/>
            <p:cNvGrpSpPr/>
            <p:nvPr/>
          </p:nvGrpSpPr>
          <p:grpSpPr>
            <a:xfrm rot="899960">
              <a:off x="7271820" y="2930231"/>
              <a:ext cx="1491855" cy="1453757"/>
              <a:chOff x="6081577" y="2538982"/>
              <a:chExt cx="1491900" cy="1453800"/>
            </a:xfrm>
          </p:grpSpPr>
          <p:cxnSp>
            <p:nvCxnSpPr>
              <p:cNvPr id="413" name="Google Shape;413;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4" name="Google Shape;414;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5" name="Google Shape;415;p5"/>
            <p:cNvGrpSpPr/>
            <p:nvPr/>
          </p:nvGrpSpPr>
          <p:grpSpPr>
            <a:xfrm>
              <a:off x="7271901" y="2930406"/>
              <a:ext cx="1491900" cy="1453800"/>
              <a:chOff x="6081577" y="2538982"/>
              <a:chExt cx="1491900" cy="1453800"/>
            </a:xfrm>
          </p:grpSpPr>
          <p:cxnSp>
            <p:nvCxnSpPr>
              <p:cNvPr id="416" name="Google Shape;416;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17" name="Google Shape;417;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18" name="Google Shape;418;p5"/>
            <p:cNvGrpSpPr/>
            <p:nvPr/>
          </p:nvGrpSpPr>
          <p:grpSpPr>
            <a:xfrm rot="1800044">
              <a:off x="7166144" y="2821397"/>
              <a:ext cx="1648764" cy="1669163"/>
              <a:chOff x="5978957" y="2443756"/>
              <a:chExt cx="1648800" cy="1669200"/>
            </a:xfrm>
          </p:grpSpPr>
          <p:cxnSp>
            <p:nvCxnSpPr>
              <p:cNvPr id="419" name="Google Shape;419;p5"/>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420" name="Google Shape;420;p5"/>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1" name="Google Shape;421;p5"/>
            <p:cNvGrpSpPr/>
            <p:nvPr/>
          </p:nvGrpSpPr>
          <p:grpSpPr>
            <a:xfrm rot="2700000">
              <a:off x="6974573" y="2638285"/>
              <a:ext cx="2062180" cy="2062205"/>
              <a:chOff x="5796364" y="2251931"/>
              <a:chExt cx="2062200" cy="2062225"/>
            </a:xfrm>
          </p:grpSpPr>
          <p:cxnSp>
            <p:nvCxnSpPr>
              <p:cNvPr id="422" name="Google Shape;422;p5"/>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423" name="Google Shape;423;p5"/>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4" name="Google Shape;424;p5"/>
            <p:cNvGrpSpPr/>
            <p:nvPr/>
          </p:nvGrpSpPr>
          <p:grpSpPr>
            <a:xfrm rot="3599956">
              <a:off x="7187348" y="2846628"/>
              <a:ext cx="1681463" cy="1619064"/>
              <a:chOff x="5990934" y="2447030"/>
              <a:chExt cx="1681500" cy="1619100"/>
            </a:xfrm>
          </p:grpSpPr>
          <p:cxnSp>
            <p:nvCxnSpPr>
              <p:cNvPr id="425" name="Google Shape;425;p5"/>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426" name="Google Shape;426;p5"/>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427" name="Google Shape;427;p5"/>
            <p:cNvGrpSpPr/>
            <p:nvPr/>
          </p:nvGrpSpPr>
          <p:grpSpPr>
            <a:xfrm rot="4500040">
              <a:off x="7271878" y="2930287"/>
              <a:ext cx="1491855" cy="1453757"/>
              <a:chOff x="6081577" y="2538982"/>
              <a:chExt cx="1491900" cy="1453800"/>
            </a:xfrm>
          </p:grpSpPr>
          <p:cxnSp>
            <p:nvCxnSpPr>
              <p:cNvPr id="428" name="Google Shape;428;p5"/>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429" name="Google Shape;429;p5"/>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430" name="Google Shape;430;p5"/>
          <p:cNvSpPr/>
          <p:nvPr/>
        </p:nvSpPr>
        <p:spPr>
          <a:xfrm>
            <a:off x="10322077"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1" name="Google Shape;431;p5"/>
          <p:cNvSpPr/>
          <p:nvPr/>
        </p:nvSpPr>
        <p:spPr>
          <a:xfrm>
            <a:off x="10439793"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2" name="Google Shape;432;p5"/>
          <p:cNvSpPr/>
          <p:nvPr/>
        </p:nvSpPr>
        <p:spPr>
          <a:xfrm>
            <a:off x="10557509" y="257870"/>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3" name="Google Shape;433;p5"/>
          <p:cNvSpPr/>
          <p:nvPr/>
        </p:nvSpPr>
        <p:spPr>
          <a:xfrm>
            <a:off x="10322077"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4" name="Google Shape;434;p5"/>
          <p:cNvSpPr/>
          <p:nvPr/>
        </p:nvSpPr>
        <p:spPr>
          <a:xfrm>
            <a:off x="10439793"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5" name="Google Shape;435;p5"/>
          <p:cNvSpPr/>
          <p:nvPr/>
        </p:nvSpPr>
        <p:spPr>
          <a:xfrm>
            <a:off x="10557509" y="351035"/>
            <a:ext cx="33000" cy="33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6" name="Google Shape;436;p5"/>
          <p:cNvSpPr/>
          <p:nvPr/>
        </p:nvSpPr>
        <p:spPr>
          <a:xfrm>
            <a:off x="10322077"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7" name="Google Shape;437;p5"/>
          <p:cNvSpPr/>
          <p:nvPr/>
        </p:nvSpPr>
        <p:spPr>
          <a:xfrm>
            <a:off x="10439793"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8" name="Google Shape;438;p5"/>
          <p:cNvSpPr/>
          <p:nvPr/>
        </p:nvSpPr>
        <p:spPr>
          <a:xfrm>
            <a:off x="10557509" y="444199"/>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9" name="Google Shape;439;p5"/>
          <p:cNvSpPr/>
          <p:nvPr/>
        </p:nvSpPr>
        <p:spPr>
          <a:xfrm>
            <a:off x="1079294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5"/>
          <p:cNvSpPr/>
          <p:nvPr/>
        </p:nvSpPr>
        <p:spPr>
          <a:xfrm>
            <a:off x="10910656"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1" name="Google Shape;441;p5"/>
          <p:cNvSpPr/>
          <p:nvPr/>
        </p:nvSpPr>
        <p:spPr>
          <a:xfrm>
            <a:off x="11028371" y="257870"/>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2" name="Google Shape;442;p5"/>
          <p:cNvSpPr/>
          <p:nvPr/>
        </p:nvSpPr>
        <p:spPr>
          <a:xfrm>
            <a:off x="1079294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3" name="Google Shape;443;p5"/>
          <p:cNvSpPr/>
          <p:nvPr/>
        </p:nvSpPr>
        <p:spPr>
          <a:xfrm>
            <a:off x="10910656"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4" name="Google Shape;444;p5"/>
          <p:cNvSpPr/>
          <p:nvPr/>
        </p:nvSpPr>
        <p:spPr>
          <a:xfrm>
            <a:off x="11028371" y="35103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5" name="Google Shape;445;p5"/>
          <p:cNvSpPr/>
          <p:nvPr/>
        </p:nvSpPr>
        <p:spPr>
          <a:xfrm>
            <a:off x="1079294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6" name="Google Shape;446;p5"/>
          <p:cNvSpPr/>
          <p:nvPr/>
        </p:nvSpPr>
        <p:spPr>
          <a:xfrm>
            <a:off x="10910656"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7" name="Google Shape;447;p5"/>
          <p:cNvSpPr/>
          <p:nvPr/>
        </p:nvSpPr>
        <p:spPr>
          <a:xfrm>
            <a:off x="11028371" y="444199"/>
            <a:ext cx="33000" cy="33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8" name="Google Shape;448;p5"/>
          <p:cNvSpPr/>
          <p:nvPr/>
        </p:nvSpPr>
        <p:spPr>
          <a:xfrm>
            <a:off x="10675225" y="250065"/>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9" name="Google Shape;449;p5"/>
          <p:cNvSpPr/>
          <p:nvPr/>
        </p:nvSpPr>
        <p:spPr>
          <a:xfrm>
            <a:off x="10675225" y="36030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0" name="Google Shape;450;p5"/>
          <p:cNvSpPr/>
          <p:nvPr/>
        </p:nvSpPr>
        <p:spPr>
          <a:xfrm>
            <a:off x="10675225" y="458832"/>
            <a:ext cx="33000" cy="33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1" name="Google Shape;451;p5"/>
          <p:cNvSpPr/>
          <p:nvPr/>
        </p:nvSpPr>
        <p:spPr>
          <a:xfrm rot="-5400000">
            <a:off x="11040873" y="5223203"/>
            <a:ext cx="486000" cy="486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2" name="Google Shape;452;p5"/>
          <p:cNvSpPr/>
          <p:nvPr/>
        </p:nvSpPr>
        <p:spPr>
          <a:xfrm rot="-5400000">
            <a:off x="11041320" y="4745368"/>
            <a:ext cx="955800" cy="955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53" name="Google Shape;453;p5"/>
          <p:cNvGrpSpPr/>
          <p:nvPr/>
        </p:nvGrpSpPr>
        <p:grpSpPr>
          <a:xfrm rot="-5400000">
            <a:off x="11523451" y="5226053"/>
            <a:ext cx="480184" cy="486196"/>
            <a:chOff x="8943245" y="2438859"/>
            <a:chExt cx="739541" cy="748800"/>
          </a:xfrm>
        </p:grpSpPr>
        <p:cxnSp>
          <p:nvCxnSpPr>
            <p:cNvPr id="454" name="Google Shape;454;p5"/>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5" name="Google Shape;455;p5"/>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6" name="Google Shape;456;p5"/>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7" name="Google Shape;457;p5"/>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58" name="Google Shape;458;p5"/>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459" name="Google Shape;459;p5"/>
          <p:cNvSpPr/>
          <p:nvPr/>
        </p:nvSpPr>
        <p:spPr>
          <a:xfrm rot="-5400000">
            <a:off x="11161852" y="4897599"/>
            <a:ext cx="712500" cy="712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0" name="Google Shape;460;p5"/>
          <p:cNvSpPr/>
          <p:nvPr/>
        </p:nvSpPr>
        <p:spPr>
          <a:xfrm rot="-5400000">
            <a:off x="11289451" y="5025301"/>
            <a:ext cx="457200" cy="457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1" name="Google Shape;461;p5"/>
          <p:cNvSpPr/>
          <p:nvPr/>
        </p:nvSpPr>
        <p:spPr>
          <a:xfrm rot="-5400000">
            <a:off x="11405592" y="5141661"/>
            <a:ext cx="224700" cy="224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2" name="Google Shape;462;p5"/>
          <p:cNvSpPr/>
          <p:nvPr/>
        </p:nvSpPr>
        <p:spPr>
          <a:xfrm rot="5400000">
            <a:off x="11042821" y="5703919"/>
            <a:ext cx="955800" cy="955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3" name="Google Shape;463;p5"/>
          <p:cNvSpPr/>
          <p:nvPr/>
        </p:nvSpPr>
        <p:spPr>
          <a:xfrm rot="5400000">
            <a:off x="11160467" y="5821473"/>
            <a:ext cx="720600" cy="7206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4" name="Google Shape;464;p5"/>
          <p:cNvSpPr/>
          <p:nvPr/>
        </p:nvSpPr>
        <p:spPr>
          <a:xfrm rot="5400000">
            <a:off x="11270475" y="5931364"/>
            <a:ext cx="500700" cy="500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5" name="Google Shape;465;p5"/>
          <p:cNvSpPr/>
          <p:nvPr/>
        </p:nvSpPr>
        <p:spPr>
          <a:xfrm rot="5400000">
            <a:off x="11385372" y="6051151"/>
            <a:ext cx="255600" cy="2556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6" name="Google Shape;466;p5"/>
          <p:cNvSpPr/>
          <p:nvPr/>
        </p:nvSpPr>
        <p:spPr>
          <a:xfrm rot="5400000" flipH="1">
            <a:off x="11043863" y="5711025"/>
            <a:ext cx="955800" cy="9558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7" name="Google Shape;467;p5"/>
          <p:cNvSpPr/>
          <p:nvPr/>
        </p:nvSpPr>
        <p:spPr>
          <a:xfrm rot="-5400000">
            <a:off x="11038836" y="5711025"/>
            <a:ext cx="955800" cy="9558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8" name="Google Shape;468;p5"/>
          <p:cNvSpPr/>
          <p:nvPr/>
        </p:nvSpPr>
        <p:spPr>
          <a:xfrm rot="5400000" flipH="1">
            <a:off x="11265266" y="5944930"/>
            <a:ext cx="500700" cy="5007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69" name="Google Shape;469;p5"/>
          <p:cNvSpPr/>
          <p:nvPr/>
        </p:nvSpPr>
        <p:spPr>
          <a:xfrm rot="5400000" flipH="1">
            <a:off x="11386413" y="6070915"/>
            <a:ext cx="255600" cy="2556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470" name="Google Shape;470;p5"/>
          <p:cNvGrpSpPr/>
          <p:nvPr/>
        </p:nvGrpSpPr>
        <p:grpSpPr>
          <a:xfrm rot="5400000">
            <a:off x="10256153" y="555443"/>
            <a:ext cx="447313" cy="519892"/>
            <a:chOff x="10628069" y="2437255"/>
            <a:chExt cx="369772" cy="748800"/>
          </a:xfrm>
        </p:grpSpPr>
        <p:cxnSp>
          <p:nvCxnSpPr>
            <p:cNvPr id="471" name="Google Shape;471;p5"/>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472" name="Google Shape;472;p5"/>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473" name="Google Shape;473;p5"/>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474" name="Google Shape;474;p5"/>
          <p:cNvSpPr/>
          <p:nvPr/>
        </p:nvSpPr>
        <p:spPr>
          <a:xfrm rot="5400000">
            <a:off x="10687913" y="590604"/>
            <a:ext cx="455400" cy="45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5" name="Google Shape;475;p5"/>
          <p:cNvSpPr/>
          <p:nvPr/>
        </p:nvSpPr>
        <p:spPr>
          <a:xfrm>
            <a:off x="10810234" y="712965"/>
            <a:ext cx="210600" cy="2106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6" name="Google Shape;476;p5"/>
          <p:cNvSpPr/>
          <p:nvPr/>
        </p:nvSpPr>
        <p:spPr>
          <a:xfrm>
            <a:off x="11503469" y="478900"/>
            <a:ext cx="210600" cy="210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7" name="Google Shape;477;p5"/>
          <p:cNvSpPr/>
          <p:nvPr/>
        </p:nvSpPr>
        <p:spPr>
          <a:xfrm rot="5400000">
            <a:off x="10099988" y="5723215"/>
            <a:ext cx="926700" cy="95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8" name="Google Shape;478;p5"/>
          <p:cNvSpPr/>
          <p:nvPr/>
        </p:nvSpPr>
        <p:spPr>
          <a:xfrm rot="5400000" flipH="1">
            <a:off x="10211844" y="5859328"/>
            <a:ext cx="702900" cy="7029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79" name="Google Shape;479;p5"/>
          <p:cNvSpPr/>
          <p:nvPr/>
        </p:nvSpPr>
        <p:spPr>
          <a:xfrm rot="5400000" flipH="1">
            <a:off x="10319158" y="5966642"/>
            <a:ext cx="488400" cy="488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480" name="Google Shape;480;p5"/>
          <p:cNvSpPr/>
          <p:nvPr/>
        </p:nvSpPr>
        <p:spPr>
          <a:xfrm flipH="1">
            <a:off x="10083109" y="5744365"/>
            <a:ext cx="474300" cy="47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1" name="Google Shape;481;p5"/>
          <p:cNvSpPr/>
          <p:nvPr/>
        </p:nvSpPr>
        <p:spPr>
          <a:xfrm flipH="1">
            <a:off x="10465769" y="6118388"/>
            <a:ext cx="180900" cy="180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482" name="Google Shape;482;p5"/>
          <p:cNvGrpSpPr/>
          <p:nvPr/>
        </p:nvGrpSpPr>
        <p:grpSpPr>
          <a:xfrm flipH="1">
            <a:off x="10678730" y="6336819"/>
            <a:ext cx="263802" cy="34198"/>
            <a:chOff x="10578164" y="275923"/>
            <a:chExt cx="416551" cy="54000"/>
          </a:xfrm>
        </p:grpSpPr>
        <p:sp>
          <p:nvSpPr>
            <p:cNvPr id="483" name="Google Shape;48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4" name="Google Shape;48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5" name="Google Shape;48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86" name="Google Shape;486;p5"/>
          <p:cNvGrpSpPr/>
          <p:nvPr/>
        </p:nvGrpSpPr>
        <p:grpSpPr>
          <a:xfrm flipH="1">
            <a:off x="10678730" y="6433845"/>
            <a:ext cx="263802" cy="34198"/>
            <a:chOff x="10578164" y="275923"/>
            <a:chExt cx="416551" cy="54000"/>
          </a:xfrm>
        </p:grpSpPr>
        <p:sp>
          <p:nvSpPr>
            <p:cNvPr id="487" name="Google Shape;487;p5"/>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8" name="Google Shape;488;p5"/>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89" name="Google Shape;489;p5"/>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0" name="Google Shape;490;p5"/>
          <p:cNvGrpSpPr/>
          <p:nvPr/>
        </p:nvGrpSpPr>
        <p:grpSpPr>
          <a:xfrm flipH="1">
            <a:off x="10678730" y="6530871"/>
            <a:ext cx="263802" cy="34198"/>
            <a:chOff x="10578164" y="275923"/>
            <a:chExt cx="416551" cy="54000"/>
          </a:xfrm>
        </p:grpSpPr>
        <p:sp>
          <p:nvSpPr>
            <p:cNvPr id="491" name="Google Shape;491;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2" name="Google Shape;492;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3" name="Google Shape;493;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4" name="Google Shape;494;p5"/>
          <p:cNvGrpSpPr/>
          <p:nvPr/>
        </p:nvGrpSpPr>
        <p:grpSpPr>
          <a:xfrm flipH="1">
            <a:off x="10192076" y="5872517"/>
            <a:ext cx="263802" cy="34198"/>
            <a:chOff x="10578164" y="275923"/>
            <a:chExt cx="416551" cy="54000"/>
          </a:xfrm>
        </p:grpSpPr>
        <p:sp>
          <p:nvSpPr>
            <p:cNvPr id="495" name="Google Shape;495;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6" name="Google Shape;496;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7" name="Google Shape;497;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98" name="Google Shape;498;p5"/>
          <p:cNvGrpSpPr/>
          <p:nvPr/>
        </p:nvGrpSpPr>
        <p:grpSpPr>
          <a:xfrm flipH="1">
            <a:off x="10192076" y="5969543"/>
            <a:ext cx="263802" cy="34198"/>
            <a:chOff x="10578164" y="275923"/>
            <a:chExt cx="416551" cy="54000"/>
          </a:xfrm>
        </p:grpSpPr>
        <p:sp>
          <p:nvSpPr>
            <p:cNvPr id="499" name="Google Shape;499;p5"/>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0" name="Google Shape;500;p5"/>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1" name="Google Shape;501;p5"/>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02" name="Google Shape;502;p5"/>
          <p:cNvGrpSpPr/>
          <p:nvPr/>
        </p:nvGrpSpPr>
        <p:grpSpPr>
          <a:xfrm flipH="1">
            <a:off x="10192076" y="6066569"/>
            <a:ext cx="263802" cy="34198"/>
            <a:chOff x="10578164" y="275923"/>
            <a:chExt cx="416551" cy="54000"/>
          </a:xfrm>
        </p:grpSpPr>
        <p:sp>
          <p:nvSpPr>
            <p:cNvPr id="503" name="Google Shape;503;p5"/>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4" name="Google Shape;504;p5"/>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5" name="Google Shape;505;p5"/>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rgbClr val="1E1E1F"/>
        </a:solidFill>
        <a:effectLst/>
      </p:bgPr>
    </p:bg>
    <p:spTree>
      <p:nvGrpSpPr>
        <p:cNvPr id="1" name="Shape 506"/>
        <p:cNvGrpSpPr/>
        <p:nvPr/>
      </p:nvGrpSpPr>
      <p:grpSpPr>
        <a:xfrm>
          <a:off x="0" y="0"/>
          <a:ext cx="0" cy="0"/>
          <a:chOff x="0" y="0"/>
          <a:chExt cx="0" cy="0"/>
        </a:xfrm>
      </p:grpSpPr>
      <p:sp>
        <p:nvSpPr>
          <p:cNvPr id="579" name="Google Shape;579;p6"/>
          <p:cNvSpPr/>
          <p:nvPr/>
        </p:nvSpPr>
        <p:spPr>
          <a:xfrm flipH="1">
            <a:off x="8744766" y="238130"/>
            <a:ext cx="1128000" cy="10851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2" name="Group 131">
            <a:extLst>
              <a:ext uri="{FF2B5EF4-FFF2-40B4-BE49-F238E27FC236}">
                <a16:creationId xmlns:a16="http://schemas.microsoft.com/office/drawing/2014/main" id="{5B85E3D0-E5AF-4BFB-B5A7-9015C3D5436B}"/>
              </a:ext>
            </a:extLst>
          </p:cNvPr>
          <p:cNvGrpSpPr/>
          <p:nvPr userDrawn="1"/>
        </p:nvGrpSpPr>
        <p:grpSpPr>
          <a:xfrm>
            <a:off x="8464431" y="232913"/>
            <a:ext cx="1397080" cy="946748"/>
            <a:chOff x="3210946" y="234733"/>
            <a:chExt cx="1560780" cy="1298611"/>
          </a:xfrm>
        </p:grpSpPr>
        <p:cxnSp>
          <p:nvCxnSpPr>
            <p:cNvPr id="133" name="Straight Connector 132">
              <a:extLst>
                <a:ext uri="{FF2B5EF4-FFF2-40B4-BE49-F238E27FC236}">
                  <a16:creationId xmlns:a16="http://schemas.microsoft.com/office/drawing/2014/main" id="{5C1E39AC-21B9-4A19-ADC1-90A80B08350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92D4D7F-C1A0-4638-B2B0-F69A128A2A04}"/>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84038B7-64FF-4C33-B00D-DC9E7508A500}"/>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BED0FF-A764-4BCE-ABBB-DBEBAFB34167}"/>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CE8178D-1479-441C-999C-D435746C4B13}"/>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1AE62C7-755D-4234-98DD-DC1BF2ED9CD2}"/>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E057A9-665E-48B3-AF3C-5FA176C54BCC}"/>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E739F19-E2D5-4B0C-829A-64E45E528735}"/>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07" name="Google Shape;507;p6"/>
          <p:cNvSpPr txBox="1">
            <a:spLocks noGrp="1"/>
          </p:cNvSpPr>
          <p:nvPr>
            <p:ph type="body" idx="1"/>
          </p:nvPr>
        </p:nvSpPr>
        <p:spPr>
          <a:xfrm>
            <a:off x="2401350" y="3991350"/>
            <a:ext cx="7389300" cy="20751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Clr>
                <a:schemeClr val="lt2"/>
              </a:buClr>
              <a:buSzPts val="1900"/>
              <a:buChar char="●"/>
              <a:defRPr>
                <a:solidFill>
                  <a:schemeClr val="lt2"/>
                </a:solidFill>
              </a:defRPr>
            </a:lvl1pPr>
            <a:lvl2pPr marL="914400" lvl="1" indent="-349250" algn="ctr">
              <a:spcBef>
                <a:spcPts val="2100"/>
              </a:spcBef>
              <a:spcAft>
                <a:spcPts val="0"/>
              </a:spcAft>
              <a:buClr>
                <a:schemeClr val="lt2"/>
              </a:buClr>
              <a:buSzPts val="1900"/>
              <a:buChar char="○"/>
              <a:defRPr>
                <a:solidFill>
                  <a:schemeClr val="lt2"/>
                </a:solidFill>
              </a:defRPr>
            </a:lvl2pPr>
            <a:lvl3pPr marL="1371600" lvl="2" indent="-349250" algn="ctr">
              <a:spcBef>
                <a:spcPts val="2100"/>
              </a:spcBef>
              <a:spcAft>
                <a:spcPts val="0"/>
              </a:spcAft>
              <a:buClr>
                <a:schemeClr val="lt2"/>
              </a:buClr>
              <a:buSzPts val="1900"/>
              <a:buChar char="■"/>
              <a:defRPr>
                <a:solidFill>
                  <a:schemeClr val="lt2"/>
                </a:solidFill>
              </a:defRPr>
            </a:lvl3pPr>
            <a:lvl4pPr marL="1828800" lvl="3" indent="-349250" algn="ctr">
              <a:spcBef>
                <a:spcPts val="2100"/>
              </a:spcBef>
              <a:spcAft>
                <a:spcPts val="0"/>
              </a:spcAft>
              <a:buClr>
                <a:schemeClr val="lt2"/>
              </a:buClr>
              <a:buSzPts val="1900"/>
              <a:buChar char="●"/>
              <a:defRPr>
                <a:solidFill>
                  <a:schemeClr val="lt2"/>
                </a:solidFill>
              </a:defRPr>
            </a:lvl4pPr>
            <a:lvl5pPr marL="2286000" lvl="4" indent="-349250" algn="ctr">
              <a:spcBef>
                <a:spcPts val="2100"/>
              </a:spcBef>
              <a:spcAft>
                <a:spcPts val="0"/>
              </a:spcAft>
              <a:buClr>
                <a:schemeClr val="lt2"/>
              </a:buClr>
              <a:buSzPts val="1900"/>
              <a:buChar char="○"/>
              <a:defRPr>
                <a:solidFill>
                  <a:schemeClr val="lt2"/>
                </a:solidFill>
              </a:defRPr>
            </a:lvl5pPr>
            <a:lvl6pPr marL="2743200" lvl="5" indent="-349250" algn="ctr">
              <a:spcBef>
                <a:spcPts val="2100"/>
              </a:spcBef>
              <a:spcAft>
                <a:spcPts val="0"/>
              </a:spcAft>
              <a:buClr>
                <a:schemeClr val="lt2"/>
              </a:buClr>
              <a:buSzPts val="1900"/>
              <a:buChar char="■"/>
              <a:defRPr>
                <a:solidFill>
                  <a:schemeClr val="lt2"/>
                </a:solidFill>
              </a:defRPr>
            </a:lvl6pPr>
            <a:lvl7pPr marL="3200400" lvl="6" indent="-349250" algn="ctr">
              <a:spcBef>
                <a:spcPts val="2100"/>
              </a:spcBef>
              <a:spcAft>
                <a:spcPts val="0"/>
              </a:spcAft>
              <a:buClr>
                <a:schemeClr val="lt2"/>
              </a:buClr>
              <a:buSzPts val="1900"/>
              <a:buChar char="●"/>
              <a:defRPr>
                <a:solidFill>
                  <a:schemeClr val="lt2"/>
                </a:solidFill>
              </a:defRPr>
            </a:lvl7pPr>
            <a:lvl8pPr marL="3657600" lvl="7" indent="-349250" algn="ctr">
              <a:spcBef>
                <a:spcPts val="2100"/>
              </a:spcBef>
              <a:spcAft>
                <a:spcPts val="0"/>
              </a:spcAft>
              <a:buClr>
                <a:schemeClr val="lt2"/>
              </a:buClr>
              <a:buSzPts val="1900"/>
              <a:buChar char="○"/>
              <a:defRPr>
                <a:solidFill>
                  <a:schemeClr val="lt2"/>
                </a:solidFill>
              </a:defRPr>
            </a:lvl8pPr>
            <a:lvl9pPr marL="4114800" lvl="8" indent="-349250" algn="ctr">
              <a:spcBef>
                <a:spcPts val="2100"/>
              </a:spcBef>
              <a:spcAft>
                <a:spcPts val="2100"/>
              </a:spcAft>
              <a:buClr>
                <a:schemeClr val="lt2"/>
              </a:buClr>
              <a:buSzPts val="1900"/>
              <a:buChar char="■"/>
              <a:defRPr>
                <a:solidFill>
                  <a:schemeClr val="lt2"/>
                </a:solidFill>
              </a:defRPr>
            </a:lvl9pPr>
          </a:lstStyle>
          <a:p>
            <a:endParaRPr/>
          </a:p>
        </p:txBody>
      </p:sp>
      <p:sp>
        <p:nvSpPr>
          <p:cNvPr id="508" name="Google Shape;508;p6"/>
          <p:cNvSpPr txBox="1">
            <a:spLocks noGrp="1"/>
          </p:cNvSpPr>
          <p:nvPr>
            <p:ph type="title"/>
          </p:nvPr>
        </p:nvSpPr>
        <p:spPr>
          <a:xfrm>
            <a:off x="2401350" y="3066900"/>
            <a:ext cx="73893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2"/>
              </a:buClr>
              <a:buSzPts val="4000"/>
              <a:buFont typeface="Aldrich"/>
              <a:buNone/>
              <a:defRPr>
                <a:solidFill>
                  <a:schemeClr val="lt2"/>
                </a:solidFill>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509" name="Google Shape;509;p6"/>
          <p:cNvGrpSpPr/>
          <p:nvPr/>
        </p:nvGrpSpPr>
        <p:grpSpPr>
          <a:xfrm flipH="1">
            <a:off x="10007839" y="1838613"/>
            <a:ext cx="810287" cy="544003"/>
            <a:chOff x="10624861" y="3933984"/>
            <a:chExt cx="1115330" cy="748800"/>
          </a:xfrm>
        </p:grpSpPr>
        <p:cxnSp>
          <p:nvCxnSpPr>
            <p:cNvPr id="510" name="Google Shape;510;p6"/>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1" name="Google Shape;511;p6"/>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2" name="Google Shape;512;p6"/>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3" name="Google Shape;513;p6"/>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4" name="Google Shape;514;p6"/>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5" name="Google Shape;515;p6"/>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16" name="Google Shape;516;p6"/>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17" name="Google Shape;517;p6"/>
          <p:cNvSpPr/>
          <p:nvPr/>
        </p:nvSpPr>
        <p:spPr>
          <a:xfrm flipH="1">
            <a:off x="11495537" y="229805"/>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18" name="Google Shape;518;p6"/>
          <p:cNvSpPr/>
          <p:nvPr/>
        </p:nvSpPr>
        <p:spPr>
          <a:xfrm flipH="1">
            <a:off x="10961247" y="230305"/>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19" name="Google Shape;519;p6"/>
          <p:cNvGrpSpPr/>
          <p:nvPr/>
        </p:nvGrpSpPr>
        <p:grpSpPr>
          <a:xfrm flipH="1">
            <a:off x="11502543" y="766390"/>
            <a:ext cx="537277" cy="544003"/>
            <a:chOff x="8943245" y="2438859"/>
            <a:chExt cx="739541" cy="748800"/>
          </a:xfrm>
        </p:grpSpPr>
        <p:cxnSp>
          <p:nvCxnSpPr>
            <p:cNvPr id="520" name="Google Shape;520;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1" name="Google Shape;521;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2" name="Google Shape;522;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3" name="Google Shape;523;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24" name="Google Shape;524;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525" name="Google Shape;525;p6"/>
          <p:cNvSpPr/>
          <p:nvPr/>
        </p:nvSpPr>
        <p:spPr>
          <a:xfrm flipH="1">
            <a:off x="11131450" y="365168"/>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6" name="Google Shape;526;p6"/>
          <p:cNvSpPr/>
          <p:nvPr/>
        </p:nvSpPr>
        <p:spPr>
          <a:xfrm flipH="1">
            <a:off x="11274580" y="507940"/>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7" name="Google Shape;527;p6"/>
          <p:cNvSpPr/>
          <p:nvPr/>
        </p:nvSpPr>
        <p:spPr>
          <a:xfrm flipH="1">
            <a:off x="11404430" y="637890"/>
            <a:ext cx="251700" cy="251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8" name="Google Shape;528;p6"/>
          <p:cNvSpPr/>
          <p:nvPr/>
        </p:nvSpPr>
        <p:spPr>
          <a:xfrm flipH="1">
            <a:off x="10412812" y="229805"/>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29" name="Google Shape;529;p6"/>
          <p:cNvSpPr/>
          <p:nvPr/>
        </p:nvSpPr>
        <p:spPr>
          <a:xfrm flipH="1">
            <a:off x="10413977" y="774086"/>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30" name="Google Shape;530;p6"/>
          <p:cNvGrpSpPr/>
          <p:nvPr/>
        </p:nvGrpSpPr>
        <p:grpSpPr>
          <a:xfrm flipH="1">
            <a:off x="10547157" y="765225"/>
            <a:ext cx="268639" cy="544003"/>
            <a:chOff x="10628069" y="2437255"/>
            <a:chExt cx="369772" cy="748800"/>
          </a:xfrm>
        </p:grpSpPr>
        <p:cxnSp>
          <p:nvCxnSpPr>
            <p:cNvPr id="531" name="Google Shape;531;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2" name="Google Shape;532;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533" name="Google Shape;533;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534" name="Google Shape;534;p6"/>
          <p:cNvSpPr/>
          <p:nvPr/>
        </p:nvSpPr>
        <p:spPr>
          <a:xfrm flipH="1">
            <a:off x="10536848" y="364000"/>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5" name="Google Shape;535;p6"/>
          <p:cNvSpPr/>
          <p:nvPr/>
        </p:nvSpPr>
        <p:spPr>
          <a:xfrm flipH="1">
            <a:off x="10606703" y="433346"/>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6" name="Google Shape;536;p6"/>
          <p:cNvSpPr/>
          <p:nvPr/>
        </p:nvSpPr>
        <p:spPr>
          <a:xfrm rot="-5400000" flipH="1">
            <a:off x="9867209" y="775504"/>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1" name="Google Shape;541;p6"/>
          <p:cNvSpPr/>
          <p:nvPr/>
        </p:nvSpPr>
        <p:spPr>
          <a:xfrm flipH="1">
            <a:off x="9884169" y="248037"/>
            <a:ext cx="511500" cy="51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2" name="Google Shape;542;p6"/>
          <p:cNvSpPr/>
          <p:nvPr/>
        </p:nvSpPr>
        <p:spPr>
          <a:xfrm flipH="1">
            <a:off x="9999565" y="35584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3" name="Google Shape;543;p6"/>
          <p:cNvSpPr/>
          <p:nvPr/>
        </p:nvSpPr>
        <p:spPr>
          <a:xfrm flipH="1">
            <a:off x="10069420" y="42518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4" name="Google Shape;544;p6"/>
          <p:cNvSpPr/>
          <p:nvPr/>
        </p:nvSpPr>
        <p:spPr>
          <a:xfrm rot="5400000" flipH="1">
            <a:off x="10962413" y="1312789"/>
            <a:ext cx="1069500" cy="1069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5" name="Google Shape;545;p6"/>
          <p:cNvSpPr/>
          <p:nvPr/>
        </p:nvSpPr>
        <p:spPr>
          <a:xfrm rot="5400000" flipH="1">
            <a:off x="11093982" y="1444357"/>
            <a:ext cx="806400" cy="806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6" name="Google Shape;546;p6"/>
          <p:cNvSpPr/>
          <p:nvPr/>
        </p:nvSpPr>
        <p:spPr>
          <a:xfrm rot="5400000" flipH="1">
            <a:off x="11217024" y="1567398"/>
            <a:ext cx="560400" cy="560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7" name="Google Shape;547;p6"/>
          <p:cNvSpPr/>
          <p:nvPr/>
        </p:nvSpPr>
        <p:spPr>
          <a:xfrm rot="5400000" flipH="1">
            <a:off x="11345540" y="1707567"/>
            <a:ext cx="286200" cy="286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8" name="Google Shape;548;p6"/>
          <p:cNvSpPr/>
          <p:nvPr/>
        </p:nvSpPr>
        <p:spPr>
          <a:xfrm rot="5400000">
            <a:off x="10963578" y="1304883"/>
            <a:ext cx="1069500" cy="10695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49" name="Google Shape;549;p6"/>
          <p:cNvSpPr/>
          <p:nvPr/>
        </p:nvSpPr>
        <p:spPr>
          <a:xfrm rot="-5400000" flipH="1">
            <a:off x="10958012" y="1304883"/>
            <a:ext cx="1069500" cy="10695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0" name="Google Shape;550;p6"/>
          <p:cNvSpPr/>
          <p:nvPr/>
        </p:nvSpPr>
        <p:spPr>
          <a:xfrm rot="5400000">
            <a:off x="11211196" y="1552381"/>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51" name="Google Shape;551;p6"/>
          <p:cNvSpPr/>
          <p:nvPr/>
        </p:nvSpPr>
        <p:spPr>
          <a:xfrm rot="5400000">
            <a:off x="11346705" y="1685660"/>
            <a:ext cx="286200" cy="286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52" name="Google Shape;552;p6"/>
          <p:cNvGrpSpPr/>
          <p:nvPr/>
        </p:nvGrpSpPr>
        <p:grpSpPr>
          <a:xfrm flipH="1">
            <a:off x="10006674" y="1308329"/>
            <a:ext cx="810288" cy="544003"/>
            <a:chOff x="10626465" y="3184818"/>
            <a:chExt cx="1115330" cy="748800"/>
          </a:xfrm>
        </p:grpSpPr>
        <p:cxnSp>
          <p:nvCxnSpPr>
            <p:cNvPr id="553" name="Google Shape;553;p6"/>
            <p:cNvCxnSpPr/>
            <p:nvPr/>
          </p:nvCxnSpPr>
          <p:spPr>
            <a:xfrm>
              <a:off x="10998241"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4" name="Google Shape;554;p6"/>
            <p:cNvCxnSpPr/>
            <p:nvPr/>
          </p:nvCxnSpPr>
          <p:spPr>
            <a:xfrm>
              <a:off x="10812353"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5" name="Google Shape;555;p6"/>
            <p:cNvCxnSpPr/>
            <p:nvPr/>
          </p:nvCxnSpPr>
          <p:spPr>
            <a:xfrm>
              <a:off x="1062646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6" name="Google Shape;556;p6"/>
            <p:cNvCxnSpPr/>
            <p:nvPr/>
          </p:nvCxnSpPr>
          <p:spPr>
            <a:xfrm>
              <a:off x="11555905"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7" name="Google Shape;557;p6"/>
            <p:cNvCxnSpPr/>
            <p:nvPr/>
          </p:nvCxnSpPr>
          <p:spPr>
            <a:xfrm>
              <a:off x="11370017"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8" name="Google Shape;558;p6"/>
            <p:cNvCxnSpPr/>
            <p:nvPr/>
          </p:nvCxnSpPr>
          <p:spPr>
            <a:xfrm>
              <a:off x="11184129" y="3184818"/>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559" name="Google Shape;559;p6"/>
            <p:cNvCxnSpPr/>
            <p:nvPr/>
          </p:nvCxnSpPr>
          <p:spPr>
            <a:xfrm>
              <a:off x="11741795" y="3184818"/>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560" name="Google Shape;560;p6"/>
          <p:cNvSpPr/>
          <p:nvPr/>
        </p:nvSpPr>
        <p:spPr>
          <a:xfrm flipH="1">
            <a:off x="10411239" y="132319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1" name="Google Shape;561;p6"/>
          <p:cNvSpPr/>
          <p:nvPr/>
        </p:nvSpPr>
        <p:spPr>
          <a:xfrm rot="5400000" flipH="1">
            <a:off x="9853138" y="1312706"/>
            <a:ext cx="552600" cy="531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62" name="Google Shape;562;p6"/>
          <p:cNvGrpSpPr/>
          <p:nvPr/>
        </p:nvGrpSpPr>
        <p:grpSpPr>
          <a:xfrm rot="10800000" flipH="1">
            <a:off x="9864699" y="1853554"/>
            <a:ext cx="1100106" cy="552503"/>
            <a:chOff x="10576560" y="3328633"/>
            <a:chExt cx="1514255" cy="760500"/>
          </a:xfrm>
        </p:grpSpPr>
        <p:sp>
          <p:nvSpPr>
            <p:cNvPr id="563" name="Google Shape;563;p6"/>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4" name="Google Shape;564;p6"/>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65" name="Google Shape;565;p6"/>
          <p:cNvSpPr/>
          <p:nvPr/>
        </p:nvSpPr>
        <p:spPr>
          <a:xfrm rot="-2700000" flipH="1">
            <a:off x="10210414" y="1660737"/>
            <a:ext cx="393293" cy="39329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6" name="Google Shape;566;p6"/>
          <p:cNvSpPr/>
          <p:nvPr/>
        </p:nvSpPr>
        <p:spPr>
          <a:xfrm flipH="1">
            <a:off x="10266458" y="1711299"/>
            <a:ext cx="288300" cy="288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7" name="Google Shape;567;p6"/>
          <p:cNvSpPr/>
          <p:nvPr/>
        </p:nvSpPr>
        <p:spPr>
          <a:xfrm flipH="1">
            <a:off x="10336240" y="1780718"/>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8" name="Google Shape;568;p6"/>
          <p:cNvSpPr/>
          <p:nvPr/>
        </p:nvSpPr>
        <p:spPr>
          <a:xfrm rot="10800000" flipH="1">
            <a:off x="10967349" y="2389849"/>
            <a:ext cx="1069500" cy="10695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69" name="Google Shape;569;p6"/>
          <p:cNvSpPr/>
          <p:nvPr/>
        </p:nvSpPr>
        <p:spPr>
          <a:xfrm flipH="1">
            <a:off x="10940786" y="2915231"/>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70" name="Google Shape;570;p6"/>
          <p:cNvGrpSpPr/>
          <p:nvPr/>
        </p:nvGrpSpPr>
        <p:grpSpPr>
          <a:xfrm rot="10800000" flipH="1">
            <a:off x="10939280" y="2378174"/>
            <a:ext cx="1100106" cy="552503"/>
            <a:chOff x="10576560" y="3328633"/>
            <a:chExt cx="1514255" cy="760500"/>
          </a:xfrm>
        </p:grpSpPr>
        <p:sp>
          <p:nvSpPr>
            <p:cNvPr id="571" name="Google Shape;571;p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2" name="Google Shape;572;p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73" name="Google Shape;573;p6"/>
          <p:cNvSpPr/>
          <p:nvPr/>
        </p:nvSpPr>
        <p:spPr>
          <a:xfrm rot="5400000">
            <a:off x="11201886" y="2622446"/>
            <a:ext cx="560400" cy="560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74" name="Google Shape;574;p6"/>
          <p:cNvSpPr/>
          <p:nvPr/>
        </p:nvSpPr>
        <p:spPr>
          <a:xfrm rot="5400000" flipH="1">
            <a:off x="11203052" y="2621147"/>
            <a:ext cx="560400" cy="560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75" name="Google Shape;575;p6"/>
          <p:cNvGrpSpPr/>
          <p:nvPr/>
        </p:nvGrpSpPr>
        <p:grpSpPr>
          <a:xfrm flipH="1">
            <a:off x="11275232" y="2679891"/>
            <a:ext cx="427618" cy="427618"/>
            <a:chOff x="9392653" y="5061283"/>
            <a:chExt cx="588600" cy="588600"/>
          </a:xfrm>
        </p:grpSpPr>
        <p:sp>
          <p:nvSpPr>
            <p:cNvPr id="576" name="Google Shape;576;p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7" name="Google Shape;577;p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78" name="Google Shape;578;p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89" name="Google Shape;589;p6"/>
          <p:cNvGrpSpPr/>
          <p:nvPr/>
        </p:nvGrpSpPr>
        <p:grpSpPr>
          <a:xfrm rot="59625" flipH="1">
            <a:off x="8741947" y="227006"/>
            <a:ext cx="1114254" cy="1114185"/>
            <a:chOff x="3247624" y="213651"/>
            <a:chExt cx="1533709" cy="1533614"/>
          </a:xfrm>
        </p:grpSpPr>
        <p:sp>
          <p:nvSpPr>
            <p:cNvPr id="590" name="Google Shape;590;p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591" name="Google Shape;591;p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592" name="Google Shape;592;p6"/>
          <p:cNvSpPr/>
          <p:nvPr/>
        </p:nvSpPr>
        <p:spPr>
          <a:xfrm flipH="1">
            <a:off x="9043323" y="527961"/>
            <a:ext cx="511500" cy="51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3" name="Google Shape;593;p6"/>
          <p:cNvSpPr/>
          <p:nvPr/>
        </p:nvSpPr>
        <p:spPr>
          <a:xfrm flipH="1">
            <a:off x="9169461" y="654124"/>
            <a:ext cx="259200" cy="259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cxnSp>
        <p:nvCxnSpPr>
          <p:cNvPr id="594" name="Google Shape;594;p6"/>
          <p:cNvCxnSpPr/>
          <p:nvPr/>
        </p:nvCxnSpPr>
        <p:spPr>
          <a:xfrm>
            <a:off x="749191" y="1229156"/>
            <a:ext cx="499800" cy="0"/>
          </a:xfrm>
          <a:prstGeom prst="straightConnector1">
            <a:avLst/>
          </a:prstGeom>
          <a:noFill/>
          <a:ln w="9525" cap="flat" cmpd="sng">
            <a:solidFill>
              <a:schemeClr val="accent3"/>
            </a:solidFill>
            <a:prstDash val="solid"/>
            <a:miter lim="800000"/>
            <a:headEnd type="none" w="sm" len="sm"/>
            <a:tailEnd type="none" w="sm" len="sm"/>
          </a:ln>
        </p:spPr>
      </p:cxnSp>
      <p:sp>
        <p:nvSpPr>
          <p:cNvPr id="595" name="Google Shape;595;p6"/>
          <p:cNvSpPr/>
          <p:nvPr/>
        </p:nvSpPr>
        <p:spPr>
          <a:xfrm rot="10800000" flipH="1">
            <a:off x="175014" y="686400"/>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6" name="Google Shape;596;p6"/>
          <p:cNvSpPr/>
          <p:nvPr/>
        </p:nvSpPr>
        <p:spPr>
          <a:xfrm rot="10800000" flipH="1">
            <a:off x="184004" y="160600"/>
            <a:ext cx="1069500" cy="10695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597" name="Google Shape;597;p6"/>
          <p:cNvGrpSpPr/>
          <p:nvPr/>
        </p:nvGrpSpPr>
        <p:grpSpPr>
          <a:xfrm rot="10800000" flipH="1">
            <a:off x="174931" y="150012"/>
            <a:ext cx="537277" cy="544003"/>
            <a:chOff x="8943245" y="2438859"/>
            <a:chExt cx="739541" cy="748800"/>
          </a:xfrm>
        </p:grpSpPr>
        <p:cxnSp>
          <p:nvCxnSpPr>
            <p:cNvPr id="598" name="Google Shape;598;p6"/>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599" name="Google Shape;599;p6"/>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0" name="Google Shape;600;p6"/>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1" name="Google Shape;601;p6"/>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02" name="Google Shape;602;p6"/>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603" name="Google Shape;603;p6"/>
          <p:cNvSpPr/>
          <p:nvPr/>
        </p:nvSpPr>
        <p:spPr>
          <a:xfrm rot="10800000" flipH="1">
            <a:off x="285901" y="297837"/>
            <a:ext cx="797400" cy="7974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4" name="Google Shape;604;p6"/>
          <p:cNvSpPr/>
          <p:nvPr/>
        </p:nvSpPr>
        <p:spPr>
          <a:xfrm rot="10800000" flipH="1">
            <a:off x="428672" y="441265"/>
            <a:ext cx="511200" cy="511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5" name="Google Shape;605;p6"/>
          <p:cNvSpPr/>
          <p:nvPr/>
        </p:nvSpPr>
        <p:spPr>
          <a:xfrm rot="10800000" flipH="1">
            <a:off x="558621" y="570515"/>
            <a:ext cx="252000" cy="252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6" name="Google Shape;606;p6"/>
          <p:cNvSpPr/>
          <p:nvPr/>
        </p:nvSpPr>
        <p:spPr>
          <a:xfrm rot="10800000" flipH="1">
            <a:off x="1257739" y="686400"/>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7" name="Google Shape;607;p6"/>
          <p:cNvSpPr/>
          <p:nvPr/>
        </p:nvSpPr>
        <p:spPr>
          <a:xfrm rot="10800000" flipH="1">
            <a:off x="1256574" y="142119"/>
            <a:ext cx="544200" cy="544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08" name="Google Shape;608;p6"/>
          <p:cNvGrpSpPr/>
          <p:nvPr/>
        </p:nvGrpSpPr>
        <p:grpSpPr>
          <a:xfrm rot="10800000" flipH="1">
            <a:off x="1398955" y="151177"/>
            <a:ext cx="268639" cy="544003"/>
            <a:chOff x="10628069" y="2437255"/>
            <a:chExt cx="369772" cy="748800"/>
          </a:xfrm>
        </p:grpSpPr>
        <p:cxnSp>
          <p:nvCxnSpPr>
            <p:cNvPr id="609" name="Google Shape;60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0" name="Google Shape;610;p6"/>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11" name="Google Shape;61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12" name="Google Shape;612;p6"/>
          <p:cNvSpPr/>
          <p:nvPr/>
        </p:nvSpPr>
        <p:spPr>
          <a:xfrm rot="10800000" flipH="1">
            <a:off x="1389603" y="808104"/>
            <a:ext cx="288300" cy="2883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3" name="Google Shape;613;p6"/>
          <p:cNvSpPr/>
          <p:nvPr/>
        </p:nvSpPr>
        <p:spPr>
          <a:xfrm rot="10800000" flipH="1">
            <a:off x="1458948" y="877958"/>
            <a:ext cx="149100" cy="149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4" name="Google Shape;614;p6"/>
          <p:cNvSpPr/>
          <p:nvPr/>
        </p:nvSpPr>
        <p:spPr>
          <a:xfrm rot="5400000" flipH="1">
            <a:off x="1803342" y="140701"/>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9" name="Google Shape;619;p6"/>
          <p:cNvSpPr/>
          <p:nvPr/>
        </p:nvSpPr>
        <p:spPr>
          <a:xfrm rot="10800000" flipH="1">
            <a:off x="1819082" y="701168"/>
            <a:ext cx="511200" cy="511200"/>
          </a:xfrm>
          <a:prstGeom prst="ellipse">
            <a:avLst/>
          </a:prstGeom>
          <a:solidFill>
            <a:schemeClr val="dk2"/>
          </a:solid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0" name="Google Shape;620;p6"/>
          <p:cNvSpPr/>
          <p:nvPr/>
        </p:nvSpPr>
        <p:spPr>
          <a:xfrm rot="10800000" flipH="1">
            <a:off x="1926886" y="816262"/>
            <a:ext cx="288300" cy="2883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1" name="Google Shape;621;p6"/>
          <p:cNvSpPr/>
          <p:nvPr/>
        </p:nvSpPr>
        <p:spPr>
          <a:xfrm rot="10800000" flipH="1">
            <a:off x="1996232" y="886116"/>
            <a:ext cx="149100" cy="149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2" name="Google Shape;622;p6"/>
          <p:cNvSpPr/>
          <p:nvPr/>
        </p:nvSpPr>
        <p:spPr>
          <a:xfrm rot="10800000" flipH="1">
            <a:off x="179405" y="1767832"/>
            <a:ext cx="544200" cy="544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3" name="Google Shape;623;p6"/>
          <p:cNvSpPr/>
          <p:nvPr/>
        </p:nvSpPr>
        <p:spPr>
          <a:xfrm rot="5400000" flipH="1">
            <a:off x="179314" y="1229127"/>
            <a:ext cx="544200" cy="544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24" name="Google Shape;624;p6"/>
          <p:cNvGrpSpPr/>
          <p:nvPr/>
        </p:nvGrpSpPr>
        <p:grpSpPr>
          <a:xfrm rot="5400000" flipH="1">
            <a:off x="311076" y="1777023"/>
            <a:ext cx="280842" cy="544003"/>
            <a:chOff x="10628069" y="2437255"/>
            <a:chExt cx="369772" cy="748800"/>
          </a:xfrm>
        </p:grpSpPr>
        <p:cxnSp>
          <p:nvCxnSpPr>
            <p:cNvPr id="625" name="Google Shape;625;p6"/>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26" name="Google Shape;626;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27" name="Google Shape;627;p6"/>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28" name="Google Shape;628;p6"/>
          <p:cNvGrpSpPr/>
          <p:nvPr/>
        </p:nvGrpSpPr>
        <p:grpSpPr>
          <a:xfrm rot="5400000" flipH="1">
            <a:off x="316012" y="1233847"/>
            <a:ext cx="268639" cy="544003"/>
            <a:chOff x="10628069" y="2437255"/>
            <a:chExt cx="369772" cy="748800"/>
          </a:xfrm>
        </p:grpSpPr>
        <p:cxnSp>
          <p:nvCxnSpPr>
            <p:cNvPr id="629" name="Google Shape;629;p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30" name="Google Shape;630;p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31" name="Google Shape;631;p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32" name="Google Shape;632;p6"/>
          <p:cNvSpPr/>
          <p:nvPr/>
        </p:nvSpPr>
        <p:spPr>
          <a:xfrm>
            <a:off x="176614" y="1229462"/>
            <a:ext cx="1084200" cy="10842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33" name="Google Shape;633;p6"/>
          <p:cNvGrpSpPr/>
          <p:nvPr/>
        </p:nvGrpSpPr>
        <p:grpSpPr>
          <a:xfrm rot="-5400000">
            <a:off x="314789" y="1366946"/>
            <a:ext cx="816005" cy="816005"/>
            <a:chOff x="6214949" y="2511699"/>
            <a:chExt cx="1123200" cy="1123200"/>
          </a:xfrm>
        </p:grpSpPr>
        <p:sp>
          <p:nvSpPr>
            <p:cNvPr id="634" name="Google Shape;634;p6"/>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5" name="Google Shape;635;p6"/>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36" name="Google Shape;636;p6"/>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141" name="Group 140">
            <a:extLst>
              <a:ext uri="{FF2B5EF4-FFF2-40B4-BE49-F238E27FC236}">
                <a16:creationId xmlns:a16="http://schemas.microsoft.com/office/drawing/2014/main" id="{9EA2F2B5-ED78-4C74-9E66-01D2766CC211}"/>
              </a:ext>
            </a:extLst>
          </p:cNvPr>
          <p:cNvGrpSpPr/>
          <p:nvPr userDrawn="1"/>
        </p:nvGrpSpPr>
        <p:grpSpPr>
          <a:xfrm>
            <a:off x="1800951" y="241539"/>
            <a:ext cx="545433" cy="309999"/>
            <a:chOff x="11184673" y="2647468"/>
            <a:chExt cx="748937" cy="369772"/>
          </a:xfrm>
        </p:grpSpPr>
        <p:cxnSp>
          <p:nvCxnSpPr>
            <p:cNvPr id="142" name="Straight Connector 141">
              <a:extLst>
                <a:ext uri="{FF2B5EF4-FFF2-40B4-BE49-F238E27FC236}">
                  <a16:creationId xmlns:a16="http://schemas.microsoft.com/office/drawing/2014/main" id="{527793F7-14A2-4DCB-95EF-16D234E92D03}"/>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C14E8AF-2456-421E-AA00-721BB3BBD087}"/>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EC7B6F-71E9-4B98-A5AC-CAD75D582363}"/>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9300A2E1-ECF5-41B6-968D-6CEC66BCC519}"/>
              </a:ext>
            </a:extLst>
          </p:cNvPr>
          <p:cNvGrpSpPr/>
          <p:nvPr userDrawn="1"/>
        </p:nvGrpSpPr>
        <p:grpSpPr>
          <a:xfrm>
            <a:off x="9855147" y="905773"/>
            <a:ext cx="565562" cy="272617"/>
            <a:chOff x="11184673" y="2647468"/>
            <a:chExt cx="748937" cy="369772"/>
          </a:xfrm>
        </p:grpSpPr>
        <p:cxnSp>
          <p:nvCxnSpPr>
            <p:cNvPr id="146" name="Straight Connector 145">
              <a:extLst>
                <a:ext uri="{FF2B5EF4-FFF2-40B4-BE49-F238E27FC236}">
                  <a16:creationId xmlns:a16="http://schemas.microsoft.com/office/drawing/2014/main" id="{AC530AA3-EAF6-4B5A-B148-DC081B58103C}"/>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D7E1CCE-8CFF-46D2-9554-0BA87ABA1B1B}"/>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D02F34C-EBC7-4F68-9936-B5C7D1C06E9C}"/>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637"/>
        <p:cNvGrpSpPr/>
        <p:nvPr/>
      </p:nvGrpSpPr>
      <p:grpSpPr>
        <a:xfrm>
          <a:off x="0" y="0"/>
          <a:ext cx="0" cy="0"/>
          <a:chOff x="0" y="0"/>
          <a:chExt cx="0" cy="0"/>
        </a:xfrm>
      </p:grpSpPr>
      <p:sp>
        <p:nvSpPr>
          <p:cNvPr id="670" name="Google Shape;670;p7"/>
          <p:cNvSpPr/>
          <p:nvPr/>
        </p:nvSpPr>
        <p:spPr>
          <a:xfrm flipH="1">
            <a:off x="10942175" y="5650638"/>
            <a:ext cx="1054500" cy="1014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9" name="Group 78">
            <a:extLst>
              <a:ext uri="{FF2B5EF4-FFF2-40B4-BE49-F238E27FC236}">
                <a16:creationId xmlns:a16="http://schemas.microsoft.com/office/drawing/2014/main" id="{7DD0CBEE-70A2-42B5-9FDC-DA9CFD36BCCB}"/>
              </a:ext>
            </a:extLst>
          </p:cNvPr>
          <p:cNvGrpSpPr/>
          <p:nvPr userDrawn="1"/>
        </p:nvGrpSpPr>
        <p:grpSpPr>
          <a:xfrm>
            <a:off x="10940211" y="5667555"/>
            <a:ext cx="1054936" cy="862641"/>
            <a:chOff x="3210946" y="234733"/>
            <a:chExt cx="1560780" cy="1298611"/>
          </a:xfrm>
        </p:grpSpPr>
        <p:cxnSp>
          <p:nvCxnSpPr>
            <p:cNvPr id="80" name="Straight Connector 79">
              <a:extLst>
                <a:ext uri="{FF2B5EF4-FFF2-40B4-BE49-F238E27FC236}">
                  <a16:creationId xmlns:a16="http://schemas.microsoft.com/office/drawing/2014/main" id="{3DB11964-1010-4B52-AABE-C93D730B7B8E}"/>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EB62A1-962A-4A98-8742-C4B08C91BB9A}"/>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74B375E-B0A5-426E-BF41-17AE000325E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913CA21-438F-4B23-8C08-0AF7782BC68B}"/>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5850D2B-4088-4B12-A01C-336779A1F839}"/>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C57BBB-8ECB-4525-8184-5677EBABC4D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D399F37-A8AD-47EE-9750-A42A5196A394}"/>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55A7D5-D4DC-419C-938A-1488D37EF45C}"/>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38" name="Google Shape;638;p7"/>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639" name="Google Shape;639;p7"/>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640" name="Google Shape;640;p7"/>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dirty="0"/>
          </a:p>
        </p:txBody>
      </p:sp>
      <p:sp>
        <p:nvSpPr>
          <p:cNvPr id="641" name="Google Shape;641;p7"/>
          <p:cNvSpPr/>
          <p:nvPr/>
        </p:nvSpPr>
        <p:spPr>
          <a:xfrm rot="-5400000" flipH="1">
            <a:off x="10943908" y="4662679"/>
            <a:ext cx="993600" cy="1019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2" name="Google Shape;642;p7"/>
          <p:cNvSpPr/>
          <p:nvPr/>
        </p:nvSpPr>
        <p:spPr>
          <a:xfrm rot="-5400000">
            <a:off x="11063920" y="4808749"/>
            <a:ext cx="753600" cy="7536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3" name="Google Shape;643;p7"/>
          <p:cNvSpPr/>
          <p:nvPr/>
        </p:nvSpPr>
        <p:spPr>
          <a:xfrm rot="-5400000">
            <a:off x="11178853" y="4923617"/>
            <a:ext cx="523800" cy="523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44" name="Google Shape;644;p7"/>
          <p:cNvSpPr/>
          <p:nvPr/>
        </p:nvSpPr>
        <p:spPr>
          <a:xfrm>
            <a:off x="11447080" y="4685379"/>
            <a:ext cx="508500" cy="5085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5" name="Google Shape;645;p7"/>
          <p:cNvSpPr/>
          <p:nvPr/>
        </p:nvSpPr>
        <p:spPr>
          <a:xfrm>
            <a:off x="11351369" y="5086434"/>
            <a:ext cx="194100" cy="194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46" name="Google Shape;646;p7"/>
          <p:cNvGrpSpPr/>
          <p:nvPr/>
        </p:nvGrpSpPr>
        <p:grpSpPr>
          <a:xfrm>
            <a:off x="11034459" y="5320659"/>
            <a:ext cx="282880" cy="36671"/>
            <a:chOff x="10578164" y="275923"/>
            <a:chExt cx="416551" cy="54000"/>
          </a:xfrm>
        </p:grpSpPr>
        <p:sp>
          <p:nvSpPr>
            <p:cNvPr id="647" name="Google Shape;64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8" name="Google Shape;64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49" name="Google Shape;64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0" name="Google Shape;650;p7"/>
          <p:cNvGrpSpPr/>
          <p:nvPr/>
        </p:nvGrpSpPr>
        <p:grpSpPr>
          <a:xfrm>
            <a:off x="11034459" y="5424697"/>
            <a:ext cx="282880" cy="36671"/>
            <a:chOff x="10578164" y="275923"/>
            <a:chExt cx="416551" cy="54000"/>
          </a:xfrm>
        </p:grpSpPr>
        <p:sp>
          <p:nvSpPr>
            <p:cNvPr id="651" name="Google Shape;651;p7"/>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2" name="Google Shape;652;p7"/>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3" name="Google Shape;653;p7"/>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4" name="Google Shape;654;p7"/>
          <p:cNvGrpSpPr/>
          <p:nvPr/>
        </p:nvGrpSpPr>
        <p:grpSpPr>
          <a:xfrm>
            <a:off x="11034459" y="5528735"/>
            <a:ext cx="282880" cy="36671"/>
            <a:chOff x="10578164" y="275923"/>
            <a:chExt cx="416551" cy="54000"/>
          </a:xfrm>
        </p:grpSpPr>
        <p:sp>
          <p:nvSpPr>
            <p:cNvPr id="655" name="Google Shape;655;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6" name="Google Shape;656;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57" name="Google Shape;657;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58" name="Google Shape;658;p7"/>
          <p:cNvGrpSpPr/>
          <p:nvPr/>
        </p:nvGrpSpPr>
        <p:grpSpPr>
          <a:xfrm>
            <a:off x="11556283" y="4822802"/>
            <a:ext cx="282880" cy="36671"/>
            <a:chOff x="10578164" y="275923"/>
            <a:chExt cx="416551" cy="54000"/>
          </a:xfrm>
        </p:grpSpPr>
        <p:sp>
          <p:nvSpPr>
            <p:cNvPr id="659" name="Google Shape;659;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0" name="Google Shape;660;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1" name="Google Shape;661;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2" name="Google Shape;662;p7"/>
          <p:cNvGrpSpPr/>
          <p:nvPr/>
        </p:nvGrpSpPr>
        <p:grpSpPr>
          <a:xfrm>
            <a:off x="11556283" y="4926840"/>
            <a:ext cx="282880" cy="36671"/>
            <a:chOff x="10578164" y="275923"/>
            <a:chExt cx="416551" cy="54000"/>
          </a:xfrm>
        </p:grpSpPr>
        <p:sp>
          <p:nvSpPr>
            <p:cNvPr id="663" name="Google Shape;663;p7"/>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4" name="Google Shape;664;p7"/>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5" name="Google Shape;665;p7"/>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66" name="Google Shape;666;p7"/>
          <p:cNvGrpSpPr/>
          <p:nvPr/>
        </p:nvGrpSpPr>
        <p:grpSpPr>
          <a:xfrm>
            <a:off x="11556283" y="5030878"/>
            <a:ext cx="282880" cy="36671"/>
            <a:chOff x="10578164" y="275923"/>
            <a:chExt cx="416551" cy="54000"/>
          </a:xfrm>
        </p:grpSpPr>
        <p:sp>
          <p:nvSpPr>
            <p:cNvPr id="667" name="Google Shape;667;p7"/>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8" name="Google Shape;668;p7"/>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69" name="Google Shape;669;p7"/>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680" name="Google Shape;680;p7"/>
          <p:cNvGrpSpPr/>
          <p:nvPr/>
        </p:nvGrpSpPr>
        <p:grpSpPr>
          <a:xfrm rot="59737" flipH="1">
            <a:off x="10939584" y="5640153"/>
            <a:ext cx="1041545" cy="1041481"/>
            <a:chOff x="3247624" y="213651"/>
            <a:chExt cx="1533709" cy="1533614"/>
          </a:xfrm>
        </p:grpSpPr>
        <p:sp>
          <p:nvSpPr>
            <p:cNvPr id="681" name="Google Shape;681;p7"/>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82" name="Google Shape;682;p7"/>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683" name="Google Shape;683;p7"/>
          <p:cNvSpPr/>
          <p:nvPr/>
        </p:nvSpPr>
        <p:spPr>
          <a:xfrm flipH="1">
            <a:off x="11221584" y="5921549"/>
            <a:ext cx="477900" cy="47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4" name="Google Shape;684;p7"/>
          <p:cNvSpPr/>
          <p:nvPr/>
        </p:nvSpPr>
        <p:spPr>
          <a:xfrm flipH="1">
            <a:off x="11339157" y="6039477"/>
            <a:ext cx="242400" cy="242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5" name="Google Shape;685;p7"/>
          <p:cNvSpPr/>
          <p:nvPr/>
        </p:nvSpPr>
        <p:spPr>
          <a:xfrm flipH="1">
            <a:off x="10427311" y="5654840"/>
            <a:ext cx="508500" cy="5085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6" name="Google Shape;686;p7"/>
          <p:cNvSpPr/>
          <p:nvPr/>
        </p:nvSpPr>
        <p:spPr>
          <a:xfrm rot="-5400000" flipH="1">
            <a:off x="10427216" y="6158380"/>
            <a:ext cx="508500" cy="508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87" name="Google Shape;687;p7"/>
          <p:cNvGrpSpPr/>
          <p:nvPr/>
        </p:nvGrpSpPr>
        <p:grpSpPr>
          <a:xfrm rot="-5400000" flipH="1">
            <a:off x="10550281" y="5646193"/>
            <a:ext cx="262501" cy="508510"/>
            <a:chOff x="10628069" y="2437255"/>
            <a:chExt cx="369772" cy="748800"/>
          </a:xfrm>
        </p:grpSpPr>
        <p:cxnSp>
          <p:nvCxnSpPr>
            <p:cNvPr id="688" name="Google Shape;688;p7"/>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689" name="Google Shape;689;p7"/>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690" name="Google Shape;690;p7"/>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691" name="Google Shape;691;p7"/>
          <p:cNvGrpSpPr/>
          <p:nvPr/>
        </p:nvGrpSpPr>
        <p:grpSpPr>
          <a:xfrm rot="-5400000" flipH="1">
            <a:off x="10557064" y="6154407"/>
            <a:ext cx="251112" cy="508510"/>
            <a:chOff x="10628069" y="2437255"/>
            <a:chExt cx="369772" cy="748800"/>
          </a:xfrm>
        </p:grpSpPr>
        <p:cxnSp>
          <p:nvCxnSpPr>
            <p:cNvPr id="692" name="Google Shape;692;p7"/>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693" name="Google Shape;693;p7"/>
            <p:cNvCxnSpPr/>
            <p:nvPr/>
          </p:nvCxnSpPr>
          <p:spPr>
            <a:xfrm>
              <a:off x="10812955" y="2437255"/>
              <a:ext cx="0" cy="748800"/>
            </a:xfrm>
            <a:prstGeom prst="straightConnector1">
              <a:avLst/>
            </a:prstGeom>
            <a:noFill/>
            <a:ln w="9525" cap="flat" cmpd="sng">
              <a:solidFill>
                <a:schemeClr val="accent2"/>
              </a:solidFill>
              <a:prstDash val="solid"/>
              <a:miter lim="800000"/>
              <a:headEnd type="none" w="sm" len="sm"/>
              <a:tailEnd type="none" w="sm" len="sm"/>
            </a:ln>
          </p:spPr>
        </p:cxnSp>
        <p:cxnSp>
          <p:nvCxnSpPr>
            <p:cNvPr id="694" name="Google Shape;694;p7"/>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695" name="Google Shape;695;p7"/>
          <p:cNvSpPr/>
          <p:nvPr/>
        </p:nvSpPr>
        <p:spPr>
          <a:xfrm rot="10800000">
            <a:off x="9925020" y="5653342"/>
            <a:ext cx="1013400" cy="1013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696" name="Google Shape;696;p7"/>
          <p:cNvGrpSpPr/>
          <p:nvPr/>
        </p:nvGrpSpPr>
        <p:grpSpPr>
          <a:xfrm rot="5400000">
            <a:off x="10046451" y="5775647"/>
            <a:ext cx="762765" cy="762765"/>
            <a:chOff x="6214949" y="2511699"/>
            <a:chExt cx="1123200" cy="1123200"/>
          </a:xfrm>
        </p:grpSpPr>
        <p:sp>
          <p:nvSpPr>
            <p:cNvPr id="697" name="Google Shape;697;p7"/>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8" name="Google Shape;698;p7"/>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699" name="Google Shape;699;p7"/>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00" name="Google Shape;700;p7"/>
          <p:cNvSpPr/>
          <p:nvPr/>
        </p:nvSpPr>
        <p:spPr>
          <a:xfrm>
            <a:off x="161600" y="715829"/>
            <a:ext cx="1049400" cy="499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1" name="Google Shape;701;p7"/>
          <p:cNvSpPr/>
          <p:nvPr/>
        </p:nvSpPr>
        <p:spPr>
          <a:xfrm rot="-5400000" flipH="1">
            <a:off x="164361" y="167215"/>
            <a:ext cx="1049400" cy="104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2" name="Google Shape;702;p7"/>
          <p:cNvSpPr/>
          <p:nvPr/>
        </p:nvSpPr>
        <p:spPr>
          <a:xfrm rot="-5400000" flipH="1">
            <a:off x="426735" y="429589"/>
            <a:ext cx="525000" cy="52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3" name="Google Shape;703;p7"/>
          <p:cNvSpPr/>
          <p:nvPr/>
        </p:nvSpPr>
        <p:spPr>
          <a:xfrm rot="-5400000" flipH="1">
            <a:off x="557921" y="560776"/>
            <a:ext cx="262200" cy="26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4" name="Google Shape;704;p7"/>
          <p:cNvSpPr/>
          <p:nvPr/>
        </p:nvSpPr>
        <p:spPr>
          <a:xfrm rot="-5400000" flipH="1">
            <a:off x="295548" y="298402"/>
            <a:ext cx="787200" cy="78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05" name="Google Shape;705;p7"/>
          <p:cNvSpPr/>
          <p:nvPr/>
        </p:nvSpPr>
        <p:spPr>
          <a:xfrm>
            <a:off x="160477" y="195322"/>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6" name="Google Shape;706;p7"/>
          <p:cNvSpPr/>
          <p:nvPr/>
        </p:nvSpPr>
        <p:spPr>
          <a:xfrm rot="-5400000">
            <a:off x="695599" y="182959"/>
            <a:ext cx="525000" cy="52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07" name="Google Shape;707;p7"/>
          <p:cNvGrpSpPr/>
          <p:nvPr/>
        </p:nvGrpSpPr>
        <p:grpSpPr>
          <a:xfrm>
            <a:off x="293401" y="186714"/>
            <a:ext cx="791215" cy="524759"/>
            <a:chOff x="10624861" y="3933984"/>
            <a:chExt cx="1115330" cy="748800"/>
          </a:xfrm>
        </p:grpSpPr>
        <p:cxnSp>
          <p:nvCxnSpPr>
            <p:cNvPr id="708" name="Google Shape;708;p7"/>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09" name="Google Shape;709;p7"/>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0" name="Google Shape;710;p7"/>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1" name="Google Shape;711;p7"/>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2" name="Google Shape;712;p7"/>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3" name="Google Shape;713;p7"/>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14" name="Google Shape;714;p7"/>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715"/>
        <p:cNvGrpSpPr/>
        <p:nvPr/>
      </p:nvGrpSpPr>
      <p:grpSpPr>
        <a:xfrm>
          <a:off x="0" y="0"/>
          <a:ext cx="0" cy="0"/>
          <a:chOff x="0" y="0"/>
          <a:chExt cx="0" cy="0"/>
        </a:xfrm>
      </p:grpSpPr>
      <p:sp>
        <p:nvSpPr>
          <p:cNvPr id="716" name="Google Shape;716;p8"/>
          <p:cNvSpPr txBox="1">
            <a:spLocks noGrp="1"/>
          </p:cNvSpPr>
          <p:nvPr>
            <p:ph type="title"/>
          </p:nvPr>
        </p:nvSpPr>
        <p:spPr>
          <a:xfrm>
            <a:off x="2703300" y="1020125"/>
            <a:ext cx="6785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717" name="Google Shape;717;p8"/>
          <p:cNvSpPr txBox="1">
            <a:spLocks noGrp="1"/>
          </p:cNvSpPr>
          <p:nvPr>
            <p:ph type="body" idx="1"/>
          </p:nvPr>
        </p:nvSpPr>
        <p:spPr>
          <a:xfrm>
            <a:off x="2703302" y="2035175"/>
            <a:ext cx="6785400" cy="34365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718" name="Google Shape;718;p8"/>
          <p:cNvSpPr/>
          <p:nvPr/>
        </p:nvSpPr>
        <p:spPr>
          <a:xfrm>
            <a:off x="138303" y="19645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9" name="Google Shape;719;p8"/>
          <p:cNvSpPr/>
          <p:nvPr/>
        </p:nvSpPr>
        <p:spPr>
          <a:xfrm>
            <a:off x="147129" y="196942"/>
            <a:ext cx="1050000" cy="1050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20" name="Google Shape;720;p8"/>
          <p:cNvGrpSpPr/>
          <p:nvPr/>
        </p:nvGrpSpPr>
        <p:grpSpPr>
          <a:xfrm>
            <a:off x="138491" y="723273"/>
            <a:ext cx="527441" cy="534044"/>
            <a:chOff x="8943245" y="2438859"/>
            <a:chExt cx="739541" cy="748800"/>
          </a:xfrm>
        </p:grpSpPr>
        <p:cxnSp>
          <p:nvCxnSpPr>
            <p:cNvPr id="721" name="Google Shape;721;p8"/>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2" name="Google Shape;722;p8"/>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3" name="Google Shape;723;p8"/>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4" name="Google Shape;724;p8"/>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25" name="Google Shape;725;p8"/>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726" name="Google Shape;726;p8"/>
          <p:cNvSpPr/>
          <p:nvPr/>
        </p:nvSpPr>
        <p:spPr>
          <a:xfrm>
            <a:off x="247156" y="329329"/>
            <a:ext cx="782700" cy="78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7" name="Google Shape;727;p8"/>
          <p:cNvSpPr/>
          <p:nvPr/>
        </p:nvSpPr>
        <p:spPr>
          <a:xfrm>
            <a:off x="387307" y="469480"/>
            <a:ext cx="502200" cy="502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8" name="Google Shape;728;p8"/>
          <p:cNvSpPr/>
          <p:nvPr/>
        </p:nvSpPr>
        <p:spPr>
          <a:xfrm>
            <a:off x="514872" y="597045"/>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9" name="Google Shape;729;p8"/>
          <p:cNvSpPr/>
          <p:nvPr/>
        </p:nvSpPr>
        <p:spPr>
          <a:xfrm>
            <a:off x="1201162" y="196451"/>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0" name="Google Shape;730;p8"/>
          <p:cNvSpPr/>
          <p:nvPr/>
        </p:nvSpPr>
        <p:spPr>
          <a:xfrm>
            <a:off x="1200019" y="730741"/>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31" name="Google Shape;731;p8"/>
          <p:cNvGrpSpPr/>
          <p:nvPr/>
        </p:nvGrpSpPr>
        <p:grpSpPr>
          <a:xfrm>
            <a:off x="1340107" y="722129"/>
            <a:ext cx="263721" cy="534044"/>
            <a:chOff x="10628069" y="2437255"/>
            <a:chExt cx="369772" cy="748800"/>
          </a:xfrm>
        </p:grpSpPr>
        <p:cxnSp>
          <p:nvCxnSpPr>
            <p:cNvPr id="732" name="Google Shape;732;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3" name="Google Shape;733;p8"/>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34" name="Google Shape;734;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35" name="Google Shape;735;p8"/>
          <p:cNvSpPr/>
          <p:nvPr/>
        </p:nvSpPr>
        <p:spPr>
          <a:xfrm>
            <a:off x="1330607" y="328183"/>
            <a:ext cx="282900" cy="282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6" name="Google Shape;736;p8"/>
          <p:cNvSpPr/>
          <p:nvPr/>
        </p:nvSpPr>
        <p:spPr>
          <a:xfrm>
            <a:off x="1398680" y="396256"/>
            <a:ext cx="146400" cy="14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7" name="Google Shape;737;p8"/>
          <p:cNvSpPr/>
          <p:nvPr/>
        </p:nvSpPr>
        <p:spPr>
          <a:xfrm rot="5400000">
            <a:off x="1736669" y="732133"/>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2" name="Google Shape;742;p8"/>
          <p:cNvSpPr/>
          <p:nvPr/>
        </p:nvSpPr>
        <p:spPr>
          <a:xfrm>
            <a:off x="1752206" y="214348"/>
            <a:ext cx="502200" cy="5022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3" name="Google Shape;743;p8"/>
          <p:cNvSpPr/>
          <p:nvPr/>
        </p:nvSpPr>
        <p:spPr>
          <a:xfrm>
            <a:off x="1858032" y="320175"/>
            <a:ext cx="282900" cy="282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4" name="Google Shape;744;p8"/>
          <p:cNvSpPr/>
          <p:nvPr/>
        </p:nvSpPr>
        <p:spPr>
          <a:xfrm>
            <a:off x="1926105" y="388248"/>
            <a:ext cx="146400" cy="146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5" name="Google Shape;745;p8"/>
          <p:cNvSpPr/>
          <p:nvPr/>
        </p:nvSpPr>
        <p:spPr>
          <a:xfrm rot="-5400000">
            <a:off x="145984" y="1259425"/>
            <a:ext cx="1050000" cy="1050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6" name="Google Shape;746;p8"/>
          <p:cNvSpPr/>
          <p:nvPr/>
        </p:nvSpPr>
        <p:spPr>
          <a:xfrm rot="-5400000">
            <a:off x="275102" y="1388907"/>
            <a:ext cx="791400" cy="7914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7" name="Google Shape;747;p8"/>
          <p:cNvSpPr/>
          <p:nvPr/>
        </p:nvSpPr>
        <p:spPr>
          <a:xfrm rot="-5400000">
            <a:off x="395804" y="1509405"/>
            <a:ext cx="550200" cy="5502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8" name="Google Shape;748;p8"/>
          <p:cNvSpPr/>
          <p:nvPr/>
        </p:nvSpPr>
        <p:spPr>
          <a:xfrm rot="-5400000">
            <a:off x="538815" y="1647234"/>
            <a:ext cx="280800" cy="2808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49" name="Google Shape;749;p8"/>
          <p:cNvSpPr/>
          <p:nvPr/>
        </p:nvSpPr>
        <p:spPr>
          <a:xfrm rot="-5400000" flipH="1">
            <a:off x="144840" y="1251795"/>
            <a:ext cx="1050000" cy="10500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0" name="Google Shape;750;p8"/>
          <p:cNvSpPr/>
          <p:nvPr/>
        </p:nvSpPr>
        <p:spPr>
          <a:xfrm rot="5400000">
            <a:off x="150181" y="1251795"/>
            <a:ext cx="1050000" cy="10500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1" name="Google Shape;751;p8"/>
          <p:cNvSpPr/>
          <p:nvPr/>
        </p:nvSpPr>
        <p:spPr>
          <a:xfrm rot="-5400000" flipH="1">
            <a:off x="401525" y="1494750"/>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52" name="Google Shape;752;p8"/>
          <p:cNvSpPr/>
          <p:nvPr/>
        </p:nvSpPr>
        <p:spPr>
          <a:xfrm rot="-5400000" flipH="1">
            <a:off x="537671" y="1625583"/>
            <a:ext cx="280800" cy="2808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53" name="Google Shape;753;p8"/>
          <p:cNvGrpSpPr/>
          <p:nvPr/>
        </p:nvGrpSpPr>
        <p:grpSpPr>
          <a:xfrm rot="5400000">
            <a:off x="9953899" y="145391"/>
            <a:ext cx="1024041" cy="1024041"/>
            <a:chOff x="4761550" y="1708047"/>
            <a:chExt cx="1516200" cy="1516200"/>
          </a:xfrm>
        </p:grpSpPr>
        <p:sp>
          <p:nvSpPr>
            <p:cNvPr id="754" name="Google Shape;754;p8"/>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55" name="Google Shape;755;p8"/>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56" name="Google Shape;756;p8"/>
          <p:cNvGrpSpPr/>
          <p:nvPr/>
        </p:nvGrpSpPr>
        <p:grpSpPr>
          <a:xfrm rot="5400000">
            <a:off x="9412491" y="-381011"/>
            <a:ext cx="2079963" cy="2079963"/>
            <a:chOff x="6547473" y="2211197"/>
            <a:chExt cx="2916381" cy="2916381"/>
          </a:xfrm>
        </p:grpSpPr>
        <p:grpSp>
          <p:nvGrpSpPr>
            <p:cNvPr id="757" name="Google Shape;757;p8"/>
            <p:cNvGrpSpPr/>
            <p:nvPr/>
          </p:nvGrpSpPr>
          <p:grpSpPr>
            <a:xfrm rot="899960">
              <a:off x="7271820" y="2930231"/>
              <a:ext cx="1491855" cy="1453757"/>
              <a:chOff x="6081577" y="2538982"/>
              <a:chExt cx="1491900" cy="1453800"/>
            </a:xfrm>
          </p:grpSpPr>
          <p:cxnSp>
            <p:nvCxnSpPr>
              <p:cNvPr id="758" name="Google Shape;758;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59" name="Google Shape;759;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0" name="Google Shape;760;p8"/>
            <p:cNvGrpSpPr/>
            <p:nvPr/>
          </p:nvGrpSpPr>
          <p:grpSpPr>
            <a:xfrm>
              <a:off x="7271901" y="2930406"/>
              <a:ext cx="1491900" cy="1453800"/>
              <a:chOff x="6081577" y="2538982"/>
              <a:chExt cx="1491900" cy="1453800"/>
            </a:xfrm>
          </p:grpSpPr>
          <p:cxnSp>
            <p:nvCxnSpPr>
              <p:cNvPr id="761" name="Google Shape;761;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62" name="Google Shape;762;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3" name="Google Shape;763;p8"/>
            <p:cNvGrpSpPr/>
            <p:nvPr/>
          </p:nvGrpSpPr>
          <p:grpSpPr>
            <a:xfrm rot="1800044">
              <a:off x="7166144" y="2821397"/>
              <a:ext cx="1648764" cy="1669163"/>
              <a:chOff x="5978957" y="2443756"/>
              <a:chExt cx="1648800" cy="1669200"/>
            </a:xfrm>
          </p:grpSpPr>
          <p:cxnSp>
            <p:nvCxnSpPr>
              <p:cNvPr id="764" name="Google Shape;764;p8"/>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765" name="Google Shape;765;p8"/>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6" name="Google Shape;766;p8"/>
            <p:cNvGrpSpPr/>
            <p:nvPr/>
          </p:nvGrpSpPr>
          <p:grpSpPr>
            <a:xfrm rot="2700000">
              <a:off x="6974573" y="2638285"/>
              <a:ext cx="2062180" cy="2062205"/>
              <a:chOff x="5796364" y="2251931"/>
              <a:chExt cx="2062200" cy="2062225"/>
            </a:xfrm>
          </p:grpSpPr>
          <p:cxnSp>
            <p:nvCxnSpPr>
              <p:cNvPr id="767" name="Google Shape;767;p8"/>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768" name="Google Shape;768;p8"/>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769" name="Google Shape;769;p8"/>
            <p:cNvGrpSpPr/>
            <p:nvPr/>
          </p:nvGrpSpPr>
          <p:grpSpPr>
            <a:xfrm rot="3599956">
              <a:off x="7187348" y="2846628"/>
              <a:ext cx="1681463" cy="1619064"/>
              <a:chOff x="5990934" y="2447030"/>
              <a:chExt cx="1681500" cy="1619100"/>
            </a:xfrm>
          </p:grpSpPr>
          <p:cxnSp>
            <p:nvCxnSpPr>
              <p:cNvPr id="770" name="Google Shape;770;p8"/>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771" name="Google Shape;771;p8"/>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72" name="Google Shape;772;p8"/>
            <p:cNvGrpSpPr/>
            <p:nvPr/>
          </p:nvGrpSpPr>
          <p:grpSpPr>
            <a:xfrm rot="4500040">
              <a:off x="7271878" y="2930287"/>
              <a:ext cx="1491855" cy="1453757"/>
              <a:chOff x="6081577" y="2538982"/>
              <a:chExt cx="1491900" cy="1453800"/>
            </a:xfrm>
          </p:grpSpPr>
          <p:cxnSp>
            <p:nvCxnSpPr>
              <p:cNvPr id="773" name="Google Shape;773;p8"/>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774" name="Google Shape;774;p8"/>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775" name="Google Shape;775;p8"/>
          <p:cNvSpPr/>
          <p:nvPr/>
        </p:nvSpPr>
        <p:spPr>
          <a:xfrm rot="10800000">
            <a:off x="11105670" y="1326128"/>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6" name="Google Shape;776;p8"/>
          <p:cNvSpPr/>
          <p:nvPr/>
        </p:nvSpPr>
        <p:spPr>
          <a:xfrm rot="10800000">
            <a:off x="11239163" y="1459621"/>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7" name="Google Shape;777;p8"/>
          <p:cNvSpPr/>
          <p:nvPr/>
        </p:nvSpPr>
        <p:spPr>
          <a:xfrm rot="10800000" flipH="1">
            <a:off x="11104783" y="1326128"/>
            <a:ext cx="801300" cy="8013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78" name="Google Shape;778;p8"/>
          <p:cNvSpPr/>
          <p:nvPr/>
        </p:nvSpPr>
        <p:spPr>
          <a:xfrm rot="5400000">
            <a:off x="11502229" y="134304"/>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9" name="Google Shape;779;p8"/>
          <p:cNvSpPr/>
          <p:nvPr/>
        </p:nvSpPr>
        <p:spPr>
          <a:xfrm rot="10800000">
            <a:off x="10973411" y="134130"/>
            <a:ext cx="534300" cy="534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80" name="Google Shape;780;p8"/>
          <p:cNvGrpSpPr/>
          <p:nvPr/>
        </p:nvGrpSpPr>
        <p:grpSpPr>
          <a:xfrm rot="10800000">
            <a:off x="11640055" y="134297"/>
            <a:ext cx="275702" cy="534044"/>
            <a:chOff x="10628069" y="2437255"/>
            <a:chExt cx="369772" cy="748800"/>
          </a:xfrm>
        </p:grpSpPr>
        <p:cxnSp>
          <p:nvCxnSpPr>
            <p:cNvPr id="781" name="Google Shape;781;p8"/>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782" name="Google Shape;782;p8"/>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783" name="Google Shape;783;p8"/>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784" name="Google Shape;784;p8"/>
          <p:cNvGrpSpPr/>
          <p:nvPr/>
        </p:nvGrpSpPr>
        <p:grpSpPr>
          <a:xfrm rot="10800000">
            <a:off x="11112902" y="133154"/>
            <a:ext cx="263721" cy="534044"/>
            <a:chOff x="10628069" y="2437255"/>
            <a:chExt cx="369772" cy="748800"/>
          </a:xfrm>
        </p:grpSpPr>
        <p:cxnSp>
          <p:nvCxnSpPr>
            <p:cNvPr id="785" name="Google Shape;785;p8"/>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786" name="Google Shape;786;p8"/>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787" name="Google Shape;787;p8"/>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788" name="Google Shape;788;p8"/>
          <p:cNvSpPr/>
          <p:nvPr/>
        </p:nvSpPr>
        <p:spPr>
          <a:xfrm rot="-5400000" flipH="1">
            <a:off x="10973830" y="131565"/>
            <a:ext cx="1064400" cy="1064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89" name="Google Shape;789;p8"/>
          <p:cNvSpPr/>
          <p:nvPr/>
        </p:nvSpPr>
        <p:spPr>
          <a:xfrm rot="10800000">
            <a:off x="10984425" y="1214942"/>
            <a:ext cx="1050000" cy="1050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790" name="Google Shape;790;p8"/>
          <p:cNvGrpSpPr/>
          <p:nvPr/>
        </p:nvGrpSpPr>
        <p:grpSpPr>
          <a:xfrm flipH="1">
            <a:off x="11108532" y="267280"/>
            <a:ext cx="801066" cy="801066"/>
            <a:chOff x="6214949" y="2511699"/>
            <a:chExt cx="1123200" cy="1123200"/>
          </a:xfrm>
        </p:grpSpPr>
        <p:sp>
          <p:nvSpPr>
            <p:cNvPr id="791" name="Google Shape;791;p8"/>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2" name="Google Shape;792;p8"/>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3" name="Google Shape;793;p8"/>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794" name="Google Shape;794;p8"/>
          <p:cNvSpPr/>
          <p:nvPr/>
        </p:nvSpPr>
        <p:spPr>
          <a:xfrm rot="10800000" flipH="1">
            <a:off x="10971275" y="1196940"/>
            <a:ext cx="1068000" cy="1068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5" name="Google Shape;795;p8"/>
          <p:cNvSpPr/>
          <p:nvPr/>
        </p:nvSpPr>
        <p:spPr>
          <a:xfrm rot="10800000" flipH="1">
            <a:off x="11238290" y="1459621"/>
            <a:ext cx="534300" cy="534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6" name="Google Shape;796;p8"/>
          <p:cNvSpPr/>
          <p:nvPr/>
        </p:nvSpPr>
        <p:spPr>
          <a:xfrm rot="10800000" flipH="1">
            <a:off x="11371797" y="1593414"/>
            <a:ext cx="267000" cy="267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797" name="Google Shape;797;p8"/>
          <p:cNvSpPr/>
          <p:nvPr/>
        </p:nvSpPr>
        <p:spPr>
          <a:xfrm rot="5400000">
            <a:off x="10342684" y="533640"/>
            <a:ext cx="246900" cy="246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8" name="Google Shape;798;p8"/>
          <p:cNvSpPr/>
          <p:nvPr/>
        </p:nvSpPr>
        <p:spPr>
          <a:xfrm rot="5400000" flipH="1">
            <a:off x="9637817" y="5901438"/>
            <a:ext cx="1068000" cy="5082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9" name="Google Shape;799;p8"/>
          <p:cNvSpPr/>
          <p:nvPr/>
        </p:nvSpPr>
        <p:spPr>
          <a:xfrm rot="10800000">
            <a:off x="9916235" y="5618728"/>
            <a:ext cx="1068000" cy="1068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0" name="Google Shape;800;p8"/>
          <p:cNvSpPr/>
          <p:nvPr/>
        </p:nvSpPr>
        <p:spPr>
          <a:xfrm rot="10800000">
            <a:off x="10182920" y="5885414"/>
            <a:ext cx="534300" cy="534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1" name="Google Shape;801;p8"/>
          <p:cNvSpPr/>
          <p:nvPr/>
        </p:nvSpPr>
        <p:spPr>
          <a:xfrm rot="10800000">
            <a:off x="10316713" y="6019207"/>
            <a:ext cx="267000" cy="267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2" name="Google Shape;802;p8"/>
          <p:cNvSpPr/>
          <p:nvPr/>
        </p:nvSpPr>
        <p:spPr>
          <a:xfrm rot="10800000">
            <a:off x="10049427" y="5751921"/>
            <a:ext cx="801300" cy="80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3" name="Google Shape;803;p8"/>
          <p:cNvSpPr/>
          <p:nvPr/>
        </p:nvSpPr>
        <p:spPr>
          <a:xfrm rot="10800000">
            <a:off x="10989611" y="4554400"/>
            <a:ext cx="1043400" cy="10710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4" name="Google Shape;804;p8"/>
          <p:cNvSpPr/>
          <p:nvPr/>
        </p:nvSpPr>
        <p:spPr>
          <a:xfrm rot="-5400000" flipH="1">
            <a:off x="10980770" y="5645993"/>
            <a:ext cx="1050000" cy="1050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05" name="Google Shape;805;p8"/>
          <p:cNvSpPr/>
          <p:nvPr/>
        </p:nvSpPr>
        <p:spPr>
          <a:xfrm rot="5400000" flipH="1">
            <a:off x="10980601" y="5619833"/>
            <a:ext cx="534300" cy="534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06" name="Google Shape;806;p8"/>
          <p:cNvGrpSpPr/>
          <p:nvPr/>
        </p:nvGrpSpPr>
        <p:grpSpPr>
          <a:xfrm rot="-5400000" flipH="1">
            <a:off x="11231067" y="5887547"/>
            <a:ext cx="1079966" cy="542389"/>
            <a:chOff x="10576560" y="3328633"/>
            <a:chExt cx="1514255" cy="760500"/>
          </a:xfrm>
        </p:grpSpPr>
        <p:sp>
          <p:nvSpPr>
            <p:cNvPr id="807" name="Google Shape;807;p8"/>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8" name="Google Shape;808;p8"/>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9" name="Google Shape;809;p8"/>
          <p:cNvSpPr/>
          <p:nvPr/>
        </p:nvSpPr>
        <p:spPr>
          <a:xfrm rot="10800000">
            <a:off x="11252111" y="5876145"/>
            <a:ext cx="550200" cy="5502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0" name="Google Shape;810;p8"/>
          <p:cNvSpPr/>
          <p:nvPr/>
        </p:nvSpPr>
        <p:spPr>
          <a:xfrm rot="10800000" flipH="1">
            <a:off x="11253473" y="5877289"/>
            <a:ext cx="550200" cy="550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811" name="Google Shape;811;p8"/>
          <p:cNvGrpSpPr/>
          <p:nvPr/>
        </p:nvGrpSpPr>
        <p:grpSpPr>
          <a:xfrm rot="5400000" flipH="1">
            <a:off x="11325953" y="5947927"/>
            <a:ext cx="419790" cy="419790"/>
            <a:chOff x="9392653" y="5061283"/>
            <a:chExt cx="588600" cy="588600"/>
          </a:xfrm>
        </p:grpSpPr>
        <p:sp>
          <p:nvSpPr>
            <p:cNvPr id="812" name="Google Shape;812;p8"/>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3" name="Google Shape;813;p8"/>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4" name="Google Shape;814;p8"/>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15" name="Google Shape;815;p8"/>
          <p:cNvSpPr/>
          <p:nvPr/>
        </p:nvSpPr>
        <p:spPr>
          <a:xfrm rot="10800000" flipH="1">
            <a:off x="11101883" y="4694259"/>
            <a:ext cx="791400" cy="7914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6" name="Google Shape;816;p8"/>
          <p:cNvSpPr/>
          <p:nvPr/>
        </p:nvSpPr>
        <p:spPr>
          <a:xfrm rot="10800000" flipH="1">
            <a:off x="11222586" y="4814757"/>
            <a:ext cx="550200" cy="5502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17" name="Google Shape;817;p8"/>
          <p:cNvSpPr/>
          <p:nvPr/>
        </p:nvSpPr>
        <p:spPr>
          <a:xfrm rot="5400000" flipH="1">
            <a:off x="11488577" y="4548964"/>
            <a:ext cx="534300" cy="534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18" name="Google Shape;818;p8"/>
          <p:cNvSpPr/>
          <p:nvPr/>
        </p:nvSpPr>
        <p:spPr>
          <a:xfrm rot="5400000" flipH="1">
            <a:off x="11397840" y="4979931"/>
            <a:ext cx="203700" cy="20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19" name="Google Shape;819;p8"/>
          <p:cNvGrpSpPr/>
          <p:nvPr/>
        </p:nvGrpSpPr>
        <p:grpSpPr>
          <a:xfrm rot="5400000" flipH="1">
            <a:off x="11187905" y="5348691"/>
            <a:ext cx="297084" cy="38513"/>
            <a:chOff x="10578164" y="275923"/>
            <a:chExt cx="416551" cy="54000"/>
          </a:xfrm>
        </p:grpSpPr>
        <p:sp>
          <p:nvSpPr>
            <p:cNvPr id="820" name="Google Shape;82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1" name="Google Shape;82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2" name="Google Shape;82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3" name="Google Shape;823;p8"/>
          <p:cNvGrpSpPr/>
          <p:nvPr/>
        </p:nvGrpSpPr>
        <p:grpSpPr>
          <a:xfrm rot="5400000" flipH="1">
            <a:off x="11078645" y="5348691"/>
            <a:ext cx="297084" cy="38513"/>
            <a:chOff x="10578164" y="275923"/>
            <a:chExt cx="416551" cy="54000"/>
          </a:xfrm>
        </p:grpSpPr>
        <p:sp>
          <p:nvSpPr>
            <p:cNvPr id="824" name="Google Shape;824;p8"/>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5" name="Google Shape;825;p8"/>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6" name="Google Shape;826;p8"/>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27" name="Google Shape;827;p8"/>
          <p:cNvGrpSpPr/>
          <p:nvPr/>
        </p:nvGrpSpPr>
        <p:grpSpPr>
          <a:xfrm rot="5400000" flipH="1">
            <a:off x="10969384" y="5348691"/>
            <a:ext cx="297084" cy="38513"/>
            <a:chOff x="10578164" y="275923"/>
            <a:chExt cx="416551" cy="54000"/>
          </a:xfrm>
        </p:grpSpPr>
        <p:sp>
          <p:nvSpPr>
            <p:cNvPr id="828" name="Google Shape;828;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29" name="Google Shape;829;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0" name="Google Shape;830;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1" name="Google Shape;831;p8"/>
          <p:cNvGrpSpPr/>
          <p:nvPr/>
        </p:nvGrpSpPr>
        <p:grpSpPr>
          <a:xfrm rot="5400000" flipH="1">
            <a:off x="11710755" y="4800672"/>
            <a:ext cx="297084" cy="38513"/>
            <a:chOff x="10578164" y="275923"/>
            <a:chExt cx="416551" cy="54000"/>
          </a:xfrm>
        </p:grpSpPr>
        <p:sp>
          <p:nvSpPr>
            <p:cNvPr id="832" name="Google Shape;832;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3" name="Google Shape;833;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4" name="Google Shape;834;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5" name="Google Shape;835;p8"/>
          <p:cNvGrpSpPr/>
          <p:nvPr/>
        </p:nvGrpSpPr>
        <p:grpSpPr>
          <a:xfrm rot="5400000" flipH="1">
            <a:off x="11601494" y="4800672"/>
            <a:ext cx="297084" cy="38513"/>
            <a:chOff x="10578164" y="275923"/>
            <a:chExt cx="416551" cy="54000"/>
          </a:xfrm>
        </p:grpSpPr>
        <p:sp>
          <p:nvSpPr>
            <p:cNvPr id="836" name="Google Shape;836;p8"/>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7" name="Google Shape;837;p8"/>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38" name="Google Shape;838;p8"/>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839" name="Google Shape;839;p8"/>
          <p:cNvGrpSpPr/>
          <p:nvPr/>
        </p:nvGrpSpPr>
        <p:grpSpPr>
          <a:xfrm rot="5400000" flipH="1">
            <a:off x="11492233" y="4800672"/>
            <a:ext cx="297084" cy="38513"/>
            <a:chOff x="10578164" y="275923"/>
            <a:chExt cx="416551" cy="54000"/>
          </a:xfrm>
        </p:grpSpPr>
        <p:sp>
          <p:nvSpPr>
            <p:cNvPr id="840" name="Google Shape;840;p8"/>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1" name="Google Shape;841;p8"/>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2" name="Google Shape;842;p8"/>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43" name="Google Shape;843;p8"/>
          <p:cNvSpPr/>
          <p:nvPr/>
        </p:nvSpPr>
        <p:spPr>
          <a:xfrm rot="5400000" flipH="1">
            <a:off x="10421331" y="6156381"/>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4" name="Google Shape;844;p8"/>
          <p:cNvSpPr/>
          <p:nvPr/>
        </p:nvSpPr>
        <p:spPr>
          <a:xfrm rot="10800000" flipH="1">
            <a:off x="10433926" y="5611794"/>
            <a:ext cx="534300" cy="534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5" name="Google Shape;845;p8"/>
          <p:cNvGrpSpPr/>
          <p:nvPr/>
        </p:nvGrpSpPr>
        <p:grpSpPr>
          <a:xfrm rot="5400000" flipH="1">
            <a:off x="10294721" y="5885189"/>
            <a:ext cx="805268" cy="534044"/>
            <a:chOff x="10624861" y="3933984"/>
            <a:chExt cx="1115330" cy="748800"/>
          </a:xfrm>
        </p:grpSpPr>
        <p:cxnSp>
          <p:nvCxnSpPr>
            <p:cNvPr id="846" name="Google Shape;846;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7" name="Google Shape;847;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8" name="Google Shape;848;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49" name="Google Shape;849;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0" name="Google Shape;850;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1" name="Google Shape;851;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52" name="Google Shape;852;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53" name="Google Shape;853;p8"/>
          <p:cNvSpPr/>
          <p:nvPr/>
        </p:nvSpPr>
        <p:spPr>
          <a:xfrm rot="5400000">
            <a:off x="1540047" y="5621646"/>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4" name="Google Shape;854;p8"/>
          <p:cNvSpPr/>
          <p:nvPr/>
        </p:nvSpPr>
        <p:spPr>
          <a:xfrm rot="5400000">
            <a:off x="1693566" y="5775327"/>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5" name="Google Shape;855;p8"/>
          <p:cNvSpPr/>
          <p:nvPr/>
        </p:nvSpPr>
        <p:spPr>
          <a:xfrm rot="5400000" flipH="1">
            <a:off x="1540047" y="5622851"/>
            <a:ext cx="922200" cy="92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6" name="Google Shape;856;p8"/>
          <p:cNvSpPr/>
          <p:nvPr/>
        </p:nvSpPr>
        <p:spPr>
          <a:xfrm>
            <a:off x="156488" y="6105380"/>
            <a:ext cx="1229400" cy="5847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57" name="Google Shape;857;p8"/>
          <p:cNvSpPr/>
          <p:nvPr/>
        </p:nvSpPr>
        <p:spPr>
          <a:xfrm rot="-5400000" flipH="1">
            <a:off x="159723" y="5462695"/>
            <a:ext cx="1229400" cy="1229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8" name="Google Shape;858;p8"/>
          <p:cNvSpPr/>
          <p:nvPr/>
        </p:nvSpPr>
        <p:spPr>
          <a:xfrm rot="-5400000" flipH="1">
            <a:off x="467085" y="5770058"/>
            <a:ext cx="615000" cy="6150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59" name="Google Shape;859;p8"/>
          <p:cNvSpPr/>
          <p:nvPr/>
        </p:nvSpPr>
        <p:spPr>
          <a:xfrm rot="-5400000" flipH="1">
            <a:off x="620766" y="5923740"/>
            <a:ext cx="307200" cy="307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0" name="Google Shape;860;p8"/>
          <p:cNvSpPr/>
          <p:nvPr/>
        </p:nvSpPr>
        <p:spPr>
          <a:xfrm rot="-5400000" flipH="1">
            <a:off x="313404" y="5616377"/>
            <a:ext cx="922200" cy="92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61" name="Google Shape;861;p8"/>
          <p:cNvSpPr/>
          <p:nvPr/>
        </p:nvSpPr>
        <p:spPr>
          <a:xfrm>
            <a:off x="288186"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2" name="Google Shape;862;p8"/>
          <p:cNvSpPr/>
          <p:nvPr/>
        </p:nvSpPr>
        <p:spPr>
          <a:xfrm>
            <a:off x="447100"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3" name="Google Shape;863;p8"/>
          <p:cNvSpPr/>
          <p:nvPr/>
        </p:nvSpPr>
        <p:spPr>
          <a:xfrm>
            <a:off x="606015" y="4434139"/>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4" name="Google Shape;864;p8"/>
          <p:cNvSpPr/>
          <p:nvPr/>
        </p:nvSpPr>
        <p:spPr>
          <a:xfrm>
            <a:off x="288186"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5" name="Google Shape;865;p8"/>
          <p:cNvSpPr/>
          <p:nvPr/>
        </p:nvSpPr>
        <p:spPr>
          <a:xfrm>
            <a:off x="447100"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6" name="Google Shape;866;p8"/>
          <p:cNvSpPr/>
          <p:nvPr/>
        </p:nvSpPr>
        <p:spPr>
          <a:xfrm>
            <a:off x="606015" y="4559910"/>
            <a:ext cx="44400" cy="44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7" name="Google Shape;867;p8"/>
          <p:cNvSpPr/>
          <p:nvPr/>
        </p:nvSpPr>
        <p:spPr>
          <a:xfrm>
            <a:off x="288186"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8" name="Google Shape;868;p8"/>
          <p:cNvSpPr/>
          <p:nvPr/>
        </p:nvSpPr>
        <p:spPr>
          <a:xfrm>
            <a:off x="447100"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9" name="Google Shape;869;p8"/>
          <p:cNvSpPr/>
          <p:nvPr/>
        </p:nvSpPr>
        <p:spPr>
          <a:xfrm>
            <a:off x="606015" y="468568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0" name="Google Shape;870;p8"/>
          <p:cNvSpPr/>
          <p:nvPr/>
        </p:nvSpPr>
        <p:spPr>
          <a:xfrm>
            <a:off x="923844"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1" name="Google Shape;871;p8"/>
          <p:cNvSpPr/>
          <p:nvPr/>
        </p:nvSpPr>
        <p:spPr>
          <a:xfrm>
            <a:off x="1082759"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2" name="Google Shape;872;p8"/>
          <p:cNvSpPr/>
          <p:nvPr/>
        </p:nvSpPr>
        <p:spPr>
          <a:xfrm>
            <a:off x="1241672" y="4434139"/>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3" name="Google Shape;873;p8"/>
          <p:cNvSpPr/>
          <p:nvPr/>
        </p:nvSpPr>
        <p:spPr>
          <a:xfrm>
            <a:off x="923844"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4" name="Google Shape;874;p8"/>
          <p:cNvSpPr/>
          <p:nvPr/>
        </p:nvSpPr>
        <p:spPr>
          <a:xfrm>
            <a:off x="1082759"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5" name="Google Shape;875;p8"/>
          <p:cNvSpPr/>
          <p:nvPr/>
        </p:nvSpPr>
        <p:spPr>
          <a:xfrm>
            <a:off x="1241672" y="4559910"/>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6" name="Google Shape;876;p8"/>
          <p:cNvSpPr/>
          <p:nvPr/>
        </p:nvSpPr>
        <p:spPr>
          <a:xfrm>
            <a:off x="923844"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7" name="Google Shape;877;p8"/>
          <p:cNvSpPr/>
          <p:nvPr/>
        </p:nvSpPr>
        <p:spPr>
          <a:xfrm>
            <a:off x="1082759"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8" name="Google Shape;878;p8"/>
          <p:cNvSpPr/>
          <p:nvPr/>
        </p:nvSpPr>
        <p:spPr>
          <a:xfrm>
            <a:off x="1241672" y="4685681"/>
            <a:ext cx="44400" cy="444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9" name="Google Shape;879;p8"/>
          <p:cNvSpPr/>
          <p:nvPr/>
        </p:nvSpPr>
        <p:spPr>
          <a:xfrm>
            <a:off x="764930" y="4423603"/>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0" name="Google Shape;880;p8"/>
          <p:cNvSpPr/>
          <p:nvPr/>
        </p:nvSpPr>
        <p:spPr>
          <a:xfrm>
            <a:off x="764930" y="4572421"/>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1" name="Google Shape;881;p8"/>
          <p:cNvSpPr/>
          <p:nvPr/>
        </p:nvSpPr>
        <p:spPr>
          <a:xfrm>
            <a:off x="764930" y="4705435"/>
            <a:ext cx="44400" cy="4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82" name="Google Shape;882;p8"/>
          <p:cNvGrpSpPr/>
          <p:nvPr/>
        </p:nvGrpSpPr>
        <p:grpSpPr>
          <a:xfrm rot="5400000">
            <a:off x="199151" y="4837194"/>
            <a:ext cx="603911" cy="701850"/>
            <a:chOff x="10628069" y="2437255"/>
            <a:chExt cx="369772" cy="748800"/>
          </a:xfrm>
        </p:grpSpPr>
        <p:cxnSp>
          <p:nvCxnSpPr>
            <p:cNvPr id="883" name="Google Shape;883;p8"/>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884" name="Google Shape;884;p8"/>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85" name="Google Shape;885;p8"/>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886" name="Google Shape;886;p8"/>
          <p:cNvSpPr/>
          <p:nvPr/>
        </p:nvSpPr>
        <p:spPr>
          <a:xfrm rot="5400000">
            <a:off x="781841" y="4883325"/>
            <a:ext cx="615000" cy="615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7" name="Google Shape;887;p8"/>
          <p:cNvSpPr/>
          <p:nvPr/>
        </p:nvSpPr>
        <p:spPr>
          <a:xfrm>
            <a:off x="947190" y="5048510"/>
            <a:ext cx="284400" cy="284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8" name="Google Shape;888;p8"/>
          <p:cNvSpPr/>
          <p:nvPr/>
        </p:nvSpPr>
        <p:spPr>
          <a:xfrm>
            <a:off x="155172" y="549562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89" name="Google Shape;889;p8"/>
          <p:cNvSpPr/>
          <p:nvPr/>
        </p:nvSpPr>
        <p:spPr>
          <a:xfrm rot="-5400000">
            <a:off x="782051" y="5481161"/>
            <a:ext cx="615000" cy="615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90" name="Google Shape;890;p8"/>
          <p:cNvGrpSpPr/>
          <p:nvPr/>
        </p:nvGrpSpPr>
        <p:grpSpPr>
          <a:xfrm>
            <a:off x="311537" y="5485276"/>
            <a:ext cx="926951" cy="614690"/>
            <a:chOff x="10624861" y="3933984"/>
            <a:chExt cx="1115330" cy="748800"/>
          </a:xfrm>
        </p:grpSpPr>
        <p:cxnSp>
          <p:nvCxnSpPr>
            <p:cNvPr id="891" name="Google Shape;891;p8"/>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2" name="Google Shape;892;p8"/>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3" name="Google Shape;893;p8"/>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4" name="Google Shape;894;p8"/>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5" name="Google Shape;895;p8"/>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6" name="Google Shape;896;p8"/>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897" name="Google Shape;897;p8"/>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898" name="Google Shape;898;p8"/>
          <p:cNvSpPr/>
          <p:nvPr/>
        </p:nvSpPr>
        <p:spPr>
          <a:xfrm rot="5400000">
            <a:off x="1412141" y="5474931"/>
            <a:ext cx="1208400" cy="12084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899" name="Google Shape;899;p8"/>
          <p:cNvSpPr/>
          <p:nvPr/>
        </p:nvSpPr>
        <p:spPr>
          <a:xfrm rot="5400000" flipH="1">
            <a:off x="1391138" y="5469332"/>
            <a:ext cx="1229400" cy="1229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0" name="Google Shape;900;p8"/>
          <p:cNvSpPr/>
          <p:nvPr/>
        </p:nvSpPr>
        <p:spPr>
          <a:xfrm rot="5400000" flipH="1">
            <a:off x="1693566" y="5776369"/>
            <a:ext cx="615000" cy="6150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01" name="Google Shape;901;p8"/>
          <p:cNvSpPr/>
          <p:nvPr/>
        </p:nvSpPr>
        <p:spPr>
          <a:xfrm rot="5400000" flipH="1">
            <a:off x="1847685" y="5930488"/>
            <a:ext cx="307200" cy="307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88" name="Group 187">
            <a:extLst>
              <a:ext uri="{FF2B5EF4-FFF2-40B4-BE49-F238E27FC236}">
                <a16:creationId xmlns:a16="http://schemas.microsoft.com/office/drawing/2014/main" id="{162A070F-BAB3-4843-9767-6AF341DFB11C}"/>
              </a:ext>
            </a:extLst>
          </p:cNvPr>
          <p:cNvGrpSpPr/>
          <p:nvPr userDrawn="1"/>
        </p:nvGrpSpPr>
        <p:grpSpPr>
          <a:xfrm>
            <a:off x="1723316" y="862642"/>
            <a:ext cx="536806" cy="284121"/>
            <a:chOff x="11184673" y="2647468"/>
            <a:chExt cx="748937" cy="369772"/>
          </a:xfrm>
        </p:grpSpPr>
        <p:cxnSp>
          <p:nvCxnSpPr>
            <p:cNvPr id="189" name="Straight Connector 188">
              <a:extLst>
                <a:ext uri="{FF2B5EF4-FFF2-40B4-BE49-F238E27FC236}">
                  <a16:creationId xmlns:a16="http://schemas.microsoft.com/office/drawing/2014/main" id="{2644AF2E-5CE9-483B-A091-EC598D21C231}"/>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A108FE5-241D-4CD6-A513-0D3253856E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7F62959-DCC9-4545-91BE-B0FFA23EE88E}"/>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902"/>
        <p:cNvGrpSpPr/>
        <p:nvPr/>
      </p:nvGrpSpPr>
      <p:grpSpPr>
        <a:xfrm>
          <a:off x="0" y="0"/>
          <a:ext cx="0" cy="0"/>
          <a:chOff x="0" y="0"/>
          <a:chExt cx="0" cy="0"/>
        </a:xfrm>
      </p:grpSpPr>
      <p:sp>
        <p:nvSpPr>
          <p:cNvPr id="1059" name="Google Shape;1059;p9"/>
          <p:cNvSpPr/>
          <p:nvPr/>
        </p:nvSpPr>
        <p:spPr>
          <a:xfrm flipH="1">
            <a:off x="10163400" y="224840"/>
            <a:ext cx="939900" cy="904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3" name="Group 232">
            <a:extLst>
              <a:ext uri="{FF2B5EF4-FFF2-40B4-BE49-F238E27FC236}">
                <a16:creationId xmlns:a16="http://schemas.microsoft.com/office/drawing/2014/main" id="{8FEC522C-4555-47C2-B86C-56B30FD61E1B}"/>
              </a:ext>
            </a:extLst>
          </p:cNvPr>
          <p:cNvGrpSpPr/>
          <p:nvPr userDrawn="1"/>
        </p:nvGrpSpPr>
        <p:grpSpPr>
          <a:xfrm>
            <a:off x="10152332" y="224287"/>
            <a:ext cx="928345" cy="790756"/>
            <a:chOff x="3210946" y="234733"/>
            <a:chExt cx="1560780" cy="1298611"/>
          </a:xfrm>
        </p:grpSpPr>
        <p:cxnSp>
          <p:nvCxnSpPr>
            <p:cNvPr id="234" name="Straight Connector 233">
              <a:extLst>
                <a:ext uri="{FF2B5EF4-FFF2-40B4-BE49-F238E27FC236}">
                  <a16:creationId xmlns:a16="http://schemas.microsoft.com/office/drawing/2014/main" id="{22F9B0D4-6F5E-438B-A05C-8C955EDD924D}"/>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1CCB65FA-B819-4614-A042-BD0925C20DC9}"/>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E8FA339-9A60-43C2-83E8-FBA341949D4E}"/>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3C52189-7338-4F83-8A94-266F8A6ADF85}"/>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E438C48-825A-4C09-B689-DBEAFBB51E92}"/>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3404D06-3056-472B-8490-4A43FA22DF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8C7244A2-0ED0-435A-8AAE-CE65AD89D1B1}"/>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C0A41FB9-3F8A-4FF7-A880-2B64C19F334F}"/>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4" name="Google Shape;904;p9"/>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dirty="0"/>
          </a:p>
        </p:txBody>
      </p:sp>
      <p:sp>
        <p:nvSpPr>
          <p:cNvPr id="975" name="Google Shape;975;p9"/>
          <p:cNvSpPr/>
          <p:nvPr/>
        </p:nvSpPr>
        <p:spPr>
          <a:xfrm rot="10800000" flipH="1">
            <a:off x="1877599" y="5894831"/>
            <a:ext cx="904200" cy="870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23" name="Group 222">
            <a:extLst>
              <a:ext uri="{FF2B5EF4-FFF2-40B4-BE49-F238E27FC236}">
                <a16:creationId xmlns:a16="http://schemas.microsoft.com/office/drawing/2014/main" id="{628CEEA9-11E4-4D9B-8B78-7E93EB78B4DD}"/>
              </a:ext>
            </a:extLst>
          </p:cNvPr>
          <p:cNvGrpSpPr/>
          <p:nvPr userDrawn="1"/>
        </p:nvGrpSpPr>
        <p:grpSpPr>
          <a:xfrm>
            <a:off x="1882475" y="6003984"/>
            <a:ext cx="928345" cy="759125"/>
            <a:chOff x="3210946" y="234733"/>
            <a:chExt cx="1560780" cy="1298611"/>
          </a:xfrm>
        </p:grpSpPr>
        <p:cxnSp>
          <p:nvCxnSpPr>
            <p:cNvPr id="224" name="Straight Connector 223">
              <a:extLst>
                <a:ext uri="{FF2B5EF4-FFF2-40B4-BE49-F238E27FC236}">
                  <a16:creationId xmlns:a16="http://schemas.microsoft.com/office/drawing/2014/main" id="{9234B458-2960-4BBF-BFD6-11FFF16748F3}"/>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F0F9BA6-00A3-450F-B4EC-7B5FF748ED23}"/>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DCE23AB-3620-46AD-AA0F-7C9E6E2FE7DD}"/>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4677FA25-9A1D-4A88-B42D-229BA6E3BB93}"/>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BFD5B65-4F70-4838-BAB6-ABCD2EAC5B80}"/>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6EB3BBF-8B61-40F5-9E48-B8377276DF00}"/>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CCDDCD3C-FB31-48F4-946D-FFA9C327AF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8B9E9CB-3BD7-4B46-9E05-DA4834C530C0}"/>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03" name="Google Shape;903;p9"/>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dirty="0"/>
          </a:p>
        </p:txBody>
      </p:sp>
      <p:grpSp>
        <p:nvGrpSpPr>
          <p:cNvPr id="905" name="Google Shape;905;p9"/>
          <p:cNvGrpSpPr/>
          <p:nvPr/>
        </p:nvGrpSpPr>
        <p:grpSpPr>
          <a:xfrm rot="10800000" flipH="1">
            <a:off x="1119915" y="5045361"/>
            <a:ext cx="649680" cy="436176"/>
            <a:chOff x="10624861" y="3933984"/>
            <a:chExt cx="1115330" cy="748800"/>
          </a:xfrm>
        </p:grpSpPr>
        <p:cxnSp>
          <p:nvCxnSpPr>
            <p:cNvPr id="906" name="Google Shape;906;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7" name="Google Shape;907;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8" name="Google Shape;908;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09" name="Google Shape;909;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0" name="Google Shape;910;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1" name="Google Shape;911;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2" name="Google Shape;912;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13" name="Google Shape;913;p9"/>
          <p:cNvSpPr/>
          <p:nvPr/>
        </p:nvSpPr>
        <p:spPr>
          <a:xfrm rot="10800000" flipH="1">
            <a:off x="140218" y="633530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4" name="Google Shape;914;p9"/>
          <p:cNvSpPr/>
          <p:nvPr/>
        </p:nvSpPr>
        <p:spPr>
          <a:xfrm rot="10800000" flipH="1">
            <a:off x="147426" y="5913705"/>
            <a:ext cx="857400" cy="85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15" name="Google Shape;915;p9"/>
          <p:cNvGrpSpPr/>
          <p:nvPr/>
        </p:nvGrpSpPr>
        <p:grpSpPr>
          <a:xfrm rot="10800000" flipH="1">
            <a:off x="140374" y="5905059"/>
            <a:ext cx="430783" cy="436176"/>
            <a:chOff x="8943245" y="2438859"/>
            <a:chExt cx="739541" cy="748800"/>
          </a:xfrm>
        </p:grpSpPr>
        <p:cxnSp>
          <p:nvCxnSpPr>
            <p:cNvPr id="916" name="Google Shape;916;p9"/>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7" name="Google Shape;917;p9"/>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8" name="Google Shape;918;p9"/>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19" name="Google Shape;919;p9"/>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20" name="Google Shape;920;p9"/>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21" name="Google Shape;921;p9"/>
          <p:cNvSpPr/>
          <p:nvPr/>
        </p:nvSpPr>
        <p:spPr>
          <a:xfrm rot="10800000" flipH="1">
            <a:off x="229122" y="6023678"/>
            <a:ext cx="639300" cy="639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2" name="Google Shape;922;p9"/>
          <p:cNvSpPr/>
          <p:nvPr/>
        </p:nvSpPr>
        <p:spPr>
          <a:xfrm rot="10800000" flipH="1">
            <a:off x="343589" y="6138410"/>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3" name="Google Shape;923;p9"/>
          <p:cNvSpPr/>
          <p:nvPr/>
        </p:nvSpPr>
        <p:spPr>
          <a:xfrm rot="10800000" flipH="1">
            <a:off x="447777" y="6242421"/>
            <a:ext cx="201900" cy="2019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4" name="Google Shape;924;p9"/>
          <p:cNvSpPr/>
          <p:nvPr/>
        </p:nvSpPr>
        <p:spPr>
          <a:xfrm rot="10800000" flipH="1">
            <a:off x="1008299" y="6335306"/>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5" name="Google Shape;925;p9"/>
          <p:cNvSpPr/>
          <p:nvPr/>
        </p:nvSpPr>
        <p:spPr>
          <a:xfrm rot="10800000" flipH="1">
            <a:off x="1007364" y="5898926"/>
            <a:ext cx="436200" cy="4362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26" name="Google Shape;926;p9"/>
          <p:cNvGrpSpPr/>
          <p:nvPr/>
        </p:nvGrpSpPr>
        <p:grpSpPr>
          <a:xfrm rot="10800000" flipH="1">
            <a:off x="1121783" y="5905993"/>
            <a:ext cx="215392" cy="436176"/>
            <a:chOff x="10628069" y="2437255"/>
            <a:chExt cx="369772" cy="748800"/>
          </a:xfrm>
        </p:grpSpPr>
        <p:cxnSp>
          <p:nvCxnSpPr>
            <p:cNvPr id="927" name="Google Shape;927;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8" name="Google Shape;928;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929" name="Google Shape;929;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930" name="Google Shape;930;p9"/>
          <p:cNvSpPr/>
          <p:nvPr/>
        </p:nvSpPr>
        <p:spPr>
          <a:xfrm rot="10800000" flipH="1">
            <a:off x="1114021" y="6432914"/>
            <a:ext cx="231000" cy="231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1" name="Google Shape;931;p9"/>
          <p:cNvSpPr/>
          <p:nvPr/>
        </p:nvSpPr>
        <p:spPr>
          <a:xfrm rot="10800000" flipH="1">
            <a:off x="1169619" y="6488615"/>
            <a:ext cx="119700" cy="119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2" name="Google Shape;932;p9"/>
          <p:cNvSpPr/>
          <p:nvPr/>
        </p:nvSpPr>
        <p:spPr>
          <a:xfrm rot="5400000" flipH="1">
            <a:off x="1440792" y="5894223"/>
            <a:ext cx="436200" cy="4433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7" name="Google Shape;937;p9"/>
          <p:cNvSpPr/>
          <p:nvPr/>
        </p:nvSpPr>
        <p:spPr>
          <a:xfrm rot="10800000" flipH="1">
            <a:off x="1458358" y="6346788"/>
            <a:ext cx="410100" cy="4101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8" name="Google Shape;938;p9"/>
          <p:cNvSpPr/>
          <p:nvPr/>
        </p:nvSpPr>
        <p:spPr>
          <a:xfrm rot="10800000" flipH="1">
            <a:off x="1544791" y="6439455"/>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9" name="Google Shape;939;p9"/>
          <p:cNvSpPr/>
          <p:nvPr/>
        </p:nvSpPr>
        <p:spPr>
          <a:xfrm rot="10800000" flipH="1">
            <a:off x="1600389" y="6495156"/>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40" name="Google Shape;940;p9"/>
          <p:cNvSpPr/>
          <p:nvPr/>
        </p:nvSpPr>
        <p:spPr>
          <a:xfrm rot="-5400000" flipH="1">
            <a:off x="146491" y="5045741"/>
            <a:ext cx="857400" cy="8574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1" name="Google Shape;941;p9"/>
          <p:cNvSpPr/>
          <p:nvPr/>
        </p:nvSpPr>
        <p:spPr>
          <a:xfrm rot="-5400000" flipH="1">
            <a:off x="251947" y="5151198"/>
            <a:ext cx="646500" cy="646500"/>
          </a:xfrm>
          <a:prstGeom prst="arc">
            <a:avLst>
              <a:gd name="adj1" fmla="val 16200000"/>
              <a:gd name="adj2" fmla="val 5467200"/>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2" name="Google Shape;942;p9"/>
          <p:cNvSpPr/>
          <p:nvPr/>
        </p:nvSpPr>
        <p:spPr>
          <a:xfrm rot="-5400000" flipH="1">
            <a:off x="350529" y="5249781"/>
            <a:ext cx="449100" cy="4491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3" name="Google Shape;943;p9"/>
          <p:cNvSpPr/>
          <p:nvPr/>
        </p:nvSpPr>
        <p:spPr>
          <a:xfrm rot="-5400000" flipH="1">
            <a:off x="467332" y="5357241"/>
            <a:ext cx="229200" cy="229200"/>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4" name="Google Shape;944;p9"/>
          <p:cNvSpPr/>
          <p:nvPr/>
        </p:nvSpPr>
        <p:spPr>
          <a:xfrm rot="-5400000">
            <a:off x="145557" y="5052157"/>
            <a:ext cx="857400" cy="857400"/>
          </a:xfrm>
          <a:prstGeom prst="arc">
            <a:avLst>
              <a:gd name="adj1" fmla="val 16200000"/>
              <a:gd name="adj2" fmla="val 3799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5" name="Google Shape;945;p9"/>
          <p:cNvSpPr/>
          <p:nvPr/>
        </p:nvSpPr>
        <p:spPr>
          <a:xfrm rot="5400000" flipH="1">
            <a:off x="150097" y="5052157"/>
            <a:ext cx="857400" cy="8574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6" name="Google Shape;946;p9"/>
          <p:cNvSpPr/>
          <p:nvPr/>
        </p:nvSpPr>
        <p:spPr>
          <a:xfrm rot="-5400000">
            <a:off x="355202" y="5262024"/>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47" name="Google Shape;947;p9"/>
          <p:cNvSpPr/>
          <p:nvPr/>
        </p:nvSpPr>
        <p:spPr>
          <a:xfrm rot="-5400000">
            <a:off x="466398" y="5375067"/>
            <a:ext cx="229200" cy="2292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48" name="Google Shape;948;p9"/>
          <p:cNvGrpSpPr/>
          <p:nvPr/>
        </p:nvGrpSpPr>
        <p:grpSpPr>
          <a:xfrm rot="10800000" flipH="1">
            <a:off x="1120849" y="5470538"/>
            <a:ext cx="649680" cy="436176"/>
            <a:chOff x="10626465" y="3184818"/>
            <a:chExt cx="1115330" cy="748800"/>
          </a:xfrm>
        </p:grpSpPr>
        <p:cxnSp>
          <p:nvCxnSpPr>
            <p:cNvPr id="949" name="Google Shape;949;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0" name="Google Shape;950;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1" name="Google Shape;951;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2" name="Google Shape;952;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3" name="Google Shape;953;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4" name="Google Shape;954;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955" name="Google Shape;955;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956" name="Google Shape;956;p9"/>
          <p:cNvSpPr/>
          <p:nvPr/>
        </p:nvSpPr>
        <p:spPr>
          <a:xfrm rot="10800000" flipH="1">
            <a:off x="1002825" y="5468875"/>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57" name="Google Shape;957;p9"/>
          <p:cNvSpPr/>
          <p:nvPr/>
        </p:nvSpPr>
        <p:spPr>
          <a:xfrm rot="-5400000" flipH="1">
            <a:off x="1450274" y="5477324"/>
            <a:ext cx="443100" cy="4260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58" name="Google Shape;958;p9"/>
          <p:cNvGrpSpPr/>
          <p:nvPr/>
        </p:nvGrpSpPr>
        <p:grpSpPr>
          <a:xfrm flipH="1">
            <a:off x="1001750" y="5026769"/>
            <a:ext cx="882053" cy="442991"/>
            <a:chOff x="10576560" y="3328633"/>
            <a:chExt cx="1514255" cy="760500"/>
          </a:xfrm>
        </p:grpSpPr>
        <p:sp>
          <p:nvSpPr>
            <p:cNvPr id="959" name="Google Shape;959;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0" name="Google Shape;960;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1" name="Google Shape;961;p9"/>
          <p:cNvSpPr/>
          <p:nvPr/>
        </p:nvSpPr>
        <p:spPr>
          <a:xfrm rot="8100000" flipH="1">
            <a:off x="1291611" y="5309041"/>
            <a:ext cx="315228" cy="31522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2" name="Google Shape;962;p9"/>
          <p:cNvSpPr/>
          <p:nvPr/>
        </p:nvSpPr>
        <p:spPr>
          <a:xfrm rot="10800000" flipH="1">
            <a:off x="1330808" y="5352711"/>
            <a:ext cx="231000" cy="231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3" name="Google Shape;963;p9"/>
          <p:cNvSpPr/>
          <p:nvPr/>
        </p:nvSpPr>
        <p:spPr>
          <a:xfrm rot="10800000" flipH="1">
            <a:off x="1386464" y="5408354"/>
            <a:ext cx="119700" cy="119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4" name="Google Shape;964;p9"/>
          <p:cNvSpPr/>
          <p:nvPr/>
        </p:nvSpPr>
        <p:spPr>
          <a:xfrm flipH="1">
            <a:off x="142611" y="4182203"/>
            <a:ext cx="857400" cy="8574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65" name="Google Shape;965;p9"/>
          <p:cNvSpPr/>
          <p:nvPr/>
        </p:nvSpPr>
        <p:spPr>
          <a:xfrm rot="10800000" flipH="1">
            <a:off x="584993" y="4182253"/>
            <a:ext cx="436200" cy="4362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6" name="Google Shape;966;p9"/>
          <p:cNvGrpSpPr/>
          <p:nvPr/>
        </p:nvGrpSpPr>
        <p:grpSpPr>
          <a:xfrm flipH="1">
            <a:off x="140200" y="4606153"/>
            <a:ext cx="882053" cy="442991"/>
            <a:chOff x="10576560" y="3328633"/>
            <a:chExt cx="1514255" cy="760500"/>
          </a:xfrm>
        </p:grpSpPr>
        <p:sp>
          <p:nvSpPr>
            <p:cNvPr id="967" name="Google Shape;967;p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68" name="Google Shape;968;p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969" name="Google Shape;969;p9"/>
          <p:cNvSpPr/>
          <p:nvPr/>
        </p:nvSpPr>
        <p:spPr>
          <a:xfrm rot="-5400000">
            <a:off x="362666" y="4404094"/>
            <a:ext cx="449100" cy="4491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70" name="Google Shape;970;p9"/>
          <p:cNvSpPr/>
          <p:nvPr/>
        </p:nvSpPr>
        <p:spPr>
          <a:xfrm rot="-5400000" flipH="1">
            <a:off x="361731" y="4404933"/>
            <a:ext cx="449100" cy="4491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971" name="Google Shape;971;p9"/>
          <p:cNvGrpSpPr/>
          <p:nvPr/>
        </p:nvGrpSpPr>
        <p:grpSpPr>
          <a:xfrm rot="10800000" flipH="1">
            <a:off x="410553" y="4464151"/>
            <a:ext cx="342860" cy="342860"/>
            <a:chOff x="9392653" y="5061283"/>
            <a:chExt cx="588600" cy="588600"/>
          </a:xfrm>
        </p:grpSpPr>
        <p:sp>
          <p:nvSpPr>
            <p:cNvPr id="972" name="Google Shape;972;p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3" name="Google Shape;973;p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74" name="Google Shape;974;p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985" name="Google Shape;985;p9"/>
          <p:cNvGrpSpPr/>
          <p:nvPr/>
        </p:nvGrpSpPr>
        <p:grpSpPr>
          <a:xfrm rot="-10740388" flipH="1">
            <a:off x="1890894" y="5880429"/>
            <a:ext cx="893366" cy="893311"/>
            <a:chOff x="3247624" y="213651"/>
            <a:chExt cx="1533709" cy="1533614"/>
          </a:xfrm>
        </p:grpSpPr>
        <p:sp>
          <p:nvSpPr>
            <p:cNvPr id="986" name="Google Shape;986;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987" name="Google Shape;987;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988" name="Google Shape;988;p9"/>
          <p:cNvSpPr/>
          <p:nvPr/>
        </p:nvSpPr>
        <p:spPr>
          <a:xfrm rot="10800000" flipH="1">
            <a:off x="2132511" y="6122357"/>
            <a:ext cx="410100" cy="41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9" name="Google Shape;989;p9"/>
          <p:cNvSpPr/>
          <p:nvPr/>
        </p:nvSpPr>
        <p:spPr>
          <a:xfrm rot="10800000" flipH="1">
            <a:off x="2233662" y="6223406"/>
            <a:ext cx="207900" cy="2079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90" name="Google Shape;990;p9"/>
          <p:cNvGrpSpPr/>
          <p:nvPr/>
        </p:nvGrpSpPr>
        <p:grpSpPr>
          <a:xfrm flipH="1">
            <a:off x="11216463" y="1558458"/>
            <a:ext cx="675221" cy="453324"/>
            <a:chOff x="10624861" y="3933984"/>
            <a:chExt cx="1115330" cy="748800"/>
          </a:xfrm>
        </p:grpSpPr>
        <p:cxnSp>
          <p:nvCxnSpPr>
            <p:cNvPr id="991" name="Google Shape;991;p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2" name="Google Shape;992;p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3" name="Google Shape;993;p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4" name="Google Shape;994;p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5" name="Google Shape;995;p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6" name="Google Shape;996;p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997" name="Google Shape;997;p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998" name="Google Shape;998;p9"/>
          <p:cNvSpPr/>
          <p:nvPr/>
        </p:nvSpPr>
        <p:spPr>
          <a:xfrm rot="5400000">
            <a:off x="11109151" y="1997387"/>
            <a:ext cx="885900" cy="909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9" name="Google Shape;999;p9"/>
          <p:cNvSpPr/>
          <p:nvPr/>
        </p:nvSpPr>
        <p:spPr>
          <a:xfrm flipH="1">
            <a:off x="11553289" y="217902"/>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0" name="Google Shape;1000;p9"/>
          <p:cNvSpPr/>
          <p:nvPr/>
        </p:nvSpPr>
        <p:spPr>
          <a:xfrm flipH="1">
            <a:off x="11554260" y="6714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01" name="Google Shape;1001;p9"/>
          <p:cNvGrpSpPr/>
          <p:nvPr/>
        </p:nvGrpSpPr>
        <p:grpSpPr>
          <a:xfrm flipH="1">
            <a:off x="11665882" y="663994"/>
            <a:ext cx="223860" cy="453324"/>
            <a:chOff x="10628069" y="2437255"/>
            <a:chExt cx="369772" cy="748800"/>
          </a:xfrm>
        </p:grpSpPr>
        <p:cxnSp>
          <p:nvCxnSpPr>
            <p:cNvPr id="1002" name="Google Shape;1002;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3" name="Google Shape;1003;p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04" name="Google Shape;1004;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05" name="Google Shape;1005;p9"/>
          <p:cNvSpPr/>
          <p:nvPr/>
        </p:nvSpPr>
        <p:spPr>
          <a:xfrm flipH="1">
            <a:off x="11656997" y="329737"/>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6" name="Google Shape;1006;p9"/>
          <p:cNvSpPr/>
          <p:nvPr/>
        </p:nvSpPr>
        <p:spPr>
          <a:xfrm flipH="1">
            <a:off x="11715006" y="387528"/>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07" name="Google Shape;1007;p9"/>
          <p:cNvSpPr/>
          <p:nvPr/>
        </p:nvSpPr>
        <p:spPr>
          <a:xfrm rot="-5400000" flipH="1">
            <a:off x="11098669" y="672673"/>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2" name="Google Shape;1012;p9"/>
          <p:cNvSpPr/>
          <p:nvPr/>
        </p:nvSpPr>
        <p:spPr>
          <a:xfrm flipH="1">
            <a:off x="11112777" y="233096"/>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3" name="Google Shape;1013;p9"/>
          <p:cNvSpPr/>
          <p:nvPr/>
        </p:nvSpPr>
        <p:spPr>
          <a:xfrm flipH="1">
            <a:off x="11209235" y="322938"/>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4" name="Google Shape;1014;p9"/>
          <p:cNvSpPr/>
          <p:nvPr/>
        </p:nvSpPr>
        <p:spPr>
          <a:xfrm flipH="1">
            <a:off x="11267244" y="380729"/>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15" name="Google Shape;1015;p9"/>
          <p:cNvGrpSpPr/>
          <p:nvPr/>
        </p:nvGrpSpPr>
        <p:grpSpPr>
          <a:xfrm flipH="1">
            <a:off x="11215492" y="1116568"/>
            <a:ext cx="675221" cy="453324"/>
            <a:chOff x="10626465" y="3184818"/>
            <a:chExt cx="1115330" cy="748800"/>
          </a:xfrm>
        </p:grpSpPr>
        <p:cxnSp>
          <p:nvCxnSpPr>
            <p:cNvPr id="1016" name="Google Shape;1016;p9"/>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7" name="Google Shape;1017;p9"/>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8" name="Google Shape;1018;p9"/>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19" name="Google Shape;1019;p9"/>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0" name="Google Shape;1020;p9"/>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1" name="Google Shape;1021;p9"/>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22" name="Google Shape;1022;p9"/>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023" name="Google Shape;1023;p9"/>
          <p:cNvSpPr/>
          <p:nvPr/>
        </p:nvSpPr>
        <p:spPr>
          <a:xfrm flipH="1">
            <a:off x="11552079" y="1129105"/>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4" name="Google Shape;1024;p9"/>
          <p:cNvSpPr/>
          <p:nvPr/>
        </p:nvSpPr>
        <p:spPr>
          <a:xfrm rot="5400000" flipH="1">
            <a:off x="11086943" y="1120360"/>
            <a:ext cx="460500" cy="442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5" name="Google Shape;1025;p9"/>
          <p:cNvGrpSpPr/>
          <p:nvPr/>
        </p:nvGrpSpPr>
        <p:grpSpPr>
          <a:xfrm rot="10800000" flipH="1">
            <a:off x="11096040" y="1571281"/>
            <a:ext cx="916730" cy="460407"/>
            <a:chOff x="10576560" y="3328633"/>
            <a:chExt cx="1514255" cy="760500"/>
          </a:xfrm>
        </p:grpSpPr>
        <p:sp>
          <p:nvSpPr>
            <p:cNvPr id="1026" name="Google Shape;1026;p9"/>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7" name="Google Shape;1027;p9"/>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028" name="Google Shape;1028;p9"/>
          <p:cNvSpPr/>
          <p:nvPr/>
        </p:nvSpPr>
        <p:spPr>
          <a:xfrm rot="-2700000" flipH="1">
            <a:off x="11384805" y="1410356"/>
            <a:ext cx="327532" cy="32753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29" name="Google Shape;1029;p9"/>
          <p:cNvSpPr/>
          <p:nvPr/>
        </p:nvSpPr>
        <p:spPr>
          <a:xfrm flipH="1">
            <a:off x="11431659" y="145254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0" name="Google Shape;1030;p9"/>
          <p:cNvSpPr/>
          <p:nvPr/>
        </p:nvSpPr>
        <p:spPr>
          <a:xfrm flipH="1">
            <a:off x="11489607" y="15103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1" name="Google Shape;1031;p9"/>
          <p:cNvSpPr/>
          <p:nvPr/>
        </p:nvSpPr>
        <p:spPr>
          <a:xfrm rot="5400000" flipH="1">
            <a:off x="11216116" y="2127575"/>
            <a:ext cx="672000" cy="672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2" name="Google Shape;1032;p9"/>
          <p:cNvSpPr/>
          <p:nvPr/>
        </p:nvSpPr>
        <p:spPr>
          <a:xfrm rot="5400000" flipH="1">
            <a:off x="11318846" y="2230303"/>
            <a:ext cx="466800" cy="4668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33" name="Google Shape;1033;p9"/>
          <p:cNvSpPr/>
          <p:nvPr/>
        </p:nvSpPr>
        <p:spPr>
          <a:xfrm flipH="1">
            <a:off x="11092901" y="2017691"/>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4" name="Google Shape;1034;p9"/>
          <p:cNvSpPr/>
          <p:nvPr/>
        </p:nvSpPr>
        <p:spPr>
          <a:xfrm flipH="1">
            <a:off x="11458735" y="2375260"/>
            <a:ext cx="173100" cy="173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35" name="Google Shape;1035;p9"/>
          <p:cNvGrpSpPr/>
          <p:nvPr/>
        </p:nvGrpSpPr>
        <p:grpSpPr>
          <a:xfrm flipH="1">
            <a:off x="11662918" y="2584071"/>
            <a:ext cx="252180" cy="32692"/>
            <a:chOff x="10578164" y="275923"/>
            <a:chExt cx="416551" cy="54000"/>
          </a:xfrm>
        </p:grpSpPr>
        <p:sp>
          <p:nvSpPr>
            <p:cNvPr id="1036" name="Google Shape;103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7" name="Google Shape;103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38" name="Google Shape;103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39" name="Google Shape;1039;p9"/>
          <p:cNvGrpSpPr/>
          <p:nvPr/>
        </p:nvGrpSpPr>
        <p:grpSpPr>
          <a:xfrm flipH="1">
            <a:off x="11662918" y="2676829"/>
            <a:ext cx="252180" cy="32692"/>
            <a:chOff x="10578164" y="275923"/>
            <a:chExt cx="416551" cy="54000"/>
          </a:xfrm>
        </p:grpSpPr>
        <p:sp>
          <p:nvSpPr>
            <p:cNvPr id="1040" name="Google Shape;1040;p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1" name="Google Shape;1041;p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2" name="Google Shape;1042;p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3" name="Google Shape;1043;p9"/>
          <p:cNvGrpSpPr/>
          <p:nvPr/>
        </p:nvGrpSpPr>
        <p:grpSpPr>
          <a:xfrm flipH="1">
            <a:off x="11662918" y="2769586"/>
            <a:ext cx="252180" cy="32692"/>
            <a:chOff x="10578164" y="275923"/>
            <a:chExt cx="416551" cy="54000"/>
          </a:xfrm>
        </p:grpSpPr>
        <p:sp>
          <p:nvSpPr>
            <p:cNvPr id="1044" name="Google Shape;1044;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5" name="Google Shape;1045;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6" name="Google Shape;1046;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47" name="Google Shape;1047;p9"/>
          <p:cNvGrpSpPr/>
          <p:nvPr/>
        </p:nvGrpSpPr>
        <p:grpSpPr>
          <a:xfrm flipH="1">
            <a:off x="11197673" y="2140194"/>
            <a:ext cx="252180" cy="32692"/>
            <a:chOff x="10578164" y="275923"/>
            <a:chExt cx="416551" cy="54000"/>
          </a:xfrm>
        </p:grpSpPr>
        <p:sp>
          <p:nvSpPr>
            <p:cNvPr id="1048" name="Google Shape;1048;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9" name="Google Shape;1049;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0" name="Google Shape;1050;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1" name="Google Shape;1051;p9"/>
          <p:cNvGrpSpPr/>
          <p:nvPr/>
        </p:nvGrpSpPr>
        <p:grpSpPr>
          <a:xfrm flipH="1">
            <a:off x="11197673" y="2232952"/>
            <a:ext cx="252180" cy="32692"/>
            <a:chOff x="10578164" y="275923"/>
            <a:chExt cx="416551" cy="54000"/>
          </a:xfrm>
        </p:grpSpPr>
        <p:sp>
          <p:nvSpPr>
            <p:cNvPr id="1052" name="Google Shape;1052;p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3" name="Google Shape;1053;p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4" name="Google Shape;1054;p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55" name="Google Shape;1055;p9"/>
          <p:cNvGrpSpPr/>
          <p:nvPr/>
        </p:nvGrpSpPr>
        <p:grpSpPr>
          <a:xfrm flipH="1">
            <a:off x="11197673" y="2325710"/>
            <a:ext cx="252180" cy="32692"/>
            <a:chOff x="10578164" y="275923"/>
            <a:chExt cx="416551" cy="54000"/>
          </a:xfrm>
        </p:grpSpPr>
        <p:sp>
          <p:nvSpPr>
            <p:cNvPr id="1056" name="Google Shape;1056;p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7" name="Google Shape;1057;p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8" name="Google Shape;1058;p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069" name="Google Shape;1069;p9"/>
          <p:cNvGrpSpPr/>
          <p:nvPr/>
        </p:nvGrpSpPr>
        <p:grpSpPr>
          <a:xfrm rot="59618" flipH="1">
            <a:off x="10160743" y="215579"/>
            <a:ext cx="928647" cy="928590"/>
            <a:chOff x="3247624" y="213651"/>
            <a:chExt cx="1533709" cy="1533614"/>
          </a:xfrm>
        </p:grpSpPr>
        <p:sp>
          <p:nvSpPr>
            <p:cNvPr id="1070" name="Google Shape;1070;p9"/>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71" name="Google Shape;1071;p9"/>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072" name="Google Shape;1072;p9"/>
          <p:cNvSpPr/>
          <p:nvPr/>
        </p:nvSpPr>
        <p:spPr>
          <a:xfrm flipH="1">
            <a:off x="10412033" y="466377"/>
            <a:ext cx="426300" cy="4263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3" name="Google Shape;1073;p9"/>
          <p:cNvSpPr/>
          <p:nvPr/>
        </p:nvSpPr>
        <p:spPr>
          <a:xfrm flipH="1">
            <a:off x="10517192" y="571518"/>
            <a:ext cx="216000" cy="2160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4" name="Google Shape;1074;p9"/>
          <p:cNvSpPr/>
          <p:nvPr/>
        </p:nvSpPr>
        <p:spPr>
          <a:xfrm flipH="1">
            <a:off x="9703862" y="228586"/>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75" name="Google Shape;1075;p9"/>
          <p:cNvSpPr/>
          <p:nvPr/>
        </p:nvSpPr>
        <p:spPr>
          <a:xfrm rot="-5400000" flipH="1">
            <a:off x="9704012" y="677529"/>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76" name="Google Shape;1076;p9"/>
          <p:cNvGrpSpPr/>
          <p:nvPr/>
        </p:nvGrpSpPr>
        <p:grpSpPr>
          <a:xfrm rot="-5400000" flipH="1">
            <a:off x="9813548" y="220593"/>
            <a:ext cx="234029" cy="453324"/>
            <a:chOff x="10628069" y="2437255"/>
            <a:chExt cx="369772" cy="748800"/>
          </a:xfrm>
        </p:grpSpPr>
        <p:cxnSp>
          <p:nvCxnSpPr>
            <p:cNvPr id="1077" name="Google Shape;1077;p9"/>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078" name="Google Shape;1078;p9"/>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079" name="Google Shape;1079;p9"/>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1080" name="Google Shape;1080;p9"/>
          <p:cNvGrpSpPr/>
          <p:nvPr/>
        </p:nvGrpSpPr>
        <p:grpSpPr>
          <a:xfrm rot="-5400000" flipH="1">
            <a:off x="9819604" y="673276"/>
            <a:ext cx="223860" cy="453324"/>
            <a:chOff x="10628069" y="2437255"/>
            <a:chExt cx="369772" cy="748800"/>
          </a:xfrm>
        </p:grpSpPr>
        <p:cxnSp>
          <p:nvCxnSpPr>
            <p:cNvPr id="1081" name="Google Shape;1081;p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082" name="Google Shape;1082;p9"/>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083" name="Google Shape;1083;p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084" name="Google Shape;1084;p9"/>
          <p:cNvSpPr/>
          <p:nvPr/>
        </p:nvSpPr>
        <p:spPr>
          <a:xfrm rot="10800000">
            <a:off x="9256187" y="227172"/>
            <a:ext cx="903600" cy="903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085" name="Google Shape;1085;p9"/>
          <p:cNvSpPr/>
          <p:nvPr/>
        </p:nvSpPr>
        <p:spPr>
          <a:xfrm flipH="1">
            <a:off x="10961975"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6" name="Google Shape;1086;p9"/>
          <p:cNvSpPr/>
          <p:nvPr/>
        </p:nvSpPr>
        <p:spPr>
          <a:xfrm flipH="1">
            <a:off x="10844773"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7" name="Google Shape;1087;p9"/>
          <p:cNvSpPr/>
          <p:nvPr/>
        </p:nvSpPr>
        <p:spPr>
          <a:xfrm flipH="1">
            <a:off x="10727572" y="123691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8" name="Google Shape;1088;p9"/>
          <p:cNvSpPr/>
          <p:nvPr/>
        </p:nvSpPr>
        <p:spPr>
          <a:xfrm flipH="1">
            <a:off x="10961975"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89" name="Google Shape;1089;p9"/>
          <p:cNvSpPr/>
          <p:nvPr/>
        </p:nvSpPr>
        <p:spPr>
          <a:xfrm flipH="1">
            <a:off x="10844773"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0" name="Google Shape;1090;p9"/>
          <p:cNvSpPr/>
          <p:nvPr/>
        </p:nvSpPr>
        <p:spPr>
          <a:xfrm flipH="1">
            <a:off x="10727572" y="1329674"/>
            <a:ext cx="32700" cy="32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1" name="Google Shape;1091;p9"/>
          <p:cNvSpPr/>
          <p:nvPr/>
        </p:nvSpPr>
        <p:spPr>
          <a:xfrm flipH="1">
            <a:off x="10961975"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2" name="Google Shape;1092;p9"/>
          <p:cNvSpPr/>
          <p:nvPr/>
        </p:nvSpPr>
        <p:spPr>
          <a:xfrm flipH="1">
            <a:off x="10844773"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3" name="Google Shape;1093;p9"/>
          <p:cNvSpPr/>
          <p:nvPr/>
        </p:nvSpPr>
        <p:spPr>
          <a:xfrm flipH="1">
            <a:off x="10727572" y="1422431"/>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4" name="Google Shape;1094;p9"/>
          <p:cNvSpPr/>
          <p:nvPr/>
        </p:nvSpPr>
        <p:spPr>
          <a:xfrm flipH="1">
            <a:off x="10493168"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5" name="Google Shape;1095;p9"/>
          <p:cNvSpPr/>
          <p:nvPr/>
        </p:nvSpPr>
        <p:spPr>
          <a:xfrm flipH="1">
            <a:off x="10375967"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6" name="Google Shape;1096;p9"/>
          <p:cNvSpPr/>
          <p:nvPr/>
        </p:nvSpPr>
        <p:spPr>
          <a:xfrm flipH="1">
            <a:off x="10258766" y="1236916"/>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7" name="Google Shape;1097;p9"/>
          <p:cNvSpPr/>
          <p:nvPr/>
        </p:nvSpPr>
        <p:spPr>
          <a:xfrm flipH="1">
            <a:off x="10493168"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8" name="Google Shape;1098;p9"/>
          <p:cNvSpPr/>
          <p:nvPr/>
        </p:nvSpPr>
        <p:spPr>
          <a:xfrm flipH="1">
            <a:off x="10375967"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99" name="Google Shape;1099;p9"/>
          <p:cNvSpPr/>
          <p:nvPr/>
        </p:nvSpPr>
        <p:spPr>
          <a:xfrm flipH="1">
            <a:off x="10258766" y="1329674"/>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0" name="Google Shape;1100;p9"/>
          <p:cNvSpPr/>
          <p:nvPr/>
        </p:nvSpPr>
        <p:spPr>
          <a:xfrm flipH="1">
            <a:off x="10493168"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1" name="Google Shape;1101;p9"/>
          <p:cNvSpPr/>
          <p:nvPr/>
        </p:nvSpPr>
        <p:spPr>
          <a:xfrm flipH="1">
            <a:off x="10375967"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2" name="Google Shape;1102;p9"/>
          <p:cNvSpPr/>
          <p:nvPr/>
        </p:nvSpPr>
        <p:spPr>
          <a:xfrm flipH="1">
            <a:off x="10258766" y="1422431"/>
            <a:ext cx="32700" cy="32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3" name="Google Shape;1103;p9"/>
          <p:cNvSpPr/>
          <p:nvPr/>
        </p:nvSpPr>
        <p:spPr>
          <a:xfrm flipH="1">
            <a:off x="10610370" y="1229146"/>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4" name="Google Shape;1104;p9"/>
          <p:cNvSpPr/>
          <p:nvPr/>
        </p:nvSpPr>
        <p:spPr>
          <a:xfrm flipH="1">
            <a:off x="10610370" y="13389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5" name="Google Shape;1105;p9"/>
          <p:cNvSpPr/>
          <p:nvPr/>
        </p:nvSpPr>
        <p:spPr>
          <a:xfrm flipH="1">
            <a:off x="10610370" y="1437000"/>
            <a:ext cx="32700" cy="32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06" name="Google Shape;1106;p9"/>
          <p:cNvGrpSpPr/>
          <p:nvPr/>
        </p:nvGrpSpPr>
        <p:grpSpPr>
          <a:xfrm rot="-5400000" flipH="1">
            <a:off x="10621893" y="1526996"/>
            <a:ext cx="431099" cy="517571"/>
            <a:chOff x="10628069" y="2437255"/>
            <a:chExt cx="369772" cy="748800"/>
          </a:xfrm>
        </p:grpSpPr>
        <p:cxnSp>
          <p:nvCxnSpPr>
            <p:cNvPr id="1107" name="Google Shape;1107;p9"/>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08" name="Google Shape;1108;p9"/>
            <p:cNvCxnSpPr/>
            <p:nvPr/>
          </p:nvCxnSpPr>
          <p:spPr>
            <a:xfrm>
              <a:off x="10812955"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1109" name="Google Shape;1109;p9"/>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10" name="Google Shape;1110;p9"/>
          <p:cNvSpPr/>
          <p:nvPr/>
        </p:nvSpPr>
        <p:spPr>
          <a:xfrm rot="-5400000" flipH="1">
            <a:off x="10177027" y="156819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1" name="Google Shape;1111;p9"/>
          <p:cNvSpPr/>
          <p:nvPr/>
        </p:nvSpPr>
        <p:spPr>
          <a:xfrm flipH="1">
            <a:off x="10298651" y="1690022"/>
            <a:ext cx="210000" cy="210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12" name="Google Shape;1112;p9"/>
          <p:cNvGrpSpPr/>
          <p:nvPr/>
        </p:nvGrpSpPr>
        <p:grpSpPr>
          <a:xfrm rot="5400000">
            <a:off x="9364777" y="335871"/>
            <a:ext cx="679985" cy="679985"/>
            <a:chOff x="6214949" y="2511699"/>
            <a:chExt cx="1123200" cy="1123200"/>
          </a:xfrm>
        </p:grpSpPr>
        <p:sp>
          <p:nvSpPr>
            <p:cNvPr id="1113" name="Google Shape;1113;p9"/>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4" name="Google Shape;1114;p9"/>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15" name="Google Shape;1115;p9"/>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nvGrpSpPr>
          <p:cNvPr id="215" name="Group 214">
            <a:extLst>
              <a:ext uri="{FF2B5EF4-FFF2-40B4-BE49-F238E27FC236}">
                <a16:creationId xmlns:a16="http://schemas.microsoft.com/office/drawing/2014/main" id="{977838AB-C5E4-4B20-B2A8-EC502E1BFA9E}"/>
              </a:ext>
            </a:extLst>
          </p:cNvPr>
          <p:cNvGrpSpPr/>
          <p:nvPr userDrawn="1"/>
        </p:nvGrpSpPr>
        <p:grpSpPr>
          <a:xfrm>
            <a:off x="1421391" y="5995361"/>
            <a:ext cx="455314" cy="240989"/>
            <a:chOff x="11184673" y="2647468"/>
            <a:chExt cx="748937" cy="369772"/>
          </a:xfrm>
        </p:grpSpPr>
        <p:cxnSp>
          <p:nvCxnSpPr>
            <p:cNvPr id="216" name="Straight Connector 215">
              <a:extLst>
                <a:ext uri="{FF2B5EF4-FFF2-40B4-BE49-F238E27FC236}">
                  <a16:creationId xmlns:a16="http://schemas.microsoft.com/office/drawing/2014/main" id="{0509B2DB-D87C-4372-AFC5-6DAE79C20C1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7712779-2D34-430C-8DBF-C8DA6C46AE6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4BE0D91-05FF-446A-8E5F-2BC2F860BB97}"/>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B03FDD7B-7D08-445F-B166-7E47130643E2}"/>
              </a:ext>
            </a:extLst>
          </p:cNvPr>
          <p:cNvGrpSpPr/>
          <p:nvPr userDrawn="1"/>
        </p:nvGrpSpPr>
        <p:grpSpPr>
          <a:xfrm>
            <a:off x="11105980" y="773505"/>
            <a:ext cx="455314" cy="240989"/>
            <a:chOff x="11184673" y="2647468"/>
            <a:chExt cx="748937" cy="369772"/>
          </a:xfrm>
        </p:grpSpPr>
        <p:cxnSp>
          <p:nvCxnSpPr>
            <p:cNvPr id="220" name="Straight Connector 219">
              <a:extLst>
                <a:ext uri="{FF2B5EF4-FFF2-40B4-BE49-F238E27FC236}">
                  <a16:creationId xmlns:a16="http://schemas.microsoft.com/office/drawing/2014/main" id="{27D16246-7AA7-4032-8DBF-DE2A5087F23D}"/>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D8A783F-C6E2-4015-A919-0D0F3A3E7976}"/>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4E8E7296-76D7-4906-BE48-E0AEC51D02E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bg>
      <p:bgPr>
        <a:solidFill>
          <a:srgbClr val="1E1E1F"/>
        </a:solidFill>
        <a:effectLst/>
      </p:bgPr>
    </p:bg>
    <p:spTree>
      <p:nvGrpSpPr>
        <p:cNvPr id="1" name="Shape 1116"/>
        <p:cNvGrpSpPr/>
        <p:nvPr/>
      </p:nvGrpSpPr>
      <p:grpSpPr>
        <a:xfrm>
          <a:off x="0" y="0"/>
          <a:ext cx="0" cy="0"/>
          <a:chOff x="0" y="0"/>
          <a:chExt cx="0" cy="0"/>
        </a:xfrm>
      </p:grpSpPr>
      <p:sp>
        <p:nvSpPr>
          <p:cNvPr id="1188" name="Google Shape;1188;p10"/>
          <p:cNvSpPr/>
          <p:nvPr/>
        </p:nvSpPr>
        <p:spPr>
          <a:xfrm>
            <a:off x="2302055" y="189505"/>
            <a:ext cx="1130700" cy="10875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0" name="Group 159">
            <a:extLst>
              <a:ext uri="{FF2B5EF4-FFF2-40B4-BE49-F238E27FC236}">
                <a16:creationId xmlns:a16="http://schemas.microsoft.com/office/drawing/2014/main" id="{D8DA6CB4-BF56-486A-BECC-57DB0B4AB329}"/>
              </a:ext>
            </a:extLst>
          </p:cNvPr>
          <p:cNvGrpSpPr/>
          <p:nvPr userDrawn="1"/>
        </p:nvGrpSpPr>
        <p:grpSpPr>
          <a:xfrm>
            <a:off x="2305169" y="189781"/>
            <a:ext cx="1149881" cy="940279"/>
            <a:chOff x="3210946" y="234733"/>
            <a:chExt cx="1560780" cy="1298611"/>
          </a:xfrm>
        </p:grpSpPr>
        <p:cxnSp>
          <p:nvCxnSpPr>
            <p:cNvPr id="161" name="Straight Connector 160">
              <a:extLst>
                <a:ext uri="{FF2B5EF4-FFF2-40B4-BE49-F238E27FC236}">
                  <a16:creationId xmlns:a16="http://schemas.microsoft.com/office/drawing/2014/main" id="{0514BBE6-164F-4A03-AD8F-94D585F26B19}"/>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3D7F9306-D03A-4C39-82B4-EDB7D0089408}"/>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CA6B76F7-0071-4767-AC5B-21318948E1F5}"/>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E50D591-A22A-4A83-8E81-7BDA536368C9}"/>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7AED665-A190-4330-BB28-A1191AABD1A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2D95AC98-685C-4EC6-AF82-29C1C947AA57}"/>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6B077D0-889A-44AA-94B1-E80B744DB5E9}"/>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F4ED5BE-F17E-4A3A-8BA8-ADB17CB0B64B}"/>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17" name="Google Shape;1117;p10"/>
          <p:cNvSpPr txBox="1">
            <a:spLocks noGrp="1"/>
          </p:cNvSpPr>
          <p:nvPr>
            <p:ph type="title"/>
          </p:nvPr>
        </p:nvSpPr>
        <p:spPr>
          <a:xfrm>
            <a:off x="1347475" y="2363425"/>
            <a:ext cx="6888600" cy="31608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lt2"/>
              </a:buClr>
              <a:buSzPts val="8000"/>
              <a:buNone/>
              <a:defRPr sz="8000">
                <a:solidFill>
                  <a:schemeClr val="lt2"/>
                </a:solidFill>
              </a:defRPr>
            </a:lvl1pPr>
            <a:lvl2pPr lvl="1" rtl="0">
              <a:spcBef>
                <a:spcPts val="0"/>
              </a:spcBef>
              <a:spcAft>
                <a:spcPts val="0"/>
              </a:spcAft>
              <a:buClr>
                <a:schemeClr val="lt2"/>
              </a:buClr>
              <a:buSzPts val="8000"/>
              <a:buNone/>
              <a:defRPr sz="8000">
                <a:solidFill>
                  <a:schemeClr val="lt2"/>
                </a:solidFill>
              </a:defRPr>
            </a:lvl2pPr>
            <a:lvl3pPr lvl="2" rtl="0">
              <a:spcBef>
                <a:spcPts val="0"/>
              </a:spcBef>
              <a:spcAft>
                <a:spcPts val="0"/>
              </a:spcAft>
              <a:buClr>
                <a:schemeClr val="lt2"/>
              </a:buClr>
              <a:buSzPts val="8000"/>
              <a:buNone/>
              <a:defRPr sz="8000">
                <a:solidFill>
                  <a:schemeClr val="lt2"/>
                </a:solidFill>
              </a:defRPr>
            </a:lvl3pPr>
            <a:lvl4pPr lvl="3" rtl="0">
              <a:spcBef>
                <a:spcPts val="0"/>
              </a:spcBef>
              <a:spcAft>
                <a:spcPts val="0"/>
              </a:spcAft>
              <a:buClr>
                <a:schemeClr val="lt2"/>
              </a:buClr>
              <a:buSzPts val="8000"/>
              <a:buNone/>
              <a:defRPr sz="8000">
                <a:solidFill>
                  <a:schemeClr val="lt2"/>
                </a:solidFill>
              </a:defRPr>
            </a:lvl4pPr>
            <a:lvl5pPr lvl="4" rtl="0">
              <a:spcBef>
                <a:spcPts val="0"/>
              </a:spcBef>
              <a:spcAft>
                <a:spcPts val="0"/>
              </a:spcAft>
              <a:buClr>
                <a:schemeClr val="lt2"/>
              </a:buClr>
              <a:buSzPts val="8000"/>
              <a:buNone/>
              <a:defRPr sz="8000">
                <a:solidFill>
                  <a:schemeClr val="lt2"/>
                </a:solidFill>
              </a:defRPr>
            </a:lvl5pPr>
            <a:lvl6pPr lvl="5" rtl="0">
              <a:spcBef>
                <a:spcPts val="0"/>
              </a:spcBef>
              <a:spcAft>
                <a:spcPts val="0"/>
              </a:spcAft>
              <a:buClr>
                <a:schemeClr val="lt2"/>
              </a:buClr>
              <a:buSzPts val="8000"/>
              <a:buNone/>
              <a:defRPr sz="8000">
                <a:solidFill>
                  <a:schemeClr val="lt2"/>
                </a:solidFill>
              </a:defRPr>
            </a:lvl6pPr>
            <a:lvl7pPr lvl="6" rtl="0">
              <a:spcBef>
                <a:spcPts val="0"/>
              </a:spcBef>
              <a:spcAft>
                <a:spcPts val="0"/>
              </a:spcAft>
              <a:buClr>
                <a:schemeClr val="lt2"/>
              </a:buClr>
              <a:buSzPts val="8000"/>
              <a:buNone/>
              <a:defRPr sz="8000">
                <a:solidFill>
                  <a:schemeClr val="lt2"/>
                </a:solidFill>
              </a:defRPr>
            </a:lvl7pPr>
            <a:lvl8pPr lvl="7" rtl="0">
              <a:spcBef>
                <a:spcPts val="0"/>
              </a:spcBef>
              <a:spcAft>
                <a:spcPts val="0"/>
              </a:spcAft>
              <a:buClr>
                <a:schemeClr val="lt2"/>
              </a:buClr>
              <a:buSzPts val="8000"/>
              <a:buNone/>
              <a:defRPr sz="8000">
                <a:solidFill>
                  <a:schemeClr val="lt2"/>
                </a:solidFill>
              </a:defRPr>
            </a:lvl8pPr>
            <a:lvl9pPr lvl="8" rtl="0">
              <a:spcBef>
                <a:spcPts val="0"/>
              </a:spcBef>
              <a:spcAft>
                <a:spcPts val="0"/>
              </a:spcAft>
              <a:buClr>
                <a:schemeClr val="lt2"/>
              </a:buClr>
              <a:buSzPts val="8000"/>
              <a:buNone/>
              <a:defRPr sz="8000">
                <a:solidFill>
                  <a:schemeClr val="lt2"/>
                </a:solidFill>
              </a:defRPr>
            </a:lvl9pPr>
          </a:lstStyle>
          <a:p>
            <a:endParaRPr/>
          </a:p>
        </p:txBody>
      </p:sp>
      <p:grpSp>
        <p:nvGrpSpPr>
          <p:cNvPr id="1118" name="Google Shape;1118;p10"/>
          <p:cNvGrpSpPr/>
          <p:nvPr/>
        </p:nvGrpSpPr>
        <p:grpSpPr>
          <a:xfrm>
            <a:off x="1354723" y="1793768"/>
            <a:ext cx="812183" cy="545276"/>
            <a:chOff x="10624861" y="3933984"/>
            <a:chExt cx="1115330" cy="748800"/>
          </a:xfrm>
        </p:grpSpPr>
        <p:cxnSp>
          <p:nvCxnSpPr>
            <p:cNvPr id="1119" name="Google Shape;1119;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0" name="Google Shape;1120;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1" name="Google Shape;1121;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2" name="Google Shape;1122;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3" name="Google Shape;1123;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4" name="Google Shape;1124;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25" name="Google Shape;1125;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26" name="Google Shape;1126;p10"/>
          <p:cNvSpPr/>
          <p:nvPr/>
        </p:nvSpPr>
        <p:spPr>
          <a:xfrm>
            <a:off x="130073" y="181160"/>
            <a:ext cx="545400" cy="5454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27" name="Google Shape;1127;p10"/>
          <p:cNvSpPr/>
          <p:nvPr/>
        </p:nvSpPr>
        <p:spPr>
          <a:xfrm>
            <a:off x="139084" y="181661"/>
            <a:ext cx="1071900" cy="1071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28" name="Google Shape;1128;p10"/>
          <p:cNvGrpSpPr/>
          <p:nvPr/>
        </p:nvGrpSpPr>
        <p:grpSpPr>
          <a:xfrm>
            <a:off x="130170" y="719036"/>
            <a:ext cx="538534" cy="545276"/>
            <a:chOff x="8943245" y="2438859"/>
            <a:chExt cx="739541" cy="748800"/>
          </a:xfrm>
        </p:grpSpPr>
        <p:cxnSp>
          <p:nvCxnSpPr>
            <p:cNvPr id="1129" name="Google Shape;1129;p10"/>
            <p:cNvCxnSpPr/>
            <p:nvPr/>
          </p:nvCxnSpPr>
          <p:spPr>
            <a:xfrm>
              <a:off x="8943245"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0" name="Google Shape;1130;p10"/>
            <p:cNvCxnSpPr/>
            <p:nvPr/>
          </p:nvCxnSpPr>
          <p:spPr>
            <a:xfrm>
              <a:off x="968278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1" name="Google Shape;1131;p10"/>
            <p:cNvCxnSpPr/>
            <p:nvPr/>
          </p:nvCxnSpPr>
          <p:spPr>
            <a:xfrm>
              <a:off x="9497903"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2" name="Google Shape;1132;p10"/>
            <p:cNvCxnSpPr/>
            <p:nvPr/>
          </p:nvCxnSpPr>
          <p:spPr>
            <a:xfrm>
              <a:off x="9313017" y="2438859"/>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133" name="Google Shape;1133;p10"/>
            <p:cNvCxnSpPr/>
            <p:nvPr/>
          </p:nvCxnSpPr>
          <p:spPr>
            <a:xfrm>
              <a:off x="9128131" y="2438859"/>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134" name="Google Shape;1134;p10"/>
          <p:cNvSpPr/>
          <p:nvPr/>
        </p:nvSpPr>
        <p:spPr>
          <a:xfrm>
            <a:off x="241216" y="316836"/>
            <a:ext cx="799200" cy="799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5" name="Google Shape;1135;p10"/>
          <p:cNvSpPr/>
          <p:nvPr/>
        </p:nvSpPr>
        <p:spPr>
          <a:xfrm>
            <a:off x="384317" y="459938"/>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6" name="Google Shape;1136;p10"/>
          <p:cNvSpPr/>
          <p:nvPr/>
        </p:nvSpPr>
        <p:spPr>
          <a:xfrm>
            <a:off x="514567" y="590189"/>
            <a:ext cx="252300" cy="2523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7" name="Google Shape;1137;p10"/>
          <p:cNvSpPr/>
          <p:nvPr/>
        </p:nvSpPr>
        <p:spPr>
          <a:xfrm>
            <a:off x="1215302" y="181160"/>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38" name="Google Shape;1138;p10"/>
          <p:cNvSpPr/>
          <p:nvPr/>
        </p:nvSpPr>
        <p:spPr>
          <a:xfrm>
            <a:off x="1214134" y="726699"/>
            <a:ext cx="545400" cy="545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9" name="Google Shape;1139;p10"/>
          <p:cNvGrpSpPr/>
          <p:nvPr/>
        </p:nvGrpSpPr>
        <p:grpSpPr>
          <a:xfrm>
            <a:off x="1357059" y="717868"/>
            <a:ext cx="269268" cy="545276"/>
            <a:chOff x="10628069" y="2437255"/>
            <a:chExt cx="369772" cy="748800"/>
          </a:xfrm>
        </p:grpSpPr>
        <p:cxnSp>
          <p:nvCxnSpPr>
            <p:cNvPr id="1140" name="Google Shape;1140;p10"/>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1" name="Google Shape;1141;p10"/>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1142" name="Google Shape;1142;p10"/>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1143" name="Google Shape;1143;p10"/>
          <p:cNvSpPr/>
          <p:nvPr/>
        </p:nvSpPr>
        <p:spPr>
          <a:xfrm>
            <a:off x="1347470" y="315666"/>
            <a:ext cx="288900" cy="288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4" name="Google Shape;1144;p10"/>
          <p:cNvSpPr/>
          <p:nvPr/>
        </p:nvSpPr>
        <p:spPr>
          <a:xfrm>
            <a:off x="1416976" y="385172"/>
            <a:ext cx="149400" cy="14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45" name="Google Shape;1145;p10"/>
          <p:cNvSpPr/>
          <p:nvPr/>
        </p:nvSpPr>
        <p:spPr>
          <a:xfrm rot="5400000">
            <a:off x="1762224" y="728120"/>
            <a:ext cx="545400" cy="545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0" name="Google Shape;1150;p10"/>
          <p:cNvSpPr/>
          <p:nvPr/>
        </p:nvSpPr>
        <p:spPr>
          <a:xfrm>
            <a:off x="1777943" y="199434"/>
            <a:ext cx="512700" cy="512700"/>
          </a:xfrm>
          <a:prstGeom prst="ellipse">
            <a:avLst/>
          </a:prstGeom>
          <a:no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1" name="Google Shape;1151;p10"/>
          <p:cNvSpPr/>
          <p:nvPr/>
        </p:nvSpPr>
        <p:spPr>
          <a:xfrm>
            <a:off x="1885996" y="30748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2" name="Google Shape;1152;p10"/>
          <p:cNvSpPr/>
          <p:nvPr/>
        </p:nvSpPr>
        <p:spPr>
          <a:xfrm>
            <a:off x="1955502" y="376995"/>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53" name="Google Shape;1153;p10"/>
          <p:cNvSpPr/>
          <p:nvPr/>
        </p:nvSpPr>
        <p:spPr>
          <a:xfrm rot="-5400000">
            <a:off x="137915" y="1266720"/>
            <a:ext cx="1071900" cy="1071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4" name="Google Shape;1154;p10"/>
          <p:cNvSpPr/>
          <p:nvPr/>
        </p:nvSpPr>
        <p:spPr>
          <a:xfrm rot="-5400000">
            <a:off x="269750" y="1398583"/>
            <a:ext cx="808200" cy="808200"/>
          </a:xfrm>
          <a:prstGeom prst="arc">
            <a:avLst>
              <a:gd name="adj1" fmla="val 16200000"/>
              <a:gd name="adj2" fmla="val 5467200"/>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5" name="Google Shape;1155;p10"/>
          <p:cNvSpPr/>
          <p:nvPr/>
        </p:nvSpPr>
        <p:spPr>
          <a:xfrm rot="-5400000">
            <a:off x="392993" y="1521941"/>
            <a:ext cx="561600" cy="561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6" name="Google Shape;1156;p10"/>
          <p:cNvSpPr/>
          <p:nvPr/>
        </p:nvSpPr>
        <p:spPr>
          <a:xfrm rot="-5400000">
            <a:off x="539014" y="1662700"/>
            <a:ext cx="286500" cy="28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7" name="Google Shape;1157;p10"/>
          <p:cNvSpPr/>
          <p:nvPr/>
        </p:nvSpPr>
        <p:spPr>
          <a:xfrm rot="-5400000" flipH="1">
            <a:off x="136747" y="1258723"/>
            <a:ext cx="1071900" cy="1071900"/>
          </a:xfrm>
          <a:prstGeom prst="arc">
            <a:avLst>
              <a:gd name="adj1" fmla="val 16200000"/>
              <a:gd name="adj2" fmla="val 3799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8" name="Google Shape;1158;p10"/>
          <p:cNvSpPr/>
          <p:nvPr/>
        </p:nvSpPr>
        <p:spPr>
          <a:xfrm rot="5400000">
            <a:off x="142400" y="1258723"/>
            <a:ext cx="1071900" cy="1071900"/>
          </a:xfrm>
          <a:prstGeom prst="arc">
            <a:avLst>
              <a:gd name="adj1" fmla="val 16200000"/>
              <a:gd name="adj2" fmla="val 3799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59" name="Google Shape;1159;p10"/>
          <p:cNvSpPr/>
          <p:nvPr/>
        </p:nvSpPr>
        <p:spPr>
          <a:xfrm rot="-5400000" flipH="1">
            <a:off x="398834" y="1506793"/>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60" name="Google Shape;1160;p10"/>
          <p:cNvSpPr/>
          <p:nvPr/>
        </p:nvSpPr>
        <p:spPr>
          <a:xfrm rot="-5400000" flipH="1">
            <a:off x="537846" y="1640380"/>
            <a:ext cx="286500" cy="286500"/>
          </a:xfrm>
          <a:prstGeom prst="arc">
            <a:avLst>
              <a:gd name="adj1" fmla="val 16200000"/>
              <a:gd name="adj2" fmla="val 54672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61" name="Google Shape;1161;p10"/>
          <p:cNvGrpSpPr/>
          <p:nvPr/>
        </p:nvGrpSpPr>
        <p:grpSpPr>
          <a:xfrm>
            <a:off x="1355891" y="1262243"/>
            <a:ext cx="812184" cy="545276"/>
            <a:chOff x="10626465" y="3184818"/>
            <a:chExt cx="1115330" cy="748800"/>
          </a:xfrm>
        </p:grpSpPr>
        <p:cxnSp>
          <p:nvCxnSpPr>
            <p:cNvPr id="1162" name="Google Shape;1162;p10"/>
            <p:cNvCxnSpPr/>
            <p:nvPr/>
          </p:nvCxnSpPr>
          <p:spPr>
            <a:xfrm>
              <a:off x="10998241"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3" name="Google Shape;1163;p10"/>
            <p:cNvCxnSpPr/>
            <p:nvPr/>
          </p:nvCxnSpPr>
          <p:spPr>
            <a:xfrm>
              <a:off x="10812353"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4" name="Google Shape;1164;p10"/>
            <p:cNvCxnSpPr/>
            <p:nvPr/>
          </p:nvCxnSpPr>
          <p:spPr>
            <a:xfrm>
              <a:off x="1062646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5" name="Google Shape;1165;p10"/>
            <p:cNvCxnSpPr/>
            <p:nvPr/>
          </p:nvCxnSpPr>
          <p:spPr>
            <a:xfrm>
              <a:off x="11555905"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6" name="Google Shape;1166;p10"/>
            <p:cNvCxnSpPr/>
            <p:nvPr/>
          </p:nvCxnSpPr>
          <p:spPr>
            <a:xfrm>
              <a:off x="11370017"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7" name="Google Shape;1167;p10"/>
            <p:cNvCxnSpPr/>
            <p:nvPr/>
          </p:nvCxnSpPr>
          <p:spPr>
            <a:xfrm>
              <a:off x="11184129" y="3184818"/>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168" name="Google Shape;1168;p10"/>
            <p:cNvCxnSpPr/>
            <p:nvPr/>
          </p:nvCxnSpPr>
          <p:spPr>
            <a:xfrm>
              <a:off x="11741795" y="3184818"/>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169" name="Google Shape;1169;p10"/>
          <p:cNvSpPr/>
          <p:nvPr/>
        </p:nvSpPr>
        <p:spPr>
          <a:xfrm>
            <a:off x="1208459" y="1277078"/>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0" name="Google Shape;1170;p10"/>
          <p:cNvSpPr/>
          <p:nvPr/>
        </p:nvSpPr>
        <p:spPr>
          <a:xfrm rot="-5400000">
            <a:off x="1767875" y="1266617"/>
            <a:ext cx="553800" cy="532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1" name="Google Shape;1171;p10"/>
          <p:cNvGrpSpPr/>
          <p:nvPr/>
        </p:nvGrpSpPr>
        <p:grpSpPr>
          <a:xfrm rot="10800000">
            <a:off x="1207247" y="1808578"/>
            <a:ext cx="1102680" cy="553796"/>
            <a:chOff x="10576560" y="3328633"/>
            <a:chExt cx="1514255" cy="760500"/>
          </a:xfrm>
        </p:grpSpPr>
        <p:sp>
          <p:nvSpPr>
            <p:cNvPr id="1172" name="Google Shape;1172;p10"/>
            <p:cNvSpPr/>
            <p:nvPr/>
          </p:nvSpPr>
          <p:spPr>
            <a:xfrm>
              <a:off x="10576560" y="335761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3" name="Google Shape;1173;p10"/>
            <p:cNvSpPr/>
            <p:nvPr/>
          </p:nvSpPr>
          <p:spPr>
            <a:xfrm rot="-5400000">
              <a:off x="11344865" y="3343183"/>
              <a:ext cx="760500" cy="7314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74" name="Google Shape;1174;p10"/>
          <p:cNvSpPr/>
          <p:nvPr/>
        </p:nvSpPr>
        <p:spPr>
          <a:xfrm rot="2700000">
            <a:off x="1569454" y="1615387"/>
            <a:ext cx="394141" cy="39414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5" name="Google Shape;1175;p10"/>
          <p:cNvSpPr/>
          <p:nvPr/>
        </p:nvSpPr>
        <p:spPr>
          <a:xfrm>
            <a:off x="1618485" y="1666079"/>
            <a:ext cx="288900" cy="288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6" name="Google Shape;1176;p10"/>
          <p:cNvSpPr/>
          <p:nvPr/>
        </p:nvSpPr>
        <p:spPr>
          <a:xfrm>
            <a:off x="1688064" y="1735658"/>
            <a:ext cx="149400" cy="1494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7" name="Google Shape;1177;p10"/>
          <p:cNvSpPr/>
          <p:nvPr/>
        </p:nvSpPr>
        <p:spPr>
          <a:xfrm rot="10800000">
            <a:off x="133041" y="2346270"/>
            <a:ext cx="1071900" cy="10719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78" name="Google Shape;1178;p10"/>
          <p:cNvSpPr/>
          <p:nvPr/>
        </p:nvSpPr>
        <p:spPr>
          <a:xfrm>
            <a:off x="686107" y="2872793"/>
            <a:ext cx="545400" cy="545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79" name="Google Shape;1179;p10"/>
          <p:cNvGrpSpPr/>
          <p:nvPr/>
        </p:nvGrpSpPr>
        <p:grpSpPr>
          <a:xfrm rot="10800000">
            <a:off x="130181" y="2334410"/>
            <a:ext cx="1102680" cy="553796"/>
            <a:chOff x="10576560" y="3328633"/>
            <a:chExt cx="1514255" cy="760500"/>
          </a:xfrm>
        </p:grpSpPr>
        <p:sp>
          <p:nvSpPr>
            <p:cNvPr id="1180" name="Google Shape;1180;p10"/>
            <p:cNvSpPr/>
            <p:nvPr/>
          </p:nvSpPr>
          <p:spPr>
            <a:xfrm>
              <a:off x="10576560" y="335761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1" name="Google Shape;1181;p10"/>
            <p:cNvSpPr/>
            <p:nvPr/>
          </p:nvSpPr>
          <p:spPr>
            <a:xfrm rot="-5400000">
              <a:off x="11344865" y="3343183"/>
              <a:ext cx="760500" cy="7314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182" name="Google Shape;1182;p10"/>
          <p:cNvSpPr/>
          <p:nvPr/>
        </p:nvSpPr>
        <p:spPr>
          <a:xfrm rot="-5400000" flipH="1">
            <a:off x="408165" y="2579332"/>
            <a:ext cx="561600" cy="5616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183" name="Google Shape;1183;p10"/>
          <p:cNvSpPr/>
          <p:nvPr/>
        </p:nvSpPr>
        <p:spPr>
          <a:xfrm rot="-5400000">
            <a:off x="406997" y="2578125"/>
            <a:ext cx="561600" cy="561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1184" name="Google Shape;1184;p10"/>
          <p:cNvGrpSpPr/>
          <p:nvPr/>
        </p:nvGrpSpPr>
        <p:grpSpPr>
          <a:xfrm>
            <a:off x="467929" y="2637014"/>
            <a:ext cx="428619" cy="428619"/>
            <a:chOff x="9392653" y="5061283"/>
            <a:chExt cx="588600" cy="588600"/>
          </a:xfrm>
        </p:grpSpPr>
        <p:sp>
          <p:nvSpPr>
            <p:cNvPr id="1185" name="Google Shape;1185;p10"/>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6" name="Google Shape;1186;p10"/>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87" name="Google Shape;1187;p10"/>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198" name="Google Shape;1198;p10"/>
          <p:cNvGrpSpPr/>
          <p:nvPr/>
        </p:nvGrpSpPr>
        <p:grpSpPr>
          <a:xfrm rot="-59966">
            <a:off x="2318468" y="178074"/>
            <a:ext cx="1116710" cy="1116794"/>
            <a:chOff x="3247624" y="213651"/>
            <a:chExt cx="1533709" cy="1533614"/>
          </a:xfrm>
        </p:grpSpPr>
        <p:sp>
          <p:nvSpPr>
            <p:cNvPr id="1199" name="Google Shape;1199;p10"/>
            <p:cNvSpPr/>
            <p:nvPr/>
          </p:nvSpPr>
          <p:spPr>
            <a:xfrm rot="-2642172" flipH="1">
              <a:off x="3472138" y="438179"/>
              <a:ext cx="1084572" cy="1084572"/>
            </a:xfrm>
            <a:prstGeom prst="arc">
              <a:avLst>
                <a:gd name="adj1" fmla="val 16200000"/>
                <a:gd name="adj2" fmla="val 5467200"/>
              </a:avLst>
            </a:pr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00" name="Google Shape;1200;p10"/>
            <p:cNvSpPr/>
            <p:nvPr/>
          </p:nvSpPr>
          <p:spPr>
            <a:xfrm rot="8157828" flipH="1">
              <a:off x="3472247" y="438165"/>
              <a:ext cx="1084572" cy="1084572"/>
            </a:xfrm>
            <a:prstGeom prst="arc">
              <a:avLst>
                <a:gd name="adj1" fmla="val 16200000"/>
                <a:gd name="adj2" fmla="val 54672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1201" name="Google Shape;1201;p10"/>
          <p:cNvSpPr/>
          <p:nvPr/>
        </p:nvSpPr>
        <p:spPr>
          <a:xfrm>
            <a:off x="2620733" y="480006"/>
            <a:ext cx="512700" cy="5127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2" name="Google Shape;1202;p10"/>
          <p:cNvSpPr/>
          <p:nvPr/>
        </p:nvSpPr>
        <p:spPr>
          <a:xfrm>
            <a:off x="2747187" y="606460"/>
            <a:ext cx="260100" cy="260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03" name="Google Shape;1203;p10"/>
          <p:cNvGrpSpPr/>
          <p:nvPr/>
        </p:nvGrpSpPr>
        <p:grpSpPr>
          <a:xfrm>
            <a:off x="10783623" y="4167881"/>
            <a:ext cx="1239797" cy="1239797"/>
            <a:chOff x="4761550" y="1708047"/>
            <a:chExt cx="1516200" cy="1516200"/>
          </a:xfrm>
        </p:grpSpPr>
        <p:sp>
          <p:nvSpPr>
            <p:cNvPr id="1204" name="Google Shape;1204;p10"/>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05" name="Google Shape;1205;p10"/>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206" name="Google Shape;1206;p10"/>
          <p:cNvGrpSpPr/>
          <p:nvPr/>
        </p:nvGrpSpPr>
        <p:grpSpPr>
          <a:xfrm>
            <a:off x="10145510" y="3544728"/>
            <a:ext cx="2517712" cy="2517712"/>
            <a:chOff x="6547473" y="2211197"/>
            <a:chExt cx="2916381" cy="2916381"/>
          </a:xfrm>
        </p:grpSpPr>
        <p:grpSp>
          <p:nvGrpSpPr>
            <p:cNvPr id="1207" name="Google Shape;1207;p10"/>
            <p:cNvGrpSpPr/>
            <p:nvPr/>
          </p:nvGrpSpPr>
          <p:grpSpPr>
            <a:xfrm rot="899960">
              <a:off x="7271820" y="2930231"/>
              <a:ext cx="1491855" cy="1453757"/>
              <a:chOff x="6081577" y="2538982"/>
              <a:chExt cx="1491900" cy="1453800"/>
            </a:xfrm>
          </p:grpSpPr>
          <p:cxnSp>
            <p:nvCxnSpPr>
              <p:cNvPr id="1208" name="Google Shape;1208;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09" name="Google Shape;1209;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0" name="Google Shape;1210;p10"/>
            <p:cNvGrpSpPr/>
            <p:nvPr/>
          </p:nvGrpSpPr>
          <p:grpSpPr>
            <a:xfrm>
              <a:off x="7271901" y="2930406"/>
              <a:ext cx="1491900" cy="1453800"/>
              <a:chOff x="6081577" y="2538982"/>
              <a:chExt cx="1491900" cy="1453800"/>
            </a:xfrm>
          </p:grpSpPr>
          <p:cxnSp>
            <p:nvCxnSpPr>
              <p:cNvPr id="1211" name="Google Shape;1211;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12" name="Google Shape;1212;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nvGrpSpPr>
            <p:cNvPr id="1213" name="Google Shape;1213;p10"/>
            <p:cNvGrpSpPr/>
            <p:nvPr/>
          </p:nvGrpSpPr>
          <p:grpSpPr>
            <a:xfrm rot="1800044">
              <a:off x="7166144" y="2821397"/>
              <a:ext cx="1648764" cy="1669163"/>
              <a:chOff x="5978957" y="2443756"/>
              <a:chExt cx="1648800" cy="1669200"/>
            </a:xfrm>
          </p:grpSpPr>
          <p:cxnSp>
            <p:nvCxnSpPr>
              <p:cNvPr id="1214" name="Google Shape;1214;p10"/>
              <p:cNvCxnSpPr/>
              <p:nvPr/>
            </p:nvCxnSpPr>
            <p:spPr>
              <a:xfrm rot="8999899">
                <a:off x="6089394" y="2853709"/>
                <a:ext cx="1427927" cy="824442"/>
              </a:xfrm>
              <a:prstGeom prst="straightConnector1">
                <a:avLst/>
              </a:prstGeom>
              <a:noFill/>
              <a:ln w="9525" cap="flat" cmpd="sng">
                <a:solidFill>
                  <a:schemeClr val="dk2"/>
                </a:solidFill>
                <a:prstDash val="solid"/>
                <a:miter lim="800000"/>
                <a:headEnd type="none" w="sm" len="sm"/>
                <a:tailEnd type="none" w="sm" len="sm"/>
              </a:ln>
            </p:spPr>
          </p:cxnSp>
          <p:cxnSp>
            <p:nvCxnSpPr>
              <p:cNvPr id="1215" name="Google Shape;1215;p10"/>
              <p:cNvCxnSpPr/>
              <p:nvPr/>
            </p:nvCxnSpPr>
            <p:spPr>
              <a:xfrm rot="-1800175" flipH="1">
                <a:off x="6410202" y="2555593"/>
                <a:ext cx="834527" cy="1445527"/>
              </a:xfrm>
              <a:prstGeom prst="straightConnector1">
                <a:avLst/>
              </a:prstGeom>
              <a:noFill/>
              <a:ln w="9525" cap="flat" cmpd="sng">
                <a:solidFill>
                  <a:schemeClr val="dk2"/>
                </a:solidFill>
                <a:prstDash val="solid"/>
                <a:miter lim="800000"/>
                <a:headEnd type="none" w="sm" len="sm"/>
                <a:tailEnd type="none" w="sm" len="sm"/>
              </a:ln>
            </p:spPr>
          </p:cxnSp>
        </p:grpSp>
        <p:grpSp>
          <p:nvGrpSpPr>
            <p:cNvPr id="1216" name="Google Shape;1216;p10"/>
            <p:cNvGrpSpPr/>
            <p:nvPr/>
          </p:nvGrpSpPr>
          <p:grpSpPr>
            <a:xfrm rot="2700000">
              <a:off x="6974573" y="2638285"/>
              <a:ext cx="2062180" cy="2062205"/>
              <a:chOff x="5796364" y="2251931"/>
              <a:chExt cx="2062200" cy="2062225"/>
            </a:xfrm>
          </p:grpSpPr>
          <p:cxnSp>
            <p:nvCxnSpPr>
              <p:cNvPr id="1217" name="Google Shape;1217;p10"/>
              <p:cNvCxnSpPr/>
              <p:nvPr/>
            </p:nvCxnSpPr>
            <p:spPr>
              <a:xfrm rot="8100000">
                <a:off x="6103839" y="2548925"/>
                <a:ext cx="1434013" cy="1434013"/>
              </a:xfrm>
              <a:prstGeom prst="straightConnector1">
                <a:avLst/>
              </a:prstGeom>
              <a:noFill/>
              <a:ln w="9525" cap="flat" cmpd="sng">
                <a:solidFill>
                  <a:schemeClr val="dk2"/>
                </a:solidFill>
                <a:prstDash val="solid"/>
                <a:miter lim="800000"/>
                <a:headEnd type="none" w="sm" len="sm"/>
                <a:tailEnd type="none" w="sm" len="sm"/>
              </a:ln>
            </p:spPr>
          </p:cxnSp>
          <p:cxnSp>
            <p:nvCxnSpPr>
              <p:cNvPr id="1218" name="Google Shape;1218;p10"/>
              <p:cNvCxnSpPr/>
              <p:nvPr/>
            </p:nvCxnSpPr>
            <p:spPr>
              <a:xfrm rot="-2700000" flipH="1">
                <a:off x="6098366" y="2553958"/>
                <a:ext cx="1458196" cy="1458196"/>
              </a:xfrm>
              <a:prstGeom prst="straightConnector1">
                <a:avLst/>
              </a:prstGeom>
              <a:noFill/>
              <a:ln w="9525" cap="flat" cmpd="sng">
                <a:solidFill>
                  <a:schemeClr val="dk2"/>
                </a:solidFill>
                <a:prstDash val="solid"/>
                <a:miter lim="800000"/>
                <a:headEnd type="none" w="sm" len="sm"/>
                <a:tailEnd type="none" w="sm" len="sm"/>
              </a:ln>
            </p:spPr>
          </p:cxnSp>
        </p:grpSp>
        <p:grpSp>
          <p:nvGrpSpPr>
            <p:cNvPr id="1219" name="Google Shape;1219;p10"/>
            <p:cNvGrpSpPr/>
            <p:nvPr/>
          </p:nvGrpSpPr>
          <p:grpSpPr>
            <a:xfrm rot="3599956">
              <a:off x="7187348" y="2846628"/>
              <a:ext cx="1681463" cy="1619064"/>
              <a:chOff x="5990934" y="2447030"/>
              <a:chExt cx="1681500" cy="1619100"/>
            </a:xfrm>
          </p:grpSpPr>
          <p:cxnSp>
            <p:nvCxnSpPr>
              <p:cNvPr id="1220" name="Google Shape;1220;p10"/>
              <p:cNvCxnSpPr/>
              <p:nvPr/>
            </p:nvCxnSpPr>
            <p:spPr>
              <a:xfrm rot="7199757">
                <a:off x="6411332" y="2537791"/>
                <a:ext cx="840703" cy="1456281"/>
              </a:xfrm>
              <a:prstGeom prst="straightConnector1">
                <a:avLst/>
              </a:prstGeom>
              <a:noFill/>
              <a:ln w="9525" cap="flat" cmpd="sng">
                <a:solidFill>
                  <a:schemeClr val="dk2"/>
                </a:solidFill>
                <a:prstDash val="solid"/>
                <a:miter lim="800000"/>
                <a:headEnd type="none" w="sm" len="sm"/>
                <a:tailEnd type="none" w="sm" len="sm"/>
              </a:ln>
            </p:spPr>
          </p:cxnSp>
          <p:cxnSp>
            <p:nvCxnSpPr>
              <p:cNvPr id="1221" name="Google Shape;1221;p10"/>
              <p:cNvCxnSpPr/>
              <p:nvPr/>
            </p:nvCxnSpPr>
            <p:spPr>
              <a:xfrm rot="-3600073" flipH="1">
                <a:off x="6126340" y="2851820"/>
                <a:ext cx="1402251" cy="809520"/>
              </a:xfrm>
              <a:prstGeom prst="straightConnector1">
                <a:avLst/>
              </a:prstGeom>
              <a:noFill/>
              <a:ln w="9525" cap="flat" cmpd="sng">
                <a:solidFill>
                  <a:schemeClr val="dk2"/>
                </a:solidFill>
                <a:prstDash val="solid"/>
                <a:miter lim="800000"/>
                <a:headEnd type="none" w="sm" len="sm"/>
                <a:tailEnd type="none" w="sm" len="sm"/>
              </a:ln>
            </p:spPr>
          </p:cxnSp>
        </p:grpSp>
        <p:grpSp>
          <p:nvGrpSpPr>
            <p:cNvPr id="1222" name="Google Shape;1222;p10"/>
            <p:cNvGrpSpPr/>
            <p:nvPr/>
          </p:nvGrpSpPr>
          <p:grpSpPr>
            <a:xfrm rot="4500040">
              <a:off x="7271878" y="2930287"/>
              <a:ext cx="1491855" cy="1453757"/>
              <a:chOff x="6081577" y="2538982"/>
              <a:chExt cx="1491900" cy="1453800"/>
            </a:xfrm>
          </p:grpSpPr>
          <p:cxnSp>
            <p:nvCxnSpPr>
              <p:cNvPr id="1223" name="Google Shape;1223;p10"/>
              <p:cNvCxnSpPr/>
              <p:nvPr/>
            </p:nvCxnSpPr>
            <p:spPr>
              <a:xfrm rot="10800000">
                <a:off x="6081577" y="3265931"/>
                <a:ext cx="1491900" cy="0"/>
              </a:xfrm>
              <a:prstGeom prst="straightConnector1">
                <a:avLst/>
              </a:prstGeom>
              <a:noFill/>
              <a:ln w="9525" cap="flat" cmpd="sng">
                <a:solidFill>
                  <a:schemeClr val="dk2"/>
                </a:solidFill>
                <a:prstDash val="solid"/>
                <a:miter lim="800000"/>
                <a:headEnd type="none" w="sm" len="sm"/>
                <a:tailEnd type="none" w="sm" len="sm"/>
              </a:ln>
            </p:spPr>
          </p:cxnSp>
          <p:cxnSp>
            <p:nvCxnSpPr>
              <p:cNvPr id="1224" name="Google Shape;1224;p10"/>
              <p:cNvCxnSpPr/>
              <p:nvPr/>
            </p:nvCxnSpPr>
            <p:spPr>
              <a:xfrm>
                <a:off x="6827464" y="2538982"/>
                <a:ext cx="0" cy="1453800"/>
              </a:xfrm>
              <a:prstGeom prst="straightConnector1">
                <a:avLst/>
              </a:prstGeom>
              <a:noFill/>
              <a:ln w="9525" cap="flat" cmpd="sng">
                <a:solidFill>
                  <a:schemeClr val="dk2"/>
                </a:solidFill>
                <a:prstDash val="solid"/>
                <a:miter lim="800000"/>
                <a:headEnd type="none" w="sm" len="sm"/>
                <a:tailEnd type="none" w="sm" len="sm"/>
              </a:ln>
            </p:spPr>
          </p:cxnSp>
        </p:grpSp>
      </p:grpSp>
      <p:sp>
        <p:nvSpPr>
          <p:cNvPr id="1225" name="Google Shape;1225;p10"/>
          <p:cNvSpPr/>
          <p:nvPr/>
        </p:nvSpPr>
        <p:spPr>
          <a:xfrm rot="5400000">
            <a:off x="10892389" y="5572891"/>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6" name="Google Shape;1226;p10"/>
          <p:cNvSpPr/>
          <p:nvPr/>
        </p:nvSpPr>
        <p:spPr>
          <a:xfrm rot="5400000">
            <a:off x="11054172" y="5734509"/>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7" name="Google Shape;1227;p10"/>
          <p:cNvSpPr/>
          <p:nvPr/>
        </p:nvSpPr>
        <p:spPr>
          <a:xfrm rot="5400000" flipH="1">
            <a:off x="10892389" y="5574084"/>
            <a:ext cx="969900" cy="9699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28" name="Google Shape;1228;p10"/>
          <p:cNvSpPr/>
          <p:nvPr/>
        </p:nvSpPr>
        <p:spPr>
          <a:xfrm>
            <a:off x="9437457" y="6081607"/>
            <a:ext cx="1292700" cy="6150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29" name="Google Shape;1229;p10"/>
          <p:cNvSpPr/>
          <p:nvPr/>
        </p:nvSpPr>
        <p:spPr>
          <a:xfrm rot="-5400000" flipH="1">
            <a:off x="9440858" y="5405732"/>
            <a:ext cx="1292700" cy="12927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0" name="Google Shape;1230;p10"/>
          <p:cNvSpPr/>
          <p:nvPr/>
        </p:nvSpPr>
        <p:spPr>
          <a:xfrm rot="-5400000" flipH="1">
            <a:off x="9764093" y="5728968"/>
            <a:ext cx="646500" cy="6465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1" name="Google Shape;1231;p10"/>
          <p:cNvSpPr/>
          <p:nvPr/>
        </p:nvSpPr>
        <p:spPr>
          <a:xfrm rot="-5400000" flipH="1">
            <a:off x="9925710" y="5890586"/>
            <a:ext cx="323100" cy="3231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2" name="Google Shape;1232;p10"/>
          <p:cNvSpPr/>
          <p:nvPr/>
        </p:nvSpPr>
        <p:spPr>
          <a:xfrm rot="-5400000" flipH="1">
            <a:off x="9602476" y="5567350"/>
            <a:ext cx="969900" cy="969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33" name="Google Shape;1233;p10"/>
          <p:cNvSpPr/>
          <p:nvPr/>
        </p:nvSpPr>
        <p:spPr>
          <a:xfrm>
            <a:off x="9575955"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4" name="Google Shape;1234;p10"/>
          <p:cNvSpPr/>
          <p:nvPr/>
        </p:nvSpPr>
        <p:spPr>
          <a:xfrm>
            <a:off x="9743077"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5" name="Google Shape;1235;p10"/>
          <p:cNvSpPr/>
          <p:nvPr/>
        </p:nvSpPr>
        <p:spPr>
          <a:xfrm>
            <a:off x="9910198" y="432405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6" name="Google Shape;1236;p10"/>
          <p:cNvSpPr/>
          <p:nvPr/>
        </p:nvSpPr>
        <p:spPr>
          <a:xfrm>
            <a:off x="9575955"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7" name="Google Shape;1237;p10"/>
          <p:cNvSpPr/>
          <p:nvPr/>
        </p:nvSpPr>
        <p:spPr>
          <a:xfrm>
            <a:off x="9743077"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8" name="Google Shape;1238;p10"/>
          <p:cNvSpPr/>
          <p:nvPr/>
        </p:nvSpPr>
        <p:spPr>
          <a:xfrm>
            <a:off x="9910198" y="4456324"/>
            <a:ext cx="46800" cy="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39" name="Google Shape;1239;p10"/>
          <p:cNvSpPr/>
          <p:nvPr/>
        </p:nvSpPr>
        <p:spPr>
          <a:xfrm>
            <a:off x="9575955"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0" name="Google Shape;1240;p10"/>
          <p:cNvSpPr/>
          <p:nvPr/>
        </p:nvSpPr>
        <p:spPr>
          <a:xfrm>
            <a:off x="9743077"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1" name="Google Shape;1241;p10"/>
          <p:cNvSpPr/>
          <p:nvPr/>
        </p:nvSpPr>
        <p:spPr>
          <a:xfrm>
            <a:off x="9910198" y="458859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2" name="Google Shape;1242;p10"/>
          <p:cNvSpPr/>
          <p:nvPr/>
        </p:nvSpPr>
        <p:spPr>
          <a:xfrm>
            <a:off x="10244440"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3" name="Google Shape;1243;p10"/>
          <p:cNvSpPr/>
          <p:nvPr/>
        </p:nvSpPr>
        <p:spPr>
          <a:xfrm>
            <a:off x="1041156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4" name="Google Shape;1244;p10"/>
          <p:cNvSpPr/>
          <p:nvPr/>
        </p:nvSpPr>
        <p:spPr>
          <a:xfrm>
            <a:off x="10578681" y="4324057"/>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5" name="Google Shape;1245;p10"/>
          <p:cNvSpPr/>
          <p:nvPr/>
        </p:nvSpPr>
        <p:spPr>
          <a:xfrm>
            <a:off x="10244440"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6" name="Google Shape;1246;p10"/>
          <p:cNvSpPr/>
          <p:nvPr/>
        </p:nvSpPr>
        <p:spPr>
          <a:xfrm>
            <a:off x="1041156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7" name="Google Shape;1247;p10"/>
          <p:cNvSpPr/>
          <p:nvPr/>
        </p:nvSpPr>
        <p:spPr>
          <a:xfrm>
            <a:off x="10578681" y="4456324"/>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8" name="Google Shape;1248;p10"/>
          <p:cNvSpPr/>
          <p:nvPr/>
        </p:nvSpPr>
        <p:spPr>
          <a:xfrm>
            <a:off x="10244440"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49" name="Google Shape;1249;p10"/>
          <p:cNvSpPr/>
          <p:nvPr/>
        </p:nvSpPr>
        <p:spPr>
          <a:xfrm>
            <a:off x="1041156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0" name="Google Shape;1250;p10"/>
          <p:cNvSpPr/>
          <p:nvPr/>
        </p:nvSpPr>
        <p:spPr>
          <a:xfrm>
            <a:off x="10578681" y="4588590"/>
            <a:ext cx="46800" cy="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1" name="Google Shape;1251;p10"/>
          <p:cNvSpPr/>
          <p:nvPr/>
        </p:nvSpPr>
        <p:spPr>
          <a:xfrm>
            <a:off x="10077319" y="4312977"/>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2" name="Google Shape;1252;p10"/>
          <p:cNvSpPr/>
          <p:nvPr/>
        </p:nvSpPr>
        <p:spPr>
          <a:xfrm>
            <a:off x="10077319" y="4469480"/>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3" name="Google Shape;1253;p10"/>
          <p:cNvSpPr/>
          <p:nvPr/>
        </p:nvSpPr>
        <p:spPr>
          <a:xfrm>
            <a:off x="10077319" y="4609363"/>
            <a:ext cx="46800" cy="468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54" name="Google Shape;1254;p10"/>
          <p:cNvGrpSpPr/>
          <p:nvPr/>
        </p:nvGrpSpPr>
        <p:grpSpPr>
          <a:xfrm rot="5400000">
            <a:off x="9482341" y="4747450"/>
            <a:ext cx="635083" cy="738092"/>
            <a:chOff x="10628069" y="2437255"/>
            <a:chExt cx="369772" cy="748800"/>
          </a:xfrm>
        </p:grpSpPr>
        <p:cxnSp>
          <p:nvCxnSpPr>
            <p:cNvPr id="1255" name="Google Shape;1255;p10"/>
            <p:cNvCxnSpPr/>
            <p:nvPr/>
          </p:nvCxnSpPr>
          <p:spPr>
            <a:xfrm>
              <a:off x="10997841"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1256" name="Google Shape;1256;p10"/>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57" name="Google Shape;1257;p10"/>
            <p:cNvCxnSpPr/>
            <p:nvPr/>
          </p:nvCxnSpPr>
          <p:spPr>
            <a:xfrm>
              <a:off x="10628069" y="2437255"/>
              <a:ext cx="0" cy="748800"/>
            </a:xfrm>
            <a:prstGeom prst="straightConnector1">
              <a:avLst/>
            </a:prstGeom>
            <a:noFill/>
            <a:ln w="9525" cap="flat" cmpd="sng">
              <a:solidFill>
                <a:schemeClr val="accent1"/>
              </a:solidFill>
              <a:prstDash val="solid"/>
              <a:miter lim="800000"/>
              <a:headEnd type="none" w="sm" len="sm"/>
              <a:tailEnd type="none" w="sm" len="sm"/>
            </a:ln>
          </p:spPr>
        </p:cxnSp>
      </p:grpSp>
      <p:sp>
        <p:nvSpPr>
          <p:cNvPr id="1258" name="Google Shape;1258;p10"/>
          <p:cNvSpPr/>
          <p:nvPr/>
        </p:nvSpPr>
        <p:spPr>
          <a:xfrm rot="5400000">
            <a:off x="10095364" y="4796441"/>
            <a:ext cx="646500" cy="64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59" name="Google Shape;1259;p10"/>
          <p:cNvSpPr/>
          <p:nvPr/>
        </p:nvSpPr>
        <p:spPr>
          <a:xfrm>
            <a:off x="10268991" y="4970157"/>
            <a:ext cx="299100" cy="299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0" name="Google Shape;1260;p10"/>
          <p:cNvSpPr/>
          <p:nvPr/>
        </p:nvSpPr>
        <p:spPr>
          <a:xfrm>
            <a:off x="9436073" y="5440358"/>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61" name="Google Shape;1261;p10"/>
          <p:cNvSpPr/>
          <p:nvPr/>
        </p:nvSpPr>
        <p:spPr>
          <a:xfrm rot="-5400000">
            <a:off x="10095324" y="5425412"/>
            <a:ext cx="646500" cy="6465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262" name="Google Shape;1262;p10"/>
          <p:cNvGrpSpPr/>
          <p:nvPr/>
        </p:nvGrpSpPr>
        <p:grpSpPr>
          <a:xfrm>
            <a:off x="9600305" y="5429501"/>
            <a:ext cx="974798" cy="646439"/>
            <a:chOff x="10624861" y="3933984"/>
            <a:chExt cx="1115330" cy="748800"/>
          </a:xfrm>
        </p:grpSpPr>
        <p:cxnSp>
          <p:nvCxnSpPr>
            <p:cNvPr id="1263" name="Google Shape;1263;p10"/>
            <p:cNvCxnSpPr/>
            <p:nvPr/>
          </p:nvCxnSpPr>
          <p:spPr>
            <a:xfrm>
              <a:off x="10996637"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4" name="Google Shape;1264;p10"/>
            <p:cNvCxnSpPr/>
            <p:nvPr/>
          </p:nvCxnSpPr>
          <p:spPr>
            <a:xfrm>
              <a:off x="10810749"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5" name="Google Shape;1265;p10"/>
            <p:cNvCxnSpPr/>
            <p:nvPr/>
          </p:nvCxnSpPr>
          <p:spPr>
            <a:xfrm>
              <a:off x="1062486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6" name="Google Shape;1266;p10"/>
            <p:cNvCxnSpPr/>
            <p:nvPr/>
          </p:nvCxnSpPr>
          <p:spPr>
            <a:xfrm>
              <a:off x="11554301"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7" name="Google Shape;1267;p10"/>
            <p:cNvCxnSpPr/>
            <p:nvPr/>
          </p:nvCxnSpPr>
          <p:spPr>
            <a:xfrm>
              <a:off x="11368413"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8" name="Google Shape;1268;p10"/>
            <p:cNvCxnSpPr/>
            <p:nvPr/>
          </p:nvCxnSpPr>
          <p:spPr>
            <a:xfrm>
              <a:off x="11182525" y="3933984"/>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1269" name="Google Shape;1269;p10"/>
            <p:cNvCxnSpPr/>
            <p:nvPr/>
          </p:nvCxnSpPr>
          <p:spPr>
            <a:xfrm>
              <a:off x="11740191" y="3933984"/>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1270" name="Google Shape;1270;p10"/>
          <p:cNvSpPr/>
          <p:nvPr/>
        </p:nvSpPr>
        <p:spPr>
          <a:xfrm rot="5400000">
            <a:off x="10757957" y="5418599"/>
            <a:ext cx="1270800" cy="1270800"/>
          </a:xfrm>
          <a:prstGeom prst="arc">
            <a:avLst>
              <a:gd name="adj1" fmla="val 16200000"/>
              <a:gd name="adj2" fmla="val 125862"/>
            </a:avLst>
          </a:prstGeom>
          <a:noFill/>
          <a:ln w="952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1" name="Google Shape;1271;p10"/>
          <p:cNvSpPr/>
          <p:nvPr/>
        </p:nvSpPr>
        <p:spPr>
          <a:xfrm rot="5400000" flipH="1">
            <a:off x="10736055" y="5412902"/>
            <a:ext cx="1292700" cy="12927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2" name="Google Shape;1272;p10"/>
          <p:cNvSpPr/>
          <p:nvPr/>
        </p:nvSpPr>
        <p:spPr>
          <a:xfrm rot="5400000" flipH="1">
            <a:off x="11054172" y="5735866"/>
            <a:ext cx="646500" cy="6465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3" name="Google Shape;1273;p10"/>
          <p:cNvSpPr/>
          <p:nvPr/>
        </p:nvSpPr>
        <p:spPr>
          <a:xfrm rot="5400000" flipH="1">
            <a:off x="11215955" y="5897648"/>
            <a:ext cx="323100" cy="3231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274" name="Google Shape;1274;p10"/>
          <p:cNvSpPr/>
          <p:nvPr/>
        </p:nvSpPr>
        <p:spPr>
          <a:xfrm>
            <a:off x="11253178" y="4637855"/>
            <a:ext cx="299100" cy="299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9" name="Group 168">
            <a:extLst>
              <a:ext uri="{FF2B5EF4-FFF2-40B4-BE49-F238E27FC236}">
                <a16:creationId xmlns:a16="http://schemas.microsoft.com/office/drawing/2014/main" id="{B1CF48A2-772B-4C1D-BDAF-0B7BD90DFCED}"/>
              </a:ext>
            </a:extLst>
          </p:cNvPr>
          <p:cNvGrpSpPr/>
          <p:nvPr userDrawn="1"/>
        </p:nvGrpSpPr>
        <p:grpSpPr>
          <a:xfrm>
            <a:off x="1777042" y="856071"/>
            <a:ext cx="517665" cy="273990"/>
            <a:chOff x="11184673" y="2647468"/>
            <a:chExt cx="748937" cy="369772"/>
          </a:xfrm>
        </p:grpSpPr>
        <p:cxnSp>
          <p:nvCxnSpPr>
            <p:cNvPr id="170" name="Straight Connector 169">
              <a:extLst>
                <a:ext uri="{FF2B5EF4-FFF2-40B4-BE49-F238E27FC236}">
                  <a16:creationId xmlns:a16="http://schemas.microsoft.com/office/drawing/2014/main" id="{552B367C-6F8F-41B8-AC4A-1C6C469FC83F}"/>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0659731-77AC-40F2-A37C-EDEAAAA3C975}"/>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2767403-7726-443B-8F69-14E6CD18478A}"/>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1pPr>
            <a:lvl2pPr lvl="1">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2pPr>
            <a:lvl3pPr lvl="2">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3pPr>
            <a:lvl4pPr lvl="3">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4pPr>
            <a:lvl5pPr lvl="4">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5pPr>
            <a:lvl6pPr lvl="5">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6pPr>
            <a:lvl7pPr lvl="6">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7pPr>
            <a:lvl8pPr lvl="7">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8pPr>
            <a:lvl9pPr lvl="8">
              <a:lnSpc>
                <a:spcPct val="70000"/>
              </a:lnSpc>
              <a:spcBef>
                <a:spcPts val="0"/>
              </a:spcBef>
              <a:spcAft>
                <a:spcPts val="0"/>
              </a:spcAft>
              <a:buClr>
                <a:schemeClr val="dk1"/>
              </a:buClr>
              <a:buSzPts val="4000"/>
              <a:buFont typeface="Ubuntu Condensed"/>
              <a:buNone/>
              <a:defRPr sz="4000" b="1">
                <a:solidFill>
                  <a:schemeClr val="dk1"/>
                </a:solidFill>
                <a:latin typeface="Ubuntu Condensed"/>
                <a:ea typeface="Ubuntu Condensed"/>
                <a:cs typeface="Ubuntu Condensed"/>
                <a:sym typeface="Ubuntu Condensed"/>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1pPr>
            <a:lvl2pPr marL="914400" lvl="1"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2pPr>
            <a:lvl3pPr marL="1371600" lvl="2"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3pPr>
            <a:lvl4pPr marL="1828800" lvl="3"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4pPr>
            <a:lvl5pPr marL="2286000" lvl="4"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5pPr>
            <a:lvl6pPr marL="2743200" lvl="5"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6pPr>
            <a:lvl7pPr marL="3200400" lvl="6"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7pPr>
            <a:lvl8pPr marL="3657600" lvl="7" indent="-349250">
              <a:lnSpc>
                <a:spcPct val="115000"/>
              </a:lnSpc>
              <a:spcBef>
                <a:spcPts val="2100"/>
              </a:spcBef>
              <a:spcAft>
                <a:spcPts val="0"/>
              </a:spcAft>
              <a:buClr>
                <a:schemeClr val="lt1"/>
              </a:buClr>
              <a:buSzPts val="1900"/>
              <a:buFont typeface="Catamaran"/>
              <a:buChar char="○"/>
              <a:defRPr sz="1900">
                <a:solidFill>
                  <a:schemeClr val="lt1"/>
                </a:solidFill>
                <a:latin typeface="Catamaran"/>
                <a:ea typeface="Catamaran"/>
                <a:cs typeface="Catamaran"/>
                <a:sym typeface="Catamaran"/>
              </a:defRPr>
            </a:lvl8pPr>
            <a:lvl9pPr marL="4114800" lvl="8" indent="-349250">
              <a:lnSpc>
                <a:spcPct val="115000"/>
              </a:lnSpc>
              <a:spcBef>
                <a:spcPts val="2100"/>
              </a:spcBef>
              <a:spcAft>
                <a:spcPts val="2100"/>
              </a:spcAft>
              <a:buClr>
                <a:schemeClr val="lt1"/>
              </a:buClr>
              <a:buSzPts val="1900"/>
              <a:buFont typeface="Catamaran"/>
              <a:buChar char="■"/>
              <a:defRPr sz="1900">
                <a:solidFill>
                  <a:schemeClr val="l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755550" y="64271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Barlow Condensed"/>
                <a:ea typeface="Barlow Condensed"/>
                <a:cs typeface="Barlow Condensed"/>
                <a:sym typeface="Barlow Condensed"/>
              </a:rPr>
              <a:t>SLIDESMANIA.COM</a:t>
            </a:r>
            <a:endParaRPr sz="1000">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hyperlink" Target="https://slidesmania.com/" TargetMode="External"/><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hyperlink" Target="https://unsplash.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9"/>
        <p:cNvGrpSpPr/>
        <p:nvPr/>
      </p:nvGrpSpPr>
      <p:grpSpPr>
        <a:xfrm>
          <a:off x="0" y="0"/>
          <a:ext cx="0" cy="0"/>
          <a:chOff x="0" y="0"/>
          <a:chExt cx="0" cy="0"/>
        </a:xfrm>
      </p:grpSpPr>
      <p:sp>
        <p:nvSpPr>
          <p:cNvPr id="2830" name="Google Shape;2830;p24"/>
          <p:cNvSpPr txBox="1">
            <a:spLocks noGrp="1"/>
          </p:cNvSpPr>
          <p:nvPr>
            <p:ph type="title"/>
          </p:nvPr>
        </p:nvSpPr>
        <p:spPr>
          <a:xfrm>
            <a:off x="2343150" y="3117600"/>
            <a:ext cx="8324850" cy="2272500"/>
          </a:xfrm>
          <a:prstGeom prst="rect">
            <a:avLst/>
          </a:prstGeom>
        </p:spPr>
        <p:txBody>
          <a:bodyPr spcFirstLastPara="1" wrap="square" lIns="121900" tIns="121900" rIns="121900" bIns="121900" anchor="ctr" anchorCtr="0">
            <a:noAutofit/>
          </a:bodyPr>
          <a:lstStyle/>
          <a:p>
            <a:pPr marL="0" lvl="0" indent="0" rtl="0">
              <a:spcBef>
                <a:spcPts val="0"/>
              </a:spcBef>
              <a:spcAft>
                <a:spcPts val="0"/>
              </a:spcAft>
              <a:buNone/>
            </a:pPr>
            <a:r>
              <a:rPr lang="en-US" sz="6000" dirty="0"/>
              <a:t>Security Pitfalls for Workload Identities in Azure</a:t>
            </a:r>
            <a:endParaRPr sz="6000" dirty="0"/>
          </a:p>
        </p:txBody>
      </p:sp>
      <p:sp>
        <p:nvSpPr>
          <p:cNvPr id="2831" name="Google Shape;2831;p24"/>
          <p:cNvSpPr txBox="1">
            <a:spLocks noGrp="1"/>
          </p:cNvSpPr>
          <p:nvPr>
            <p:ph type="subTitle" idx="1"/>
          </p:nvPr>
        </p:nvSpPr>
        <p:spPr>
          <a:xfrm>
            <a:off x="404450" y="5877900"/>
            <a:ext cx="5138100" cy="574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And here your subtitle.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2"/>
        <p:cNvGrpSpPr/>
        <p:nvPr/>
      </p:nvGrpSpPr>
      <p:grpSpPr>
        <a:xfrm>
          <a:off x="0" y="0"/>
          <a:ext cx="0" cy="0"/>
          <a:chOff x="0" y="0"/>
          <a:chExt cx="0" cy="0"/>
        </a:xfrm>
      </p:grpSpPr>
      <p:sp>
        <p:nvSpPr>
          <p:cNvPr id="2999" name="Google Shape;2999;p33"/>
          <p:cNvSpPr/>
          <p:nvPr/>
        </p:nvSpPr>
        <p:spPr>
          <a:xfrm>
            <a:off x="2421069" y="23698"/>
            <a:ext cx="1260300" cy="12120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9" name="Group 138">
            <a:extLst>
              <a:ext uri="{FF2B5EF4-FFF2-40B4-BE49-F238E27FC236}">
                <a16:creationId xmlns:a16="http://schemas.microsoft.com/office/drawing/2014/main" id="{CD61C236-1516-44FC-B4AB-B1EA1E744DCC}"/>
              </a:ext>
            </a:extLst>
          </p:cNvPr>
          <p:cNvGrpSpPr/>
          <p:nvPr/>
        </p:nvGrpSpPr>
        <p:grpSpPr>
          <a:xfrm>
            <a:off x="2416357" y="18472"/>
            <a:ext cx="1287425" cy="1071173"/>
            <a:chOff x="3210946" y="234733"/>
            <a:chExt cx="1560780" cy="1298611"/>
          </a:xfrm>
        </p:grpSpPr>
        <p:cxnSp>
          <p:nvCxnSpPr>
            <p:cNvPr id="140" name="Straight Connector 139">
              <a:extLst>
                <a:ext uri="{FF2B5EF4-FFF2-40B4-BE49-F238E27FC236}">
                  <a16:creationId xmlns:a16="http://schemas.microsoft.com/office/drawing/2014/main" id="{68F92987-E380-444C-966C-62153ECAEE9F}"/>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9E24CEA-F420-424D-BE3F-0357D8853CFC}"/>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A84CE208-1024-4F66-9F2C-8B5E1436F746}"/>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1B587E4-A071-4992-829C-14F0E69D8811}"/>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CFA9705-FE43-4A92-9B58-C9E379A4B7C7}"/>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795665F-47D6-403D-A8CD-E3E11ABFB2CB}"/>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3642F85-81A6-46F3-A746-53E3786A5936}"/>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8A13047-6DC4-43EC-82E0-9ED508087BF8}"/>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893" name="Google Shape;2893;p33"/>
          <p:cNvSpPr txBox="1">
            <a:spLocks noGrp="1"/>
          </p:cNvSpPr>
          <p:nvPr>
            <p:ph type="title"/>
          </p:nvPr>
        </p:nvSpPr>
        <p:spPr>
          <a:xfrm>
            <a:off x="6826650" y="1703825"/>
            <a:ext cx="5303700" cy="2950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7500"/>
              <a:t>Sometimes you only need one image...</a:t>
            </a:r>
            <a:endParaRPr sz="7500"/>
          </a:p>
        </p:txBody>
      </p:sp>
      <p:sp>
        <p:nvSpPr>
          <p:cNvPr id="2895" name="Google Shape;2895;p33"/>
          <p:cNvSpPr/>
          <p:nvPr/>
        </p:nvSpPr>
        <p:spPr>
          <a:xfrm flipH="1">
            <a:off x="10768389" y="5488846"/>
            <a:ext cx="1337968" cy="1373424"/>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6" name="Google Shape;2896;p33"/>
          <p:cNvSpPr/>
          <p:nvPr/>
        </p:nvSpPr>
        <p:spPr>
          <a:xfrm>
            <a:off x="10912293" y="5668040"/>
            <a:ext cx="1014918" cy="1015294"/>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97" name="Google Shape;2897;p33"/>
          <p:cNvSpPr/>
          <p:nvPr/>
        </p:nvSpPr>
        <p:spPr>
          <a:xfrm>
            <a:off x="11067080" y="5822819"/>
            <a:ext cx="705644" cy="705596"/>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898" name="Google Shape;2898;p33"/>
          <p:cNvSpPr/>
          <p:nvPr/>
        </p:nvSpPr>
        <p:spPr>
          <a:xfrm rot="5400000">
            <a:off x="11436332" y="6184017"/>
            <a:ext cx="684713" cy="6847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99" name="Google Shape;2899;p33"/>
          <p:cNvSpPr/>
          <p:nvPr/>
        </p:nvSpPr>
        <p:spPr>
          <a:xfrm rot="5400000">
            <a:off x="11291963" y="6055137"/>
            <a:ext cx="261266" cy="26128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00" name="Google Shape;2900;p33"/>
          <p:cNvGrpSpPr/>
          <p:nvPr/>
        </p:nvGrpSpPr>
        <p:grpSpPr>
          <a:xfrm rot="5400000">
            <a:off x="11022642" y="5794558"/>
            <a:ext cx="380969" cy="49383"/>
            <a:chOff x="10578164" y="275923"/>
            <a:chExt cx="416551" cy="54000"/>
          </a:xfrm>
        </p:grpSpPr>
        <p:sp>
          <p:nvSpPr>
            <p:cNvPr id="2901" name="Google Shape;2901;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2" name="Google Shape;2902;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3" name="Google Shape;2903;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4" name="Google Shape;2904;p33"/>
          <p:cNvGrpSpPr/>
          <p:nvPr/>
        </p:nvGrpSpPr>
        <p:grpSpPr>
          <a:xfrm rot="5400000">
            <a:off x="10882528" y="5794558"/>
            <a:ext cx="380969" cy="49383"/>
            <a:chOff x="10578164" y="275923"/>
            <a:chExt cx="416551" cy="54000"/>
          </a:xfrm>
        </p:grpSpPr>
        <p:sp>
          <p:nvSpPr>
            <p:cNvPr id="2905" name="Google Shape;2905;p33"/>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6" name="Google Shape;2906;p33"/>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07" name="Google Shape;2907;p33"/>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08" name="Google Shape;2908;p33"/>
          <p:cNvGrpSpPr/>
          <p:nvPr/>
        </p:nvGrpSpPr>
        <p:grpSpPr>
          <a:xfrm rot="5400000">
            <a:off x="10742414" y="5794558"/>
            <a:ext cx="380969" cy="49383"/>
            <a:chOff x="10578164" y="275923"/>
            <a:chExt cx="416551" cy="54000"/>
          </a:xfrm>
        </p:grpSpPr>
        <p:sp>
          <p:nvSpPr>
            <p:cNvPr id="2909" name="Google Shape;2909;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0" name="Google Shape;2910;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1" name="Google Shape;2911;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12" name="Google Shape;2912;p33"/>
          <p:cNvGrpSpPr/>
          <p:nvPr/>
        </p:nvGrpSpPr>
        <p:grpSpPr>
          <a:xfrm rot="5400000">
            <a:off x="11730080" y="6497297"/>
            <a:ext cx="380969" cy="49383"/>
            <a:chOff x="10578164" y="275923"/>
            <a:chExt cx="416551" cy="54000"/>
          </a:xfrm>
        </p:grpSpPr>
        <p:sp>
          <p:nvSpPr>
            <p:cNvPr id="2913" name="Google Shape;2913;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4" name="Google Shape;2914;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5" name="Google Shape;2915;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grpSp>
      <p:grpSp>
        <p:nvGrpSpPr>
          <p:cNvPr id="2916" name="Google Shape;2916;p33"/>
          <p:cNvGrpSpPr/>
          <p:nvPr/>
        </p:nvGrpSpPr>
        <p:grpSpPr>
          <a:xfrm rot="5400000">
            <a:off x="11589965" y="6497297"/>
            <a:ext cx="380969" cy="49383"/>
            <a:chOff x="10578164" y="275923"/>
            <a:chExt cx="416551" cy="54000"/>
          </a:xfrm>
        </p:grpSpPr>
        <p:sp>
          <p:nvSpPr>
            <p:cNvPr id="2917" name="Google Shape;2917;p33"/>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8" name="Google Shape;2918;p33"/>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19" name="Google Shape;2919;p33"/>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0" name="Google Shape;2920;p33"/>
          <p:cNvGrpSpPr/>
          <p:nvPr/>
        </p:nvGrpSpPr>
        <p:grpSpPr>
          <a:xfrm rot="5400000">
            <a:off x="11449851" y="6497297"/>
            <a:ext cx="380969" cy="49383"/>
            <a:chOff x="10578164" y="275923"/>
            <a:chExt cx="416551" cy="54000"/>
          </a:xfrm>
        </p:grpSpPr>
        <p:sp>
          <p:nvSpPr>
            <p:cNvPr id="2921" name="Google Shape;2921;p33"/>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2" name="Google Shape;2922;p33"/>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23" name="Google Shape;2923;p33"/>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24" name="Google Shape;2924;p33"/>
          <p:cNvGrpSpPr/>
          <p:nvPr/>
        </p:nvGrpSpPr>
        <p:grpSpPr>
          <a:xfrm>
            <a:off x="9398499" y="5493776"/>
            <a:ext cx="1369962" cy="1369872"/>
            <a:chOff x="193211" y="2981037"/>
            <a:chExt cx="924900" cy="924902"/>
          </a:xfrm>
        </p:grpSpPr>
        <p:sp>
          <p:nvSpPr>
            <p:cNvPr id="2925" name="Google Shape;2925;p33"/>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6" name="Google Shape;2926;p33"/>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7" name="Google Shape;2927;p33"/>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8" name="Google Shape;2928;p33"/>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29" name="Google Shape;2929;p33"/>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30" name="Google Shape;2930;p33"/>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2931" name="Google Shape;2931;p33"/>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2933" name="Google Shape;2933;p33"/>
          <p:cNvSpPr/>
          <p:nvPr/>
        </p:nvSpPr>
        <p:spPr>
          <a:xfrm rot="5400000" flipH="1">
            <a:off x="8726567" y="6178901"/>
            <a:ext cx="671872" cy="6718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34" name="Google Shape;2934;p33"/>
          <p:cNvSpPr/>
          <p:nvPr/>
        </p:nvSpPr>
        <p:spPr>
          <a:xfrm rot="5400000" flipH="1">
            <a:off x="8054756" y="6180340"/>
            <a:ext cx="671872" cy="671827"/>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35" name="Google Shape;2935;p33"/>
          <p:cNvGrpSpPr/>
          <p:nvPr/>
        </p:nvGrpSpPr>
        <p:grpSpPr>
          <a:xfrm rot="5400000" flipH="1">
            <a:off x="8236209" y="6175733"/>
            <a:ext cx="331582" cy="671419"/>
            <a:chOff x="10628069" y="2437255"/>
            <a:chExt cx="369772" cy="748800"/>
          </a:xfrm>
        </p:grpSpPr>
        <p:cxnSp>
          <p:nvCxnSpPr>
            <p:cNvPr id="2936" name="Google Shape;2936;p33"/>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37" name="Google Shape;2937;p33"/>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38" name="Google Shape;2938;p33"/>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939" name="Google Shape;2939;p33"/>
          <p:cNvSpPr/>
          <p:nvPr/>
        </p:nvSpPr>
        <p:spPr>
          <a:xfrm rot="5400000" flipH="1">
            <a:off x="8877301" y="6332503"/>
            <a:ext cx="355488" cy="355464"/>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0" name="Google Shape;2940;p33"/>
          <p:cNvSpPr/>
          <p:nvPr/>
        </p:nvSpPr>
        <p:spPr>
          <a:xfrm rot="5400000" flipH="1">
            <a:off x="8963224" y="6418420"/>
            <a:ext cx="183965" cy="183953"/>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1" name="Google Shape;2941;p33"/>
          <p:cNvSpPr/>
          <p:nvPr/>
        </p:nvSpPr>
        <p:spPr>
          <a:xfrm flipH="1">
            <a:off x="8053028" y="5505496"/>
            <a:ext cx="671827" cy="671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6" name="Google Shape;2946;p33"/>
          <p:cNvSpPr/>
          <p:nvPr/>
        </p:nvSpPr>
        <p:spPr>
          <a:xfrm rot="5400000" flipH="1">
            <a:off x="8744498" y="5526413"/>
            <a:ext cx="631436" cy="631393"/>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7" name="Google Shape;2947;p33"/>
          <p:cNvSpPr/>
          <p:nvPr/>
        </p:nvSpPr>
        <p:spPr>
          <a:xfrm rot="5400000" flipH="1">
            <a:off x="8887371" y="5669278"/>
            <a:ext cx="355488" cy="3554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48" name="Google Shape;2948;p33"/>
          <p:cNvSpPr/>
          <p:nvPr/>
        </p:nvSpPr>
        <p:spPr>
          <a:xfrm rot="5400000" flipH="1">
            <a:off x="8973294" y="5755195"/>
            <a:ext cx="183965" cy="183953"/>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2949" name="Google Shape;2949;p33"/>
          <p:cNvPicPr preferRelativeResize="0"/>
          <p:nvPr/>
        </p:nvPicPr>
        <p:blipFill>
          <a:blip r:embed="rId3">
            <a:alphaModFix/>
          </a:blip>
          <a:stretch>
            <a:fillRect/>
          </a:stretch>
        </p:blipFill>
        <p:spPr>
          <a:xfrm>
            <a:off x="0" y="1481325"/>
            <a:ext cx="8051825" cy="5376675"/>
          </a:xfrm>
          <a:prstGeom prst="rect">
            <a:avLst/>
          </a:prstGeom>
          <a:noFill/>
          <a:ln>
            <a:noFill/>
          </a:ln>
        </p:spPr>
      </p:pic>
      <p:grpSp>
        <p:nvGrpSpPr>
          <p:cNvPr id="2950" name="Google Shape;2950;p33"/>
          <p:cNvGrpSpPr/>
          <p:nvPr/>
        </p:nvGrpSpPr>
        <p:grpSpPr>
          <a:xfrm>
            <a:off x="4906282" y="35392"/>
            <a:ext cx="1165503" cy="1165503"/>
            <a:chOff x="4761550" y="1708047"/>
            <a:chExt cx="1516200" cy="1516200"/>
          </a:xfrm>
        </p:grpSpPr>
        <p:sp>
          <p:nvSpPr>
            <p:cNvPr id="2951" name="Google Shape;2951;p33"/>
            <p:cNvSpPr/>
            <p:nvPr/>
          </p:nvSpPr>
          <p:spPr>
            <a:xfrm rot="2700000">
              <a:off x="4983592" y="1930089"/>
              <a:ext cx="1072115" cy="1072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52" name="Google Shape;2952;p33"/>
            <p:cNvSpPr/>
            <p:nvPr/>
          </p:nvSpPr>
          <p:spPr>
            <a:xfrm rot="2700000">
              <a:off x="5109598" y="2055962"/>
              <a:ext cx="820102" cy="820102"/>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53" name="Google Shape;2953;p33"/>
          <p:cNvGrpSpPr/>
          <p:nvPr/>
        </p:nvGrpSpPr>
        <p:grpSpPr>
          <a:xfrm>
            <a:off x="4307018" y="-550246"/>
            <a:ext cx="2367226" cy="2367226"/>
            <a:chOff x="6547473" y="2211197"/>
            <a:chExt cx="2916381" cy="2916381"/>
          </a:xfrm>
        </p:grpSpPr>
        <p:grpSp>
          <p:nvGrpSpPr>
            <p:cNvPr id="2954" name="Google Shape;2954;p33"/>
            <p:cNvGrpSpPr/>
            <p:nvPr/>
          </p:nvGrpSpPr>
          <p:grpSpPr>
            <a:xfrm rot="899960">
              <a:off x="7271820" y="2930231"/>
              <a:ext cx="1491855" cy="1453757"/>
              <a:chOff x="6081577" y="2538982"/>
              <a:chExt cx="1491900" cy="1453800"/>
            </a:xfrm>
          </p:grpSpPr>
          <p:cxnSp>
            <p:nvCxnSpPr>
              <p:cNvPr id="2955" name="Google Shape;2955;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56" name="Google Shape;2956;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57" name="Google Shape;2957;p33"/>
            <p:cNvGrpSpPr/>
            <p:nvPr/>
          </p:nvGrpSpPr>
          <p:grpSpPr>
            <a:xfrm>
              <a:off x="7271901" y="2930406"/>
              <a:ext cx="1491900" cy="1453800"/>
              <a:chOff x="6081577" y="2538982"/>
              <a:chExt cx="1491900" cy="1453800"/>
            </a:xfrm>
          </p:grpSpPr>
          <p:cxnSp>
            <p:nvCxnSpPr>
              <p:cNvPr id="2958" name="Google Shape;2958;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59" name="Google Shape;2959;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0" name="Google Shape;2960;p33"/>
            <p:cNvGrpSpPr/>
            <p:nvPr/>
          </p:nvGrpSpPr>
          <p:grpSpPr>
            <a:xfrm rot="1800044">
              <a:off x="7166144" y="2821397"/>
              <a:ext cx="1648764" cy="1669163"/>
              <a:chOff x="5978957" y="2443756"/>
              <a:chExt cx="1648800" cy="1669200"/>
            </a:xfrm>
          </p:grpSpPr>
          <p:cxnSp>
            <p:nvCxnSpPr>
              <p:cNvPr id="2961" name="Google Shape;2961;p33"/>
              <p:cNvCxnSpPr/>
              <p:nvPr/>
            </p:nvCxnSpPr>
            <p:spPr>
              <a:xfrm rot="8999899">
                <a:off x="6089394" y="2853709"/>
                <a:ext cx="1427927" cy="824442"/>
              </a:xfrm>
              <a:prstGeom prst="straightConnector1">
                <a:avLst/>
              </a:prstGeom>
              <a:noFill/>
              <a:ln w="9525" cap="flat" cmpd="sng">
                <a:solidFill>
                  <a:schemeClr val="accent3"/>
                </a:solidFill>
                <a:prstDash val="solid"/>
                <a:miter lim="800000"/>
                <a:headEnd type="none" w="sm" len="sm"/>
                <a:tailEnd type="none" w="sm" len="sm"/>
              </a:ln>
            </p:spPr>
          </p:cxnSp>
          <p:cxnSp>
            <p:nvCxnSpPr>
              <p:cNvPr id="2962" name="Google Shape;2962;p33"/>
              <p:cNvCxnSpPr/>
              <p:nvPr/>
            </p:nvCxnSpPr>
            <p:spPr>
              <a:xfrm rot="-1800175" flipH="1">
                <a:off x="6410202" y="2555593"/>
                <a:ext cx="834527" cy="1445527"/>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3" name="Google Shape;2963;p33"/>
            <p:cNvGrpSpPr/>
            <p:nvPr/>
          </p:nvGrpSpPr>
          <p:grpSpPr>
            <a:xfrm rot="2700000">
              <a:off x="6974573" y="2638285"/>
              <a:ext cx="2062180" cy="2062205"/>
              <a:chOff x="5796364" y="2251931"/>
              <a:chExt cx="2062200" cy="2062225"/>
            </a:xfrm>
          </p:grpSpPr>
          <p:cxnSp>
            <p:nvCxnSpPr>
              <p:cNvPr id="2964" name="Google Shape;2964;p33"/>
              <p:cNvCxnSpPr/>
              <p:nvPr/>
            </p:nvCxnSpPr>
            <p:spPr>
              <a:xfrm rot="8100000">
                <a:off x="6103839" y="2548925"/>
                <a:ext cx="1434013" cy="1434013"/>
              </a:xfrm>
              <a:prstGeom prst="straightConnector1">
                <a:avLst/>
              </a:prstGeom>
              <a:noFill/>
              <a:ln w="9525" cap="flat" cmpd="sng">
                <a:solidFill>
                  <a:schemeClr val="accent3"/>
                </a:solidFill>
                <a:prstDash val="solid"/>
                <a:miter lim="800000"/>
                <a:headEnd type="none" w="sm" len="sm"/>
                <a:tailEnd type="none" w="sm" len="sm"/>
              </a:ln>
            </p:spPr>
          </p:cxnSp>
          <p:cxnSp>
            <p:nvCxnSpPr>
              <p:cNvPr id="2965" name="Google Shape;2965;p33"/>
              <p:cNvCxnSpPr/>
              <p:nvPr/>
            </p:nvCxnSpPr>
            <p:spPr>
              <a:xfrm rot="-2700000" flipH="1">
                <a:off x="6098366" y="2553958"/>
                <a:ext cx="1458196" cy="1458196"/>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6" name="Google Shape;2966;p33"/>
            <p:cNvGrpSpPr/>
            <p:nvPr/>
          </p:nvGrpSpPr>
          <p:grpSpPr>
            <a:xfrm rot="3599956">
              <a:off x="7187348" y="2846628"/>
              <a:ext cx="1681463" cy="1619064"/>
              <a:chOff x="5990934" y="2447030"/>
              <a:chExt cx="1681500" cy="1619100"/>
            </a:xfrm>
          </p:grpSpPr>
          <p:cxnSp>
            <p:nvCxnSpPr>
              <p:cNvPr id="2967" name="Google Shape;2967;p33"/>
              <p:cNvCxnSpPr/>
              <p:nvPr/>
            </p:nvCxnSpPr>
            <p:spPr>
              <a:xfrm rot="7199757">
                <a:off x="6411332" y="2537791"/>
                <a:ext cx="840703" cy="1456281"/>
              </a:xfrm>
              <a:prstGeom prst="straightConnector1">
                <a:avLst/>
              </a:prstGeom>
              <a:noFill/>
              <a:ln w="9525" cap="flat" cmpd="sng">
                <a:solidFill>
                  <a:schemeClr val="accent3"/>
                </a:solidFill>
                <a:prstDash val="solid"/>
                <a:miter lim="800000"/>
                <a:headEnd type="none" w="sm" len="sm"/>
                <a:tailEnd type="none" w="sm" len="sm"/>
              </a:ln>
            </p:spPr>
          </p:cxnSp>
          <p:cxnSp>
            <p:nvCxnSpPr>
              <p:cNvPr id="2968" name="Google Shape;2968;p33"/>
              <p:cNvCxnSpPr/>
              <p:nvPr/>
            </p:nvCxnSpPr>
            <p:spPr>
              <a:xfrm rot="-3600073" flipH="1">
                <a:off x="6126340" y="2851820"/>
                <a:ext cx="1402251" cy="809520"/>
              </a:xfrm>
              <a:prstGeom prst="straightConnector1">
                <a:avLst/>
              </a:prstGeom>
              <a:noFill/>
              <a:ln w="9525" cap="flat" cmpd="sng">
                <a:solidFill>
                  <a:schemeClr val="accent3"/>
                </a:solidFill>
                <a:prstDash val="solid"/>
                <a:miter lim="800000"/>
                <a:headEnd type="none" w="sm" len="sm"/>
                <a:tailEnd type="none" w="sm" len="sm"/>
              </a:ln>
            </p:spPr>
          </p:cxnSp>
        </p:grpSp>
        <p:grpSp>
          <p:nvGrpSpPr>
            <p:cNvPr id="2969" name="Google Shape;2969;p33"/>
            <p:cNvGrpSpPr/>
            <p:nvPr/>
          </p:nvGrpSpPr>
          <p:grpSpPr>
            <a:xfrm rot="4500040">
              <a:off x="7271878" y="2930287"/>
              <a:ext cx="1491855" cy="1453757"/>
              <a:chOff x="6081577" y="2538982"/>
              <a:chExt cx="1491900" cy="1453800"/>
            </a:xfrm>
          </p:grpSpPr>
          <p:cxnSp>
            <p:nvCxnSpPr>
              <p:cNvPr id="2970" name="Google Shape;2970;p33"/>
              <p:cNvCxnSpPr/>
              <p:nvPr/>
            </p:nvCxnSpPr>
            <p:spPr>
              <a:xfrm rot="10800000">
                <a:off x="6081577" y="3265931"/>
                <a:ext cx="1491900" cy="0"/>
              </a:xfrm>
              <a:prstGeom prst="straightConnector1">
                <a:avLst/>
              </a:prstGeom>
              <a:noFill/>
              <a:ln w="9525" cap="flat" cmpd="sng">
                <a:solidFill>
                  <a:schemeClr val="accent3"/>
                </a:solidFill>
                <a:prstDash val="solid"/>
                <a:miter lim="800000"/>
                <a:headEnd type="none" w="sm" len="sm"/>
                <a:tailEnd type="none" w="sm" len="sm"/>
              </a:ln>
            </p:spPr>
          </p:cxnSp>
          <p:cxnSp>
            <p:nvCxnSpPr>
              <p:cNvPr id="2971" name="Google Shape;2971;p33"/>
              <p:cNvCxnSpPr/>
              <p:nvPr/>
            </p:nvCxnSpPr>
            <p:spPr>
              <a:xfrm>
                <a:off x="6827464" y="2538982"/>
                <a:ext cx="0" cy="1453800"/>
              </a:xfrm>
              <a:prstGeom prst="straightConnector1">
                <a:avLst/>
              </a:prstGeom>
              <a:noFill/>
              <a:ln w="9525" cap="flat" cmpd="sng">
                <a:solidFill>
                  <a:schemeClr val="accent3"/>
                </a:solidFill>
                <a:prstDash val="solid"/>
                <a:miter lim="800000"/>
                <a:headEnd type="none" w="sm" len="sm"/>
                <a:tailEnd type="none" w="sm" len="sm"/>
              </a:ln>
            </p:spPr>
          </p:cxnSp>
        </p:grpSp>
      </p:grpSp>
      <p:sp>
        <p:nvSpPr>
          <p:cNvPr id="2972" name="Google Shape;2972;p33"/>
          <p:cNvSpPr/>
          <p:nvPr/>
        </p:nvSpPr>
        <p:spPr>
          <a:xfrm>
            <a:off x="2" y="14397"/>
            <a:ext cx="607800" cy="60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3" name="Google Shape;2973;p33"/>
          <p:cNvSpPr/>
          <p:nvPr/>
        </p:nvSpPr>
        <p:spPr>
          <a:xfrm>
            <a:off x="10047" y="14955"/>
            <a:ext cx="1194900" cy="119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2974" name="Google Shape;2974;p33"/>
          <p:cNvGrpSpPr/>
          <p:nvPr/>
        </p:nvGrpSpPr>
        <p:grpSpPr>
          <a:xfrm>
            <a:off x="15" y="613938"/>
            <a:ext cx="600286" cy="607801"/>
            <a:chOff x="8943245" y="2438859"/>
            <a:chExt cx="739541" cy="748800"/>
          </a:xfrm>
        </p:grpSpPr>
        <p:cxnSp>
          <p:nvCxnSpPr>
            <p:cNvPr id="2975" name="Google Shape;2975;p33"/>
            <p:cNvCxnSpPr/>
            <p:nvPr/>
          </p:nvCxnSpPr>
          <p:spPr>
            <a:xfrm>
              <a:off x="8943245"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6" name="Google Shape;2976;p33"/>
            <p:cNvCxnSpPr/>
            <p:nvPr/>
          </p:nvCxnSpPr>
          <p:spPr>
            <a:xfrm>
              <a:off x="968278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7" name="Google Shape;2977;p33"/>
            <p:cNvCxnSpPr/>
            <p:nvPr/>
          </p:nvCxnSpPr>
          <p:spPr>
            <a:xfrm>
              <a:off x="9497903"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8" name="Google Shape;2978;p33"/>
            <p:cNvCxnSpPr/>
            <p:nvPr/>
          </p:nvCxnSpPr>
          <p:spPr>
            <a:xfrm>
              <a:off x="9313017" y="2438859"/>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2979" name="Google Shape;2979;p33"/>
            <p:cNvCxnSpPr/>
            <p:nvPr/>
          </p:nvCxnSpPr>
          <p:spPr>
            <a:xfrm>
              <a:off x="9128131" y="2438859"/>
              <a:ext cx="0" cy="748800"/>
            </a:xfrm>
            <a:prstGeom prst="straightConnector1">
              <a:avLst/>
            </a:prstGeom>
            <a:noFill/>
            <a:ln w="9525" cap="flat" cmpd="sng">
              <a:solidFill>
                <a:schemeClr val="accent3"/>
              </a:solidFill>
              <a:prstDash val="solid"/>
              <a:miter lim="800000"/>
              <a:headEnd type="none" w="sm" len="sm"/>
              <a:tailEnd type="none" w="sm" len="sm"/>
            </a:ln>
          </p:spPr>
        </p:cxnSp>
      </p:grpSp>
      <p:sp>
        <p:nvSpPr>
          <p:cNvPr id="2980" name="Google Shape;2980;p33"/>
          <p:cNvSpPr/>
          <p:nvPr/>
        </p:nvSpPr>
        <p:spPr>
          <a:xfrm>
            <a:off x="123891" y="165631"/>
            <a:ext cx="890700" cy="890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1" name="Google Shape;2981;p33"/>
          <p:cNvSpPr/>
          <p:nvPr/>
        </p:nvSpPr>
        <p:spPr>
          <a:xfrm>
            <a:off x="283403" y="325143"/>
            <a:ext cx="571500" cy="57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2" name="Google Shape;2982;p33"/>
          <p:cNvSpPr/>
          <p:nvPr/>
        </p:nvSpPr>
        <p:spPr>
          <a:xfrm>
            <a:off x="428590" y="470330"/>
            <a:ext cx="281100" cy="28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3" name="Google Shape;2983;p33"/>
          <p:cNvSpPr/>
          <p:nvPr/>
        </p:nvSpPr>
        <p:spPr>
          <a:xfrm>
            <a:off x="1209686" y="14397"/>
            <a:ext cx="607800" cy="607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4" name="Google Shape;2984;p33"/>
          <p:cNvSpPr/>
          <p:nvPr/>
        </p:nvSpPr>
        <p:spPr>
          <a:xfrm>
            <a:off x="1208384" y="622495"/>
            <a:ext cx="607800" cy="607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85" name="Google Shape;2985;p33"/>
          <p:cNvGrpSpPr/>
          <p:nvPr/>
        </p:nvGrpSpPr>
        <p:grpSpPr>
          <a:xfrm>
            <a:off x="1367587" y="612636"/>
            <a:ext cx="300144" cy="607801"/>
            <a:chOff x="10628069" y="2437255"/>
            <a:chExt cx="369772" cy="748800"/>
          </a:xfrm>
        </p:grpSpPr>
        <p:cxnSp>
          <p:nvCxnSpPr>
            <p:cNvPr id="2986" name="Google Shape;2986;p33"/>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87" name="Google Shape;2987;p33"/>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2988" name="Google Shape;2988;p33"/>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2989" name="Google Shape;2989;p33"/>
          <p:cNvSpPr/>
          <p:nvPr/>
        </p:nvSpPr>
        <p:spPr>
          <a:xfrm>
            <a:off x="1357012" y="164327"/>
            <a:ext cx="321900" cy="3219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0" name="Google Shape;2990;p33"/>
          <p:cNvSpPr/>
          <p:nvPr/>
        </p:nvSpPr>
        <p:spPr>
          <a:xfrm>
            <a:off x="1434488" y="241803"/>
            <a:ext cx="166500" cy="166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1" name="Google Shape;2991;p33"/>
          <p:cNvSpPr/>
          <p:nvPr/>
        </p:nvSpPr>
        <p:spPr>
          <a:xfrm rot="5400000">
            <a:off x="1819477" y="624079"/>
            <a:ext cx="607800" cy="60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6" name="Google Shape;2996;p33"/>
          <p:cNvSpPr/>
          <p:nvPr/>
        </p:nvSpPr>
        <p:spPr>
          <a:xfrm>
            <a:off x="1836851" y="34766"/>
            <a:ext cx="571500" cy="5715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7" name="Google Shape;2997;p33"/>
          <p:cNvSpPr/>
          <p:nvPr/>
        </p:nvSpPr>
        <p:spPr>
          <a:xfrm>
            <a:off x="1957296" y="155212"/>
            <a:ext cx="321900" cy="321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98" name="Google Shape;2998;p33"/>
          <p:cNvSpPr/>
          <p:nvPr/>
        </p:nvSpPr>
        <p:spPr>
          <a:xfrm>
            <a:off x="2034772" y="232689"/>
            <a:ext cx="166500" cy="166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09" name="Google Shape;3009;p33"/>
          <p:cNvGrpSpPr/>
          <p:nvPr/>
        </p:nvGrpSpPr>
        <p:grpSpPr>
          <a:xfrm rot="-60142">
            <a:off x="2439771" y="10782"/>
            <a:ext cx="1244948" cy="1244872"/>
            <a:chOff x="3247624" y="213651"/>
            <a:chExt cx="1533709" cy="1533614"/>
          </a:xfrm>
        </p:grpSpPr>
        <p:sp>
          <p:nvSpPr>
            <p:cNvPr id="3010" name="Google Shape;3010;p33"/>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11" name="Google Shape;3011;p33"/>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012" name="Google Shape;3012;p33"/>
          <p:cNvSpPr/>
          <p:nvPr/>
        </p:nvSpPr>
        <p:spPr>
          <a:xfrm>
            <a:off x="2776293" y="347512"/>
            <a:ext cx="571500" cy="5715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3" name="Google Shape;3013;p33"/>
          <p:cNvSpPr/>
          <p:nvPr/>
        </p:nvSpPr>
        <p:spPr>
          <a:xfrm>
            <a:off x="2917249" y="488468"/>
            <a:ext cx="289800" cy="2898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4" name="Google Shape;3014;p33"/>
          <p:cNvSpPr/>
          <p:nvPr/>
        </p:nvSpPr>
        <p:spPr>
          <a:xfrm>
            <a:off x="3689092" y="28721"/>
            <a:ext cx="607800" cy="607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5" name="Google Shape;3015;p33"/>
          <p:cNvSpPr/>
          <p:nvPr/>
        </p:nvSpPr>
        <p:spPr>
          <a:xfrm rot="5400000">
            <a:off x="3689203" y="630590"/>
            <a:ext cx="607800" cy="607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16" name="Google Shape;3016;p33"/>
          <p:cNvGrpSpPr/>
          <p:nvPr/>
        </p:nvGrpSpPr>
        <p:grpSpPr>
          <a:xfrm rot="5400000">
            <a:off x="3836180" y="18100"/>
            <a:ext cx="313751" cy="607801"/>
            <a:chOff x="10628069" y="2437255"/>
            <a:chExt cx="369772" cy="748800"/>
          </a:xfrm>
        </p:grpSpPr>
        <p:cxnSp>
          <p:nvCxnSpPr>
            <p:cNvPr id="3017" name="Google Shape;3017;p33"/>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018" name="Google Shape;3018;p33"/>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019" name="Google Shape;3019;p33"/>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020" name="Google Shape;3020;p33"/>
          <p:cNvGrpSpPr/>
          <p:nvPr/>
        </p:nvGrpSpPr>
        <p:grpSpPr>
          <a:xfrm rot="5400000">
            <a:off x="3841682" y="625713"/>
            <a:ext cx="300144" cy="607801"/>
            <a:chOff x="10628069" y="2437255"/>
            <a:chExt cx="369772" cy="748800"/>
          </a:xfrm>
        </p:grpSpPr>
        <p:cxnSp>
          <p:nvCxnSpPr>
            <p:cNvPr id="3021" name="Google Shape;3021;p33"/>
            <p:cNvCxnSpPr/>
            <p:nvPr/>
          </p:nvCxnSpPr>
          <p:spPr>
            <a:xfrm>
              <a:off x="10997841"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022" name="Google Shape;3022;p33"/>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023" name="Google Shape;3023;p33"/>
            <p:cNvCxnSpPr/>
            <p:nvPr/>
          </p:nvCxnSpPr>
          <p:spPr>
            <a:xfrm>
              <a:off x="10628069" y="2437255"/>
              <a:ext cx="0" cy="748800"/>
            </a:xfrm>
            <a:prstGeom prst="straightConnector1">
              <a:avLst/>
            </a:prstGeom>
            <a:noFill/>
            <a:ln w="9525" cap="flat" cmpd="sng">
              <a:solidFill>
                <a:schemeClr val="dk2"/>
              </a:solidFill>
              <a:prstDash val="solid"/>
              <a:miter lim="800000"/>
              <a:headEnd type="none" w="sm" len="sm"/>
              <a:tailEnd type="none" w="sm" len="sm"/>
            </a:ln>
          </p:spPr>
        </p:cxnSp>
      </p:grpSp>
      <p:sp>
        <p:nvSpPr>
          <p:cNvPr id="3024" name="Google Shape;3024;p33"/>
          <p:cNvSpPr/>
          <p:nvPr/>
        </p:nvSpPr>
        <p:spPr>
          <a:xfrm rot="10800000" flipH="1">
            <a:off x="3685974" y="26823"/>
            <a:ext cx="1211400" cy="12114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025" name="Google Shape;3025;p33"/>
          <p:cNvGrpSpPr/>
          <p:nvPr/>
        </p:nvGrpSpPr>
        <p:grpSpPr>
          <a:xfrm rot="-5400000" flipH="1">
            <a:off x="3840381" y="173042"/>
            <a:ext cx="911701" cy="911701"/>
            <a:chOff x="6214949" y="2511699"/>
            <a:chExt cx="1123200" cy="1123200"/>
          </a:xfrm>
        </p:grpSpPr>
        <p:sp>
          <p:nvSpPr>
            <p:cNvPr id="3026" name="Google Shape;3026;p33"/>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27" name="Google Shape;3027;p33"/>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28" name="Google Shape;3028;p33"/>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sp>
        <p:nvSpPr>
          <p:cNvPr id="3029" name="Google Shape;3029;p33"/>
          <p:cNvSpPr/>
          <p:nvPr/>
        </p:nvSpPr>
        <p:spPr>
          <a:xfrm>
            <a:off x="5348167" y="477400"/>
            <a:ext cx="281100" cy="28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8" name="Group 147">
            <a:extLst>
              <a:ext uri="{FF2B5EF4-FFF2-40B4-BE49-F238E27FC236}">
                <a16:creationId xmlns:a16="http://schemas.microsoft.com/office/drawing/2014/main" id="{AC9EF9EE-D599-491B-8199-56962355B4E6}"/>
              </a:ext>
            </a:extLst>
          </p:cNvPr>
          <p:cNvGrpSpPr/>
          <p:nvPr/>
        </p:nvGrpSpPr>
        <p:grpSpPr>
          <a:xfrm>
            <a:off x="1817189" y="785091"/>
            <a:ext cx="597248" cy="274360"/>
            <a:chOff x="11184673" y="2647468"/>
            <a:chExt cx="748937" cy="369772"/>
          </a:xfrm>
        </p:grpSpPr>
        <p:cxnSp>
          <p:nvCxnSpPr>
            <p:cNvPr id="149" name="Straight Connector 148">
              <a:extLst>
                <a:ext uri="{FF2B5EF4-FFF2-40B4-BE49-F238E27FC236}">
                  <a16:creationId xmlns:a16="http://schemas.microsoft.com/office/drawing/2014/main" id="{D391B748-23E7-4406-ACDB-709228E3FFD9}"/>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3C2155C-3838-4E7E-8960-2C4DB550589F}"/>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9790AAD-3981-4839-83E7-F734553A4922}"/>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52075F00-FEB5-404B-8DAD-F35497A4F07C}"/>
              </a:ext>
            </a:extLst>
          </p:cNvPr>
          <p:cNvGrpSpPr/>
          <p:nvPr/>
        </p:nvGrpSpPr>
        <p:grpSpPr>
          <a:xfrm rot="5400000">
            <a:off x="8039066" y="5674560"/>
            <a:ext cx="692537" cy="372021"/>
            <a:chOff x="11184673" y="2647468"/>
            <a:chExt cx="748937" cy="369772"/>
          </a:xfrm>
        </p:grpSpPr>
        <p:cxnSp>
          <p:nvCxnSpPr>
            <p:cNvPr id="153" name="Straight Connector 152">
              <a:extLst>
                <a:ext uri="{FF2B5EF4-FFF2-40B4-BE49-F238E27FC236}">
                  <a16:creationId xmlns:a16="http://schemas.microsoft.com/office/drawing/2014/main" id="{3C93C3E6-8F6F-4EEB-96DB-F58E2A60265A}"/>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F94FA3C-C04A-4EC9-9CC4-97D9301205D2}"/>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ADBBA59-D211-4417-9581-36BF1EA44B11}"/>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33"/>
        <p:cNvGrpSpPr/>
        <p:nvPr/>
      </p:nvGrpSpPr>
      <p:grpSpPr>
        <a:xfrm>
          <a:off x="0" y="0"/>
          <a:ext cx="0" cy="0"/>
          <a:chOff x="0" y="0"/>
          <a:chExt cx="0" cy="0"/>
        </a:xfrm>
      </p:grpSpPr>
      <p:sp>
        <p:nvSpPr>
          <p:cNvPr id="3034" name="Google Shape;3034;p34"/>
          <p:cNvSpPr txBox="1">
            <a:spLocks noGrp="1"/>
          </p:cNvSpPr>
          <p:nvPr>
            <p:ph type="title"/>
          </p:nvPr>
        </p:nvSpPr>
        <p:spPr>
          <a:xfrm>
            <a:off x="209900" y="2121550"/>
            <a:ext cx="4458300" cy="23772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solidFill>
                  <a:schemeClr val="dk1"/>
                </a:solidFill>
              </a:rPr>
              <a:t>And the bigger the better</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3039" name="Google Shape;3039;p35"/>
          <p:cNvSpPr txBox="1">
            <a:spLocks noGrp="1"/>
          </p:cNvSpPr>
          <p:nvPr>
            <p:ph type="title" idx="3"/>
          </p:nvPr>
        </p:nvSpPr>
        <p:spPr>
          <a:xfrm>
            <a:off x="4616098"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solidFill>
                  <a:schemeClr val="accent3"/>
                </a:solidFill>
              </a:rPr>
              <a:t>25%</a:t>
            </a:r>
            <a:endParaRPr sz="6500">
              <a:solidFill>
                <a:schemeClr val="accent3"/>
              </a:solidFill>
            </a:endParaRPr>
          </a:p>
        </p:txBody>
      </p:sp>
      <p:sp>
        <p:nvSpPr>
          <p:cNvPr id="3040" name="Google Shape;3040;p35"/>
          <p:cNvSpPr txBox="1">
            <a:spLocks noGrp="1"/>
          </p:cNvSpPr>
          <p:nvPr>
            <p:ph type="title" idx="4"/>
          </p:nvPr>
        </p:nvSpPr>
        <p:spPr>
          <a:xfrm>
            <a:off x="8047816"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t>75%</a:t>
            </a:r>
            <a:endParaRPr sz="6500"/>
          </a:p>
        </p:txBody>
      </p:sp>
      <p:sp>
        <p:nvSpPr>
          <p:cNvPr id="3041" name="Google Shape;3041;p35"/>
          <p:cNvSpPr/>
          <p:nvPr/>
        </p:nvSpPr>
        <p:spPr>
          <a:xfrm>
            <a:off x="5203475" y="2133200"/>
            <a:ext cx="1737900" cy="1737900"/>
          </a:xfrm>
          <a:prstGeom prst="arc">
            <a:avLst>
              <a:gd name="adj1" fmla="val 10800593"/>
              <a:gd name="adj2" fmla="val 16258372"/>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5"/>
          <p:cNvSpPr/>
          <p:nvPr/>
        </p:nvSpPr>
        <p:spPr>
          <a:xfrm>
            <a:off x="1861800" y="2133200"/>
            <a:ext cx="1737900" cy="1737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5"/>
          <p:cNvSpPr txBox="1">
            <a:spLocks noGrp="1"/>
          </p:cNvSpPr>
          <p:nvPr>
            <p:ph type="title" idx="2"/>
          </p:nvPr>
        </p:nvSpPr>
        <p:spPr>
          <a:xfrm>
            <a:off x="715025" y="8219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Some facts about my cats. </a:t>
            </a:r>
            <a:endParaRPr/>
          </a:p>
        </p:txBody>
      </p:sp>
      <p:sp>
        <p:nvSpPr>
          <p:cNvPr id="3044" name="Google Shape;3044;p35"/>
          <p:cNvSpPr txBox="1">
            <a:spLocks noGrp="1"/>
          </p:cNvSpPr>
          <p:nvPr>
            <p:ph type="body" idx="5"/>
          </p:nvPr>
        </p:nvSpPr>
        <p:spPr>
          <a:xfrm>
            <a:off x="4616107"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Traveled by plane. Twice!</a:t>
            </a:r>
            <a:endParaRPr/>
          </a:p>
        </p:txBody>
      </p:sp>
      <p:sp>
        <p:nvSpPr>
          <p:cNvPr id="3045" name="Google Shape;3045;p35"/>
          <p:cNvSpPr txBox="1">
            <a:spLocks noGrp="1"/>
          </p:cNvSpPr>
          <p:nvPr>
            <p:ph type="body" idx="6"/>
          </p:nvPr>
        </p:nvSpPr>
        <p:spPr>
          <a:xfrm>
            <a:off x="1195788" y="388083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Of my cats are adorable.</a:t>
            </a:r>
            <a:endParaRPr/>
          </a:p>
        </p:txBody>
      </p:sp>
      <p:sp>
        <p:nvSpPr>
          <p:cNvPr id="3046" name="Google Shape;3046;p35"/>
          <p:cNvSpPr txBox="1">
            <a:spLocks noGrp="1"/>
          </p:cNvSpPr>
          <p:nvPr>
            <p:ph type="title"/>
          </p:nvPr>
        </p:nvSpPr>
        <p:spPr>
          <a:xfrm>
            <a:off x="1256538" y="2407838"/>
            <a:ext cx="2948400"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6500"/>
              <a:t>100%</a:t>
            </a:r>
            <a:endParaRPr sz="6500"/>
          </a:p>
        </p:txBody>
      </p:sp>
      <p:sp>
        <p:nvSpPr>
          <p:cNvPr id="3047" name="Google Shape;3047;p35"/>
          <p:cNvSpPr txBox="1">
            <a:spLocks noGrp="1"/>
          </p:cNvSpPr>
          <p:nvPr>
            <p:ph type="body" idx="1"/>
          </p:nvPr>
        </p:nvSpPr>
        <p:spPr>
          <a:xfrm>
            <a:off x="8047809" y="389198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Are females.</a:t>
            </a:r>
            <a:endParaRPr/>
          </a:p>
        </p:txBody>
      </p:sp>
      <p:sp>
        <p:nvSpPr>
          <p:cNvPr id="3048" name="Google Shape;3048;p35"/>
          <p:cNvSpPr/>
          <p:nvPr/>
        </p:nvSpPr>
        <p:spPr>
          <a:xfrm>
            <a:off x="8653075" y="2133200"/>
            <a:ext cx="1737900" cy="1737900"/>
          </a:xfrm>
          <a:prstGeom prst="arc">
            <a:avLst>
              <a:gd name="adj1" fmla="val 21504086"/>
              <a:gd name="adj2" fmla="val 16258372"/>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2"/>
        <p:cNvGrpSpPr/>
        <p:nvPr/>
      </p:nvGrpSpPr>
      <p:grpSpPr>
        <a:xfrm>
          <a:off x="0" y="0"/>
          <a:ext cx="0" cy="0"/>
          <a:chOff x="0" y="0"/>
          <a:chExt cx="0" cy="0"/>
        </a:xfrm>
      </p:grpSpPr>
      <p:sp>
        <p:nvSpPr>
          <p:cNvPr id="3053" name="Google Shape;3053;p36"/>
          <p:cNvSpPr txBox="1">
            <a:spLocks noGrp="1"/>
          </p:cNvSpPr>
          <p:nvPr>
            <p:ph type="title"/>
          </p:nvPr>
        </p:nvSpPr>
        <p:spPr>
          <a:xfrm>
            <a:off x="720400" y="898175"/>
            <a:ext cx="1091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Let’s review some facts.</a:t>
            </a:r>
            <a:endParaRPr/>
          </a:p>
        </p:txBody>
      </p:sp>
      <p:sp>
        <p:nvSpPr>
          <p:cNvPr id="3054" name="Google Shape;3054;p36"/>
          <p:cNvSpPr txBox="1">
            <a:spLocks noGrp="1"/>
          </p:cNvSpPr>
          <p:nvPr>
            <p:ph type="subTitle" idx="1"/>
          </p:nvPr>
        </p:nvSpPr>
        <p:spPr>
          <a:xfrm>
            <a:off x="1663250" y="2468400"/>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Elephants</a:t>
            </a:r>
            <a:endParaRPr/>
          </a:p>
        </p:txBody>
      </p:sp>
      <p:sp>
        <p:nvSpPr>
          <p:cNvPr id="3055" name="Google Shape;3055;p36"/>
          <p:cNvSpPr txBox="1">
            <a:spLocks noGrp="1"/>
          </p:cNvSpPr>
          <p:nvPr>
            <p:ph type="body" idx="8"/>
          </p:nvPr>
        </p:nvSpPr>
        <p:spPr>
          <a:xfrm>
            <a:off x="838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3056" name="Google Shape;3056;p36"/>
          <p:cNvSpPr txBox="1">
            <a:spLocks noGrp="1"/>
          </p:cNvSpPr>
          <p:nvPr>
            <p:ph type="subTitle" idx="2"/>
          </p:nvPr>
        </p:nvSpPr>
        <p:spPr>
          <a:xfrm>
            <a:off x="1641650" y="4325125"/>
            <a:ext cx="23292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a:t>
            </a:r>
            <a:endParaRPr/>
          </a:p>
        </p:txBody>
      </p:sp>
      <p:sp>
        <p:nvSpPr>
          <p:cNvPr id="3057" name="Google Shape;3057;p36"/>
          <p:cNvSpPr txBox="1">
            <a:spLocks noGrp="1"/>
          </p:cNvSpPr>
          <p:nvPr>
            <p:ph type="body" idx="13"/>
          </p:nvPr>
        </p:nvSpPr>
        <p:spPr>
          <a:xfrm>
            <a:off x="720400"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Elephants can sense storms.</a:t>
            </a:r>
            <a:endParaRPr/>
          </a:p>
          <a:p>
            <a:pPr marL="0" lvl="0" indent="0" algn="l" rtl="0">
              <a:spcBef>
                <a:spcPts val="2100"/>
              </a:spcBef>
              <a:spcAft>
                <a:spcPts val="2100"/>
              </a:spcAft>
              <a:buNone/>
            </a:pPr>
            <a:endParaRPr/>
          </a:p>
        </p:txBody>
      </p:sp>
      <p:sp>
        <p:nvSpPr>
          <p:cNvPr id="3058" name="Google Shape;3058;p36"/>
          <p:cNvSpPr txBox="1">
            <a:spLocks noGrp="1"/>
          </p:cNvSpPr>
          <p:nvPr>
            <p:ph type="subTitle" idx="3"/>
          </p:nvPr>
        </p:nvSpPr>
        <p:spPr>
          <a:xfrm>
            <a:off x="9324678" y="247777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a:t>
            </a:r>
            <a:endParaRPr/>
          </a:p>
        </p:txBody>
      </p:sp>
      <p:sp>
        <p:nvSpPr>
          <p:cNvPr id="3059" name="Google Shape;3059;p36"/>
          <p:cNvSpPr txBox="1">
            <a:spLocks noGrp="1"/>
          </p:cNvSpPr>
          <p:nvPr>
            <p:ph type="body" idx="15"/>
          </p:nvPr>
        </p:nvSpPr>
        <p:spPr>
          <a:xfrm>
            <a:off x="720400"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Dogs can smell your feelings.</a:t>
            </a:r>
            <a:endParaRPr/>
          </a:p>
        </p:txBody>
      </p:sp>
      <p:sp>
        <p:nvSpPr>
          <p:cNvPr id="3060" name="Google Shape;3060;p36"/>
          <p:cNvSpPr txBox="1">
            <a:spLocks noGrp="1"/>
          </p:cNvSpPr>
          <p:nvPr>
            <p:ph type="subTitle" idx="4"/>
          </p:nvPr>
        </p:nvSpPr>
        <p:spPr>
          <a:xfrm>
            <a:off x="5514825" y="2485750"/>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a:t>
            </a:r>
            <a:endParaRPr/>
          </a:p>
        </p:txBody>
      </p:sp>
      <p:sp>
        <p:nvSpPr>
          <p:cNvPr id="3061" name="Google Shape;3061;p36"/>
          <p:cNvSpPr txBox="1">
            <a:spLocks noGrp="1"/>
          </p:cNvSpPr>
          <p:nvPr>
            <p:ph type="subTitle" idx="5"/>
          </p:nvPr>
        </p:nvSpPr>
        <p:spPr>
          <a:xfrm>
            <a:off x="5514679" y="432512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Kangaroos</a:t>
            </a:r>
            <a:endParaRPr/>
          </a:p>
        </p:txBody>
      </p:sp>
      <p:sp>
        <p:nvSpPr>
          <p:cNvPr id="3062" name="Google Shape;3062;p36"/>
          <p:cNvSpPr txBox="1">
            <a:spLocks noGrp="1"/>
          </p:cNvSpPr>
          <p:nvPr>
            <p:ph type="subTitle" idx="6"/>
          </p:nvPr>
        </p:nvSpPr>
        <p:spPr>
          <a:xfrm>
            <a:off x="9324678" y="4306575"/>
            <a:ext cx="23076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a:t>
            </a:r>
            <a:endParaRPr/>
          </a:p>
        </p:txBody>
      </p:sp>
      <p:sp>
        <p:nvSpPr>
          <p:cNvPr id="3063" name="Google Shape;3063;p36"/>
          <p:cNvSpPr txBox="1">
            <a:spLocks noGrp="1"/>
          </p:cNvSpPr>
          <p:nvPr>
            <p:ph type="body" idx="7"/>
          </p:nvPr>
        </p:nvSpPr>
        <p:spPr>
          <a:xfrm>
            <a:off x="4571787"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3064" name="Google Shape;3064;p36"/>
          <p:cNvSpPr txBox="1">
            <a:spLocks noGrp="1"/>
          </p:cNvSpPr>
          <p:nvPr>
            <p:ph type="body" idx="9"/>
          </p:nvPr>
        </p:nvSpPr>
        <p:spPr>
          <a:xfrm>
            <a:off x="4571787" y="47234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
              <a:t>There are more kangaroos than humans in Australia.</a:t>
            </a:r>
            <a:endParaRPr/>
          </a:p>
          <a:p>
            <a:pPr marL="0" lvl="0" indent="0" algn="l" rtl="0">
              <a:spcBef>
                <a:spcPts val="2100"/>
              </a:spcBef>
              <a:spcAft>
                <a:spcPts val="2100"/>
              </a:spcAft>
              <a:buNone/>
            </a:pPr>
            <a:endParaRPr/>
          </a:p>
        </p:txBody>
      </p:sp>
      <p:sp>
        <p:nvSpPr>
          <p:cNvPr id="3065" name="Google Shape;3065;p36"/>
          <p:cNvSpPr txBox="1">
            <a:spLocks noGrp="1"/>
          </p:cNvSpPr>
          <p:nvPr>
            <p:ph type="body" idx="14"/>
          </p:nvPr>
        </p:nvSpPr>
        <p:spPr>
          <a:xfrm>
            <a:off x="8381787" y="2894600"/>
            <a:ext cx="32505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Cats use their whiskers as feelers.</a:t>
            </a:r>
            <a:endParaRPr/>
          </a:p>
        </p:txBody>
      </p:sp>
      <p:grpSp>
        <p:nvGrpSpPr>
          <p:cNvPr id="3066" name="Google Shape;3066;p36"/>
          <p:cNvGrpSpPr/>
          <p:nvPr/>
        </p:nvGrpSpPr>
        <p:grpSpPr>
          <a:xfrm>
            <a:off x="4706942" y="2189064"/>
            <a:ext cx="798315" cy="784708"/>
            <a:chOff x="7222892" y="1006464"/>
            <a:chExt cx="798315" cy="784708"/>
          </a:xfrm>
        </p:grpSpPr>
        <p:sp>
          <p:nvSpPr>
            <p:cNvPr id="3067" name="Google Shape;3067;p36"/>
            <p:cNvSpPr/>
            <p:nvPr/>
          </p:nvSpPr>
          <p:spPr>
            <a:xfrm rot="10800000">
              <a:off x="7225243" y="1015072"/>
              <a:ext cx="776100" cy="7761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68" name="Google Shape;3068;p36"/>
            <p:cNvSpPr/>
            <p:nvPr/>
          </p:nvSpPr>
          <p:spPr>
            <a:xfrm>
              <a:off x="7625743" y="1396358"/>
              <a:ext cx="394800" cy="39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69" name="Google Shape;3069;p36"/>
            <p:cNvGrpSpPr/>
            <p:nvPr/>
          </p:nvGrpSpPr>
          <p:grpSpPr>
            <a:xfrm rot="10800000">
              <a:off x="7222892" y="1006464"/>
              <a:ext cx="798315" cy="400936"/>
              <a:chOff x="10576560" y="3328633"/>
              <a:chExt cx="1514255" cy="760500"/>
            </a:xfrm>
          </p:grpSpPr>
          <p:sp>
            <p:nvSpPr>
              <p:cNvPr id="3070" name="Google Shape;3070;p36"/>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1" name="Google Shape;3071;p36"/>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072" name="Google Shape;3072;p36"/>
            <p:cNvSpPr/>
            <p:nvPr/>
          </p:nvSpPr>
          <p:spPr>
            <a:xfrm rot="-5400000" flipH="1">
              <a:off x="7424532" y="1183914"/>
              <a:ext cx="406500" cy="4065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73" name="Google Shape;3073;p36"/>
            <p:cNvSpPr/>
            <p:nvPr/>
          </p:nvSpPr>
          <p:spPr>
            <a:xfrm rot="-5400000">
              <a:off x="7423686" y="1183098"/>
              <a:ext cx="406500" cy="4065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074" name="Google Shape;3074;p36"/>
            <p:cNvGrpSpPr/>
            <p:nvPr/>
          </p:nvGrpSpPr>
          <p:grpSpPr>
            <a:xfrm>
              <a:off x="7468107" y="1225849"/>
              <a:ext cx="310310" cy="310310"/>
              <a:chOff x="9392653" y="5061283"/>
              <a:chExt cx="588600" cy="588600"/>
            </a:xfrm>
          </p:grpSpPr>
          <p:sp>
            <p:nvSpPr>
              <p:cNvPr id="3075" name="Google Shape;3075;p36"/>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6" name="Google Shape;3076;p36"/>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77" name="Google Shape;3077;p36"/>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078" name="Google Shape;3078;p36"/>
          <p:cNvGrpSpPr/>
          <p:nvPr/>
        </p:nvGrpSpPr>
        <p:grpSpPr>
          <a:xfrm>
            <a:off x="8513190" y="2195787"/>
            <a:ext cx="795529" cy="771300"/>
            <a:chOff x="8016565" y="1013387"/>
            <a:chExt cx="795529" cy="771300"/>
          </a:xfrm>
        </p:grpSpPr>
        <p:sp>
          <p:nvSpPr>
            <p:cNvPr id="3079" name="Google Shape;3079;p36"/>
            <p:cNvSpPr/>
            <p:nvPr/>
          </p:nvSpPr>
          <p:spPr>
            <a:xfrm rot="-5400000" flipH="1">
              <a:off x="8026765" y="1003187"/>
              <a:ext cx="771300" cy="7917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0" name="Google Shape;3080;p36"/>
            <p:cNvSpPr/>
            <p:nvPr/>
          </p:nvSpPr>
          <p:spPr>
            <a:xfrm rot="-5400000">
              <a:off x="8119858" y="1116649"/>
              <a:ext cx="585000" cy="5850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81" name="Google Shape;3081;p36"/>
            <p:cNvSpPr/>
            <p:nvPr/>
          </p:nvSpPr>
          <p:spPr>
            <a:xfrm rot="-5400000">
              <a:off x="8209077" y="1205929"/>
              <a:ext cx="406500" cy="4065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082" name="Google Shape;3082;p36"/>
            <p:cNvSpPr/>
            <p:nvPr/>
          </p:nvSpPr>
          <p:spPr>
            <a:xfrm>
              <a:off x="8417294" y="1020878"/>
              <a:ext cx="394800" cy="394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3" name="Google Shape;3083;p36"/>
            <p:cNvSpPr/>
            <p:nvPr/>
          </p:nvSpPr>
          <p:spPr>
            <a:xfrm>
              <a:off x="8342996" y="1332207"/>
              <a:ext cx="150600" cy="1506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84" name="Google Shape;3084;p36"/>
            <p:cNvGrpSpPr/>
            <p:nvPr/>
          </p:nvGrpSpPr>
          <p:grpSpPr>
            <a:xfrm>
              <a:off x="8097336" y="1514039"/>
              <a:ext cx="219606" cy="28469"/>
              <a:chOff x="10578164" y="275923"/>
              <a:chExt cx="416551" cy="54000"/>
            </a:xfrm>
          </p:grpSpPr>
          <p:sp>
            <p:nvSpPr>
              <p:cNvPr id="3085" name="Google Shape;3085;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6" name="Google Shape;3086;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87" name="Google Shape;3087;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88" name="Google Shape;3088;p36"/>
            <p:cNvGrpSpPr/>
            <p:nvPr/>
          </p:nvGrpSpPr>
          <p:grpSpPr>
            <a:xfrm>
              <a:off x="8097336" y="1594801"/>
              <a:ext cx="219606" cy="28469"/>
              <a:chOff x="10578164" y="275923"/>
              <a:chExt cx="416551" cy="54000"/>
            </a:xfrm>
          </p:grpSpPr>
          <p:sp>
            <p:nvSpPr>
              <p:cNvPr id="3089" name="Google Shape;3089;p36"/>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0" name="Google Shape;3090;p36"/>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1" name="Google Shape;3091;p36"/>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92" name="Google Shape;3092;p36"/>
            <p:cNvGrpSpPr/>
            <p:nvPr/>
          </p:nvGrpSpPr>
          <p:grpSpPr>
            <a:xfrm>
              <a:off x="8097336" y="1675563"/>
              <a:ext cx="219606" cy="28469"/>
              <a:chOff x="10578164" y="275923"/>
              <a:chExt cx="416551" cy="54000"/>
            </a:xfrm>
          </p:grpSpPr>
          <p:sp>
            <p:nvSpPr>
              <p:cNvPr id="3093" name="Google Shape;3093;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4" name="Google Shape;3094;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5" name="Google Shape;3095;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96" name="Google Shape;3096;p36"/>
            <p:cNvGrpSpPr/>
            <p:nvPr/>
          </p:nvGrpSpPr>
          <p:grpSpPr>
            <a:xfrm>
              <a:off x="8502414" y="1127564"/>
              <a:ext cx="219606" cy="28469"/>
              <a:chOff x="10578164" y="275923"/>
              <a:chExt cx="416551" cy="54000"/>
            </a:xfrm>
          </p:grpSpPr>
          <p:sp>
            <p:nvSpPr>
              <p:cNvPr id="3097" name="Google Shape;3097;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8" name="Google Shape;3098;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9" name="Google Shape;3099;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00" name="Google Shape;3100;p36"/>
            <p:cNvGrpSpPr/>
            <p:nvPr/>
          </p:nvGrpSpPr>
          <p:grpSpPr>
            <a:xfrm>
              <a:off x="8502414" y="1208327"/>
              <a:ext cx="219606" cy="28469"/>
              <a:chOff x="10578164" y="275923"/>
              <a:chExt cx="416551" cy="54000"/>
            </a:xfrm>
          </p:grpSpPr>
          <p:sp>
            <p:nvSpPr>
              <p:cNvPr id="3101" name="Google Shape;3101;p36"/>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2" name="Google Shape;3102;p36"/>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3" name="Google Shape;3103;p36"/>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04" name="Google Shape;3104;p36"/>
            <p:cNvGrpSpPr/>
            <p:nvPr/>
          </p:nvGrpSpPr>
          <p:grpSpPr>
            <a:xfrm>
              <a:off x="8502414" y="1289089"/>
              <a:ext cx="219606" cy="28469"/>
              <a:chOff x="10578164" y="275923"/>
              <a:chExt cx="416551" cy="54000"/>
            </a:xfrm>
          </p:grpSpPr>
          <p:sp>
            <p:nvSpPr>
              <p:cNvPr id="3105" name="Google Shape;3105;p36"/>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6" name="Google Shape;3106;p36"/>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7" name="Google Shape;3107;p36"/>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2" name="Group 1">
            <a:extLst>
              <a:ext uri="{FF2B5EF4-FFF2-40B4-BE49-F238E27FC236}">
                <a16:creationId xmlns:a16="http://schemas.microsoft.com/office/drawing/2014/main" id="{5726747D-A56C-4D6C-81F1-63080201188A}"/>
              </a:ext>
            </a:extLst>
          </p:cNvPr>
          <p:cNvGrpSpPr/>
          <p:nvPr/>
        </p:nvGrpSpPr>
        <p:grpSpPr>
          <a:xfrm>
            <a:off x="818466" y="2177178"/>
            <a:ext cx="837798" cy="808491"/>
            <a:chOff x="818466" y="2177178"/>
            <a:chExt cx="837798" cy="808491"/>
          </a:xfrm>
        </p:grpSpPr>
        <p:sp>
          <p:nvSpPr>
            <p:cNvPr id="3109" name="Google Shape;3109;p36"/>
            <p:cNvSpPr/>
            <p:nvPr/>
          </p:nvSpPr>
          <p:spPr>
            <a:xfrm>
              <a:off x="835583" y="2185477"/>
              <a:ext cx="818400" cy="787200"/>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3" name="Group 112">
              <a:extLst>
                <a:ext uri="{FF2B5EF4-FFF2-40B4-BE49-F238E27FC236}">
                  <a16:creationId xmlns:a16="http://schemas.microsoft.com/office/drawing/2014/main" id="{A4A0FE9B-6335-4403-A37F-0A1638C87CAB}"/>
                </a:ext>
              </a:extLst>
            </p:cNvPr>
            <p:cNvGrpSpPr/>
            <p:nvPr/>
          </p:nvGrpSpPr>
          <p:grpSpPr>
            <a:xfrm>
              <a:off x="818466" y="2189018"/>
              <a:ext cx="832577" cy="692727"/>
              <a:chOff x="3210946" y="234733"/>
              <a:chExt cx="1560780" cy="1298611"/>
            </a:xfrm>
          </p:grpSpPr>
          <p:cxnSp>
            <p:nvCxnSpPr>
              <p:cNvPr id="114" name="Straight Connector 113">
                <a:extLst>
                  <a:ext uri="{FF2B5EF4-FFF2-40B4-BE49-F238E27FC236}">
                    <a16:creationId xmlns:a16="http://schemas.microsoft.com/office/drawing/2014/main" id="{A210E7C1-6B21-4BD4-AAB8-B9CFBF9ADD90}"/>
                  </a:ext>
                </a:extLst>
              </p:cNvPr>
              <p:cNvCxnSpPr>
                <a:cxnSpLocks/>
              </p:cNvCxnSpPr>
              <p:nvPr/>
            </p:nvCxnSpPr>
            <p:spPr>
              <a:xfrm rot="5400000">
                <a:off x="3991336" y="752954"/>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C2118E9-8571-4C32-A171-578182D959A5}"/>
                  </a:ext>
                </a:extLst>
              </p:cNvPr>
              <p:cNvCxnSpPr>
                <a:cxnSpLocks/>
              </p:cNvCxnSpPr>
              <p:nvPr/>
            </p:nvCxnSpPr>
            <p:spPr>
              <a:xfrm rot="5400000">
                <a:off x="3991336" y="567439"/>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6082810-9B7A-4FA7-92E7-36542FB48249}"/>
                  </a:ext>
                </a:extLst>
              </p:cNvPr>
              <p:cNvCxnSpPr>
                <a:cxnSpLocks/>
              </p:cNvCxnSpPr>
              <p:nvPr/>
            </p:nvCxnSpPr>
            <p:spPr>
              <a:xfrm rot="5400000">
                <a:off x="3991336" y="381923"/>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2606159-2E3E-48AA-B376-30114545E066}"/>
                  </a:ext>
                </a:extLst>
              </p:cNvPr>
              <p:cNvCxnSpPr>
                <a:cxnSpLocks/>
              </p:cNvCxnSpPr>
              <p:nvPr/>
            </p:nvCxnSpPr>
            <p:spPr>
              <a:xfrm rot="5400000">
                <a:off x="3991336" y="19640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BE405B6-AD5B-453F-91E2-3EAF0AEE55AB}"/>
                  </a:ext>
                </a:extLst>
              </p:cNvPr>
              <p:cNvCxnSpPr>
                <a:cxnSpLocks/>
              </p:cNvCxnSpPr>
              <p:nvPr/>
            </p:nvCxnSpPr>
            <p:spPr>
              <a:xfrm rot="5400000">
                <a:off x="3991336" y="1089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A989A4-602C-496E-AEAF-9CA22F300A3F}"/>
                  </a:ext>
                </a:extLst>
              </p:cNvPr>
              <p:cNvCxnSpPr>
                <a:cxnSpLocks/>
              </p:cNvCxnSpPr>
              <p:nvPr/>
            </p:nvCxnSpPr>
            <p:spPr>
              <a:xfrm rot="5400000">
                <a:off x="3991336" y="-174625"/>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F6680B-AC79-470E-85F2-9C7C96E106EA}"/>
                  </a:ext>
                </a:extLst>
              </p:cNvPr>
              <p:cNvCxnSpPr>
                <a:cxnSpLocks/>
              </p:cNvCxnSpPr>
              <p:nvPr/>
            </p:nvCxnSpPr>
            <p:spPr>
              <a:xfrm rot="5400000">
                <a:off x="3991336" y="-360141"/>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73E2EC3-C63F-4A9E-806C-2ACC0BBAC60E}"/>
                  </a:ext>
                </a:extLst>
              </p:cNvPr>
              <p:cNvCxnSpPr>
                <a:cxnSpLocks/>
              </p:cNvCxnSpPr>
              <p:nvPr/>
            </p:nvCxnSpPr>
            <p:spPr>
              <a:xfrm rot="5400000">
                <a:off x="3991336" y="-545657"/>
                <a:ext cx="0" cy="1560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119" name="Google Shape;3119;p36"/>
            <p:cNvGrpSpPr/>
            <p:nvPr/>
          </p:nvGrpSpPr>
          <p:grpSpPr>
            <a:xfrm rot="21540004">
              <a:off x="847723" y="2177178"/>
              <a:ext cx="808541" cy="808491"/>
              <a:chOff x="3247624" y="213651"/>
              <a:chExt cx="1533709" cy="1533614"/>
            </a:xfrm>
          </p:grpSpPr>
          <p:sp>
            <p:nvSpPr>
              <p:cNvPr id="3120" name="Google Shape;3120;p36"/>
              <p:cNvSpPr/>
              <p:nvPr/>
            </p:nvSpPr>
            <p:spPr>
              <a:xfrm rot="-2642172" flipH="1">
                <a:off x="3472138" y="438179"/>
                <a:ext cx="1084572" cy="1084572"/>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1" name="Google Shape;3121;p36"/>
              <p:cNvSpPr/>
              <p:nvPr/>
            </p:nvSpPr>
            <p:spPr>
              <a:xfrm rot="8157828" flipH="1">
                <a:off x="3472247" y="438165"/>
                <a:ext cx="1084572" cy="1084572"/>
              </a:xfrm>
              <a:prstGeom prst="arc">
                <a:avLst>
                  <a:gd name="adj1" fmla="val 16200000"/>
                  <a:gd name="adj2" fmla="val 54672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
          <p:nvSpPr>
            <p:cNvPr id="3122" name="Google Shape;3122;p36"/>
            <p:cNvSpPr/>
            <p:nvPr/>
          </p:nvSpPr>
          <p:spPr>
            <a:xfrm>
              <a:off x="1066284" y="2395779"/>
              <a:ext cx="371100" cy="371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3" name="Google Shape;3123;p36"/>
            <p:cNvSpPr/>
            <p:nvPr/>
          </p:nvSpPr>
          <p:spPr>
            <a:xfrm>
              <a:off x="1157828" y="2487323"/>
              <a:ext cx="188100" cy="1881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24" name="Google Shape;3124;p36"/>
          <p:cNvGrpSpPr/>
          <p:nvPr/>
        </p:nvGrpSpPr>
        <p:grpSpPr>
          <a:xfrm>
            <a:off x="4707432" y="4043885"/>
            <a:ext cx="797341" cy="789600"/>
            <a:chOff x="8812344" y="1001547"/>
            <a:chExt cx="797341" cy="789600"/>
          </a:xfrm>
        </p:grpSpPr>
        <p:sp>
          <p:nvSpPr>
            <p:cNvPr id="3125" name="Google Shape;3125;p36"/>
            <p:cNvSpPr/>
            <p:nvPr/>
          </p:nvSpPr>
          <p:spPr>
            <a:xfrm>
              <a:off x="8813189" y="1414239"/>
              <a:ext cx="789600" cy="3753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26" name="Google Shape;3126;p36"/>
            <p:cNvSpPr/>
            <p:nvPr/>
          </p:nvSpPr>
          <p:spPr>
            <a:xfrm rot="-5400000" flipH="1">
              <a:off x="8815266" y="1001547"/>
              <a:ext cx="789600" cy="7896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7" name="Google Shape;3127;p36"/>
            <p:cNvSpPr/>
            <p:nvPr/>
          </p:nvSpPr>
          <p:spPr>
            <a:xfrm rot="-5400000" flipH="1">
              <a:off x="9012635" y="1198917"/>
              <a:ext cx="394800" cy="394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8" name="Google Shape;3128;p36"/>
            <p:cNvSpPr/>
            <p:nvPr/>
          </p:nvSpPr>
          <p:spPr>
            <a:xfrm rot="-5400000" flipH="1">
              <a:off x="9111319" y="1297601"/>
              <a:ext cx="197400" cy="197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29" name="Google Shape;3129;p36"/>
            <p:cNvSpPr/>
            <p:nvPr/>
          </p:nvSpPr>
          <p:spPr>
            <a:xfrm rot="-5400000" flipH="1">
              <a:off x="8913951" y="1100232"/>
              <a:ext cx="592200" cy="59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30" name="Google Shape;3130;p36"/>
            <p:cNvSpPr/>
            <p:nvPr/>
          </p:nvSpPr>
          <p:spPr>
            <a:xfrm>
              <a:off x="8812344" y="1022690"/>
              <a:ext cx="394800" cy="394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31" name="Google Shape;3131;p36"/>
            <p:cNvSpPr/>
            <p:nvPr/>
          </p:nvSpPr>
          <p:spPr>
            <a:xfrm rot="-5400000">
              <a:off x="9214886" y="1013519"/>
              <a:ext cx="394800" cy="3948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32" name="Google Shape;3132;p36"/>
            <p:cNvGrpSpPr/>
            <p:nvPr/>
          </p:nvGrpSpPr>
          <p:grpSpPr>
            <a:xfrm>
              <a:off x="8912970" y="1016320"/>
              <a:ext cx="595251" cy="394767"/>
              <a:chOff x="10624861" y="3933984"/>
              <a:chExt cx="1115330" cy="748800"/>
            </a:xfrm>
          </p:grpSpPr>
          <p:cxnSp>
            <p:nvCxnSpPr>
              <p:cNvPr id="3133" name="Google Shape;3133;p36"/>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4" name="Google Shape;3134;p36"/>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5" name="Google Shape;3135;p36"/>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6" name="Google Shape;3136;p36"/>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7" name="Google Shape;3137;p36"/>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8" name="Google Shape;3138;p36"/>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39" name="Google Shape;3139;p36"/>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grpSp>
        <p:nvGrpSpPr>
          <p:cNvPr id="3140" name="Google Shape;3140;p36"/>
          <p:cNvGrpSpPr/>
          <p:nvPr/>
        </p:nvGrpSpPr>
        <p:grpSpPr>
          <a:xfrm>
            <a:off x="855053" y="4045303"/>
            <a:ext cx="786600" cy="786771"/>
            <a:chOff x="9610728" y="-92047"/>
            <a:chExt cx="786600" cy="786771"/>
          </a:xfrm>
        </p:grpSpPr>
        <p:sp>
          <p:nvSpPr>
            <p:cNvPr id="3141" name="Google Shape;3141;p36"/>
            <p:cNvSpPr/>
            <p:nvPr/>
          </p:nvSpPr>
          <p:spPr>
            <a:xfrm>
              <a:off x="9612753" y="-90961"/>
              <a:ext cx="394800" cy="3948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42" name="Google Shape;3142;p36"/>
            <p:cNvSpPr/>
            <p:nvPr/>
          </p:nvSpPr>
          <p:spPr>
            <a:xfrm rot="5400000">
              <a:off x="9612762" y="299924"/>
              <a:ext cx="394800" cy="394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43" name="Google Shape;3143;p36"/>
            <p:cNvGrpSpPr/>
            <p:nvPr/>
          </p:nvGrpSpPr>
          <p:grpSpPr>
            <a:xfrm rot="5400000">
              <a:off x="9708160" y="-97450"/>
              <a:ext cx="203781" cy="394767"/>
              <a:chOff x="10628069" y="2437255"/>
              <a:chExt cx="369772" cy="748800"/>
            </a:xfrm>
          </p:grpSpPr>
          <p:cxnSp>
            <p:nvCxnSpPr>
              <p:cNvPr id="3144" name="Google Shape;3144;p36"/>
              <p:cNvCxnSpPr/>
              <p:nvPr/>
            </p:nvCxnSpPr>
            <p:spPr>
              <a:xfrm>
                <a:off x="10997841" y="2437255"/>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145" name="Google Shape;3145;p36"/>
              <p:cNvCxnSpPr/>
              <p:nvPr/>
            </p:nvCxnSpPr>
            <p:spPr>
              <a:xfrm>
                <a:off x="10812955" y="2437255"/>
                <a:ext cx="0" cy="748800"/>
              </a:xfrm>
              <a:prstGeom prst="straightConnector1">
                <a:avLst/>
              </a:prstGeom>
              <a:noFill/>
              <a:ln w="9525" cap="flat" cmpd="sng">
                <a:solidFill>
                  <a:schemeClr val="accent1"/>
                </a:solidFill>
                <a:prstDash val="solid"/>
                <a:miter lim="800000"/>
                <a:headEnd type="none" w="sm" len="sm"/>
                <a:tailEnd type="none" w="sm" len="sm"/>
              </a:ln>
            </p:spPr>
          </p:cxnSp>
          <p:cxnSp>
            <p:nvCxnSpPr>
              <p:cNvPr id="3146" name="Google Shape;3146;p36"/>
              <p:cNvCxnSpPr/>
              <p:nvPr/>
            </p:nvCxnSpPr>
            <p:spPr>
              <a:xfrm>
                <a:off x="10628069" y="2437255"/>
                <a:ext cx="0" cy="748800"/>
              </a:xfrm>
              <a:prstGeom prst="straightConnector1">
                <a:avLst/>
              </a:prstGeom>
              <a:noFill/>
              <a:ln w="9525" cap="flat" cmpd="sng">
                <a:solidFill>
                  <a:schemeClr val="accent3"/>
                </a:solidFill>
                <a:prstDash val="solid"/>
                <a:miter lim="800000"/>
                <a:headEnd type="none" w="sm" len="sm"/>
                <a:tailEnd type="none" w="sm" len="sm"/>
              </a:ln>
            </p:spPr>
          </p:cxnSp>
        </p:grpSp>
        <p:grpSp>
          <p:nvGrpSpPr>
            <p:cNvPr id="3147" name="Google Shape;3147;p36"/>
            <p:cNvGrpSpPr/>
            <p:nvPr/>
          </p:nvGrpSpPr>
          <p:grpSpPr>
            <a:xfrm rot="5400000">
              <a:off x="9711733" y="297164"/>
              <a:ext cx="194944" cy="394767"/>
              <a:chOff x="10628069" y="2437255"/>
              <a:chExt cx="369772" cy="748800"/>
            </a:xfrm>
          </p:grpSpPr>
          <p:cxnSp>
            <p:nvCxnSpPr>
              <p:cNvPr id="3148" name="Google Shape;3148;p36"/>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149" name="Google Shape;3149;p36"/>
              <p:cNvCxnSpPr/>
              <p:nvPr/>
            </p:nvCxnSpPr>
            <p:spPr>
              <a:xfrm>
                <a:off x="10812955" y="2437255"/>
                <a:ext cx="0" cy="748800"/>
              </a:xfrm>
              <a:prstGeom prst="straightConnector1">
                <a:avLst/>
              </a:prstGeom>
              <a:noFill/>
              <a:ln w="9525" cap="flat" cmpd="sng">
                <a:solidFill>
                  <a:schemeClr val="dk2"/>
                </a:solidFill>
                <a:prstDash val="solid"/>
                <a:miter lim="800000"/>
                <a:headEnd type="none" w="sm" len="sm"/>
                <a:tailEnd type="none" w="sm" len="sm"/>
              </a:ln>
            </p:spPr>
          </p:cxnSp>
          <p:cxnSp>
            <p:nvCxnSpPr>
              <p:cNvPr id="3150" name="Google Shape;3150;p36"/>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151" name="Google Shape;3151;p36"/>
            <p:cNvSpPr/>
            <p:nvPr/>
          </p:nvSpPr>
          <p:spPr>
            <a:xfrm rot="10800000" flipH="1">
              <a:off x="9610728" y="-92047"/>
              <a:ext cx="786600" cy="786600"/>
            </a:xfrm>
            <a:prstGeom prst="arc">
              <a:avLst>
                <a:gd name="adj1" fmla="val 16200000"/>
                <a:gd name="adj2" fmla="val 5378577"/>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152" name="Google Shape;3152;p36"/>
            <p:cNvGrpSpPr/>
            <p:nvPr/>
          </p:nvGrpSpPr>
          <p:grpSpPr>
            <a:xfrm rot="-5400000" flipH="1">
              <a:off x="9711108" y="3011"/>
              <a:ext cx="592151" cy="592151"/>
              <a:chOff x="6214949" y="2511699"/>
              <a:chExt cx="1123200" cy="1123200"/>
            </a:xfrm>
          </p:grpSpPr>
          <p:sp>
            <p:nvSpPr>
              <p:cNvPr id="3153" name="Google Shape;3153;p36"/>
              <p:cNvSpPr/>
              <p:nvPr/>
            </p:nvSpPr>
            <p:spPr>
              <a:xfrm rot="-5400000" flipH="1">
                <a:off x="6402149" y="2698899"/>
                <a:ext cx="748800" cy="748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4" name="Google Shape;3154;p36"/>
              <p:cNvSpPr/>
              <p:nvPr/>
            </p:nvSpPr>
            <p:spPr>
              <a:xfrm rot="-5400000" flipH="1">
                <a:off x="6589349" y="2886099"/>
                <a:ext cx="374400" cy="3744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5" name="Google Shape;3155;p36"/>
              <p:cNvSpPr/>
              <p:nvPr/>
            </p:nvSpPr>
            <p:spPr>
              <a:xfrm rot="-5400000" flipH="1">
                <a:off x="6214949" y="2511699"/>
                <a:ext cx="1123200" cy="1123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grpSp>
      </p:grpSp>
      <p:grpSp>
        <p:nvGrpSpPr>
          <p:cNvPr id="3156" name="Google Shape;3156;p36"/>
          <p:cNvGrpSpPr/>
          <p:nvPr/>
        </p:nvGrpSpPr>
        <p:grpSpPr>
          <a:xfrm>
            <a:off x="8516158" y="4043878"/>
            <a:ext cx="789602" cy="789600"/>
            <a:chOff x="9605845" y="1005653"/>
            <a:chExt cx="789602" cy="789600"/>
          </a:xfrm>
        </p:grpSpPr>
        <p:sp>
          <p:nvSpPr>
            <p:cNvPr id="3157" name="Google Shape;3157;p36"/>
            <p:cNvSpPr/>
            <p:nvPr/>
          </p:nvSpPr>
          <p:spPr>
            <a:xfrm rot="5400000">
              <a:off x="9701601" y="1103615"/>
              <a:ext cx="592200" cy="5922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8" name="Google Shape;3158;p36"/>
            <p:cNvSpPr/>
            <p:nvPr/>
          </p:nvSpPr>
          <p:spPr>
            <a:xfrm rot="5400000">
              <a:off x="9800317" y="1202300"/>
              <a:ext cx="394800" cy="3948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59" name="Google Shape;3159;p36"/>
            <p:cNvSpPr/>
            <p:nvPr/>
          </p:nvSpPr>
          <p:spPr>
            <a:xfrm rot="5400000" flipH="1">
              <a:off x="9701601" y="1104368"/>
              <a:ext cx="592200" cy="5922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0" name="Google Shape;3160;p36"/>
            <p:cNvSpPr/>
            <p:nvPr/>
          </p:nvSpPr>
          <p:spPr>
            <a:xfrm rot="5400000">
              <a:off x="9619347" y="1009404"/>
              <a:ext cx="776100" cy="7761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1" name="Google Shape;3161;p36"/>
            <p:cNvSpPr/>
            <p:nvPr/>
          </p:nvSpPr>
          <p:spPr>
            <a:xfrm rot="5400000" flipH="1">
              <a:off x="9605845" y="1005653"/>
              <a:ext cx="789600" cy="789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2" name="Google Shape;3162;p36"/>
            <p:cNvSpPr/>
            <p:nvPr/>
          </p:nvSpPr>
          <p:spPr>
            <a:xfrm rot="5400000" flipH="1">
              <a:off x="9800317" y="1203084"/>
              <a:ext cx="394800" cy="3948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163" name="Google Shape;3163;p36"/>
            <p:cNvSpPr/>
            <p:nvPr/>
          </p:nvSpPr>
          <p:spPr>
            <a:xfrm rot="5400000" flipH="1">
              <a:off x="9899033" y="1301799"/>
              <a:ext cx="197400" cy="1974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7"/>
        <p:cNvGrpSpPr/>
        <p:nvPr/>
      </p:nvGrpSpPr>
      <p:grpSpPr>
        <a:xfrm>
          <a:off x="0" y="0"/>
          <a:ext cx="0" cy="0"/>
          <a:chOff x="0" y="0"/>
          <a:chExt cx="0" cy="0"/>
        </a:xfrm>
      </p:grpSpPr>
      <p:sp>
        <p:nvSpPr>
          <p:cNvPr id="3168" name="Google Shape;3168;p37"/>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This is our team!</a:t>
            </a:r>
            <a:endParaRPr/>
          </a:p>
        </p:txBody>
      </p:sp>
      <p:sp>
        <p:nvSpPr>
          <p:cNvPr id="3169" name="Google Shape;3169;p37"/>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Erika V.</a:t>
            </a:r>
            <a:endParaRPr/>
          </a:p>
        </p:txBody>
      </p:sp>
      <p:sp>
        <p:nvSpPr>
          <p:cNvPr id="3170" name="Google Shape;3170;p37"/>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John S.</a:t>
            </a:r>
            <a:endParaRPr/>
          </a:p>
        </p:txBody>
      </p:sp>
      <p:sp>
        <p:nvSpPr>
          <p:cNvPr id="3171" name="Google Shape;3171;p37"/>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Marie M.</a:t>
            </a:r>
            <a:endParaRPr/>
          </a:p>
        </p:txBody>
      </p:sp>
      <p:sp>
        <p:nvSpPr>
          <p:cNvPr id="3172" name="Google Shape;3172;p37"/>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3" name="Google Shape;3173;p37"/>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4" name="Google Shape;3174;p37"/>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Lorem ipsum dolor sit amet, consectetuer adipiscing elit. Aenean commodo ligula eget dolor.</a:t>
            </a:r>
            <a:endParaRPr/>
          </a:p>
        </p:txBody>
      </p:sp>
      <p:sp>
        <p:nvSpPr>
          <p:cNvPr id="3175" name="Google Shape;3175;p37"/>
          <p:cNvSpPr/>
          <p:nvPr/>
        </p:nvSpPr>
        <p:spPr>
          <a:xfrm>
            <a:off x="1798642" y="2414438"/>
            <a:ext cx="1393200" cy="139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7"/>
          <p:cNvSpPr/>
          <p:nvPr/>
        </p:nvSpPr>
        <p:spPr>
          <a:xfrm>
            <a:off x="5323717" y="2443167"/>
            <a:ext cx="1393200" cy="1393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7"/>
          <p:cNvSpPr/>
          <p:nvPr/>
        </p:nvSpPr>
        <p:spPr>
          <a:xfrm>
            <a:off x="8847142" y="2443184"/>
            <a:ext cx="1393200" cy="1393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78" name="Google Shape;3178;p37"/>
          <p:cNvPicPr preferRelativeResize="0"/>
          <p:nvPr/>
        </p:nvPicPr>
        <p:blipFill rotWithShape="1">
          <a:blip r:embed="rId3">
            <a:alphaModFix/>
          </a:blip>
          <a:srcRect l="33004" t="8689" r="25212" b="61743"/>
          <a:stretch/>
        </p:blipFill>
        <p:spPr>
          <a:xfrm>
            <a:off x="1800302" y="2435807"/>
            <a:ext cx="1389900" cy="1389900"/>
          </a:xfrm>
          <a:prstGeom prst="ellipse">
            <a:avLst/>
          </a:prstGeom>
          <a:noFill/>
          <a:ln>
            <a:noFill/>
          </a:ln>
        </p:spPr>
      </p:pic>
      <p:pic>
        <p:nvPicPr>
          <p:cNvPr id="3179" name="Google Shape;3179;p37"/>
          <p:cNvPicPr preferRelativeResize="0"/>
          <p:nvPr/>
        </p:nvPicPr>
        <p:blipFill rotWithShape="1">
          <a:blip r:embed="rId4">
            <a:alphaModFix/>
          </a:blip>
          <a:srcRect l="32897" t="19488" r="25727" b="14540"/>
          <a:stretch/>
        </p:blipFill>
        <p:spPr>
          <a:xfrm>
            <a:off x="5325375" y="2444813"/>
            <a:ext cx="1389900" cy="1389900"/>
          </a:xfrm>
          <a:prstGeom prst="ellipse">
            <a:avLst/>
          </a:prstGeom>
          <a:noFill/>
          <a:ln>
            <a:noFill/>
          </a:ln>
        </p:spPr>
      </p:pic>
      <p:pic>
        <p:nvPicPr>
          <p:cNvPr id="3180" name="Google Shape;3180;p37"/>
          <p:cNvPicPr preferRelativeResize="0"/>
          <p:nvPr/>
        </p:nvPicPr>
        <p:blipFill rotWithShape="1">
          <a:blip r:embed="rId5">
            <a:alphaModFix/>
          </a:blip>
          <a:srcRect l="24173" b="50920"/>
          <a:stretch/>
        </p:blipFill>
        <p:spPr>
          <a:xfrm>
            <a:off x="8848802" y="2425127"/>
            <a:ext cx="1389900" cy="1389900"/>
          </a:xfrm>
          <a:prstGeom prst="ellipse">
            <a:avLst/>
          </a:prstGeom>
          <a:noFill/>
          <a:ln>
            <a:noFill/>
          </a:ln>
        </p:spPr>
      </p:pic>
      <p:sp>
        <p:nvSpPr>
          <p:cNvPr id="3181" name="Google Shape;3181;p37"/>
          <p:cNvSpPr/>
          <p:nvPr/>
        </p:nvSpPr>
        <p:spPr>
          <a:xfrm>
            <a:off x="1626300" y="2242100"/>
            <a:ext cx="1737900" cy="1737900"/>
          </a:xfrm>
          <a:prstGeom prst="arc">
            <a:avLst>
              <a:gd name="adj1" fmla="val 16200000"/>
              <a:gd name="adj2" fmla="val 10711291"/>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7"/>
          <p:cNvSpPr/>
          <p:nvPr/>
        </p:nvSpPr>
        <p:spPr>
          <a:xfrm>
            <a:off x="5149725" y="2261800"/>
            <a:ext cx="1737900" cy="1737900"/>
          </a:xfrm>
          <a:prstGeom prst="arc">
            <a:avLst>
              <a:gd name="adj1" fmla="val 13039264"/>
              <a:gd name="adj2" fmla="val 588377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7"/>
          <p:cNvSpPr/>
          <p:nvPr/>
        </p:nvSpPr>
        <p:spPr>
          <a:xfrm>
            <a:off x="8673150" y="2270825"/>
            <a:ext cx="1737900" cy="1737900"/>
          </a:xfrm>
          <a:prstGeom prst="arc">
            <a:avLst>
              <a:gd name="adj1" fmla="val 7836387"/>
              <a:gd name="adj2" fmla="val 20692574"/>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7"/>
        <p:cNvGrpSpPr/>
        <p:nvPr/>
      </p:nvGrpSpPr>
      <p:grpSpPr>
        <a:xfrm>
          <a:off x="0" y="0"/>
          <a:ext cx="0" cy="0"/>
          <a:chOff x="0" y="0"/>
          <a:chExt cx="0" cy="0"/>
        </a:xfrm>
      </p:grpSpPr>
      <p:sp>
        <p:nvSpPr>
          <p:cNvPr id="3188" name="Google Shape;3188;p38"/>
          <p:cNvSpPr txBox="1">
            <a:spLocks noGrp="1"/>
          </p:cNvSpPr>
          <p:nvPr>
            <p:ph type="title"/>
          </p:nvPr>
        </p:nvSpPr>
        <p:spPr>
          <a:xfrm>
            <a:off x="1971100" y="593375"/>
            <a:ext cx="78516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This is an editable world map.</a:t>
            </a:r>
            <a:endParaRPr/>
          </a:p>
        </p:txBody>
      </p:sp>
      <p:sp>
        <p:nvSpPr>
          <p:cNvPr id="3189" name="Google Shape;3189;p38"/>
          <p:cNvSpPr txBox="1">
            <a:spLocks noGrp="1"/>
          </p:cNvSpPr>
          <p:nvPr>
            <p:ph type="subTitle" idx="1"/>
          </p:nvPr>
        </p:nvSpPr>
        <p:spPr>
          <a:xfrm>
            <a:off x="487975" y="5216675"/>
            <a:ext cx="3397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Showcase places</a:t>
            </a:r>
            <a:endParaRPr>
              <a:solidFill>
                <a:schemeClr val="accent3"/>
              </a:solidFill>
            </a:endParaRPr>
          </a:p>
        </p:txBody>
      </p:sp>
      <p:sp>
        <p:nvSpPr>
          <p:cNvPr id="3190" name="Google Shape;3190;p38"/>
          <p:cNvSpPr txBox="1">
            <a:spLocks noGrp="1"/>
          </p:cNvSpPr>
          <p:nvPr>
            <p:ph type="subTitle" idx="2"/>
          </p:nvPr>
        </p:nvSpPr>
        <p:spPr>
          <a:xfrm>
            <a:off x="8500225" y="5247807"/>
            <a:ext cx="3397800" cy="6069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dirty="0">
                <a:solidFill>
                  <a:schemeClr val="accent4"/>
                </a:solidFill>
              </a:rPr>
              <a:t>100% Editable</a:t>
            </a:r>
            <a:endParaRPr dirty="0">
              <a:solidFill>
                <a:schemeClr val="accent4"/>
              </a:solidFill>
            </a:endParaRPr>
          </a:p>
        </p:txBody>
      </p:sp>
      <p:grpSp>
        <p:nvGrpSpPr>
          <p:cNvPr id="3191" name="Google Shape;3191;p38"/>
          <p:cNvGrpSpPr/>
          <p:nvPr/>
        </p:nvGrpSpPr>
        <p:grpSpPr>
          <a:xfrm>
            <a:off x="1971109" y="1803913"/>
            <a:ext cx="7944879" cy="3615709"/>
            <a:chOff x="275475" y="1342375"/>
            <a:chExt cx="7012250" cy="3021400"/>
          </a:xfrm>
        </p:grpSpPr>
        <p:sp>
          <p:nvSpPr>
            <p:cNvPr id="3192" name="Google Shape;3192;p38"/>
            <p:cNvSpPr/>
            <p:nvPr/>
          </p:nvSpPr>
          <p:spPr>
            <a:xfrm>
              <a:off x="4871175" y="2237375"/>
              <a:ext cx="257375" cy="209425"/>
            </a:xfrm>
            <a:custGeom>
              <a:avLst/>
              <a:gdLst/>
              <a:ahLst/>
              <a:cxnLst/>
              <a:rect l="l" t="t" r="r" b="b"/>
              <a:pathLst>
                <a:path w="10295" h="8377" extrusionOk="0">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3" name="Google Shape;3193;p38"/>
            <p:cNvSpPr/>
            <p:nvPr/>
          </p:nvSpPr>
          <p:spPr>
            <a:xfrm>
              <a:off x="3951650" y="3212825"/>
              <a:ext cx="249075" cy="306150"/>
            </a:xfrm>
            <a:custGeom>
              <a:avLst/>
              <a:gdLst/>
              <a:ahLst/>
              <a:cxnLst/>
              <a:rect l="l" t="t" r="r" b="b"/>
              <a:pathLst>
                <a:path w="9963" h="12246" extrusionOk="0">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4" name="Google Shape;3194;p38"/>
            <p:cNvSpPr/>
            <p:nvPr/>
          </p:nvSpPr>
          <p:spPr>
            <a:xfrm>
              <a:off x="4073750" y="2143225"/>
              <a:ext cx="34275" cy="68200"/>
            </a:xfrm>
            <a:custGeom>
              <a:avLst/>
              <a:gdLst/>
              <a:ahLst/>
              <a:cxnLst/>
              <a:rect l="l" t="t" r="r" b="b"/>
              <a:pathLst>
                <a:path w="1371" h="2728" extrusionOk="0">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5" name="Google Shape;3195;p38"/>
            <p:cNvSpPr/>
            <p:nvPr/>
          </p:nvSpPr>
          <p:spPr>
            <a:xfrm>
              <a:off x="4728800" y="2520950"/>
              <a:ext cx="92750" cy="80775"/>
            </a:xfrm>
            <a:custGeom>
              <a:avLst/>
              <a:gdLst/>
              <a:ahLst/>
              <a:cxnLst/>
              <a:rect l="l" t="t" r="r" b="b"/>
              <a:pathLst>
                <a:path w="3710" h="3231" extrusionOk="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6" name="Google Shape;3196;p38"/>
            <p:cNvSpPr/>
            <p:nvPr/>
          </p:nvSpPr>
          <p:spPr>
            <a:xfrm>
              <a:off x="2369900" y="3607675"/>
              <a:ext cx="310150" cy="748675"/>
            </a:xfrm>
            <a:custGeom>
              <a:avLst/>
              <a:gdLst/>
              <a:ahLst/>
              <a:cxnLst/>
              <a:rect l="l" t="t" r="r" b="b"/>
              <a:pathLst>
                <a:path w="12406" h="29947" extrusionOk="0">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7" name="Google Shape;3197;p38"/>
            <p:cNvSpPr/>
            <p:nvPr/>
          </p:nvSpPr>
          <p:spPr>
            <a:xfrm>
              <a:off x="4521975" y="2175175"/>
              <a:ext cx="63650" cy="56500"/>
            </a:xfrm>
            <a:custGeom>
              <a:avLst/>
              <a:gdLst/>
              <a:ahLst/>
              <a:cxnLst/>
              <a:rect l="l" t="t" r="r" b="b"/>
              <a:pathLst>
                <a:path w="2546" h="2260" extrusionOk="0">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8" name="Google Shape;3198;p38"/>
            <p:cNvSpPr/>
            <p:nvPr/>
          </p:nvSpPr>
          <p:spPr>
            <a:xfrm>
              <a:off x="5901700" y="3354050"/>
              <a:ext cx="798875" cy="747525"/>
            </a:xfrm>
            <a:custGeom>
              <a:avLst/>
              <a:gdLst/>
              <a:ahLst/>
              <a:cxnLst/>
              <a:rect l="l" t="t" r="r" b="b"/>
              <a:pathLst>
                <a:path w="31955" h="29901" extrusionOk="0">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199" name="Google Shape;3199;p38"/>
            <p:cNvSpPr/>
            <p:nvPr/>
          </p:nvSpPr>
          <p:spPr>
            <a:xfrm>
              <a:off x="3889450" y="2003125"/>
              <a:ext cx="130975" cy="57950"/>
            </a:xfrm>
            <a:custGeom>
              <a:avLst/>
              <a:gdLst/>
              <a:ahLst/>
              <a:cxnLst/>
              <a:rect l="l" t="t" r="r" b="b"/>
              <a:pathLst>
                <a:path w="5239" h="2318" extrusionOk="0">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0" name="Google Shape;3200;p38"/>
            <p:cNvSpPr/>
            <p:nvPr/>
          </p:nvSpPr>
          <p:spPr>
            <a:xfrm>
              <a:off x="4546500" y="2161475"/>
              <a:ext cx="104725" cy="81050"/>
            </a:xfrm>
            <a:custGeom>
              <a:avLst/>
              <a:gdLst/>
              <a:ahLst/>
              <a:cxnLst/>
              <a:rect l="l" t="t" r="r" b="b"/>
              <a:pathLst>
                <a:path w="4189" h="3242" extrusionOk="0">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1" name="Google Shape;3201;p38"/>
            <p:cNvSpPr/>
            <p:nvPr/>
          </p:nvSpPr>
          <p:spPr>
            <a:xfrm>
              <a:off x="4302575" y="3165450"/>
              <a:ext cx="34825" cy="48250"/>
            </a:xfrm>
            <a:custGeom>
              <a:avLst/>
              <a:gdLst/>
              <a:ahLst/>
              <a:cxnLst/>
              <a:rect l="l" t="t" r="r" b="b"/>
              <a:pathLst>
                <a:path w="1393" h="1930" extrusionOk="0">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2" name="Google Shape;3202;p38"/>
            <p:cNvSpPr/>
            <p:nvPr/>
          </p:nvSpPr>
          <p:spPr>
            <a:xfrm>
              <a:off x="3764775" y="1949775"/>
              <a:ext cx="63350" cy="42825"/>
            </a:xfrm>
            <a:custGeom>
              <a:avLst/>
              <a:gdLst/>
              <a:ahLst/>
              <a:cxnLst/>
              <a:rect l="l" t="t" r="r" b="b"/>
              <a:pathLst>
                <a:path w="2534" h="1713" extrusionOk="0">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3" name="Google Shape;3203;p38"/>
            <p:cNvSpPr/>
            <p:nvPr/>
          </p:nvSpPr>
          <p:spPr>
            <a:xfrm>
              <a:off x="3736525" y="2834500"/>
              <a:ext cx="60500" cy="138400"/>
            </a:xfrm>
            <a:custGeom>
              <a:avLst/>
              <a:gdLst/>
              <a:ahLst/>
              <a:cxnLst/>
              <a:rect l="l" t="t" r="r" b="b"/>
              <a:pathLst>
                <a:path w="2420" h="5536" extrusionOk="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4" name="Google Shape;3204;p38"/>
            <p:cNvSpPr/>
            <p:nvPr/>
          </p:nvSpPr>
          <p:spPr>
            <a:xfrm>
              <a:off x="3612125" y="2769175"/>
              <a:ext cx="152375" cy="124975"/>
            </a:xfrm>
            <a:custGeom>
              <a:avLst/>
              <a:gdLst/>
              <a:ahLst/>
              <a:cxnLst/>
              <a:rect l="l" t="t" r="r" b="b"/>
              <a:pathLst>
                <a:path w="6095" h="4999" extrusionOk="0">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5" name="Google Shape;3205;p38"/>
            <p:cNvSpPr/>
            <p:nvPr/>
          </p:nvSpPr>
          <p:spPr>
            <a:xfrm>
              <a:off x="5438375" y="2512125"/>
              <a:ext cx="102725" cy="130975"/>
            </a:xfrm>
            <a:custGeom>
              <a:avLst/>
              <a:gdLst/>
              <a:ahLst/>
              <a:cxnLst/>
              <a:rect l="l" t="t" r="r" b="b"/>
              <a:pathLst>
                <a:path w="4109" h="5239" extrusionOk="0">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6" name="Google Shape;3206;p38"/>
            <p:cNvSpPr/>
            <p:nvPr/>
          </p:nvSpPr>
          <p:spPr>
            <a:xfrm>
              <a:off x="4126250" y="2109550"/>
              <a:ext cx="111850" cy="65925"/>
            </a:xfrm>
            <a:custGeom>
              <a:avLst/>
              <a:gdLst/>
              <a:ahLst/>
              <a:cxnLst/>
              <a:rect l="l" t="t" r="r" b="b"/>
              <a:pathLst>
                <a:path w="4474" h="2637" extrusionOk="0">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7" name="Google Shape;3207;p38"/>
            <p:cNvSpPr/>
            <p:nvPr/>
          </p:nvSpPr>
          <p:spPr>
            <a:xfrm>
              <a:off x="4004425" y="2087575"/>
              <a:ext cx="71075" cy="56800"/>
            </a:xfrm>
            <a:custGeom>
              <a:avLst/>
              <a:gdLst/>
              <a:ahLst/>
              <a:cxnLst/>
              <a:rect l="l" t="t" r="r" b="b"/>
              <a:pathLst>
                <a:path w="2843" h="2272" extrusionOk="0">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8" name="Google Shape;3208;p38"/>
            <p:cNvSpPr/>
            <p:nvPr/>
          </p:nvSpPr>
          <p:spPr>
            <a:xfrm>
              <a:off x="4117700" y="1848775"/>
              <a:ext cx="158350" cy="104450"/>
            </a:xfrm>
            <a:custGeom>
              <a:avLst/>
              <a:gdLst/>
              <a:ahLst/>
              <a:cxnLst/>
              <a:rect l="l" t="t" r="r" b="b"/>
              <a:pathLst>
                <a:path w="6334" h="4178" extrusionOk="0">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09" name="Google Shape;3209;p38"/>
            <p:cNvSpPr/>
            <p:nvPr/>
          </p:nvSpPr>
          <p:spPr>
            <a:xfrm>
              <a:off x="1953075" y="2692425"/>
              <a:ext cx="29125" cy="59375"/>
            </a:xfrm>
            <a:custGeom>
              <a:avLst/>
              <a:gdLst/>
              <a:ahLst/>
              <a:cxnLst/>
              <a:rect l="l" t="t" r="r" b="b"/>
              <a:pathLst>
                <a:path w="1165" h="2375" extrusionOk="0">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0" name="Google Shape;3210;p38"/>
            <p:cNvSpPr/>
            <p:nvPr/>
          </p:nvSpPr>
          <p:spPr>
            <a:xfrm>
              <a:off x="2335100" y="3333800"/>
              <a:ext cx="250800" cy="297300"/>
            </a:xfrm>
            <a:custGeom>
              <a:avLst/>
              <a:gdLst/>
              <a:ahLst/>
              <a:cxnLst/>
              <a:rect l="l" t="t" r="r" b="b"/>
              <a:pathLst>
                <a:path w="10032" h="11892" extrusionOk="0">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1" name="Google Shape;3211;p38"/>
            <p:cNvSpPr/>
            <p:nvPr/>
          </p:nvSpPr>
          <p:spPr>
            <a:xfrm>
              <a:off x="2242375" y="2993125"/>
              <a:ext cx="784625" cy="885325"/>
            </a:xfrm>
            <a:custGeom>
              <a:avLst/>
              <a:gdLst/>
              <a:ahLst/>
              <a:cxnLst/>
              <a:rect l="l" t="t" r="r" b="b"/>
              <a:pathLst>
                <a:path w="31385" h="35413" extrusionOk="0">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2" name="Google Shape;3212;p38"/>
            <p:cNvSpPr/>
            <p:nvPr/>
          </p:nvSpPr>
          <p:spPr>
            <a:xfrm>
              <a:off x="6007825" y="2988575"/>
              <a:ext cx="23725" cy="32825"/>
            </a:xfrm>
            <a:custGeom>
              <a:avLst/>
              <a:gdLst/>
              <a:ahLst/>
              <a:cxnLst/>
              <a:rect l="l" t="t" r="r" b="b"/>
              <a:pathLst>
                <a:path w="949" h="1313" extrusionOk="0">
                  <a:moveTo>
                    <a:pt x="1" y="845"/>
                  </a:moveTo>
                  <a:lnTo>
                    <a:pt x="377" y="1313"/>
                  </a:lnTo>
                  <a:lnTo>
                    <a:pt x="537" y="993"/>
                  </a:lnTo>
                  <a:lnTo>
                    <a:pt x="925" y="1027"/>
                  </a:lnTo>
                  <a:lnTo>
                    <a:pt x="937" y="434"/>
                  </a:lnTo>
                  <a:lnTo>
                    <a:pt x="948" y="0"/>
                  </a:lnTo>
                  <a:lnTo>
                    <a:pt x="298"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3" name="Google Shape;3213;p38"/>
            <p:cNvSpPr/>
            <p:nvPr/>
          </p:nvSpPr>
          <p:spPr>
            <a:xfrm>
              <a:off x="5443775" y="2469900"/>
              <a:ext cx="64800" cy="36250"/>
            </a:xfrm>
            <a:custGeom>
              <a:avLst/>
              <a:gdLst/>
              <a:ahLst/>
              <a:cxnLst/>
              <a:rect l="l" t="t" r="r" b="b"/>
              <a:pathLst>
                <a:path w="2592" h="1450" extrusionOk="0">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4" name="Google Shape;3214;p38"/>
            <p:cNvSpPr/>
            <p:nvPr/>
          </p:nvSpPr>
          <p:spPr>
            <a:xfrm>
              <a:off x="4109700" y="3512675"/>
              <a:ext cx="189175" cy="208300"/>
            </a:xfrm>
            <a:custGeom>
              <a:avLst/>
              <a:gdLst/>
              <a:ahLst/>
              <a:cxnLst/>
              <a:rect l="l" t="t" r="r" b="b"/>
              <a:pathLst>
                <a:path w="7567" h="8332" extrusionOk="0">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5" name="Google Shape;3215;p38"/>
            <p:cNvSpPr/>
            <p:nvPr/>
          </p:nvSpPr>
          <p:spPr>
            <a:xfrm>
              <a:off x="4010425" y="2859325"/>
              <a:ext cx="258775" cy="201175"/>
            </a:xfrm>
            <a:custGeom>
              <a:avLst/>
              <a:gdLst/>
              <a:ahLst/>
              <a:cxnLst/>
              <a:rect l="l" t="t" r="r" b="b"/>
              <a:pathLst>
                <a:path w="10351" h="8047" extrusionOk="0">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6" name="Google Shape;3216;p38"/>
            <p:cNvSpPr/>
            <p:nvPr/>
          </p:nvSpPr>
          <p:spPr>
            <a:xfrm>
              <a:off x="1465200" y="1347225"/>
              <a:ext cx="1519000" cy="811125"/>
            </a:xfrm>
            <a:custGeom>
              <a:avLst/>
              <a:gdLst/>
              <a:ahLst/>
              <a:cxnLst/>
              <a:rect l="l" t="t" r="r" b="b"/>
              <a:pathLst>
                <a:path w="60760" h="32445" extrusionOk="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7" name="Google Shape;3217;p38"/>
            <p:cNvSpPr/>
            <p:nvPr/>
          </p:nvSpPr>
          <p:spPr>
            <a:xfrm>
              <a:off x="3828675" y="2029950"/>
              <a:ext cx="78200" cy="45675"/>
            </a:xfrm>
            <a:custGeom>
              <a:avLst/>
              <a:gdLst/>
              <a:ahLst/>
              <a:cxnLst/>
              <a:rect l="l" t="t" r="r" b="b"/>
              <a:pathLst>
                <a:path w="3128" h="1827" extrusionOk="0">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8" name="Google Shape;3218;p38"/>
            <p:cNvSpPr/>
            <p:nvPr/>
          </p:nvSpPr>
          <p:spPr>
            <a:xfrm>
              <a:off x="2331975" y="3510975"/>
              <a:ext cx="267625" cy="852800"/>
            </a:xfrm>
            <a:custGeom>
              <a:avLst/>
              <a:gdLst/>
              <a:ahLst/>
              <a:cxnLst/>
              <a:rect l="l" t="t" r="r" b="b"/>
              <a:pathLst>
                <a:path w="10705" h="34112" extrusionOk="0">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19" name="Google Shape;3219;p38"/>
            <p:cNvSpPr/>
            <p:nvPr/>
          </p:nvSpPr>
          <p:spPr>
            <a:xfrm>
              <a:off x="5085725" y="1906425"/>
              <a:ext cx="1024275" cy="792875"/>
            </a:xfrm>
            <a:custGeom>
              <a:avLst/>
              <a:gdLst/>
              <a:ahLst/>
              <a:cxnLst/>
              <a:rect l="l" t="t" r="r" b="b"/>
              <a:pathLst>
                <a:path w="40971" h="31715" extrusionOk="0">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0" name="Google Shape;3220;p38"/>
            <p:cNvSpPr/>
            <p:nvPr/>
          </p:nvSpPr>
          <p:spPr>
            <a:xfrm>
              <a:off x="3549350" y="2873300"/>
              <a:ext cx="120725" cy="140400"/>
            </a:xfrm>
            <a:custGeom>
              <a:avLst/>
              <a:gdLst/>
              <a:ahLst/>
              <a:cxnLst/>
              <a:rect l="l" t="t" r="r" b="b"/>
              <a:pathLst>
                <a:path w="4829" h="5616" extrusionOk="0">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1" name="Google Shape;3221;p38"/>
            <p:cNvSpPr/>
            <p:nvPr/>
          </p:nvSpPr>
          <p:spPr>
            <a:xfrm>
              <a:off x="3891450" y="2820250"/>
              <a:ext cx="150950" cy="252800"/>
            </a:xfrm>
            <a:custGeom>
              <a:avLst/>
              <a:gdLst/>
              <a:ahLst/>
              <a:cxnLst/>
              <a:rect l="l" t="t" r="r" b="b"/>
              <a:pathLst>
                <a:path w="6038" h="10112" extrusionOk="0">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2" name="Google Shape;3222;p38"/>
            <p:cNvSpPr/>
            <p:nvPr/>
          </p:nvSpPr>
          <p:spPr>
            <a:xfrm>
              <a:off x="3965050" y="2992850"/>
              <a:ext cx="381200" cy="420000"/>
            </a:xfrm>
            <a:custGeom>
              <a:avLst/>
              <a:gdLst/>
              <a:ahLst/>
              <a:cxnLst/>
              <a:rect l="l" t="t" r="r" b="b"/>
              <a:pathLst>
                <a:path w="15248" h="16800" extrusionOk="0">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3" name="Google Shape;3223;p38"/>
            <p:cNvSpPr/>
            <p:nvPr/>
          </p:nvSpPr>
          <p:spPr>
            <a:xfrm>
              <a:off x="3943375" y="3027375"/>
              <a:ext cx="147525" cy="198875"/>
            </a:xfrm>
            <a:custGeom>
              <a:avLst/>
              <a:gdLst/>
              <a:ahLst/>
              <a:cxnLst/>
              <a:rect l="l" t="t" r="r" b="b"/>
              <a:pathLst>
                <a:path w="5901" h="7955" extrusionOk="0">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4" name="Google Shape;3224;p38"/>
            <p:cNvSpPr/>
            <p:nvPr/>
          </p:nvSpPr>
          <p:spPr>
            <a:xfrm>
              <a:off x="2138250" y="2829950"/>
              <a:ext cx="242825" cy="379750"/>
            </a:xfrm>
            <a:custGeom>
              <a:avLst/>
              <a:gdLst/>
              <a:ahLst/>
              <a:cxnLst/>
              <a:rect l="l" t="t" r="r" b="b"/>
              <a:pathLst>
                <a:path w="9713" h="15190" extrusionOk="0">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5" name="Google Shape;3225;p38"/>
            <p:cNvSpPr/>
            <p:nvPr/>
          </p:nvSpPr>
          <p:spPr>
            <a:xfrm>
              <a:off x="2008150" y="2857625"/>
              <a:ext cx="65650" cy="67625"/>
            </a:xfrm>
            <a:custGeom>
              <a:avLst/>
              <a:gdLst/>
              <a:ahLst/>
              <a:cxnLst/>
              <a:rect l="l" t="t" r="r" b="b"/>
              <a:pathLst>
                <a:path w="2626" h="2705" extrusionOk="0">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6" name="Google Shape;3226;p38"/>
            <p:cNvSpPr/>
            <p:nvPr/>
          </p:nvSpPr>
          <p:spPr>
            <a:xfrm>
              <a:off x="2054075" y="2586000"/>
              <a:ext cx="207450" cy="75650"/>
            </a:xfrm>
            <a:custGeom>
              <a:avLst/>
              <a:gdLst/>
              <a:ahLst/>
              <a:cxnLst/>
              <a:rect l="l" t="t" r="r" b="b"/>
              <a:pathLst>
                <a:path w="8298" h="3026" extrusionOk="0">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7" name="Google Shape;3227;p38"/>
            <p:cNvSpPr/>
            <p:nvPr/>
          </p:nvSpPr>
          <p:spPr>
            <a:xfrm>
              <a:off x="3933950" y="1957475"/>
              <a:ext cx="116425" cy="56525"/>
            </a:xfrm>
            <a:custGeom>
              <a:avLst/>
              <a:gdLst/>
              <a:ahLst/>
              <a:cxnLst/>
              <a:rect l="l" t="t" r="r" b="b"/>
              <a:pathLst>
                <a:path w="4657" h="2261" extrusionOk="0">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8" name="Google Shape;3228;p38"/>
            <p:cNvSpPr/>
            <p:nvPr/>
          </p:nvSpPr>
          <p:spPr>
            <a:xfrm>
              <a:off x="3824100" y="1873900"/>
              <a:ext cx="156675" cy="167775"/>
            </a:xfrm>
            <a:custGeom>
              <a:avLst/>
              <a:gdLst/>
              <a:ahLst/>
              <a:cxnLst/>
              <a:rect l="l" t="t" r="r" b="b"/>
              <a:pathLst>
                <a:path w="6267" h="6711" extrusionOk="0">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29" name="Google Shape;3229;p38"/>
            <p:cNvSpPr/>
            <p:nvPr/>
          </p:nvSpPr>
          <p:spPr>
            <a:xfrm>
              <a:off x="4551075" y="2824225"/>
              <a:ext cx="32550" cy="39975"/>
            </a:xfrm>
            <a:custGeom>
              <a:avLst/>
              <a:gdLst/>
              <a:ahLst/>
              <a:cxnLst/>
              <a:rect l="l" t="t" r="r" b="b"/>
              <a:pathLst>
                <a:path w="1302" h="1599" extrusionOk="0">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0" name="Google Shape;3230;p38"/>
            <p:cNvSpPr/>
            <p:nvPr/>
          </p:nvSpPr>
          <p:spPr>
            <a:xfrm>
              <a:off x="3855200" y="1815675"/>
              <a:ext cx="77350" cy="62225"/>
            </a:xfrm>
            <a:custGeom>
              <a:avLst/>
              <a:gdLst/>
              <a:ahLst/>
              <a:cxnLst/>
              <a:rect l="l" t="t" r="r" b="b"/>
              <a:pathLst>
                <a:path w="3094" h="2489" extrusionOk="0">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1" name="Google Shape;3231;p38"/>
            <p:cNvSpPr/>
            <p:nvPr/>
          </p:nvSpPr>
          <p:spPr>
            <a:xfrm>
              <a:off x="2301725" y="2660750"/>
              <a:ext cx="71625" cy="52250"/>
            </a:xfrm>
            <a:custGeom>
              <a:avLst/>
              <a:gdLst/>
              <a:ahLst/>
              <a:cxnLst/>
              <a:rect l="l" t="t" r="r" b="b"/>
              <a:pathLst>
                <a:path w="2865" h="2090" extrusionOk="0">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2" name="Google Shape;3232;p38"/>
            <p:cNvSpPr/>
            <p:nvPr/>
          </p:nvSpPr>
          <p:spPr>
            <a:xfrm>
              <a:off x="3553075" y="2269025"/>
              <a:ext cx="402875" cy="410600"/>
            </a:xfrm>
            <a:custGeom>
              <a:avLst/>
              <a:gdLst/>
              <a:ahLst/>
              <a:cxnLst/>
              <a:rect l="l" t="t" r="r" b="b"/>
              <a:pathLst>
                <a:path w="16115" h="16424" extrusionOk="0">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3" name="Google Shape;3233;p38"/>
            <p:cNvSpPr/>
            <p:nvPr/>
          </p:nvSpPr>
          <p:spPr>
            <a:xfrm>
              <a:off x="2098875" y="3081000"/>
              <a:ext cx="114725" cy="143550"/>
            </a:xfrm>
            <a:custGeom>
              <a:avLst/>
              <a:gdLst/>
              <a:ahLst/>
              <a:cxnLst/>
              <a:rect l="l" t="t" r="r" b="b"/>
              <a:pathLst>
                <a:path w="4589" h="5742" extrusionOk="0">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4" name="Google Shape;3234;p38"/>
            <p:cNvSpPr/>
            <p:nvPr/>
          </p:nvSpPr>
          <p:spPr>
            <a:xfrm>
              <a:off x="4196425" y="2395425"/>
              <a:ext cx="248250" cy="217700"/>
            </a:xfrm>
            <a:custGeom>
              <a:avLst/>
              <a:gdLst/>
              <a:ahLst/>
              <a:cxnLst/>
              <a:rect l="l" t="t" r="r" b="b"/>
              <a:pathLst>
                <a:path w="9930" h="8708" extrusionOk="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5" name="Google Shape;3235;p38"/>
            <p:cNvSpPr/>
            <p:nvPr/>
          </p:nvSpPr>
          <p:spPr>
            <a:xfrm>
              <a:off x="4442375" y="2703850"/>
              <a:ext cx="136400" cy="125550"/>
            </a:xfrm>
            <a:custGeom>
              <a:avLst/>
              <a:gdLst/>
              <a:ahLst/>
              <a:cxnLst/>
              <a:rect l="l" t="t" r="r" b="b"/>
              <a:pathLst>
                <a:path w="5456" h="5022" extrusionOk="0">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6" name="Google Shape;3236;p38"/>
            <p:cNvSpPr/>
            <p:nvPr/>
          </p:nvSpPr>
          <p:spPr>
            <a:xfrm>
              <a:off x="4098000" y="1776025"/>
              <a:ext cx="76500" cy="44825"/>
            </a:xfrm>
            <a:custGeom>
              <a:avLst/>
              <a:gdLst/>
              <a:ahLst/>
              <a:cxnLst/>
              <a:rect l="l" t="t" r="r" b="b"/>
              <a:pathLst>
                <a:path w="3060" h="1793" extrusionOk="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7" name="Google Shape;3237;p38"/>
            <p:cNvSpPr/>
            <p:nvPr/>
          </p:nvSpPr>
          <p:spPr>
            <a:xfrm>
              <a:off x="4380175" y="2772875"/>
              <a:ext cx="296175" cy="261650"/>
            </a:xfrm>
            <a:custGeom>
              <a:avLst/>
              <a:gdLst/>
              <a:ahLst/>
              <a:cxnLst/>
              <a:rect l="l" t="t" r="r" b="b"/>
              <a:pathLst>
                <a:path w="11847" h="10466" extrusionOk="0">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8" name="Google Shape;3238;p38"/>
            <p:cNvSpPr/>
            <p:nvPr/>
          </p:nvSpPr>
          <p:spPr>
            <a:xfrm>
              <a:off x="4022100" y="1565475"/>
              <a:ext cx="189775" cy="205450"/>
            </a:xfrm>
            <a:custGeom>
              <a:avLst/>
              <a:gdLst/>
              <a:ahLst/>
              <a:cxnLst/>
              <a:rect l="l" t="t" r="r" b="b"/>
              <a:pathLst>
                <a:path w="7591" h="8218" extrusionOk="0">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39" name="Google Shape;3239;p38"/>
            <p:cNvSpPr/>
            <p:nvPr/>
          </p:nvSpPr>
          <p:spPr>
            <a:xfrm>
              <a:off x="7224100" y="3476725"/>
              <a:ext cx="63625" cy="50250"/>
            </a:xfrm>
            <a:custGeom>
              <a:avLst/>
              <a:gdLst/>
              <a:ahLst/>
              <a:cxnLst/>
              <a:rect l="l" t="t" r="r" b="b"/>
              <a:pathLst>
                <a:path w="2545" h="2010" extrusionOk="0">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0" name="Google Shape;3240;p38"/>
            <p:cNvSpPr/>
            <p:nvPr/>
          </p:nvSpPr>
          <p:spPr>
            <a:xfrm>
              <a:off x="3897425" y="3059625"/>
              <a:ext cx="113300" cy="142950"/>
            </a:xfrm>
            <a:custGeom>
              <a:avLst/>
              <a:gdLst/>
              <a:ahLst/>
              <a:cxnLst/>
              <a:rect l="l" t="t" r="r" b="b"/>
              <a:pathLst>
                <a:path w="4532" h="5718" extrusionOk="0">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1" name="Google Shape;3241;p38"/>
            <p:cNvSpPr/>
            <p:nvPr/>
          </p:nvSpPr>
          <p:spPr>
            <a:xfrm>
              <a:off x="3593575" y="1796275"/>
              <a:ext cx="156375" cy="186625"/>
            </a:xfrm>
            <a:custGeom>
              <a:avLst/>
              <a:gdLst/>
              <a:ahLst/>
              <a:cxnLst/>
              <a:rect l="l" t="t" r="r" b="b"/>
              <a:pathLst>
                <a:path w="6255" h="7465" extrusionOk="0">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2" name="Google Shape;3242;p38"/>
            <p:cNvSpPr/>
            <p:nvPr/>
          </p:nvSpPr>
          <p:spPr>
            <a:xfrm>
              <a:off x="4445800" y="2124375"/>
              <a:ext cx="131825" cy="54825"/>
            </a:xfrm>
            <a:custGeom>
              <a:avLst/>
              <a:gdLst/>
              <a:ahLst/>
              <a:cxnLst/>
              <a:rect l="l" t="t" r="r" b="b"/>
              <a:pathLst>
                <a:path w="5273" h="2193" extrusionOk="0">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3" name="Google Shape;3243;p38"/>
            <p:cNvSpPr/>
            <p:nvPr/>
          </p:nvSpPr>
          <p:spPr>
            <a:xfrm>
              <a:off x="3656350" y="2860475"/>
              <a:ext cx="85900" cy="144950"/>
            </a:xfrm>
            <a:custGeom>
              <a:avLst/>
              <a:gdLst/>
              <a:ahLst/>
              <a:cxnLst/>
              <a:rect l="l" t="t" r="r" b="b"/>
              <a:pathLst>
                <a:path w="3436" h="5798" extrusionOk="0">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4" name="Google Shape;3244;p38"/>
            <p:cNvSpPr/>
            <p:nvPr/>
          </p:nvSpPr>
          <p:spPr>
            <a:xfrm>
              <a:off x="3419550" y="2826525"/>
              <a:ext cx="145250" cy="119850"/>
            </a:xfrm>
            <a:custGeom>
              <a:avLst/>
              <a:gdLst/>
              <a:ahLst/>
              <a:cxnLst/>
              <a:rect l="l" t="t" r="r" b="b"/>
              <a:pathLst>
                <a:path w="5810" h="4794" extrusionOk="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5" name="Google Shape;3245;p38"/>
            <p:cNvSpPr/>
            <p:nvPr/>
          </p:nvSpPr>
          <p:spPr>
            <a:xfrm>
              <a:off x="3386450" y="2797425"/>
              <a:ext cx="59650" cy="16850"/>
            </a:xfrm>
            <a:custGeom>
              <a:avLst/>
              <a:gdLst/>
              <a:ahLst/>
              <a:cxnLst/>
              <a:rect l="l" t="t" r="r" b="b"/>
              <a:pathLst>
                <a:path w="2386" h="674" extrusionOk="0">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6" name="Google Shape;3246;p38"/>
            <p:cNvSpPr/>
            <p:nvPr/>
          </p:nvSpPr>
          <p:spPr>
            <a:xfrm>
              <a:off x="3389300" y="2825675"/>
              <a:ext cx="59375" cy="35950"/>
            </a:xfrm>
            <a:custGeom>
              <a:avLst/>
              <a:gdLst/>
              <a:ahLst/>
              <a:cxnLst/>
              <a:rect l="l" t="t" r="r" b="b"/>
              <a:pathLst>
                <a:path w="2375" h="1438" extrusionOk="0">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7" name="Google Shape;3247;p38"/>
            <p:cNvSpPr/>
            <p:nvPr/>
          </p:nvSpPr>
          <p:spPr>
            <a:xfrm>
              <a:off x="3907700" y="3060175"/>
              <a:ext cx="39675" cy="28850"/>
            </a:xfrm>
            <a:custGeom>
              <a:avLst/>
              <a:gdLst/>
              <a:ahLst/>
              <a:cxnLst/>
              <a:rect l="l" t="t" r="r" b="b"/>
              <a:pathLst>
                <a:path w="1587" h="1154" extrusionOk="0">
                  <a:moveTo>
                    <a:pt x="1587" y="24"/>
                  </a:moveTo>
                  <a:lnTo>
                    <a:pt x="275" y="1"/>
                  </a:lnTo>
                  <a:lnTo>
                    <a:pt x="1" y="1028"/>
                  </a:lnTo>
                  <a:lnTo>
                    <a:pt x="149" y="1153"/>
                  </a:lnTo>
                  <a:lnTo>
                    <a:pt x="423" y="1119"/>
                  </a:lnTo>
                  <a:lnTo>
                    <a:pt x="1587" y="11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8" name="Google Shape;3248;p38"/>
            <p:cNvSpPr/>
            <p:nvPr/>
          </p:nvSpPr>
          <p:spPr>
            <a:xfrm>
              <a:off x="4094300" y="2162625"/>
              <a:ext cx="123275" cy="157225"/>
            </a:xfrm>
            <a:custGeom>
              <a:avLst/>
              <a:gdLst/>
              <a:ahLst/>
              <a:cxnLst/>
              <a:rect l="l" t="t" r="r" b="b"/>
              <a:pathLst>
                <a:path w="4931" h="6289" extrusionOk="0">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49" name="Google Shape;3249;p38"/>
            <p:cNvSpPr/>
            <p:nvPr/>
          </p:nvSpPr>
          <p:spPr>
            <a:xfrm>
              <a:off x="2778475" y="1342375"/>
              <a:ext cx="794300" cy="424550"/>
            </a:xfrm>
            <a:custGeom>
              <a:avLst/>
              <a:gdLst/>
              <a:ahLst/>
              <a:cxnLst/>
              <a:rect l="l" t="t" r="r" b="b"/>
              <a:pathLst>
                <a:path w="31772" h="16982" extrusionOk="0">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0" name="Google Shape;3250;p38"/>
            <p:cNvSpPr/>
            <p:nvPr/>
          </p:nvSpPr>
          <p:spPr>
            <a:xfrm>
              <a:off x="1890025" y="2707825"/>
              <a:ext cx="82475" cy="92750"/>
            </a:xfrm>
            <a:custGeom>
              <a:avLst/>
              <a:gdLst/>
              <a:ahLst/>
              <a:cxnLst/>
              <a:rect l="l" t="t" r="r" b="b"/>
              <a:pathLst>
                <a:path w="3299" h="3710" extrusionOk="0">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1" name="Google Shape;3251;p38"/>
            <p:cNvSpPr/>
            <p:nvPr/>
          </p:nvSpPr>
          <p:spPr>
            <a:xfrm>
              <a:off x="2492600" y="2922100"/>
              <a:ext cx="95875" cy="161225"/>
            </a:xfrm>
            <a:custGeom>
              <a:avLst/>
              <a:gdLst/>
              <a:ahLst/>
              <a:cxnLst/>
              <a:rect l="l" t="t" r="r" b="b"/>
              <a:pathLst>
                <a:path w="3835" h="6449" extrusionOk="0">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2" name="Google Shape;3252;p38"/>
            <p:cNvSpPr/>
            <p:nvPr/>
          </p:nvSpPr>
          <p:spPr>
            <a:xfrm>
              <a:off x="1947100" y="2748925"/>
              <a:ext cx="124400" cy="68775"/>
            </a:xfrm>
            <a:custGeom>
              <a:avLst/>
              <a:gdLst/>
              <a:ahLst/>
              <a:cxnLst/>
              <a:rect l="l" t="t" r="r" b="b"/>
              <a:pathLst>
                <a:path w="4976" h="2751" extrusionOk="0">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3" name="Google Shape;3253;p38"/>
            <p:cNvSpPr/>
            <p:nvPr/>
          </p:nvSpPr>
          <p:spPr>
            <a:xfrm>
              <a:off x="3966475" y="2059325"/>
              <a:ext cx="102725" cy="88475"/>
            </a:xfrm>
            <a:custGeom>
              <a:avLst/>
              <a:gdLst/>
              <a:ahLst/>
              <a:cxnLst/>
              <a:rect l="l" t="t" r="r" b="b"/>
              <a:pathLst>
                <a:path w="4109" h="3539" extrusionOk="0">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4" name="Google Shape;3254;p38"/>
            <p:cNvSpPr/>
            <p:nvPr/>
          </p:nvSpPr>
          <p:spPr>
            <a:xfrm>
              <a:off x="2251225" y="2660475"/>
              <a:ext cx="58225" cy="42525"/>
            </a:xfrm>
            <a:custGeom>
              <a:avLst/>
              <a:gdLst/>
              <a:ahLst/>
              <a:cxnLst/>
              <a:rect l="l" t="t" r="r" b="b"/>
              <a:pathLst>
                <a:path w="2329" h="1701" extrusionOk="0">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5" name="Google Shape;3255;p38"/>
            <p:cNvSpPr/>
            <p:nvPr/>
          </p:nvSpPr>
          <p:spPr>
            <a:xfrm>
              <a:off x="4009275" y="2012550"/>
              <a:ext cx="113000" cy="63350"/>
            </a:xfrm>
            <a:custGeom>
              <a:avLst/>
              <a:gdLst/>
              <a:ahLst/>
              <a:cxnLst/>
              <a:rect l="l" t="t" r="r" b="b"/>
              <a:pathLst>
                <a:path w="4520" h="2534" extrusionOk="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6" name="Google Shape;3256;p38"/>
            <p:cNvSpPr/>
            <p:nvPr/>
          </p:nvSpPr>
          <p:spPr>
            <a:xfrm>
              <a:off x="5628375" y="2987725"/>
              <a:ext cx="917850" cy="359500"/>
            </a:xfrm>
            <a:custGeom>
              <a:avLst/>
              <a:gdLst/>
              <a:ahLst/>
              <a:cxnLst/>
              <a:rect l="l" t="t" r="r" b="b"/>
              <a:pathLst>
                <a:path w="36714" h="14380" extrusionOk="0">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7" name="Google Shape;3257;p38"/>
            <p:cNvSpPr/>
            <p:nvPr/>
          </p:nvSpPr>
          <p:spPr>
            <a:xfrm>
              <a:off x="5054350" y="2306700"/>
              <a:ext cx="552950" cy="624825"/>
            </a:xfrm>
            <a:custGeom>
              <a:avLst/>
              <a:gdLst/>
              <a:ahLst/>
              <a:cxnLst/>
              <a:rect l="l" t="t" r="r" b="b"/>
              <a:pathLst>
                <a:path w="22118" h="24993" extrusionOk="0">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8" name="Google Shape;3258;p38"/>
            <p:cNvSpPr/>
            <p:nvPr/>
          </p:nvSpPr>
          <p:spPr>
            <a:xfrm>
              <a:off x="3550225" y="1870750"/>
              <a:ext cx="68775" cy="74775"/>
            </a:xfrm>
            <a:custGeom>
              <a:avLst/>
              <a:gdLst/>
              <a:ahLst/>
              <a:cxnLst/>
              <a:rect l="l" t="t" r="r" b="b"/>
              <a:pathLst>
                <a:path w="2751" h="2991" extrusionOk="0">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59" name="Google Shape;3259;p38"/>
            <p:cNvSpPr/>
            <p:nvPr/>
          </p:nvSpPr>
          <p:spPr>
            <a:xfrm>
              <a:off x="4538525" y="2209700"/>
              <a:ext cx="412575" cy="333525"/>
            </a:xfrm>
            <a:custGeom>
              <a:avLst/>
              <a:gdLst/>
              <a:ahLst/>
              <a:cxnLst/>
              <a:rect l="l" t="t" r="r" b="b"/>
              <a:pathLst>
                <a:path w="16503" h="13341" extrusionOk="0">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0" name="Google Shape;3260;p38"/>
            <p:cNvSpPr/>
            <p:nvPr/>
          </p:nvSpPr>
          <p:spPr>
            <a:xfrm>
              <a:off x="4458925" y="2262750"/>
              <a:ext cx="197150" cy="189200"/>
            </a:xfrm>
            <a:custGeom>
              <a:avLst/>
              <a:gdLst/>
              <a:ahLst/>
              <a:cxnLst/>
              <a:rect l="l" t="t" r="r" b="b"/>
              <a:pathLst>
                <a:path w="7886" h="7568" extrusionOk="0">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1" name="Google Shape;3261;p38"/>
            <p:cNvSpPr/>
            <p:nvPr/>
          </p:nvSpPr>
          <p:spPr>
            <a:xfrm>
              <a:off x="3353350" y="1635650"/>
              <a:ext cx="161225" cy="60525"/>
            </a:xfrm>
            <a:custGeom>
              <a:avLst/>
              <a:gdLst/>
              <a:ahLst/>
              <a:cxnLst/>
              <a:rect l="l" t="t" r="r" b="b"/>
              <a:pathLst>
                <a:path w="6449" h="2421" extrusionOk="0">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2" name="Google Shape;3262;p38"/>
            <p:cNvSpPr/>
            <p:nvPr/>
          </p:nvSpPr>
          <p:spPr>
            <a:xfrm>
              <a:off x="4377875" y="2357200"/>
              <a:ext cx="26000" cy="85600"/>
            </a:xfrm>
            <a:custGeom>
              <a:avLst/>
              <a:gdLst/>
              <a:ahLst/>
              <a:cxnLst/>
              <a:rect l="l" t="t" r="r" b="b"/>
              <a:pathLst>
                <a:path w="1040" h="3424" extrusionOk="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3" name="Google Shape;3263;p38"/>
            <p:cNvSpPr/>
            <p:nvPr/>
          </p:nvSpPr>
          <p:spPr>
            <a:xfrm>
              <a:off x="3842650" y="2045925"/>
              <a:ext cx="219725" cy="234550"/>
            </a:xfrm>
            <a:custGeom>
              <a:avLst/>
              <a:gdLst/>
              <a:ahLst/>
              <a:cxnLst/>
              <a:rect l="l" t="t" r="r" b="b"/>
              <a:pathLst>
                <a:path w="8789" h="9382" extrusionOk="0">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4" name="Google Shape;3264;p38"/>
            <p:cNvSpPr/>
            <p:nvPr/>
          </p:nvSpPr>
          <p:spPr>
            <a:xfrm>
              <a:off x="2174750" y="2691850"/>
              <a:ext cx="41400" cy="18575"/>
            </a:xfrm>
            <a:custGeom>
              <a:avLst/>
              <a:gdLst/>
              <a:ahLst/>
              <a:cxnLst/>
              <a:rect l="l" t="t" r="r" b="b"/>
              <a:pathLst>
                <a:path w="1656" h="743" extrusionOk="0">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5" name="Google Shape;3265;p38"/>
            <p:cNvSpPr/>
            <p:nvPr/>
          </p:nvSpPr>
          <p:spPr>
            <a:xfrm>
              <a:off x="4394425" y="2355200"/>
              <a:ext cx="75350" cy="94450"/>
            </a:xfrm>
            <a:custGeom>
              <a:avLst/>
              <a:gdLst/>
              <a:ahLst/>
              <a:cxnLst/>
              <a:rect l="l" t="t" r="r" b="b"/>
              <a:pathLst>
                <a:path w="3014" h="3778" extrusionOk="0">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6" name="Google Shape;3266;p38"/>
            <p:cNvSpPr/>
            <p:nvPr/>
          </p:nvSpPr>
          <p:spPr>
            <a:xfrm>
              <a:off x="6182725" y="2080450"/>
              <a:ext cx="189475" cy="327850"/>
            </a:xfrm>
            <a:custGeom>
              <a:avLst/>
              <a:gdLst/>
              <a:ahLst/>
              <a:cxnLst/>
              <a:rect l="l" t="t" r="r" b="b"/>
              <a:pathLst>
                <a:path w="7579" h="13114" extrusionOk="0">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7" name="Google Shape;3267;p38"/>
            <p:cNvSpPr/>
            <p:nvPr/>
          </p:nvSpPr>
          <p:spPr>
            <a:xfrm>
              <a:off x="4538525" y="1865050"/>
              <a:ext cx="710700" cy="323275"/>
            </a:xfrm>
            <a:custGeom>
              <a:avLst/>
              <a:gdLst/>
              <a:ahLst/>
              <a:cxnLst/>
              <a:rect l="l" t="t" r="r" b="b"/>
              <a:pathLst>
                <a:path w="28428" h="12931" extrusionOk="0">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8" name="Google Shape;3268;p38"/>
            <p:cNvSpPr/>
            <p:nvPr/>
          </p:nvSpPr>
          <p:spPr>
            <a:xfrm>
              <a:off x="4400700" y="2987150"/>
              <a:ext cx="158675" cy="231125"/>
            </a:xfrm>
            <a:custGeom>
              <a:avLst/>
              <a:gdLst/>
              <a:ahLst/>
              <a:cxnLst/>
              <a:rect l="l" t="t" r="r" b="b"/>
              <a:pathLst>
                <a:path w="6347" h="9245" extrusionOk="0">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69" name="Google Shape;3269;p38"/>
            <p:cNvSpPr/>
            <p:nvPr/>
          </p:nvSpPr>
          <p:spPr>
            <a:xfrm>
              <a:off x="5005550" y="2130100"/>
              <a:ext cx="179775" cy="89325"/>
            </a:xfrm>
            <a:custGeom>
              <a:avLst/>
              <a:gdLst/>
              <a:ahLst/>
              <a:cxnLst/>
              <a:rect l="l" t="t" r="r" b="b"/>
              <a:pathLst>
                <a:path w="7191" h="3573" extrusionOk="0">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0" name="Google Shape;3270;p38"/>
            <p:cNvSpPr/>
            <p:nvPr/>
          </p:nvSpPr>
          <p:spPr>
            <a:xfrm>
              <a:off x="5756200" y="2781725"/>
              <a:ext cx="105000" cy="92475"/>
            </a:xfrm>
            <a:custGeom>
              <a:avLst/>
              <a:gdLst/>
              <a:ahLst/>
              <a:cxnLst/>
              <a:rect l="l" t="t" r="r" b="b"/>
              <a:pathLst>
                <a:path w="4200" h="3699" extrusionOk="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1" name="Google Shape;3271;p38"/>
            <p:cNvSpPr/>
            <p:nvPr/>
          </p:nvSpPr>
          <p:spPr>
            <a:xfrm>
              <a:off x="6077175" y="2234525"/>
              <a:ext cx="84175" cy="97575"/>
            </a:xfrm>
            <a:custGeom>
              <a:avLst/>
              <a:gdLst/>
              <a:ahLst/>
              <a:cxnLst/>
              <a:rect l="l" t="t" r="r" b="b"/>
              <a:pathLst>
                <a:path w="3367" h="3903" extrusionOk="0">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2" name="Google Shape;3272;p38"/>
            <p:cNvSpPr/>
            <p:nvPr/>
          </p:nvSpPr>
          <p:spPr>
            <a:xfrm>
              <a:off x="4620100" y="2429950"/>
              <a:ext cx="37125" cy="35125"/>
            </a:xfrm>
            <a:custGeom>
              <a:avLst/>
              <a:gdLst/>
              <a:ahLst/>
              <a:cxnLst/>
              <a:rect l="l" t="t" r="r" b="b"/>
              <a:pathLst>
                <a:path w="1485" h="1405" extrusionOk="0">
                  <a:moveTo>
                    <a:pt x="982" y="80"/>
                  </a:moveTo>
                  <a:lnTo>
                    <a:pt x="457" y="0"/>
                  </a:lnTo>
                  <a:lnTo>
                    <a:pt x="1" y="879"/>
                  </a:lnTo>
                  <a:lnTo>
                    <a:pt x="697" y="959"/>
                  </a:lnTo>
                  <a:lnTo>
                    <a:pt x="937" y="1404"/>
                  </a:lnTo>
                  <a:lnTo>
                    <a:pt x="1485" y="1370"/>
                  </a:lnTo>
                  <a:lnTo>
                    <a:pt x="1142" y="685"/>
                  </a:lnTo>
                  <a:lnTo>
                    <a:pt x="1176" y="4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3" name="Google Shape;3273;p38"/>
            <p:cNvSpPr/>
            <p:nvPr/>
          </p:nvSpPr>
          <p:spPr>
            <a:xfrm>
              <a:off x="5691150" y="2602275"/>
              <a:ext cx="164075" cy="194600"/>
            </a:xfrm>
            <a:custGeom>
              <a:avLst/>
              <a:gdLst/>
              <a:ahLst/>
              <a:cxnLst/>
              <a:rect l="l" t="t" r="r" b="b"/>
              <a:pathLst>
                <a:path w="6563" h="7784" extrusionOk="0">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4" name="Google Shape;3274;p38"/>
            <p:cNvSpPr/>
            <p:nvPr/>
          </p:nvSpPr>
          <p:spPr>
            <a:xfrm>
              <a:off x="4390150" y="2326375"/>
              <a:ext cx="25125" cy="35125"/>
            </a:xfrm>
            <a:custGeom>
              <a:avLst/>
              <a:gdLst/>
              <a:ahLst/>
              <a:cxnLst/>
              <a:rect l="l" t="t" r="r" b="b"/>
              <a:pathLst>
                <a:path w="1005" h="1405" extrusionOk="0">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5" name="Google Shape;3275;p38"/>
            <p:cNvSpPr/>
            <p:nvPr/>
          </p:nvSpPr>
          <p:spPr>
            <a:xfrm>
              <a:off x="3492575" y="2918100"/>
              <a:ext cx="77925" cy="95325"/>
            </a:xfrm>
            <a:custGeom>
              <a:avLst/>
              <a:gdLst/>
              <a:ahLst/>
              <a:cxnLst/>
              <a:rect l="l" t="t" r="r" b="b"/>
              <a:pathLst>
                <a:path w="3117" h="3813" extrusionOk="0">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6" name="Google Shape;3276;p38"/>
            <p:cNvSpPr/>
            <p:nvPr/>
          </p:nvSpPr>
          <p:spPr>
            <a:xfrm>
              <a:off x="3902575" y="2360625"/>
              <a:ext cx="311000" cy="307300"/>
            </a:xfrm>
            <a:custGeom>
              <a:avLst/>
              <a:gdLst/>
              <a:ahLst/>
              <a:cxnLst/>
              <a:rect l="l" t="t" r="r" b="b"/>
              <a:pathLst>
                <a:path w="12440" h="12292" extrusionOk="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7" name="Google Shape;3277;p38"/>
            <p:cNvSpPr/>
            <p:nvPr/>
          </p:nvSpPr>
          <p:spPr>
            <a:xfrm>
              <a:off x="5313675" y="2889275"/>
              <a:ext cx="42550" cy="87625"/>
            </a:xfrm>
            <a:custGeom>
              <a:avLst/>
              <a:gdLst/>
              <a:ahLst/>
              <a:cxnLst/>
              <a:rect l="l" t="t" r="r" b="b"/>
              <a:pathLst>
                <a:path w="1702" h="3505" extrusionOk="0">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8" name="Google Shape;3278;p38"/>
            <p:cNvSpPr/>
            <p:nvPr/>
          </p:nvSpPr>
          <p:spPr>
            <a:xfrm>
              <a:off x="4240950" y="3762025"/>
              <a:ext cx="45950" cy="45400"/>
            </a:xfrm>
            <a:custGeom>
              <a:avLst/>
              <a:gdLst/>
              <a:ahLst/>
              <a:cxnLst/>
              <a:rect l="l" t="t" r="r" b="b"/>
              <a:pathLst>
                <a:path w="1838" h="1816" extrusionOk="0">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79" name="Google Shape;3279;p38"/>
            <p:cNvSpPr/>
            <p:nvPr/>
          </p:nvSpPr>
          <p:spPr>
            <a:xfrm>
              <a:off x="4070900" y="1843925"/>
              <a:ext cx="94750" cy="52825"/>
            </a:xfrm>
            <a:custGeom>
              <a:avLst/>
              <a:gdLst/>
              <a:ahLst/>
              <a:cxnLst/>
              <a:rect l="l" t="t" r="r" b="b"/>
              <a:pathLst>
                <a:path w="3790" h="2113" extrusionOk="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0" name="Google Shape;3280;p38"/>
            <p:cNvSpPr/>
            <p:nvPr/>
          </p:nvSpPr>
          <p:spPr>
            <a:xfrm>
              <a:off x="3820400" y="1979175"/>
              <a:ext cx="9725" cy="15125"/>
            </a:xfrm>
            <a:custGeom>
              <a:avLst/>
              <a:gdLst/>
              <a:ahLst/>
              <a:cxnLst/>
              <a:rect l="l" t="t" r="r" b="b"/>
              <a:pathLst>
                <a:path w="389" h="605" extrusionOk="0">
                  <a:moveTo>
                    <a:pt x="366" y="594"/>
                  </a:moveTo>
                  <a:lnTo>
                    <a:pt x="389" y="206"/>
                  </a:lnTo>
                  <a:lnTo>
                    <a:pt x="252" y="0"/>
                  </a:lnTo>
                  <a:lnTo>
                    <a:pt x="58" y="34"/>
                  </a:lnTo>
                  <a:lnTo>
                    <a:pt x="1" y="536"/>
                  </a:lnTo>
                  <a:lnTo>
                    <a:pt x="160" y="60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1" name="Google Shape;3281;p38"/>
            <p:cNvSpPr/>
            <p:nvPr/>
          </p:nvSpPr>
          <p:spPr>
            <a:xfrm>
              <a:off x="4068900" y="1810550"/>
              <a:ext cx="119275" cy="49950"/>
            </a:xfrm>
            <a:custGeom>
              <a:avLst/>
              <a:gdLst/>
              <a:ahLst/>
              <a:cxnLst/>
              <a:rect l="l" t="t" r="r" b="b"/>
              <a:pathLst>
                <a:path w="4771" h="1998" extrusionOk="0">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2" name="Google Shape;3282;p38"/>
            <p:cNvSpPr/>
            <p:nvPr/>
          </p:nvSpPr>
          <p:spPr>
            <a:xfrm>
              <a:off x="3387025" y="2300700"/>
              <a:ext cx="313000" cy="325550"/>
            </a:xfrm>
            <a:custGeom>
              <a:avLst/>
              <a:gdLst/>
              <a:ahLst/>
              <a:cxnLst/>
              <a:rect l="l" t="t" r="r" b="b"/>
              <a:pathLst>
                <a:path w="12520" h="13022" extrusionOk="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3" name="Google Shape;3283;p38"/>
            <p:cNvSpPr/>
            <p:nvPr/>
          </p:nvSpPr>
          <p:spPr>
            <a:xfrm>
              <a:off x="4189875" y="2015975"/>
              <a:ext cx="65925" cy="65925"/>
            </a:xfrm>
            <a:custGeom>
              <a:avLst/>
              <a:gdLst/>
              <a:ahLst/>
              <a:cxnLst/>
              <a:rect l="l" t="t" r="r" b="b"/>
              <a:pathLst>
                <a:path w="2637" h="2637" extrusionOk="0">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4" name="Google Shape;3284;p38"/>
            <p:cNvSpPr/>
            <p:nvPr/>
          </p:nvSpPr>
          <p:spPr>
            <a:xfrm>
              <a:off x="4569600" y="3385425"/>
              <a:ext cx="153250" cy="307875"/>
            </a:xfrm>
            <a:custGeom>
              <a:avLst/>
              <a:gdLst/>
              <a:ahLst/>
              <a:cxnLst/>
              <a:rect l="l" t="t" r="r" b="b"/>
              <a:pathLst>
                <a:path w="6130" h="12315" extrusionOk="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5" name="Google Shape;3285;p38"/>
            <p:cNvSpPr/>
            <p:nvPr/>
          </p:nvSpPr>
          <p:spPr>
            <a:xfrm>
              <a:off x="1486900" y="2369750"/>
              <a:ext cx="529250" cy="412575"/>
            </a:xfrm>
            <a:custGeom>
              <a:avLst/>
              <a:gdLst/>
              <a:ahLst/>
              <a:cxnLst/>
              <a:rect l="l" t="t" r="r" b="b"/>
              <a:pathLst>
                <a:path w="21170" h="16503" extrusionOk="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6" name="Google Shape;3286;p38"/>
            <p:cNvSpPr/>
            <p:nvPr/>
          </p:nvSpPr>
          <p:spPr>
            <a:xfrm>
              <a:off x="4096575" y="2151500"/>
              <a:ext cx="45950" cy="32825"/>
            </a:xfrm>
            <a:custGeom>
              <a:avLst/>
              <a:gdLst/>
              <a:ahLst/>
              <a:cxnLst/>
              <a:rect l="l" t="t" r="r" b="b"/>
              <a:pathLst>
                <a:path w="1838" h="1313" extrusionOk="0">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7" name="Google Shape;3287;p38"/>
            <p:cNvSpPr/>
            <p:nvPr/>
          </p:nvSpPr>
          <p:spPr>
            <a:xfrm>
              <a:off x="3479450" y="2545500"/>
              <a:ext cx="326425" cy="337525"/>
            </a:xfrm>
            <a:custGeom>
              <a:avLst/>
              <a:gdLst/>
              <a:ahLst/>
              <a:cxnLst/>
              <a:rect l="l" t="t" r="r" b="b"/>
              <a:pathLst>
                <a:path w="13057" h="13501" extrusionOk="0">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8" name="Google Shape;3288;p38"/>
            <p:cNvSpPr/>
            <p:nvPr/>
          </p:nvSpPr>
          <p:spPr>
            <a:xfrm>
              <a:off x="5533650" y="2469325"/>
              <a:ext cx="174925" cy="417425"/>
            </a:xfrm>
            <a:custGeom>
              <a:avLst/>
              <a:gdLst/>
              <a:ahLst/>
              <a:cxnLst/>
              <a:rect l="l" t="t" r="r" b="b"/>
              <a:pathLst>
                <a:path w="6997" h="16697" extrusionOk="0">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89" name="Google Shape;3289;p38"/>
            <p:cNvSpPr/>
            <p:nvPr/>
          </p:nvSpPr>
          <p:spPr>
            <a:xfrm>
              <a:off x="4057775" y="2124950"/>
              <a:ext cx="33400" cy="36275"/>
            </a:xfrm>
            <a:custGeom>
              <a:avLst/>
              <a:gdLst/>
              <a:ahLst/>
              <a:cxnLst/>
              <a:rect l="l" t="t" r="r" b="b"/>
              <a:pathLst>
                <a:path w="1336" h="1451" extrusionOk="0">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0" name="Google Shape;3290;p38"/>
            <p:cNvSpPr/>
            <p:nvPr/>
          </p:nvSpPr>
          <p:spPr>
            <a:xfrm>
              <a:off x="5255200" y="1937225"/>
              <a:ext cx="593450" cy="230275"/>
            </a:xfrm>
            <a:custGeom>
              <a:avLst/>
              <a:gdLst/>
              <a:ahLst/>
              <a:cxnLst/>
              <a:rect l="l" t="t" r="r" b="b"/>
              <a:pathLst>
                <a:path w="23738" h="9211" extrusionOk="0">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1" name="Google Shape;3291;p38"/>
            <p:cNvSpPr/>
            <p:nvPr/>
          </p:nvSpPr>
          <p:spPr>
            <a:xfrm>
              <a:off x="4320550" y="3346350"/>
              <a:ext cx="210275" cy="372625"/>
            </a:xfrm>
            <a:custGeom>
              <a:avLst/>
              <a:gdLst/>
              <a:ahLst/>
              <a:cxnLst/>
              <a:rect l="l" t="t" r="r" b="b"/>
              <a:pathLst>
                <a:path w="8411" h="14905" extrusionOk="0">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2" name="Google Shape;3292;p38"/>
            <p:cNvSpPr/>
            <p:nvPr/>
          </p:nvSpPr>
          <p:spPr>
            <a:xfrm>
              <a:off x="3386175" y="2490425"/>
              <a:ext cx="239400" cy="290175"/>
            </a:xfrm>
            <a:custGeom>
              <a:avLst/>
              <a:gdLst/>
              <a:ahLst/>
              <a:cxnLst/>
              <a:rect l="l" t="t" r="r" b="b"/>
              <a:pathLst>
                <a:path w="9576" h="11607" extrusionOk="0">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3" name="Google Shape;3293;p38"/>
            <p:cNvSpPr/>
            <p:nvPr/>
          </p:nvSpPr>
          <p:spPr>
            <a:xfrm>
              <a:off x="4371050" y="3321525"/>
              <a:ext cx="59350" cy="172050"/>
            </a:xfrm>
            <a:custGeom>
              <a:avLst/>
              <a:gdLst/>
              <a:ahLst/>
              <a:cxnLst/>
              <a:rect l="l" t="t" r="r" b="b"/>
              <a:pathLst>
                <a:path w="2374" h="6882" extrusionOk="0">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4" name="Google Shape;3294;p38"/>
            <p:cNvSpPr/>
            <p:nvPr/>
          </p:nvSpPr>
          <p:spPr>
            <a:xfrm>
              <a:off x="5723100" y="2954900"/>
              <a:ext cx="383475" cy="139550"/>
            </a:xfrm>
            <a:custGeom>
              <a:avLst/>
              <a:gdLst/>
              <a:ahLst/>
              <a:cxnLst/>
              <a:rect l="l" t="t" r="r" b="b"/>
              <a:pathLst>
                <a:path w="15339" h="5582" extrusionOk="0">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5" name="Google Shape;3295;p38"/>
            <p:cNvSpPr/>
            <p:nvPr/>
          </p:nvSpPr>
          <p:spPr>
            <a:xfrm>
              <a:off x="3953650" y="3496700"/>
              <a:ext cx="263350" cy="274775"/>
            </a:xfrm>
            <a:custGeom>
              <a:avLst/>
              <a:gdLst/>
              <a:ahLst/>
              <a:cxnLst/>
              <a:rect l="l" t="t" r="r" b="b"/>
              <a:pathLst>
                <a:path w="10534" h="10991" extrusionOk="0">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6" name="Google Shape;3296;p38"/>
            <p:cNvSpPr/>
            <p:nvPr/>
          </p:nvSpPr>
          <p:spPr>
            <a:xfrm>
              <a:off x="3727100" y="2579450"/>
              <a:ext cx="307025" cy="268200"/>
            </a:xfrm>
            <a:custGeom>
              <a:avLst/>
              <a:gdLst/>
              <a:ahLst/>
              <a:cxnLst/>
              <a:rect l="l" t="t" r="r" b="b"/>
              <a:pathLst>
                <a:path w="12281" h="10728" extrusionOk="0">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7" name="Google Shape;3297;p38"/>
            <p:cNvSpPr/>
            <p:nvPr/>
          </p:nvSpPr>
          <p:spPr>
            <a:xfrm>
              <a:off x="3775325" y="2797425"/>
              <a:ext cx="236250" cy="218550"/>
            </a:xfrm>
            <a:custGeom>
              <a:avLst/>
              <a:gdLst/>
              <a:ahLst/>
              <a:cxnLst/>
              <a:rect l="l" t="t" r="r" b="b"/>
              <a:pathLst>
                <a:path w="9450" h="8742" extrusionOk="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8" name="Google Shape;3298;p38"/>
            <p:cNvSpPr/>
            <p:nvPr/>
          </p:nvSpPr>
          <p:spPr>
            <a:xfrm>
              <a:off x="1977050" y="2771450"/>
              <a:ext cx="94450" cy="97325"/>
            </a:xfrm>
            <a:custGeom>
              <a:avLst/>
              <a:gdLst/>
              <a:ahLst/>
              <a:cxnLst/>
              <a:rect l="l" t="t" r="r" b="b"/>
              <a:pathLst>
                <a:path w="3778" h="3893" extrusionOk="0">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299" name="Google Shape;3299;p38"/>
            <p:cNvSpPr/>
            <p:nvPr/>
          </p:nvSpPr>
          <p:spPr>
            <a:xfrm>
              <a:off x="3778450" y="1905550"/>
              <a:ext cx="63375" cy="58800"/>
            </a:xfrm>
            <a:custGeom>
              <a:avLst/>
              <a:gdLst/>
              <a:ahLst/>
              <a:cxnLst/>
              <a:rect l="l" t="t" r="r" b="b"/>
              <a:pathLst>
                <a:path w="2535" h="2352" extrusionOk="0">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0" name="Google Shape;3300;p38"/>
            <p:cNvSpPr/>
            <p:nvPr/>
          </p:nvSpPr>
          <p:spPr>
            <a:xfrm>
              <a:off x="3799850" y="1383450"/>
              <a:ext cx="372075" cy="424550"/>
            </a:xfrm>
            <a:custGeom>
              <a:avLst/>
              <a:gdLst/>
              <a:ahLst/>
              <a:cxnLst/>
              <a:rect l="l" t="t" r="r" b="b"/>
              <a:pathLst>
                <a:path w="14883" h="16982" extrusionOk="0">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1" name="Google Shape;3301;p38"/>
            <p:cNvSpPr/>
            <p:nvPr/>
          </p:nvSpPr>
          <p:spPr>
            <a:xfrm>
              <a:off x="5268050" y="2421950"/>
              <a:ext cx="165500" cy="91050"/>
            </a:xfrm>
            <a:custGeom>
              <a:avLst/>
              <a:gdLst/>
              <a:ahLst/>
              <a:cxnLst/>
              <a:rect l="l" t="t" r="r" b="b"/>
              <a:pathLst>
                <a:path w="6620" h="3642" extrusionOk="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2" name="Google Shape;3302;p38"/>
            <p:cNvSpPr/>
            <p:nvPr/>
          </p:nvSpPr>
          <p:spPr>
            <a:xfrm>
              <a:off x="6693125" y="3893550"/>
              <a:ext cx="362375" cy="274500"/>
            </a:xfrm>
            <a:custGeom>
              <a:avLst/>
              <a:gdLst/>
              <a:ahLst/>
              <a:cxnLst/>
              <a:rect l="l" t="t" r="r" b="b"/>
              <a:pathLst>
                <a:path w="14495" h="10980" extrusionOk="0">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3" name="Google Shape;3303;p38"/>
            <p:cNvSpPr/>
            <p:nvPr/>
          </p:nvSpPr>
          <p:spPr>
            <a:xfrm>
              <a:off x="4746775" y="2513250"/>
              <a:ext cx="147250" cy="221150"/>
            </a:xfrm>
            <a:custGeom>
              <a:avLst/>
              <a:gdLst/>
              <a:ahLst/>
              <a:cxnLst/>
              <a:rect l="l" t="t" r="r" b="b"/>
              <a:pathLst>
                <a:path w="5890" h="8846" extrusionOk="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4" name="Google Shape;3304;p38"/>
            <p:cNvSpPr/>
            <p:nvPr/>
          </p:nvSpPr>
          <p:spPr>
            <a:xfrm>
              <a:off x="4893150" y="2268750"/>
              <a:ext cx="296175" cy="305875"/>
            </a:xfrm>
            <a:custGeom>
              <a:avLst/>
              <a:gdLst/>
              <a:ahLst/>
              <a:cxnLst/>
              <a:rect l="l" t="t" r="r" b="b"/>
              <a:pathLst>
                <a:path w="11847" h="12235" extrusionOk="0">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5" name="Google Shape;3305;p38"/>
            <p:cNvSpPr/>
            <p:nvPr/>
          </p:nvSpPr>
          <p:spPr>
            <a:xfrm>
              <a:off x="2063775" y="2894125"/>
              <a:ext cx="114150" cy="54250"/>
            </a:xfrm>
            <a:custGeom>
              <a:avLst/>
              <a:gdLst/>
              <a:ahLst/>
              <a:cxnLst/>
              <a:rect l="l" t="t" r="r" b="b"/>
              <a:pathLst>
                <a:path w="4566" h="2170" extrusionOk="0">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6" name="Google Shape;3306;p38"/>
            <p:cNvSpPr/>
            <p:nvPr/>
          </p:nvSpPr>
          <p:spPr>
            <a:xfrm>
              <a:off x="2091450" y="3113250"/>
              <a:ext cx="264225" cy="415150"/>
            </a:xfrm>
            <a:custGeom>
              <a:avLst/>
              <a:gdLst/>
              <a:ahLst/>
              <a:cxnLst/>
              <a:rect l="l" t="t" r="r" b="b"/>
              <a:pathLst>
                <a:path w="10569" h="16606" extrusionOk="0">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7" name="Google Shape;3307;p38"/>
            <p:cNvSpPr/>
            <p:nvPr/>
          </p:nvSpPr>
          <p:spPr>
            <a:xfrm>
              <a:off x="6061750" y="2692150"/>
              <a:ext cx="189200" cy="293600"/>
            </a:xfrm>
            <a:custGeom>
              <a:avLst/>
              <a:gdLst/>
              <a:ahLst/>
              <a:cxnLst/>
              <a:rect l="l" t="t" r="r" b="b"/>
              <a:pathLst>
                <a:path w="7568" h="11744" extrusionOk="0">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8" name="Google Shape;3308;p38"/>
            <p:cNvSpPr/>
            <p:nvPr/>
          </p:nvSpPr>
          <p:spPr>
            <a:xfrm>
              <a:off x="6537350" y="3168875"/>
              <a:ext cx="304175" cy="184900"/>
            </a:xfrm>
            <a:custGeom>
              <a:avLst/>
              <a:gdLst/>
              <a:ahLst/>
              <a:cxnLst/>
              <a:rect l="l" t="t" r="r" b="b"/>
              <a:pathLst>
                <a:path w="12167" h="7396" extrusionOk="0">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09" name="Google Shape;3309;p38"/>
            <p:cNvSpPr/>
            <p:nvPr/>
          </p:nvSpPr>
          <p:spPr>
            <a:xfrm>
              <a:off x="3959925" y="1876450"/>
              <a:ext cx="177200" cy="127000"/>
            </a:xfrm>
            <a:custGeom>
              <a:avLst/>
              <a:gdLst/>
              <a:ahLst/>
              <a:cxnLst/>
              <a:rect l="l" t="t" r="r" b="b"/>
              <a:pathLst>
                <a:path w="7088" h="5080" extrusionOk="0">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0" name="Google Shape;3310;p38"/>
            <p:cNvSpPr/>
            <p:nvPr/>
          </p:nvSpPr>
          <p:spPr>
            <a:xfrm>
              <a:off x="6017825" y="2136950"/>
              <a:ext cx="90750" cy="119275"/>
            </a:xfrm>
            <a:custGeom>
              <a:avLst/>
              <a:gdLst/>
              <a:ahLst/>
              <a:cxnLst/>
              <a:rect l="l" t="t" r="r" b="b"/>
              <a:pathLst>
                <a:path w="3630" h="4771" extrusionOk="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1" name="Google Shape;3311;p38"/>
            <p:cNvSpPr/>
            <p:nvPr/>
          </p:nvSpPr>
          <p:spPr>
            <a:xfrm>
              <a:off x="3544225" y="2152350"/>
              <a:ext cx="59950" cy="123275"/>
            </a:xfrm>
            <a:custGeom>
              <a:avLst/>
              <a:gdLst/>
              <a:ahLst/>
              <a:cxnLst/>
              <a:rect l="l" t="t" r="r" b="b"/>
              <a:pathLst>
                <a:path w="2398" h="4931" extrusionOk="0">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2" name="Google Shape;3312;p38"/>
            <p:cNvSpPr/>
            <p:nvPr/>
          </p:nvSpPr>
          <p:spPr>
            <a:xfrm>
              <a:off x="2492025" y="3550900"/>
              <a:ext cx="169500" cy="186625"/>
            </a:xfrm>
            <a:custGeom>
              <a:avLst/>
              <a:gdLst/>
              <a:ahLst/>
              <a:cxnLst/>
              <a:rect l="l" t="t" r="r" b="b"/>
              <a:pathLst>
                <a:path w="6780" h="7465" extrusionOk="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3" name="Google Shape;3313;p38"/>
            <p:cNvSpPr/>
            <p:nvPr/>
          </p:nvSpPr>
          <p:spPr>
            <a:xfrm>
              <a:off x="4390150" y="2374025"/>
              <a:ext cx="10875" cy="26850"/>
            </a:xfrm>
            <a:custGeom>
              <a:avLst/>
              <a:gdLst/>
              <a:ahLst/>
              <a:cxnLst/>
              <a:rect l="l" t="t" r="r" b="b"/>
              <a:pathLst>
                <a:path w="435" h="1074" extrusionOk="0">
                  <a:moveTo>
                    <a:pt x="377" y="126"/>
                  </a:moveTo>
                  <a:lnTo>
                    <a:pt x="92" y="1"/>
                  </a:lnTo>
                  <a:lnTo>
                    <a:pt x="1" y="617"/>
                  </a:lnTo>
                  <a:lnTo>
                    <a:pt x="195" y="720"/>
                  </a:lnTo>
                  <a:lnTo>
                    <a:pt x="24" y="834"/>
                  </a:lnTo>
                  <a:lnTo>
                    <a:pt x="12" y="1073"/>
                  </a:lnTo>
                  <a:lnTo>
                    <a:pt x="354" y="959"/>
                  </a:lnTo>
                  <a:lnTo>
                    <a:pt x="434" y="6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4" name="Google Shape;3314;p38"/>
            <p:cNvSpPr/>
            <p:nvPr/>
          </p:nvSpPr>
          <p:spPr>
            <a:xfrm>
              <a:off x="4709975" y="2519525"/>
              <a:ext cx="17425" cy="35400"/>
            </a:xfrm>
            <a:custGeom>
              <a:avLst/>
              <a:gdLst/>
              <a:ahLst/>
              <a:cxnLst/>
              <a:rect l="l" t="t" r="r" b="b"/>
              <a:pathLst>
                <a:path w="697" h="1416" extrusionOk="0">
                  <a:moveTo>
                    <a:pt x="583" y="1359"/>
                  </a:moveTo>
                  <a:lnTo>
                    <a:pt x="697" y="811"/>
                  </a:lnTo>
                  <a:lnTo>
                    <a:pt x="628" y="286"/>
                  </a:lnTo>
                  <a:lnTo>
                    <a:pt x="355" y="1"/>
                  </a:lnTo>
                  <a:lnTo>
                    <a:pt x="149" y="103"/>
                  </a:lnTo>
                  <a:lnTo>
                    <a:pt x="1" y="571"/>
                  </a:lnTo>
                  <a:lnTo>
                    <a:pt x="115" y="1245"/>
                  </a:lnTo>
                  <a:lnTo>
                    <a:pt x="366" y="14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5" name="Google Shape;3315;p38"/>
            <p:cNvSpPr/>
            <p:nvPr/>
          </p:nvSpPr>
          <p:spPr>
            <a:xfrm>
              <a:off x="4082300" y="2021400"/>
              <a:ext cx="171225" cy="100150"/>
            </a:xfrm>
            <a:custGeom>
              <a:avLst/>
              <a:gdLst/>
              <a:ahLst/>
              <a:cxnLst/>
              <a:rect l="l" t="t" r="r" b="b"/>
              <a:pathLst>
                <a:path w="6849" h="4006" extrusionOk="0">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6" name="Google Shape;3316;p38"/>
            <p:cNvSpPr/>
            <p:nvPr/>
          </p:nvSpPr>
          <p:spPr>
            <a:xfrm>
              <a:off x="4052075" y="1374325"/>
              <a:ext cx="2474475" cy="802875"/>
            </a:xfrm>
            <a:custGeom>
              <a:avLst/>
              <a:gdLst/>
              <a:ahLst/>
              <a:cxnLst/>
              <a:rect l="l" t="t" r="r" b="b"/>
              <a:pathLst>
                <a:path w="98979" h="32115" extrusionOk="0">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7" name="Google Shape;3317;p38"/>
            <p:cNvSpPr/>
            <p:nvPr/>
          </p:nvSpPr>
          <p:spPr>
            <a:xfrm>
              <a:off x="4302575" y="3138075"/>
              <a:ext cx="36525" cy="40250"/>
            </a:xfrm>
            <a:custGeom>
              <a:avLst/>
              <a:gdLst/>
              <a:ahLst/>
              <a:cxnLst/>
              <a:rect l="l" t="t" r="r" b="b"/>
              <a:pathLst>
                <a:path w="1461" h="1610" extrusionOk="0">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8" name="Google Shape;3318;p38"/>
            <p:cNvSpPr/>
            <p:nvPr/>
          </p:nvSpPr>
          <p:spPr>
            <a:xfrm>
              <a:off x="3386175" y="2484725"/>
              <a:ext cx="167200" cy="151225"/>
            </a:xfrm>
            <a:custGeom>
              <a:avLst/>
              <a:gdLst/>
              <a:ahLst/>
              <a:cxnLst/>
              <a:rect l="l" t="t" r="r" b="b"/>
              <a:pathLst>
                <a:path w="6688" h="6049" extrusionOk="0">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19" name="Google Shape;3319;p38"/>
            <p:cNvSpPr/>
            <p:nvPr/>
          </p:nvSpPr>
          <p:spPr>
            <a:xfrm>
              <a:off x="4391300" y="2382575"/>
              <a:ext cx="421975" cy="358950"/>
            </a:xfrm>
            <a:custGeom>
              <a:avLst/>
              <a:gdLst/>
              <a:ahLst/>
              <a:cxnLst/>
              <a:rect l="l" t="t" r="r" b="b"/>
              <a:pathLst>
                <a:path w="16879" h="14358" extrusionOk="0">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0" name="Google Shape;3320;p38"/>
            <p:cNvSpPr/>
            <p:nvPr/>
          </p:nvSpPr>
          <p:spPr>
            <a:xfrm>
              <a:off x="4157925" y="2613100"/>
              <a:ext cx="321850" cy="303325"/>
            </a:xfrm>
            <a:custGeom>
              <a:avLst/>
              <a:gdLst/>
              <a:ahLst/>
              <a:cxnLst/>
              <a:rect l="l" t="t" r="r" b="b"/>
              <a:pathLst>
                <a:path w="12874" h="12133" extrusionOk="0">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1" name="Google Shape;3321;p38"/>
            <p:cNvSpPr/>
            <p:nvPr/>
          </p:nvSpPr>
          <p:spPr>
            <a:xfrm>
              <a:off x="4198425" y="2834225"/>
              <a:ext cx="229425" cy="198300"/>
            </a:xfrm>
            <a:custGeom>
              <a:avLst/>
              <a:gdLst/>
              <a:ahLst/>
              <a:cxnLst/>
              <a:rect l="l" t="t" r="r" b="b"/>
              <a:pathLst>
                <a:path w="9177" h="7932" extrusionOk="0">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2" name="Google Shape;3322;p38"/>
            <p:cNvSpPr/>
            <p:nvPr/>
          </p:nvSpPr>
          <p:spPr>
            <a:xfrm>
              <a:off x="3371325" y="2735800"/>
              <a:ext cx="121850" cy="96450"/>
            </a:xfrm>
            <a:custGeom>
              <a:avLst/>
              <a:gdLst/>
              <a:ahLst/>
              <a:cxnLst/>
              <a:rect l="l" t="t" r="r" b="b"/>
              <a:pathLst>
                <a:path w="4874" h="3858" extrusionOk="0">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3" name="Google Shape;3323;p38"/>
            <p:cNvSpPr/>
            <p:nvPr/>
          </p:nvSpPr>
          <p:spPr>
            <a:xfrm>
              <a:off x="3456650" y="2884150"/>
              <a:ext cx="60500" cy="74200"/>
            </a:xfrm>
            <a:custGeom>
              <a:avLst/>
              <a:gdLst/>
              <a:ahLst/>
              <a:cxnLst/>
              <a:rect l="l" t="t" r="r" b="b"/>
              <a:pathLst>
                <a:path w="2420" h="2968" extrusionOk="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4" name="Google Shape;3324;p38"/>
            <p:cNvSpPr/>
            <p:nvPr/>
          </p:nvSpPr>
          <p:spPr>
            <a:xfrm>
              <a:off x="1930550" y="2784875"/>
              <a:ext cx="47375" cy="28825"/>
            </a:xfrm>
            <a:custGeom>
              <a:avLst/>
              <a:gdLst/>
              <a:ahLst/>
              <a:cxnLst/>
              <a:rect l="l" t="t" r="r" b="b"/>
              <a:pathLst>
                <a:path w="1895" h="1153" extrusionOk="0">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5" name="Google Shape;3325;p38"/>
            <p:cNvSpPr/>
            <p:nvPr/>
          </p:nvSpPr>
          <p:spPr>
            <a:xfrm>
              <a:off x="4057500" y="2067050"/>
              <a:ext cx="81050" cy="86175"/>
            </a:xfrm>
            <a:custGeom>
              <a:avLst/>
              <a:gdLst/>
              <a:ahLst/>
              <a:cxnLst/>
              <a:rect l="l" t="t" r="r" b="b"/>
              <a:pathLst>
                <a:path w="3242" h="3447" extrusionOk="0">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6" name="Google Shape;3326;p38"/>
            <p:cNvSpPr/>
            <p:nvPr/>
          </p:nvSpPr>
          <p:spPr>
            <a:xfrm>
              <a:off x="2559075" y="2975175"/>
              <a:ext cx="82750" cy="95875"/>
            </a:xfrm>
            <a:custGeom>
              <a:avLst/>
              <a:gdLst/>
              <a:ahLst/>
              <a:cxnLst/>
              <a:rect l="l" t="t" r="r" b="b"/>
              <a:pathLst>
                <a:path w="3310" h="3835" extrusionOk="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7" name="Google Shape;3327;p38"/>
            <p:cNvSpPr/>
            <p:nvPr/>
          </p:nvSpPr>
          <p:spPr>
            <a:xfrm>
              <a:off x="4018125" y="1991425"/>
              <a:ext cx="98150" cy="40250"/>
            </a:xfrm>
            <a:custGeom>
              <a:avLst/>
              <a:gdLst/>
              <a:ahLst/>
              <a:cxnLst/>
              <a:rect l="l" t="t" r="r" b="b"/>
              <a:pathLst>
                <a:path w="3926" h="1610" extrusionOk="0">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8" name="Google Shape;3328;p38"/>
            <p:cNvSpPr/>
            <p:nvPr/>
          </p:nvSpPr>
          <p:spPr>
            <a:xfrm>
              <a:off x="3965900" y="2051625"/>
              <a:ext cx="50525" cy="31125"/>
            </a:xfrm>
            <a:custGeom>
              <a:avLst/>
              <a:gdLst/>
              <a:ahLst/>
              <a:cxnLst/>
              <a:rect l="l" t="t" r="r" b="b"/>
              <a:pathLst>
                <a:path w="2021" h="1245" extrusionOk="0">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29" name="Google Shape;3329;p38"/>
            <p:cNvSpPr/>
            <p:nvPr/>
          </p:nvSpPr>
          <p:spPr>
            <a:xfrm>
              <a:off x="3899725" y="1585450"/>
              <a:ext cx="181750" cy="280475"/>
            </a:xfrm>
            <a:custGeom>
              <a:avLst/>
              <a:gdLst/>
              <a:ahLst/>
              <a:cxnLst/>
              <a:rect l="l" t="t" r="r" b="b"/>
              <a:pathLst>
                <a:path w="7270" h="11219" extrusionOk="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0" name="Google Shape;3330;p38"/>
            <p:cNvSpPr/>
            <p:nvPr/>
          </p:nvSpPr>
          <p:spPr>
            <a:xfrm>
              <a:off x="4317400" y="3694425"/>
              <a:ext cx="27125" cy="37100"/>
            </a:xfrm>
            <a:custGeom>
              <a:avLst/>
              <a:gdLst/>
              <a:ahLst/>
              <a:cxnLst/>
              <a:rect l="l" t="t" r="r" b="b"/>
              <a:pathLst>
                <a:path w="1085" h="1484" extrusionOk="0">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1" name="Google Shape;3331;p38"/>
            <p:cNvSpPr/>
            <p:nvPr/>
          </p:nvSpPr>
          <p:spPr>
            <a:xfrm>
              <a:off x="4398425" y="2266175"/>
              <a:ext cx="115875" cy="113000"/>
            </a:xfrm>
            <a:custGeom>
              <a:avLst/>
              <a:gdLst/>
              <a:ahLst/>
              <a:cxnLst/>
              <a:rect l="l" t="t" r="r" b="b"/>
              <a:pathLst>
                <a:path w="4635" h="4520" extrusionOk="0">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2" name="Google Shape;3332;p38"/>
            <p:cNvSpPr/>
            <p:nvPr/>
          </p:nvSpPr>
          <p:spPr>
            <a:xfrm>
              <a:off x="3990150" y="2580875"/>
              <a:ext cx="204875" cy="362650"/>
            </a:xfrm>
            <a:custGeom>
              <a:avLst/>
              <a:gdLst/>
              <a:ahLst/>
              <a:cxnLst/>
              <a:rect l="l" t="t" r="r" b="b"/>
              <a:pathLst>
                <a:path w="8195" h="14506" extrusionOk="0">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3" name="Google Shape;3333;p38"/>
            <p:cNvSpPr/>
            <p:nvPr/>
          </p:nvSpPr>
          <p:spPr>
            <a:xfrm>
              <a:off x="3720250" y="2862175"/>
              <a:ext cx="38550" cy="115300"/>
            </a:xfrm>
            <a:custGeom>
              <a:avLst/>
              <a:gdLst/>
              <a:ahLst/>
              <a:cxnLst/>
              <a:rect l="l" t="t" r="r" b="b"/>
              <a:pathLst>
                <a:path w="1542" h="4612" extrusionOk="0">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4" name="Google Shape;3334;p38"/>
            <p:cNvSpPr/>
            <p:nvPr/>
          </p:nvSpPr>
          <p:spPr>
            <a:xfrm>
              <a:off x="5643225" y="2649050"/>
              <a:ext cx="173475" cy="334125"/>
            </a:xfrm>
            <a:custGeom>
              <a:avLst/>
              <a:gdLst/>
              <a:ahLst/>
              <a:cxnLst/>
              <a:rect l="l" t="t" r="r" b="b"/>
              <a:pathLst>
                <a:path w="6939" h="13365" extrusionOk="0">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5" name="Google Shape;3335;p38"/>
            <p:cNvSpPr/>
            <p:nvPr/>
          </p:nvSpPr>
          <p:spPr>
            <a:xfrm>
              <a:off x="4972475" y="2181450"/>
              <a:ext cx="151225" cy="96450"/>
            </a:xfrm>
            <a:custGeom>
              <a:avLst/>
              <a:gdLst/>
              <a:ahLst/>
              <a:cxnLst/>
              <a:rect l="l" t="t" r="r" b="b"/>
              <a:pathLst>
                <a:path w="6049" h="3858" extrusionOk="0">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6" name="Google Shape;3336;p38"/>
            <p:cNvSpPr/>
            <p:nvPr/>
          </p:nvSpPr>
          <p:spPr>
            <a:xfrm>
              <a:off x="4682025" y="2141800"/>
              <a:ext cx="283625" cy="169775"/>
            </a:xfrm>
            <a:custGeom>
              <a:avLst/>
              <a:gdLst/>
              <a:ahLst/>
              <a:cxnLst/>
              <a:rect l="l" t="t" r="r" b="b"/>
              <a:pathLst>
                <a:path w="11345" h="6791" extrusionOk="0">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7" name="Google Shape;3337;p38"/>
            <p:cNvSpPr/>
            <p:nvPr/>
          </p:nvSpPr>
          <p:spPr>
            <a:xfrm>
              <a:off x="6216675" y="3299850"/>
              <a:ext cx="48250" cy="25400"/>
            </a:xfrm>
            <a:custGeom>
              <a:avLst/>
              <a:gdLst/>
              <a:ahLst/>
              <a:cxnLst/>
              <a:rect l="l" t="t" r="r" b="b"/>
              <a:pathLst>
                <a:path w="1930" h="1016" extrusionOk="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8" name="Google Shape;3338;p38"/>
            <p:cNvSpPr/>
            <p:nvPr/>
          </p:nvSpPr>
          <p:spPr>
            <a:xfrm>
              <a:off x="3864050" y="2263900"/>
              <a:ext cx="75925" cy="160375"/>
            </a:xfrm>
            <a:custGeom>
              <a:avLst/>
              <a:gdLst/>
              <a:ahLst/>
              <a:cxnLst/>
              <a:rect l="l" t="t" r="r" b="b"/>
              <a:pathLst>
                <a:path w="3037" h="6415" extrusionOk="0">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39" name="Google Shape;3339;p38"/>
            <p:cNvSpPr/>
            <p:nvPr/>
          </p:nvSpPr>
          <p:spPr>
            <a:xfrm>
              <a:off x="4199275" y="2155475"/>
              <a:ext cx="360100" cy="143550"/>
            </a:xfrm>
            <a:custGeom>
              <a:avLst/>
              <a:gdLst/>
              <a:ahLst/>
              <a:cxnLst/>
              <a:rect l="l" t="t" r="r" b="b"/>
              <a:pathLst>
                <a:path w="14404" h="5742" extrusionOk="0">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0" name="Google Shape;3340;p38"/>
            <p:cNvSpPr/>
            <p:nvPr/>
          </p:nvSpPr>
          <p:spPr>
            <a:xfrm>
              <a:off x="6070875" y="2538075"/>
              <a:ext cx="28850" cy="75625"/>
            </a:xfrm>
            <a:custGeom>
              <a:avLst/>
              <a:gdLst/>
              <a:ahLst/>
              <a:cxnLst/>
              <a:rect l="l" t="t" r="r" b="b"/>
              <a:pathLst>
                <a:path w="1154" h="3025" extrusionOk="0">
                  <a:moveTo>
                    <a:pt x="971" y="2283"/>
                  </a:moveTo>
                  <a:lnTo>
                    <a:pt x="1142" y="834"/>
                  </a:lnTo>
                  <a:lnTo>
                    <a:pt x="1154" y="274"/>
                  </a:lnTo>
                  <a:lnTo>
                    <a:pt x="743" y="1"/>
                  </a:lnTo>
                  <a:lnTo>
                    <a:pt x="275" y="685"/>
                  </a:lnTo>
                  <a:lnTo>
                    <a:pt x="1" y="1587"/>
                  </a:lnTo>
                  <a:lnTo>
                    <a:pt x="206" y="2260"/>
                  </a:lnTo>
                  <a:lnTo>
                    <a:pt x="777" y="302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1" name="Google Shape;3341;p38"/>
            <p:cNvSpPr/>
            <p:nvPr/>
          </p:nvSpPr>
          <p:spPr>
            <a:xfrm>
              <a:off x="4313700" y="3135225"/>
              <a:ext cx="211725" cy="242825"/>
            </a:xfrm>
            <a:custGeom>
              <a:avLst/>
              <a:gdLst/>
              <a:ahLst/>
              <a:cxnLst/>
              <a:rect l="l" t="t" r="r" b="b"/>
              <a:pathLst>
                <a:path w="8469" h="9713" extrusionOk="0">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2" name="Google Shape;3342;p38"/>
            <p:cNvSpPr/>
            <p:nvPr/>
          </p:nvSpPr>
          <p:spPr>
            <a:xfrm>
              <a:off x="4313975" y="3015675"/>
              <a:ext cx="109575" cy="128975"/>
            </a:xfrm>
            <a:custGeom>
              <a:avLst/>
              <a:gdLst/>
              <a:ahLst/>
              <a:cxnLst/>
              <a:rect l="l" t="t" r="r" b="b"/>
              <a:pathLst>
                <a:path w="4383" h="5159" extrusionOk="0">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3" name="Google Shape;3343;p38"/>
            <p:cNvSpPr/>
            <p:nvPr/>
          </p:nvSpPr>
          <p:spPr>
            <a:xfrm>
              <a:off x="4109700" y="1931225"/>
              <a:ext cx="313850" cy="175775"/>
            </a:xfrm>
            <a:custGeom>
              <a:avLst/>
              <a:gdLst/>
              <a:ahLst/>
              <a:cxnLst/>
              <a:rect l="l" t="t" r="r" b="b"/>
              <a:pathLst>
                <a:path w="12554" h="7031" extrusionOk="0">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4" name="Google Shape;3344;p38"/>
            <p:cNvSpPr/>
            <p:nvPr/>
          </p:nvSpPr>
          <p:spPr>
            <a:xfrm>
              <a:off x="2610425" y="3795125"/>
              <a:ext cx="97300" cy="109875"/>
            </a:xfrm>
            <a:custGeom>
              <a:avLst/>
              <a:gdLst/>
              <a:ahLst/>
              <a:cxnLst/>
              <a:rect l="l" t="t" r="r" b="b"/>
              <a:pathLst>
                <a:path w="3892" h="4395" extrusionOk="0">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5" name="Google Shape;3345;p38"/>
            <p:cNvSpPr/>
            <p:nvPr/>
          </p:nvSpPr>
          <p:spPr>
            <a:xfrm>
              <a:off x="586475" y="1543225"/>
              <a:ext cx="1932400" cy="1139800"/>
            </a:xfrm>
            <a:custGeom>
              <a:avLst/>
              <a:gdLst/>
              <a:ahLst/>
              <a:cxnLst/>
              <a:rect l="l" t="t" r="r" b="b"/>
              <a:pathLst>
                <a:path w="77296" h="45592" extrusionOk="0">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6" name="Google Shape;3346;p38"/>
            <p:cNvSpPr/>
            <p:nvPr/>
          </p:nvSpPr>
          <p:spPr>
            <a:xfrm>
              <a:off x="4725950" y="2079875"/>
              <a:ext cx="338975" cy="188625"/>
            </a:xfrm>
            <a:custGeom>
              <a:avLst/>
              <a:gdLst/>
              <a:ahLst/>
              <a:cxnLst/>
              <a:rect l="l" t="t" r="r" b="b"/>
              <a:pathLst>
                <a:path w="13559" h="7545" extrusionOk="0">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7" name="Google Shape;3347;p38"/>
            <p:cNvSpPr/>
            <p:nvPr/>
          </p:nvSpPr>
          <p:spPr>
            <a:xfrm>
              <a:off x="2257775" y="2836225"/>
              <a:ext cx="269925" cy="259650"/>
            </a:xfrm>
            <a:custGeom>
              <a:avLst/>
              <a:gdLst/>
              <a:ahLst/>
              <a:cxnLst/>
              <a:rect l="l" t="t" r="r" b="b"/>
              <a:pathLst>
                <a:path w="10797" h="10386" extrusionOk="0">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8" name="Google Shape;3348;p38"/>
            <p:cNvSpPr/>
            <p:nvPr/>
          </p:nvSpPr>
          <p:spPr>
            <a:xfrm>
              <a:off x="5724250" y="2582300"/>
              <a:ext cx="172625" cy="334400"/>
            </a:xfrm>
            <a:custGeom>
              <a:avLst/>
              <a:gdLst/>
              <a:ahLst/>
              <a:cxnLst/>
              <a:rect l="l" t="t" r="r" b="b"/>
              <a:pathLst>
                <a:path w="6905" h="13376" extrusionOk="0">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49" name="Google Shape;3349;p38"/>
            <p:cNvSpPr/>
            <p:nvPr/>
          </p:nvSpPr>
          <p:spPr>
            <a:xfrm>
              <a:off x="7026375" y="3443925"/>
              <a:ext cx="18575" cy="45100"/>
            </a:xfrm>
            <a:custGeom>
              <a:avLst/>
              <a:gdLst/>
              <a:ahLst/>
              <a:cxnLst/>
              <a:rect l="l" t="t" r="r" b="b"/>
              <a:pathLst>
                <a:path w="743" h="1804" extrusionOk="0">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0" name="Google Shape;3350;p38"/>
            <p:cNvSpPr/>
            <p:nvPr/>
          </p:nvSpPr>
          <p:spPr>
            <a:xfrm>
              <a:off x="4566475" y="2681025"/>
              <a:ext cx="206300" cy="145525"/>
            </a:xfrm>
            <a:custGeom>
              <a:avLst/>
              <a:gdLst/>
              <a:ahLst/>
              <a:cxnLst/>
              <a:rect l="l" t="t" r="r" b="b"/>
              <a:pathLst>
                <a:path w="8252" h="5821" extrusionOk="0">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1" name="Google Shape;3351;p38"/>
            <p:cNvSpPr/>
            <p:nvPr/>
          </p:nvSpPr>
          <p:spPr>
            <a:xfrm>
              <a:off x="4037225" y="3613400"/>
              <a:ext cx="321850" cy="288750"/>
            </a:xfrm>
            <a:custGeom>
              <a:avLst/>
              <a:gdLst/>
              <a:ahLst/>
              <a:cxnLst/>
              <a:rect l="l" t="t" r="r" b="b"/>
              <a:pathLst>
                <a:path w="12874" h="11550" extrusionOk="0">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2" name="Google Shape;3352;p38"/>
            <p:cNvSpPr/>
            <p:nvPr/>
          </p:nvSpPr>
          <p:spPr>
            <a:xfrm>
              <a:off x="4155075" y="3299275"/>
              <a:ext cx="233975" cy="220275"/>
            </a:xfrm>
            <a:custGeom>
              <a:avLst/>
              <a:gdLst/>
              <a:ahLst/>
              <a:cxnLst/>
              <a:rect l="l" t="t" r="r" b="b"/>
              <a:pathLst>
                <a:path w="9359" h="8811" extrusionOk="0">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3" name="Google Shape;3353;p38"/>
            <p:cNvSpPr/>
            <p:nvPr/>
          </p:nvSpPr>
          <p:spPr>
            <a:xfrm>
              <a:off x="4220675" y="3463900"/>
              <a:ext cx="150950" cy="153800"/>
            </a:xfrm>
            <a:custGeom>
              <a:avLst/>
              <a:gdLst/>
              <a:ahLst/>
              <a:cxnLst/>
              <a:rect l="l" t="t" r="r" b="b"/>
              <a:pathLst>
                <a:path w="6038" h="6152" extrusionOk="0">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4" name="Google Shape;3354;p38"/>
            <p:cNvSpPr/>
            <p:nvPr/>
          </p:nvSpPr>
          <p:spPr>
            <a:xfrm>
              <a:off x="4542225" y="2839350"/>
              <a:ext cx="197750" cy="311025"/>
            </a:xfrm>
            <a:custGeom>
              <a:avLst/>
              <a:gdLst/>
              <a:ahLst/>
              <a:cxnLst/>
              <a:rect l="l" t="t" r="r" b="b"/>
              <a:pathLst>
                <a:path w="7910" h="12441" extrusionOk="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5" name="Google Shape;3355;p38"/>
            <p:cNvSpPr/>
            <p:nvPr/>
          </p:nvSpPr>
          <p:spPr>
            <a:xfrm>
              <a:off x="2628975" y="2981450"/>
              <a:ext cx="58225" cy="84175"/>
            </a:xfrm>
            <a:custGeom>
              <a:avLst/>
              <a:gdLst/>
              <a:ahLst/>
              <a:cxnLst/>
              <a:rect l="l" t="t" r="r" b="b"/>
              <a:pathLst>
                <a:path w="2329" h="3367" extrusionOk="0">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6" name="Google Shape;3356;p38"/>
            <p:cNvSpPr/>
            <p:nvPr/>
          </p:nvSpPr>
          <p:spPr>
            <a:xfrm>
              <a:off x="3640650" y="1956900"/>
              <a:ext cx="255375" cy="215450"/>
            </a:xfrm>
            <a:custGeom>
              <a:avLst/>
              <a:gdLst/>
              <a:ahLst/>
              <a:cxnLst/>
              <a:rect l="l" t="t" r="r" b="b"/>
              <a:pathLst>
                <a:path w="10215" h="8618" extrusionOk="0">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7" name="Google Shape;3357;p38"/>
            <p:cNvSpPr/>
            <p:nvPr/>
          </p:nvSpPr>
          <p:spPr>
            <a:xfrm>
              <a:off x="3550500" y="2120100"/>
              <a:ext cx="250800" cy="176350"/>
            </a:xfrm>
            <a:custGeom>
              <a:avLst/>
              <a:gdLst/>
              <a:ahLst/>
              <a:cxnLst/>
              <a:rect l="l" t="t" r="r" b="b"/>
              <a:pathLst>
                <a:path w="10032" h="7054" extrusionOk="0">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8" name="Google Shape;3358;p38"/>
            <p:cNvSpPr/>
            <p:nvPr/>
          </p:nvSpPr>
          <p:spPr>
            <a:xfrm>
              <a:off x="2326825" y="2825950"/>
              <a:ext cx="3450" cy="4300"/>
            </a:xfrm>
            <a:custGeom>
              <a:avLst/>
              <a:gdLst/>
              <a:ahLst/>
              <a:cxnLst/>
              <a:rect l="l" t="t" r="r" b="b"/>
              <a:pathLst>
                <a:path w="138" h="172" extrusionOk="0">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59" name="Google Shape;3359;p38"/>
            <p:cNvSpPr/>
            <p:nvPr/>
          </p:nvSpPr>
          <p:spPr>
            <a:xfrm>
              <a:off x="2474325" y="2697550"/>
              <a:ext cx="3450" cy="2025"/>
            </a:xfrm>
            <a:custGeom>
              <a:avLst/>
              <a:gdLst/>
              <a:ahLst/>
              <a:cxnLst/>
              <a:rect l="l" t="t" r="r" b="b"/>
              <a:pathLst>
                <a:path w="138" h="81" extrusionOk="0">
                  <a:moveTo>
                    <a:pt x="126" y="47"/>
                  </a:moveTo>
                  <a:lnTo>
                    <a:pt x="138" y="12"/>
                  </a:lnTo>
                  <a:lnTo>
                    <a:pt x="104" y="1"/>
                  </a:lnTo>
                  <a:lnTo>
                    <a:pt x="1" y="69"/>
                  </a:lnTo>
                  <a:lnTo>
                    <a:pt x="1" y="8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0" name="Google Shape;3360;p38"/>
            <p:cNvSpPr/>
            <p:nvPr/>
          </p:nvSpPr>
          <p:spPr>
            <a:xfrm>
              <a:off x="3747075" y="2144350"/>
              <a:ext cx="6025" cy="4600"/>
            </a:xfrm>
            <a:custGeom>
              <a:avLst/>
              <a:gdLst/>
              <a:ahLst/>
              <a:cxnLst/>
              <a:rect l="l" t="t" r="r" b="b"/>
              <a:pathLst>
                <a:path w="241" h="184" extrusionOk="0">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1" name="Google Shape;3361;p38"/>
            <p:cNvSpPr/>
            <p:nvPr/>
          </p:nvSpPr>
          <p:spPr>
            <a:xfrm>
              <a:off x="2497150" y="2710400"/>
              <a:ext cx="3750" cy="16000"/>
            </a:xfrm>
            <a:custGeom>
              <a:avLst/>
              <a:gdLst/>
              <a:ahLst/>
              <a:cxnLst/>
              <a:rect l="l" t="t" r="r" b="b"/>
              <a:pathLst>
                <a:path w="150" h="640" extrusionOk="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2" name="Google Shape;3362;p38"/>
            <p:cNvSpPr/>
            <p:nvPr/>
          </p:nvSpPr>
          <p:spPr>
            <a:xfrm>
              <a:off x="2187025" y="2500700"/>
              <a:ext cx="108150" cy="136700"/>
            </a:xfrm>
            <a:custGeom>
              <a:avLst/>
              <a:gdLst/>
              <a:ahLst/>
              <a:cxnLst/>
              <a:rect l="l" t="t" r="r" b="b"/>
              <a:pathLst>
                <a:path w="4326" h="5468" extrusionOk="0">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3" name="Google Shape;3363;p38"/>
            <p:cNvSpPr/>
            <p:nvPr/>
          </p:nvSpPr>
          <p:spPr>
            <a:xfrm>
              <a:off x="2482900" y="2377725"/>
              <a:ext cx="4300" cy="2900"/>
            </a:xfrm>
            <a:custGeom>
              <a:avLst/>
              <a:gdLst/>
              <a:ahLst/>
              <a:cxnLst/>
              <a:rect l="l" t="t" r="r" b="b"/>
              <a:pathLst>
                <a:path w="172" h="116" extrusionOk="0">
                  <a:moveTo>
                    <a:pt x="114" y="81"/>
                  </a:moveTo>
                  <a:lnTo>
                    <a:pt x="171" y="1"/>
                  </a:lnTo>
                  <a:lnTo>
                    <a:pt x="149" y="1"/>
                  </a:lnTo>
                  <a:lnTo>
                    <a:pt x="80" y="69"/>
                  </a:lnTo>
                  <a:lnTo>
                    <a:pt x="0" y="92"/>
                  </a:lnTo>
                  <a:lnTo>
                    <a:pt x="12" y="115"/>
                  </a:lnTo>
                  <a:lnTo>
                    <a:pt x="23"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4" name="Google Shape;3364;p38"/>
            <p:cNvSpPr/>
            <p:nvPr/>
          </p:nvSpPr>
          <p:spPr>
            <a:xfrm>
              <a:off x="2535100" y="2809975"/>
              <a:ext cx="4300" cy="6025"/>
            </a:xfrm>
            <a:custGeom>
              <a:avLst/>
              <a:gdLst/>
              <a:ahLst/>
              <a:cxnLst/>
              <a:rect l="l" t="t" r="r" b="b"/>
              <a:pathLst>
                <a:path w="172" h="241" extrusionOk="0">
                  <a:moveTo>
                    <a:pt x="115" y="206"/>
                  </a:moveTo>
                  <a:lnTo>
                    <a:pt x="172" y="149"/>
                  </a:lnTo>
                  <a:lnTo>
                    <a:pt x="138" y="114"/>
                  </a:lnTo>
                  <a:lnTo>
                    <a:pt x="46" y="0"/>
                  </a:lnTo>
                  <a:lnTo>
                    <a:pt x="1" y="12"/>
                  </a:lnTo>
                  <a:lnTo>
                    <a:pt x="1" y="149"/>
                  </a:lnTo>
                  <a:lnTo>
                    <a:pt x="23" y="194"/>
                  </a:lnTo>
                  <a:lnTo>
                    <a:pt x="92"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5" name="Google Shape;3365;p38"/>
            <p:cNvSpPr/>
            <p:nvPr/>
          </p:nvSpPr>
          <p:spPr>
            <a:xfrm>
              <a:off x="4582175" y="3370025"/>
              <a:ext cx="25700" cy="22850"/>
            </a:xfrm>
            <a:custGeom>
              <a:avLst/>
              <a:gdLst/>
              <a:ahLst/>
              <a:cxnLst/>
              <a:rect l="l" t="t" r="r" b="b"/>
              <a:pathLst>
                <a:path w="1028" h="914" extrusionOk="0">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6" name="Google Shape;3366;p38"/>
            <p:cNvSpPr/>
            <p:nvPr/>
          </p:nvSpPr>
          <p:spPr>
            <a:xfrm>
              <a:off x="3219825" y="2722100"/>
              <a:ext cx="52250" cy="53950"/>
            </a:xfrm>
            <a:custGeom>
              <a:avLst/>
              <a:gdLst/>
              <a:ahLst/>
              <a:cxnLst/>
              <a:rect l="l" t="t" r="r" b="b"/>
              <a:pathLst>
                <a:path w="2090" h="2158" extrusionOk="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7" name="Google Shape;3367;p38"/>
            <p:cNvSpPr/>
            <p:nvPr/>
          </p:nvSpPr>
          <p:spPr>
            <a:xfrm>
              <a:off x="2116850" y="2663600"/>
              <a:ext cx="33975" cy="11150"/>
            </a:xfrm>
            <a:custGeom>
              <a:avLst/>
              <a:gdLst/>
              <a:ahLst/>
              <a:cxnLst/>
              <a:rect l="l" t="t" r="r" b="b"/>
              <a:pathLst>
                <a:path w="1359" h="446" extrusionOk="0">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8" name="Google Shape;3368;p38"/>
            <p:cNvSpPr/>
            <p:nvPr/>
          </p:nvSpPr>
          <p:spPr>
            <a:xfrm>
              <a:off x="2502300" y="2757475"/>
              <a:ext cx="4300" cy="9150"/>
            </a:xfrm>
            <a:custGeom>
              <a:avLst/>
              <a:gdLst/>
              <a:ahLst/>
              <a:cxnLst/>
              <a:rect l="l" t="t" r="r" b="b"/>
              <a:pathLst>
                <a:path w="172" h="366" extrusionOk="0">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69" name="Google Shape;3369;p38"/>
            <p:cNvSpPr/>
            <p:nvPr/>
          </p:nvSpPr>
          <p:spPr>
            <a:xfrm>
              <a:off x="2671775" y="4270150"/>
              <a:ext cx="55925" cy="22575"/>
            </a:xfrm>
            <a:custGeom>
              <a:avLst/>
              <a:gdLst/>
              <a:ahLst/>
              <a:cxnLst/>
              <a:rect l="l" t="t" r="r" b="b"/>
              <a:pathLst>
                <a:path w="2237" h="903" extrusionOk="0">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0" name="Google Shape;3370;p38"/>
            <p:cNvSpPr/>
            <p:nvPr/>
          </p:nvSpPr>
          <p:spPr>
            <a:xfrm>
              <a:off x="3605000" y="1719250"/>
              <a:ext cx="16275" cy="19425"/>
            </a:xfrm>
            <a:custGeom>
              <a:avLst/>
              <a:gdLst/>
              <a:ahLst/>
              <a:cxnLst/>
              <a:rect l="l" t="t" r="r" b="b"/>
              <a:pathLst>
                <a:path w="651" h="777" extrusionOk="0">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1" name="Google Shape;3371;p38"/>
            <p:cNvSpPr/>
            <p:nvPr/>
          </p:nvSpPr>
          <p:spPr>
            <a:xfrm>
              <a:off x="2490875" y="2834500"/>
              <a:ext cx="4025" cy="5175"/>
            </a:xfrm>
            <a:custGeom>
              <a:avLst/>
              <a:gdLst/>
              <a:ahLst/>
              <a:cxnLst/>
              <a:rect l="l" t="t" r="r" b="b"/>
              <a:pathLst>
                <a:path w="161" h="207" extrusionOk="0">
                  <a:moveTo>
                    <a:pt x="58" y="195"/>
                  </a:moveTo>
                  <a:lnTo>
                    <a:pt x="138" y="172"/>
                  </a:lnTo>
                  <a:lnTo>
                    <a:pt x="160" y="12"/>
                  </a:lnTo>
                  <a:lnTo>
                    <a:pt x="115" y="1"/>
                  </a:lnTo>
                  <a:lnTo>
                    <a:pt x="81" y="46"/>
                  </a:lnTo>
                  <a:lnTo>
                    <a:pt x="35" y="115"/>
                  </a:lnTo>
                  <a:lnTo>
                    <a:pt x="35" y="172"/>
                  </a:lnTo>
                  <a:lnTo>
                    <a:pt x="1" y="20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2" name="Google Shape;3372;p38"/>
            <p:cNvSpPr/>
            <p:nvPr/>
          </p:nvSpPr>
          <p:spPr>
            <a:xfrm>
              <a:off x="5953900" y="2600000"/>
              <a:ext cx="8875" cy="8850"/>
            </a:xfrm>
            <a:custGeom>
              <a:avLst/>
              <a:gdLst/>
              <a:ahLst/>
              <a:cxnLst/>
              <a:rect l="l" t="t" r="r" b="b"/>
              <a:pathLst>
                <a:path w="355" h="354" extrusionOk="0">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3" name="Google Shape;3373;p38"/>
            <p:cNvSpPr/>
            <p:nvPr/>
          </p:nvSpPr>
          <p:spPr>
            <a:xfrm>
              <a:off x="2478900" y="2717250"/>
              <a:ext cx="5725" cy="7150"/>
            </a:xfrm>
            <a:custGeom>
              <a:avLst/>
              <a:gdLst/>
              <a:ahLst/>
              <a:cxnLst/>
              <a:rect l="l" t="t" r="r" b="b"/>
              <a:pathLst>
                <a:path w="229" h="286" extrusionOk="0">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4" name="Google Shape;3374;p38"/>
            <p:cNvSpPr/>
            <p:nvPr/>
          </p:nvSpPr>
          <p:spPr>
            <a:xfrm>
              <a:off x="2507725" y="2792275"/>
              <a:ext cx="4000" cy="8600"/>
            </a:xfrm>
            <a:custGeom>
              <a:avLst/>
              <a:gdLst/>
              <a:ahLst/>
              <a:cxnLst/>
              <a:rect l="l" t="t" r="r" b="b"/>
              <a:pathLst>
                <a:path w="160" h="344" extrusionOk="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5" name="Google Shape;3375;p38"/>
            <p:cNvSpPr/>
            <p:nvPr/>
          </p:nvSpPr>
          <p:spPr>
            <a:xfrm>
              <a:off x="3889450" y="2042500"/>
              <a:ext cx="2300" cy="4875"/>
            </a:xfrm>
            <a:custGeom>
              <a:avLst/>
              <a:gdLst/>
              <a:ahLst/>
              <a:cxnLst/>
              <a:rect l="l" t="t" r="r" b="b"/>
              <a:pathLst>
                <a:path w="92" h="195" extrusionOk="0">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6" name="Google Shape;3376;p38"/>
            <p:cNvSpPr/>
            <p:nvPr/>
          </p:nvSpPr>
          <p:spPr>
            <a:xfrm>
              <a:off x="5191300" y="3015675"/>
              <a:ext cx="2300" cy="23125"/>
            </a:xfrm>
            <a:custGeom>
              <a:avLst/>
              <a:gdLst/>
              <a:ahLst/>
              <a:cxnLst/>
              <a:rect l="l" t="t" r="r" b="b"/>
              <a:pathLst>
                <a:path w="92" h="925" extrusionOk="0">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7" name="Google Shape;3377;p38"/>
            <p:cNvSpPr/>
            <p:nvPr/>
          </p:nvSpPr>
          <p:spPr>
            <a:xfrm>
              <a:off x="3988150" y="2293000"/>
              <a:ext cx="7450" cy="6300"/>
            </a:xfrm>
            <a:custGeom>
              <a:avLst/>
              <a:gdLst/>
              <a:ahLst/>
              <a:cxnLst/>
              <a:rect l="l" t="t" r="r" b="b"/>
              <a:pathLst>
                <a:path w="298" h="252" extrusionOk="0">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8" name="Google Shape;3378;p38"/>
            <p:cNvSpPr/>
            <p:nvPr/>
          </p:nvSpPr>
          <p:spPr>
            <a:xfrm>
              <a:off x="2489750" y="2730650"/>
              <a:ext cx="1450" cy="2875"/>
            </a:xfrm>
            <a:custGeom>
              <a:avLst/>
              <a:gdLst/>
              <a:ahLst/>
              <a:cxnLst/>
              <a:rect l="l" t="t" r="r" b="b"/>
              <a:pathLst>
                <a:path w="58" h="115" extrusionOk="0">
                  <a:moveTo>
                    <a:pt x="57" y="69"/>
                  </a:moveTo>
                  <a:lnTo>
                    <a:pt x="46" y="1"/>
                  </a:lnTo>
                  <a:lnTo>
                    <a:pt x="34" y="1"/>
                  </a:lnTo>
                  <a:lnTo>
                    <a:pt x="0" y="58"/>
                  </a:lnTo>
                  <a:lnTo>
                    <a:pt x="0" y="104"/>
                  </a:lnTo>
                  <a:lnTo>
                    <a:pt x="46"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79" name="Google Shape;3379;p38"/>
            <p:cNvSpPr/>
            <p:nvPr/>
          </p:nvSpPr>
          <p:spPr>
            <a:xfrm>
              <a:off x="4848925" y="3565450"/>
              <a:ext cx="9725" cy="12300"/>
            </a:xfrm>
            <a:custGeom>
              <a:avLst/>
              <a:gdLst/>
              <a:ahLst/>
              <a:cxnLst/>
              <a:rect l="l" t="t" r="r" b="b"/>
              <a:pathLst>
                <a:path w="389" h="492" extrusionOk="0">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0" name="Google Shape;3380;p38"/>
            <p:cNvSpPr/>
            <p:nvPr/>
          </p:nvSpPr>
          <p:spPr>
            <a:xfrm>
              <a:off x="6873450" y="3546050"/>
              <a:ext cx="149525" cy="80200"/>
            </a:xfrm>
            <a:custGeom>
              <a:avLst/>
              <a:gdLst/>
              <a:ahLst/>
              <a:cxnLst/>
              <a:rect l="l" t="t" r="r" b="b"/>
              <a:pathLst>
                <a:path w="5981" h="3208" extrusionOk="0">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1" name="Google Shape;3381;p38"/>
            <p:cNvSpPr/>
            <p:nvPr/>
          </p:nvSpPr>
          <p:spPr>
            <a:xfrm>
              <a:off x="7066600" y="3123225"/>
              <a:ext cx="1175" cy="1450"/>
            </a:xfrm>
            <a:custGeom>
              <a:avLst/>
              <a:gdLst/>
              <a:ahLst/>
              <a:cxnLst/>
              <a:rect l="l" t="t" r="r" b="b"/>
              <a:pathLst>
                <a:path w="47" h="58" extrusionOk="0">
                  <a:moveTo>
                    <a:pt x="46" y="35"/>
                  </a:moveTo>
                  <a:lnTo>
                    <a:pt x="46" y="1"/>
                  </a:lnTo>
                  <a:lnTo>
                    <a:pt x="23" y="1"/>
                  </a:lnTo>
                  <a:lnTo>
                    <a:pt x="12" y="1"/>
                  </a:lnTo>
                  <a:lnTo>
                    <a:pt x="1" y="35"/>
                  </a:lnTo>
                  <a:lnTo>
                    <a:pt x="12" y="47"/>
                  </a:lnTo>
                  <a:lnTo>
                    <a:pt x="23" y="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2" name="Google Shape;3382;p38"/>
            <p:cNvSpPr/>
            <p:nvPr/>
          </p:nvSpPr>
          <p:spPr>
            <a:xfrm>
              <a:off x="1214425" y="3663900"/>
              <a:ext cx="1750" cy="2300"/>
            </a:xfrm>
            <a:custGeom>
              <a:avLst/>
              <a:gdLst/>
              <a:ahLst/>
              <a:cxnLst/>
              <a:rect l="l" t="t" r="r" b="b"/>
              <a:pathLst>
                <a:path w="70" h="92" extrusionOk="0">
                  <a:moveTo>
                    <a:pt x="69" y="80"/>
                  </a:moveTo>
                  <a:lnTo>
                    <a:pt x="69" y="46"/>
                  </a:lnTo>
                  <a:lnTo>
                    <a:pt x="46" y="11"/>
                  </a:lnTo>
                  <a:lnTo>
                    <a:pt x="23" y="0"/>
                  </a:lnTo>
                  <a:lnTo>
                    <a:pt x="1" y="11"/>
                  </a:lnTo>
                  <a:lnTo>
                    <a:pt x="23" y="46"/>
                  </a:lnTo>
                  <a:lnTo>
                    <a:pt x="46" y="80"/>
                  </a:lnTo>
                  <a:lnTo>
                    <a:pt x="69" y="9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3" name="Google Shape;3383;p38"/>
            <p:cNvSpPr/>
            <p:nvPr/>
          </p:nvSpPr>
          <p:spPr>
            <a:xfrm>
              <a:off x="2379600" y="2691850"/>
              <a:ext cx="52250" cy="13150"/>
            </a:xfrm>
            <a:custGeom>
              <a:avLst/>
              <a:gdLst/>
              <a:ahLst/>
              <a:cxnLst/>
              <a:rect l="l" t="t" r="r" b="b"/>
              <a:pathLst>
                <a:path w="2090" h="526" extrusionOk="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4" name="Google Shape;3384;p38"/>
            <p:cNvSpPr/>
            <p:nvPr/>
          </p:nvSpPr>
          <p:spPr>
            <a:xfrm>
              <a:off x="721700" y="3311250"/>
              <a:ext cx="309875" cy="274775"/>
            </a:xfrm>
            <a:custGeom>
              <a:avLst/>
              <a:gdLst/>
              <a:ahLst/>
              <a:cxnLst/>
              <a:rect l="l" t="t" r="r" b="b"/>
              <a:pathLst>
                <a:path w="12395" h="10991" extrusionOk="0">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5" name="Google Shape;3385;p38"/>
            <p:cNvSpPr/>
            <p:nvPr/>
          </p:nvSpPr>
          <p:spPr>
            <a:xfrm>
              <a:off x="5798700" y="3079300"/>
              <a:ext cx="6875" cy="4025"/>
            </a:xfrm>
            <a:custGeom>
              <a:avLst/>
              <a:gdLst/>
              <a:ahLst/>
              <a:cxnLst/>
              <a:rect l="l" t="t" r="r" b="b"/>
              <a:pathLst>
                <a:path w="275" h="161" extrusionOk="0">
                  <a:moveTo>
                    <a:pt x="263" y="103"/>
                  </a:moveTo>
                  <a:lnTo>
                    <a:pt x="275" y="80"/>
                  </a:lnTo>
                  <a:lnTo>
                    <a:pt x="240" y="46"/>
                  </a:lnTo>
                  <a:lnTo>
                    <a:pt x="206" y="35"/>
                  </a:lnTo>
                  <a:lnTo>
                    <a:pt x="126" y="0"/>
                  </a:lnTo>
                  <a:lnTo>
                    <a:pt x="46" y="23"/>
                  </a:lnTo>
                  <a:lnTo>
                    <a:pt x="1" y="103"/>
                  </a:lnTo>
                  <a:lnTo>
                    <a:pt x="126" y="16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6" name="Google Shape;3386;p38"/>
            <p:cNvSpPr/>
            <p:nvPr/>
          </p:nvSpPr>
          <p:spPr>
            <a:xfrm>
              <a:off x="6833800" y="3262175"/>
              <a:ext cx="212850" cy="118425"/>
            </a:xfrm>
            <a:custGeom>
              <a:avLst/>
              <a:gdLst/>
              <a:ahLst/>
              <a:cxnLst/>
              <a:rect l="l" t="t" r="r" b="b"/>
              <a:pathLst>
                <a:path w="8514" h="4737" extrusionOk="0">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7" name="Google Shape;3387;p38"/>
            <p:cNvSpPr/>
            <p:nvPr/>
          </p:nvSpPr>
          <p:spPr>
            <a:xfrm>
              <a:off x="3851225" y="3073600"/>
              <a:ext cx="19700" cy="37675"/>
            </a:xfrm>
            <a:custGeom>
              <a:avLst/>
              <a:gdLst/>
              <a:ahLst/>
              <a:cxnLst/>
              <a:rect l="l" t="t" r="r" b="b"/>
              <a:pathLst>
                <a:path w="788" h="1507" extrusionOk="0">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8" name="Google Shape;3388;p38"/>
            <p:cNvSpPr/>
            <p:nvPr/>
          </p:nvSpPr>
          <p:spPr>
            <a:xfrm>
              <a:off x="2474625" y="2702125"/>
              <a:ext cx="2025" cy="1175"/>
            </a:xfrm>
            <a:custGeom>
              <a:avLst/>
              <a:gdLst/>
              <a:ahLst/>
              <a:cxnLst/>
              <a:rect l="l" t="t" r="r" b="b"/>
              <a:pathLst>
                <a:path w="81" h="47" extrusionOk="0">
                  <a:moveTo>
                    <a:pt x="0" y="1"/>
                  </a:moveTo>
                  <a:lnTo>
                    <a:pt x="0" y="1"/>
                  </a:lnTo>
                  <a:lnTo>
                    <a:pt x="23" y="35"/>
                  </a:lnTo>
                  <a:lnTo>
                    <a:pt x="69" y="46"/>
                  </a:lnTo>
                  <a:lnTo>
                    <a:pt x="80" y="35"/>
                  </a:lnTo>
                  <a:lnTo>
                    <a:pt x="8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89" name="Google Shape;3389;p38"/>
            <p:cNvSpPr/>
            <p:nvPr/>
          </p:nvSpPr>
          <p:spPr>
            <a:xfrm>
              <a:off x="4830100" y="3215675"/>
              <a:ext cx="3150" cy="5150"/>
            </a:xfrm>
            <a:custGeom>
              <a:avLst/>
              <a:gdLst/>
              <a:ahLst/>
              <a:cxnLst/>
              <a:rect l="l" t="t" r="r" b="b"/>
              <a:pathLst>
                <a:path w="126" h="206" extrusionOk="0">
                  <a:moveTo>
                    <a:pt x="126" y="115"/>
                  </a:moveTo>
                  <a:lnTo>
                    <a:pt x="57" y="0"/>
                  </a:lnTo>
                  <a:lnTo>
                    <a:pt x="0" y="46"/>
                  </a:lnTo>
                  <a:lnTo>
                    <a:pt x="35" y="80"/>
                  </a:lnTo>
                  <a:lnTo>
                    <a:pt x="69" y="115"/>
                  </a:lnTo>
                  <a:lnTo>
                    <a:pt x="80" y="172"/>
                  </a:lnTo>
                  <a:lnTo>
                    <a:pt x="126" y="20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0" name="Google Shape;3390;p38"/>
            <p:cNvSpPr/>
            <p:nvPr/>
          </p:nvSpPr>
          <p:spPr>
            <a:xfrm>
              <a:off x="2301725" y="2613975"/>
              <a:ext cx="13725" cy="4875"/>
            </a:xfrm>
            <a:custGeom>
              <a:avLst/>
              <a:gdLst/>
              <a:ahLst/>
              <a:cxnLst/>
              <a:rect l="l" t="t" r="r" b="b"/>
              <a:pathLst>
                <a:path w="549" h="195" extrusionOk="0">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1" name="Google Shape;3391;p38"/>
            <p:cNvSpPr/>
            <p:nvPr/>
          </p:nvSpPr>
          <p:spPr>
            <a:xfrm>
              <a:off x="275475" y="3533500"/>
              <a:ext cx="13725" cy="65375"/>
            </a:xfrm>
            <a:custGeom>
              <a:avLst/>
              <a:gdLst/>
              <a:ahLst/>
              <a:cxnLst/>
              <a:rect l="l" t="t" r="r" b="b"/>
              <a:pathLst>
                <a:path w="549" h="2615" extrusionOk="0">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2" name="Google Shape;3392;p38"/>
            <p:cNvSpPr/>
            <p:nvPr/>
          </p:nvSpPr>
          <p:spPr>
            <a:xfrm>
              <a:off x="2486325" y="2855050"/>
              <a:ext cx="28825" cy="28550"/>
            </a:xfrm>
            <a:custGeom>
              <a:avLst/>
              <a:gdLst/>
              <a:ahLst/>
              <a:cxnLst/>
              <a:rect l="l" t="t" r="r" b="b"/>
              <a:pathLst>
                <a:path w="1153" h="1142" extrusionOk="0">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3" name="Google Shape;3393;p38"/>
            <p:cNvSpPr/>
            <p:nvPr/>
          </p:nvSpPr>
          <p:spPr>
            <a:xfrm>
              <a:off x="2500575" y="2809125"/>
              <a:ext cx="5450" cy="15125"/>
            </a:xfrm>
            <a:custGeom>
              <a:avLst/>
              <a:gdLst/>
              <a:ahLst/>
              <a:cxnLst/>
              <a:rect l="l" t="t" r="r" b="b"/>
              <a:pathLst>
                <a:path w="218" h="605" extrusionOk="0">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4" name="Google Shape;3394;p38"/>
            <p:cNvSpPr/>
            <p:nvPr/>
          </p:nvSpPr>
          <p:spPr>
            <a:xfrm>
              <a:off x="2444375" y="2686725"/>
              <a:ext cx="8875" cy="8000"/>
            </a:xfrm>
            <a:custGeom>
              <a:avLst/>
              <a:gdLst/>
              <a:ahLst/>
              <a:cxnLst/>
              <a:rect l="l" t="t" r="r" b="b"/>
              <a:pathLst>
                <a:path w="355" h="320" extrusionOk="0">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5" name="Google Shape;3395;p38"/>
            <p:cNvSpPr/>
            <p:nvPr/>
          </p:nvSpPr>
          <p:spPr>
            <a:xfrm>
              <a:off x="2437825" y="2695000"/>
              <a:ext cx="7425" cy="15425"/>
            </a:xfrm>
            <a:custGeom>
              <a:avLst/>
              <a:gdLst/>
              <a:ahLst/>
              <a:cxnLst/>
              <a:rect l="l" t="t" r="r" b="b"/>
              <a:pathLst>
                <a:path w="297" h="617" extrusionOk="0">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6" name="Google Shape;3396;p38"/>
            <p:cNvSpPr/>
            <p:nvPr/>
          </p:nvSpPr>
          <p:spPr>
            <a:xfrm>
              <a:off x="4331675" y="2302700"/>
              <a:ext cx="40825" cy="24850"/>
            </a:xfrm>
            <a:custGeom>
              <a:avLst/>
              <a:gdLst/>
              <a:ahLst/>
              <a:cxnLst/>
              <a:rect l="l" t="t" r="r" b="b"/>
              <a:pathLst>
                <a:path w="1633" h="994" extrusionOk="0">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7" name="Google Shape;3397;p38"/>
            <p:cNvSpPr/>
            <p:nvPr/>
          </p:nvSpPr>
          <p:spPr>
            <a:xfrm>
              <a:off x="4806425" y="3585425"/>
              <a:ext cx="12000" cy="11450"/>
            </a:xfrm>
            <a:custGeom>
              <a:avLst/>
              <a:gdLst/>
              <a:ahLst/>
              <a:cxnLst/>
              <a:rect l="l" t="t" r="r" b="b"/>
              <a:pathLst>
                <a:path w="480" h="458" extrusionOk="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8" name="Google Shape;3398;p38"/>
            <p:cNvSpPr/>
            <p:nvPr/>
          </p:nvSpPr>
          <p:spPr>
            <a:xfrm>
              <a:off x="4617550" y="3399400"/>
              <a:ext cx="3725" cy="7450"/>
            </a:xfrm>
            <a:custGeom>
              <a:avLst/>
              <a:gdLst/>
              <a:ahLst/>
              <a:cxnLst/>
              <a:rect l="l" t="t" r="r" b="b"/>
              <a:pathLst>
                <a:path w="149" h="298" extrusionOk="0">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399" name="Google Shape;3399;p38"/>
            <p:cNvSpPr/>
            <p:nvPr/>
          </p:nvSpPr>
          <p:spPr>
            <a:xfrm>
              <a:off x="2506275" y="2774600"/>
              <a:ext cx="7175" cy="10300"/>
            </a:xfrm>
            <a:custGeom>
              <a:avLst/>
              <a:gdLst/>
              <a:ahLst/>
              <a:cxnLst/>
              <a:rect l="l" t="t" r="r" b="b"/>
              <a:pathLst>
                <a:path w="287" h="412" extrusionOk="0">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0" name="Google Shape;3400;p38"/>
            <p:cNvSpPr/>
            <p:nvPr/>
          </p:nvSpPr>
          <p:spPr>
            <a:xfrm>
              <a:off x="2497450" y="2737500"/>
              <a:ext cx="12000" cy="14300"/>
            </a:xfrm>
            <a:custGeom>
              <a:avLst/>
              <a:gdLst/>
              <a:ahLst/>
              <a:cxnLst/>
              <a:rect l="l" t="t" r="r" b="b"/>
              <a:pathLst>
                <a:path w="480" h="572" extrusionOk="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1" name="Google Shape;3401;p38"/>
            <p:cNvSpPr/>
            <p:nvPr/>
          </p:nvSpPr>
          <p:spPr>
            <a:xfrm>
              <a:off x="2360200" y="2833075"/>
              <a:ext cx="3175" cy="6025"/>
            </a:xfrm>
            <a:custGeom>
              <a:avLst/>
              <a:gdLst/>
              <a:ahLst/>
              <a:cxnLst/>
              <a:rect l="l" t="t" r="r" b="b"/>
              <a:pathLst>
                <a:path w="127" h="241" extrusionOk="0">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3402" name="Google Shape;3402;p38"/>
            <p:cNvSpPr/>
            <p:nvPr/>
          </p:nvSpPr>
          <p:spPr>
            <a:xfrm>
              <a:off x="3369625" y="2448500"/>
              <a:ext cx="92750" cy="36525"/>
            </a:xfrm>
            <a:custGeom>
              <a:avLst/>
              <a:gdLst/>
              <a:ahLst/>
              <a:cxnLst/>
              <a:rect l="l" t="t" r="r" b="b"/>
              <a:pathLst>
                <a:path w="3710" h="1461" extrusionOk="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62525" tIns="162525" rIns="162525" bIns="162525" anchor="ctr" anchorCtr="0">
              <a:noAutofit/>
            </a:bodyPr>
            <a:lstStyle/>
            <a:p>
              <a:pPr marL="0" marR="0" lvl="0" indent="0" algn="l" rtl="0">
                <a:lnSpc>
                  <a:spcPct val="100000"/>
                </a:lnSpc>
                <a:spcBef>
                  <a:spcPts val="0"/>
                </a:spcBef>
                <a:spcAft>
                  <a:spcPts val="0"/>
                </a:spcAft>
                <a:buClr>
                  <a:srgbClr val="000000"/>
                </a:buClr>
                <a:buSzPts val="3200"/>
                <a:buFont typeface="Calibri"/>
                <a:buNone/>
              </a:pPr>
              <a:endParaRPr sz="3200" b="0" i="0" u="none" strike="noStrike" cap="none">
                <a:solidFill>
                  <a:schemeClr val="dk1"/>
                </a:solidFill>
                <a:latin typeface="Calibri"/>
                <a:ea typeface="Calibri"/>
                <a:cs typeface="Calibri"/>
                <a:sym typeface="Calibri"/>
              </a:endParaRPr>
            </a:p>
          </p:txBody>
        </p:sp>
      </p:grpSp>
      <p:sp>
        <p:nvSpPr>
          <p:cNvPr id="3403" name="Google Shape;3403;p38"/>
          <p:cNvSpPr txBox="1">
            <a:spLocks noGrp="1"/>
          </p:cNvSpPr>
          <p:nvPr>
            <p:ph type="body" idx="3"/>
          </p:nvPr>
        </p:nvSpPr>
        <p:spPr>
          <a:xfrm>
            <a:off x="487975" y="5652675"/>
            <a:ext cx="3397800" cy="860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You can use maps to show your offices or markets. Or as charts, highlighting the countries and adding your data.</a:t>
            </a:r>
            <a:endParaRPr/>
          </a:p>
          <a:p>
            <a:pPr marL="0" lvl="0" indent="0" algn="l" rtl="0">
              <a:spcBef>
                <a:spcPts val="0"/>
              </a:spcBef>
              <a:spcAft>
                <a:spcPts val="0"/>
              </a:spcAft>
              <a:buNone/>
            </a:pPr>
            <a:endParaRPr/>
          </a:p>
        </p:txBody>
      </p:sp>
      <p:sp>
        <p:nvSpPr>
          <p:cNvPr id="3404" name="Google Shape;3404;p38"/>
          <p:cNvSpPr txBox="1">
            <a:spLocks noGrp="1"/>
          </p:cNvSpPr>
          <p:nvPr>
            <p:ph type="body" idx="4"/>
          </p:nvPr>
        </p:nvSpPr>
        <p:spPr>
          <a:xfrm>
            <a:off x="8500225" y="5651750"/>
            <a:ext cx="3397800" cy="7635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You can double click on the desired country and change fill color.</a:t>
            </a:r>
            <a:endParaRPr/>
          </a:p>
          <a:p>
            <a:pPr marL="0" lvl="0" indent="0" algn="r" rtl="0">
              <a:spcBef>
                <a:spcPts val="0"/>
              </a:spcBef>
              <a:spcAft>
                <a:spcPts val="0"/>
              </a:spcAft>
              <a:buNone/>
            </a:pPr>
            <a:endParaRPr/>
          </a:p>
        </p:txBody>
      </p:sp>
      <p:cxnSp>
        <p:nvCxnSpPr>
          <p:cNvPr id="3405" name="Google Shape;3405;p38"/>
          <p:cNvCxnSpPr/>
          <p:nvPr/>
        </p:nvCxnSpPr>
        <p:spPr>
          <a:xfrm rot="-5400000">
            <a:off x="1456375" y="3088575"/>
            <a:ext cx="2894700" cy="13707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3406" name="Google Shape;3406;p38"/>
          <p:cNvCxnSpPr>
            <a:stCxn id="3404" idx="0"/>
          </p:cNvCxnSpPr>
          <p:nvPr/>
        </p:nvCxnSpPr>
        <p:spPr>
          <a:xfrm rot="5400000" flipH="1">
            <a:off x="9577975" y="5030600"/>
            <a:ext cx="647100" cy="595200"/>
          </a:xfrm>
          <a:prstGeom prst="bentConnector3">
            <a:avLst>
              <a:gd name="adj1" fmla="val 50000"/>
            </a:avLst>
          </a:prstGeom>
          <a:noFill/>
          <a:ln w="9525" cap="flat" cmpd="sng">
            <a:solidFill>
              <a:schemeClr val="accent4"/>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0"/>
        <p:cNvGrpSpPr/>
        <p:nvPr/>
      </p:nvGrpSpPr>
      <p:grpSpPr>
        <a:xfrm>
          <a:off x="0" y="0"/>
          <a:ext cx="0" cy="0"/>
          <a:chOff x="0" y="0"/>
          <a:chExt cx="0" cy="0"/>
        </a:xfrm>
      </p:grpSpPr>
      <p:sp>
        <p:nvSpPr>
          <p:cNvPr id="3411" name="Google Shape;3411;p39"/>
          <p:cNvSpPr txBox="1">
            <a:spLocks noGrp="1"/>
          </p:cNvSpPr>
          <p:nvPr>
            <p:ph type="title"/>
          </p:nvPr>
        </p:nvSpPr>
        <p:spPr>
          <a:xfrm>
            <a:off x="415600" y="7457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And this is a timeline or process</a:t>
            </a:r>
            <a:endParaRPr/>
          </a:p>
        </p:txBody>
      </p:sp>
      <p:sp>
        <p:nvSpPr>
          <p:cNvPr id="3412" name="Google Shape;3412;p39"/>
          <p:cNvSpPr txBox="1">
            <a:spLocks noGrp="1"/>
          </p:cNvSpPr>
          <p:nvPr>
            <p:ph type="subTitle" idx="1"/>
          </p:nvPr>
        </p:nvSpPr>
        <p:spPr>
          <a:xfrm>
            <a:off x="415600"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Monday</a:t>
            </a:r>
            <a:endParaRPr>
              <a:solidFill>
                <a:schemeClr val="accent3"/>
              </a:solidFill>
            </a:endParaRPr>
          </a:p>
        </p:txBody>
      </p:sp>
      <p:sp>
        <p:nvSpPr>
          <p:cNvPr id="3413" name="Google Shape;3413;p39"/>
          <p:cNvSpPr txBox="1">
            <a:spLocks noGrp="1"/>
          </p:cNvSpPr>
          <p:nvPr>
            <p:ph type="body" idx="7"/>
          </p:nvPr>
        </p:nvSpPr>
        <p:spPr>
          <a:xfrm>
            <a:off x="2775375"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4" name="Google Shape;3414;p39"/>
          <p:cNvSpPr txBox="1">
            <a:spLocks noGrp="1"/>
          </p:cNvSpPr>
          <p:nvPr>
            <p:ph type="subTitle" idx="2"/>
          </p:nvPr>
        </p:nvSpPr>
        <p:spPr>
          <a:xfrm>
            <a:off x="2775377"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Tuesday</a:t>
            </a:r>
            <a:endParaRPr>
              <a:solidFill>
                <a:schemeClr val="accent3"/>
              </a:solidFill>
            </a:endParaRPr>
          </a:p>
        </p:txBody>
      </p:sp>
      <p:sp>
        <p:nvSpPr>
          <p:cNvPr id="3415" name="Google Shape;3415;p39"/>
          <p:cNvSpPr txBox="1">
            <a:spLocks noGrp="1"/>
          </p:cNvSpPr>
          <p:nvPr>
            <p:ph type="body" idx="8"/>
          </p:nvPr>
        </p:nvSpPr>
        <p:spPr>
          <a:xfrm>
            <a:off x="513515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6" name="Google Shape;3416;p39"/>
          <p:cNvSpPr txBox="1">
            <a:spLocks noGrp="1"/>
          </p:cNvSpPr>
          <p:nvPr>
            <p:ph type="subTitle" idx="3"/>
          </p:nvPr>
        </p:nvSpPr>
        <p:spPr>
          <a:xfrm>
            <a:off x="5135153" y="31045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Wednesday</a:t>
            </a:r>
            <a:endParaRPr>
              <a:solidFill>
                <a:schemeClr val="accent3"/>
              </a:solidFill>
            </a:endParaRPr>
          </a:p>
        </p:txBody>
      </p:sp>
      <p:sp>
        <p:nvSpPr>
          <p:cNvPr id="3417" name="Google Shape;3417;p39"/>
          <p:cNvSpPr txBox="1">
            <a:spLocks noGrp="1"/>
          </p:cNvSpPr>
          <p:nvPr>
            <p:ph type="body" idx="9"/>
          </p:nvPr>
        </p:nvSpPr>
        <p:spPr>
          <a:xfrm>
            <a:off x="7494925"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18" name="Google Shape;3418;p39"/>
          <p:cNvSpPr txBox="1">
            <a:spLocks noGrp="1"/>
          </p:cNvSpPr>
          <p:nvPr>
            <p:ph type="subTitle" idx="4"/>
          </p:nvPr>
        </p:nvSpPr>
        <p:spPr>
          <a:xfrm>
            <a:off x="7494930" y="31045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Thursday</a:t>
            </a:r>
            <a:endParaRPr>
              <a:solidFill>
                <a:schemeClr val="accent3"/>
              </a:solidFill>
            </a:endParaRPr>
          </a:p>
        </p:txBody>
      </p:sp>
      <p:sp>
        <p:nvSpPr>
          <p:cNvPr id="3419" name="Google Shape;3419;p39"/>
          <p:cNvSpPr txBox="1">
            <a:spLocks noGrp="1"/>
          </p:cNvSpPr>
          <p:nvPr>
            <p:ph type="subTitle" idx="5"/>
          </p:nvPr>
        </p:nvSpPr>
        <p:spPr>
          <a:xfrm>
            <a:off x="9854707" y="3078000"/>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solidFill>
                  <a:schemeClr val="accent3"/>
                </a:solidFill>
              </a:rPr>
              <a:t>Friday</a:t>
            </a:r>
            <a:endParaRPr>
              <a:solidFill>
                <a:schemeClr val="accent3"/>
              </a:solidFill>
            </a:endParaRPr>
          </a:p>
        </p:txBody>
      </p:sp>
      <p:sp>
        <p:nvSpPr>
          <p:cNvPr id="3420" name="Google Shape;3420;p39"/>
          <p:cNvSpPr txBox="1">
            <a:spLocks noGrp="1"/>
          </p:cNvSpPr>
          <p:nvPr>
            <p:ph type="body" idx="6"/>
          </p:nvPr>
        </p:nvSpPr>
        <p:spPr>
          <a:xfrm>
            <a:off x="41560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sp>
        <p:nvSpPr>
          <p:cNvPr id="3421" name="Google Shape;3421;p39"/>
          <p:cNvSpPr txBox="1">
            <a:spLocks noGrp="1"/>
          </p:cNvSpPr>
          <p:nvPr>
            <p:ph type="body" idx="13"/>
          </p:nvPr>
        </p:nvSpPr>
        <p:spPr>
          <a:xfrm>
            <a:off x="9854700" y="3772025"/>
            <a:ext cx="1997700" cy="23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Lorem ipsum dolor sit amet, consectetuer adipiscing elit.</a:t>
            </a:r>
            <a:endParaRPr/>
          </a:p>
        </p:txBody>
      </p:sp>
      <p:grpSp>
        <p:nvGrpSpPr>
          <p:cNvPr id="3422" name="Google Shape;3422;p39"/>
          <p:cNvGrpSpPr/>
          <p:nvPr/>
        </p:nvGrpSpPr>
        <p:grpSpPr>
          <a:xfrm>
            <a:off x="10394190" y="2126824"/>
            <a:ext cx="918711" cy="935052"/>
            <a:chOff x="197990" y="190061"/>
            <a:chExt cx="918711" cy="935052"/>
          </a:xfrm>
        </p:grpSpPr>
        <p:sp>
          <p:nvSpPr>
            <p:cNvPr id="3423" name="Google Shape;3423;p39"/>
            <p:cNvSpPr/>
            <p:nvPr/>
          </p:nvSpPr>
          <p:spPr>
            <a:xfrm rot="-5400000">
              <a:off x="197990" y="192709"/>
              <a:ext cx="909000" cy="909000"/>
            </a:xfrm>
            <a:prstGeom prst="arc">
              <a:avLst>
                <a:gd name="adj1" fmla="val 16200000"/>
                <a:gd name="adj2" fmla="val 125862"/>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4" name="Google Shape;3424;p39"/>
            <p:cNvSpPr/>
            <p:nvPr/>
          </p:nvSpPr>
          <p:spPr>
            <a:xfrm rot="5400000">
              <a:off x="198127" y="661765"/>
              <a:ext cx="462300" cy="4623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25" name="Google Shape;3425;p39"/>
            <p:cNvGrpSpPr/>
            <p:nvPr/>
          </p:nvGrpSpPr>
          <p:grpSpPr>
            <a:xfrm rot="-5400000">
              <a:off x="414409" y="422820"/>
              <a:ext cx="935052" cy="469533"/>
              <a:chOff x="10576560" y="3328633"/>
              <a:chExt cx="1514255" cy="760500"/>
            </a:xfrm>
          </p:grpSpPr>
          <p:sp>
            <p:nvSpPr>
              <p:cNvPr id="3426" name="Google Shape;3426;p39"/>
              <p:cNvSpPr/>
              <p:nvPr/>
            </p:nvSpPr>
            <p:spPr>
              <a:xfrm>
                <a:off x="10576560" y="335761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27" name="Google Shape;3427;p39"/>
              <p:cNvSpPr/>
              <p:nvPr/>
            </p:nvSpPr>
            <p:spPr>
              <a:xfrm rot="-5400000">
                <a:off x="11344865" y="3343183"/>
                <a:ext cx="760500" cy="7314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28" name="Google Shape;3428;p39"/>
            <p:cNvSpPr/>
            <p:nvPr/>
          </p:nvSpPr>
          <p:spPr>
            <a:xfrm flipH="1">
              <a:off x="432859" y="426086"/>
              <a:ext cx="476400" cy="476400"/>
            </a:xfrm>
            <a:prstGeom prst="arc">
              <a:avLst>
                <a:gd name="adj1" fmla="val 16200000"/>
                <a:gd name="adj2" fmla="val 54672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29" name="Google Shape;3429;p39"/>
            <p:cNvSpPr/>
            <p:nvPr/>
          </p:nvSpPr>
          <p:spPr>
            <a:xfrm>
              <a:off x="434090" y="425095"/>
              <a:ext cx="476400" cy="4764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nvGrpSpPr>
            <p:cNvPr id="3430" name="Google Shape;3430;p39"/>
            <p:cNvGrpSpPr/>
            <p:nvPr/>
          </p:nvGrpSpPr>
          <p:grpSpPr>
            <a:xfrm rot="5400000">
              <a:off x="497206" y="477032"/>
              <a:ext cx="363461" cy="363402"/>
              <a:chOff x="9392653" y="5061283"/>
              <a:chExt cx="588600" cy="588600"/>
            </a:xfrm>
          </p:grpSpPr>
          <p:sp>
            <p:nvSpPr>
              <p:cNvPr id="3431" name="Google Shape;3431;p39"/>
              <p:cNvSpPr/>
              <p:nvPr/>
            </p:nvSpPr>
            <p:spPr>
              <a:xfrm>
                <a:off x="9392653" y="5061283"/>
                <a:ext cx="588600" cy="588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2" name="Google Shape;3432;p39"/>
              <p:cNvSpPr/>
              <p:nvPr/>
            </p:nvSpPr>
            <p:spPr>
              <a:xfrm>
                <a:off x="9508479" y="5177109"/>
                <a:ext cx="357000" cy="357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3" name="Google Shape;3433;p39"/>
              <p:cNvSpPr/>
              <p:nvPr/>
            </p:nvSpPr>
            <p:spPr>
              <a:xfrm>
                <a:off x="9608742" y="5277372"/>
                <a:ext cx="156600" cy="1566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434" name="Google Shape;3434;p39"/>
          <p:cNvGrpSpPr/>
          <p:nvPr/>
        </p:nvGrpSpPr>
        <p:grpSpPr>
          <a:xfrm>
            <a:off x="8042118" y="2128512"/>
            <a:ext cx="903300" cy="931677"/>
            <a:chOff x="205693" y="1119538"/>
            <a:chExt cx="903300" cy="931677"/>
          </a:xfrm>
        </p:grpSpPr>
        <p:sp>
          <p:nvSpPr>
            <p:cNvPr id="3435" name="Google Shape;3435;p39"/>
            <p:cNvSpPr/>
            <p:nvPr/>
          </p:nvSpPr>
          <p:spPr>
            <a:xfrm flipH="1">
              <a:off x="205693" y="1119538"/>
              <a:ext cx="903300" cy="927300"/>
            </a:xfrm>
            <a:prstGeom prst="teardrop">
              <a:avLst>
                <a:gd name="adj" fmla="val 10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6" name="Google Shape;3436;p39"/>
            <p:cNvSpPr/>
            <p:nvPr/>
          </p:nvSpPr>
          <p:spPr>
            <a:xfrm>
              <a:off x="302847" y="1240525"/>
              <a:ext cx="685200" cy="685500"/>
            </a:xfrm>
            <a:prstGeom prst="arc">
              <a:avLst>
                <a:gd name="adj1" fmla="val 16200000"/>
                <a:gd name="adj2" fmla="val 10690623"/>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37" name="Google Shape;3437;p39"/>
            <p:cNvSpPr/>
            <p:nvPr/>
          </p:nvSpPr>
          <p:spPr>
            <a:xfrm>
              <a:off x="407348" y="1345028"/>
              <a:ext cx="476400" cy="476400"/>
            </a:xfrm>
            <a:prstGeom prst="arc">
              <a:avLst>
                <a:gd name="adj1" fmla="val 16200000"/>
                <a:gd name="adj2" fmla="val 10869229"/>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38" name="Google Shape;3438;p39"/>
            <p:cNvSpPr/>
            <p:nvPr/>
          </p:nvSpPr>
          <p:spPr>
            <a:xfrm rot="5400000">
              <a:off x="637919" y="1588915"/>
              <a:ext cx="462300" cy="462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39" name="Google Shape;3439;p39"/>
            <p:cNvSpPr/>
            <p:nvPr/>
          </p:nvSpPr>
          <p:spPr>
            <a:xfrm rot="5400000">
              <a:off x="559167" y="1501889"/>
              <a:ext cx="176400" cy="176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0" name="Google Shape;3440;p39"/>
            <p:cNvGrpSpPr/>
            <p:nvPr/>
          </p:nvGrpSpPr>
          <p:grpSpPr>
            <a:xfrm rot="5400000">
              <a:off x="377338" y="1325948"/>
              <a:ext cx="257220" cy="33340"/>
              <a:chOff x="10578164" y="275923"/>
              <a:chExt cx="416551" cy="54000"/>
            </a:xfrm>
          </p:grpSpPr>
          <p:sp>
            <p:nvSpPr>
              <p:cNvPr id="3441" name="Google Shape;3441;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2" name="Google Shape;3442;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3" name="Google Shape;3443;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44" name="Google Shape;3444;p39"/>
            <p:cNvGrpSpPr/>
            <p:nvPr/>
          </p:nvGrpSpPr>
          <p:grpSpPr>
            <a:xfrm rot="5400000">
              <a:off x="282743" y="1325948"/>
              <a:ext cx="257220" cy="33340"/>
              <a:chOff x="10578164" y="275923"/>
              <a:chExt cx="416551" cy="54000"/>
            </a:xfrm>
          </p:grpSpPr>
          <p:sp>
            <p:nvSpPr>
              <p:cNvPr id="3445" name="Google Shape;3445;p39"/>
              <p:cNvSpPr/>
              <p:nvPr/>
            </p:nvSpPr>
            <p:spPr>
              <a:xfrm>
                <a:off x="10578164"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6" name="Google Shape;3446;p39"/>
              <p:cNvSpPr/>
              <p:nvPr/>
            </p:nvSpPr>
            <p:spPr>
              <a:xfrm>
                <a:off x="10759440"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47" name="Google Shape;3447;p39"/>
              <p:cNvSpPr/>
              <p:nvPr/>
            </p:nvSpPr>
            <p:spPr>
              <a:xfrm>
                <a:off x="10940715" y="275923"/>
                <a:ext cx="54000" cy="54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48" name="Google Shape;3448;p39"/>
            <p:cNvGrpSpPr/>
            <p:nvPr/>
          </p:nvGrpSpPr>
          <p:grpSpPr>
            <a:xfrm rot="5400000">
              <a:off x="188148" y="1325948"/>
              <a:ext cx="257220" cy="33340"/>
              <a:chOff x="10578164" y="275923"/>
              <a:chExt cx="416551" cy="54000"/>
            </a:xfrm>
          </p:grpSpPr>
          <p:sp>
            <p:nvSpPr>
              <p:cNvPr id="3449" name="Google Shape;3449;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0" name="Google Shape;3450;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1" name="Google Shape;3451;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2" name="Google Shape;3452;p39"/>
            <p:cNvGrpSpPr/>
            <p:nvPr/>
          </p:nvGrpSpPr>
          <p:grpSpPr>
            <a:xfrm rot="5400000">
              <a:off x="830007" y="1800419"/>
              <a:ext cx="257220" cy="33340"/>
              <a:chOff x="10578164" y="275923"/>
              <a:chExt cx="416551" cy="54000"/>
            </a:xfrm>
          </p:grpSpPr>
          <p:sp>
            <p:nvSpPr>
              <p:cNvPr id="3453" name="Google Shape;3453;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4" name="Google Shape;3454;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5" name="Google Shape;3455;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56" name="Google Shape;3456;p39"/>
            <p:cNvGrpSpPr/>
            <p:nvPr/>
          </p:nvGrpSpPr>
          <p:grpSpPr>
            <a:xfrm rot="5400000">
              <a:off x="735412" y="1800419"/>
              <a:ext cx="257220" cy="33340"/>
              <a:chOff x="10578164" y="275923"/>
              <a:chExt cx="416551" cy="54000"/>
            </a:xfrm>
          </p:grpSpPr>
          <p:sp>
            <p:nvSpPr>
              <p:cNvPr id="3457" name="Google Shape;3457;p39"/>
              <p:cNvSpPr/>
              <p:nvPr/>
            </p:nvSpPr>
            <p:spPr>
              <a:xfrm>
                <a:off x="10578164"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8" name="Google Shape;3458;p39"/>
              <p:cNvSpPr/>
              <p:nvPr/>
            </p:nvSpPr>
            <p:spPr>
              <a:xfrm>
                <a:off x="10759440"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59" name="Google Shape;3459;p39"/>
              <p:cNvSpPr/>
              <p:nvPr/>
            </p:nvSpPr>
            <p:spPr>
              <a:xfrm>
                <a:off x="10940715" y="275923"/>
                <a:ext cx="54000" cy="54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460" name="Google Shape;3460;p39"/>
            <p:cNvGrpSpPr/>
            <p:nvPr/>
          </p:nvGrpSpPr>
          <p:grpSpPr>
            <a:xfrm rot="5400000">
              <a:off x="640817" y="1800419"/>
              <a:ext cx="257220" cy="33340"/>
              <a:chOff x="10578164" y="275923"/>
              <a:chExt cx="416551" cy="54000"/>
            </a:xfrm>
          </p:grpSpPr>
          <p:sp>
            <p:nvSpPr>
              <p:cNvPr id="3461" name="Google Shape;3461;p39"/>
              <p:cNvSpPr/>
              <p:nvPr/>
            </p:nvSpPr>
            <p:spPr>
              <a:xfrm>
                <a:off x="10578164"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2" name="Google Shape;3462;p39"/>
              <p:cNvSpPr/>
              <p:nvPr/>
            </p:nvSpPr>
            <p:spPr>
              <a:xfrm>
                <a:off x="10759440"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3" name="Google Shape;3463;p39"/>
              <p:cNvSpPr/>
              <p:nvPr/>
            </p:nvSpPr>
            <p:spPr>
              <a:xfrm>
                <a:off x="10940715" y="275923"/>
                <a:ext cx="54000" cy="540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3464" name="Google Shape;3464;p39"/>
          <p:cNvGrpSpPr/>
          <p:nvPr/>
        </p:nvGrpSpPr>
        <p:grpSpPr>
          <a:xfrm>
            <a:off x="5633511" y="2127451"/>
            <a:ext cx="924900" cy="933800"/>
            <a:chOff x="197961" y="2051640"/>
            <a:chExt cx="924900" cy="933800"/>
          </a:xfrm>
        </p:grpSpPr>
        <p:sp>
          <p:nvSpPr>
            <p:cNvPr id="3465" name="Google Shape;3465;p39"/>
            <p:cNvSpPr/>
            <p:nvPr/>
          </p:nvSpPr>
          <p:spPr>
            <a:xfrm rot="5400000">
              <a:off x="-42866" y="2295180"/>
              <a:ext cx="924900" cy="439800"/>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6" name="Google Shape;3466;p39"/>
            <p:cNvSpPr/>
            <p:nvPr/>
          </p:nvSpPr>
          <p:spPr>
            <a:xfrm flipH="1">
              <a:off x="197961" y="2055063"/>
              <a:ext cx="924900" cy="9249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7" name="Google Shape;3467;p39"/>
            <p:cNvSpPr/>
            <p:nvPr/>
          </p:nvSpPr>
          <p:spPr>
            <a:xfrm flipH="1">
              <a:off x="429386" y="228624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8" name="Google Shape;3468;p39"/>
            <p:cNvSpPr/>
            <p:nvPr/>
          </p:nvSpPr>
          <p:spPr>
            <a:xfrm flipH="1">
              <a:off x="544799" y="2401831"/>
              <a:ext cx="231300" cy="231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69" name="Google Shape;3469;p39"/>
            <p:cNvSpPr/>
            <p:nvPr/>
          </p:nvSpPr>
          <p:spPr>
            <a:xfrm flipH="1">
              <a:off x="313674" y="2170652"/>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70" name="Google Shape;3470;p39"/>
            <p:cNvSpPr/>
            <p:nvPr/>
          </p:nvSpPr>
          <p:spPr>
            <a:xfrm rot="5400000">
              <a:off x="635797" y="2051640"/>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1" name="Google Shape;3471;p39"/>
            <p:cNvSpPr/>
            <p:nvPr/>
          </p:nvSpPr>
          <p:spPr>
            <a:xfrm>
              <a:off x="646418" y="2523139"/>
              <a:ext cx="462300" cy="4623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72" name="Google Shape;3472;p39"/>
            <p:cNvGrpSpPr/>
            <p:nvPr/>
          </p:nvGrpSpPr>
          <p:grpSpPr>
            <a:xfrm rot="5400000">
              <a:off x="526192" y="2286663"/>
              <a:ext cx="697193" cy="462309"/>
              <a:chOff x="10624861" y="3933984"/>
              <a:chExt cx="1115330" cy="748800"/>
            </a:xfrm>
          </p:grpSpPr>
          <p:cxnSp>
            <p:nvCxnSpPr>
              <p:cNvPr id="3473" name="Google Shape;3473;p39"/>
              <p:cNvCxnSpPr/>
              <p:nvPr/>
            </p:nvCxnSpPr>
            <p:spPr>
              <a:xfrm>
                <a:off x="10996637"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4" name="Google Shape;3474;p39"/>
              <p:cNvCxnSpPr/>
              <p:nvPr/>
            </p:nvCxnSpPr>
            <p:spPr>
              <a:xfrm>
                <a:off x="10810749"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5" name="Google Shape;3475;p39"/>
              <p:cNvCxnSpPr/>
              <p:nvPr/>
            </p:nvCxnSpPr>
            <p:spPr>
              <a:xfrm>
                <a:off x="1062486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6" name="Google Shape;3476;p39"/>
              <p:cNvCxnSpPr/>
              <p:nvPr/>
            </p:nvCxnSpPr>
            <p:spPr>
              <a:xfrm>
                <a:off x="11554301"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7" name="Google Shape;3477;p39"/>
              <p:cNvCxnSpPr/>
              <p:nvPr/>
            </p:nvCxnSpPr>
            <p:spPr>
              <a:xfrm>
                <a:off x="11368413"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8" name="Google Shape;3478;p39"/>
              <p:cNvCxnSpPr/>
              <p:nvPr/>
            </p:nvCxnSpPr>
            <p:spPr>
              <a:xfrm>
                <a:off x="11182525" y="3933984"/>
                <a:ext cx="0" cy="748800"/>
              </a:xfrm>
              <a:prstGeom prst="straightConnector1">
                <a:avLst/>
              </a:prstGeom>
              <a:noFill/>
              <a:ln w="9525" cap="flat" cmpd="sng">
                <a:solidFill>
                  <a:schemeClr val="accent3"/>
                </a:solidFill>
                <a:prstDash val="solid"/>
                <a:miter lim="800000"/>
                <a:headEnd type="none" w="sm" len="sm"/>
                <a:tailEnd type="none" w="sm" len="sm"/>
              </a:ln>
            </p:spPr>
          </p:cxnSp>
          <p:cxnSp>
            <p:nvCxnSpPr>
              <p:cNvPr id="3479" name="Google Shape;3479;p39"/>
              <p:cNvCxnSpPr/>
              <p:nvPr/>
            </p:nvCxnSpPr>
            <p:spPr>
              <a:xfrm>
                <a:off x="11740191" y="3933984"/>
                <a:ext cx="0" cy="748800"/>
              </a:xfrm>
              <a:prstGeom prst="straightConnector1">
                <a:avLst/>
              </a:prstGeom>
              <a:noFill/>
              <a:ln w="9525" cap="flat" cmpd="sng">
                <a:solidFill>
                  <a:schemeClr val="accent3"/>
                </a:solidFill>
                <a:prstDash val="solid"/>
                <a:miter lim="800000"/>
                <a:headEnd type="none" w="sm" len="sm"/>
                <a:tailEnd type="none" w="sm" len="sm"/>
              </a:ln>
            </p:spPr>
          </p:cxnSp>
        </p:grpSp>
      </p:grpSp>
      <p:grpSp>
        <p:nvGrpSpPr>
          <p:cNvPr id="3480" name="Google Shape;3480;p39"/>
          <p:cNvGrpSpPr/>
          <p:nvPr/>
        </p:nvGrpSpPr>
        <p:grpSpPr>
          <a:xfrm>
            <a:off x="3311786" y="2131900"/>
            <a:ext cx="924900" cy="924902"/>
            <a:chOff x="193211" y="2981037"/>
            <a:chExt cx="924900" cy="924902"/>
          </a:xfrm>
        </p:grpSpPr>
        <p:sp>
          <p:nvSpPr>
            <p:cNvPr id="3481" name="Google Shape;3481;p39"/>
            <p:cNvSpPr/>
            <p:nvPr/>
          </p:nvSpPr>
          <p:spPr>
            <a:xfrm rot="10800000">
              <a:off x="309711" y="3093281"/>
              <a:ext cx="693600" cy="6936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2" name="Google Shape;3482;p39"/>
            <p:cNvSpPr/>
            <p:nvPr/>
          </p:nvSpPr>
          <p:spPr>
            <a:xfrm rot="10800000">
              <a:off x="425424" y="3208991"/>
              <a:ext cx="462300" cy="462300"/>
            </a:xfrm>
            <a:prstGeom prst="arc">
              <a:avLst>
                <a:gd name="adj1" fmla="val 16200000"/>
                <a:gd name="adj2" fmla="val 5467200"/>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3" name="Google Shape;3483;p39"/>
            <p:cNvSpPr/>
            <p:nvPr/>
          </p:nvSpPr>
          <p:spPr>
            <a:xfrm rot="10800000" flipH="1">
              <a:off x="308798" y="3093281"/>
              <a:ext cx="693600" cy="693600"/>
            </a:xfrm>
            <a:prstGeom prst="arc">
              <a:avLst>
                <a:gd name="adj1" fmla="val 16200000"/>
                <a:gd name="adj2" fmla="val 54672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4" name="Google Shape;3484;p39"/>
            <p:cNvSpPr/>
            <p:nvPr/>
          </p:nvSpPr>
          <p:spPr>
            <a:xfrm rot="10800000">
              <a:off x="204658" y="2996939"/>
              <a:ext cx="909000" cy="909000"/>
            </a:xfrm>
            <a:prstGeom prst="arc">
              <a:avLst>
                <a:gd name="adj1" fmla="val 16200000"/>
                <a:gd name="adj2" fmla="val 125862"/>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5" name="Google Shape;3485;p39"/>
            <p:cNvSpPr/>
            <p:nvPr/>
          </p:nvSpPr>
          <p:spPr>
            <a:xfrm rot="10800000" flipH="1">
              <a:off x="193211" y="2981037"/>
              <a:ext cx="924900" cy="9249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6" name="Google Shape;3486;p39"/>
            <p:cNvSpPr/>
            <p:nvPr/>
          </p:nvSpPr>
          <p:spPr>
            <a:xfrm rot="10800000" flipH="1">
              <a:off x="424385" y="3208991"/>
              <a:ext cx="462300" cy="462300"/>
            </a:xfrm>
            <a:prstGeom prst="arc">
              <a:avLst>
                <a:gd name="adj1" fmla="val 16200000"/>
                <a:gd name="adj2" fmla="val 54672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3487" name="Google Shape;3487;p39"/>
            <p:cNvSpPr/>
            <p:nvPr/>
          </p:nvSpPr>
          <p:spPr>
            <a:xfrm rot="10800000" flipH="1">
              <a:off x="539972" y="3324402"/>
              <a:ext cx="231300" cy="2313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grpSp>
      <p:grpSp>
        <p:nvGrpSpPr>
          <p:cNvPr id="2" name="Group 1">
            <a:extLst>
              <a:ext uri="{FF2B5EF4-FFF2-40B4-BE49-F238E27FC236}">
                <a16:creationId xmlns:a16="http://schemas.microsoft.com/office/drawing/2014/main" id="{F6B329FD-1EDD-4731-AB20-BC27248CAF62}"/>
              </a:ext>
            </a:extLst>
          </p:cNvPr>
          <p:cNvGrpSpPr/>
          <p:nvPr/>
        </p:nvGrpSpPr>
        <p:grpSpPr>
          <a:xfrm>
            <a:off x="958207" y="2140165"/>
            <a:ext cx="910841" cy="908371"/>
            <a:chOff x="958207" y="2140165"/>
            <a:chExt cx="910841" cy="908371"/>
          </a:xfrm>
        </p:grpSpPr>
        <p:sp>
          <p:nvSpPr>
            <p:cNvPr id="3489" name="Google Shape;3489;p39"/>
            <p:cNvSpPr/>
            <p:nvPr/>
          </p:nvSpPr>
          <p:spPr>
            <a:xfrm flipH="1">
              <a:off x="1414477" y="2140165"/>
              <a:ext cx="453600" cy="45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0" name="Google Shape;3490;p39"/>
            <p:cNvSpPr/>
            <p:nvPr/>
          </p:nvSpPr>
          <p:spPr>
            <a:xfrm flipH="1">
              <a:off x="1415448" y="2593754"/>
              <a:ext cx="453600" cy="453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91" name="Google Shape;3491;p39"/>
            <p:cNvGrpSpPr/>
            <p:nvPr/>
          </p:nvGrpSpPr>
          <p:grpSpPr>
            <a:xfrm flipH="1">
              <a:off x="1527070" y="2586257"/>
              <a:ext cx="223860" cy="453324"/>
              <a:chOff x="10628069" y="2437255"/>
              <a:chExt cx="369772" cy="748800"/>
            </a:xfrm>
          </p:grpSpPr>
          <p:cxnSp>
            <p:nvCxnSpPr>
              <p:cNvPr id="3492" name="Google Shape;3492;p39"/>
              <p:cNvCxnSpPr/>
              <p:nvPr/>
            </p:nvCxnSpPr>
            <p:spPr>
              <a:xfrm>
                <a:off x="10997841"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493" name="Google Shape;3493;p39"/>
              <p:cNvCxnSpPr/>
              <p:nvPr/>
            </p:nvCxnSpPr>
            <p:spPr>
              <a:xfrm>
                <a:off x="10812955" y="2437255"/>
                <a:ext cx="0" cy="748800"/>
              </a:xfrm>
              <a:prstGeom prst="straightConnector1">
                <a:avLst/>
              </a:prstGeom>
              <a:noFill/>
              <a:ln w="9525" cap="flat" cmpd="sng">
                <a:solidFill>
                  <a:schemeClr val="accent4"/>
                </a:solidFill>
                <a:prstDash val="solid"/>
                <a:miter lim="800000"/>
                <a:headEnd type="none" w="sm" len="sm"/>
                <a:tailEnd type="none" w="sm" len="sm"/>
              </a:ln>
            </p:spPr>
          </p:cxnSp>
          <p:cxnSp>
            <p:nvCxnSpPr>
              <p:cNvPr id="3494" name="Google Shape;3494;p39"/>
              <p:cNvCxnSpPr/>
              <p:nvPr/>
            </p:nvCxnSpPr>
            <p:spPr>
              <a:xfrm>
                <a:off x="10628069" y="2437255"/>
                <a:ext cx="0" cy="748800"/>
              </a:xfrm>
              <a:prstGeom prst="straightConnector1">
                <a:avLst/>
              </a:prstGeom>
              <a:noFill/>
              <a:ln w="9525" cap="flat" cmpd="sng">
                <a:solidFill>
                  <a:schemeClr val="accent4"/>
                </a:solidFill>
                <a:prstDash val="solid"/>
                <a:miter lim="800000"/>
                <a:headEnd type="none" w="sm" len="sm"/>
                <a:tailEnd type="none" w="sm" len="sm"/>
              </a:ln>
            </p:spPr>
          </p:cxnSp>
        </p:grpSp>
        <p:sp>
          <p:nvSpPr>
            <p:cNvPr id="3495" name="Google Shape;3495;p39"/>
            <p:cNvSpPr/>
            <p:nvPr/>
          </p:nvSpPr>
          <p:spPr>
            <a:xfrm flipH="1">
              <a:off x="1518185" y="2252000"/>
              <a:ext cx="240000" cy="240000"/>
            </a:xfrm>
            <a:prstGeom prst="ellipse">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6" name="Google Shape;3496;p39"/>
            <p:cNvSpPr/>
            <p:nvPr/>
          </p:nvSpPr>
          <p:spPr>
            <a:xfrm flipH="1">
              <a:off x="1576194" y="2309791"/>
              <a:ext cx="124200" cy="124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97" name="Google Shape;3497;p39"/>
            <p:cNvSpPr/>
            <p:nvPr/>
          </p:nvSpPr>
          <p:spPr>
            <a:xfrm rot="16200000" flipH="1">
              <a:off x="959857" y="2594936"/>
              <a:ext cx="453600" cy="453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2" name="Google Shape;3502;p39"/>
            <p:cNvSpPr/>
            <p:nvPr/>
          </p:nvSpPr>
          <p:spPr>
            <a:xfrm flipH="1">
              <a:off x="973965" y="2155359"/>
              <a:ext cx="426300" cy="426300"/>
            </a:xfrm>
            <a:prstGeom prst="ellipse">
              <a:avLst/>
            </a:prstGeom>
            <a:noFill/>
            <a:ln w="127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3" name="Google Shape;3503;p39"/>
            <p:cNvSpPr/>
            <p:nvPr/>
          </p:nvSpPr>
          <p:spPr>
            <a:xfrm flipH="1">
              <a:off x="1070423" y="2245201"/>
              <a:ext cx="240000" cy="240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04" name="Google Shape;3504;p39"/>
            <p:cNvSpPr/>
            <p:nvPr/>
          </p:nvSpPr>
          <p:spPr>
            <a:xfrm flipH="1">
              <a:off x="1128432" y="2302992"/>
              <a:ext cx="124200" cy="124200"/>
            </a:xfrm>
            <a:prstGeom prst="ellipse">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roup 95">
              <a:extLst>
                <a:ext uri="{FF2B5EF4-FFF2-40B4-BE49-F238E27FC236}">
                  <a16:creationId xmlns:a16="http://schemas.microsoft.com/office/drawing/2014/main" id="{7951B9F4-33B3-4BD0-9568-A6C3543485E2}"/>
                </a:ext>
              </a:extLst>
            </p:cNvPr>
            <p:cNvGrpSpPr/>
            <p:nvPr/>
          </p:nvGrpSpPr>
          <p:grpSpPr>
            <a:xfrm>
              <a:off x="958207" y="2706255"/>
              <a:ext cx="476612" cy="218943"/>
              <a:chOff x="11184673" y="2647468"/>
              <a:chExt cx="748937" cy="369772"/>
            </a:xfrm>
          </p:grpSpPr>
          <p:cxnSp>
            <p:nvCxnSpPr>
              <p:cNvPr id="97" name="Straight Connector 96">
                <a:extLst>
                  <a:ext uri="{FF2B5EF4-FFF2-40B4-BE49-F238E27FC236}">
                    <a16:creationId xmlns:a16="http://schemas.microsoft.com/office/drawing/2014/main" id="{E1FFA87F-541B-45F3-973F-5B35CD930030}"/>
                  </a:ext>
                </a:extLst>
              </p:cNvPr>
              <p:cNvCxnSpPr>
                <a:cxnSpLocks/>
              </p:cNvCxnSpPr>
              <p:nvPr/>
            </p:nvCxnSpPr>
            <p:spPr>
              <a:xfrm rot="5400000">
                <a:off x="11559142" y="2642771"/>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16BFEBB-DB69-459D-82CF-35BDD09078AE}"/>
                  </a:ext>
                </a:extLst>
              </p:cNvPr>
              <p:cNvCxnSpPr>
                <a:cxnSpLocks/>
              </p:cNvCxnSpPr>
              <p:nvPr/>
            </p:nvCxnSpPr>
            <p:spPr>
              <a:xfrm rot="5400000">
                <a:off x="11559142" y="2457885"/>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94426FE-A57F-4BDB-9A94-C60788EFB41D}"/>
                  </a:ext>
                </a:extLst>
              </p:cNvPr>
              <p:cNvCxnSpPr>
                <a:cxnSpLocks/>
              </p:cNvCxnSpPr>
              <p:nvPr/>
            </p:nvCxnSpPr>
            <p:spPr>
              <a:xfrm rot="5400000">
                <a:off x="11559142" y="2272999"/>
                <a:ext cx="0" cy="7489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8"/>
        <p:cNvGrpSpPr/>
        <p:nvPr/>
      </p:nvGrpSpPr>
      <p:grpSpPr>
        <a:xfrm>
          <a:off x="0" y="0"/>
          <a:ext cx="0" cy="0"/>
          <a:chOff x="0" y="0"/>
          <a:chExt cx="0" cy="0"/>
        </a:xfrm>
      </p:grpSpPr>
      <p:sp>
        <p:nvSpPr>
          <p:cNvPr id="3509" name="Google Shape;3509;p40"/>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 website?</a:t>
            </a:r>
            <a:endParaRPr/>
          </a:p>
        </p:txBody>
      </p:sp>
      <p:sp>
        <p:nvSpPr>
          <p:cNvPr id="3510" name="Google Shape;3510;p40"/>
          <p:cNvSpPr txBox="1">
            <a:spLocks noGrp="1"/>
          </p:cNvSpPr>
          <p:nvPr>
            <p:ph type="body" idx="1"/>
          </p:nvPr>
        </p:nvSpPr>
        <p:spPr>
          <a:xfrm>
            <a:off x="2772950" y="5638250"/>
            <a:ext cx="66459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sz="1400"/>
              <a:t>If you are presenting a website, an internet product or an app, you can place a screenshot of it here.</a:t>
            </a:r>
            <a:endParaRPr sz="1400"/>
          </a:p>
        </p:txBody>
      </p:sp>
      <p:grpSp>
        <p:nvGrpSpPr>
          <p:cNvPr id="3511" name="Google Shape;3511;p40"/>
          <p:cNvGrpSpPr/>
          <p:nvPr/>
        </p:nvGrpSpPr>
        <p:grpSpPr>
          <a:xfrm>
            <a:off x="3529639" y="535429"/>
            <a:ext cx="5132522" cy="4291684"/>
            <a:chOff x="1295330" y="1868507"/>
            <a:chExt cx="4365503" cy="3647530"/>
          </a:xfrm>
        </p:grpSpPr>
        <p:grpSp>
          <p:nvGrpSpPr>
            <p:cNvPr id="3512" name="Google Shape;3512;p40"/>
            <p:cNvGrpSpPr/>
            <p:nvPr/>
          </p:nvGrpSpPr>
          <p:grpSpPr>
            <a:xfrm>
              <a:off x="1295330" y="1868507"/>
              <a:ext cx="4365503" cy="3647530"/>
              <a:chOff x="6679223" y="1947864"/>
              <a:chExt cx="3956410" cy="3325308"/>
            </a:xfrm>
          </p:grpSpPr>
          <p:grpSp>
            <p:nvGrpSpPr>
              <p:cNvPr id="3513" name="Google Shape;3513;p40"/>
              <p:cNvGrpSpPr/>
              <p:nvPr/>
            </p:nvGrpSpPr>
            <p:grpSpPr>
              <a:xfrm>
                <a:off x="7996402" y="4725653"/>
                <a:ext cx="1328920" cy="547519"/>
                <a:chOff x="7059929" y="5060917"/>
                <a:chExt cx="1328920" cy="547519"/>
              </a:xfrm>
            </p:grpSpPr>
            <p:sp>
              <p:nvSpPr>
                <p:cNvPr id="3514" name="Google Shape;3514;p40"/>
                <p:cNvSpPr/>
                <p:nvPr/>
              </p:nvSpPr>
              <p:spPr>
                <a:xfrm rot="10800000">
                  <a:off x="7059929" y="5578436"/>
                  <a:ext cx="1322100" cy="30000"/>
                </a:xfrm>
                <a:prstGeom prst="trapezoid">
                  <a:avLst>
                    <a:gd name="adj" fmla="val 142327"/>
                  </a:avLst>
                </a:prstGeom>
                <a:solidFill>
                  <a:srgbClr val="707887"/>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5" name="Google Shape;3515;p40"/>
                <p:cNvSpPr/>
                <p:nvPr/>
              </p:nvSpPr>
              <p:spPr>
                <a:xfrm>
                  <a:off x="7187465" y="5060917"/>
                  <a:ext cx="1067100" cy="428400"/>
                </a:xfrm>
                <a:prstGeom prst="trapezoid">
                  <a:avLst>
                    <a:gd name="adj" fmla="val 15083"/>
                  </a:avLst>
                </a:prstGeom>
                <a:solidFill>
                  <a:srgbClr val="D8D8D8"/>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6" name="Google Shape;3516;p40"/>
                <p:cNvSpPr/>
                <p:nvPr/>
              </p:nvSpPr>
              <p:spPr>
                <a:xfrm>
                  <a:off x="7066749" y="5488243"/>
                  <a:ext cx="1322100" cy="93600"/>
                </a:xfrm>
                <a:prstGeom prst="trapezoid">
                  <a:avLst>
                    <a:gd name="adj" fmla="val 142327"/>
                  </a:avLst>
                </a:prstGeom>
                <a:solidFill>
                  <a:srgbClr val="FFFFFF"/>
                </a:solidFill>
                <a:ln>
                  <a:noFill/>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nvGrpSpPr>
              <p:cNvPr id="3517" name="Google Shape;3517;p40"/>
              <p:cNvGrpSpPr/>
              <p:nvPr/>
            </p:nvGrpSpPr>
            <p:grpSpPr>
              <a:xfrm>
                <a:off x="6679223" y="1947864"/>
                <a:ext cx="3956410" cy="2777787"/>
                <a:chOff x="5742750" y="2283128"/>
                <a:chExt cx="3956410" cy="2777787"/>
              </a:xfrm>
            </p:grpSpPr>
            <p:sp>
              <p:nvSpPr>
                <p:cNvPr id="3518" name="Google Shape;3518;p40"/>
                <p:cNvSpPr/>
                <p:nvPr/>
              </p:nvSpPr>
              <p:spPr>
                <a:xfrm>
                  <a:off x="5742760" y="2283128"/>
                  <a:ext cx="3956400" cy="2777700"/>
                </a:xfrm>
                <a:prstGeom prst="roundRect">
                  <a:avLst>
                    <a:gd name="adj" fmla="val 3377"/>
                  </a:avLst>
                </a:prstGeom>
                <a:solidFill>
                  <a:srgbClr val="262626"/>
                </a:solidFill>
                <a:ln w="12700" cap="flat" cmpd="sng">
                  <a:solidFill>
                    <a:srgbClr val="393536"/>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19" name="Google Shape;3519;p40"/>
                <p:cNvSpPr/>
                <p:nvPr/>
              </p:nvSpPr>
              <p:spPr>
                <a:xfrm rot="10800000">
                  <a:off x="5742750" y="4752515"/>
                  <a:ext cx="3956400" cy="308400"/>
                </a:xfrm>
                <a:prstGeom prst="round2SameRect">
                  <a:avLst>
                    <a:gd name="adj1" fmla="val 19571"/>
                    <a:gd name="adj2" fmla="val 0"/>
                  </a:avLst>
                </a:prstGeom>
                <a:solidFill>
                  <a:srgbClr val="FFFFFF"/>
                </a:solidFill>
                <a:ln w="12700" cap="flat" cmpd="sng">
                  <a:solidFill>
                    <a:srgbClr val="C6CFD6"/>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20" name="Google Shape;3520;p40"/>
            <p:cNvSpPr/>
            <p:nvPr/>
          </p:nvSpPr>
          <p:spPr>
            <a:xfrm>
              <a:off x="3370018" y="1929853"/>
              <a:ext cx="108000" cy="108000"/>
            </a:xfrm>
            <a:prstGeom prst="ellipse">
              <a:avLst/>
            </a:prstGeom>
            <a:solidFill>
              <a:srgbClr val="000000"/>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21" name="Google Shape;3521;p40"/>
          <p:cNvPicPr preferRelativeResize="0"/>
          <p:nvPr/>
        </p:nvPicPr>
        <p:blipFill rotWithShape="1">
          <a:blip r:embed="rId3">
            <a:alphaModFix/>
          </a:blip>
          <a:srcRect l="9003" t="11994" r="8995" b="11994"/>
          <a:stretch/>
        </p:blipFill>
        <p:spPr>
          <a:xfrm>
            <a:off x="3582002" y="864225"/>
            <a:ext cx="5028106" cy="27430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5"/>
        <p:cNvGrpSpPr/>
        <p:nvPr/>
      </p:nvGrpSpPr>
      <p:grpSpPr>
        <a:xfrm>
          <a:off x="0" y="0"/>
          <a:ext cx="0" cy="0"/>
          <a:chOff x="0" y="0"/>
          <a:chExt cx="0" cy="0"/>
        </a:xfrm>
      </p:grpSpPr>
      <p:sp>
        <p:nvSpPr>
          <p:cNvPr id="3526" name="Google Shape;3526;p41"/>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 website?</a:t>
            </a:r>
            <a:endParaRPr/>
          </a:p>
        </p:txBody>
      </p:sp>
      <p:grpSp>
        <p:nvGrpSpPr>
          <p:cNvPr id="3527" name="Google Shape;3527;p41"/>
          <p:cNvGrpSpPr/>
          <p:nvPr/>
        </p:nvGrpSpPr>
        <p:grpSpPr>
          <a:xfrm>
            <a:off x="2663682" y="1078996"/>
            <a:ext cx="6864632" cy="3521602"/>
            <a:chOff x="3289100" y="2648488"/>
            <a:chExt cx="5622600" cy="2876421"/>
          </a:xfrm>
        </p:grpSpPr>
        <p:grpSp>
          <p:nvGrpSpPr>
            <p:cNvPr id="3528" name="Google Shape;3528;p41"/>
            <p:cNvGrpSpPr/>
            <p:nvPr/>
          </p:nvGrpSpPr>
          <p:grpSpPr>
            <a:xfrm>
              <a:off x="3289100" y="2648488"/>
              <a:ext cx="5622600" cy="2876421"/>
              <a:chOff x="1059475" y="2296088"/>
              <a:chExt cx="5622600" cy="2876421"/>
            </a:xfrm>
          </p:grpSpPr>
          <p:sp>
            <p:nvSpPr>
              <p:cNvPr id="3529" name="Google Shape;3529;p41"/>
              <p:cNvSpPr/>
              <p:nvPr/>
            </p:nvSpPr>
            <p:spPr>
              <a:xfrm>
                <a:off x="1709623" y="2296088"/>
                <a:ext cx="4319700" cy="2813400"/>
              </a:xfrm>
              <a:prstGeom prst="roundRect">
                <a:avLst>
                  <a:gd name="adj" fmla="val 4487"/>
                </a:avLst>
              </a:prstGeom>
              <a:solidFill>
                <a:srgbClr val="262626"/>
              </a:solidFill>
              <a:ln w="38100" cap="flat" cmpd="sng">
                <a:solidFill>
                  <a:srgbClr val="BFBFBF"/>
                </a:solidFill>
                <a:prstDash val="solid"/>
                <a:miter lim="800000"/>
                <a:headEnd type="none" w="sm" len="sm"/>
                <a:tailEnd type="none" w="sm" len="sm"/>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nvGrpSpPr>
              <p:cNvPr id="3530" name="Google Shape;3530;p41"/>
              <p:cNvGrpSpPr/>
              <p:nvPr/>
            </p:nvGrpSpPr>
            <p:grpSpPr>
              <a:xfrm>
                <a:off x="1059475" y="5078309"/>
                <a:ext cx="5622600" cy="94200"/>
                <a:chOff x="1059475" y="5076025"/>
                <a:chExt cx="5622600" cy="188400"/>
              </a:xfrm>
            </p:grpSpPr>
            <p:sp>
              <p:nvSpPr>
                <p:cNvPr id="3531" name="Google Shape;3531;p41"/>
                <p:cNvSpPr/>
                <p:nvPr/>
              </p:nvSpPr>
              <p:spPr>
                <a:xfrm>
                  <a:off x="1059475" y="5076025"/>
                  <a:ext cx="5622600" cy="188400"/>
                </a:xfrm>
                <a:prstGeom prst="roundRect">
                  <a:avLst>
                    <a:gd name="adj" fmla="val 35520"/>
                  </a:avLst>
                </a:prstGeom>
                <a:solidFill>
                  <a:srgbClr val="BFBFBF"/>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32" name="Google Shape;3532;p41"/>
                <p:cNvSpPr/>
                <p:nvPr/>
              </p:nvSpPr>
              <p:spPr>
                <a:xfrm>
                  <a:off x="3354359" y="5081221"/>
                  <a:ext cx="1030351" cy="131148"/>
                </a:xfrm>
                <a:custGeom>
                  <a:avLst/>
                  <a:gdLst/>
                  <a:ahLst/>
                  <a:cxnLst/>
                  <a:rect l="l" t="t" r="r" b="b"/>
                  <a:pathLst>
                    <a:path w="1030351" h="131148" extrusionOk="0">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grpSp>
        <p:sp>
          <p:nvSpPr>
            <p:cNvPr id="3533" name="Google Shape;3533;p41"/>
            <p:cNvSpPr/>
            <p:nvPr/>
          </p:nvSpPr>
          <p:spPr>
            <a:xfrm>
              <a:off x="6037018" y="27680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34" name="Google Shape;3534;p41"/>
          <p:cNvPicPr preferRelativeResize="0"/>
          <p:nvPr/>
        </p:nvPicPr>
        <p:blipFill rotWithShape="1">
          <a:blip r:embed="rId3">
            <a:alphaModFix/>
          </a:blip>
          <a:srcRect l="10930" t="6589" r="7068" b="13147"/>
          <a:stretch/>
        </p:blipFill>
        <p:spPr>
          <a:xfrm>
            <a:off x="3551815" y="1399009"/>
            <a:ext cx="5059041" cy="2914267"/>
          </a:xfrm>
          <a:prstGeom prst="rect">
            <a:avLst/>
          </a:prstGeom>
          <a:noFill/>
          <a:ln>
            <a:noFill/>
          </a:ln>
        </p:spPr>
      </p:pic>
      <p:sp>
        <p:nvSpPr>
          <p:cNvPr id="3535" name="Google Shape;3535;p41"/>
          <p:cNvSpPr txBox="1">
            <a:spLocks noGrp="1"/>
          </p:cNvSpPr>
          <p:nvPr>
            <p:ph type="body" idx="1"/>
          </p:nvPr>
        </p:nvSpPr>
        <p:spPr>
          <a:xfrm>
            <a:off x="2827175" y="5665300"/>
            <a:ext cx="65379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If you are presenting a website, an internet product or an app, you can place a screenshot of it here.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9"/>
        <p:cNvGrpSpPr/>
        <p:nvPr/>
      </p:nvGrpSpPr>
      <p:grpSpPr>
        <a:xfrm>
          <a:off x="0" y="0"/>
          <a:ext cx="0" cy="0"/>
          <a:chOff x="0" y="0"/>
          <a:chExt cx="0" cy="0"/>
        </a:xfrm>
      </p:grpSpPr>
      <p:sp>
        <p:nvSpPr>
          <p:cNvPr id="3540" name="Google Shape;3540;p42"/>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an app?</a:t>
            </a:r>
            <a:endParaRPr/>
          </a:p>
        </p:txBody>
      </p:sp>
      <p:sp>
        <p:nvSpPr>
          <p:cNvPr id="3541" name="Google Shape;3541;p42"/>
          <p:cNvSpPr txBox="1">
            <a:spLocks noGrp="1"/>
          </p:cNvSpPr>
          <p:nvPr>
            <p:ph type="body" idx="1"/>
          </p:nvPr>
        </p:nvSpPr>
        <p:spPr>
          <a:xfrm>
            <a:off x="2894820" y="5647275"/>
            <a:ext cx="64026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If you are presenting a website, an internet product or an app, you can place a screenshot of it here.</a:t>
            </a:r>
            <a:endParaRPr/>
          </a:p>
        </p:txBody>
      </p:sp>
      <p:grpSp>
        <p:nvGrpSpPr>
          <p:cNvPr id="3542" name="Google Shape;3542;p42"/>
          <p:cNvGrpSpPr/>
          <p:nvPr/>
        </p:nvGrpSpPr>
        <p:grpSpPr>
          <a:xfrm>
            <a:off x="4986187" y="539466"/>
            <a:ext cx="2219885" cy="4091383"/>
            <a:chOff x="8625436" y="1258061"/>
            <a:chExt cx="2388000" cy="4396500"/>
          </a:xfrm>
        </p:grpSpPr>
        <p:sp>
          <p:nvSpPr>
            <p:cNvPr id="3543" name="Google Shape;3543;p42"/>
            <p:cNvSpPr/>
            <p:nvPr/>
          </p:nvSpPr>
          <p:spPr>
            <a:xfrm>
              <a:off x="8625436" y="1258061"/>
              <a:ext cx="2388000" cy="43965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44" name="Google Shape;3544;p42"/>
            <p:cNvSpPr/>
            <p:nvPr/>
          </p:nvSpPr>
          <p:spPr>
            <a:xfrm>
              <a:off x="106852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45" name="Google Shape;3545;p42"/>
            <p:cNvSpPr/>
            <p:nvPr/>
          </p:nvSpPr>
          <p:spPr>
            <a:xfrm>
              <a:off x="9725916" y="5324400"/>
              <a:ext cx="180000" cy="1800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46" name="Google Shape;3546;p42"/>
          <p:cNvPicPr preferRelativeResize="0"/>
          <p:nvPr/>
        </p:nvPicPr>
        <p:blipFill rotWithShape="1">
          <a:blip r:embed="rId3">
            <a:alphaModFix/>
          </a:blip>
          <a:srcRect l="14417" r="14417"/>
          <a:stretch/>
        </p:blipFill>
        <p:spPr>
          <a:xfrm>
            <a:off x="5020848" y="821531"/>
            <a:ext cx="2150277" cy="33967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5"/>
        <p:cNvGrpSpPr/>
        <p:nvPr/>
      </p:nvGrpSpPr>
      <p:grpSpPr>
        <a:xfrm>
          <a:off x="0" y="0"/>
          <a:ext cx="0" cy="0"/>
          <a:chOff x="0" y="0"/>
          <a:chExt cx="0" cy="0"/>
        </a:xfrm>
      </p:grpSpPr>
      <p:sp>
        <p:nvSpPr>
          <p:cNvPr id="2836" name="Google Shape;2836;p25"/>
          <p:cNvSpPr txBox="1">
            <a:spLocks noGrp="1"/>
          </p:cNvSpPr>
          <p:nvPr>
            <p:ph type="title"/>
          </p:nvPr>
        </p:nvSpPr>
        <p:spPr>
          <a:xfrm>
            <a:off x="1580117" y="2618575"/>
            <a:ext cx="9031800" cy="1324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Hello! I’m...</a:t>
            </a:r>
            <a:endParaRPr/>
          </a:p>
        </p:txBody>
      </p:sp>
      <p:sp>
        <p:nvSpPr>
          <p:cNvPr id="2837" name="Google Shape;2837;p25"/>
          <p:cNvSpPr txBox="1">
            <a:spLocks noGrp="1"/>
          </p:cNvSpPr>
          <p:nvPr>
            <p:ph type="body" idx="1"/>
          </p:nvPr>
        </p:nvSpPr>
        <p:spPr>
          <a:xfrm>
            <a:off x="1580075" y="4022875"/>
            <a:ext cx="9031800" cy="2235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Here is where you introduce yourself.</a:t>
            </a:r>
            <a:endParaRPr/>
          </a:p>
          <a:p>
            <a:pPr marL="0" lvl="0" indent="0" algn="ctr" rtl="0">
              <a:spcBef>
                <a:spcPts val="2100"/>
              </a:spcBef>
              <a:spcAft>
                <a:spcPts val="2100"/>
              </a:spcAft>
              <a:buNone/>
            </a:pPr>
            <a:r>
              <a:rPr lang="en"/>
              <a:t>You can add your name, title and a little background. Right click the image and replace it with your own.</a:t>
            </a:r>
            <a:endParaRPr/>
          </a:p>
        </p:txBody>
      </p:sp>
      <p:pic>
        <p:nvPicPr>
          <p:cNvPr id="2838" name="Google Shape;2838;p25"/>
          <p:cNvPicPr preferRelativeResize="0"/>
          <p:nvPr/>
        </p:nvPicPr>
        <p:blipFill rotWithShape="1">
          <a:blip r:embed="rId3">
            <a:alphaModFix/>
          </a:blip>
          <a:srcRect l="20027" t="15454" r="16673"/>
          <a:stretch/>
        </p:blipFill>
        <p:spPr>
          <a:xfrm>
            <a:off x="5203825" y="701175"/>
            <a:ext cx="1784400" cy="1784400"/>
          </a:xfrm>
          <a:prstGeom prst="ellipse">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0"/>
        <p:cNvGrpSpPr/>
        <p:nvPr/>
      </p:nvGrpSpPr>
      <p:grpSpPr>
        <a:xfrm>
          <a:off x="0" y="0"/>
          <a:ext cx="0" cy="0"/>
          <a:chOff x="0" y="0"/>
          <a:chExt cx="0" cy="0"/>
        </a:xfrm>
      </p:grpSpPr>
      <p:grpSp>
        <p:nvGrpSpPr>
          <p:cNvPr id="3551" name="Google Shape;3551;p43"/>
          <p:cNvGrpSpPr/>
          <p:nvPr/>
        </p:nvGrpSpPr>
        <p:grpSpPr>
          <a:xfrm>
            <a:off x="4670479" y="566649"/>
            <a:ext cx="2851051" cy="4176229"/>
            <a:chOff x="6953045" y="1252870"/>
            <a:chExt cx="3186600" cy="4559700"/>
          </a:xfrm>
        </p:grpSpPr>
        <p:sp>
          <p:nvSpPr>
            <p:cNvPr id="3552" name="Google Shape;3552;p43"/>
            <p:cNvSpPr/>
            <p:nvPr/>
          </p:nvSpPr>
          <p:spPr>
            <a:xfrm>
              <a:off x="6953045" y="1252870"/>
              <a:ext cx="3186600" cy="4559700"/>
            </a:xfrm>
            <a:prstGeom prst="roundRect">
              <a:avLst>
                <a:gd name="adj" fmla="val 4487"/>
              </a:avLst>
            </a:prstGeom>
            <a:solidFill>
              <a:srgbClr val="262626"/>
            </a:solidFill>
            <a:ln>
              <a:noFill/>
            </a:ln>
            <a:effectLst>
              <a:outerShdw blurRad="57150" dist="19050" dir="5400000" algn="bl" rotWithShape="0">
                <a:srgbClr val="000000">
                  <a:alpha val="50000"/>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53" name="Google Shape;3553;p43"/>
            <p:cNvSpPr/>
            <p:nvPr/>
          </p:nvSpPr>
          <p:spPr>
            <a:xfrm>
              <a:off x="8413309" y="5416847"/>
              <a:ext cx="216000" cy="216000"/>
            </a:xfrm>
            <a:prstGeom prst="ellipse">
              <a:avLst/>
            </a:prstGeom>
            <a:solidFill>
              <a:srgbClr val="171717"/>
            </a:solidFill>
            <a:ln>
              <a:noFill/>
            </a:ln>
          </p:spPr>
          <p:txBody>
            <a:bodyPr spcFirstLastPara="1" wrap="square" lIns="1200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sp>
          <p:nvSpPr>
            <p:cNvPr id="3554" name="Google Shape;3554;p43"/>
            <p:cNvSpPr/>
            <p:nvPr/>
          </p:nvSpPr>
          <p:spPr>
            <a:xfrm>
              <a:off x="9770818" y="1396453"/>
              <a:ext cx="97200" cy="97200"/>
            </a:xfrm>
            <a:prstGeom prst="ellipse">
              <a:avLst/>
            </a:prstGeom>
            <a:solidFill>
              <a:srgbClr val="171717"/>
            </a:soli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Calibri"/>
                <a:ea typeface="Calibri"/>
                <a:cs typeface="Calibri"/>
                <a:sym typeface="Calibri"/>
              </a:endParaRPr>
            </a:p>
          </p:txBody>
        </p:sp>
      </p:grpSp>
      <p:pic>
        <p:nvPicPr>
          <p:cNvPr id="3555" name="Google Shape;3555;p43"/>
          <p:cNvPicPr preferRelativeResize="0"/>
          <p:nvPr/>
        </p:nvPicPr>
        <p:blipFill rotWithShape="1">
          <a:blip r:embed="rId3">
            <a:alphaModFix/>
          </a:blip>
          <a:srcRect l="6551" r="6560"/>
          <a:stretch/>
        </p:blipFill>
        <p:spPr>
          <a:xfrm>
            <a:off x="4782625" y="955559"/>
            <a:ext cx="2626762" cy="3398543"/>
          </a:xfrm>
          <a:prstGeom prst="rect">
            <a:avLst/>
          </a:prstGeom>
          <a:noFill/>
          <a:ln>
            <a:noFill/>
          </a:ln>
        </p:spPr>
      </p:pic>
      <p:sp>
        <p:nvSpPr>
          <p:cNvPr id="3556" name="Google Shape;3556;p43"/>
          <p:cNvSpPr txBox="1">
            <a:spLocks noGrp="1"/>
          </p:cNvSpPr>
          <p:nvPr>
            <p:ph type="title"/>
          </p:nvPr>
        </p:nvSpPr>
        <p:spPr>
          <a:xfrm>
            <a:off x="1808220" y="4827125"/>
            <a:ext cx="8575800" cy="557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Presenting an app?</a:t>
            </a:r>
            <a:endParaRPr/>
          </a:p>
        </p:txBody>
      </p:sp>
      <p:sp>
        <p:nvSpPr>
          <p:cNvPr id="3557" name="Google Shape;3557;p43"/>
          <p:cNvSpPr txBox="1"/>
          <p:nvPr/>
        </p:nvSpPr>
        <p:spPr>
          <a:xfrm>
            <a:off x="2894820" y="5647275"/>
            <a:ext cx="6402600" cy="9369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r>
              <a:rPr lang="en">
                <a:solidFill>
                  <a:srgbClr val="2A2A2A"/>
                </a:solidFill>
                <a:latin typeface="Catamaran"/>
                <a:ea typeface="Catamaran"/>
                <a:cs typeface="Catamaran"/>
                <a:sym typeface="Catamaran"/>
              </a:rPr>
              <a:t>If you are presenting a website, an internet product or an app, you can place a screenshot of it here.</a:t>
            </a:r>
            <a:endParaRPr>
              <a:solidFill>
                <a:srgbClr val="2A2A2A"/>
              </a:solidFill>
              <a:latin typeface="Catamaran"/>
              <a:ea typeface="Catamaran"/>
              <a:cs typeface="Catamaran"/>
              <a:sym typeface="Catamar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1"/>
        <p:cNvGrpSpPr/>
        <p:nvPr/>
      </p:nvGrpSpPr>
      <p:grpSpPr>
        <a:xfrm>
          <a:off x="0" y="0"/>
          <a:ext cx="0" cy="0"/>
          <a:chOff x="0" y="0"/>
          <a:chExt cx="0" cy="0"/>
        </a:xfrm>
      </p:grpSpPr>
      <p:sp>
        <p:nvSpPr>
          <p:cNvPr id="3562" name="Google Shape;3562;p44"/>
          <p:cNvSpPr txBox="1">
            <a:spLocks noGrp="1"/>
          </p:cNvSpPr>
          <p:nvPr>
            <p:ph type="title"/>
          </p:nvPr>
        </p:nvSpPr>
        <p:spPr>
          <a:xfrm>
            <a:off x="4889925" y="2713900"/>
            <a:ext cx="5581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you!</a:t>
            </a:r>
            <a:endParaRPr/>
          </a:p>
        </p:txBody>
      </p:sp>
      <p:sp>
        <p:nvSpPr>
          <p:cNvPr id="3563" name="Google Shape;3563;p44"/>
          <p:cNvSpPr txBox="1">
            <a:spLocks noGrp="1"/>
          </p:cNvSpPr>
          <p:nvPr>
            <p:ph type="subTitle" idx="1"/>
          </p:nvPr>
        </p:nvSpPr>
        <p:spPr>
          <a:xfrm>
            <a:off x="4889925" y="3265750"/>
            <a:ext cx="55815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3564" name="Google Shape;3564;p44"/>
          <p:cNvSpPr/>
          <p:nvPr/>
        </p:nvSpPr>
        <p:spPr>
          <a:xfrm>
            <a:off x="5755215" y="4831328"/>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65" name="Google Shape;3565;p44"/>
          <p:cNvGrpSpPr/>
          <p:nvPr/>
        </p:nvGrpSpPr>
        <p:grpSpPr>
          <a:xfrm>
            <a:off x="6288318" y="4821676"/>
            <a:ext cx="411849" cy="411917"/>
            <a:chOff x="5162200" y="4097750"/>
            <a:chExt cx="338385" cy="338414"/>
          </a:xfrm>
        </p:grpSpPr>
        <p:sp>
          <p:nvSpPr>
            <p:cNvPr id="3566" name="Google Shape;3566;p44"/>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7" name="Google Shape;3567;p44"/>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8" name="Google Shape;3568;p44"/>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69" name="Google Shape;3569;p44"/>
          <p:cNvSpPr/>
          <p:nvPr/>
        </p:nvSpPr>
        <p:spPr>
          <a:xfrm>
            <a:off x="5022325" y="4872711"/>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0" name="Google Shape;3570;p44"/>
          <p:cNvSpPr txBox="1">
            <a:spLocks noGrp="1"/>
          </p:cNvSpPr>
          <p:nvPr>
            <p:ph type="body" idx="2"/>
          </p:nvPr>
        </p:nvSpPr>
        <p:spPr>
          <a:xfrm>
            <a:off x="4889975" y="3673350"/>
            <a:ext cx="5581500" cy="1341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hello@mail.com</a:t>
            </a:r>
            <a:endParaRPr/>
          </a:p>
          <a:p>
            <a:pPr marL="0" lvl="0" indent="0" algn="l" rtl="0">
              <a:spcBef>
                <a:spcPts val="0"/>
              </a:spcBef>
              <a:spcAft>
                <a:spcPts val="0"/>
              </a:spcAft>
              <a:buNone/>
            </a:pPr>
            <a:r>
              <a:rPr lang="en"/>
              <a:t>555-111-222</a:t>
            </a:r>
            <a:endParaRPr/>
          </a:p>
          <a:p>
            <a:pPr marL="0" lvl="0" indent="0" algn="l" rtl="0">
              <a:spcBef>
                <a:spcPts val="0"/>
              </a:spcBef>
              <a:spcAft>
                <a:spcPts val="0"/>
              </a:spcAft>
              <a:buNone/>
            </a:pPr>
            <a:r>
              <a:rPr lang="en"/>
              <a:t>mydomain.com</a:t>
            </a: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4"/>
        <p:cNvGrpSpPr/>
        <p:nvPr/>
      </p:nvGrpSpPr>
      <p:grpSpPr>
        <a:xfrm>
          <a:off x="0" y="0"/>
          <a:ext cx="0" cy="0"/>
          <a:chOff x="0" y="0"/>
          <a:chExt cx="0" cy="0"/>
        </a:xfrm>
      </p:grpSpPr>
      <p:sp>
        <p:nvSpPr>
          <p:cNvPr id="3575" name="Google Shape;3575;p45"/>
          <p:cNvSpPr txBox="1">
            <a:spLocks noGrp="1"/>
          </p:cNvSpPr>
          <p:nvPr>
            <p:ph type="title"/>
          </p:nvPr>
        </p:nvSpPr>
        <p:spPr>
          <a:xfrm>
            <a:off x="2083100" y="1617325"/>
            <a:ext cx="6957300" cy="730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100"/>
              <a:t>Credits.</a:t>
            </a:r>
            <a:endParaRPr sz="5100"/>
          </a:p>
        </p:txBody>
      </p:sp>
      <p:sp>
        <p:nvSpPr>
          <p:cNvPr id="3576" name="Google Shape;3576;p45"/>
          <p:cNvSpPr txBox="1">
            <a:spLocks noGrp="1"/>
          </p:cNvSpPr>
          <p:nvPr>
            <p:ph type="body" idx="1"/>
          </p:nvPr>
        </p:nvSpPr>
        <p:spPr>
          <a:xfrm>
            <a:off x="2083100" y="2518100"/>
            <a:ext cx="8625300" cy="31722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accent2"/>
              </a:buClr>
              <a:buSzPts val="1100"/>
              <a:buFont typeface="Arial"/>
              <a:buNone/>
            </a:pPr>
            <a:r>
              <a:rPr lang="en" sz="2400"/>
              <a:t>Presentation Template: </a:t>
            </a:r>
            <a:r>
              <a:rPr lang="en" sz="2400" u="sng">
                <a:solidFill>
                  <a:schemeClr val="dk1"/>
                </a:solidFill>
                <a:hlinkClick r:id="rId3">
                  <a:extLst>
                    <a:ext uri="{A12FA001-AC4F-418D-AE19-62706E023703}">
                      <ahyp:hlinkClr xmlns:ahyp="http://schemas.microsoft.com/office/drawing/2018/hyperlinkcolor" val="tx"/>
                    </a:ext>
                  </a:extLst>
                </a:hlinkClick>
              </a:rPr>
              <a:t>SlidesMania</a:t>
            </a:r>
            <a:endParaRPr sz="2400">
              <a:solidFill>
                <a:schemeClr val="dk1"/>
              </a:solidFill>
            </a:endParaRPr>
          </a:p>
          <a:p>
            <a:pPr marL="0" lvl="0" indent="0" algn="l" rtl="0">
              <a:spcBef>
                <a:spcPts val="2100"/>
              </a:spcBef>
              <a:spcAft>
                <a:spcPts val="0"/>
              </a:spcAft>
              <a:buClr>
                <a:schemeClr val="accent2"/>
              </a:buClr>
              <a:buSzPts val="1100"/>
              <a:buFont typeface="Arial"/>
              <a:buNone/>
            </a:pPr>
            <a:r>
              <a:rPr lang="en" sz="2400"/>
              <a:t>Images:</a:t>
            </a:r>
            <a:r>
              <a:rPr lang="en" sz="2400">
                <a:solidFill>
                  <a:schemeClr val="dk1"/>
                </a:solidFill>
              </a:rPr>
              <a:t> </a:t>
            </a:r>
            <a:r>
              <a:rPr lang="en" sz="2400" u="sng">
                <a:solidFill>
                  <a:schemeClr val="dk1"/>
                </a:solidFill>
                <a:hlinkClick r:id="rId4">
                  <a:extLst>
                    <a:ext uri="{A12FA001-AC4F-418D-AE19-62706E023703}">
                      <ahyp:hlinkClr xmlns:ahyp="http://schemas.microsoft.com/office/drawing/2018/hyperlinkcolor" val="tx"/>
                    </a:ext>
                  </a:extLst>
                </a:hlinkClick>
              </a:rPr>
              <a:t>Unsplash</a:t>
            </a:r>
            <a:endParaRPr sz="2400">
              <a:solidFill>
                <a:schemeClr val="dk1"/>
              </a:solidFill>
            </a:endParaRPr>
          </a:p>
          <a:p>
            <a:pPr marL="0" lvl="0" indent="0" algn="l" rtl="0">
              <a:spcBef>
                <a:spcPts val="2100"/>
              </a:spcBef>
              <a:spcAft>
                <a:spcPts val="2100"/>
              </a:spcAft>
              <a:buClr>
                <a:schemeClr val="accent2"/>
              </a:buClr>
              <a:buSzPts val="1100"/>
              <a:buFont typeface="Arial"/>
              <a:buNone/>
            </a:pPr>
            <a:r>
              <a:rPr lang="en" sz="1900"/>
              <a:t>Fonts used in this presentation: </a:t>
            </a:r>
            <a:r>
              <a:rPr lang="en" sz="1900">
                <a:latin typeface="Ubuntu Condensed"/>
                <a:ea typeface="Ubuntu Condensed"/>
                <a:cs typeface="Ubuntu Condensed"/>
                <a:sym typeface="Ubuntu Condensed"/>
              </a:rPr>
              <a:t>Ubuntu Condensed and </a:t>
            </a:r>
            <a:r>
              <a:rPr lang="en" sz="1900"/>
              <a:t>Catamaran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0"/>
        <p:cNvGrpSpPr/>
        <p:nvPr/>
      </p:nvGrpSpPr>
      <p:grpSpPr>
        <a:xfrm>
          <a:off x="0" y="0"/>
          <a:ext cx="0" cy="0"/>
          <a:chOff x="0" y="0"/>
          <a:chExt cx="0" cy="0"/>
        </a:xfrm>
      </p:grpSpPr>
      <p:sp>
        <p:nvSpPr>
          <p:cNvPr id="3581" name="Google Shape;3581;p46"/>
          <p:cNvSpPr txBox="1">
            <a:spLocks noGrp="1"/>
          </p:cNvSpPr>
          <p:nvPr>
            <p:ph type="title"/>
          </p:nvPr>
        </p:nvSpPr>
        <p:spPr>
          <a:xfrm>
            <a:off x="415650" y="344902"/>
            <a:ext cx="11360700" cy="867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000"/>
              <a:t>Editable Icons</a:t>
            </a:r>
            <a:endParaRPr sz="5000"/>
          </a:p>
        </p:txBody>
      </p:sp>
      <p:grpSp>
        <p:nvGrpSpPr>
          <p:cNvPr id="3582" name="Google Shape;3582;p46"/>
          <p:cNvGrpSpPr/>
          <p:nvPr/>
        </p:nvGrpSpPr>
        <p:grpSpPr>
          <a:xfrm>
            <a:off x="3570764" y="1773752"/>
            <a:ext cx="405160" cy="253589"/>
            <a:chOff x="4797800" y="1994125"/>
            <a:chExt cx="306475" cy="186025"/>
          </a:xfrm>
        </p:grpSpPr>
        <p:sp>
          <p:nvSpPr>
            <p:cNvPr id="3583" name="Google Shape;3583;p46"/>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4" name="Google Shape;3584;p46"/>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85" name="Google Shape;3585;p46"/>
          <p:cNvSpPr/>
          <p:nvPr/>
        </p:nvSpPr>
        <p:spPr>
          <a:xfrm>
            <a:off x="3013572" y="1789650"/>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6" name="Google Shape;3586;p46"/>
          <p:cNvSpPr/>
          <p:nvPr/>
        </p:nvSpPr>
        <p:spPr>
          <a:xfrm>
            <a:off x="2598483" y="1706244"/>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7" name="Google Shape;3587;p46"/>
          <p:cNvSpPr/>
          <p:nvPr/>
        </p:nvSpPr>
        <p:spPr>
          <a:xfrm>
            <a:off x="4125519" y="1774124"/>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8" name="Google Shape;3588;p46"/>
          <p:cNvSpPr/>
          <p:nvPr/>
        </p:nvSpPr>
        <p:spPr>
          <a:xfrm>
            <a:off x="4629024" y="1731262"/>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89" name="Google Shape;3589;p46"/>
          <p:cNvSpPr/>
          <p:nvPr/>
        </p:nvSpPr>
        <p:spPr>
          <a:xfrm>
            <a:off x="5618340" y="1764938"/>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590" name="Google Shape;3590;p46"/>
          <p:cNvGrpSpPr/>
          <p:nvPr/>
        </p:nvGrpSpPr>
        <p:grpSpPr>
          <a:xfrm>
            <a:off x="6164058" y="1777777"/>
            <a:ext cx="352082" cy="254203"/>
            <a:chOff x="4250025" y="2848800"/>
            <a:chExt cx="266325" cy="186475"/>
          </a:xfrm>
        </p:grpSpPr>
        <p:sp>
          <p:nvSpPr>
            <p:cNvPr id="3591" name="Google Shape;3591;p46"/>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2" name="Google Shape;3592;p46"/>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593" name="Google Shape;3593;p46"/>
          <p:cNvGrpSpPr/>
          <p:nvPr/>
        </p:nvGrpSpPr>
        <p:grpSpPr>
          <a:xfrm>
            <a:off x="6761406" y="1741891"/>
            <a:ext cx="343224" cy="326555"/>
            <a:chOff x="4707700" y="2822475"/>
            <a:chExt cx="259625" cy="239550"/>
          </a:xfrm>
        </p:grpSpPr>
        <p:sp>
          <p:nvSpPr>
            <p:cNvPr id="3594" name="Google Shape;3594;p46"/>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5" name="Google Shape;3595;p46"/>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6" name="Google Shape;3596;p46"/>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97" name="Google Shape;3597;p46"/>
          <p:cNvSpPr/>
          <p:nvPr/>
        </p:nvSpPr>
        <p:spPr>
          <a:xfrm>
            <a:off x="7235378" y="1745476"/>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98" name="Google Shape;3598;p46"/>
          <p:cNvSpPr/>
          <p:nvPr/>
        </p:nvSpPr>
        <p:spPr>
          <a:xfrm>
            <a:off x="7758873" y="1778333"/>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599" name="Google Shape;3599;p46"/>
          <p:cNvGrpSpPr/>
          <p:nvPr/>
        </p:nvGrpSpPr>
        <p:grpSpPr>
          <a:xfrm>
            <a:off x="8396572" y="1705391"/>
            <a:ext cx="351487" cy="398940"/>
            <a:chOff x="6425500" y="2795700"/>
            <a:chExt cx="265875" cy="292650"/>
          </a:xfrm>
        </p:grpSpPr>
        <p:sp>
          <p:nvSpPr>
            <p:cNvPr id="3600" name="Google Shape;3600;p46"/>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1" name="Google Shape;3601;p46"/>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02" name="Google Shape;3602;p46"/>
          <p:cNvSpPr/>
          <p:nvPr/>
        </p:nvSpPr>
        <p:spPr>
          <a:xfrm>
            <a:off x="8894278" y="1737892"/>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03" name="Google Shape;3603;p46"/>
          <p:cNvGrpSpPr/>
          <p:nvPr/>
        </p:nvGrpSpPr>
        <p:grpSpPr>
          <a:xfrm>
            <a:off x="9474618" y="1760035"/>
            <a:ext cx="350297" cy="290464"/>
            <a:chOff x="5549875" y="2418425"/>
            <a:chExt cx="264975" cy="213075"/>
          </a:xfrm>
        </p:grpSpPr>
        <p:sp>
          <p:nvSpPr>
            <p:cNvPr id="3604" name="Google Shape;3604;p46"/>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5" name="Google Shape;3605;p46"/>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06" name="Google Shape;3606;p46"/>
          <p:cNvSpPr/>
          <p:nvPr/>
        </p:nvSpPr>
        <p:spPr>
          <a:xfrm>
            <a:off x="2620588" y="2368871"/>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07" name="Google Shape;3607;p46"/>
          <p:cNvGrpSpPr/>
          <p:nvPr/>
        </p:nvGrpSpPr>
        <p:grpSpPr>
          <a:xfrm>
            <a:off x="3570694" y="2404542"/>
            <a:ext cx="299598" cy="308322"/>
            <a:chOff x="3739275" y="2525850"/>
            <a:chExt cx="226625" cy="226175"/>
          </a:xfrm>
        </p:grpSpPr>
        <p:sp>
          <p:nvSpPr>
            <p:cNvPr id="3608" name="Google Shape;3608;p46"/>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09" name="Google Shape;3609;p46"/>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0" name="Google Shape;3610;p46"/>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1" name="Google Shape;3611;p46"/>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12" name="Google Shape;3612;p46"/>
          <p:cNvGrpSpPr/>
          <p:nvPr/>
        </p:nvGrpSpPr>
        <p:grpSpPr>
          <a:xfrm>
            <a:off x="3043876" y="2377772"/>
            <a:ext cx="272464" cy="361861"/>
            <a:chOff x="4518575" y="2506200"/>
            <a:chExt cx="206100" cy="265450"/>
          </a:xfrm>
        </p:grpSpPr>
        <p:sp>
          <p:nvSpPr>
            <p:cNvPr id="3613" name="Google Shape;3613;p46"/>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4" name="Google Shape;3614;p46"/>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5" name="Google Shape;3615;p46"/>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6" name="Google Shape;3616;p46"/>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7" name="Google Shape;3617;p46"/>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8" name="Google Shape;3618;p46"/>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9" name="Google Shape;3619;p46"/>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0" name="Google Shape;3620;p46"/>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1" name="Google Shape;3621;p46"/>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22" name="Google Shape;3622;p46"/>
          <p:cNvGrpSpPr/>
          <p:nvPr/>
        </p:nvGrpSpPr>
        <p:grpSpPr>
          <a:xfrm>
            <a:off x="4125077" y="2404742"/>
            <a:ext cx="299631" cy="308322"/>
            <a:chOff x="4164375" y="1677425"/>
            <a:chExt cx="226650" cy="226175"/>
          </a:xfrm>
        </p:grpSpPr>
        <p:sp>
          <p:nvSpPr>
            <p:cNvPr id="3623" name="Google Shape;3623;p46"/>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4" name="Google Shape;3624;p46"/>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5" name="Google Shape;3625;p46"/>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6" name="Google Shape;3626;p46"/>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27" name="Google Shape;3627;p46"/>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28" name="Google Shape;3628;p46"/>
          <p:cNvGrpSpPr/>
          <p:nvPr/>
        </p:nvGrpSpPr>
        <p:grpSpPr>
          <a:xfrm>
            <a:off x="5179042" y="2395931"/>
            <a:ext cx="299003" cy="308322"/>
            <a:chOff x="5226025" y="1677425"/>
            <a:chExt cx="226175" cy="226175"/>
          </a:xfrm>
        </p:grpSpPr>
        <p:sp>
          <p:nvSpPr>
            <p:cNvPr id="3629" name="Google Shape;3629;p46"/>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0" name="Google Shape;3630;p46"/>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1" name="Google Shape;3631;p46"/>
          <p:cNvGrpSpPr/>
          <p:nvPr/>
        </p:nvGrpSpPr>
        <p:grpSpPr>
          <a:xfrm>
            <a:off x="4652426" y="2396024"/>
            <a:ext cx="299003" cy="308322"/>
            <a:chOff x="4835275" y="1198350"/>
            <a:chExt cx="226175" cy="226175"/>
          </a:xfrm>
        </p:grpSpPr>
        <p:sp>
          <p:nvSpPr>
            <p:cNvPr id="3632" name="Google Shape;3632;p46"/>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3" name="Google Shape;3633;p46"/>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4" name="Google Shape;3634;p46"/>
          <p:cNvGrpSpPr/>
          <p:nvPr/>
        </p:nvGrpSpPr>
        <p:grpSpPr>
          <a:xfrm>
            <a:off x="6339271" y="2379923"/>
            <a:ext cx="347356" cy="358215"/>
            <a:chOff x="968775" y="1180050"/>
            <a:chExt cx="262750" cy="262775"/>
          </a:xfrm>
        </p:grpSpPr>
        <p:sp>
          <p:nvSpPr>
            <p:cNvPr id="3635" name="Google Shape;3635;p46"/>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6" name="Google Shape;3636;p46"/>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37" name="Google Shape;3637;p46"/>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38" name="Google Shape;3638;p46"/>
          <p:cNvGrpSpPr/>
          <p:nvPr/>
        </p:nvGrpSpPr>
        <p:grpSpPr>
          <a:xfrm>
            <a:off x="5704170" y="2446992"/>
            <a:ext cx="386288" cy="224042"/>
            <a:chOff x="1678900" y="1231350"/>
            <a:chExt cx="292200" cy="164350"/>
          </a:xfrm>
        </p:grpSpPr>
        <p:sp>
          <p:nvSpPr>
            <p:cNvPr id="3639" name="Google Shape;3639;p46"/>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0" name="Google Shape;3640;p46"/>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1" name="Google Shape;3641;p46"/>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42" name="Google Shape;3642;p46"/>
          <p:cNvSpPr/>
          <p:nvPr/>
        </p:nvSpPr>
        <p:spPr>
          <a:xfrm>
            <a:off x="7023159" y="2368888"/>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43" name="Google Shape;3643;p46"/>
          <p:cNvGrpSpPr/>
          <p:nvPr/>
        </p:nvGrpSpPr>
        <p:grpSpPr>
          <a:xfrm>
            <a:off x="7467406" y="2373531"/>
            <a:ext cx="322006" cy="353205"/>
            <a:chOff x="2405550" y="1181850"/>
            <a:chExt cx="243575" cy="259100"/>
          </a:xfrm>
        </p:grpSpPr>
        <p:sp>
          <p:nvSpPr>
            <p:cNvPr id="3644" name="Google Shape;3644;p46"/>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5" name="Google Shape;3645;p46"/>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6" name="Google Shape;3646;p46"/>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7" name="Google Shape;3647;p46"/>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8" name="Google Shape;3648;p46"/>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9" name="Google Shape;3649;p46"/>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50" name="Google Shape;3650;p46"/>
          <p:cNvSpPr/>
          <p:nvPr/>
        </p:nvSpPr>
        <p:spPr>
          <a:xfrm>
            <a:off x="8075550" y="2396514"/>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51" name="Google Shape;3651;p46"/>
          <p:cNvGrpSpPr/>
          <p:nvPr/>
        </p:nvGrpSpPr>
        <p:grpSpPr>
          <a:xfrm>
            <a:off x="8500593" y="2371333"/>
            <a:ext cx="286610" cy="357601"/>
            <a:chOff x="3086700" y="1180050"/>
            <a:chExt cx="216800" cy="262325"/>
          </a:xfrm>
        </p:grpSpPr>
        <p:sp>
          <p:nvSpPr>
            <p:cNvPr id="3652" name="Google Shape;3652;p46"/>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3" name="Google Shape;3653;p46"/>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54" name="Google Shape;3654;p46"/>
          <p:cNvGrpSpPr/>
          <p:nvPr/>
        </p:nvGrpSpPr>
        <p:grpSpPr>
          <a:xfrm>
            <a:off x="9007187" y="2359473"/>
            <a:ext cx="228243" cy="381321"/>
            <a:chOff x="3741075" y="1171575"/>
            <a:chExt cx="172650" cy="279725"/>
          </a:xfrm>
        </p:grpSpPr>
        <p:sp>
          <p:nvSpPr>
            <p:cNvPr id="3655" name="Google Shape;3655;p46"/>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6" name="Google Shape;3656;p46"/>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7" name="Google Shape;3657;p46"/>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58" name="Google Shape;3658;p46"/>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59" name="Google Shape;3659;p46"/>
          <p:cNvSpPr/>
          <p:nvPr/>
        </p:nvSpPr>
        <p:spPr>
          <a:xfrm>
            <a:off x="9465599" y="2371870"/>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60" name="Google Shape;3660;p46"/>
          <p:cNvGrpSpPr/>
          <p:nvPr/>
        </p:nvGrpSpPr>
        <p:grpSpPr>
          <a:xfrm>
            <a:off x="2528682" y="3103577"/>
            <a:ext cx="351520" cy="253623"/>
            <a:chOff x="952700" y="1101100"/>
            <a:chExt cx="265900" cy="186050"/>
          </a:xfrm>
        </p:grpSpPr>
        <p:sp>
          <p:nvSpPr>
            <p:cNvPr id="3661" name="Google Shape;3661;p46"/>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2" name="Google Shape;3662;p46"/>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3" name="Google Shape;3663;p46"/>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64" name="Google Shape;3664;p46"/>
          <p:cNvSpPr/>
          <p:nvPr/>
        </p:nvSpPr>
        <p:spPr>
          <a:xfrm>
            <a:off x="3055153" y="3020420"/>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5" name="Google Shape;3665;p46"/>
          <p:cNvSpPr/>
          <p:nvPr/>
        </p:nvSpPr>
        <p:spPr>
          <a:xfrm>
            <a:off x="3477015" y="3047825"/>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6" name="Google Shape;3666;p46"/>
          <p:cNvSpPr/>
          <p:nvPr/>
        </p:nvSpPr>
        <p:spPr>
          <a:xfrm>
            <a:off x="4048633" y="3047893"/>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67" name="Google Shape;3667;p46"/>
          <p:cNvSpPr/>
          <p:nvPr/>
        </p:nvSpPr>
        <p:spPr>
          <a:xfrm>
            <a:off x="4658000" y="3086034"/>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68" name="Google Shape;3668;p46"/>
          <p:cNvGrpSpPr/>
          <p:nvPr/>
        </p:nvGrpSpPr>
        <p:grpSpPr>
          <a:xfrm>
            <a:off x="5219949" y="3082177"/>
            <a:ext cx="317875" cy="344208"/>
            <a:chOff x="5583325" y="1073450"/>
            <a:chExt cx="240450" cy="252500"/>
          </a:xfrm>
        </p:grpSpPr>
        <p:sp>
          <p:nvSpPr>
            <p:cNvPr id="3669" name="Google Shape;3669;p46"/>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0" name="Google Shape;3670;p46"/>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1" name="Google Shape;3671;p46"/>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2" name="Google Shape;3672;p46"/>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73" name="Google Shape;3673;p46"/>
          <p:cNvGrpSpPr/>
          <p:nvPr/>
        </p:nvGrpSpPr>
        <p:grpSpPr>
          <a:xfrm>
            <a:off x="5703822" y="3071928"/>
            <a:ext cx="386850" cy="294962"/>
            <a:chOff x="1502275" y="3638775"/>
            <a:chExt cx="292625" cy="216375"/>
          </a:xfrm>
        </p:grpSpPr>
        <p:sp>
          <p:nvSpPr>
            <p:cNvPr id="3674" name="Google Shape;3674;p46"/>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5" name="Google Shape;3675;p46"/>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6" name="Google Shape;3676;p46"/>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7" name="Google Shape;3677;p46"/>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8" name="Google Shape;3678;p46"/>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79" name="Google Shape;3679;p46"/>
          <p:cNvGrpSpPr/>
          <p:nvPr/>
        </p:nvGrpSpPr>
        <p:grpSpPr>
          <a:xfrm>
            <a:off x="6258857" y="3016414"/>
            <a:ext cx="354428" cy="362441"/>
            <a:chOff x="3171000" y="4021950"/>
            <a:chExt cx="268100" cy="265875"/>
          </a:xfrm>
        </p:grpSpPr>
        <p:sp>
          <p:nvSpPr>
            <p:cNvPr id="3680" name="Google Shape;3680;p46"/>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1" name="Google Shape;3681;p46"/>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82" name="Google Shape;3682;p46"/>
          <p:cNvSpPr/>
          <p:nvPr/>
        </p:nvSpPr>
        <p:spPr>
          <a:xfrm>
            <a:off x="6779633" y="3050756"/>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3" name="Google Shape;3683;p46"/>
          <p:cNvSpPr/>
          <p:nvPr/>
        </p:nvSpPr>
        <p:spPr>
          <a:xfrm>
            <a:off x="7334021" y="3035213"/>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684" name="Google Shape;3684;p46"/>
          <p:cNvGrpSpPr/>
          <p:nvPr/>
        </p:nvGrpSpPr>
        <p:grpSpPr>
          <a:xfrm>
            <a:off x="7848132" y="3068067"/>
            <a:ext cx="334400" cy="344821"/>
            <a:chOff x="5684575" y="4038000"/>
            <a:chExt cx="252950" cy="252950"/>
          </a:xfrm>
        </p:grpSpPr>
        <p:sp>
          <p:nvSpPr>
            <p:cNvPr id="3685" name="Google Shape;3685;p46"/>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6" name="Google Shape;3686;p46"/>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7" name="Google Shape;3687;p46"/>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8" name="Google Shape;3688;p46"/>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89" name="Google Shape;3689;p46"/>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0" name="Google Shape;3690;p46"/>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91" name="Google Shape;3691;p46"/>
          <p:cNvGrpSpPr/>
          <p:nvPr/>
        </p:nvGrpSpPr>
        <p:grpSpPr>
          <a:xfrm>
            <a:off x="8441727" y="3026501"/>
            <a:ext cx="247115" cy="399520"/>
            <a:chOff x="1982675" y="3599525"/>
            <a:chExt cx="186925" cy="293075"/>
          </a:xfrm>
        </p:grpSpPr>
        <p:sp>
          <p:nvSpPr>
            <p:cNvPr id="3692" name="Google Shape;3692;p46"/>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3" name="Google Shape;3693;p46"/>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4" name="Google Shape;3694;p46"/>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5" name="Google Shape;3695;p46"/>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6" name="Google Shape;3696;p46"/>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697" name="Google Shape;3697;p46"/>
          <p:cNvGrpSpPr/>
          <p:nvPr/>
        </p:nvGrpSpPr>
        <p:grpSpPr>
          <a:xfrm>
            <a:off x="8947735" y="3026500"/>
            <a:ext cx="178106" cy="398940"/>
            <a:chOff x="2397075" y="3602200"/>
            <a:chExt cx="134725" cy="292650"/>
          </a:xfrm>
        </p:grpSpPr>
        <p:sp>
          <p:nvSpPr>
            <p:cNvPr id="3698" name="Google Shape;3698;p46"/>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99" name="Google Shape;3699;p46"/>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0" name="Google Shape;3700;p46"/>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1" name="Google Shape;3701;p46"/>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2" name="Google Shape;3702;p46"/>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03" name="Google Shape;3703;p46"/>
          <p:cNvGrpSpPr/>
          <p:nvPr/>
        </p:nvGrpSpPr>
        <p:grpSpPr>
          <a:xfrm>
            <a:off x="2581850" y="3710924"/>
            <a:ext cx="246520" cy="383741"/>
            <a:chOff x="2717350" y="3603525"/>
            <a:chExt cx="186475" cy="281500"/>
          </a:xfrm>
        </p:grpSpPr>
        <p:sp>
          <p:nvSpPr>
            <p:cNvPr id="3704" name="Google Shape;3704;p46"/>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5" name="Google Shape;3705;p46"/>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6" name="Google Shape;3706;p46"/>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7" name="Google Shape;3707;p46"/>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08" name="Google Shape;3708;p46"/>
          <p:cNvSpPr/>
          <p:nvPr/>
        </p:nvSpPr>
        <p:spPr>
          <a:xfrm>
            <a:off x="9383691" y="3050995"/>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09" name="Google Shape;3709;p46"/>
          <p:cNvGrpSpPr/>
          <p:nvPr/>
        </p:nvGrpSpPr>
        <p:grpSpPr>
          <a:xfrm>
            <a:off x="3024770" y="3721267"/>
            <a:ext cx="332053" cy="363054"/>
            <a:chOff x="3927075" y="3612900"/>
            <a:chExt cx="251175" cy="266325"/>
          </a:xfrm>
        </p:grpSpPr>
        <p:sp>
          <p:nvSpPr>
            <p:cNvPr id="3710" name="Google Shape;3710;p46"/>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1" name="Google Shape;3711;p46"/>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2" name="Google Shape;3712;p46"/>
          <p:cNvGrpSpPr/>
          <p:nvPr/>
        </p:nvGrpSpPr>
        <p:grpSpPr>
          <a:xfrm>
            <a:off x="3552875" y="3780864"/>
            <a:ext cx="336152" cy="347241"/>
            <a:chOff x="4324975" y="3617800"/>
            <a:chExt cx="254275" cy="254725"/>
          </a:xfrm>
        </p:grpSpPr>
        <p:sp>
          <p:nvSpPr>
            <p:cNvPr id="3713" name="Google Shape;3713;p46"/>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4" name="Google Shape;3714;p46"/>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5" name="Google Shape;3715;p46"/>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6" name="Google Shape;3716;p46"/>
          <p:cNvGrpSpPr/>
          <p:nvPr/>
        </p:nvGrpSpPr>
        <p:grpSpPr>
          <a:xfrm>
            <a:off x="4086534" y="3846536"/>
            <a:ext cx="399872" cy="217737"/>
            <a:chOff x="4728650" y="3665975"/>
            <a:chExt cx="302475" cy="159725"/>
          </a:xfrm>
        </p:grpSpPr>
        <p:sp>
          <p:nvSpPr>
            <p:cNvPr id="3717" name="Google Shape;3717;p46"/>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18" name="Google Shape;3718;p46"/>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19" name="Google Shape;3719;p46"/>
          <p:cNvGrpSpPr/>
          <p:nvPr/>
        </p:nvGrpSpPr>
        <p:grpSpPr>
          <a:xfrm>
            <a:off x="4613200" y="3803696"/>
            <a:ext cx="382719" cy="282796"/>
            <a:chOff x="5164925" y="3642775"/>
            <a:chExt cx="289500" cy="207450"/>
          </a:xfrm>
        </p:grpSpPr>
        <p:sp>
          <p:nvSpPr>
            <p:cNvPr id="3720" name="Google Shape;3720;p46"/>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1" name="Google Shape;3721;p46"/>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2" name="Google Shape;3722;p46"/>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3" name="Google Shape;3723;p46"/>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4" name="Google Shape;3724;p46"/>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25" name="Google Shape;3725;p46"/>
          <p:cNvSpPr/>
          <p:nvPr/>
        </p:nvSpPr>
        <p:spPr>
          <a:xfrm>
            <a:off x="5213990" y="3717422"/>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6" name="Google Shape;3726;p46"/>
          <p:cNvSpPr/>
          <p:nvPr/>
        </p:nvSpPr>
        <p:spPr>
          <a:xfrm>
            <a:off x="5717809" y="3749343"/>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7" name="Google Shape;3727;p46"/>
          <p:cNvSpPr/>
          <p:nvPr/>
        </p:nvSpPr>
        <p:spPr>
          <a:xfrm>
            <a:off x="6195030" y="3738589"/>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8" name="Google Shape;3728;p46"/>
          <p:cNvSpPr/>
          <p:nvPr/>
        </p:nvSpPr>
        <p:spPr>
          <a:xfrm>
            <a:off x="6776032" y="3664863"/>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29" name="Google Shape;3729;p46"/>
          <p:cNvSpPr/>
          <p:nvPr/>
        </p:nvSpPr>
        <p:spPr>
          <a:xfrm>
            <a:off x="7285385" y="3664574"/>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0" name="Google Shape;3730;p46"/>
          <p:cNvSpPr/>
          <p:nvPr/>
        </p:nvSpPr>
        <p:spPr>
          <a:xfrm>
            <a:off x="7794738" y="3657024"/>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1" name="Google Shape;3731;p46"/>
          <p:cNvSpPr/>
          <p:nvPr/>
        </p:nvSpPr>
        <p:spPr>
          <a:xfrm>
            <a:off x="8408731" y="3713485"/>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32" name="Google Shape;3732;p46"/>
          <p:cNvGrpSpPr/>
          <p:nvPr/>
        </p:nvGrpSpPr>
        <p:grpSpPr>
          <a:xfrm>
            <a:off x="8933824" y="3717916"/>
            <a:ext cx="327294" cy="334632"/>
            <a:chOff x="5717150" y="2098500"/>
            <a:chExt cx="247575" cy="245475"/>
          </a:xfrm>
        </p:grpSpPr>
        <p:sp>
          <p:nvSpPr>
            <p:cNvPr id="3733" name="Google Shape;3733;p46"/>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4" name="Google Shape;3734;p46"/>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5" name="Google Shape;3735;p46"/>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36" name="Google Shape;3736;p46"/>
          <p:cNvSpPr/>
          <p:nvPr/>
        </p:nvSpPr>
        <p:spPr>
          <a:xfrm>
            <a:off x="9483441" y="3650888"/>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7" name="Google Shape;3737;p46"/>
          <p:cNvSpPr/>
          <p:nvPr/>
        </p:nvSpPr>
        <p:spPr>
          <a:xfrm>
            <a:off x="2519500" y="4449599"/>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8" name="Google Shape;3738;p46"/>
          <p:cNvSpPr/>
          <p:nvPr/>
        </p:nvSpPr>
        <p:spPr>
          <a:xfrm>
            <a:off x="3039790" y="4430444"/>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39" name="Google Shape;3739;p46"/>
          <p:cNvGrpSpPr/>
          <p:nvPr/>
        </p:nvGrpSpPr>
        <p:grpSpPr>
          <a:xfrm>
            <a:off x="3511298" y="4358842"/>
            <a:ext cx="352082" cy="317455"/>
            <a:chOff x="6435300" y="2742175"/>
            <a:chExt cx="266325" cy="232875"/>
          </a:xfrm>
        </p:grpSpPr>
        <p:sp>
          <p:nvSpPr>
            <p:cNvPr id="3740" name="Google Shape;3740;p46"/>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1" name="Google Shape;3741;p46"/>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42" name="Google Shape;3742;p46"/>
          <p:cNvGrpSpPr/>
          <p:nvPr/>
        </p:nvGrpSpPr>
        <p:grpSpPr>
          <a:xfrm>
            <a:off x="4558258" y="4437967"/>
            <a:ext cx="333805" cy="344208"/>
            <a:chOff x="674800" y="2146225"/>
            <a:chExt cx="252500" cy="252500"/>
          </a:xfrm>
        </p:grpSpPr>
        <p:sp>
          <p:nvSpPr>
            <p:cNvPr id="3743" name="Google Shape;3743;p46"/>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4" name="Google Shape;3744;p46"/>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5" name="Google Shape;3745;p46"/>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6" name="Google Shape;3746;p46"/>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47" name="Google Shape;3747;p46"/>
          <p:cNvGrpSpPr/>
          <p:nvPr/>
        </p:nvGrpSpPr>
        <p:grpSpPr>
          <a:xfrm>
            <a:off x="5085306" y="4449453"/>
            <a:ext cx="333805" cy="344208"/>
            <a:chOff x="2164225" y="2146225"/>
            <a:chExt cx="252500" cy="252500"/>
          </a:xfrm>
        </p:grpSpPr>
        <p:sp>
          <p:nvSpPr>
            <p:cNvPr id="3748" name="Google Shape;3748;p46"/>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49" name="Google Shape;3749;p46"/>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0" name="Google Shape;3750;p46"/>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1" name="Google Shape;3751;p46"/>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52" name="Google Shape;3752;p46"/>
          <p:cNvGrpSpPr/>
          <p:nvPr/>
        </p:nvGrpSpPr>
        <p:grpSpPr>
          <a:xfrm>
            <a:off x="4031217" y="4449226"/>
            <a:ext cx="334400" cy="344821"/>
            <a:chOff x="689975" y="1737200"/>
            <a:chExt cx="252950" cy="252950"/>
          </a:xfrm>
        </p:grpSpPr>
        <p:sp>
          <p:nvSpPr>
            <p:cNvPr id="3753" name="Google Shape;3753;p46"/>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4" name="Google Shape;3754;p46"/>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5" name="Google Shape;3755;p46"/>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6" name="Google Shape;3756;p46"/>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7" name="Google Shape;3757;p46"/>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58" name="Google Shape;3758;p46"/>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59" name="Google Shape;3759;p46"/>
          <p:cNvGrpSpPr/>
          <p:nvPr/>
        </p:nvGrpSpPr>
        <p:grpSpPr>
          <a:xfrm>
            <a:off x="5612075" y="4439102"/>
            <a:ext cx="334400" cy="344208"/>
            <a:chOff x="2961350" y="1740750"/>
            <a:chExt cx="252950" cy="252500"/>
          </a:xfrm>
        </p:grpSpPr>
        <p:sp>
          <p:nvSpPr>
            <p:cNvPr id="3760" name="Google Shape;3760;p46"/>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1" name="Google Shape;3761;p46"/>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2" name="Google Shape;3762;p46"/>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3" name="Google Shape;3763;p46"/>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4" name="Google Shape;3764;p46"/>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5" name="Google Shape;3765;p46"/>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66" name="Google Shape;3766;p46"/>
          <p:cNvSpPr/>
          <p:nvPr/>
        </p:nvSpPr>
        <p:spPr>
          <a:xfrm>
            <a:off x="6169754" y="4468227"/>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grpSp>
        <p:nvGrpSpPr>
          <p:cNvPr id="3767" name="Google Shape;3767;p46"/>
          <p:cNvGrpSpPr/>
          <p:nvPr/>
        </p:nvGrpSpPr>
        <p:grpSpPr>
          <a:xfrm>
            <a:off x="6696108" y="4387468"/>
            <a:ext cx="271902" cy="376448"/>
            <a:chOff x="4026550" y="3640100"/>
            <a:chExt cx="205675" cy="276150"/>
          </a:xfrm>
        </p:grpSpPr>
        <p:sp>
          <p:nvSpPr>
            <p:cNvPr id="3768" name="Google Shape;3768;p46"/>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9" name="Google Shape;3769;p46"/>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0" name="Google Shape;3770;p46"/>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1" name="Google Shape;3771;p46"/>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2" name="Google Shape;3772;p46"/>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3" name="Google Shape;3773;p46"/>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74" name="Google Shape;3774;p46"/>
          <p:cNvSpPr/>
          <p:nvPr/>
        </p:nvSpPr>
        <p:spPr>
          <a:xfrm>
            <a:off x="7189931" y="4453383"/>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75" name="Google Shape;3775;p46"/>
          <p:cNvGrpSpPr/>
          <p:nvPr/>
        </p:nvGrpSpPr>
        <p:grpSpPr>
          <a:xfrm>
            <a:off x="7732713" y="4486703"/>
            <a:ext cx="351487" cy="294826"/>
            <a:chOff x="853250" y="4006875"/>
            <a:chExt cx="265875" cy="216275"/>
          </a:xfrm>
        </p:grpSpPr>
        <p:sp>
          <p:nvSpPr>
            <p:cNvPr id="3776" name="Google Shape;3776;p46"/>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77" name="Google Shape;3777;p46"/>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78" name="Google Shape;3778;p46"/>
          <p:cNvGrpSpPr/>
          <p:nvPr/>
        </p:nvGrpSpPr>
        <p:grpSpPr>
          <a:xfrm>
            <a:off x="8910280" y="4452282"/>
            <a:ext cx="245925" cy="363668"/>
            <a:chOff x="1978675" y="3981800"/>
            <a:chExt cx="186025" cy="266775"/>
          </a:xfrm>
        </p:grpSpPr>
        <p:sp>
          <p:nvSpPr>
            <p:cNvPr id="3779" name="Google Shape;3779;p46"/>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0" name="Google Shape;3780;p46"/>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81" name="Google Shape;3781;p46"/>
          <p:cNvSpPr/>
          <p:nvPr/>
        </p:nvSpPr>
        <p:spPr>
          <a:xfrm>
            <a:off x="8307296" y="4473715"/>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82" name="Google Shape;3782;p46"/>
          <p:cNvGrpSpPr/>
          <p:nvPr/>
        </p:nvGrpSpPr>
        <p:grpSpPr>
          <a:xfrm>
            <a:off x="9440020" y="4461726"/>
            <a:ext cx="333805" cy="344821"/>
            <a:chOff x="480325" y="3970200"/>
            <a:chExt cx="252500" cy="252950"/>
          </a:xfrm>
        </p:grpSpPr>
        <p:sp>
          <p:nvSpPr>
            <p:cNvPr id="3783" name="Google Shape;3783;p46"/>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4" name="Google Shape;3784;p46"/>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5" name="Google Shape;3785;p46"/>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6" name="Google Shape;3786;p46"/>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87" name="Google Shape;3787;p46"/>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88" name="Google Shape;3788;p46"/>
          <p:cNvSpPr/>
          <p:nvPr/>
        </p:nvSpPr>
        <p:spPr>
          <a:xfrm>
            <a:off x="2607371" y="5072569"/>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89" name="Google Shape;3789;p46"/>
          <p:cNvGrpSpPr/>
          <p:nvPr/>
        </p:nvGrpSpPr>
        <p:grpSpPr>
          <a:xfrm>
            <a:off x="3015743" y="5051331"/>
            <a:ext cx="334400" cy="344208"/>
            <a:chOff x="5745250" y="4378350"/>
            <a:chExt cx="252950" cy="252500"/>
          </a:xfrm>
        </p:grpSpPr>
        <p:sp>
          <p:nvSpPr>
            <p:cNvPr id="3790" name="Google Shape;3790;p46"/>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1" name="Google Shape;3791;p46"/>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92" name="Google Shape;3792;p46"/>
          <p:cNvGrpSpPr/>
          <p:nvPr/>
        </p:nvGrpSpPr>
        <p:grpSpPr>
          <a:xfrm>
            <a:off x="3525242" y="5055591"/>
            <a:ext cx="334400" cy="344821"/>
            <a:chOff x="6130650" y="4381475"/>
            <a:chExt cx="252950" cy="252950"/>
          </a:xfrm>
        </p:grpSpPr>
        <p:sp>
          <p:nvSpPr>
            <p:cNvPr id="3793" name="Google Shape;3793;p46"/>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4" name="Google Shape;3794;p46"/>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795" name="Google Shape;3795;p46"/>
          <p:cNvSpPr/>
          <p:nvPr/>
        </p:nvSpPr>
        <p:spPr>
          <a:xfrm>
            <a:off x="4032278" y="5070490"/>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96" name="Google Shape;3796;p46"/>
          <p:cNvGrpSpPr/>
          <p:nvPr/>
        </p:nvGrpSpPr>
        <p:grpSpPr>
          <a:xfrm>
            <a:off x="4533046" y="5078674"/>
            <a:ext cx="352082" cy="299802"/>
            <a:chOff x="6919750" y="1464650"/>
            <a:chExt cx="266325" cy="219925"/>
          </a:xfrm>
        </p:grpSpPr>
        <p:sp>
          <p:nvSpPr>
            <p:cNvPr id="3797" name="Google Shape;3797;p46"/>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8" name="Google Shape;3798;p46"/>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799" name="Google Shape;3799;p46"/>
          <p:cNvGrpSpPr/>
          <p:nvPr/>
        </p:nvGrpSpPr>
        <p:grpSpPr>
          <a:xfrm>
            <a:off x="5059243" y="5054116"/>
            <a:ext cx="366855" cy="339948"/>
            <a:chOff x="4759875" y="1027050"/>
            <a:chExt cx="277500" cy="249375"/>
          </a:xfrm>
        </p:grpSpPr>
        <p:sp>
          <p:nvSpPr>
            <p:cNvPr id="3800" name="Google Shape;3800;p46"/>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1" name="Google Shape;3801;p46"/>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2" name="Google Shape;3802;p46"/>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3" name="Google Shape;3803;p46"/>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4" name="Google Shape;3804;p46"/>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05" name="Google Shape;3805;p46"/>
          <p:cNvGrpSpPr/>
          <p:nvPr/>
        </p:nvGrpSpPr>
        <p:grpSpPr>
          <a:xfrm>
            <a:off x="5600528" y="5038090"/>
            <a:ext cx="372738" cy="343186"/>
            <a:chOff x="3357900" y="1057675"/>
            <a:chExt cx="281950" cy="251750"/>
          </a:xfrm>
        </p:grpSpPr>
        <p:sp>
          <p:nvSpPr>
            <p:cNvPr id="3806" name="Google Shape;3806;p46"/>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7" name="Google Shape;3807;p46"/>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08" name="Google Shape;3808;p46"/>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09" name="Google Shape;3809;p46"/>
          <p:cNvGrpSpPr/>
          <p:nvPr/>
        </p:nvGrpSpPr>
        <p:grpSpPr>
          <a:xfrm>
            <a:off x="6163700" y="5023095"/>
            <a:ext cx="191095" cy="401974"/>
            <a:chOff x="3783900" y="1046675"/>
            <a:chExt cx="144550" cy="294875"/>
          </a:xfrm>
        </p:grpSpPr>
        <p:sp>
          <p:nvSpPr>
            <p:cNvPr id="3810" name="Google Shape;3810;p46"/>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1" name="Google Shape;3811;p46"/>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12" name="Google Shape;3812;p46"/>
          <p:cNvSpPr/>
          <p:nvPr/>
        </p:nvSpPr>
        <p:spPr>
          <a:xfrm>
            <a:off x="6688739" y="5047329"/>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13" name="Google Shape;3813;p46"/>
          <p:cNvGrpSpPr/>
          <p:nvPr/>
        </p:nvGrpSpPr>
        <p:grpSpPr>
          <a:xfrm>
            <a:off x="7062980" y="4780478"/>
            <a:ext cx="552596" cy="674409"/>
            <a:chOff x="238550" y="1487175"/>
            <a:chExt cx="418000" cy="494725"/>
          </a:xfrm>
        </p:grpSpPr>
        <p:sp>
          <p:nvSpPr>
            <p:cNvPr id="3814" name="Google Shape;3814;p46"/>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5" name="Google Shape;3815;p46"/>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6" name="Google Shape;3816;p46"/>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7" name="Google Shape;3817;p46"/>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8" name="Google Shape;3818;p46"/>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19" name="Google Shape;3819;p46"/>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0" name="Google Shape;3820;p46"/>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1" name="Google Shape;3821;p46"/>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2" name="Google Shape;3822;p46"/>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23" name="Google Shape;3823;p46"/>
          <p:cNvSpPr/>
          <p:nvPr/>
        </p:nvSpPr>
        <p:spPr>
          <a:xfrm>
            <a:off x="7732374" y="5181214"/>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4" name="Google Shape;3824;p46"/>
          <p:cNvSpPr/>
          <p:nvPr/>
        </p:nvSpPr>
        <p:spPr>
          <a:xfrm>
            <a:off x="8223836" y="5091980"/>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25" name="Google Shape;3825;p46"/>
          <p:cNvGrpSpPr/>
          <p:nvPr/>
        </p:nvGrpSpPr>
        <p:grpSpPr>
          <a:xfrm>
            <a:off x="8815358" y="5107237"/>
            <a:ext cx="364707" cy="363804"/>
            <a:chOff x="6010925" y="3998175"/>
            <a:chExt cx="275875" cy="266875"/>
          </a:xfrm>
        </p:grpSpPr>
        <p:sp>
          <p:nvSpPr>
            <p:cNvPr id="3826" name="Google Shape;3826;p46"/>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7" name="Google Shape;3827;p46"/>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8" name="Google Shape;3828;p46"/>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9" name="Google Shape;3829;p46"/>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0" name="Google Shape;3830;p46"/>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31" name="Google Shape;3831;p46"/>
          <p:cNvGrpSpPr/>
          <p:nvPr/>
        </p:nvGrpSpPr>
        <p:grpSpPr>
          <a:xfrm>
            <a:off x="9417554" y="5125862"/>
            <a:ext cx="352082" cy="308322"/>
            <a:chOff x="6866650" y="1038650"/>
            <a:chExt cx="266325" cy="226175"/>
          </a:xfrm>
        </p:grpSpPr>
        <p:sp>
          <p:nvSpPr>
            <p:cNvPr id="3832" name="Google Shape;3832;p46"/>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3" name="Google Shape;3833;p46"/>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4" name="Google Shape;3834;p46"/>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35" name="Google Shape;3835;p46"/>
          <p:cNvGrpSpPr/>
          <p:nvPr/>
        </p:nvGrpSpPr>
        <p:grpSpPr>
          <a:xfrm>
            <a:off x="5155087" y="1762012"/>
            <a:ext cx="272497" cy="362441"/>
            <a:chOff x="2033075" y="2942475"/>
            <a:chExt cx="206125" cy="265875"/>
          </a:xfrm>
        </p:grpSpPr>
        <p:sp>
          <p:nvSpPr>
            <p:cNvPr id="3836" name="Google Shape;3836;p46"/>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7" name="Google Shape;3837;p46"/>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8" name="Google Shape;3838;p46"/>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39" name="Google Shape;3839;p46"/>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0" name="Google Shape;3840;p46"/>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1" name="Google Shape;3841;p46"/>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42" name="Google Shape;3842;p46"/>
          <p:cNvSpPr/>
          <p:nvPr/>
        </p:nvSpPr>
        <p:spPr>
          <a:xfrm>
            <a:off x="2519516" y="5702423"/>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43" name="Google Shape;3843;p46"/>
          <p:cNvGrpSpPr/>
          <p:nvPr/>
        </p:nvGrpSpPr>
        <p:grpSpPr>
          <a:xfrm>
            <a:off x="3016802" y="5738414"/>
            <a:ext cx="325576" cy="362441"/>
            <a:chOff x="3081775" y="1061400"/>
            <a:chExt cx="246275" cy="265875"/>
          </a:xfrm>
        </p:grpSpPr>
        <p:sp>
          <p:nvSpPr>
            <p:cNvPr id="3844" name="Google Shape;3844;p46"/>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5" name="Google Shape;3845;p46"/>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6" name="Google Shape;3846;p46"/>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847" name="Google Shape;3847;p46"/>
          <p:cNvGrpSpPr/>
          <p:nvPr/>
        </p:nvGrpSpPr>
        <p:grpSpPr>
          <a:xfrm>
            <a:off x="3556513" y="5780534"/>
            <a:ext cx="369202" cy="325941"/>
            <a:chOff x="2847150" y="1805000"/>
            <a:chExt cx="279275" cy="239100"/>
          </a:xfrm>
        </p:grpSpPr>
        <p:sp>
          <p:nvSpPr>
            <p:cNvPr id="3848" name="Google Shape;3848;p46"/>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49" name="Google Shape;3849;p46"/>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50" name="Google Shape;3850;p46"/>
          <p:cNvSpPr/>
          <p:nvPr/>
        </p:nvSpPr>
        <p:spPr>
          <a:xfrm>
            <a:off x="4138834" y="5830310"/>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51" name="Google Shape;3851;p46"/>
          <p:cNvGrpSpPr/>
          <p:nvPr/>
        </p:nvGrpSpPr>
        <p:grpSpPr>
          <a:xfrm>
            <a:off x="4742307" y="5724791"/>
            <a:ext cx="352082" cy="363054"/>
            <a:chOff x="6435300" y="1095300"/>
            <a:chExt cx="266325" cy="266325"/>
          </a:xfrm>
        </p:grpSpPr>
        <p:sp>
          <p:nvSpPr>
            <p:cNvPr id="3852" name="Google Shape;3852;p46"/>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3" name="Google Shape;3853;p46"/>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4" name="Google Shape;3854;p46"/>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55" name="Google Shape;3855;p46"/>
          <p:cNvSpPr/>
          <p:nvPr/>
        </p:nvSpPr>
        <p:spPr>
          <a:xfrm>
            <a:off x="5306157" y="5738979"/>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6" name="Google Shape;3856;p46"/>
          <p:cNvSpPr/>
          <p:nvPr/>
        </p:nvSpPr>
        <p:spPr>
          <a:xfrm>
            <a:off x="5766907" y="5710672"/>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57" name="Google Shape;3857;p46"/>
          <p:cNvGrpSpPr/>
          <p:nvPr/>
        </p:nvGrpSpPr>
        <p:grpSpPr>
          <a:xfrm>
            <a:off x="6295376" y="5719855"/>
            <a:ext cx="301350" cy="363054"/>
            <a:chOff x="4506525" y="1060950"/>
            <a:chExt cx="227950" cy="266325"/>
          </a:xfrm>
        </p:grpSpPr>
        <p:sp>
          <p:nvSpPr>
            <p:cNvPr id="3858" name="Google Shape;3858;p46"/>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9" name="Google Shape;3859;p46"/>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0" name="Google Shape;3860;p46"/>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1" name="Google Shape;3861;p46"/>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2" name="Google Shape;3862;p46"/>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3" name="Google Shape;3863;p46"/>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4" name="Google Shape;3864;p46"/>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65" name="Google Shape;3865;p46"/>
          <p:cNvSpPr/>
          <p:nvPr/>
        </p:nvSpPr>
        <p:spPr>
          <a:xfrm>
            <a:off x="6754423" y="5843143"/>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6" name="Google Shape;3866;p46"/>
          <p:cNvSpPr/>
          <p:nvPr/>
        </p:nvSpPr>
        <p:spPr>
          <a:xfrm>
            <a:off x="7751141" y="5797503"/>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67" name="Google Shape;3867;p46"/>
          <p:cNvGrpSpPr/>
          <p:nvPr/>
        </p:nvGrpSpPr>
        <p:grpSpPr>
          <a:xfrm>
            <a:off x="7301010" y="5797711"/>
            <a:ext cx="251246" cy="356340"/>
            <a:chOff x="867500" y="3647700"/>
            <a:chExt cx="190050" cy="261400"/>
          </a:xfrm>
        </p:grpSpPr>
        <p:sp>
          <p:nvSpPr>
            <p:cNvPr id="3868" name="Google Shape;3868;p46"/>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69" name="Google Shape;3869;p46"/>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0" name="Google Shape;3870;p46"/>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1" name="Google Shape;3871;p46"/>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2" name="Google Shape;3872;p46"/>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873" name="Google Shape;3873;p46"/>
          <p:cNvSpPr/>
          <p:nvPr/>
        </p:nvSpPr>
        <p:spPr>
          <a:xfrm>
            <a:off x="8257587" y="5764356"/>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4" name="Google Shape;3874;p46"/>
          <p:cNvSpPr/>
          <p:nvPr/>
        </p:nvSpPr>
        <p:spPr>
          <a:xfrm>
            <a:off x="8859393" y="5763094"/>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875" name="Google Shape;3875;p46"/>
          <p:cNvGrpSpPr/>
          <p:nvPr/>
        </p:nvGrpSpPr>
        <p:grpSpPr>
          <a:xfrm>
            <a:off x="9443288" y="5752884"/>
            <a:ext cx="299598" cy="398327"/>
            <a:chOff x="3707175" y="1322350"/>
            <a:chExt cx="226625" cy="292200"/>
          </a:xfrm>
        </p:grpSpPr>
        <p:sp>
          <p:nvSpPr>
            <p:cNvPr id="3876" name="Google Shape;3876;p46"/>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77" name="Google Shape;3877;p46"/>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sp>
        <p:nvSpPr>
          <p:cNvPr id="2843" name="Google Shape;2843;p26"/>
          <p:cNvSpPr txBox="1">
            <a:spLocks noGrp="1"/>
          </p:cNvSpPr>
          <p:nvPr>
            <p:ph type="body" idx="1"/>
          </p:nvPr>
        </p:nvSpPr>
        <p:spPr>
          <a:xfrm>
            <a:off x="976900" y="2622875"/>
            <a:ext cx="9341700" cy="2433300"/>
          </a:xfrm>
          <a:prstGeom prst="rect">
            <a:avLst/>
          </a:prstGeom>
        </p:spPr>
        <p:txBody>
          <a:bodyPr spcFirstLastPara="1" wrap="square" lIns="121900" tIns="121900" rIns="121900" bIns="121900" anchor="t" anchorCtr="0">
            <a:noAutofit/>
          </a:bodyPr>
          <a:lstStyle/>
          <a:p>
            <a:pPr marL="457200" lvl="0" indent="-349250" algn="l" rtl="0">
              <a:lnSpc>
                <a:spcPct val="200000"/>
              </a:lnSpc>
              <a:spcBef>
                <a:spcPts val="0"/>
              </a:spcBef>
              <a:spcAft>
                <a:spcPts val="0"/>
              </a:spcAft>
              <a:buClr>
                <a:schemeClr val="accent1"/>
              </a:buClr>
              <a:buSzPts val="1900"/>
              <a:buChar char="■"/>
            </a:pPr>
            <a:r>
              <a:rPr lang="en"/>
              <a:t>We will talk about this first.</a:t>
            </a:r>
            <a:endParaRPr/>
          </a:p>
          <a:p>
            <a:pPr marL="457200" lvl="0" indent="-349250" algn="l" rtl="0">
              <a:lnSpc>
                <a:spcPct val="200000"/>
              </a:lnSpc>
              <a:spcBef>
                <a:spcPts val="0"/>
              </a:spcBef>
              <a:spcAft>
                <a:spcPts val="0"/>
              </a:spcAft>
              <a:buClr>
                <a:schemeClr val="accent1"/>
              </a:buClr>
              <a:buSzPts val="1900"/>
              <a:buChar char="■"/>
            </a:pPr>
            <a:r>
              <a:rPr lang="en"/>
              <a:t>We will talk about this second.</a:t>
            </a:r>
            <a:endParaRPr/>
          </a:p>
          <a:p>
            <a:pPr marL="457200" lvl="0" indent="-349250" algn="l" rtl="0">
              <a:lnSpc>
                <a:spcPct val="200000"/>
              </a:lnSpc>
              <a:spcBef>
                <a:spcPts val="0"/>
              </a:spcBef>
              <a:spcAft>
                <a:spcPts val="0"/>
              </a:spcAft>
              <a:buClr>
                <a:schemeClr val="accent1"/>
              </a:buClr>
              <a:buSzPts val="1900"/>
              <a:buChar char="■"/>
            </a:pPr>
            <a:r>
              <a:rPr lang="en"/>
              <a:t>We will talk about this after.</a:t>
            </a:r>
            <a:endParaRPr/>
          </a:p>
          <a:p>
            <a:pPr marL="457200" lvl="0" indent="-349250" algn="l" rtl="0">
              <a:lnSpc>
                <a:spcPct val="200000"/>
              </a:lnSpc>
              <a:spcBef>
                <a:spcPts val="0"/>
              </a:spcBef>
              <a:spcAft>
                <a:spcPts val="0"/>
              </a:spcAft>
              <a:buClr>
                <a:schemeClr val="accent1"/>
              </a:buClr>
              <a:buSzPts val="1900"/>
              <a:buChar char="■"/>
            </a:pPr>
            <a:r>
              <a:rPr lang="en"/>
              <a:t>And at the end we will talk about this.</a:t>
            </a:r>
            <a:endParaRPr/>
          </a:p>
        </p:txBody>
      </p:sp>
      <p:sp>
        <p:nvSpPr>
          <p:cNvPr id="2844" name="Google Shape;2844;p26"/>
          <p:cNvSpPr txBox="1">
            <a:spLocks noGrp="1"/>
          </p:cNvSpPr>
          <p:nvPr>
            <p:ph type="title"/>
          </p:nvPr>
        </p:nvSpPr>
        <p:spPr>
          <a:xfrm>
            <a:off x="976750" y="1436250"/>
            <a:ext cx="9341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Here is where you add your talking points.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8"/>
        <p:cNvGrpSpPr/>
        <p:nvPr/>
      </p:nvGrpSpPr>
      <p:grpSpPr>
        <a:xfrm>
          <a:off x="0" y="0"/>
          <a:ext cx="0" cy="0"/>
          <a:chOff x="0" y="0"/>
          <a:chExt cx="0" cy="0"/>
        </a:xfrm>
      </p:grpSpPr>
      <p:sp>
        <p:nvSpPr>
          <p:cNvPr id="2849" name="Google Shape;2849;p27"/>
          <p:cNvSpPr txBox="1">
            <a:spLocks noGrp="1"/>
          </p:cNvSpPr>
          <p:nvPr>
            <p:ph type="body" idx="1"/>
          </p:nvPr>
        </p:nvSpPr>
        <p:spPr>
          <a:xfrm>
            <a:off x="2401350" y="3991350"/>
            <a:ext cx="7389300" cy="20751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Add a brief introduction of your section here.</a:t>
            </a:r>
            <a:endParaRPr/>
          </a:p>
          <a:p>
            <a:pPr marL="0" lvl="0" indent="0" algn="ctr" rtl="0">
              <a:spcBef>
                <a:spcPts val="2100"/>
              </a:spcBef>
              <a:spcAft>
                <a:spcPts val="2100"/>
              </a:spcAft>
              <a:buNone/>
            </a:pPr>
            <a:r>
              <a:rPr lang="en"/>
              <a:t>Let’s dive in and get to know some interesting facts about animals!</a:t>
            </a:r>
            <a:endParaRPr/>
          </a:p>
        </p:txBody>
      </p:sp>
      <p:sp>
        <p:nvSpPr>
          <p:cNvPr id="2850" name="Google Shape;2850;p27"/>
          <p:cNvSpPr txBox="1">
            <a:spLocks noGrp="1"/>
          </p:cNvSpPr>
          <p:nvPr>
            <p:ph type="title"/>
          </p:nvPr>
        </p:nvSpPr>
        <p:spPr>
          <a:xfrm>
            <a:off x="2401350" y="3066900"/>
            <a:ext cx="73893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We will talk about this first.</a:t>
            </a:r>
            <a:endParaRPr/>
          </a:p>
        </p:txBody>
      </p:sp>
      <p:sp>
        <p:nvSpPr>
          <p:cNvPr id="2851" name="Google Shape;2851;p27"/>
          <p:cNvSpPr/>
          <p:nvPr/>
        </p:nvSpPr>
        <p:spPr>
          <a:xfrm>
            <a:off x="5269775" y="1271501"/>
            <a:ext cx="1652450" cy="1617526"/>
          </a:xfrm>
          <a:prstGeom prst="rect">
            <a:avLst/>
          </a:prstGeom>
        </p:spPr>
        <p:txBody>
          <a:bodyPr>
            <a:prstTxWarp prst="textPlain">
              <a:avLst/>
            </a:prstTxWarp>
          </a:bodyPr>
          <a:lstStyle/>
          <a:p>
            <a:pPr lvl="0" algn="ctr"/>
            <a:r>
              <a:rPr b="1" i="0">
                <a:ln>
                  <a:noFill/>
                </a:ln>
                <a:solidFill>
                  <a:schemeClr val="accent3"/>
                </a:solidFill>
                <a:latin typeface="Ubuntu Condensed"/>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5"/>
        <p:cNvGrpSpPr/>
        <p:nvPr/>
      </p:nvGrpSpPr>
      <p:grpSpPr>
        <a:xfrm>
          <a:off x="0" y="0"/>
          <a:ext cx="0" cy="0"/>
          <a:chOff x="0" y="0"/>
          <a:chExt cx="0" cy="0"/>
        </a:xfrm>
      </p:grpSpPr>
      <p:sp>
        <p:nvSpPr>
          <p:cNvPr id="2856" name="Google Shape;2856;p28"/>
          <p:cNvSpPr txBox="1">
            <a:spLocks noGrp="1"/>
          </p:cNvSpPr>
          <p:nvPr>
            <p:ph type="title"/>
          </p:nvPr>
        </p:nvSpPr>
        <p:spPr>
          <a:xfrm>
            <a:off x="2703300" y="1858325"/>
            <a:ext cx="6785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a:t>
            </a:r>
            <a:endParaRPr/>
          </a:p>
        </p:txBody>
      </p:sp>
      <p:sp>
        <p:nvSpPr>
          <p:cNvPr id="2857" name="Google Shape;2857;p28"/>
          <p:cNvSpPr txBox="1">
            <a:spLocks noGrp="1"/>
          </p:cNvSpPr>
          <p:nvPr>
            <p:ph type="body" idx="1"/>
          </p:nvPr>
        </p:nvSpPr>
        <p:spPr>
          <a:xfrm>
            <a:off x="2703300" y="2873375"/>
            <a:ext cx="6785400" cy="2158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 that elephants can sense storms?</a:t>
            </a:r>
            <a:endParaRPr/>
          </a:p>
          <a:p>
            <a:pPr marL="0" lvl="0" indent="0" algn="ctr" rtl="0">
              <a:spcBef>
                <a:spcPts val="2100"/>
              </a:spcBef>
              <a:spcAft>
                <a:spcPts val="2100"/>
              </a:spcAft>
              <a:buNone/>
            </a:pPr>
            <a:r>
              <a:rPr lang="en"/>
              <a:t>Elephants may be able to detect a thunderstorm from hundreds of miles away, and will head towards it, looking for water.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1"/>
        <p:cNvGrpSpPr/>
        <p:nvPr/>
      </p:nvGrpSpPr>
      <p:grpSpPr>
        <a:xfrm>
          <a:off x="0" y="0"/>
          <a:ext cx="0" cy="0"/>
          <a:chOff x="0" y="0"/>
          <a:chExt cx="0" cy="0"/>
        </a:xfrm>
      </p:grpSpPr>
      <p:sp>
        <p:nvSpPr>
          <p:cNvPr id="2862" name="Google Shape;2862;p29"/>
          <p:cNvSpPr txBox="1">
            <a:spLocks noGrp="1"/>
          </p:cNvSpPr>
          <p:nvPr>
            <p:ph type="title"/>
          </p:nvPr>
        </p:nvSpPr>
        <p:spPr>
          <a:xfrm>
            <a:off x="873350" y="12935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2863" name="Google Shape;2863;p29"/>
          <p:cNvSpPr txBox="1">
            <a:spLocks noGrp="1"/>
          </p:cNvSpPr>
          <p:nvPr>
            <p:ph type="body" idx="2"/>
          </p:nvPr>
        </p:nvSpPr>
        <p:spPr>
          <a:xfrm>
            <a:off x="6464146" y="2281850"/>
            <a:ext cx="49611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2864" name="Google Shape;2864;p29"/>
          <p:cNvSpPr txBox="1">
            <a:spLocks noGrp="1"/>
          </p:cNvSpPr>
          <p:nvPr>
            <p:ph type="body" idx="1"/>
          </p:nvPr>
        </p:nvSpPr>
        <p:spPr>
          <a:xfrm>
            <a:off x="873350" y="2293600"/>
            <a:ext cx="49608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marL="0" lvl="0" indent="0" algn="l" rtl="0">
              <a:spcBef>
                <a:spcPts val="2100"/>
              </a:spcBef>
              <a:spcAft>
                <a:spcPts val="21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69" name="Google Shape;2869;p30"/>
          <p:cNvSpPr txBox="1">
            <a:spLocks noGrp="1"/>
          </p:cNvSpPr>
          <p:nvPr>
            <p:ph type="title"/>
          </p:nvPr>
        </p:nvSpPr>
        <p:spPr>
          <a:xfrm>
            <a:off x="558100" y="1873525"/>
            <a:ext cx="11095500" cy="3160800"/>
          </a:xfrm>
          <a:prstGeom prst="rect">
            <a:avLst/>
          </a:prstGeom>
        </p:spPr>
        <p:txBody>
          <a:bodyPr spcFirstLastPara="1" wrap="square" lIns="121900" tIns="121900" rIns="121900" bIns="121900" anchor="ctr" anchorCtr="0">
            <a:noAutofit/>
          </a:bodyPr>
          <a:lstStyle/>
          <a:p>
            <a:pPr marL="0" lvl="0" indent="0" algn="ctr" rtl="0">
              <a:lnSpc>
                <a:spcPct val="115000"/>
              </a:lnSpc>
              <a:spcBef>
                <a:spcPts val="0"/>
              </a:spcBef>
              <a:spcAft>
                <a:spcPts val="0"/>
              </a:spcAft>
              <a:buNone/>
            </a:pPr>
            <a:r>
              <a:rPr lang="en"/>
              <a:t>Clearly, animals know more than we think, and think a great deal more than we know.</a:t>
            </a:r>
            <a:endParaRPr/>
          </a:p>
        </p:txBody>
      </p:sp>
      <p:sp>
        <p:nvSpPr>
          <p:cNvPr id="2870" name="Google Shape;2870;p30"/>
          <p:cNvSpPr txBox="1">
            <a:spLocks noGrp="1"/>
          </p:cNvSpPr>
          <p:nvPr>
            <p:ph type="subTitle" idx="1"/>
          </p:nvPr>
        </p:nvSpPr>
        <p:spPr>
          <a:xfrm>
            <a:off x="632875" y="5992363"/>
            <a:ext cx="11379900" cy="717900"/>
          </a:xfrm>
          <a:prstGeom prst="rect">
            <a:avLst/>
          </a:prstGeom>
        </p:spPr>
        <p:txBody>
          <a:bodyPr spcFirstLastPara="1" wrap="square" lIns="121900" tIns="121900" rIns="121900" bIns="121900" anchor="b" anchorCtr="0">
            <a:noAutofit/>
          </a:bodyPr>
          <a:lstStyle/>
          <a:p>
            <a:pPr marL="457200" lvl="0" indent="0" algn="r" rtl="0">
              <a:spcBef>
                <a:spcPts val="0"/>
              </a:spcBef>
              <a:spcAft>
                <a:spcPts val="0"/>
              </a:spcAft>
              <a:buNone/>
            </a:pPr>
            <a:r>
              <a:rPr lang="en"/>
              <a:t>― Irene M. Pepperberg</a:t>
            </a:r>
            <a:endParaRPr/>
          </a:p>
        </p:txBody>
      </p:sp>
      <p:grpSp>
        <p:nvGrpSpPr>
          <p:cNvPr id="6" name="Group 5">
            <a:extLst>
              <a:ext uri="{FF2B5EF4-FFF2-40B4-BE49-F238E27FC236}">
                <a16:creationId xmlns:a16="http://schemas.microsoft.com/office/drawing/2014/main" id="{411F10F4-9A78-4842-868E-243E7F2D8C3F}"/>
              </a:ext>
            </a:extLst>
          </p:cNvPr>
          <p:cNvGrpSpPr/>
          <p:nvPr/>
        </p:nvGrpSpPr>
        <p:grpSpPr>
          <a:xfrm flipH="1" flipV="1">
            <a:off x="621403" y="597265"/>
            <a:ext cx="1588204" cy="1118814"/>
            <a:chOff x="621403" y="597265"/>
            <a:chExt cx="1588204" cy="1118814"/>
          </a:xfrm>
        </p:grpSpPr>
        <p:sp>
          <p:nvSpPr>
            <p:cNvPr id="5" name="Graphic 2">
              <a:extLst>
                <a:ext uri="{FF2B5EF4-FFF2-40B4-BE49-F238E27FC236}">
                  <a16:creationId xmlns:a16="http://schemas.microsoft.com/office/drawing/2014/main" id="{E3A7CC97-EF05-4281-A4AF-1D4A5F3BDD19}"/>
                </a:ext>
              </a:extLst>
            </p:cNvPr>
            <p:cNvSpPr/>
            <p:nvPr/>
          </p:nvSpPr>
          <p:spPr>
            <a:xfrm>
              <a:off x="1448058" y="597265"/>
              <a:ext cx="761549" cy="1118814"/>
            </a:xfrm>
            <a:custGeom>
              <a:avLst/>
              <a:gdLst>
                <a:gd name="connsiteX0" fmla="*/ -524 w 761549"/>
                <a:gd name="connsiteY0" fmla="*/ 1117297 h 1118814"/>
                <a:gd name="connsiteX1" fmla="*/ -524 w 761549"/>
                <a:gd name="connsiteY1" fmla="*/ 996558 h 1118814"/>
                <a:gd name="connsiteX2" fmla="*/ 338058 w 761549"/>
                <a:gd name="connsiteY2" fmla="*/ 740612 h 1118814"/>
                <a:gd name="connsiteX3" fmla="*/ 272463 w 761549"/>
                <a:gd name="connsiteY3" fmla="*/ 719551 h 1118814"/>
                <a:gd name="connsiteX4" fmla="*/ 31308 w 761549"/>
                <a:gd name="connsiteY4" fmla="*/ 291741 h 1118814"/>
                <a:gd name="connsiteX5" fmla="*/ 412334 w 761549"/>
                <a:gd name="connsiteY5" fmla="*/ 425 h 1118814"/>
                <a:gd name="connsiteX6" fmla="*/ 758954 w 761549"/>
                <a:gd name="connsiteY6" fmla="*/ 339651 h 1118814"/>
                <a:gd name="connsiteX7" fmla="*/ -524 w 761549"/>
                <a:gd name="connsiteY7" fmla="*/ 1117297 h 111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549" h="1118814">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16023" cap="flat">
              <a:noFill/>
              <a:prstDash val="solid"/>
              <a:miter/>
            </a:ln>
          </p:spPr>
          <p:txBody>
            <a:bodyPr rtlCol="0" anchor="ctr"/>
            <a:lstStyle/>
            <a:p>
              <a:endParaRPr lang="en-US"/>
            </a:p>
          </p:txBody>
        </p:sp>
        <p:sp>
          <p:nvSpPr>
            <p:cNvPr id="9" name="Graphic 2">
              <a:extLst>
                <a:ext uri="{FF2B5EF4-FFF2-40B4-BE49-F238E27FC236}">
                  <a16:creationId xmlns:a16="http://schemas.microsoft.com/office/drawing/2014/main" id="{0703AE0D-D4F6-4E8D-A23E-87BDD9F546EF}"/>
                </a:ext>
              </a:extLst>
            </p:cNvPr>
            <p:cNvSpPr/>
            <p:nvPr/>
          </p:nvSpPr>
          <p:spPr>
            <a:xfrm>
              <a:off x="621403" y="597265"/>
              <a:ext cx="761549" cy="1118814"/>
            </a:xfrm>
            <a:custGeom>
              <a:avLst/>
              <a:gdLst>
                <a:gd name="connsiteX0" fmla="*/ -524 w 761549"/>
                <a:gd name="connsiteY0" fmla="*/ 1117297 h 1118814"/>
                <a:gd name="connsiteX1" fmla="*/ -524 w 761549"/>
                <a:gd name="connsiteY1" fmla="*/ 996558 h 1118814"/>
                <a:gd name="connsiteX2" fmla="*/ 338058 w 761549"/>
                <a:gd name="connsiteY2" fmla="*/ 740612 h 1118814"/>
                <a:gd name="connsiteX3" fmla="*/ 272463 w 761549"/>
                <a:gd name="connsiteY3" fmla="*/ 719551 h 1118814"/>
                <a:gd name="connsiteX4" fmla="*/ 31308 w 761549"/>
                <a:gd name="connsiteY4" fmla="*/ 291741 h 1118814"/>
                <a:gd name="connsiteX5" fmla="*/ 412334 w 761549"/>
                <a:gd name="connsiteY5" fmla="*/ 425 h 1118814"/>
                <a:gd name="connsiteX6" fmla="*/ 758954 w 761549"/>
                <a:gd name="connsiteY6" fmla="*/ 339651 h 1118814"/>
                <a:gd name="connsiteX7" fmla="*/ -524 w 761549"/>
                <a:gd name="connsiteY7" fmla="*/ 1117297 h 1118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1549" h="1118814">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3"/>
            </a:solidFill>
            <a:ln w="16023" cap="flat">
              <a:noFill/>
              <a:prstDash val="solid"/>
              <a:miter/>
            </a:ln>
          </p:spPr>
          <p:txBody>
            <a:bodyPr rtlCol="0" anchor="ct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5"/>
        <p:cNvGrpSpPr/>
        <p:nvPr/>
      </p:nvGrpSpPr>
      <p:grpSpPr>
        <a:xfrm>
          <a:off x="0" y="0"/>
          <a:ext cx="0" cy="0"/>
          <a:chOff x="0" y="0"/>
          <a:chExt cx="0" cy="0"/>
        </a:xfrm>
      </p:grpSpPr>
      <p:sp>
        <p:nvSpPr>
          <p:cNvPr id="2876" name="Google Shape;2876;p31"/>
          <p:cNvSpPr txBox="1">
            <a:spLocks noGrp="1"/>
          </p:cNvSpPr>
          <p:nvPr>
            <p:ph type="title"/>
          </p:nvPr>
        </p:nvSpPr>
        <p:spPr>
          <a:xfrm>
            <a:off x="5248825" y="593375"/>
            <a:ext cx="6167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2877" name="Google Shape;2877;p31"/>
          <p:cNvSpPr txBox="1">
            <a:spLocks noGrp="1"/>
          </p:cNvSpPr>
          <p:nvPr>
            <p:ph type="subTitle" idx="1"/>
          </p:nvPr>
        </p:nvSpPr>
        <p:spPr>
          <a:xfrm>
            <a:off x="3989406" y="1729975"/>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Pandas don’t hibernate.</a:t>
            </a:r>
            <a:endParaRPr/>
          </a:p>
        </p:txBody>
      </p:sp>
      <p:sp>
        <p:nvSpPr>
          <p:cNvPr id="2878" name="Google Shape;2878;p31"/>
          <p:cNvSpPr txBox="1">
            <a:spLocks noGrp="1"/>
          </p:cNvSpPr>
          <p:nvPr>
            <p:ph type="body" idx="5"/>
          </p:nvPr>
        </p:nvSpPr>
        <p:spPr>
          <a:xfrm>
            <a:off x="2770200" y="3761388"/>
            <a:ext cx="64068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It is estimated that more than 50 million kangaroos live there. They are Australia’s national symbol and appear on postage stamps, coins, and airplanes.</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2879" name="Google Shape;2879;p31"/>
          <p:cNvSpPr txBox="1">
            <a:spLocks noGrp="1"/>
          </p:cNvSpPr>
          <p:nvPr>
            <p:ph type="subTitle" idx="2"/>
          </p:nvPr>
        </p:nvSpPr>
        <p:spPr>
          <a:xfrm>
            <a:off x="2770206" y="3334868"/>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There are more kangaroos than humans in Australia.</a:t>
            </a:r>
            <a:endParaRPr/>
          </a:p>
        </p:txBody>
      </p:sp>
      <p:sp>
        <p:nvSpPr>
          <p:cNvPr id="2880" name="Google Shape;2880;p31"/>
          <p:cNvSpPr txBox="1">
            <a:spLocks noGrp="1"/>
          </p:cNvSpPr>
          <p:nvPr>
            <p:ph type="body" idx="6"/>
          </p:nvPr>
        </p:nvSpPr>
        <p:spPr>
          <a:xfrm>
            <a:off x="1627200" y="5353050"/>
            <a:ext cx="64077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marL="0" lvl="0" indent="0" algn="l" rtl="0">
              <a:spcBef>
                <a:spcPts val="2100"/>
              </a:spcBef>
              <a:spcAft>
                <a:spcPts val="2100"/>
              </a:spcAft>
              <a:buNone/>
            </a:pPr>
            <a:endParaRPr/>
          </a:p>
        </p:txBody>
      </p:sp>
      <p:sp>
        <p:nvSpPr>
          <p:cNvPr id="2881" name="Google Shape;2881;p31"/>
          <p:cNvSpPr txBox="1">
            <a:spLocks noGrp="1"/>
          </p:cNvSpPr>
          <p:nvPr>
            <p:ph type="subTitle" idx="3"/>
          </p:nvPr>
        </p:nvSpPr>
        <p:spPr>
          <a:xfrm>
            <a:off x="1627206" y="4939762"/>
            <a:ext cx="64068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Koalas are even more lazy than cats.</a:t>
            </a:r>
            <a:endParaRPr/>
          </a:p>
        </p:txBody>
      </p:sp>
      <p:sp>
        <p:nvSpPr>
          <p:cNvPr id="2882" name="Google Shape;2882;p31"/>
          <p:cNvSpPr txBox="1">
            <a:spLocks noGrp="1"/>
          </p:cNvSpPr>
          <p:nvPr>
            <p:ph type="body" idx="4"/>
          </p:nvPr>
        </p:nvSpPr>
        <p:spPr>
          <a:xfrm>
            <a:off x="3989400" y="2167925"/>
            <a:ext cx="64068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When winter approaches, they head lower down their mountain homes to warmer temperatures, where they continue to chomp away on bamboo!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7" name="Google Shape;2887;p32"/>
          <p:cNvSpPr txBox="1">
            <a:spLocks noGrp="1"/>
          </p:cNvSpPr>
          <p:nvPr>
            <p:ph type="title"/>
          </p:nvPr>
        </p:nvSpPr>
        <p:spPr>
          <a:xfrm>
            <a:off x="1821575" y="2687300"/>
            <a:ext cx="7584000" cy="2836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Very interesting facts!</a:t>
            </a:r>
            <a:endParaRPr/>
          </a:p>
        </p:txBody>
      </p:sp>
      <p:sp>
        <p:nvSpPr>
          <p:cNvPr id="2888" name="Google Shape;2888;p32"/>
          <p:cNvSpPr txBox="1">
            <a:spLocks noGrp="1"/>
          </p:cNvSpPr>
          <p:nvPr>
            <p:ph type="body" idx="4294967295"/>
          </p:nvPr>
        </p:nvSpPr>
        <p:spPr>
          <a:xfrm>
            <a:off x="241600" y="6240275"/>
            <a:ext cx="11095500" cy="480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300">
                <a:solidFill>
                  <a:schemeClr val="dk2"/>
                </a:solidFill>
              </a:rPr>
              <a:t>This is where you section ends. Duplicate this set of slides as many times you need to go over all your sections.</a:t>
            </a:r>
            <a:endParaRPr sz="1300">
              <a:solidFill>
                <a:schemeClr val="dk2"/>
              </a:solidFill>
            </a:endParaRPr>
          </a:p>
        </p:txBody>
      </p:sp>
    </p:spTree>
  </p:cSld>
  <p:clrMapOvr>
    <a:masterClrMapping/>
  </p:clrMapOvr>
</p:sld>
</file>

<file path=ppt/theme/theme1.xml><?xml version="1.0" encoding="utf-8"?>
<a:theme xmlns:a="http://schemas.openxmlformats.org/drawingml/2006/main" name="SlidesMania">
  <a:themeElements>
    <a:clrScheme name="Custom 1">
      <a:dk1>
        <a:srgbClr val="1E1E1F"/>
      </a:dk1>
      <a:lt1>
        <a:srgbClr val="1E1E1F"/>
      </a:lt1>
      <a:dk2>
        <a:srgbClr val="F0F5F5"/>
      </a:dk2>
      <a:lt2>
        <a:srgbClr val="F0F5F5"/>
      </a:lt2>
      <a:accent1>
        <a:srgbClr val="2D2D30"/>
      </a:accent1>
      <a:accent2>
        <a:srgbClr val="F0F5F5"/>
      </a:accent2>
      <a:accent3>
        <a:srgbClr val="3E3E42"/>
      </a:accent3>
      <a:accent4>
        <a:srgbClr val="9CDCFE"/>
      </a:accent4>
      <a:accent5>
        <a:srgbClr val="F0F5F5"/>
      </a:accent5>
      <a:accent6>
        <a:srgbClr val="F0F5F5"/>
      </a:accent6>
      <a:hlink>
        <a:srgbClr val="1433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824</Words>
  <Application>Microsoft Office PowerPoint</Application>
  <PresentationFormat>Widescreen</PresentationFormat>
  <Paragraphs>98</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Abril Fatface</vt:lpstr>
      <vt:lpstr>Calibri</vt:lpstr>
      <vt:lpstr>Griffy</vt:lpstr>
      <vt:lpstr>Poppins</vt:lpstr>
      <vt:lpstr>Ubuntu Condensed</vt:lpstr>
      <vt:lpstr>Homemade Apple</vt:lpstr>
      <vt:lpstr>Aldrich</vt:lpstr>
      <vt:lpstr>Barlow Condensed</vt:lpstr>
      <vt:lpstr>Catamaran</vt:lpstr>
      <vt:lpstr>SlidesMania</vt:lpstr>
      <vt:lpstr>Security Pitfalls for Workload Identities in Azure</vt:lpstr>
      <vt:lpstr>Hello! I’m...</vt:lpstr>
      <vt:lpstr>Here is where you add your talking points.</vt:lpstr>
      <vt:lpstr>We will talk about this first.</vt:lpstr>
      <vt:lpstr>Did you know?</vt:lpstr>
      <vt:lpstr>Did you know?</vt:lpstr>
      <vt:lpstr>Clearly, animals know more than we think, and think a great deal more than we know.</vt:lpstr>
      <vt:lpstr>Did you know?</vt:lpstr>
      <vt:lpstr>Very interesting facts!</vt:lpstr>
      <vt:lpstr>Sometimes you only need one image...</vt:lpstr>
      <vt:lpstr>And the bigger the better</vt:lpstr>
      <vt:lpstr>25%</vt:lpstr>
      <vt:lpstr>Let’s review some facts.</vt:lpstr>
      <vt:lpstr>This is our team!</vt:lpstr>
      <vt:lpstr>This is an editable world map.</vt:lpstr>
      <vt:lpstr>And this is a timeline or process</vt:lpstr>
      <vt:lpstr>Presenting a website?</vt:lpstr>
      <vt:lpstr>Presenting a website?</vt:lpstr>
      <vt:lpstr>Presenting an app?</vt:lpstr>
      <vt:lpstr>Presenting an app?</vt:lpstr>
      <vt:lpstr>Thank you!</vt:lpstr>
      <vt:lpstr>Credits.</vt:lpstr>
      <vt:lpstr>Editable Icons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goes your presentation title.-</dc:title>
  <dc:creator>Emanuel</dc:creator>
  <cp:lastModifiedBy>Emanuel Palm</cp:lastModifiedBy>
  <cp:revision>7</cp:revision>
  <dcterms:modified xsi:type="dcterms:W3CDTF">2024-01-13T10:20:49Z</dcterms:modified>
</cp:coreProperties>
</file>