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59" r:id="rId7"/>
    <p:sldId id="261" r:id="rId8"/>
    <p:sldId id="267" r:id="rId9"/>
    <p:sldId id="277" r:id="rId10"/>
    <p:sldId id="270" r:id="rId11"/>
    <p:sldId id="278" r:id="rId12"/>
    <p:sldId id="271" r:id="rId13"/>
    <p:sldId id="276" r:id="rId14"/>
    <p:sldId id="275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BD"/>
    <a:srgbClr val="1BB0CC"/>
    <a:srgbClr val="58B0F0"/>
    <a:srgbClr val="9FFFFF"/>
    <a:srgbClr val="66E2FF"/>
    <a:srgbClr val="00B0F0"/>
    <a:srgbClr val="E1F5FE"/>
    <a:srgbClr val="0066CC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>
      <p:cViewPr varScale="1">
        <p:scale>
          <a:sx n="44" d="100"/>
          <a:sy n="44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-64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C6715AA1-7455-402C-BEC4-FE1D8CA3ACBE}"/>
    <pc:docChg chg="undo custSel modSld modMainMaster">
      <pc:chgData name="Geoffroy Dubreuil" userId="36186b9b-dc71-47e0-bff2-bd95e619117d" providerId="ADAL" clId="{C6715AA1-7455-402C-BEC4-FE1D8CA3ACBE}" dt="2023-01-24T09:59:53.682" v="126" actId="1076"/>
      <pc:docMkLst>
        <pc:docMk/>
      </pc:docMkLst>
      <pc:sldChg chg="modSp mod">
        <pc:chgData name="Geoffroy Dubreuil" userId="36186b9b-dc71-47e0-bff2-bd95e619117d" providerId="ADAL" clId="{C6715AA1-7455-402C-BEC4-FE1D8CA3ACBE}" dt="2023-01-24T08:59:44.908" v="6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C6715AA1-7455-402C-BEC4-FE1D8CA3ACBE}" dt="2023-01-24T08:59:32.423" v="66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C6715AA1-7455-402C-BEC4-FE1D8CA3ACBE}" dt="2023-01-24T08:59:44.908" v="6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modSp mod">
        <pc:chgData name="Geoffroy Dubreuil" userId="36186b9b-dc71-47e0-bff2-bd95e619117d" providerId="ADAL" clId="{C6715AA1-7455-402C-BEC4-FE1D8CA3ACBE}" dt="2023-01-24T09:46:52.185" v="102" actId="13926"/>
        <pc:sldMkLst>
          <pc:docMk/>
          <pc:sldMk cId="3984835757" sldId="261"/>
        </pc:sldMkLst>
        <pc:spChg chg="mod">
          <ac:chgData name="Geoffroy Dubreuil" userId="36186b9b-dc71-47e0-bff2-bd95e619117d" providerId="ADAL" clId="{C6715AA1-7455-402C-BEC4-FE1D8CA3ACBE}" dt="2023-01-24T09:46:52.185" v="102" actId="13926"/>
          <ac:spMkLst>
            <pc:docMk/>
            <pc:sldMk cId="3984835757" sldId="261"/>
            <ac:spMk id="4" creationId="{4A29EDF8-8A5D-99AD-DFF1-C98BB06E6164}"/>
          </ac:spMkLst>
        </pc:spChg>
      </pc:sldChg>
      <pc:sldChg chg="addSp delSp modSp mod">
        <pc:chgData name="Geoffroy Dubreuil" userId="36186b9b-dc71-47e0-bff2-bd95e619117d" providerId="ADAL" clId="{C6715AA1-7455-402C-BEC4-FE1D8CA3ACBE}" dt="2023-01-24T09:59:53.682" v="126" actId="1076"/>
        <pc:sldMkLst>
          <pc:docMk/>
          <pc:sldMk cId="751095604" sldId="267"/>
        </pc:sldMkLst>
        <pc:spChg chg="mod">
          <ac:chgData name="Geoffroy Dubreuil" userId="36186b9b-dc71-47e0-bff2-bd95e619117d" providerId="ADAL" clId="{C6715AA1-7455-402C-BEC4-FE1D8CA3ACBE}" dt="2023-01-24T09:00:13.213" v="72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C6715AA1-7455-402C-BEC4-FE1D8CA3ACBE}" dt="2023-01-24T09:00:05.949" v="71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C6715AA1-7455-402C-BEC4-FE1D8CA3ACBE}" dt="2023-01-24T09:45:58.984" v="101" actId="6549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6715AA1-7455-402C-BEC4-FE1D8CA3ACBE}" dt="2023-01-24T09:59:53.682" v="126" actId="1076"/>
          <ac:picMkLst>
            <pc:docMk/>
            <pc:sldMk cId="751095604" sldId="267"/>
            <ac:picMk id="3" creationId="{356DA0B2-E9D4-00AF-6397-731F0D840324}"/>
          </ac:picMkLst>
        </pc:picChg>
        <pc:picChg chg="del">
          <ac:chgData name="Geoffroy Dubreuil" userId="36186b9b-dc71-47e0-bff2-bd95e619117d" providerId="ADAL" clId="{C6715AA1-7455-402C-BEC4-FE1D8CA3ACBE}" dt="2023-01-24T09:59:19.590" v="119" actId="478"/>
          <ac:picMkLst>
            <pc:docMk/>
            <pc:sldMk cId="751095604" sldId="267"/>
            <ac:picMk id="7" creationId="{E0497245-7D7D-1C42-5E95-91C0ECE73ADB}"/>
          </ac:picMkLst>
        </pc:picChg>
      </pc:sldChg>
      <pc:sldMasterChg chg="addSp delSp modSp mod">
        <pc:chgData name="Geoffroy Dubreuil" userId="36186b9b-dc71-47e0-bff2-bd95e619117d" providerId="ADAL" clId="{C6715AA1-7455-402C-BEC4-FE1D8CA3ACBE}" dt="2023-01-24T09:57:35.573" v="108" actId="167"/>
        <pc:sldMasterMkLst>
          <pc:docMk/>
          <pc:sldMasterMk cId="1739929472" sldId="2147483648"/>
        </pc:sldMasterMkLst>
        <pc:picChg chg="add mod ord">
          <ac:chgData name="Geoffroy Dubreuil" userId="36186b9b-dc71-47e0-bff2-bd95e619117d" providerId="ADAL" clId="{C6715AA1-7455-402C-BEC4-FE1D8CA3ACBE}" dt="2023-01-24T09:57:35.573" v="108" actId="167"/>
          <ac:picMkLst>
            <pc:docMk/>
            <pc:sldMasterMk cId="1739929472" sldId="2147483648"/>
            <ac:picMk id="3" creationId="{46C34628-53BA-1A7F-60F7-C0DD5FF651FE}"/>
          </ac:picMkLst>
        </pc:picChg>
        <pc:picChg chg="del">
          <ac:chgData name="Geoffroy Dubreuil" userId="36186b9b-dc71-47e0-bff2-bd95e619117d" providerId="ADAL" clId="{C6715AA1-7455-402C-BEC4-FE1D8CA3ACBE}" dt="2023-01-24T08:18:33.763" v="2" actId="478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C6715AA1-7455-402C-BEC4-FE1D8CA3ACBE}" dt="2023-01-24T08:18:47.100" v="8" actId="1076"/>
          <ac:picMkLst>
            <pc:docMk/>
            <pc:sldMasterMk cId="1739929472" sldId="2147483648"/>
            <ac:picMk id="4" creationId="{B6E6A0D6-1261-6B4C-2140-F642D59FCB68}"/>
          </ac:picMkLst>
        </pc:picChg>
        <pc:picChg chg="del">
          <ac:chgData name="Geoffroy Dubreuil" userId="36186b9b-dc71-47e0-bff2-bd95e619117d" providerId="ADAL" clId="{C6715AA1-7455-402C-BEC4-FE1D8CA3ACBE}" dt="2023-01-24T08:19:18.496" v="14" actId="478"/>
          <ac:picMkLst>
            <pc:docMk/>
            <pc:sldMasterMk cId="1739929472" sldId="2147483648"/>
            <ac:picMk id="5" creationId="{8BF0F6A0-B4A8-0FCA-6066-2B5168C6999F}"/>
          </ac:picMkLst>
        </pc:picChg>
        <pc:picChg chg="add mod">
          <ac:chgData name="Geoffroy Dubreuil" userId="36186b9b-dc71-47e0-bff2-bd95e619117d" providerId="ADAL" clId="{C6715AA1-7455-402C-BEC4-FE1D8CA3ACBE}" dt="2023-01-24T08:19:16.657" v="13" actId="1076"/>
          <ac:picMkLst>
            <pc:docMk/>
            <pc:sldMasterMk cId="1739929472" sldId="2147483648"/>
            <ac:picMk id="7" creationId="{D03541C6-8046-0423-38FA-0E581B12A8AD}"/>
          </ac:picMkLst>
        </pc:picChg>
        <pc:picChg chg="add del mod ord">
          <ac:chgData name="Geoffroy Dubreuil" userId="36186b9b-dc71-47e0-bff2-bd95e619117d" providerId="ADAL" clId="{C6715AA1-7455-402C-BEC4-FE1D8CA3ACBE}" dt="2023-01-24T09:57:24.139" v="106" actId="478"/>
          <ac:picMkLst>
            <pc:docMk/>
            <pc:sldMasterMk cId="1739929472" sldId="2147483648"/>
            <ac:picMk id="9" creationId="{A29FC39D-A650-2183-5389-A85B4CB5A0F6}"/>
          </ac:picMkLst>
        </pc:picChg>
        <pc:picChg chg="del">
          <ac:chgData name="Geoffroy Dubreuil" userId="36186b9b-dc71-47e0-bff2-bd95e619117d" providerId="ADAL" clId="{C6715AA1-7455-402C-BEC4-FE1D8CA3ACBE}" dt="2023-01-24T08:29:30.168" v="15" actId="478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mod modSldLayout">
        <pc:chgData name="Geoffroy Dubreuil" userId="36186b9b-dc71-47e0-bff2-bd95e619117d" providerId="ADAL" clId="{C6715AA1-7455-402C-BEC4-FE1D8CA3ACBE}" dt="2023-01-24T09:58:33.944" v="116" actId="1076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C6715AA1-7455-402C-BEC4-FE1D8CA3ACBE}" dt="2023-01-24T08:45:37.881" v="26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C6715AA1-7455-402C-BEC4-FE1D8CA3ACBE}" dt="2023-01-24T08:46:01.078" v="32" actId="207"/>
          <ac:spMkLst>
            <pc:docMk/>
            <pc:sldMasterMk cId="2577699735" sldId="2147483684"/>
            <ac:spMk id="3" creationId="{1BC054D6-CB61-3142-2199-DDEA2FD48392}"/>
          </ac:spMkLst>
        </pc:spChg>
        <pc:picChg chg="add del mod">
          <ac:chgData name="Geoffroy Dubreuil" userId="36186b9b-dc71-47e0-bff2-bd95e619117d" providerId="ADAL" clId="{C6715AA1-7455-402C-BEC4-FE1D8CA3ACBE}" dt="2023-01-24T08:46:08.710" v="33" actId="21"/>
          <ac:picMkLst>
            <pc:docMk/>
            <pc:sldMasterMk cId="2577699735" sldId="2147483684"/>
            <ac:picMk id="4" creationId="{51A8A8D8-98AC-76AC-8AFF-E317F7F42E5A}"/>
          </ac:picMkLst>
        </pc:picChg>
        <pc:picChg chg="del">
          <ac:chgData name="Geoffroy Dubreuil" userId="36186b9b-dc71-47e0-bff2-bd95e619117d" providerId="ADAL" clId="{C6715AA1-7455-402C-BEC4-FE1D8CA3ACBE}" dt="2023-01-24T08:47:30.093" v="44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 ord">
          <ac:chgData name="Geoffroy Dubreuil" userId="36186b9b-dc71-47e0-bff2-bd95e619117d" providerId="ADAL" clId="{C6715AA1-7455-402C-BEC4-FE1D8CA3ACBE}" dt="2023-01-24T09:57:59.586" v="113" actId="167"/>
          <ac:picMkLst>
            <pc:docMk/>
            <pc:sldMasterMk cId="2577699735" sldId="2147483684"/>
            <ac:picMk id="5" creationId="{C5B894C3-4289-55DA-114D-B52764957BD9}"/>
          </ac:picMkLst>
        </pc:picChg>
        <pc:picChg chg="add mod">
          <ac:chgData name="Geoffroy Dubreuil" userId="36186b9b-dc71-47e0-bff2-bd95e619117d" providerId="ADAL" clId="{C6715AA1-7455-402C-BEC4-FE1D8CA3ACBE}" dt="2023-01-24T09:58:33.944" v="116" actId="1076"/>
          <ac:picMkLst>
            <pc:docMk/>
            <pc:sldMasterMk cId="2577699735" sldId="2147483684"/>
            <ac:picMk id="6" creationId="{89ED5685-EF10-8941-B736-8999D085E4BB}"/>
          </ac:picMkLst>
        </pc:picChg>
        <pc:picChg chg="del">
          <ac:chgData name="Geoffroy Dubreuil" userId="36186b9b-dc71-47e0-bff2-bd95e619117d" providerId="ADAL" clId="{C6715AA1-7455-402C-BEC4-FE1D8CA3ACBE}" dt="2023-01-24T08:47:16.325" v="41" actId="478"/>
          <ac:picMkLst>
            <pc:docMk/>
            <pc:sldMasterMk cId="2577699735" sldId="2147483684"/>
            <ac:picMk id="7" creationId="{1B01AB94-EEA2-3211-2551-34A16625A107}"/>
          </ac:picMkLst>
        </pc:picChg>
        <pc:picChg chg="add del mod">
          <ac:chgData name="Geoffroy Dubreuil" userId="36186b9b-dc71-47e0-bff2-bd95e619117d" providerId="ADAL" clId="{C6715AA1-7455-402C-BEC4-FE1D8CA3ACBE}" dt="2023-01-24T09:57:51.377" v="111" actId="478"/>
          <ac:picMkLst>
            <pc:docMk/>
            <pc:sldMasterMk cId="2577699735" sldId="2147483684"/>
            <ac:picMk id="8" creationId="{DA5FB3BD-4A41-11B0-1238-3454112FB1C2}"/>
          </ac:picMkLst>
        </pc:picChg>
        <pc:picChg chg="add mod">
          <ac:chgData name="Geoffroy Dubreuil" userId="36186b9b-dc71-47e0-bff2-bd95e619117d" providerId="ADAL" clId="{C6715AA1-7455-402C-BEC4-FE1D8CA3ACBE}" dt="2023-01-24T08:47:50.191" v="50" actId="14100"/>
          <ac:picMkLst>
            <pc:docMk/>
            <pc:sldMasterMk cId="2577699735" sldId="2147483684"/>
            <ac:picMk id="11" creationId="{E24B1977-A411-6BB0-9E72-D0DFB3958F59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6:47.936" v="39" actId="21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C6715AA1-7455-402C-BEC4-FE1D8CA3ACBE}" dt="2023-01-24T08:46:19.355" v="35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C6715AA1-7455-402C-BEC4-FE1D8CA3ACBE}" dt="2023-01-24T08:46:24.184" v="36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  <pc:picChg chg="add del mod">
            <ac:chgData name="Geoffroy Dubreuil" userId="36186b9b-dc71-47e0-bff2-bd95e619117d" providerId="ADAL" clId="{C6715AA1-7455-402C-BEC4-FE1D8CA3ACBE}" dt="2023-01-24T08:46:47.936" v="39" actId="21"/>
            <ac:picMkLst>
              <pc:docMk/>
              <pc:sldMasterMk cId="2577699735" sldId="2147483684"/>
              <pc:sldLayoutMk cId="141723940" sldId="2147483685"/>
              <ac:picMk id="4" creationId="{757A17F9-D99F-7472-6003-0A4465E308FF}"/>
            </ac:picMkLst>
          </pc:picChg>
        </pc:sldLayoutChg>
        <pc:sldLayoutChg chg="modSp">
          <pc:chgData name="Geoffroy Dubreuil" userId="36186b9b-dc71-47e0-bff2-bd95e619117d" providerId="ADAL" clId="{C6715AA1-7455-402C-BEC4-FE1D8CA3ACBE}" dt="2023-01-24T08:46:33.757" v="37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C6715AA1-7455-402C-BEC4-FE1D8CA3ACBE}" dt="2023-01-24T08:46:33.757" v="37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6:39.876" v="38" actId="207"/>
          <pc:sldLayoutMkLst>
            <pc:docMk/>
            <pc:sldMasterMk cId="2577699735" sldId="2147483684"/>
            <pc:sldLayoutMk cId="1453025305" sldId="2147483688"/>
          </pc:sldLayoutMkLst>
          <pc:spChg chg="mod">
            <ac:chgData name="Geoffroy Dubreuil" userId="36186b9b-dc71-47e0-bff2-bd95e619117d" providerId="ADAL" clId="{C6715AA1-7455-402C-BEC4-FE1D8CA3ACBE}" dt="2023-01-24T08:46:39.876" v="38" actId="207"/>
            <ac:spMkLst>
              <pc:docMk/>
              <pc:sldMasterMk cId="2577699735" sldId="2147483684"/>
              <pc:sldLayoutMk cId="1453025305" sldId="2147483688"/>
              <ac:spMk id="3" creationId="{00CB2030-5E24-3C76-AF6E-BEABDB29D994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7:04.156" v="40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C6715AA1-7455-402C-BEC4-FE1D8CA3ACBE}" dt="2023-01-24T08:47:04.156" v="40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C6715AA1-7455-402C-BEC4-FE1D8CA3ACBE}" dt="2023-01-24T09:58:49.369" v="118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C6715AA1-7455-402C-BEC4-FE1D8CA3ACBE}" dt="2023-01-24T08:57:55.713" v="65" actId="1036"/>
          <ac:spMkLst>
            <pc:docMk/>
            <pc:sldMasterMk cId="1520531744" sldId="2147483695"/>
            <ac:spMk id="9" creationId="{23A9783D-3390-2C6C-10C7-123B0E0D4E9D}"/>
          </ac:spMkLst>
        </pc:spChg>
        <pc:picChg chg="add del mod ord">
          <ac:chgData name="Geoffroy Dubreuil" userId="36186b9b-dc71-47e0-bff2-bd95e619117d" providerId="ADAL" clId="{C6715AA1-7455-402C-BEC4-FE1D8CA3ACBE}" dt="2023-01-24T09:56:44.391" v="103" actId="478"/>
          <ac:picMkLst>
            <pc:docMk/>
            <pc:sldMasterMk cId="1520531744" sldId="2147483695"/>
            <ac:picMk id="3" creationId="{47D8C1D7-F213-450E-1F15-51C29E0734D4}"/>
          </ac:picMkLst>
        </pc:picChg>
        <pc:picChg chg="add mod ord">
          <ac:chgData name="Geoffroy Dubreuil" userId="36186b9b-dc71-47e0-bff2-bd95e619117d" providerId="ADAL" clId="{C6715AA1-7455-402C-BEC4-FE1D8CA3ACBE}" dt="2023-01-24T09:57:20.059" v="105" actId="167"/>
          <ac:picMkLst>
            <pc:docMk/>
            <pc:sldMasterMk cId="1520531744" sldId="2147483695"/>
            <ac:picMk id="4" creationId="{F63B1EE2-9784-19E3-1368-A96B91E51548}"/>
          </ac:picMkLst>
        </pc:picChg>
        <pc:picChg chg="add mod ord">
          <ac:chgData name="Geoffroy Dubreuil" userId="36186b9b-dc71-47e0-bff2-bd95e619117d" providerId="ADAL" clId="{C6715AA1-7455-402C-BEC4-FE1D8CA3ACBE}" dt="2023-01-24T08:57:26.405" v="56" actId="167"/>
          <ac:picMkLst>
            <pc:docMk/>
            <pc:sldMasterMk cId="1520531744" sldId="2147483695"/>
            <ac:picMk id="5" creationId="{C786C82C-C8B2-2842-295C-D9829C87E1B6}"/>
          </ac:picMkLst>
        </pc:picChg>
        <pc:picChg chg="add mod">
          <ac:chgData name="Geoffroy Dubreuil" userId="36186b9b-dc71-47e0-bff2-bd95e619117d" providerId="ADAL" clId="{C6715AA1-7455-402C-BEC4-FE1D8CA3ACBE}" dt="2023-01-24T09:58:44.036" v="117"/>
          <ac:picMkLst>
            <pc:docMk/>
            <pc:sldMasterMk cId="1520531744" sldId="2147483695"/>
            <ac:picMk id="6" creationId="{A1604800-44BF-486D-B925-18BBB9401B5F}"/>
          </ac:picMkLst>
        </pc:picChg>
        <pc:picChg chg="add mod">
          <ac:chgData name="Geoffroy Dubreuil" userId="36186b9b-dc71-47e0-bff2-bd95e619117d" providerId="ADAL" clId="{C6715AA1-7455-402C-BEC4-FE1D8CA3ACBE}" dt="2023-01-24T09:58:49.369" v="118"/>
          <ac:picMkLst>
            <pc:docMk/>
            <pc:sldMasterMk cId="1520531744" sldId="2147483695"/>
            <ac:picMk id="7" creationId="{2E7F5571-F38A-71DF-52AD-C57453A29030}"/>
          </ac:picMkLst>
        </pc:picChg>
        <pc:picChg chg="del">
          <ac:chgData name="Geoffroy Dubreuil" userId="36186b9b-dc71-47e0-bff2-bd95e619117d" providerId="ADAL" clId="{C6715AA1-7455-402C-BEC4-FE1D8CA3ACBE}" dt="2023-01-24T08:31:35.731" v="18" actId="478"/>
          <ac:picMkLst>
            <pc:docMk/>
            <pc:sldMasterMk cId="1520531744" sldId="2147483695"/>
            <ac:picMk id="7" creationId="{E6A8F4F5-7628-E9E8-23A7-09169C6794F7}"/>
          </ac:picMkLst>
        </pc:picChg>
        <pc:picChg chg="add del">
          <ac:chgData name="Geoffroy Dubreuil" userId="36186b9b-dc71-47e0-bff2-bd95e619117d" providerId="ADAL" clId="{C6715AA1-7455-402C-BEC4-FE1D8CA3ACBE}" dt="2023-01-24T08:57:35.236" v="60" actId="478"/>
          <ac:picMkLst>
            <pc:docMk/>
            <pc:sldMasterMk cId="1520531744" sldId="2147483695"/>
            <ac:picMk id="8" creationId="{A37D890D-4CD4-0C87-4003-F4BF7033F19B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5:50.942" v="29" actId="21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C6715AA1-7455-402C-BEC4-FE1D8CA3ACBE}" dt="2023-01-24T08:45:21.449" v="25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C6715AA1-7455-402C-BEC4-FE1D8CA3ACBE}" dt="2023-01-24T08:45:06.614" v="23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  <pc:picChg chg="add del mod">
            <ac:chgData name="Geoffroy Dubreuil" userId="36186b9b-dc71-47e0-bff2-bd95e619117d" providerId="ADAL" clId="{C6715AA1-7455-402C-BEC4-FE1D8CA3ACBE}" dt="2023-01-24T08:45:50.942" v="29" actId="21"/>
            <ac:picMkLst>
              <pc:docMk/>
              <pc:sldMasterMk cId="1520531744" sldId="2147483695"/>
              <pc:sldLayoutMk cId="1603374041" sldId="2147483696"/>
              <ac:picMk id="2" creationId="{E7F767AE-6292-7858-0759-43410DF4B498}"/>
            </ac:picMkLst>
          </pc:picChg>
        </pc:sldLayoutChg>
      </pc:sldMaster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9778F59E-0B2E-41CF-820C-A9FF9B096465}"/>
    <pc:docChg chg="undo redo custSel modSld">
      <pc:chgData name="Gael Colas" userId="3d45ca74-4915-44cd-80be-55696ad19e81" providerId="ADAL" clId="{9778F59E-0B2E-41CF-820C-A9FF9B096465}" dt="2023-01-24T13:36:49.014" v="132" actId="1076"/>
      <pc:docMkLst>
        <pc:docMk/>
      </pc:docMkLst>
      <pc:sldChg chg="addSp modSp mod">
        <pc:chgData name="Gael Colas" userId="3d45ca74-4915-44cd-80be-55696ad19e81" providerId="ADAL" clId="{9778F59E-0B2E-41CF-820C-A9FF9B096465}" dt="2023-01-24T13:36:49.014" v="132" actId="1076"/>
        <pc:sldMkLst>
          <pc:docMk/>
          <pc:sldMk cId="3984835757" sldId="261"/>
        </pc:sldMkLst>
        <pc:spChg chg="add mod ord">
          <ac:chgData name="Gael Colas" userId="3d45ca74-4915-44cd-80be-55696ad19e81" providerId="ADAL" clId="{9778F59E-0B2E-41CF-820C-A9FF9B096465}" dt="2023-01-24T13:28:20.561" v="129" actId="339"/>
          <ac:spMkLst>
            <pc:docMk/>
            <pc:sldMk cId="3984835757" sldId="261"/>
            <ac:spMk id="2" creationId="{842C9BB8-4681-CE1B-68C1-1580FBF98730}"/>
          </ac:spMkLst>
        </pc:spChg>
        <pc:spChg chg="mod">
          <ac:chgData name="Gael Colas" userId="3d45ca74-4915-44cd-80be-55696ad19e81" providerId="ADAL" clId="{9778F59E-0B2E-41CF-820C-A9FF9B096465}" dt="2023-01-24T13:27:24.573" v="120" actId="20577"/>
          <ac:spMkLst>
            <pc:docMk/>
            <pc:sldMk cId="3984835757" sldId="261"/>
            <ac:spMk id="4" creationId="{4A29EDF8-8A5D-99AD-DFF1-C98BB06E6164}"/>
          </ac:spMkLst>
        </pc:spChg>
        <pc:picChg chg="mod modCrop">
          <ac:chgData name="Gael Colas" userId="3d45ca74-4915-44cd-80be-55696ad19e81" providerId="ADAL" clId="{9778F59E-0B2E-41CF-820C-A9FF9B096465}" dt="2023-01-24T13:36:49.014" v="132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ael Colas" userId="3d45ca74-4915-44cd-80be-55696ad19e81" providerId="ADAL" clId="{9778F59E-0B2E-41CF-820C-A9FF9B096465}" dt="2023-01-24T13:26:53.570" v="117" actId="14861"/>
        <pc:sldMkLst>
          <pc:docMk/>
          <pc:sldMk cId="3317259441" sldId="264"/>
        </pc:sldMkLst>
        <pc:picChg chg="mod">
          <ac:chgData name="Gael Colas" userId="3d45ca74-4915-44cd-80be-55696ad19e81" providerId="ADAL" clId="{9778F59E-0B2E-41CF-820C-A9FF9B096465}" dt="2023-01-24T13:26:53.570" v="117" actId="14861"/>
          <ac:picMkLst>
            <pc:docMk/>
            <pc:sldMk cId="3317259441" sldId="264"/>
            <ac:picMk id="9" creationId="{776AC288-703A-8014-23CA-E040CDD7E976}"/>
          </ac:picMkLst>
        </pc:picChg>
      </pc:sld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70831B7B-7240-2930-905C-5A029E9F81C9}"/>
    <pc:docChg chg="modSld">
      <pc:chgData name="Geoffroy Dubreuil" userId="S::geoffroydubreuil@synedgy.com::36186b9b-dc71-47e0-bff2-bd95e619117d" providerId="AD" clId="Web-{70831B7B-7240-2930-905C-5A029E9F81C9}" dt="2023-02-07T13:04:13.485" v="6" actId="1076"/>
      <pc:docMkLst>
        <pc:docMk/>
      </pc:docMkLst>
      <pc:sldChg chg="addSp modSp">
        <pc:chgData name="Geoffroy Dubreuil" userId="S::geoffroydubreuil@synedgy.com::36186b9b-dc71-47e0-bff2-bd95e619117d" providerId="AD" clId="Web-{70831B7B-7240-2930-905C-5A029E9F81C9}" dt="2023-02-07T13:04:13.485" v="6" actId="1076"/>
        <pc:sldMkLst>
          <pc:docMk/>
          <pc:sldMk cId="3984835757" sldId="261"/>
        </pc:sldMkLst>
        <pc:picChg chg="mod">
          <ac:chgData name="Geoffroy Dubreuil" userId="S::geoffroydubreuil@synedgy.com::36186b9b-dc71-47e0-bff2-bd95e619117d" providerId="AD" clId="Web-{70831B7B-7240-2930-905C-5A029E9F81C9}" dt="2023-02-07T13:04:13.485" v="6" actId="1076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S::geoffroydubreuil@synedgy.com::36186b9b-dc71-47e0-bff2-bd95e619117d" providerId="AD" clId="Web-{70831B7B-7240-2930-905C-5A029E9F81C9}" dt="2023-02-07T13:04:13.438" v="5" actId="1076"/>
          <ac:picMkLst>
            <pc:docMk/>
            <pc:sldMk cId="3984835757" sldId="261"/>
            <ac:picMk id="5" creationId="{1491D86D-0DB3-80B4-D474-91F8617C6E00}"/>
          </ac:picMkLst>
        </pc:picChg>
      </pc:sldChg>
    </pc:docChg>
  </pc:docChgLst>
  <pc:docChgLst>
    <pc:chgData name="Geoffroy Dubreuil" userId="36186b9b-dc71-47e0-bff2-bd95e619117d" providerId="ADAL" clId="{3AE48257-575C-401A-A9B0-A6D27DB931B4}"/>
    <pc:docChg chg="undo custSel modSld modMainMaster">
      <pc:chgData name="Geoffroy Dubreuil" userId="36186b9b-dc71-47e0-bff2-bd95e619117d" providerId="ADAL" clId="{3AE48257-575C-401A-A9B0-A6D27DB931B4}" dt="2023-02-06T17:37:41.130" v="73" actId="1076"/>
      <pc:docMkLst>
        <pc:docMk/>
      </pc:docMkLst>
      <pc:sldChg chg="modSp mod">
        <pc:chgData name="Geoffroy Dubreuil" userId="36186b9b-dc71-47e0-bff2-bd95e619117d" providerId="ADAL" clId="{3AE48257-575C-401A-A9B0-A6D27DB931B4}" dt="2023-01-24T10:25:06.388" v="5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3AE48257-575C-401A-A9B0-A6D27DB931B4}" dt="2023-01-24T10:25:02.337" v="57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3AE48257-575C-401A-A9B0-A6D27DB931B4}" dt="2023-01-24T10:25:06.388" v="5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Geoffroy Dubreuil" userId="36186b9b-dc71-47e0-bff2-bd95e619117d" providerId="ADAL" clId="{3AE48257-575C-401A-A9B0-A6D27DB931B4}" dt="2023-02-06T17:37:41.130" v="73" actId="1076"/>
        <pc:sldMkLst>
          <pc:docMk/>
          <pc:sldMk cId="3984835757" sldId="261"/>
        </pc:sldMkLst>
        <pc:spChg chg="mod">
          <ac:chgData name="Geoffroy Dubreuil" userId="36186b9b-dc71-47e0-bff2-bd95e619117d" providerId="ADAL" clId="{3AE48257-575C-401A-A9B0-A6D27DB931B4}" dt="2023-01-24T10:24:54.955" v="56" actId="207"/>
          <ac:spMkLst>
            <pc:docMk/>
            <pc:sldMk cId="3984835757" sldId="261"/>
            <ac:spMk id="4" creationId="{4A29EDF8-8A5D-99AD-DFF1-C98BB06E6164}"/>
          </ac:spMkLst>
        </pc:spChg>
        <pc:graphicFrameChg chg="add del">
          <ac:chgData name="Geoffroy Dubreuil" userId="36186b9b-dc71-47e0-bff2-bd95e619117d" providerId="ADAL" clId="{3AE48257-575C-401A-A9B0-A6D27DB931B4}" dt="2023-01-24T10:24:50.401" v="55"/>
          <ac:graphicFrameMkLst>
            <pc:docMk/>
            <pc:sldMk cId="3984835757" sldId="261"/>
            <ac:graphicFrameMk id="2" creationId="{6F76A02C-424F-B58A-8787-884AE33F8045}"/>
          </ac:graphicFrameMkLst>
        </pc:graphicFrameChg>
        <pc:picChg chg="mod">
          <ac:chgData name="Geoffroy Dubreuil" userId="36186b9b-dc71-47e0-bff2-bd95e619117d" providerId="ADAL" clId="{3AE48257-575C-401A-A9B0-A6D27DB931B4}" dt="2023-02-06T17:37:41.130" v="73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eoffroy Dubreuil" userId="36186b9b-dc71-47e0-bff2-bd95e619117d" providerId="ADAL" clId="{3AE48257-575C-401A-A9B0-A6D27DB931B4}" dt="2023-01-24T10:26:14.296" v="68" actId="1076"/>
        <pc:sldMkLst>
          <pc:docMk/>
          <pc:sldMk cId="2416780850" sldId="262"/>
        </pc:sldMkLst>
        <pc:spChg chg="mod">
          <ac:chgData name="Geoffroy Dubreuil" userId="36186b9b-dc71-47e0-bff2-bd95e619117d" providerId="ADAL" clId="{3AE48257-575C-401A-A9B0-A6D27DB931B4}" dt="2023-01-24T10:26:14.296" v="68" actId="1076"/>
          <ac:spMkLst>
            <pc:docMk/>
            <pc:sldMk cId="2416780850" sldId="262"/>
            <ac:spMk id="3" creationId="{6730485E-47C1-6161-8B16-E1696FB2022C}"/>
          </ac:spMkLst>
        </pc:sp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5" creationId="{E3D88325-FDF3-34EC-672B-1ACC66954910}"/>
          </ac:picMkLst>
        </pc:pic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mod">
        <pc:chgData name="Geoffroy Dubreuil" userId="36186b9b-dc71-47e0-bff2-bd95e619117d" providerId="ADAL" clId="{3AE48257-575C-401A-A9B0-A6D27DB931B4}" dt="2023-01-24T10:25:56.765" v="65" actId="207"/>
        <pc:sldMkLst>
          <pc:docMk/>
          <pc:sldMk cId="3434842826" sldId="265"/>
        </pc:sldMkLst>
        <pc:spChg chg="mod">
          <ac:chgData name="Geoffroy Dubreuil" userId="36186b9b-dc71-47e0-bff2-bd95e619117d" providerId="ADAL" clId="{3AE48257-575C-401A-A9B0-A6D27DB931B4}" dt="2023-01-24T10:25:48.270" v="64" actId="207"/>
          <ac:spMkLst>
            <pc:docMk/>
            <pc:sldMk cId="3434842826" sldId="265"/>
            <ac:spMk id="9" creationId="{063F7B61-5334-421F-9456-A905D333F4B3}"/>
          </ac:spMkLst>
        </pc:spChg>
        <pc:spChg chg="mod">
          <ac:chgData name="Geoffroy Dubreuil" userId="36186b9b-dc71-47e0-bff2-bd95e619117d" providerId="ADAL" clId="{3AE48257-575C-401A-A9B0-A6D27DB931B4}" dt="2023-01-24T10:25:56.765" v="65" actId="207"/>
          <ac:spMkLst>
            <pc:docMk/>
            <pc:sldMk cId="3434842826" sldId="265"/>
            <ac:spMk id="10" creationId="{E7911686-C4FE-022C-2490-99F4F5BFDF39}"/>
          </ac:spMkLst>
        </pc:spChg>
      </pc:sldChg>
      <pc:sldChg chg="modSp mod">
        <pc:chgData name="Geoffroy Dubreuil" userId="36186b9b-dc71-47e0-bff2-bd95e619117d" providerId="ADAL" clId="{3AE48257-575C-401A-A9B0-A6D27DB931B4}" dt="2023-01-24T10:25:31.623" v="63" actId="207"/>
        <pc:sldMkLst>
          <pc:docMk/>
          <pc:sldMk cId="751095604" sldId="267"/>
        </pc:sldMkLst>
        <pc:spChg chg="mod">
          <ac:chgData name="Geoffroy Dubreuil" userId="36186b9b-dc71-47e0-bff2-bd95e619117d" providerId="ADAL" clId="{3AE48257-575C-401A-A9B0-A6D27DB931B4}" dt="2023-01-24T10:25:22.387" v="61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3AE48257-575C-401A-A9B0-A6D27DB931B4}" dt="2023-01-24T10:25:13.548" v="59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3AE48257-575C-401A-A9B0-A6D27DB931B4}" dt="2023-01-24T10:25:31.623" v="63" actId="207"/>
          <ac:spMkLst>
            <pc:docMk/>
            <pc:sldMk cId="751095604" sldId="267"/>
            <ac:spMk id="8" creationId="{E1AB71D8-13B6-19D4-D417-35FE98068B94}"/>
          </ac:spMkLst>
        </pc:spChg>
      </pc:sldChg>
      <pc:sldMasterChg chg="addSp delSp modSp mod">
        <pc:chgData name="Geoffroy Dubreuil" userId="36186b9b-dc71-47e0-bff2-bd95e619117d" providerId="ADAL" clId="{3AE48257-575C-401A-A9B0-A6D27DB931B4}" dt="2023-01-24T10:22:44.234" v="53" actId="478"/>
        <pc:sldMasterMkLst>
          <pc:docMk/>
          <pc:sldMasterMk cId="1739929472" sldId="2147483648"/>
        </pc:sldMasterMkLst>
        <pc:picChg chg="del">
          <ac:chgData name="Geoffroy Dubreuil" userId="36186b9b-dc71-47e0-bff2-bd95e619117d" providerId="ADAL" clId="{3AE48257-575C-401A-A9B0-A6D27DB931B4}" dt="2023-01-24T10:19:42.228" v="39" actId="478"/>
          <ac:picMkLst>
            <pc:docMk/>
            <pc:sldMasterMk cId="1739929472" sldId="2147483648"/>
            <ac:picMk id="3" creationId="{46C34628-53BA-1A7F-60F7-C0DD5FF651FE}"/>
          </ac:picMkLst>
        </pc:picChg>
        <pc:picChg chg="add mod ord">
          <ac:chgData name="Geoffroy Dubreuil" userId="36186b9b-dc71-47e0-bff2-bd95e619117d" providerId="ADAL" clId="{3AE48257-575C-401A-A9B0-A6D27DB931B4}" dt="2023-01-24T10:22:42.113" v="52" actId="167"/>
          <ac:picMkLst>
            <pc:docMk/>
            <pc:sldMasterMk cId="1739929472" sldId="2147483648"/>
            <ac:picMk id="5" creationId="{5C46A45C-5953-8879-B966-30127F5A563D}"/>
          </ac:picMkLst>
        </pc:picChg>
        <pc:picChg chg="del">
          <ac:chgData name="Geoffroy Dubreuil" userId="36186b9b-dc71-47e0-bff2-bd95e619117d" providerId="ADAL" clId="{3AE48257-575C-401A-A9B0-A6D27DB931B4}" dt="2023-01-24T10:22:44.234" v="53" actId="478"/>
          <ac:picMkLst>
            <pc:docMk/>
            <pc:sldMasterMk cId="1739929472" sldId="2147483648"/>
            <ac:picMk id="7" creationId="{D03541C6-8046-0423-38FA-0E581B12A8AD}"/>
          </ac:picMkLst>
        </pc:picChg>
        <pc:picChg chg="add mod ord">
          <ac:chgData name="Geoffroy Dubreuil" userId="36186b9b-dc71-47e0-bff2-bd95e619117d" providerId="ADAL" clId="{3AE48257-575C-401A-A9B0-A6D27DB931B4}" dt="2023-01-24T10:22:39.124" v="51" actId="167"/>
          <ac:picMkLst>
            <pc:docMk/>
            <pc:sldMasterMk cId="1739929472" sldId="2147483648"/>
            <ac:picMk id="8" creationId="{364D0A8B-3CA5-5365-50D9-FCC3B0592A62}"/>
          </ac:picMkLst>
        </pc:picChg>
      </pc:sldMasterChg>
      <pc:sldMasterChg chg="addSp delSp modSp mod modSldLayout">
        <pc:chgData name="Geoffroy Dubreuil" userId="36186b9b-dc71-47e0-bff2-bd95e619117d" providerId="ADAL" clId="{3AE48257-575C-401A-A9B0-A6D27DB931B4}" dt="2023-01-24T10:20:36.375" v="46" actId="207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3AE48257-575C-401A-A9B0-A6D27DB931B4}" dt="2023-01-24T10:18:43.592" v="27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3AE48257-575C-401A-A9B0-A6D27DB931B4}" dt="2023-01-24T10:19:00.107" v="30" actId="20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eoffroy Dubreuil" userId="36186b9b-dc71-47e0-bff2-bd95e619117d" providerId="ADAL" clId="{3AE48257-575C-401A-A9B0-A6D27DB931B4}" dt="2023-01-24T10:19:35.625" v="37" actId="478"/>
          <ac:spMkLst>
            <pc:docMk/>
            <pc:sldMasterMk cId="2577699735" sldId="2147483684"/>
            <ac:spMk id="10" creationId="{6122872C-58E4-4D8E-43AD-82C6D51A6C2A}"/>
          </ac:spMkLst>
        </pc:spChg>
        <pc:spChg chg="add mod">
          <ac:chgData name="Geoffroy Dubreuil" userId="36186b9b-dc71-47e0-bff2-bd95e619117d" providerId="ADAL" clId="{3AE48257-575C-401A-A9B0-A6D27DB931B4}" dt="2023-01-24T10:19:36.795" v="38"/>
          <ac:spMkLst>
            <pc:docMk/>
            <pc:sldMasterMk cId="2577699735" sldId="2147483684"/>
            <ac:spMk id="12" creationId="{83E63341-FC76-ABFE-04A3-FF6A249B2FB4}"/>
          </ac:spMkLst>
        </pc:spChg>
        <pc:picChg chg="del">
          <ac:chgData name="Geoffroy Dubreuil" userId="36186b9b-dc71-47e0-bff2-bd95e619117d" providerId="ADAL" clId="{3AE48257-575C-401A-A9B0-A6D27DB931B4}" dt="2023-01-24T10:19:06.253" v="31" actId="478"/>
          <ac:picMkLst>
            <pc:docMk/>
            <pc:sldMasterMk cId="2577699735" sldId="2147483684"/>
            <ac:picMk id="5" creationId="{C5B894C3-4289-55DA-114D-B52764957BD9}"/>
          </ac:picMkLst>
        </pc:picChg>
        <pc:picChg chg="add del mod ord">
          <ac:chgData name="Geoffroy Dubreuil" userId="36186b9b-dc71-47e0-bff2-bd95e619117d" providerId="ADAL" clId="{3AE48257-575C-401A-A9B0-A6D27DB931B4}" dt="2023-01-24T10:19:29.657" v="36" actId="478"/>
          <ac:picMkLst>
            <pc:docMk/>
            <pc:sldMasterMk cId="2577699735" sldId="2147483684"/>
            <ac:picMk id="7" creationId="{62A758BE-089D-7547-2C48-E3747B1A6E16}"/>
          </ac:picMkLst>
        </pc:picChg>
        <pc:picChg chg="add mod">
          <ac:chgData name="Geoffroy Dubreuil" userId="36186b9b-dc71-47e0-bff2-bd95e619117d" providerId="ADAL" clId="{3AE48257-575C-401A-A9B0-A6D27DB931B4}" dt="2023-01-24T10:19:36.795" v="38"/>
          <ac:picMkLst>
            <pc:docMk/>
            <pc:sldMasterMk cId="2577699735" sldId="2147483684"/>
            <ac:picMk id="8" creationId="{C17F86F8-C5FF-5DCA-542D-3195BDA28DE2}"/>
          </ac:picMkLst>
        </pc:picChg>
        <pc:picChg chg="del">
          <ac:chgData name="Geoffroy Dubreuil" userId="36186b9b-dc71-47e0-bff2-bd95e619117d" providerId="ADAL" clId="{3AE48257-575C-401A-A9B0-A6D27DB931B4}" dt="2023-01-24T10:19:26.782" v="34" actId="478"/>
          <ac:picMkLst>
            <pc:docMk/>
            <pc:sldMasterMk cId="2577699735" sldId="2147483684"/>
            <ac:picMk id="9" creationId="{FECEBED3-47F5-E49B-5E10-BC996DC71C9E}"/>
          </ac:picMkLst>
        </pc:picChg>
        <pc:sldLayoutChg chg="modSp">
          <pc:chgData name="Geoffroy Dubreuil" userId="36186b9b-dc71-47e0-bff2-bd95e619117d" providerId="ADAL" clId="{3AE48257-575C-401A-A9B0-A6D27DB931B4}" dt="2023-01-24T10:20:08.645" v="43" actId="207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3AE48257-575C-401A-A9B0-A6D27DB931B4}" dt="2023-01-24T10:20:04.352" v="42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3AE48257-575C-401A-A9B0-A6D27DB931B4}" dt="2023-01-24T10:20:08.645" v="43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14.257" v="44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3AE48257-575C-401A-A9B0-A6D27DB931B4}" dt="2023-01-24T10:20:14.257" v="44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0.445" v="45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3AE48257-575C-401A-A9B0-A6D27DB931B4}" dt="2023-01-24T10:20:30.445" v="45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6.375" v="46" actId="207"/>
          <pc:sldLayoutMkLst>
            <pc:docMk/>
            <pc:sldMasterMk cId="2577699735" sldId="2147483684"/>
            <pc:sldLayoutMk cId="307489744" sldId="2147483693"/>
          </pc:sldLayoutMkLst>
          <pc:spChg chg="mod">
            <ac:chgData name="Geoffroy Dubreuil" userId="36186b9b-dc71-47e0-bff2-bd95e619117d" providerId="ADAL" clId="{3AE48257-575C-401A-A9B0-A6D27DB931B4}" dt="2023-01-24T10:20:36.375" v="46" actId="207"/>
            <ac:spMkLst>
              <pc:docMk/>
              <pc:sldMasterMk cId="2577699735" sldId="2147483684"/>
              <pc:sldLayoutMk cId="307489744" sldId="2147483693"/>
              <ac:spMk id="4" creationId="{39EF090A-47F3-1576-D5A3-105EE33762E1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3AE48257-575C-401A-A9B0-A6D27DB931B4}" dt="2023-01-24T10:18:39.401" v="26" actId="207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3AE48257-575C-401A-A9B0-A6D27DB931B4}" dt="2023-01-24T10:17:09.139" v="3" actId="207"/>
          <ac:spMkLst>
            <pc:docMk/>
            <pc:sldMasterMk cId="1520531744" sldId="2147483695"/>
            <ac:spMk id="9" creationId="{23A9783D-3390-2C6C-10C7-123B0E0D4E9D}"/>
          </ac:spMkLst>
        </pc:spChg>
        <pc:picChg chg="add mod ord">
          <ac:chgData name="Geoffroy Dubreuil" userId="36186b9b-dc71-47e0-bff2-bd95e619117d" providerId="ADAL" clId="{3AE48257-575C-401A-A9B0-A6D27DB931B4}" dt="2023-01-24T10:18:21.278" v="22" actId="167"/>
          <ac:picMkLst>
            <pc:docMk/>
            <pc:sldMasterMk cId="1520531744" sldId="2147483695"/>
            <ac:picMk id="3" creationId="{BEE7E2BD-999D-78D7-A4DB-19B910DF5CDB}"/>
          </ac:picMkLst>
        </pc:picChg>
        <pc:picChg chg="del">
          <ac:chgData name="Geoffroy Dubreuil" userId="36186b9b-dc71-47e0-bff2-bd95e619117d" providerId="ADAL" clId="{3AE48257-575C-401A-A9B0-A6D27DB931B4}" dt="2023-01-24T10:16:28.691" v="0" actId="478"/>
          <ac:picMkLst>
            <pc:docMk/>
            <pc:sldMasterMk cId="1520531744" sldId="2147483695"/>
            <ac:picMk id="4" creationId="{F63B1EE2-9784-19E3-1368-A96B91E51548}"/>
          </ac:picMkLst>
        </pc:picChg>
        <pc:picChg chg="del">
          <ac:chgData name="Geoffroy Dubreuil" userId="36186b9b-dc71-47e0-bff2-bd95e619117d" providerId="ADAL" clId="{3AE48257-575C-401A-A9B0-A6D27DB931B4}" dt="2023-01-24T10:18:23.132" v="23" actId="478"/>
          <ac:picMkLst>
            <pc:docMk/>
            <pc:sldMasterMk cId="1520531744" sldId="2147483695"/>
            <ac:picMk id="5" creationId="{C786C82C-C8B2-2842-295C-D9829C87E1B6}"/>
          </ac:picMkLst>
        </pc:picChg>
        <pc:picChg chg="mod">
          <ac:chgData name="Geoffroy Dubreuil" userId="36186b9b-dc71-47e0-bff2-bd95e619117d" providerId="ADAL" clId="{3AE48257-575C-401A-A9B0-A6D27DB931B4}" dt="2023-01-24T10:18:30.167" v="24" actId="1076"/>
          <ac:picMkLst>
            <pc:docMk/>
            <pc:sldMasterMk cId="1520531744" sldId="2147483695"/>
            <ac:picMk id="7" creationId="{2E7F5571-F38A-71DF-52AD-C57453A29030}"/>
          </ac:picMkLst>
        </pc:picChg>
        <pc:picChg chg="add del mod ord">
          <ac:chgData name="Geoffroy Dubreuil" userId="36186b9b-dc71-47e0-bff2-bd95e619117d" providerId="ADAL" clId="{3AE48257-575C-401A-A9B0-A6D27DB931B4}" dt="2023-01-24T10:18:18.351" v="21" actId="167"/>
          <ac:picMkLst>
            <pc:docMk/>
            <pc:sldMasterMk cId="1520531744" sldId="2147483695"/>
            <ac:picMk id="10" creationId="{038331E3-FAB8-5059-CE19-AB862085830B}"/>
          </ac:picMkLst>
        </pc:picChg>
        <pc:sldLayoutChg chg="modSp">
          <pc:chgData name="Geoffroy Dubreuil" userId="36186b9b-dc71-47e0-bff2-bd95e619117d" providerId="ADAL" clId="{3AE48257-575C-401A-A9B0-A6D27DB931B4}" dt="2023-01-24T10:18:39.401" v="26" actId="207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3AE48257-575C-401A-A9B0-A6D27DB931B4}" dt="2023-01-24T10:18:39.401" v="26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3AE48257-575C-401A-A9B0-A6D27DB931B4}" dt="2023-01-24T10:18:36.794" v="25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worst thing about automation? The real world.</a:t>
            </a:r>
          </a:p>
          <a:p>
            <a:r>
              <a:rPr lang="en-US" dirty="0"/>
              <a:t>This meeting could have been an email &gt; I’d like to counter with “This email could have been a workflow”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>
                <a:effectLst/>
                <a:latin typeface="Cascadia Mono" panose="020B0609020000020004" pitchFamily="49" charset="0"/>
              </a:rPr>
              <a:t>Get-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ChildItem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"$(Split-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Path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(Get-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Command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'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func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').Source 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Parent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)\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workers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\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powershell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\7.2" 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Recurse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-Filter '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Microsoft.Azure.Functions.PowerShellWorker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.*' |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Where-Object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{ $_.Extension -in '.dll','.psd1' } |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Select-Object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ExpandProperty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FullName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| Import-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Module</a:t>
            </a:r>
            <a:endParaRPr lang="sv-SE" sz="1800" dirty="0">
              <a:effectLst/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6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Microsoft.Azure.DurableTask.Netherite.AzureFunctions</a:t>
            </a:r>
            <a:r>
              <a:rPr lang="en-US" dirty="0"/>
              <a:t> --version 1.3.1</a:t>
            </a:r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Microsoft.Azure.WebJobs.Extensions.DurableTask</a:t>
            </a:r>
            <a:r>
              <a:rPr lang="en-US" dirty="0"/>
              <a:t> --version 2.9.2</a:t>
            </a:r>
          </a:p>
          <a:p>
            <a:endParaRPr lang="en-US" dirty="0"/>
          </a:p>
          <a:p>
            <a:r>
              <a:rPr lang="sv-SE" sz="1800" dirty="0">
                <a:effectLst/>
                <a:latin typeface="Cascadia Mono" panose="020B0609020000020004" pitchFamily="49" charset="0"/>
              </a:rPr>
              <a:t>Get-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ChildItem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"$(Split-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Path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(Get-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Command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'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func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').Source 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Parent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)\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workers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\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powershell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\7.2" 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Recurse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-Filter '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Microsoft.Azure.Functions.PowerShellWorker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.*' |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Where-Object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{ $_.Extension -in '.dll','.psd1' } |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Select-Object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ExpandProperty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FullName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| Import-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Module</a:t>
            </a:r>
            <a:endParaRPr lang="sv-SE" sz="1800">
              <a:effectLst/>
              <a:latin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"version"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"2.0"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"extensions"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durableTask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storageProvider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"type"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Netherite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} } } }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EventHubsConnection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SingleHost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“  / “Memory”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038331E3-FAB8-5059-CE19-AB8620858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17F86F8-C5FF-5DCA-542D-3195BDA28D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3E63341-FC76-ABFE-04A3-FF6A249B2FB4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 Orchestration with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Durable Azure Functions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Emanuel Palm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Durable Azure Functions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05C651B-46F4-564C-55EE-AF98ABEF9184}"/>
              </a:ext>
            </a:extLst>
          </p:cNvPr>
          <p:cNvSpPr txBox="1">
            <a:spLocks/>
          </p:cNvSpPr>
          <p:nvPr/>
        </p:nvSpPr>
        <p:spPr>
          <a:xfrm>
            <a:off x="850900" y="1676931"/>
            <a:ext cx="10515600" cy="47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New-Demo –Topic @(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Durable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‘PowerShell’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Storage’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‘VS Code’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‘Durable Functions Monitor‘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‘Microsoft Teams’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</a:t>
            </a:r>
            <a:r>
              <a:rPr lang="en-GB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Netherite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B128943-4EE9-8BE4-05E4-6FFB5671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676931"/>
            <a:ext cx="5251450" cy="433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39" y="1534026"/>
            <a:ext cx="6637071" cy="354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080667-4730-01F7-15B1-2EDE1D7FFFBB}"/>
              </a:ext>
            </a:extLst>
          </p:cNvPr>
          <p:cNvSpPr txBox="1">
            <a:spLocks/>
          </p:cNvSpPr>
          <p:nvPr/>
        </p:nvSpPr>
        <p:spPr>
          <a:xfrm>
            <a:off x="831850" y="1848351"/>
            <a:ext cx="4702175" cy="5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Get-</a:t>
            </a:r>
            <a:r>
              <a:rPr lang="en-GB" sz="18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DurableFact</a:t>
            </a:r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–Count 5</a:t>
            </a:r>
          </a:p>
          <a:p>
            <a:r>
              <a:rPr lang="en-GB" sz="1800" dirty="0">
                <a:solidFill>
                  <a:srgbClr val="9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6% of all Azure Functions are Durable Functions.</a:t>
            </a:r>
          </a:p>
          <a:p>
            <a:r>
              <a:rPr lang="en-GB" sz="1800" dirty="0" err="1">
                <a:solidFill>
                  <a:srgbClr val="66E2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Netherite</a:t>
            </a:r>
            <a:r>
              <a:rPr lang="en-GB" sz="1800" dirty="0">
                <a:solidFill>
                  <a:srgbClr val="66E2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is named after a material in Minecraft.</a:t>
            </a:r>
          </a:p>
          <a:p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One of the easiest ways to clear state is to change the </a:t>
            </a:r>
            <a:r>
              <a:rPr lang="en-GB" sz="18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TaskHubName</a:t>
            </a:r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sz="1800" dirty="0">
                <a:solidFill>
                  <a:srgbClr val="1BB0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 Functions can live in the same function app as normal functions.</a:t>
            </a:r>
          </a:p>
          <a:p>
            <a:r>
              <a:rPr lang="en-GB" sz="1800" dirty="0">
                <a:solidFill>
                  <a:srgbClr val="0081B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You can use the Durable Functions API for operations not exposed through the PowerShell module.</a:t>
            </a: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Emanuel Palm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Consultant at Advania – Knowledge Factory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Loves code - .NET, PowerShell, C# 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Blogs at </a:t>
            </a:r>
            <a:r>
              <a:rPr lang="en-US" u="sng" dirty="0" err="1">
                <a:solidFill>
                  <a:schemeClr val="bg1"/>
                </a:solidFill>
              </a:rPr>
              <a:t>pipe.how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Maker of modules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DA0B2-E9D4-00AF-6397-731F0D84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89" y="263237"/>
            <a:ext cx="2989165" cy="2989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80C25-062B-4AF9-303F-C9D46A1F46E9}"/>
              </a:ext>
            </a:extLst>
          </p:cNvPr>
          <p:cNvSpPr txBox="1"/>
          <p:nvPr/>
        </p:nvSpPr>
        <p:spPr>
          <a:xfrm>
            <a:off x="183245" y="3313211"/>
            <a:ext cx="3122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🧙‍♂️🍰☕🧗‍♂️🥏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Azure Functions?</a:t>
            </a:r>
          </a:p>
          <a:p>
            <a:pPr lvl="1"/>
            <a:r>
              <a:rPr lang="en-US" dirty="0"/>
              <a:t>What are </a:t>
            </a:r>
            <a:r>
              <a:rPr lang="en-US" dirty="0">
                <a:solidFill>
                  <a:schemeClr val="bg1"/>
                </a:solidFill>
              </a:rPr>
              <a:t>Durable</a:t>
            </a:r>
            <a:r>
              <a:rPr lang="en-US" dirty="0"/>
              <a:t> Azure Functions?</a:t>
            </a:r>
          </a:p>
          <a:p>
            <a:r>
              <a:rPr lang="en-US" dirty="0"/>
              <a:t>Why, when, how?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, code, </a:t>
            </a:r>
            <a:r>
              <a:rPr lang="en-US" dirty="0" err="1"/>
              <a:t>pwsh</a:t>
            </a:r>
            <a:endParaRPr lang="en-US" dirty="0"/>
          </a:p>
          <a:p>
            <a:pPr lvl="1"/>
            <a:r>
              <a:rPr lang="en-US" dirty="0"/>
              <a:t>External Approval using Teams</a:t>
            </a:r>
          </a:p>
          <a:p>
            <a:r>
              <a:rPr lang="en-US" dirty="0"/>
              <a:t>Recap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6228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“Just run my code” – ignore the infrastructure</a:t>
            </a:r>
          </a:p>
          <a:p>
            <a:r>
              <a:rPr lang="en-GB" dirty="0"/>
              <a:t>Bindings – integrations and triggers</a:t>
            </a:r>
          </a:p>
          <a:p>
            <a:r>
              <a:rPr lang="en-GB" dirty="0"/>
              <a:t>Language flexibility</a:t>
            </a:r>
          </a:p>
          <a:p>
            <a:r>
              <a:rPr lang="en-GB" dirty="0"/>
              <a:t>What are they good for?</a:t>
            </a:r>
          </a:p>
          <a:p>
            <a:pPr lvl="1"/>
            <a:r>
              <a:rPr lang="en-GB" dirty="0"/>
              <a:t>Mini-APIs</a:t>
            </a:r>
          </a:p>
          <a:p>
            <a:pPr lvl="1"/>
            <a:r>
              <a:rPr lang="en-GB" dirty="0"/>
              <a:t>Event-driven processing of data</a:t>
            </a:r>
          </a:p>
          <a:p>
            <a:pPr lvl="1"/>
            <a:r>
              <a:rPr lang="en-GB" dirty="0"/>
              <a:t>Simplified system integrations</a:t>
            </a:r>
          </a:p>
          <a:p>
            <a:r>
              <a:rPr lang="en-GB" sz="3200" dirty="0"/>
              <a:t>Got a time machine?</a:t>
            </a:r>
          </a:p>
          <a:p>
            <a:pPr lvl="1"/>
            <a:r>
              <a:rPr lang="en-GB" sz="2800" dirty="0"/>
              <a:t>Travel back 2 hours</a:t>
            </a:r>
          </a:p>
          <a:p>
            <a:pPr lvl="1"/>
            <a:r>
              <a:rPr lang="en-GB" sz="2800" dirty="0"/>
              <a:t>Travel forward 108 days and 23 hours</a:t>
            </a:r>
          </a:p>
          <a:p>
            <a:pPr lvl="1"/>
            <a:r>
              <a:rPr lang="en-GB" sz="2800" dirty="0"/>
              <a:t>… or go on YouTube!</a:t>
            </a:r>
          </a:p>
        </p:txBody>
      </p:sp>
      <p:sp>
        <p:nvSpPr>
          <p:cNvPr id="12" name="about_AzureFunction">
            <a:extLst>
              <a:ext uri="{FF2B5EF4-FFF2-40B4-BE49-F238E27FC236}">
                <a16:creationId xmlns:a16="http://schemas.microsoft.com/office/drawing/2014/main" id="{5F55BD2A-FAD5-613D-9EBB-3D9DB1DF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043" cy="1325563"/>
          </a:xfrm>
        </p:spPr>
        <p:txBody>
          <a:bodyPr/>
          <a:lstStyle/>
          <a:p>
            <a:r>
              <a:rPr lang="fr-FR" dirty="0" err="1"/>
              <a:t>about_AzureFunctions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FD2509-0C91-5D1A-17C8-79FD0BDA298E}"/>
              </a:ext>
            </a:extLst>
          </p:cNvPr>
          <p:cNvSpPr txBox="1">
            <a:spLocks/>
          </p:cNvSpPr>
          <p:nvPr/>
        </p:nvSpPr>
        <p:spPr>
          <a:xfrm>
            <a:off x="1473693" y="449262"/>
            <a:ext cx="9628497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2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8" name="less">
            <a:extLst>
              <a:ext uri="{FF2B5EF4-FFF2-40B4-BE49-F238E27FC236}">
                <a16:creationId xmlns:a16="http://schemas.microsoft.com/office/drawing/2014/main" id="{A42C78C4-68BF-55AF-1A50-AE0418981A4B}"/>
              </a:ext>
            </a:extLst>
          </p:cNvPr>
          <p:cNvSpPr txBox="1">
            <a:spLocks/>
          </p:cNvSpPr>
          <p:nvPr/>
        </p:nvSpPr>
        <p:spPr>
          <a:xfrm>
            <a:off x="1178585" y="449262"/>
            <a:ext cx="10012381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less</a:t>
            </a:r>
          </a:p>
        </p:txBody>
      </p:sp>
      <p:sp>
        <p:nvSpPr>
          <p:cNvPr id="9" name="ful">
            <a:extLst>
              <a:ext uri="{FF2B5EF4-FFF2-40B4-BE49-F238E27FC236}">
                <a16:creationId xmlns:a16="http://schemas.microsoft.com/office/drawing/2014/main" id="{ADE25E75-91B0-150C-C5EC-84C20BF67B5B}"/>
              </a:ext>
            </a:extLst>
          </p:cNvPr>
          <p:cNvSpPr txBox="1">
            <a:spLocks/>
          </p:cNvSpPr>
          <p:nvPr/>
        </p:nvSpPr>
        <p:spPr>
          <a:xfrm>
            <a:off x="1309214" y="2194085"/>
            <a:ext cx="8789280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</a:t>
            </a:r>
            <a:r>
              <a:rPr lang="en-GB" sz="19200" dirty="0" err="1">
                <a:solidFill>
                  <a:schemeClr val="bg1"/>
                </a:solidFill>
              </a:rPr>
              <a:t>ful</a:t>
            </a:r>
            <a:endParaRPr lang="en-GB" sz="19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about_AzureFunctions_Durable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Long-running workflows</a:t>
            </a:r>
          </a:p>
          <a:p>
            <a:pPr lvl="1"/>
            <a:r>
              <a:rPr lang="en-US" dirty="0"/>
              <a:t>The code version of Logic Apps</a:t>
            </a:r>
          </a:p>
          <a:p>
            <a:r>
              <a:rPr lang="en-US" dirty="0" err="1"/>
              <a:t>TaskHub</a:t>
            </a:r>
            <a:r>
              <a:rPr lang="en-US" dirty="0"/>
              <a:t> – The State</a:t>
            </a:r>
          </a:p>
          <a:p>
            <a:pPr lvl="1"/>
            <a:r>
              <a:rPr lang="en-US" dirty="0" err="1"/>
              <a:t>ExecutionHistory</a:t>
            </a:r>
            <a:endParaRPr lang="en-US" dirty="0"/>
          </a:p>
          <a:p>
            <a:r>
              <a:rPr lang="en-US" dirty="0" err="1"/>
              <a:t>DurableTask</a:t>
            </a:r>
            <a:r>
              <a:rPr lang="en-US" dirty="0"/>
              <a:t> Framework</a:t>
            </a:r>
          </a:p>
          <a:p>
            <a:r>
              <a:rPr lang="en-GB" dirty="0" err="1"/>
              <a:t>PowerShellWorker</a:t>
            </a:r>
            <a:r>
              <a:rPr lang="en-GB" dirty="0"/>
              <a:t> module</a:t>
            </a:r>
          </a:p>
          <a:p>
            <a:r>
              <a:rPr lang="en-GB" dirty="0"/>
              <a:t>Input, Parameters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261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Activity Function</a:t>
            </a:r>
          </a:p>
          <a:p>
            <a:pPr lvl="1"/>
            <a:r>
              <a:rPr lang="en-US" dirty="0"/>
              <a:t>Only idempotent code</a:t>
            </a:r>
          </a:p>
          <a:p>
            <a:pPr lvl="1"/>
            <a:r>
              <a:rPr lang="en-US" dirty="0"/>
              <a:t>At least once execution</a:t>
            </a:r>
          </a:p>
          <a:p>
            <a:r>
              <a:rPr lang="en-US" dirty="0"/>
              <a:t>Orchestrator Function</a:t>
            </a:r>
          </a:p>
          <a:p>
            <a:pPr lvl="1"/>
            <a:r>
              <a:rPr lang="en-US" dirty="0"/>
              <a:t>Only deterministic code</a:t>
            </a:r>
          </a:p>
          <a:p>
            <a:pPr lvl="1"/>
            <a:r>
              <a:rPr lang="en-US" dirty="0"/>
              <a:t>Specific APIs</a:t>
            </a:r>
          </a:p>
          <a:p>
            <a:r>
              <a:rPr lang="en-US" dirty="0"/>
              <a:t>Client Function</a:t>
            </a:r>
          </a:p>
          <a:p>
            <a:pPr lvl="1"/>
            <a:r>
              <a:rPr lang="en-US" dirty="0"/>
              <a:t>Starts workflow</a:t>
            </a:r>
          </a:p>
          <a:p>
            <a:pPr lvl="1"/>
            <a:r>
              <a:rPr lang="en-US" dirty="0"/>
              <a:t>“Normal”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2047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Storage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Legacy v1 general purpose SKU recommended</a:t>
            </a:r>
          </a:p>
          <a:p>
            <a:r>
              <a:rPr lang="en-GB" dirty="0"/>
              <a:t>MSSQL</a:t>
            </a:r>
          </a:p>
          <a:p>
            <a:pPr lvl="1"/>
            <a:r>
              <a:rPr lang="en-GB" dirty="0"/>
              <a:t>Azure or on-premises</a:t>
            </a:r>
          </a:p>
          <a:p>
            <a:r>
              <a:rPr lang="en-GB" dirty="0" err="1"/>
              <a:t>Netherite</a:t>
            </a:r>
            <a:endParaRPr lang="en-GB" dirty="0"/>
          </a:p>
          <a:p>
            <a:pPr lvl="1"/>
            <a:r>
              <a:rPr lang="en-GB" dirty="0"/>
              <a:t>Research project</a:t>
            </a:r>
          </a:p>
          <a:p>
            <a:pPr lvl="1"/>
            <a:r>
              <a:rPr lang="en-GB" dirty="0"/>
              <a:t>Event Hubs and Azure Page Blobs</a:t>
            </a:r>
          </a:p>
        </p:txBody>
      </p:sp>
    </p:spTree>
    <p:extLst>
      <p:ext uri="{BB962C8B-B14F-4D97-AF65-F5344CB8AC3E}">
        <p14:creationId xmlns:p14="http://schemas.microsoft.com/office/powerpoint/2010/main" val="26486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www.w3.org/2000/xmlns/"/>
    <ds:schemaRef ds:uri="5b653a37-a943-418c-a7e6-aa09ee196dc6"/>
    <ds:schemaRef ds:uri="http://www.w3.org/2001/XMLSchema-instance"/>
    <ds:schemaRef ds:uri="bd297347-8c74-4a03-a42f-06ff7841fbbf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d297347-8c74-4a03-a42f-06ff7841fbbf"/>
    <ds:schemaRef ds:uri="5b653a37-a943-418c-a7e6-aa09ee196dc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539</Words>
  <Application>Microsoft Office PowerPoint</Application>
  <PresentationFormat>Widescreen</PresentationFormat>
  <Paragraphs>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Cascadia Mono</vt:lpstr>
      <vt:lpstr>SFMono-Regular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about_AzureFunctions</vt:lpstr>
      <vt:lpstr>PowerPoint Presentation</vt:lpstr>
      <vt:lpstr>about_AzureFunctions_Durable</vt:lpstr>
      <vt:lpstr>Function Types</vt:lpstr>
      <vt:lpstr>Storage Providers</vt:lpstr>
      <vt:lpstr>Creating Durable Azure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Emanuel Palm</cp:lastModifiedBy>
  <cp:revision>129</cp:revision>
  <dcterms:created xsi:type="dcterms:W3CDTF">2022-05-02T14:38:43Z</dcterms:created>
  <dcterms:modified xsi:type="dcterms:W3CDTF">2023-02-27T17:56:49Z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