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embeddedFontLst>
    <p:embeddedFont>
      <p:font typeface="Abril Fatface" panose="02000503000000020003" pitchFamily="2" charset="0"/>
      <p:regular r:id="rId27"/>
    </p:embeddedFont>
    <p:embeddedFont>
      <p:font typeface="Aldrich" panose="02000000000000000000" pitchFamily="2" charset="0"/>
      <p:regular r:id="rId28"/>
    </p:embeddedFont>
    <p:embeddedFont>
      <p:font typeface="Barlow Condensed" panose="00000506000000000000" pitchFamily="2" charset="0"/>
      <p:regular r:id="rId29"/>
      <p:bold r:id="rId30"/>
      <p:italic r:id="rId31"/>
      <p:boldItalic r:id="rId32"/>
    </p:embeddedFont>
    <p:embeddedFont>
      <p:font typeface="Cascadia Code" panose="020B0609020000020004" pitchFamily="49" charset="0"/>
      <p:regular r:id="rId33"/>
      <p:bold r:id="rId34"/>
      <p:italic r:id="rId35"/>
      <p:boldItalic r:id="rId36"/>
    </p:embeddedFont>
    <p:embeddedFont>
      <p:font typeface="Catamaran" panose="020B0604020202020204" charset="0"/>
      <p:regular r:id="rId37"/>
      <p:bold r:id="rId38"/>
    </p:embeddedFont>
    <p:embeddedFont>
      <p:font typeface="Griffy" panose="020B0604020202020204" charset="0"/>
      <p:regular r:id="rId39"/>
    </p:embeddedFont>
    <p:embeddedFont>
      <p:font typeface="Homemade Apple" panose="020B0604020202020204" charset="0"/>
      <p:regular r:id="rId40"/>
    </p:embeddedFont>
    <p:embeddedFont>
      <p:font typeface="Poppins" panose="00000500000000000000" pitchFamily="2" charset="0"/>
      <p:regular r:id="rId41"/>
      <p:bold r:id="rId42"/>
      <p:italic r:id="rId43"/>
      <p:boldItalic r:id="rId44"/>
    </p:embeddedFont>
    <p:embeddedFont>
      <p:font typeface="Ubuntu Condensed" panose="020B0506030602030204" pitchFamily="34"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E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88484" autoAdjust="0"/>
  </p:normalViewPr>
  <p:slideViewPr>
    <p:cSldViewPr snapToGrid="0">
      <p:cViewPr varScale="1">
        <p:scale>
          <a:sx n="101" d="100"/>
          <a:sy n="101" d="100"/>
        </p:scale>
        <p:origin x="121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6"/>
        <p:cNvGrpSpPr/>
        <p:nvPr/>
      </p:nvGrpSpPr>
      <p:grpSpPr>
        <a:xfrm>
          <a:off x="0" y="0"/>
          <a:ext cx="0" cy="0"/>
          <a:chOff x="0" y="0"/>
          <a:chExt cx="0" cy="0"/>
        </a:xfrm>
      </p:grpSpPr>
      <p:sp>
        <p:nvSpPr>
          <p:cNvPr id="2827" name="Google Shape;282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8" name="Google Shape;282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9"/>
        <p:cNvGrpSpPr/>
        <p:nvPr/>
      </p:nvGrpSpPr>
      <p:grpSpPr>
        <a:xfrm>
          <a:off x="0" y="0"/>
          <a:ext cx="0" cy="0"/>
          <a:chOff x="0" y="0"/>
          <a:chExt cx="0" cy="0"/>
        </a:xfrm>
      </p:grpSpPr>
      <p:sp>
        <p:nvSpPr>
          <p:cNvPr id="2890" name="Google Shape;2890;ga073618e6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1" name="Google Shape;2891;ga073618e6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0"/>
        <p:cNvGrpSpPr/>
        <p:nvPr/>
      </p:nvGrpSpPr>
      <p:grpSpPr>
        <a:xfrm>
          <a:off x="0" y="0"/>
          <a:ext cx="0" cy="0"/>
          <a:chOff x="0" y="0"/>
          <a:chExt cx="0" cy="0"/>
        </a:xfrm>
      </p:grpSpPr>
      <p:sp>
        <p:nvSpPr>
          <p:cNvPr id="3031" name="Google Shape;3031;ga073618e60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2" name="Google Shape;3032;ga073618e60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5"/>
        <p:cNvGrpSpPr/>
        <p:nvPr/>
      </p:nvGrpSpPr>
      <p:grpSpPr>
        <a:xfrm>
          <a:off x="0" y="0"/>
          <a:ext cx="0" cy="0"/>
          <a:chOff x="0" y="0"/>
          <a:chExt cx="0" cy="0"/>
        </a:xfrm>
      </p:grpSpPr>
      <p:sp>
        <p:nvSpPr>
          <p:cNvPr id="3036" name="Google Shape;3036;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7" name="Google Shape;3037;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9"/>
        <p:cNvGrpSpPr/>
        <p:nvPr/>
      </p:nvGrpSpPr>
      <p:grpSpPr>
        <a:xfrm>
          <a:off x="0" y="0"/>
          <a:ext cx="0" cy="0"/>
          <a:chOff x="0" y="0"/>
          <a:chExt cx="0" cy="0"/>
        </a:xfrm>
      </p:grpSpPr>
      <p:sp>
        <p:nvSpPr>
          <p:cNvPr id="3050" name="Google Shape;3050;ga073618e6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1" name="Google Shape;3051;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4"/>
        <p:cNvGrpSpPr/>
        <p:nvPr/>
      </p:nvGrpSpPr>
      <p:grpSpPr>
        <a:xfrm>
          <a:off x="0" y="0"/>
          <a:ext cx="0" cy="0"/>
          <a:chOff x="0" y="0"/>
          <a:chExt cx="0" cy="0"/>
        </a:xfrm>
      </p:grpSpPr>
      <p:sp>
        <p:nvSpPr>
          <p:cNvPr id="3165" name="Google Shape;3165;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6" name="Google Shape;3166;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4"/>
        <p:cNvGrpSpPr/>
        <p:nvPr/>
      </p:nvGrpSpPr>
      <p:grpSpPr>
        <a:xfrm>
          <a:off x="0" y="0"/>
          <a:ext cx="0" cy="0"/>
          <a:chOff x="0" y="0"/>
          <a:chExt cx="0" cy="0"/>
        </a:xfrm>
      </p:grpSpPr>
      <p:sp>
        <p:nvSpPr>
          <p:cNvPr id="3185" name="Google Shape;3185;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6" name="Google Shape;3186;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7"/>
        <p:cNvGrpSpPr/>
        <p:nvPr/>
      </p:nvGrpSpPr>
      <p:grpSpPr>
        <a:xfrm>
          <a:off x="0" y="0"/>
          <a:ext cx="0" cy="0"/>
          <a:chOff x="0" y="0"/>
          <a:chExt cx="0" cy="0"/>
        </a:xfrm>
      </p:grpSpPr>
      <p:sp>
        <p:nvSpPr>
          <p:cNvPr id="3408" name="Google Shape;3408;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9" name="Google Shape;3409;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2"/>
        <p:cNvGrpSpPr/>
        <p:nvPr/>
      </p:nvGrpSpPr>
      <p:grpSpPr>
        <a:xfrm>
          <a:off x="0" y="0"/>
          <a:ext cx="0" cy="0"/>
          <a:chOff x="0" y="0"/>
          <a:chExt cx="0" cy="0"/>
        </a:xfrm>
      </p:grpSpPr>
      <p:sp>
        <p:nvSpPr>
          <p:cNvPr id="3523" name="Google Shape;3523;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4" name="Google Shape;3524;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6"/>
        <p:cNvGrpSpPr/>
        <p:nvPr/>
      </p:nvGrpSpPr>
      <p:grpSpPr>
        <a:xfrm>
          <a:off x="0" y="0"/>
          <a:ext cx="0" cy="0"/>
          <a:chOff x="0" y="0"/>
          <a:chExt cx="0" cy="0"/>
        </a:xfrm>
      </p:grpSpPr>
      <p:sp>
        <p:nvSpPr>
          <p:cNvPr id="3537" name="Google Shape;3537;ga073618e60_0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8" name="Google Shape;3538;ga073618e60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2"/>
        <p:cNvGrpSpPr/>
        <p:nvPr/>
      </p:nvGrpSpPr>
      <p:grpSpPr>
        <a:xfrm>
          <a:off x="0" y="0"/>
          <a:ext cx="0" cy="0"/>
          <a:chOff x="0" y="0"/>
          <a:chExt cx="0" cy="0"/>
        </a:xfrm>
      </p:grpSpPr>
      <p:sp>
        <p:nvSpPr>
          <p:cNvPr id="2833" name="Google Shape;283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4" name="Google Shape;283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7"/>
        <p:cNvGrpSpPr/>
        <p:nvPr/>
      </p:nvGrpSpPr>
      <p:grpSpPr>
        <a:xfrm>
          <a:off x="0" y="0"/>
          <a:ext cx="0" cy="0"/>
          <a:chOff x="0" y="0"/>
          <a:chExt cx="0" cy="0"/>
        </a:xfrm>
      </p:grpSpPr>
      <p:sp>
        <p:nvSpPr>
          <p:cNvPr id="3548" name="Google Shape;3548;ga073618e60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9" name="Google Shape;3549;ga073618e60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8"/>
        <p:cNvGrpSpPr/>
        <p:nvPr/>
      </p:nvGrpSpPr>
      <p:grpSpPr>
        <a:xfrm>
          <a:off x="0" y="0"/>
          <a:ext cx="0" cy="0"/>
          <a:chOff x="0" y="0"/>
          <a:chExt cx="0" cy="0"/>
        </a:xfrm>
      </p:grpSpPr>
      <p:sp>
        <p:nvSpPr>
          <p:cNvPr id="3559" name="Google Shape;3559;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0" name="Google Shape;3560;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1"/>
        <p:cNvGrpSpPr/>
        <p:nvPr/>
      </p:nvGrpSpPr>
      <p:grpSpPr>
        <a:xfrm>
          <a:off x="0" y="0"/>
          <a:ext cx="0" cy="0"/>
          <a:chOff x="0" y="0"/>
          <a:chExt cx="0" cy="0"/>
        </a:xfrm>
      </p:grpSpPr>
      <p:sp>
        <p:nvSpPr>
          <p:cNvPr id="3572" name="Google Shape;3572;ga073618e60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3" name="Google Shape;3573;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7"/>
        <p:cNvGrpSpPr/>
        <p:nvPr/>
      </p:nvGrpSpPr>
      <p:grpSpPr>
        <a:xfrm>
          <a:off x="0" y="0"/>
          <a:ext cx="0" cy="0"/>
          <a:chOff x="0" y="0"/>
          <a:chExt cx="0" cy="0"/>
        </a:xfrm>
      </p:grpSpPr>
      <p:sp>
        <p:nvSpPr>
          <p:cNvPr id="3578" name="Google Shape;3578;ga073618e60_0_9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9" name="Google Shape;3579;ga073618e60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8"/>
        <p:cNvGrpSpPr/>
        <p:nvPr/>
      </p:nvGrpSpPr>
      <p:grpSpPr>
        <a:xfrm>
          <a:off x="0" y="0"/>
          <a:ext cx="0" cy="0"/>
          <a:chOff x="0" y="0"/>
          <a:chExt cx="0" cy="0"/>
        </a:xfrm>
      </p:grpSpPr>
      <p:sp>
        <p:nvSpPr>
          <p:cNvPr id="3879" name="Google Shape;3879;ga0744a8d9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0" name="Google Shape;3880;ga0744a8d9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9"/>
        <p:cNvGrpSpPr/>
        <p:nvPr/>
      </p:nvGrpSpPr>
      <p:grpSpPr>
        <a:xfrm>
          <a:off x="0" y="0"/>
          <a:ext cx="0" cy="0"/>
          <a:chOff x="0" y="0"/>
          <a:chExt cx="0" cy="0"/>
        </a:xfrm>
      </p:grpSpPr>
      <p:sp>
        <p:nvSpPr>
          <p:cNvPr id="2840" name="Google Shape;284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1" name="Google Shape;284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5"/>
        <p:cNvGrpSpPr/>
        <p:nvPr/>
      </p:nvGrpSpPr>
      <p:grpSpPr>
        <a:xfrm>
          <a:off x="0" y="0"/>
          <a:ext cx="0" cy="0"/>
          <a:chOff x="0" y="0"/>
          <a:chExt cx="0" cy="0"/>
        </a:xfrm>
      </p:grpSpPr>
      <p:sp>
        <p:nvSpPr>
          <p:cNvPr id="2846" name="Google Shape;2846;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7" name="Google Shape;2847;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2"/>
        <p:cNvGrpSpPr/>
        <p:nvPr/>
      </p:nvGrpSpPr>
      <p:grpSpPr>
        <a:xfrm>
          <a:off x="0" y="0"/>
          <a:ext cx="0" cy="0"/>
          <a:chOff x="0" y="0"/>
          <a:chExt cx="0" cy="0"/>
        </a:xfrm>
      </p:grpSpPr>
      <p:sp>
        <p:nvSpPr>
          <p:cNvPr id="2853" name="Google Shape;2853;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4" name="Google Shape;2854;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8"/>
        <p:cNvGrpSpPr/>
        <p:nvPr/>
      </p:nvGrpSpPr>
      <p:grpSpPr>
        <a:xfrm>
          <a:off x="0" y="0"/>
          <a:ext cx="0" cy="0"/>
          <a:chOff x="0" y="0"/>
          <a:chExt cx="0" cy="0"/>
        </a:xfrm>
      </p:grpSpPr>
      <p:sp>
        <p:nvSpPr>
          <p:cNvPr id="2859" name="Google Shape;2859;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0" name="Google Shape;2860;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5"/>
        <p:cNvGrpSpPr/>
        <p:nvPr/>
      </p:nvGrpSpPr>
      <p:grpSpPr>
        <a:xfrm>
          <a:off x="0" y="0"/>
          <a:ext cx="0" cy="0"/>
          <a:chOff x="0" y="0"/>
          <a:chExt cx="0" cy="0"/>
        </a:xfrm>
      </p:grpSpPr>
      <p:sp>
        <p:nvSpPr>
          <p:cNvPr id="2866" name="Google Shape;2866;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7" name="Google Shape;2867;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2"/>
        <p:cNvGrpSpPr/>
        <p:nvPr/>
      </p:nvGrpSpPr>
      <p:grpSpPr>
        <a:xfrm>
          <a:off x="0" y="0"/>
          <a:ext cx="0" cy="0"/>
          <a:chOff x="0" y="0"/>
          <a:chExt cx="0" cy="0"/>
        </a:xfrm>
      </p:grpSpPr>
      <p:sp>
        <p:nvSpPr>
          <p:cNvPr id="2873" name="Google Shape;2873;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4" name="Google Shape;2874;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3"/>
        <p:cNvGrpSpPr/>
        <p:nvPr/>
      </p:nvGrpSpPr>
      <p:grpSpPr>
        <a:xfrm>
          <a:off x="0" y="0"/>
          <a:ext cx="0" cy="0"/>
          <a:chOff x="0" y="0"/>
          <a:chExt cx="0" cy="0"/>
        </a:xfrm>
      </p:grpSpPr>
      <p:sp>
        <p:nvSpPr>
          <p:cNvPr id="2884" name="Google Shape;2884;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5" name="Google Shape;2885;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twitter.com/SlidesManiaSM/" TargetMode="Externa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www.instagram.com/slidesmania/"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242" name="Google Shape;242;p2"/>
          <p:cNvSpPr/>
          <p:nvPr/>
        </p:nvSpPr>
        <p:spPr>
          <a:xfrm flipH="1">
            <a:off x="7970527" y="5305068"/>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89" name="Group 288">
            <a:extLst>
              <a:ext uri="{FF2B5EF4-FFF2-40B4-BE49-F238E27FC236}">
                <a16:creationId xmlns:a16="http://schemas.microsoft.com/office/drawing/2014/main" id="{41004561-A98D-43B8-BFBE-CC5EA0088FAD}"/>
              </a:ext>
            </a:extLst>
          </p:cNvPr>
          <p:cNvGrpSpPr/>
          <p:nvPr userDrawn="1"/>
        </p:nvGrpSpPr>
        <p:grpSpPr>
          <a:xfrm>
            <a:off x="7961224" y="5345502"/>
            <a:ext cx="1397080" cy="1162408"/>
            <a:chOff x="3210946" y="234733"/>
            <a:chExt cx="1560780" cy="1298611"/>
          </a:xfrm>
        </p:grpSpPr>
        <p:cxnSp>
          <p:nvCxnSpPr>
            <p:cNvPr id="290" name="Straight Connector 289">
              <a:extLst>
                <a:ext uri="{FF2B5EF4-FFF2-40B4-BE49-F238E27FC236}">
                  <a16:creationId xmlns:a16="http://schemas.microsoft.com/office/drawing/2014/main" id="{4D098F5B-58C1-4AE9-975D-0B6A2753867F}"/>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104F874D-ABEE-449A-88F1-F2BBD70E919F}"/>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09F360BE-6D83-4DF7-A369-88ED25725AA4}"/>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069890FF-BF5D-47E2-A43C-9A1ADE3FC388}"/>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6EDA1555-0D04-451B-AC25-4CE7B5189E80}"/>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4CF889AD-85D5-4C38-A646-5AFA05433DE3}"/>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4EE3C5AA-881C-4873-8089-57C6A4B4B974}"/>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BFD38A3-D844-4BCD-84E9-DDAAF62ECB21}"/>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2" name="Google Shape;142;p2"/>
          <p:cNvSpPr/>
          <p:nvPr/>
        </p:nvSpPr>
        <p:spPr>
          <a:xfrm>
            <a:off x="2819209" y="194512"/>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2" name="Group 271">
            <a:extLst>
              <a:ext uri="{FF2B5EF4-FFF2-40B4-BE49-F238E27FC236}">
                <a16:creationId xmlns:a16="http://schemas.microsoft.com/office/drawing/2014/main" id="{9F5D8860-E4D4-4E6E-B272-FA8E827CEC2E}"/>
              </a:ext>
            </a:extLst>
          </p:cNvPr>
          <p:cNvGrpSpPr/>
          <p:nvPr userDrawn="1"/>
        </p:nvGrpSpPr>
        <p:grpSpPr>
          <a:xfrm>
            <a:off x="2822756" y="198407"/>
            <a:ext cx="1397080" cy="1162409"/>
            <a:chOff x="3210946" y="234733"/>
            <a:chExt cx="1560780" cy="1298611"/>
          </a:xfrm>
        </p:grpSpPr>
        <p:cxnSp>
          <p:nvCxnSpPr>
            <p:cNvPr id="273" name="Straight Connector 272">
              <a:extLst>
                <a:ext uri="{FF2B5EF4-FFF2-40B4-BE49-F238E27FC236}">
                  <a16:creationId xmlns:a16="http://schemas.microsoft.com/office/drawing/2014/main" id="{38FC039D-4C40-4E42-A9D0-13E5A5A03978}"/>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3AC40006-CC30-41E8-97F1-D697BBFD95A0}"/>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D6105058-318E-48A5-AB36-5D843DDB50DA}"/>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7928DFDE-38F4-42C4-9B51-508392038F87}"/>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D4C2C30F-3489-4B56-BD74-B156437BD932}"/>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2A2FD579-8076-495E-9829-BA58342DEE8C}"/>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2A1FA65A-2B9E-4F22-8354-425F8DFB2752}"/>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B0DD4E6A-3B3C-44E2-B828-C7AB4275163E}"/>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 name="Google Shape;11;p2"/>
          <p:cNvSpPr txBox="1">
            <a:spLocks noGrp="1"/>
          </p:cNvSpPr>
          <p:nvPr>
            <p:ph type="title"/>
          </p:nvPr>
        </p:nvSpPr>
        <p:spPr>
          <a:xfrm>
            <a:off x="2980950" y="2765175"/>
            <a:ext cx="7493100" cy="2272500"/>
          </a:xfrm>
          <a:prstGeom prst="rect">
            <a:avLst/>
          </a:prstGeom>
        </p:spPr>
        <p:txBody>
          <a:bodyPr spcFirstLastPara="1" wrap="square" lIns="121900" tIns="121900" rIns="121900" bIns="121900" anchor="ctr" anchorCtr="0">
            <a:noAutofit/>
          </a:bodyPr>
          <a:lstStyle>
            <a:lvl1pPr lvl="0" algn="r">
              <a:spcBef>
                <a:spcPts val="0"/>
              </a:spcBef>
              <a:spcAft>
                <a:spcPts val="0"/>
              </a:spcAft>
              <a:buSzPts val="7500"/>
              <a:buNone/>
              <a:defRPr sz="7500"/>
            </a:lvl1pPr>
            <a:lvl2pPr lvl="1" algn="r">
              <a:spcBef>
                <a:spcPts val="0"/>
              </a:spcBef>
              <a:spcAft>
                <a:spcPts val="0"/>
              </a:spcAft>
              <a:buClr>
                <a:schemeClr val="accent1"/>
              </a:buClr>
              <a:buSzPts val="7500"/>
              <a:buNone/>
              <a:defRPr sz="7500">
                <a:solidFill>
                  <a:schemeClr val="accent1"/>
                </a:solidFill>
              </a:defRPr>
            </a:lvl2pPr>
            <a:lvl3pPr lvl="2" algn="r">
              <a:spcBef>
                <a:spcPts val="0"/>
              </a:spcBef>
              <a:spcAft>
                <a:spcPts val="0"/>
              </a:spcAft>
              <a:buClr>
                <a:schemeClr val="accent1"/>
              </a:buClr>
              <a:buSzPts val="7500"/>
              <a:buNone/>
              <a:defRPr sz="7500">
                <a:solidFill>
                  <a:schemeClr val="accent1"/>
                </a:solidFill>
              </a:defRPr>
            </a:lvl3pPr>
            <a:lvl4pPr lvl="3" algn="r">
              <a:spcBef>
                <a:spcPts val="0"/>
              </a:spcBef>
              <a:spcAft>
                <a:spcPts val="0"/>
              </a:spcAft>
              <a:buClr>
                <a:schemeClr val="accent1"/>
              </a:buClr>
              <a:buSzPts val="7500"/>
              <a:buNone/>
              <a:defRPr sz="7500">
                <a:solidFill>
                  <a:schemeClr val="accent1"/>
                </a:solidFill>
              </a:defRPr>
            </a:lvl4pPr>
            <a:lvl5pPr lvl="4" algn="r">
              <a:spcBef>
                <a:spcPts val="0"/>
              </a:spcBef>
              <a:spcAft>
                <a:spcPts val="0"/>
              </a:spcAft>
              <a:buClr>
                <a:schemeClr val="accent1"/>
              </a:buClr>
              <a:buSzPts val="7500"/>
              <a:buNone/>
              <a:defRPr sz="7500">
                <a:solidFill>
                  <a:schemeClr val="accent1"/>
                </a:solidFill>
              </a:defRPr>
            </a:lvl5pPr>
            <a:lvl6pPr lvl="5" algn="r">
              <a:spcBef>
                <a:spcPts val="0"/>
              </a:spcBef>
              <a:spcAft>
                <a:spcPts val="0"/>
              </a:spcAft>
              <a:buClr>
                <a:schemeClr val="accent1"/>
              </a:buClr>
              <a:buSzPts val="7500"/>
              <a:buNone/>
              <a:defRPr sz="7500">
                <a:solidFill>
                  <a:schemeClr val="accent1"/>
                </a:solidFill>
              </a:defRPr>
            </a:lvl6pPr>
            <a:lvl7pPr lvl="6" algn="r">
              <a:spcBef>
                <a:spcPts val="0"/>
              </a:spcBef>
              <a:spcAft>
                <a:spcPts val="0"/>
              </a:spcAft>
              <a:buClr>
                <a:schemeClr val="accent1"/>
              </a:buClr>
              <a:buSzPts val="7500"/>
              <a:buNone/>
              <a:defRPr sz="7500">
                <a:solidFill>
                  <a:schemeClr val="accent1"/>
                </a:solidFill>
              </a:defRPr>
            </a:lvl7pPr>
            <a:lvl8pPr lvl="7" algn="r">
              <a:spcBef>
                <a:spcPts val="0"/>
              </a:spcBef>
              <a:spcAft>
                <a:spcPts val="0"/>
              </a:spcAft>
              <a:buClr>
                <a:schemeClr val="accent1"/>
              </a:buClr>
              <a:buSzPts val="7500"/>
              <a:buNone/>
              <a:defRPr sz="7500">
                <a:solidFill>
                  <a:schemeClr val="accent1"/>
                </a:solidFill>
              </a:defRPr>
            </a:lvl8pPr>
            <a:lvl9pPr lvl="8" algn="r">
              <a:spcBef>
                <a:spcPts val="0"/>
              </a:spcBef>
              <a:spcAft>
                <a:spcPts val="0"/>
              </a:spcAft>
              <a:buClr>
                <a:schemeClr val="accent1"/>
              </a:buClr>
              <a:buSzPts val="7500"/>
              <a:buNone/>
              <a:defRPr sz="7500">
                <a:solidFill>
                  <a:schemeClr val="accent1"/>
                </a:solidFill>
              </a:defRPr>
            </a:lvl9pPr>
          </a:lstStyle>
          <a:p>
            <a:endParaRPr dirty="0"/>
          </a:p>
        </p:txBody>
      </p:sp>
      <p:sp>
        <p:nvSpPr>
          <p:cNvPr id="12" name="Google Shape;12;p2"/>
          <p:cNvSpPr txBox="1">
            <a:spLocks noGrp="1"/>
          </p:cNvSpPr>
          <p:nvPr>
            <p:ph type="subTitle" idx="1"/>
          </p:nvPr>
        </p:nvSpPr>
        <p:spPr>
          <a:xfrm>
            <a:off x="404450" y="5877900"/>
            <a:ext cx="5138100" cy="5742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a:p>
        </p:txBody>
      </p:sp>
      <p:grpSp>
        <p:nvGrpSpPr>
          <p:cNvPr id="13" name="Google Shape;13;p2"/>
          <p:cNvGrpSpPr/>
          <p:nvPr/>
        </p:nvGrpSpPr>
        <p:grpSpPr>
          <a:xfrm>
            <a:off x="4241572" y="1538291"/>
            <a:ext cx="1294532" cy="1294532"/>
            <a:chOff x="4761550" y="1708047"/>
            <a:chExt cx="1516200" cy="1516200"/>
          </a:xfrm>
        </p:grpSpPr>
        <p:sp>
          <p:nvSpPr>
            <p:cNvPr id="14" name="Google Shape;14;p2"/>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 name="Google Shape;16;p2"/>
          <p:cNvGrpSpPr/>
          <p:nvPr/>
        </p:nvGrpSpPr>
        <p:grpSpPr>
          <a:xfrm>
            <a:off x="3576178" y="887886"/>
            <a:ext cx="2629409" cy="2629409"/>
            <a:chOff x="6547473" y="2211197"/>
            <a:chExt cx="2916381" cy="2916381"/>
          </a:xfrm>
        </p:grpSpPr>
        <p:grpSp>
          <p:nvGrpSpPr>
            <p:cNvPr id="17" name="Google Shape;17;p2"/>
            <p:cNvGrpSpPr/>
            <p:nvPr/>
          </p:nvGrpSpPr>
          <p:grpSpPr>
            <a:xfrm rot="899960">
              <a:off x="7271820" y="2930231"/>
              <a:ext cx="1491855" cy="1453757"/>
              <a:chOff x="6081577" y="2538982"/>
              <a:chExt cx="1491900" cy="1453800"/>
            </a:xfrm>
          </p:grpSpPr>
          <p:cxnSp>
            <p:nvCxnSpPr>
              <p:cNvPr id="18" name="Google Shape;18;p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19" name="Google Shape;19;p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0" name="Google Shape;20;p2"/>
            <p:cNvGrpSpPr/>
            <p:nvPr/>
          </p:nvGrpSpPr>
          <p:grpSpPr>
            <a:xfrm>
              <a:off x="7271901" y="2930406"/>
              <a:ext cx="1491900" cy="1453800"/>
              <a:chOff x="6081577" y="2538982"/>
              <a:chExt cx="1491900" cy="1453800"/>
            </a:xfrm>
          </p:grpSpPr>
          <p:cxnSp>
            <p:nvCxnSpPr>
              <p:cNvPr id="21" name="Google Shape;21;p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22" name="Google Shape;22;p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3" name="Google Shape;23;p2"/>
            <p:cNvGrpSpPr/>
            <p:nvPr/>
          </p:nvGrpSpPr>
          <p:grpSpPr>
            <a:xfrm rot="1800044">
              <a:off x="7166144" y="2821397"/>
              <a:ext cx="1648764" cy="1669163"/>
              <a:chOff x="5978957" y="2443756"/>
              <a:chExt cx="1648800" cy="1669200"/>
            </a:xfrm>
          </p:grpSpPr>
          <p:cxnSp>
            <p:nvCxnSpPr>
              <p:cNvPr id="24" name="Google Shape;24;p2"/>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25" name="Google Shape;25;p2"/>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26" name="Google Shape;26;p2"/>
            <p:cNvGrpSpPr/>
            <p:nvPr/>
          </p:nvGrpSpPr>
          <p:grpSpPr>
            <a:xfrm rot="2700000">
              <a:off x="6974573" y="2638285"/>
              <a:ext cx="2062180" cy="2062205"/>
              <a:chOff x="5796364" y="2251931"/>
              <a:chExt cx="2062200" cy="2062225"/>
            </a:xfrm>
          </p:grpSpPr>
          <p:cxnSp>
            <p:nvCxnSpPr>
              <p:cNvPr id="27" name="Google Shape;27;p2"/>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28" name="Google Shape;28;p2"/>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 name="Google Shape;29;p2"/>
            <p:cNvGrpSpPr/>
            <p:nvPr/>
          </p:nvGrpSpPr>
          <p:grpSpPr>
            <a:xfrm rot="3599956">
              <a:off x="7187348" y="2846628"/>
              <a:ext cx="1681463" cy="1619064"/>
              <a:chOff x="5990934" y="2447030"/>
              <a:chExt cx="1681500" cy="1619100"/>
            </a:xfrm>
          </p:grpSpPr>
          <p:cxnSp>
            <p:nvCxnSpPr>
              <p:cNvPr id="30" name="Google Shape;30;p2"/>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31" name="Google Shape;31;p2"/>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32" name="Google Shape;32;p2"/>
            <p:cNvGrpSpPr/>
            <p:nvPr/>
          </p:nvGrpSpPr>
          <p:grpSpPr>
            <a:xfrm rot="4500040">
              <a:off x="7271878" y="2930287"/>
              <a:ext cx="1491855" cy="1453757"/>
              <a:chOff x="6081577" y="2538982"/>
              <a:chExt cx="1491900" cy="1453800"/>
            </a:xfrm>
          </p:grpSpPr>
          <p:cxnSp>
            <p:nvCxnSpPr>
              <p:cNvPr id="33" name="Google Shape;33;p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34" name="Google Shape;34;p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35" name="Google Shape;35;p2"/>
          <p:cNvSpPr/>
          <p:nvPr/>
        </p:nvSpPr>
        <p:spPr>
          <a:xfrm rot="5400000">
            <a:off x="5734474" y="363874"/>
            <a:ext cx="1012800" cy="1012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6" name="Google Shape;36;p2"/>
          <p:cNvSpPr/>
          <p:nvPr/>
        </p:nvSpPr>
        <p:spPr>
          <a:xfrm rot="5400000">
            <a:off x="5903199" y="532649"/>
            <a:ext cx="675300" cy="675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7" name="Google Shape;37;p2"/>
          <p:cNvSpPr/>
          <p:nvPr/>
        </p:nvSpPr>
        <p:spPr>
          <a:xfrm rot="5400000" flipH="1">
            <a:off x="5734474" y="365171"/>
            <a:ext cx="1012800" cy="10128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8" name="Google Shape;38;p2"/>
          <p:cNvSpPr/>
          <p:nvPr/>
        </p:nvSpPr>
        <p:spPr>
          <a:xfrm>
            <a:off x="141653" y="4893343"/>
            <a:ext cx="1350000" cy="6423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39;p2"/>
          <p:cNvSpPr/>
          <p:nvPr/>
        </p:nvSpPr>
        <p:spPr>
          <a:xfrm rot="-5400000" flipH="1">
            <a:off x="145205" y="4187537"/>
            <a:ext cx="1350000" cy="13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0" name="Google Shape;40;p2"/>
          <p:cNvSpPr/>
          <p:nvPr/>
        </p:nvSpPr>
        <p:spPr>
          <a:xfrm rot="-5400000" flipH="1">
            <a:off x="482755" y="4525088"/>
            <a:ext cx="675300" cy="675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1" name="Google Shape;41;p2"/>
          <p:cNvSpPr/>
          <p:nvPr/>
        </p:nvSpPr>
        <p:spPr>
          <a:xfrm rot="-5400000" flipH="1">
            <a:off x="651530" y="4693863"/>
            <a:ext cx="337500" cy="3375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2" name="Google Shape;42;p2"/>
          <p:cNvSpPr/>
          <p:nvPr/>
        </p:nvSpPr>
        <p:spPr>
          <a:xfrm rot="-5400000" flipH="1">
            <a:off x="313980" y="4356313"/>
            <a:ext cx="1012800" cy="1012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3" name="Google Shape;43;p2"/>
          <p:cNvGrpSpPr/>
          <p:nvPr/>
        </p:nvGrpSpPr>
        <p:grpSpPr>
          <a:xfrm>
            <a:off x="1646424" y="2180813"/>
            <a:ext cx="1005581" cy="675118"/>
            <a:chOff x="10624861" y="3933984"/>
            <a:chExt cx="1115330" cy="748800"/>
          </a:xfrm>
        </p:grpSpPr>
        <p:cxnSp>
          <p:nvCxnSpPr>
            <p:cNvPr id="44" name="Google Shape;44;p2"/>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 name="Google Shape;45;p2"/>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6" name="Google Shape;46;p2"/>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7" name="Google Shape;47;p2"/>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8" name="Google Shape;48;p2"/>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9" name="Google Shape;49;p2"/>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0" name="Google Shape;50;p2"/>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51" name="Google Shape;51;p2"/>
          <p:cNvSpPr/>
          <p:nvPr/>
        </p:nvSpPr>
        <p:spPr>
          <a:xfrm rot="-5400000" flipH="1">
            <a:off x="1504298" y="2844311"/>
            <a:ext cx="1319100" cy="13539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 name="Google Shape;52;p2"/>
          <p:cNvSpPr/>
          <p:nvPr/>
        </p:nvSpPr>
        <p:spPr>
          <a:xfrm>
            <a:off x="130063" y="184180"/>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2"/>
          <p:cNvSpPr/>
          <p:nvPr/>
        </p:nvSpPr>
        <p:spPr>
          <a:xfrm>
            <a:off x="141220" y="184801"/>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4" name="Google Shape;54;p2"/>
          <p:cNvGrpSpPr/>
          <p:nvPr/>
        </p:nvGrpSpPr>
        <p:grpSpPr>
          <a:xfrm>
            <a:off x="130280" y="850164"/>
            <a:ext cx="666771" cy="675118"/>
            <a:chOff x="8943245" y="2438859"/>
            <a:chExt cx="739541" cy="748800"/>
          </a:xfrm>
        </p:grpSpPr>
        <p:cxnSp>
          <p:nvCxnSpPr>
            <p:cNvPr id="55" name="Google Shape;55;p2"/>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6" name="Google Shape;56;p2"/>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7" name="Google Shape;57;p2"/>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8" name="Google Shape;58;p2"/>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9" name="Google Shape;59;p2"/>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60" name="Google Shape;60;p2"/>
          <p:cNvSpPr/>
          <p:nvPr/>
        </p:nvSpPr>
        <p:spPr>
          <a:xfrm>
            <a:off x="267671" y="352160"/>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444845" y="529335"/>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606108" y="690598"/>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3" name="Google Shape;63;p2"/>
          <p:cNvSpPr/>
          <p:nvPr/>
        </p:nvSpPr>
        <p:spPr>
          <a:xfrm>
            <a:off x="1473692" y="18418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 name="Google Shape;64;p2"/>
          <p:cNvSpPr/>
          <p:nvPr/>
        </p:nvSpPr>
        <p:spPr>
          <a:xfrm>
            <a:off x="1472246" y="859611"/>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5" name="Google Shape;65;p2"/>
          <p:cNvGrpSpPr/>
          <p:nvPr/>
        </p:nvGrpSpPr>
        <p:grpSpPr>
          <a:xfrm>
            <a:off x="1649316" y="848718"/>
            <a:ext cx="333386" cy="675118"/>
            <a:chOff x="10628069" y="2437255"/>
            <a:chExt cx="369772" cy="748800"/>
          </a:xfrm>
        </p:grpSpPr>
        <p:cxnSp>
          <p:nvCxnSpPr>
            <p:cNvPr id="66" name="Google Shape;66;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7" name="Google Shape;67;p2"/>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8" name="Google Shape;68;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69" name="Google Shape;69;p2"/>
          <p:cNvSpPr/>
          <p:nvPr/>
        </p:nvSpPr>
        <p:spPr>
          <a:xfrm>
            <a:off x="1637331" y="350712"/>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 name="Google Shape;70;p2"/>
          <p:cNvSpPr/>
          <p:nvPr/>
        </p:nvSpPr>
        <p:spPr>
          <a:xfrm>
            <a:off x="1723387" y="436767"/>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2"/>
          <p:cNvSpPr/>
          <p:nvPr/>
        </p:nvSpPr>
        <p:spPr>
          <a:xfrm rot="5400000">
            <a:off x="2150804" y="861371"/>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6" name="Google Shape;76;p2"/>
          <p:cNvSpPr/>
          <p:nvPr/>
        </p:nvSpPr>
        <p:spPr>
          <a:xfrm>
            <a:off x="2170302" y="206805"/>
            <a:ext cx="634800" cy="6348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2"/>
          <p:cNvSpPr/>
          <p:nvPr/>
        </p:nvSpPr>
        <p:spPr>
          <a:xfrm>
            <a:off x="2304083" y="340588"/>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2"/>
          <p:cNvSpPr/>
          <p:nvPr/>
        </p:nvSpPr>
        <p:spPr>
          <a:xfrm>
            <a:off x="2390139" y="426643"/>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 name="Google Shape;79;p2"/>
          <p:cNvSpPr/>
          <p:nvPr/>
        </p:nvSpPr>
        <p:spPr>
          <a:xfrm rot="-5400000">
            <a:off x="139773" y="1528128"/>
            <a:ext cx="1327200" cy="1327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 name="Google Shape;80;p2"/>
          <p:cNvSpPr/>
          <p:nvPr/>
        </p:nvSpPr>
        <p:spPr>
          <a:xfrm rot="-5400000">
            <a:off x="302999" y="1691601"/>
            <a:ext cx="1000500" cy="1000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 name="Google Shape;81;p2"/>
          <p:cNvSpPr/>
          <p:nvPr/>
        </p:nvSpPr>
        <p:spPr>
          <a:xfrm rot="-5400000">
            <a:off x="455586" y="1844115"/>
            <a:ext cx="695400" cy="695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2" name="Google Shape;82;p2"/>
          <p:cNvSpPr/>
          <p:nvPr/>
        </p:nvSpPr>
        <p:spPr>
          <a:xfrm rot="-5400000">
            <a:off x="636376" y="2018287"/>
            <a:ext cx="354900" cy="3549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3" name="Google Shape;83;p2"/>
          <p:cNvSpPr/>
          <p:nvPr/>
        </p:nvSpPr>
        <p:spPr>
          <a:xfrm rot="-5400000" flipH="1">
            <a:off x="138327" y="1518310"/>
            <a:ext cx="1327200" cy="13272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4" name="Google Shape;84;p2"/>
          <p:cNvSpPr/>
          <p:nvPr/>
        </p:nvSpPr>
        <p:spPr>
          <a:xfrm rot="5400000">
            <a:off x="145252" y="1518310"/>
            <a:ext cx="1327200" cy="13272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 name="Google Shape;85;p2"/>
          <p:cNvSpPr/>
          <p:nvPr/>
        </p:nvSpPr>
        <p:spPr>
          <a:xfrm rot="-5400000" flipH="1">
            <a:off x="462819" y="1825444"/>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6" name="Google Shape;86;p2"/>
          <p:cNvSpPr/>
          <p:nvPr/>
        </p:nvSpPr>
        <p:spPr>
          <a:xfrm rot="-5400000" flipH="1">
            <a:off x="634929" y="1990839"/>
            <a:ext cx="354900" cy="3549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87" name="Google Shape;87;p2"/>
          <p:cNvGrpSpPr/>
          <p:nvPr/>
        </p:nvGrpSpPr>
        <p:grpSpPr>
          <a:xfrm>
            <a:off x="1647870" y="1522721"/>
            <a:ext cx="1005582" cy="675118"/>
            <a:chOff x="10626465" y="3184818"/>
            <a:chExt cx="1115330" cy="748800"/>
          </a:xfrm>
        </p:grpSpPr>
        <p:cxnSp>
          <p:nvCxnSpPr>
            <p:cNvPr id="88" name="Google Shape;88;p2"/>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89" name="Google Shape;89;p2"/>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0" name="Google Shape;90;p2"/>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1" name="Google Shape;91;p2"/>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2" name="Google Shape;92;p2"/>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3" name="Google Shape;93;p2"/>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4" name="Google Shape;94;p2"/>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95" name="Google Shape;95;p2"/>
          <p:cNvSpPr/>
          <p:nvPr/>
        </p:nvSpPr>
        <p:spPr>
          <a:xfrm>
            <a:off x="1465220" y="1541035"/>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 name="Google Shape;96;p2"/>
          <p:cNvSpPr/>
          <p:nvPr/>
        </p:nvSpPr>
        <p:spPr>
          <a:xfrm rot="-5400000">
            <a:off x="2157823" y="1527956"/>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7" name="Google Shape;97;p2"/>
          <p:cNvGrpSpPr/>
          <p:nvPr/>
        </p:nvGrpSpPr>
        <p:grpSpPr>
          <a:xfrm rot="10800000">
            <a:off x="1463590" y="2199016"/>
            <a:ext cx="1365252" cy="685667"/>
            <a:chOff x="10576560" y="3328633"/>
            <a:chExt cx="1514255" cy="760500"/>
          </a:xfrm>
        </p:grpSpPr>
        <p:sp>
          <p:nvSpPr>
            <p:cNvPr id="98" name="Google Shape;98;p2"/>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2"/>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00" name="Google Shape;100;p2"/>
          <p:cNvSpPr/>
          <p:nvPr/>
        </p:nvSpPr>
        <p:spPr>
          <a:xfrm rot="2700000">
            <a:off x="1912214" y="1959878"/>
            <a:ext cx="487904" cy="48790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 name="Google Shape;101;p2"/>
          <p:cNvSpPr/>
          <p:nvPr/>
        </p:nvSpPr>
        <p:spPr>
          <a:xfrm>
            <a:off x="1972877" y="2022656"/>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 name="Google Shape;102;p2"/>
          <p:cNvSpPr/>
          <p:nvPr/>
        </p:nvSpPr>
        <p:spPr>
          <a:xfrm>
            <a:off x="2059022" y="2108802"/>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 name="Google Shape;103;p2"/>
          <p:cNvSpPr/>
          <p:nvPr/>
        </p:nvSpPr>
        <p:spPr>
          <a:xfrm rot="10800000">
            <a:off x="133665" y="2864717"/>
            <a:ext cx="1327200" cy="13272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4" name="Google Shape;104;p2"/>
          <p:cNvSpPr/>
          <p:nvPr/>
        </p:nvSpPr>
        <p:spPr>
          <a:xfrm>
            <a:off x="818493" y="3516688"/>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5" name="Google Shape;105;p2"/>
          <p:cNvGrpSpPr/>
          <p:nvPr/>
        </p:nvGrpSpPr>
        <p:grpSpPr>
          <a:xfrm rot="10800000">
            <a:off x="130068" y="2850048"/>
            <a:ext cx="1365252" cy="685667"/>
            <a:chOff x="10576560" y="3328633"/>
            <a:chExt cx="1514255" cy="760500"/>
          </a:xfrm>
        </p:grpSpPr>
        <p:sp>
          <p:nvSpPr>
            <p:cNvPr id="106" name="Google Shape;106;p2"/>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 name="Google Shape;107;p2"/>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08" name="Google Shape;108;p2"/>
          <p:cNvSpPr/>
          <p:nvPr/>
        </p:nvSpPr>
        <p:spPr>
          <a:xfrm rot="-5400000" flipH="1">
            <a:off x="474371" y="3153354"/>
            <a:ext cx="695400" cy="695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9" name="Google Shape;109;p2"/>
          <p:cNvSpPr/>
          <p:nvPr/>
        </p:nvSpPr>
        <p:spPr>
          <a:xfrm rot="-5400000">
            <a:off x="472925" y="3151775"/>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10" name="Google Shape;110;p2"/>
          <p:cNvGrpSpPr/>
          <p:nvPr/>
        </p:nvGrpSpPr>
        <p:grpSpPr>
          <a:xfrm>
            <a:off x="548466" y="3224854"/>
            <a:ext cx="530682" cy="530682"/>
            <a:chOff x="9392653" y="5061283"/>
            <a:chExt cx="588600" cy="588600"/>
          </a:xfrm>
        </p:grpSpPr>
        <p:sp>
          <p:nvSpPr>
            <p:cNvPr id="111" name="Google Shape;111;p2"/>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 name="Google Shape;112;p2"/>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 name="Google Shape;113;p2"/>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4" name="Google Shape;114;p2"/>
          <p:cNvSpPr/>
          <p:nvPr/>
        </p:nvSpPr>
        <p:spPr>
          <a:xfrm rot="-5400000">
            <a:off x="1663555" y="3038310"/>
            <a:ext cx="1000500" cy="10005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 name="Google Shape;115;p2"/>
          <p:cNvSpPr/>
          <p:nvPr/>
        </p:nvSpPr>
        <p:spPr>
          <a:xfrm rot="-5400000">
            <a:off x="1816142" y="3190822"/>
            <a:ext cx="695400" cy="695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6" name="Google Shape;116;p2"/>
          <p:cNvSpPr/>
          <p:nvPr/>
        </p:nvSpPr>
        <p:spPr>
          <a:xfrm>
            <a:off x="2172247" y="2874522"/>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2"/>
          <p:cNvSpPr/>
          <p:nvPr/>
        </p:nvSpPr>
        <p:spPr>
          <a:xfrm>
            <a:off x="2045178" y="3406972"/>
            <a:ext cx="257700" cy="257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8" name="Google Shape;118;p2"/>
          <p:cNvGrpSpPr/>
          <p:nvPr/>
        </p:nvGrpSpPr>
        <p:grpSpPr>
          <a:xfrm>
            <a:off x="1624554" y="3717938"/>
            <a:ext cx="375562" cy="48686"/>
            <a:chOff x="10578164" y="275923"/>
            <a:chExt cx="416551" cy="54000"/>
          </a:xfrm>
        </p:grpSpPr>
        <p:sp>
          <p:nvSpPr>
            <p:cNvPr id="119" name="Google Shape;119;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 name="Google Shape;120;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 name="Google Shape;121;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2" name="Google Shape;122;p2"/>
          <p:cNvGrpSpPr/>
          <p:nvPr/>
        </p:nvGrpSpPr>
        <p:grpSpPr>
          <a:xfrm>
            <a:off x="1624554" y="3856062"/>
            <a:ext cx="375562" cy="48686"/>
            <a:chOff x="10578164" y="275923"/>
            <a:chExt cx="416551" cy="54000"/>
          </a:xfrm>
        </p:grpSpPr>
        <p:sp>
          <p:nvSpPr>
            <p:cNvPr id="123" name="Google Shape;123;p2"/>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 name="Google Shape;124;p2"/>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 name="Google Shape;125;p2"/>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6" name="Google Shape;126;p2"/>
          <p:cNvGrpSpPr/>
          <p:nvPr/>
        </p:nvGrpSpPr>
        <p:grpSpPr>
          <a:xfrm>
            <a:off x="1624554" y="3994185"/>
            <a:ext cx="375562" cy="48686"/>
            <a:chOff x="10578164" y="275923"/>
            <a:chExt cx="416551" cy="54000"/>
          </a:xfrm>
        </p:grpSpPr>
        <p:sp>
          <p:nvSpPr>
            <p:cNvPr id="127" name="Google Shape;127;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8" name="Google Shape;128;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 name="Google Shape;129;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0" name="Google Shape;130;p2"/>
          <p:cNvGrpSpPr/>
          <p:nvPr/>
        </p:nvGrpSpPr>
        <p:grpSpPr>
          <a:xfrm>
            <a:off x="2317340" y="3056971"/>
            <a:ext cx="375562" cy="48686"/>
            <a:chOff x="10578164" y="275923"/>
            <a:chExt cx="416551" cy="54000"/>
          </a:xfrm>
        </p:grpSpPr>
        <p:sp>
          <p:nvSpPr>
            <p:cNvPr id="131" name="Google Shape;131;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2" name="Google Shape;132;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Google Shape;133;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4" name="Google Shape;134;p2"/>
          <p:cNvGrpSpPr/>
          <p:nvPr/>
        </p:nvGrpSpPr>
        <p:grpSpPr>
          <a:xfrm>
            <a:off x="2317340" y="3195094"/>
            <a:ext cx="375562" cy="48686"/>
            <a:chOff x="10578164" y="275923"/>
            <a:chExt cx="416551" cy="54000"/>
          </a:xfrm>
        </p:grpSpPr>
        <p:sp>
          <p:nvSpPr>
            <p:cNvPr id="135" name="Google Shape;135;p2"/>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2"/>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7" name="Google Shape;137;p2"/>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8" name="Google Shape;138;p2"/>
          <p:cNvGrpSpPr/>
          <p:nvPr/>
        </p:nvGrpSpPr>
        <p:grpSpPr>
          <a:xfrm>
            <a:off x="2317340" y="3333218"/>
            <a:ext cx="375562" cy="48686"/>
            <a:chOff x="10578164" y="275923"/>
            <a:chExt cx="416551" cy="54000"/>
          </a:xfrm>
        </p:grpSpPr>
        <p:sp>
          <p:nvSpPr>
            <p:cNvPr id="139" name="Google Shape;139;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 name="Google Shape;140;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 name="Google Shape;141;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2" name="Google Shape;152;p2"/>
          <p:cNvGrpSpPr/>
          <p:nvPr/>
        </p:nvGrpSpPr>
        <p:grpSpPr>
          <a:xfrm rot="-59870">
            <a:off x="2839696" y="180442"/>
            <a:ext cx="1382695" cy="1382610"/>
            <a:chOff x="3247624" y="213651"/>
            <a:chExt cx="1533709" cy="1533614"/>
          </a:xfrm>
        </p:grpSpPr>
        <p:sp>
          <p:nvSpPr>
            <p:cNvPr id="153" name="Google Shape;153;p2"/>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4" name="Google Shape;154;p2"/>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55" name="Google Shape;155;p2"/>
          <p:cNvSpPr/>
          <p:nvPr/>
        </p:nvSpPr>
        <p:spPr>
          <a:xfrm>
            <a:off x="3213766" y="554180"/>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6" name="Google Shape;156;p2"/>
          <p:cNvSpPr/>
          <p:nvPr/>
        </p:nvSpPr>
        <p:spPr>
          <a:xfrm>
            <a:off x="3370329" y="710744"/>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2"/>
          <p:cNvSpPr/>
          <p:nvPr/>
        </p:nvSpPr>
        <p:spPr>
          <a:xfrm>
            <a:off x="4227637" y="20009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2"/>
          <p:cNvSpPr/>
          <p:nvPr/>
        </p:nvSpPr>
        <p:spPr>
          <a:xfrm rot="5400000">
            <a:off x="4227560" y="868603"/>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9" name="Google Shape;159;p2"/>
          <p:cNvGrpSpPr/>
          <p:nvPr/>
        </p:nvGrpSpPr>
        <p:grpSpPr>
          <a:xfrm rot="5400000">
            <a:off x="4390940" y="188811"/>
            <a:ext cx="348510" cy="675118"/>
            <a:chOff x="10628069" y="2437255"/>
            <a:chExt cx="369772" cy="748800"/>
          </a:xfrm>
        </p:grpSpPr>
        <p:cxnSp>
          <p:nvCxnSpPr>
            <p:cNvPr id="160" name="Google Shape;160;p2"/>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61" name="Google Shape;161;p2"/>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62" name="Google Shape;162;p2"/>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63" name="Google Shape;163;p2"/>
          <p:cNvGrpSpPr/>
          <p:nvPr/>
        </p:nvGrpSpPr>
        <p:grpSpPr>
          <a:xfrm rot="5400000">
            <a:off x="4397056" y="863429"/>
            <a:ext cx="333386" cy="675118"/>
            <a:chOff x="10628069" y="2437255"/>
            <a:chExt cx="369772" cy="748800"/>
          </a:xfrm>
        </p:grpSpPr>
        <p:cxnSp>
          <p:nvCxnSpPr>
            <p:cNvPr id="164" name="Google Shape;164;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65" name="Google Shape;165;p2"/>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66" name="Google Shape;166;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67" name="Google Shape;167;p2"/>
          <p:cNvSpPr/>
          <p:nvPr/>
        </p:nvSpPr>
        <p:spPr>
          <a:xfrm rot="10800000" flipH="1">
            <a:off x="4224174" y="198017"/>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8" name="Google Shape;168;p2"/>
          <p:cNvSpPr/>
          <p:nvPr/>
        </p:nvSpPr>
        <p:spPr>
          <a:xfrm>
            <a:off x="2980960"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9" name="Google Shape;169;p2"/>
          <p:cNvSpPr/>
          <p:nvPr/>
        </p:nvSpPr>
        <p:spPr>
          <a:xfrm>
            <a:off x="3155483"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 name="Google Shape;170;p2"/>
          <p:cNvSpPr/>
          <p:nvPr/>
        </p:nvSpPr>
        <p:spPr>
          <a:xfrm>
            <a:off x="3330005"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 name="Google Shape;171;p2"/>
          <p:cNvSpPr/>
          <p:nvPr/>
        </p:nvSpPr>
        <p:spPr>
          <a:xfrm>
            <a:off x="2980960"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 name="Google Shape;172;p2"/>
          <p:cNvSpPr/>
          <p:nvPr/>
        </p:nvSpPr>
        <p:spPr>
          <a:xfrm>
            <a:off x="3155483"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 name="Google Shape;173;p2"/>
          <p:cNvSpPr/>
          <p:nvPr/>
        </p:nvSpPr>
        <p:spPr>
          <a:xfrm>
            <a:off x="3330005"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 name="Google Shape;174;p2"/>
          <p:cNvSpPr/>
          <p:nvPr/>
        </p:nvSpPr>
        <p:spPr>
          <a:xfrm>
            <a:off x="2980960"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5" name="Google Shape;175;p2"/>
          <p:cNvSpPr/>
          <p:nvPr/>
        </p:nvSpPr>
        <p:spPr>
          <a:xfrm>
            <a:off x="3155483"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 name="Google Shape;176;p2"/>
          <p:cNvSpPr/>
          <p:nvPr/>
        </p:nvSpPr>
        <p:spPr>
          <a:xfrm>
            <a:off x="3330005"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 name="Google Shape;177;p2"/>
          <p:cNvSpPr/>
          <p:nvPr/>
        </p:nvSpPr>
        <p:spPr>
          <a:xfrm>
            <a:off x="3679050"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 name="Google Shape;178;p2"/>
          <p:cNvSpPr/>
          <p:nvPr/>
        </p:nvSpPr>
        <p:spPr>
          <a:xfrm>
            <a:off x="3853573"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9" name="Google Shape;179;p2"/>
          <p:cNvSpPr/>
          <p:nvPr/>
        </p:nvSpPr>
        <p:spPr>
          <a:xfrm>
            <a:off x="4028094"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0" name="Google Shape;180;p2"/>
          <p:cNvSpPr/>
          <p:nvPr/>
        </p:nvSpPr>
        <p:spPr>
          <a:xfrm>
            <a:off x="3679050"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1" name="Google Shape;181;p2"/>
          <p:cNvSpPr/>
          <p:nvPr/>
        </p:nvSpPr>
        <p:spPr>
          <a:xfrm>
            <a:off x="3853573"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2"/>
          <p:cNvSpPr/>
          <p:nvPr/>
        </p:nvSpPr>
        <p:spPr>
          <a:xfrm>
            <a:off x="4028094"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 name="Google Shape;183;p2"/>
          <p:cNvSpPr/>
          <p:nvPr/>
        </p:nvSpPr>
        <p:spPr>
          <a:xfrm>
            <a:off x="3679050"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 name="Google Shape;184;p2"/>
          <p:cNvSpPr/>
          <p:nvPr/>
        </p:nvSpPr>
        <p:spPr>
          <a:xfrm>
            <a:off x="3853573"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 name="Google Shape;185;p2"/>
          <p:cNvSpPr/>
          <p:nvPr/>
        </p:nvSpPr>
        <p:spPr>
          <a:xfrm>
            <a:off x="4028094"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6" name="Google Shape;186;p2"/>
          <p:cNvSpPr/>
          <p:nvPr/>
        </p:nvSpPr>
        <p:spPr>
          <a:xfrm>
            <a:off x="3504528" y="1690003"/>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 name="Google Shape;187;p2"/>
          <p:cNvSpPr/>
          <p:nvPr/>
        </p:nvSpPr>
        <p:spPr>
          <a:xfrm>
            <a:off x="3504528" y="1853436"/>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2"/>
          <p:cNvSpPr/>
          <p:nvPr/>
        </p:nvSpPr>
        <p:spPr>
          <a:xfrm>
            <a:off x="3504528" y="199951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9" name="Google Shape;189;p2"/>
          <p:cNvGrpSpPr/>
          <p:nvPr/>
        </p:nvGrpSpPr>
        <p:grpSpPr>
          <a:xfrm rot="5400000">
            <a:off x="2883082" y="2143066"/>
            <a:ext cx="663186" cy="770815"/>
            <a:chOff x="10628069" y="2437255"/>
            <a:chExt cx="369772" cy="748800"/>
          </a:xfrm>
        </p:grpSpPr>
        <p:cxnSp>
          <p:nvCxnSpPr>
            <p:cNvPr id="190" name="Google Shape;190;p2"/>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91" name="Google Shape;191;p2"/>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2" name="Google Shape;192;p2"/>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93" name="Google Shape;193;p2"/>
          <p:cNvSpPr/>
          <p:nvPr/>
        </p:nvSpPr>
        <p:spPr>
          <a:xfrm rot="5400000">
            <a:off x="3523203" y="2194876"/>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4" name="Google Shape;194;p2"/>
          <p:cNvSpPr/>
          <p:nvPr/>
        </p:nvSpPr>
        <p:spPr>
          <a:xfrm>
            <a:off x="3704689" y="2376285"/>
            <a:ext cx="312300" cy="312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5" name="Google Shape;195;p2"/>
          <p:cNvSpPr/>
          <p:nvPr/>
        </p:nvSpPr>
        <p:spPr>
          <a:xfrm>
            <a:off x="140208" y="4223697"/>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6" name="Google Shape;196;p2"/>
          <p:cNvSpPr/>
          <p:nvPr/>
        </p:nvSpPr>
        <p:spPr>
          <a:xfrm rot="-5400000">
            <a:off x="828655" y="4207918"/>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97" name="Google Shape;197;p2"/>
          <p:cNvGrpSpPr/>
          <p:nvPr/>
        </p:nvGrpSpPr>
        <p:grpSpPr>
          <a:xfrm>
            <a:off x="311640" y="4212632"/>
            <a:ext cx="1017961" cy="675118"/>
            <a:chOff x="10624861" y="3933984"/>
            <a:chExt cx="1115330" cy="748800"/>
          </a:xfrm>
        </p:grpSpPr>
        <p:cxnSp>
          <p:nvCxnSpPr>
            <p:cNvPr id="198" name="Google Shape;198;p2"/>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9" name="Google Shape;199;p2"/>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0" name="Google Shape;200;p2"/>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1" name="Google Shape;201;p2"/>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2" name="Google Shape;202;p2"/>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3" name="Google Shape;203;p2"/>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 name="Google Shape;204;p2"/>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05" name="Google Shape;205;p2"/>
          <p:cNvSpPr/>
          <p:nvPr/>
        </p:nvSpPr>
        <p:spPr>
          <a:xfrm rot="5400000">
            <a:off x="5593915" y="202749"/>
            <a:ext cx="1327200" cy="13272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06" name="Google Shape;206;p2"/>
          <p:cNvGrpSpPr/>
          <p:nvPr/>
        </p:nvGrpSpPr>
        <p:grpSpPr>
          <a:xfrm rot="-5400000" flipH="1">
            <a:off x="4395734" y="360537"/>
            <a:ext cx="1012677" cy="1012677"/>
            <a:chOff x="6214949" y="2511699"/>
            <a:chExt cx="1123200" cy="1123200"/>
          </a:xfrm>
        </p:grpSpPr>
        <p:sp>
          <p:nvSpPr>
            <p:cNvPr id="207" name="Google Shape;207;p2"/>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8" name="Google Shape;208;p2"/>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9" name="Google Shape;209;p2"/>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210" name="Google Shape;210;p2"/>
          <p:cNvSpPr/>
          <p:nvPr/>
        </p:nvSpPr>
        <p:spPr>
          <a:xfrm rot="5400000" flipH="1">
            <a:off x="5571112" y="196746"/>
            <a:ext cx="1350000" cy="1350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1" name="Google Shape;211;p2"/>
          <p:cNvSpPr/>
          <p:nvPr/>
        </p:nvSpPr>
        <p:spPr>
          <a:xfrm rot="5400000" flipH="1">
            <a:off x="5903199" y="533896"/>
            <a:ext cx="675300" cy="675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2" name="Google Shape;212;p2"/>
          <p:cNvSpPr/>
          <p:nvPr/>
        </p:nvSpPr>
        <p:spPr>
          <a:xfrm rot="5400000" flipH="1">
            <a:off x="6072224" y="702921"/>
            <a:ext cx="337500" cy="3375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4" name="Google Shape;214;p2"/>
          <p:cNvSpPr/>
          <p:nvPr/>
        </p:nvSpPr>
        <p:spPr>
          <a:xfrm>
            <a:off x="4732463" y="2029267"/>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 name="Google Shape;215;p2"/>
          <p:cNvSpPr/>
          <p:nvPr/>
        </p:nvSpPr>
        <p:spPr>
          <a:xfrm flipH="1">
            <a:off x="11384173" y="5294736"/>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2"/>
          <p:cNvSpPr/>
          <p:nvPr/>
        </p:nvSpPr>
        <p:spPr>
          <a:xfrm flipH="1">
            <a:off x="10721116" y="5295357"/>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17" name="Google Shape;217;p2"/>
          <p:cNvGrpSpPr/>
          <p:nvPr/>
        </p:nvGrpSpPr>
        <p:grpSpPr>
          <a:xfrm flipH="1">
            <a:off x="11392486" y="5960720"/>
            <a:ext cx="666771" cy="675118"/>
            <a:chOff x="8943245" y="2438859"/>
            <a:chExt cx="739541" cy="748800"/>
          </a:xfrm>
        </p:grpSpPr>
        <p:cxnSp>
          <p:nvCxnSpPr>
            <p:cNvPr id="218" name="Google Shape;218;p2"/>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19" name="Google Shape;219;p2"/>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20" name="Google Shape;220;p2"/>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21" name="Google Shape;221;p2"/>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22" name="Google Shape;222;p2"/>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23" name="Google Shape;223;p2"/>
          <p:cNvSpPr/>
          <p:nvPr/>
        </p:nvSpPr>
        <p:spPr>
          <a:xfrm flipH="1">
            <a:off x="10932465" y="5462716"/>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4" name="Google Shape;224;p2"/>
          <p:cNvSpPr/>
          <p:nvPr/>
        </p:nvSpPr>
        <p:spPr>
          <a:xfrm flipH="1">
            <a:off x="11110191" y="5639891"/>
            <a:ext cx="634500" cy="634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5" name="Google Shape;225;p2"/>
          <p:cNvSpPr/>
          <p:nvPr/>
        </p:nvSpPr>
        <p:spPr>
          <a:xfrm flipH="1">
            <a:off x="11270828" y="5801154"/>
            <a:ext cx="312600" cy="312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6" name="Google Shape;226;p2"/>
          <p:cNvSpPr/>
          <p:nvPr/>
        </p:nvSpPr>
        <p:spPr>
          <a:xfrm flipH="1">
            <a:off x="10040544" y="5294736"/>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7" name="Google Shape;227;p2"/>
          <p:cNvSpPr/>
          <p:nvPr/>
        </p:nvSpPr>
        <p:spPr>
          <a:xfrm flipH="1">
            <a:off x="10041990" y="5970167"/>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28" name="Google Shape;228;p2"/>
          <p:cNvGrpSpPr/>
          <p:nvPr/>
        </p:nvGrpSpPr>
        <p:grpSpPr>
          <a:xfrm flipH="1">
            <a:off x="10206833" y="5959274"/>
            <a:ext cx="333386" cy="675118"/>
            <a:chOff x="10628069" y="2437255"/>
            <a:chExt cx="369772" cy="748800"/>
          </a:xfrm>
        </p:grpSpPr>
        <p:cxnSp>
          <p:nvCxnSpPr>
            <p:cNvPr id="229" name="Google Shape;229;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30" name="Google Shape;230;p2"/>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31" name="Google Shape;231;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32" name="Google Shape;232;p2"/>
          <p:cNvSpPr/>
          <p:nvPr/>
        </p:nvSpPr>
        <p:spPr>
          <a:xfrm flipH="1">
            <a:off x="10194605" y="5461268"/>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3" name="Google Shape;233;p2"/>
          <p:cNvSpPr/>
          <p:nvPr/>
        </p:nvSpPr>
        <p:spPr>
          <a:xfrm flipH="1">
            <a:off x="10281049" y="5547323"/>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4" name="Google Shape;234;p2"/>
          <p:cNvSpPr/>
          <p:nvPr/>
        </p:nvSpPr>
        <p:spPr>
          <a:xfrm rot="-5400000" flipH="1">
            <a:off x="9363432" y="5971927"/>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2"/>
          <p:cNvSpPr/>
          <p:nvPr/>
        </p:nvSpPr>
        <p:spPr>
          <a:xfrm flipH="1">
            <a:off x="9384734" y="5317361"/>
            <a:ext cx="634500" cy="6345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 name="Google Shape;240;p2"/>
          <p:cNvSpPr/>
          <p:nvPr/>
        </p:nvSpPr>
        <p:spPr>
          <a:xfrm flipH="1">
            <a:off x="9527852" y="5451144"/>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 name="Google Shape;241;p2"/>
          <p:cNvSpPr/>
          <p:nvPr/>
        </p:nvSpPr>
        <p:spPr>
          <a:xfrm flipH="1">
            <a:off x="9614297" y="5537199"/>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2" name="Google Shape;252;p2"/>
          <p:cNvGrpSpPr/>
          <p:nvPr/>
        </p:nvGrpSpPr>
        <p:grpSpPr>
          <a:xfrm rot="59870" flipH="1">
            <a:off x="7967145" y="5290998"/>
            <a:ext cx="1382695" cy="1382610"/>
            <a:chOff x="3247624" y="213651"/>
            <a:chExt cx="1533709" cy="1533614"/>
          </a:xfrm>
        </p:grpSpPr>
        <p:sp>
          <p:nvSpPr>
            <p:cNvPr id="253" name="Google Shape;253;p2"/>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4" name="Google Shape;254;p2"/>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55" name="Google Shape;255;p2"/>
          <p:cNvSpPr/>
          <p:nvPr/>
        </p:nvSpPr>
        <p:spPr>
          <a:xfrm flipH="1">
            <a:off x="8341270" y="5664736"/>
            <a:ext cx="634500" cy="634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6" name="Google Shape;256;p2"/>
          <p:cNvSpPr/>
          <p:nvPr/>
        </p:nvSpPr>
        <p:spPr>
          <a:xfrm flipH="1">
            <a:off x="8497306" y="5821300"/>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7" name="Google Shape;257;p2"/>
          <p:cNvSpPr/>
          <p:nvPr/>
        </p:nvSpPr>
        <p:spPr>
          <a:xfrm flipH="1">
            <a:off x="11378724" y="3952721"/>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8" name="Google Shape;258;p2"/>
          <p:cNvSpPr/>
          <p:nvPr/>
        </p:nvSpPr>
        <p:spPr>
          <a:xfrm rot="-5400000" flipH="1">
            <a:off x="11378800" y="4621234"/>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9" name="Google Shape;259;p2"/>
          <p:cNvGrpSpPr/>
          <p:nvPr/>
        </p:nvGrpSpPr>
        <p:grpSpPr>
          <a:xfrm rot="-5400000" flipH="1">
            <a:off x="11542211" y="3941442"/>
            <a:ext cx="348510" cy="675118"/>
            <a:chOff x="10628069" y="2437255"/>
            <a:chExt cx="369772" cy="748800"/>
          </a:xfrm>
        </p:grpSpPr>
        <p:cxnSp>
          <p:nvCxnSpPr>
            <p:cNvPr id="260" name="Google Shape;260;p2"/>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61" name="Google Shape;261;p2"/>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62" name="Google Shape;262;p2"/>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63" name="Google Shape;263;p2"/>
          <p:cNvGrpSpPr/>
          <p:nvPr/>
        </p:nvGrpSpPr>
        <p:grpSpPr>
          <a:xfrm rot="-5400000" flipH="1">
            <a:off x="11551219" y="4616060"/>
            <a:ext cx="333386" cy="675118"/>
            <a:chOff x="10628069" y="2437255"/>
            <a:chExt cx="369772" cy="748800"/>
          </a:xfrm>
        </p:grpSpPr>
        <p:cxnSp>
          <p:nvCxnSpPr>
            <p:cNvPr id="264" name="Google Shape;264;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65" name="Google Shape;265;p2"/>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266" name="Google Shape;266;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67" name="Google Shape;267;p2"/>
          <p:cNvSpPr/>
          <p:nvPr/>
        </p:nvSpPr>
        <p:spPr>
          <a:xfrm rot="10800000">
            <a:off x="10711987" y="3950648"/>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68" name="Google Shape;268;p2"/>
          <p:cNvGrpSpPr/>
          <p:nvPr/>
        </p:nvGrpSpPr>
        <p:grpSpPr>
          <a:xfrm rot="5400000">
            <a:off x="10873249" y="4113168"/>
            <a:ext cx="1012677" cy="1012677"/>
            <a:chOff x="6214949" y="2511699"/>
            <a:chExt cx="1123200" cy="1123200"/>
          </a:xfrm>
        </p:grpSpPr>
        <p:sp>
          <p:nvSpPr>
            <p:cNvPr id="269" name="Google Shape;269;p2"/>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0" name="Google Shape;270;p2"/>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1" name="Google Shape;271;p2"/>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281" name="Group 280">
            <a:extLst>
              <a:ext uri="{FF2B5EF4-FFF2-40B4-BE49-F238E27FC236}">
                <a16:creationId xmlns:a16="http://schemas.microsoft.com/office/drawing/2014/main" id="{00DDF874-4EFF-4E16-A16B-6D676D102E3B}"/>
              </a:ext>
            </a:extLst>
          </p:cNvPr>
          <p:cNvGrpSpPr/>
          <p:nvPr userDrawn="1"/>
        </p:nvGrpSpPr>
        <p:grpSpPr>
          <a:xfrm>
            <a:off x="2146008" y="1026543"/>
            <a:ext cx="674830" cy="309999"/>
            <a:chOff x="11184673" y="2647468"/>
            <a:chExt cx="748937" cy="369772"/>
          </a:xfrm>
        </p:grpSpPr>
        <p:cxnSp>
          <p:nvCxnSpPr>
            <p:cNvPr id="282" name="Straight Connector 281">
              <a:extLst>
                <a:ext uri="{FF2B5EF4-FFF2-40B4-BE49-F238E27FC236}">
                  <a16:creationId xmlns:a16="http://schemas.microsoft.com/office/drawing/2014/main" id="{6ABBA264-1ACA-46AC-BF83-F91B0A88A7D9}"/>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11CFFC0-DFC9-440D-8C6C-C408BEE039FC}"/>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3BD0C294-F18F-4D04-BD23-A66146B0B9DD}"/>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85" name="Group 284">
            <a:extLst>
              <a:ext uri="{FF2B5EF4-FFF2-40B4-BE49-F238E27FC236}">
                <a16:creationId xmlns:a16="http://schemas.microsoft.com/office/drawing/2014/main" id="{6E61112D-A970-4039-ACD3-A7CDFBBD8183}"/>
              </a:ext>
            </a:extLst>
          </p:cNvPr>
          <p:cNvGrpSpPr/>
          <p:nvPr userDrawn="1"/>
        </p:nvGrpSpPr>
        <p:grpSpPr>
          <a:xfrm>
            <a:off x="9372069" y="6159187"/>
            <a:ext cx="677705" cy="341702"/>
            <a:chOff x="11184673" y="2647468"/>
            <a:chExt cx="748937" cy="369772"/>
          </a:xfrm>
        </p:grpSpPr>
        <p:cxnSp>
          <p:nvCxnSpPr>
            <p:cNvPr id="286" name="Straight Connector 285">
              <a:extLst>
                <a:ext uri="{FF2B5EF4-FFF2-40B4-BE49-F238E27FC236}">
                  <a16:creationId xmlns:a16="http://schemas.microsoft.com/office/drawing/2014/main" id="{DEC619B7-527F-4F2C-8F1F-ED3FAA9F103E}"/>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BD658BFB-982A-4DFB-908C-1D2BA2DA578B}"/>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C3A53511-F541-4D0A-B96B-718A290BC213}"/>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275"/>
        <p:cNvGrpSpPr/>
        <p:nvPr/>
      </p:nvGrpSpPr>
      <p:grpSpPr>
        <a:xfrm>
          <a:off x="0" y="0"/>
          <a:ext cx="0" cy="0"/>
          <a:chOff x="0" y="0"/>
          <a:chExt cx="0" cy="0"/>
        </a:xfrm>
      </p:grpSpPr>
      <p:sp>
        <p:nvSpPr>
          <p:cNvPr id="1371" name="Google Shape;1371;p11"/>
          <p:cNvSpPr/>
          <p:nvPr/>
        </p:nvSpPr>
        <p:spPr>
          <a:xfrm>
            <a:off x="2551821" y="141300"/>
            <a:ext cx="1266300" cy="1218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2" name="Group 111">
            <a:extLst>
              <a:ext uri="{FF2B5EF4-FFF2-40B4-BE49-F238E27FC236}">
                <a16:creationId xmlns:a16="http://schemas.microsoft.com/office/drawing/2014/main" id="{0EA0D92A-260F-4142-BD5F-BD4244A6C023}"/>
              </a:ext>
            </a:extLst>
          </p:cNvPr>
          <p:cNvGrpSpPr/>
          <p:nvPr userDrawn="1"/>
        </p:nvGrpSpPr>
        <p:grpSpPr>
          <a:xfrm>
            <a:off x="2555335" y="129395"/>
            <a:ext cx="1329222" cy="1086929"/>
            <a:chOff x="3210946" y="234733"/>
            <a:chExt cx="1560780" cy="1298611"/>
          </a:xfrm>
        </p:grpSpPr>
        <p:cxnSp>
          <p:nvCxnSpPr>
            <p:cNvPr id="113" name="Straight Connector 112">
              <a:extLst>
                <a:ext uri="{FF2B5EF4-FFF2-40B4-BE49-F238E27FC236}">
                  <a16:creationId xmlns:a16="http://schemas.microsoft.com/office/drawing/2014/main" id="{DFE3BC8F-D8E0-471B-BF2A-D4D30568597B}"/>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76815F1-CFD0-4927-B9E9-9B9052595CE9}"/>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68DA4187-67F9-4722-974B-4CD6ADA600F5}"/>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A5DE06-4F70-4FC2-A123-88CCB92BDD1A}"/>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710F407-EAFE-4D9F-B4E3-8A0B34AD82B7}"/>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2052B4E-3F42-4D74-8506-04B1BB441FD2}"/>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AC3ADCF-CE9C-4E24-B2F7-68B9BAE5EFB7}"/>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0E86EC0-595D-4D55-A8D7-ECE614684730}"/>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276" name="Google Shape;1276;p11"/>
          <p:cNvSpPr txBox="1">
            <a:spLocks noGrp="1"/>
          </p:cNvSpPr>
          <p:nvPr>
            <p:ph type="subTitle" idx="1"/>
          </p:nvPr>
        </p:nvSpPr>
        <p:spPr>
          <a:xfrm>
            <a:off x="5437206" y="1729975"/>
            <a:ext cx="64068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1"/>
              </a:buClr>
              <a:buSzPts val="1800"/>
              <a:buNone/>
              <a:defRPr sz="1800" b="1">
                <a:solidFill>
                  <a:schemeClr val="accent1"/>
                </a:solidFill>
              </a:defRPr>
            </a:lvl1pPr>
            <a:lvl2pPr lvl="1" rtl="0">
              <a:spcBef>
                <a:spcPts val="2100"/>
              </a:spcBef>
              <a:spcAft>
                <a:spcPts val="0"/>
              </a:spcAft>
              <a:buClr>
                <a:schemeClr val="accent1"/>
              </a:buClr>
              <a:buSzPts val="1800"/>
              <a:buNone/>
              <a:defRPr sz="1800" b="1">
                <a:solidFill>
                  <a:schemeClr val="accent1"/>
                </a:solidFill>
              </a:defRPr>
            </a:lvl2pPr>
            <a:lvl3pPr lvl="2" rtl="0">
              <a:spcBef>
                <a:spcPts val="2100"/>
              </a:spcBef>
              <a:spcAft>
                <a:spcPts val="0"/>
              </a:spcAft>
              <a:buClr>
                <a:schemeClr val="accent1"/>
              </a:buClr>
              <a:buSzPts val="1800"/>
              <a:buNone/>
              <a:defRPr sz="1800" b="1">
                <a:solidFill>
                  <a:schemeClr val="accent1"/>
                </a:solidFill>
              </a:defRPr>
            </a:lvl3pPr>
            <a:lvl4pPr lvl="3" rtl="0">
              <a:spcBef>
                <a:spcPts val="2100"/>
              </a:spcBef>
              <a:spcAft>
                <a:spcPts val="0"/>
              </a:spcAft>
              <a:buClr>
                <a:schemeClr val="accent1"/>
              </a:buClr>
              <a:buSzPts val="1800"/>
              <a:buNone/>
              <a:defRPr sz="1800" b="1">
                <a:solidFill>
                  <a:schemeClr val="accent1"/>
                </a:solidFill>
              </a:defRPr>
            </a:lvl4pPr>
            <a:lvl5pPr lvl="4" rtl="0">
              <a:spcBef>
                <a:spcPts val="2100"/>
              </a:spcBef>
              <a:spcAft>
                <a:spcPts val="0"/>
              </a:spcAft>
              <a:buClr>
                <a:schemeClr val="accent1"/>
              </a:buClr>
              <a:buSzPts val="1800"/>
              <a:buNone/>
              <a:defRPr sz="1800" b="1">
                <a:solidFill>
                  <a:schemeClr val="accent1"/>
                </a:solidFill>
              </a:defRPr>
            </a:lvl5pPr>
            <a:lvl6pPr lvl="5" rtl="0">
              <a:spcBef>
                <a:spcPts val="2100"/>
              </a:spcBef>
              <a:spcAft>
                <a:spcPts val="0"/>
              </a:spcAft>
              <a:buClr>
                <a:schemeClr val="accent1"/>
              </a:buClr>
              <a:buSzPts val="1800"/>
              <a:buNone/>
              <a:defRPr sz="1800" b="1">
                <a:solidFill>
                  <a:schemeClr val="accent1"/>
                </a:solidFill>
              </a:defRPr>
            </a:lvl6pPr>
            <a:lvl7pPr lvl="6" rtl="0">
              <a:spcBef>
                <a:spcPts val="2100"/>
              </a:spcBef>
              <a:spcAft>
                <a:spcPts val="0"/>
              </a:spcAft>
              <a:buClr>
                <a:schemeClr val="accent1"/>
              </a:buClr>
              <a:buSzPts val="1800"/>
              <a:buNone/>
              <a:defRPr sz="1800" b="1">
                <a:solidFill>
                  <a:schemeClr val="accent1"/>
                </a:solidFill>
              </a:defRPr>
            </a:lvl7pPr>
            <a:lvl8pPr lvl="7" rtl="0">
              <a:spcBef>
                <a:spcPts val="2100"/>
              </a:spcBef>
              <a:spcAft>
                <a:spcPts val="0"/>
              </a:spcAft>
              <a:buClr>
                <a:schemeClr val="accent1"/>
              </a:buClr>
              <a:buSzPts val="1800"/>
              <a:buNone/>
              <a:defRPr sz="1800" b="1">
                <a:solidFill>
                  <a:schemeClr val="accent1"/>
                </a:solidFill>
              </a:defRPr>
            </a:lvl8pPr>
            <a:lvl9pPr lvl="8" rtl="0">
              <a:spcBef>
                <a:spcPts val="2100"/>
              </a:spcBef>
              <a:spcAft>
                <a:spcPts val="2100"/>
              </a:spcAft>
              <a:buClr>
                <a:schemeClr val="accent1"/>
              </a:buClr>
              <a:buSzPts val="1800"/>
              <a:buNone/>
              <a:defRPr sz="1800" b="1">
                <a:solidFill>
                  <a:schemeClr val="accent1"/>
                </a:solidFill>
              </a:defRPr>
            </a:lvl9pPr>
          </a:lstStyle>
          <a:p>
            <a:endParaRPr/>
          </a:p>
        </p:txBody>
      </p:sp>
      <p:sp>
        <p:nvSpPr>
          <p:cNvPr id="1277" name="Google Shape;1277;p11"/>
          <p:cNvSpPr txBox="1">
            <a:spLocks noGrp="1"/>
          </p:cNvSpPr>
          <p:nvPr>
            <p:ph type="subTitle" idx="2"/>
          </p:nvPr>
        </p:nvSpPr>
        <p:spPr>
          <a:xfrm>
            <a:off x="5437206" y="3334868"/>
            <a:ext cx="64068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3"/>
              </a:buClr>
              <a:buSzPts val="1800"/>
              <a:buNone/>
              <a:defRPr sz="1800" b="1">
                <a:solidFill>
                  <a:schemeClr val="accent3"/>
                </a:solidFill>
              </a:defRPr>
            </a:lvl1pPr>
            <a:lvl2pPr lvl="1" rtl="0">
              <a:spcBef>
                <a:spcPts val="2100"/>
              </a:spcBef>
              <a:spcAft>
                <a:spcPts val="0"/>
              </a:spcAft>
              <a:buClr>
                <a:schemeClr val="accent3"/>
              </a:buClr>
              <a:buSzPts val="1800"/>
              <a:buNone/>
              <a:defRPr sz="1800" b="1">
                <a:solidFill>
                  <a:schemeClr val="accent3"/>
                </a:solidFill>
              </a:defRPr>
            </a:lvl2pPr>
            <a:lvl3pPr lvl="2" rtl="0">
              <a:spcBef>
                <a:spcPts val="2100"/>
              </a:spcBef>
              <a:spcAft>
                <a:spcPts val="0"/>
              </a:spcAft>
              <a:buClr>
                <a:schemeClr val="accent3"/>
              </a:buClr>
              <a:buSzPts val="1800"/>
              <a:buNone/>
              <a:defRPr sz="1800" b="1">
                <a:solidFill>
                  <a:schemeClr val="accent3"/>
                </a:solidFill>
              </a:defRPr>
            </a:lvl3pPr>
            <a:lvl4pPr lvl="3" rtl="0">
              <a:spcBef>
                <a:spcPts val="2100"/>
              </a:spcBef>
              <a:spcAft>
                <a:spcPts val="0"/>
              </a:spcAft>
              <a:buClr>
                <a:schemeClr val="accent3"/>
              </a:buClr>
              <a:buSzPts val="1800"/>
              <a:buNone/>
              <a:defRPr sz="1800" b="1">
                <a:solidFill>
                  <a:schemeClr val="accent3"/>
                </a:solidFill>
              </a:defRPr>
            </a:lvl4pPr>
            <a:lvl5pPr lvl="4" rtl="0">
              <a:spcBef>
                <a:spcPts val="2100"/>
              </a:spcBef>
              <a:spcAft>
                <a:spcPts val="0"/>
              </a:spcAft>
              <a:buClr>
                <a:schemeClr val="accent3"/>
              </a:buClr>
              <a:buSzPts val="1800"/>
              <a:buNone/>
              <a:defRPr sz="1800" b="1">
                <a:solidFill>
                  <a:schemeClr val="accent3"/>
                </a:solidFill>
              </a:defRPr>
            </a:lvl5pPr>
            <a:lvl6pPr lvl="5" rtl="0">
              <a:spcBef>
                <a:spcPts val="2100"/>
              </a:spcBef>
              <a:spcAft>
                <a:spcPts val="0"/>
              </a:spcAft>
              <a:buClr>
                <a:schemeClr val="accent3"/>
              </a:buClr>
              <a:buSzPts val="1800"/>
              <a:buNone/>
              <a:defRPr sz="1800" b="1">
                <a:solidFill>
                  <a:schemeClr val="accent3"/>
                </a:solidFill>
              </a:defRPr>
            </a:lvl6pPr>
            <a:lvl7pPr lvl="6" rtl="0">
              <a:spcBef>
                <a:spcPts val="2100"/>
              </a:spcBef>
              <a:spcAft>
                <a:spcPts val="0"/>
              </a:spcAft>
              <a:buClr>
                <a:schemeClr val="accent3"/>
              </a:buClr>
              <a:buSzPts val="1800"/>
              <a:buNone/>
              <a:defRPr sz="1800" b="1">
                <a:solidFill>
                  <a:schemeClr val="accent3"/>
                </a:solidFill>
              </a:defRPr>
            </a:lvl7pPr>
            <a:lvl8pPr lvl="7" rtl="0">
              <a:spcBef>
                <a:spcPts val="2100"/>
              </a:spcBef>
              <a:spcAft>
                <a:spcPts val="0"/>
              </a:spcAft>
              <a:buClr>
                <a:schemeClr val="accent3"/>
              </a:buClr>
              <a:buSzPts val="1800"/>
              <a:buNone/>
              <a:defRPr sz="1800" b="1">
                <a:solidFill>
                  <a:schemeClr val="accent3"/>
                </a:solidFill>
              </a:defRPr>
            </a:lvl8pPr>
            <a:lvl9pPr lvl="8" rtl="0">
              <a:spcBef>
                <a:spcPts val="2100"/>
              </a:spcBef>
              <a:spcAft>
                <a:spcPts val="2100"/>
              </a:spcAft>
              <a:buClr>
                <a:schemeClr val="accent3"/>
              </a:buClr>
              <a:buSzPts val="1800"/>
              <a:buNone/>
              <a:defRPr sz="1800" b="1">
                <a:solidFill>
                  <a:schemeClr val="accent3"/>
                </a:solidFill>
              </a:defRPr>
            </a:lvl9pPr>
          </a:lstStyle>
          <a:p>
            <a:endParaRPr/>
          </a:p>
        </p:txBody>
      </p:sp>
      <p:sp>
        <p:nvSpPr>
          <p:cNvPr id="1278" name="Google Shape;1278;p11"/>
          <p:cNvSpPr txBox="1">
            <a:spLocks noGrp="1"/>
          </p:cNvSpPr>
          <p:nvPr>
            <p:ph type="subTitle" idx="3"/>
          </p:nvPr>
        </p:nvSpPr>
        <p:spPr>
          <a:xfrm>
            <a:off x="5437206" y="4939762"/>
            <a:ext cx="64068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4"/>
              </a:buClr>
              <a:buSzPts val="1800"/>
              <a:buNone/>
              <a:defRPr sz="1800" b="1">
                <a:solidFill>
                  <a:schemeClr val="accent4"/>
                </a:solidFill>
              </a:defRPr>
            </a:lvl1pPr>
            <a:lvl2pPr lvl="1" rtl="0">
              <a:spcBef>
                <a:spcPts val="2100"/>
              </a:spcBef>
              <a:spcAft>
                <a:spcPts val="0"/>
              </a:spcAft>
              <a:buClr>
                <a:schemeClr val="accent4"/>
              </a:buClr>
              <a:buSzPts val="1800"/>
              <a:buNone/>
              <a:defRPr sz="1800" b="1">
                <a:solidFill>
                  <a:schemeClr val="accent4"/>
                </a:solidFill>
              </a:defRPr>
            </a:lvl2pPr>
            <a:lvl3pPr lvl="2" rtl="0">
              <a:spcBef>
                <a:spcPts val="2100"/>
              </a:spcBef>
              <a:spcAft>
                <a:spcPts val="0"/>
              </a:spcAft>
              <a:buClr>
                <a:schemeClr val="accent4"/>
              </a:buClr>
              <a:buSzPts val="1800"/>
              <a:buNone/>
              <a:defRPr sz="1800" b="1">
                <a:solidFill>
                  <a:schemeClr val="accent4"/>
                </a:solidFill>
              </a:defRPr>
            </a:lvl3pPr>
            <a:lvl4pPr lvl="3" rtl="0">
              <a:spcBef>
                <a:spcPts val="2100"/>
              </a:spcBef>
              <a:spcAft>
                <a:spcPts val="0"/>
              </a:spcAft>
              <a:buClr>
                <a:schemeClr val="accent4"/>
              </a:buClr>
              <a:buSzPts val="1800"/>
              <a:buNone/>
              <a:defRPr sz="1800" b="1">
                <a:solidFill>
                  <a:schemeClr val="accent4"/>
                </a:solidFill>
              </a:defRPr>
            </a:lvl4pPr>
            <a:lvl5pPr lvl="4" rtl="0">
              <a:spcBef>
                <a:spcPts val="2100"/>
              </a:spcBef>
              <a:spcAft>
                <a:spcPts val="0"/>
              </a:spcAft>
              <a:buClr>
                <a:schemeClr val="accent4"/>
              </a:buClr>
              <a:buSzPts val="1800"/>
              <a:buNone/>
              <a:defRPr sz="1800" b="1">
                <a:solidFill>
                  <a:schemeClr val="accent4"/>
                </a:solidFill>
              </a:defRPr>
            </a:lvl5pPr>
            <a:lvl6pPr lvl="5" rtl="0">
              <a:spcBef>
                <a:spcPts val="2100"/>
              </a:spcBef>
              <a:spcAft>
                <a:spcPts val="0"/>
              </a:spcAft>
              <a:buClr>
                <a:schemeClr val="accent4"/>
              </a:buClr>
              <a:buSzPts val="1800"/>
              <a:buNone/>
              <a:defRPr sz="1800" b="1">
                <a:solidFill>
                  <a:schemeClr val="accent4"/>
                </a:solidFill>
              </a:defRPr>
            </a:lvl6pPr>
            <a:lvl7pPr lvl="6" rtl="0">
              <a:spcBef>
                <a:spcPts val="2100"/>
              </a:spcBef>
              <a:spcAft>
                <a:spcPts val="0"/>
              </a:spcAft>
              <a:buClr>
                <a:schemeClr val="accent4"/>
              </a:buClr>
              <a:buSzPts val="1800"/>
              <a:buNone/>
              <a:defRPr sz="1800" b="1">
                <a:solidFill>
                  <a:schemeClr val="accent4"/>
                </a:solidFill>
              </a:defRPr>
            </a:lvl7pPr>
            <a:lvl8pPr lvl="7" rtl="0">
              <a:spcBef>
                <a:spcPts val="2100"/>
              </a:spcBef>
              <a:spcAft>
                <a:spcPts val="0"/>
              </a:spcAft>
              <a:buClr>
                <a:schemeClr val="accent4"/>
              </a:buClr>
              <a:buSzPts val="1800"/>
              <a:buNone/>
              <a:defRPr sz="1800" b="1">
                <a:solidFill>
                  <a:schemeClr val="accent4"/>
                </a:solidFill>
              </a:defRPr>
            </a:lvl8pPr>
            <a:lvl9pPr lvl="8" rtl="0">
              <a:spcBef>
                <a:spcPts val="2100"/>
              </a:spcBef>
              <a:spcAft>
                <a:spcPts val="2100"/>
              </a:spcAft>
              <a:buClr>
                <a:schemeClr val="accent4"/>
              </a:buClr>
              <a:buSzPts val="1800"/>
              <a:buNone/>
              <a:defRPr sz="1800" b="1">
                <a:solidFill>
                  <a:schemeClr val="accent4"/>
                </a:solidFill>
              </a:defRPr>
            </a:lvl9pPr>
          </a:lstStyle>
          <a:p>
            <a:endParaRPr/>
          </a:p>
        </p:txBody>
      </p:sp>
      <p:sp>
        <p:nvSpPr>
          <p:cNvPr id="1279" name="Google Shape;1279;p11"/>
          <p:cNvSpPr txBox="1">
            <a:spLocks noGrp="1"/>
          </p:cNvSpPr>
          <p:nvPr>
            <p:ph type="title"/>
          </p:nvPr>
        </p:nvSpPr>
        <p:spPr>
          <a:xfrm>
            <a:off x="4486825" y="593375"/>
            <a:ext cx="73581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280" name="Google Shape;1280;p11"/>
          <p:cNvSpPr txBox="1">
            <a:spLocks noGrp="1"/>
          </p:cNvSpPr>
          <p:nvPr>
            <p:ph type="body" idx="4"/>
          </p:nvPr>
        </p:nvSpPr>
        <p:spPr>
          <a:xfrm>
            <a:off x="5437200" y="2167925"/>
            <a:ext cx="64068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281" name="Google Shape;1281;p11"/>
          <p:cNvSpPr txBox="1">
            <a:spLocks noGrp="1"/>
          </p:cNvSpPr>
          <p:nvPr>
            <p:ph type="body" idx="5"/>
          </p:nvPr>
        </p:nvSpPr>
        <p:spPr>
          <a:xfrm>
            <a:off x="5437200" y="3761388"/>
            <a:ext cx="64068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282" name="Google Shape;1282;p11"/>
          <p:cNvSpPr txBox="1">
            <a:spLocks noGrp="1"/>
          </p:cNvSpPr>
          <p:nvPr>
            <p:ph type="body" idx="6"/>
          </p:nvPr>
        </p:nvSpPr>
        <p:spPr>
          <a:xfrm>
            <a:off x="5437200" y="5353050"/>
            <a:ext cx="64077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grpSp>
        <p:nvGrpSpPr>
          <p:cNvPr id="1283" name="Google Shape;1283;p11"/>
          <p:cNvGrpSpPr/>
          <p:nvPr/>
        </p:nvGrpSpPr>
        <p:grpSpPr>
          <a:xfrm>
            <a:off x="1490605" y="1938093"/>
            <a:ext cx="909663" cy="610721"/>
            <a:chOff x="10624861" y="3933984"/>
            <a:chExt cx="1115330" cy="748800"/>
          </a:xfrm>
        </p:grpSpPr>
        <p:cxnSp>
          <p:nvCxnSpPr>
            <p:cNvPr id="1284" name="Google Shape;1284;p11"/>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5" name="Google Shape;1285;p11"/>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6" name="Google Shape;1286;p11"/>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7" name="Google Shape;1287;p11"/>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8" name="Google Shape;1288;p11"/>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9" name="Google Shape;1289;p11"/>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0" name="Google Shape;1290;p11"/>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291" name="Google Shape;1291;p11"/>
          <p:cNvSpPr/>
          <p:nvPr/>
        </p:nvSpPr>
        <p:spPr>
          <a:xfrm rot="-5400000" flipH="1">
            <a:off x="127200" y="2501613"/>
            <a:ext cx="1193400" cy="12249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2" name="Google Shape;1292;p11"/>
          <p:cNvSpPr/>
          <p:nvPr/>
        </p:nvSpPr>
        <p:spPr>
          <a:xfrm>
            <a:off x="119108" y="131954"/>
            <a:ext cx="610800" cy="610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3" name="Google Shape;1293;p11"/>
          <p:cNvSpPr/>
          <p:nvPr/>
        </p:nvSpPr>
        <p:spPr>
          <a:xfrm>
            <a:off x="129201" y="132515"/>
            <a:ext cx="1200600" cy="1200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294" name="Google Shape;1294;p11"/>
          <p:cNvGrpSpPr/>
          <p:nvPr/>
        </p:nvGrpSpPr>
        <p:grpSpPr>
          <a:xfrm>
            <a:off x="119079" y="734370"/>
            <a:ext cx="603170" cy="610721"/>
            <a:chOff x="8943245" y="2438859"/>
            <a:chExt cx="739541" cy="748800"/>
          </a:xfrm>
        </p:grpSpPr>
        <p:cxnSp>
          <p:nvCxnSpPr>
            <p:cNvPr id="1295" name="Google Shape;1295;p11"/>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6" name="Google Shape;1296;p11"/>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7" name="Google Shape;1297;p11"/>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8" name="Google Shape;1298;p11"/>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9" name="Google Shape;1299;p11"/>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300" name="Google Shape;1300;p11"/>
          <p:cNvSpPr/>
          <p:nvPr/>
        </p:nvSpPr>
        <p:spPr>
          <a:xfrm>
            <a:off x="243593" y="283916"/>
            <a:ext cx="895200" cy="895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1" name="Google Shape;1301;p11"/>
          <p:cNvSpPr/>
          <p:nvPr/>
        </p:nvSpPr>
        <p:spPr>
          <a:xfrm>
            <a:off x="403872" y="444195"/>
            <a:ext cx="574200" cy="57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2" name="Google Shape;1302;p11"/>
          <p:cNvSpPr/>
          <p:nvPr/>
        </p:nvSpPr>
        <p:spPr>
          <a:xfrm>
            <a:off x="549758" y="590080"/>
            <a:ext cx="282600" cy="282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3" name="Google Shape;1303;p11"/>
          <p:cNvSpPr/>
          <p:nvPr/>
        </p:nvSpPr>
        <p:spPr>
          <a:xfrm>
            <a:off x="1334611" y="131954"/>
            <a:ext cx="610800" cy="610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4" name="Google Shape;1304;p11"/>
          <p:cNvSpPr/>
          <p:nvPr/>
        </p:nvSpPr>
        <p:spPr>
          <a:xfrm>
            <a:off x="1333303" y="742977"/>
            <a:ext cx="610800" cy="610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05" name="Google Shape;1305;p11"/>
          <p:cNvGrpSpPr/>
          <p:nvPr/>
        </p:nvGrpSpPr>
        <p:grpSpPr>
          <a:xfrm>
            <a:off x="1493221" y="733062"/>
            <a:ext cx="301586" cy="610721"/>
            <a:chOff x="10628069" y="2437255"/>
            <a:chExt cx="369772" cy="748800"/>
          </a:xfrm>
        </p:grpSpPr>
        <p:cxnSp>
          <p:nvCxnSpPr>
            <p:cNvPr id="1306" name="Google Shape;1306;p11"/>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307" name="Google Shape;1307;p11"/>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308" name="Google Shape;1308;p11"/>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309" name="Google Shape;1309;p11"/>
          <p:cNvSpPr/>
          <p:nvPr/>
        </p:nvSpPr>
        <p:spPr>
          <a:xfrm>
            <a:off x="1482645" y="282605"/>
            <a:ext cx="323400" cy="3234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0" name="Google Shape;1310;p11"/>
          <p:cNvSpPr/>
          <p:nvPr/>
        </p:nvSpPr>
        <p:spPr>
          <a:xfrm>
            <a:off x="1560495" y="360454"/>
            <a:ext cx="167400" cy="167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1" name="Google Shape;1311;p11"/>
          <p:cNvSpPr/>
          <p:nvPr/>
        </p:nvSpPr>
        <p:spPr>
          <a:xfrm rot="5400000">
            <a:off x="1938633" y="744569"/>
            <a:ext cx="610800" cy="610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6" name="Google Shape;1316;p11"/>
          <p:cNvSpPr/>
          <p:nvPr/>
        </p:nvSpPr>
        <p:spPr>
          <a:xfrm>
            <a:off x="1964793" y="152421"/>
            <a:ext cx="574200" cy="5742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7" name="Google Shape;1317;p11"/>
          <p:cNvSpPr/>
          <p:nvPr/>
        </p:nvSpPr>
        <p:spPr>
          <a:xfrm>
            <a:off x="2085818" y="273447"/>
            <a:ext cx="323400" cy="323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8" name="Google Shape;1318;p11"/>
          <p:cNvSpPr/>
          <p:nvPr/>
        </p:nvSpPr>
        <p:spPr>
          <a:xfrm>
            <a:off x="2163667" y="351296"/>
            <a:ext cx="167400" cy="167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9" name="Google Shape;1319;p11"/>
          <p:cNvSpPr/>
          <p:nvPr/>
        </p:nvSpPr>
        <p:spPr>
          <a:xfrm rot="-5400000">
            <a:off x="127892" y="1347785"/>
            <a:ext cx="1200600" cy="12006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0" name="Google Shape;1320;p11"/>
          <p:cNvSpPr/>
          <p:nvPr/>
        </p:nvSpPr>
        <p:spPr>
          <a:xfrm rot="-5400000">
            <a:off x="275553" y="1495624"/>
            <a:ext cx="905100" cy="9051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1" name="Google Shape;1321;p11"/>
          <p:cNvSpPr/>
          <p:nvPr/>
        </p:nvSpPr>
        <p:spPr>
          <a:xfrm rot="-5400000">
            <a:off x="413589" y="1633587"/>
            <a:ext cx="629100" cy="62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2" name="Google Shape;1322;p11"/>
          <p:cNvSpPr/>
          <p:nvPr/>
        </p:nvSpPr>
        <p:spPr>
          <a:xfrm rot="-5400000">
            <a:off x="577139" y="1791221"/>
            <a:ext cx="321000" cy="3210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3" name="Google Shape;1323;p11"/>
          <p:cNvSpPr/>
          <p:nvPr/>
        </p:nvSpPr>
        <p:spPr>
          <a:xfrm rot="-5400000" flipH="1">
            <a:off x="126584" y="1338863"/>
            <a:ext cx="1200600" cy="12006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4" name="Google Shape;1324;p11"/>
          <p:cNvSpPr/>
          <p:nvPr/>
        </p:nvSpPr>
        <p:spPr>
          <a:xfrm rot="5400000">
            <a:off x="132889" y="1338863"/>
            <a:ext cx="1200600" cy="12006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5" name="Google Shape;1325;p11"/>
          <p:cNvSpPr/>
          <p:nvPr/>
        </p:nvSpPr>
        <p:spPr>
          <a:xfrm rot="-5400000" flipH="1">
            <a:off x="420132" y="1616710"/>
            <a:ext cx="629100" cy="62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6" name="Google Shape;1326;p11"/>
          <p:cNvSpPr/>
          <p:nvPr/>
        </p:nvSpPr>
        <p:spPr>
          <a:xfrm rot="-5400000" flipH="1">
            <a:off x="575831" y="1766332"/>
            <a:ext cx="321000" cy="3210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327" name="Google Shape;1327;p11"/>
          <p:cNvGrpSpPr/>
          <p:nvPr/>
        </p:nvGrpSpPr>
        <p:grpSpPr>
          <a:xfrm>
            <a:off x="1491913" y="1342774"/>
            <a:ext cx="909664" cy="610721"/>
            <a:chOff x="10626465" y="3184818"/>
            <a:chExt cx="1115330" cy="748800"/>
          </a:xfrm>
        </p:grpSpPr>
        <p:cxnSp>
          <p:nvCxnSpPr>
            <p:cNvPr id="1328" name="Google Shape;1328;p11"/>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29" name="Google Shape;1329;p11"/>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0" name="Google Shape;1330;p11"/>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1" name="Google Shape;1331;p11"/>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2" name="Google Shape;1332;p11"/>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3" name="Google Shape;1333;p11"/>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4" name="Google Shape;1334;p11"/>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335" name="Google Shape;1335;p11"/>
          <p:cNvSpPr/>
          <p:nvPr/>
        </p:nvSpPr>
        <p:spPr>
          <a:xfrm>
            <a:off x="1326947" y="1359421"/>
            <a:ext cx="620400" cy="596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6" name="Google Shape;1336;p11"/>
          <p:cNvSpPr/>
          <p:nvPr/>
        </p:nvSpPr>
        <p:spPr>
          <a:xfrm rot="-5400000">
            <a:off x="1953446" y="1347651"/>
            <a:ext cx="620400" cy="596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7" name="Google Shape;1337;p11"/>
          <p:cNvGrpSpPr/>
          <p:nvPr/>
        </p:nvGrpSpPr>
        <p:grpSpPr>
          <a:xfrm rot="10800000">
            <a:off x="1325776" y="1954760"/>
            <a:ext cx="1235026" cy="620264"/>
            <a:chOff x="10576560" y="3328633"/>
            <a:chExt cx="1514255" cy="760500"/>
          </a:xfrm>
        </p:grpSpPr>
        <p:sp>
          <p:nvSpPr>
            <p:cNvPr id="1338" name="Google Shape;1338;p11"/>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9" name="Google Shape;1339;p11"/>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40" name="Google Shape;1340;p11"/>
          <p:cNvSpPr/>
          <p:nvPr/>
        </p:nvSpPr>
        <p:spPr>
          <a:xfrm rot="2700000">
            <a:off x="1731387" y="1738294"/>
            <a:ext cx="441235" cy="441235"/>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1" name="Google Shape;1341;p11"/>
          <p:cNvSpPr/>
          <p:nvPr/>
        </p:nvSpPr>
        <p:spPr>
          <a:xfrm>
            <a:off x="1786194" y="1795116"/>
            <a:ext cx="323400" cy="323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2" name="Google Shape;1342;p11"/>
          <p:cNvSpPr/>
          <p:nvPr/>
        </p:nvSpPr>
        <p:spPr>
          <a:xfrm>
            <a:off x="1864125" y="1873047"/>
            <a:ext cx="167400" cy="167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3" name="Google Shape;1343;p11"/>
          <p:cNvSpPr/>
          <p:nvPr/>
        </p:nvSpPr>
        <p:spPr>
          <a:xfrm rot="-5400000">
            <a:off x="271261" y="2677116"/>
            <a:ext cx="905100" cy="9051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44" name="Google Shape;1344;p11"/>
          <p:cNvSpPr/>
          <p:nvPr/>
        </p:nvSpPr>
        <p:spPr>
          <a:xfrm rot="-5400000">
            <a:off x="409297" y="2815079"/>
            <a:ext cx="629100" cy="6291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45" name="Google Shape;1345;p11"/>
          <p:cNvSpPr/>
          <p:nvPr/>
        </p:nvSpPr>
        <p:spPr>
          <a:xfrm>
            <a:off x="731445" y="2528953"/>
            <a:ext cx="610800" cy="610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6" name="Google Shape;1346;p11"/>
          <p:cNvSpPr/>
          <p:nvPr/>
        </p:nvSpPr>
        <p:spPr>
          <a:xfrm>
            <a:off x="616493" y="3010629"/>
            <a:ext cx="233100" cy="23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47" name="Google Shape;1347;p11"/>
          <p:cNvGrpSpPr/>
          <p:nvPr/>
        </p:nvGrpSpPr>
        <p:grpSpPr>
          <a:xfrm>
            <a:off x="235714" y="3291935"/>
            <a:ext cx="339739" cy="44042"/>
            <a:chOff x="10578164" y="275923"/>
            <a:chExt cx="416551" cy="54000"/>
          </a:xfrm>
        </p:grpSpPr>
        <p:sp>
          <p:nvSpPr>
            <p:cNvPr id="1348" name="Google Shape;1348;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9" name="Google Shape;1349;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0" name="Google Shape;1350;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51" name="Google Shape;1351;p11"/>
          <p:cNvGrpSpPr/>
          <p:nvPr/>
        </p:nvGrpSpPr>
        <p:grpSpPr>
          <a:xfrm>
            <a:off x="235714" y="3416887"/>
            <a:ext cx="339739" cy="44042"/>
            <a:chOff x="10578164" y="275923"/>
            <a:chExt cx="416551" cy="54000"/>
          </a:xfrm>
        </p:grpSpPr>
        <p:sp>
          <p:nvSpPr>
            <p:cNvPr id="1352" name="Google Shape;1352;p11"/>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3" name="Google Shape;1353;p11"/>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4" name="Google Shape;1354;p11"/>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55" name="Google Shape;1355;p11"/>
          <p:cNvGrpSpPr/>
          <p:nvPr/>
        </p:nvGrpSpPr>
        <p:grpSpPr>
          <a:xfrm>
            <a:off x="235714" y="3541840"/>
            <a:ext cx="339739" cy="44042"/>
            <a:chOff x="10578164" y="275923"/>
            <a:chExt cx="416551" cy="54000"/>
          </a:xfrm>
        </p:grpSpPr>
        <p:sp>
          <p:nvSpPr>
            <p:cNvPr id="1356" name="Google Shape;1356;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7" name="Google Shape;1357;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8" name="Google Shape;1358;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59" name="Google Shape;1359;p11"/>
          <p:cNvGrpSpPr/>
          <p:nvPr/>
        </p:nvGrpSpPr>
        <p:grpSpPr>
          <a:xfrm>
            <a:off x="862437" y="2693996"/>
            <a:ext cx="339739" cy="44042"/>
            <a:chOff x="10578164" y="275923"/>
            <a:chExt cx="416551" cy="54000"/>
          </a:xfrm>
        </p:grpSpPr>
        <p:sp>
          <p:nvSpPr>
            <p:cNvPr id="1360" name="Google Shape;1360;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1" name="Google Shape;1361;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2" name="Google Shape;1362;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3" name="Google Shape;1363;p11"/>
          <p:cNvGrpSpPr/>
          <p:nvPr/>
        </p:nvGrpSpPr>
        <p:grpSpPr>
          <a:xfrm>
            <a:off x="862437" y="2818949"/>
            <a:ext cx="339739" cy="44042"/>
            <a:chOff x="10578164" y="275923"/>
            <a:chExt cx="416551" cy="54000"/>
          </a:xfrm>
        </p:grpSpPr>
        <p:sp>
          <p:nvSpPr>
            <p:cNvPr id="1364" name="Google Shape;1364;p11"/>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5" name="Google Shape;1365;p11"/>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6" name="Google Shape;1366;p11"/>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7" name="Google Shape;1367;p11"/>
          <p:cNvGrpSpPr/>
          <p:nvPr/>
        </p:nvGrpSpPr>
        <p:grpSpPr>
          <a:xfrm>
            <a:off x="862437" y="2943901"/>
            <a:ext cx="339739" cy="44042"/>
            <a:chOff x="10578164" y="275923"/>
            <a:chExt cx="416551" cy="54000"/>
          </a:xfrm>
        </p:grpSpPr>
        <p:sp>
          <p:nvSpPr>
            <p:cNvPr id="1368" name="Google Shape;1368;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9" name="Google Shape;1369;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70" name="Google Shape;1370;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81" name="Google Shape;1381;p11"/>
          <p:cNvGrpSpPr/>
          <p:nvPr/>
        </p:nvGrpSpPr>
        <p:grpSpPr>
          <a:xfrm rot="-59862">
            <a:off x="2570209" y="128575"/>
            <a:ext cx="1250776" cy="1250699"/>
            <a:chOff x="3247624" y="213651"/>
            <a:chExt cx="1533709" cy="1533614"/>
          </a:xfrm>
        </p:grpSpPr>
        <p:sp>
          <p:nvSpPr>
            <p:cNvPr id="1382" name="Google Shape;1382;p11"/>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83" name="Google Shape;1383;p11"/>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384" name="Google Shape;1384;p11"/>
          <p:cNvSpPr/>
          <p:nvPr/>
        </p:nvSpPr>
        <p:spPr>
          <a:xfrm>
            <a:off x="2908755" y="466671"/>
            <a:ext cx="574200" cy="57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85" name="Google Shape;1385;p11"/>
          <p:cNvSpPr/>
          <p:nvPr/>
        </p:nvSpPr>
        <p:spPr>
          <a:xfrm>
            <a:off x="3050388" y="608305"/>
            <a:ext cx="291300" cy="291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1" name="Group 120">
            <a:extLst>
              <a:ext uri="{FF2B5EF4-FFF2-40B4-BE49-F238E27FC236}">
                <a16:creationId xmlns:a16="http://schemas.microsoft.com/office/drawing/2014/main" id="{B26723A4-9921-4266-9920-FA25E074C495}"/>
              </a:ext>
            </a:extLst>
          </p:cNvPr>
          <p:cNvGrpSpPr/>
          <p:nvPr userDrawn="1"/>
        </p:nvGrpSpPr>
        <p:grpSpPr>
          <a:xfrm>
            <a:off x="1962016" y="899202"/>
            <a:ext cx="582857" cy="308495"/>
            <a:chOff x="11184673" y="2647468"/>
            <a:chExt cx="748937" cy="369772"/>
          </a:xfrm>
        </p:grpSpPr>
        <p:cxnSp>
          <p:nvCxnSpPr>
            <p:cNvPr id="122" name="Straight Connector 121">
              <a:extLst>
                <a:ext uri="{FF2B5EF4-FFF2-40B4-BE49-F238E27FC236}">
                  <a16:creationId xmlns:a16="http://schemas.microsoft.com/office/drawing/2014/main" id="{A2C2E9E4-26BF-4383-92ED-847896E6A8DA}"/>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F50483C-891D-413F-B125-12611F6AA11B}"/>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2749A05B-F448-4E7E-8918-7A53C0C8662E}"/>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386"/>
        <p:cNvGrpSpPr/>
        <p:nvPr/>
      </p:nvGrpSpPr>
      <p:grpSpPr>
        <a:xfrm>
          <a:off x="0" y="0"/>
          <a:ext cx="0" cy="0"/>
          <a:chOff x="0" y="0"/>
          <a:chExt cx="0" cy="0"/>
        </a:xfrm>
      </p:grpSpPr>
      <p:sp>
        <p:nvSpPr>
          <p:cNvPr id="1387" name="Google Shape;1387;p12"/>
          <p:cNvSpPr txBox="1">
            <a:spLocks noGrp="1"/>
          </p:cNvSpPr>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388" name="Google Shape;1388;p12"/>
          <p:cNvSpPr txBox="1">
            <a:spLocks noGrp="1"/>
          </p:cNvSpPr>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389" name="Google Shape;1389;p12"/>
          <p:cNvSpPr txBox="1">
            <a:spLocks noGrp="1"/>
          </p:cNvSpPr>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390" name="Google Shape;1390;p12"/>
          <p:cNvSpPr txBox="1">
            <a:spLocks noGrp="1"/>
          </p:cNvSpPr>
          <p:nvPr>
            <p:ph type="title"/>
          </p:nvPr>
        </p:nvSpPr>
        <p:spPr>
          <a:xfrm>
            <a:off x="1189050" y="6695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391" name="Google Shape;1391;p12"/>
          <p:cNvSpPr txBox="1">
            <a:spLocks noGrp="1"/>
          </p:cNvSpPr>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1392" name="Google Shape;1392;p12"/>
          <p:cNvSpPr txBox="1">
            <a:spLocks noGrp="1"/>
          </p:cNvSpPr>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1393" name="Google Shape;1393;p12"/>
          <p:cNvSpPr txBox="1">
            <a:spLocks noGrp="1"/>
          </p:cNvSpPr>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1394" name="Google Shape;1394;p12"/>
          <p:cNvSpPr/>
          <p:nvPr/>
        </p:nvSpPr>
        <p:spPr>
          <a:xfrm flipH="1">
            <a:off x="11504975" y="196451"/>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5" name="Google Shape;1395;p12"/>
          <p:cNvSpPr/>
          <p:nvPr/>
        </p:nvSpPr>
        <p:spPr>
          <a:xfrm flipH="1">
            <a:off x="10980450" y="196942"/>
            <a:ext cx="1050000" cy="1050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396" name="Google Shape;1396;p12"/>
          <p:cNvGrpSpPr/>
          <p:nvPr/>
        </p:nvGrpSpPr>
        <p:grpSpPr>
          <a:xfrm flipH="1">
            <a:off x="11511647" y="723273"/>
            <a:ext cx="527441" cy="534044"/>
            <a:chOff x="8943245" y="2438859"/>
            <a:chExt cx="739541" cy="748800"/>
          </a:xfrm>
        </p:grpSpPr>
        <p:cxnSp>
          <p:nvCxnSpPr>
            <p:cNvPr id="1397" name="Google Shape;1397;p12"/>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398" name="Google Shape;1398;p12"/>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399" name="Google Shape;1399;p12"/>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00" name="Google Shape;1400;p12"/>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01" name="Google Shape;1401;p12"/>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402" name="Google Shape;1402;p12"/>
          <p:cNvSpPr/>
          <p:nvPr/>
        </p:nvSpPr>
        <p:spPr>
          <a:xfrm flipH="1">
            <a:off x="11147723" y="329329"/>
            <a:ext cx="782700" cy="78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3" name="Google Shape;1403;p12"/>
          <p:cNvSpPr/>
          <p:nvPr/>
        </p:nvSpPr>
        <p:spPr>
          <a:xfrm flipH="1">
            <a:off x="11288072" y="469480"/>
            <a:ext cx="502200" cy="502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4" name="Google Shape;1404;p12"/>
          <p:cNvSpPr/>
          <p:nvPr/>
        </p:nvSpPr>
        <p:spPr>
          <a:xfrm flipH="1">
            <a:off x="11415807" y="597045"/>
            <a:ext cx="246900" cy="246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5" name="Google Shape;1405;p12"/>
          <p:cNvSpPr/>
          <p:nvPr/>
        </p:nvSpPr>
        <p:spPr>
          <a:xfrm flipH="1">
            <a:off x="10442116" y="196451"/>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6" name="Google Shape;1406;p12"/>
          <p:cNvSpPr/>
          <p:nvPr/>
        </p:nvSpPr>
        <p:spPr>
          <a:xfrm flipH="1">
            <a:off x="10443260" y="730741"/>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07" name="Google Shape;1407;p12"/>
          <p:cNvGrpSpPr/>
          <p:nvPr/>
        </p:nvGrpSpPr>
        <p:grpSpPr>
          <a:xfrm flipH="1">
            <a:off x="10573750" y="722129"/>
            <a:ext cx="263721" cy="534044"/>
            <a:chOff x="10628069" y="2437255"/>
            <a:chExt cx="369772" cy="748800"/>
          </a:xfrm>
        </p:grpSpPr>
        <p:cxnSp>
          <p:nvCxnSpPr>
            <p:cNvPr id="1408" name="Google Shape;1408;p1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409" name="Google Shape;1409;p12"/>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410" name="Google Shape;1410;p1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411" name="Google Shape;1411;p12"/>
          <p:cNvSpPr/>
          <p:nvPr/>
        </p:nvSpPr>
        <p:spPr>
          <a:xfrm flipH="1">
            <a:off x="10564072" y="328183"/>
            <a:ext cx="282900" cy="2829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2" name="Google Shape;1412;p12"/>
          <p:cNvSpPr/>
          <p:nvPr/>
        </p:nvSpPr>
        <p:spPr>
          <a:xfrm flipH="1">
            <a:off x="10632499" y="396256"/>
            <a:ext cx="146400" cy="14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3" name="Google Shape;1413;p12"/>
          <p:cNvSpPr/>
          <p:nvPr/>
        </p:nvSpPr>
        <p:spPr>
          <a:xfrm rot="-5400000" flipH="1">
            <a:off x="9915236" y="732133"/>
            <a:ext cx="534300" cy="53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8" name="Google Shape;1418;p12"/>
          <p:cNvSpPr/>
          <p:nvPr/>
        </p:nvSpPr>
        <p:spPr>
          <a:xfrm flipH="1">
            <a:off x="9923173" y="214348"/>
            <a:ext cx="502200" cy="5022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9" name="Google Shape;1419;p12"/>
          <p:cNvSpPr/>
          <p:nvPr/>
        </p:nvSpPr>
        <p:spPr>
          <a:xfrm flipH="1">
            <a:off x="10036647" y="320175"/>
            <a:ext cx="282900" cy="282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20" name="Google Shape;1420;p12"/>
          <p:cNvSpPr/>
          <p:nvPr/>
        </p:nvSpPr>
        <p:spPr>
          <a:xfrm flipH="1">
            <a:off x="10105074" y="388248"/>
            <a:ext cx="146400" cy="146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21" name="Google Shape;1421;p12"/>
          <p:cNvSpPr/>
          <p:nvPr/>
        </p:nvSpPr>
        <p:spPr>
          <a:xfrm rot="5400000" flipH="1">
            <a:off x="10981594" y="1259425"/>
            <a:ext cx="1050000" cy="10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2" name="Google Shape;1422;p12"/>
          <p:cNvSpPr/>
          <p:nvPr/>
        </p:nvSpPr>
        <p:spPr>
          <a:xfrm rot="5400000" flipH="1">
            <a:off x="11111077" y="1388907"/>
            <a:ext cx="791400" cy="7914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3" name="Google Shape;1423;p12"/>
          <p:cNvSpPr/>
          <p:nvPr/>
        </p:nvSpPr>
        <p:spPr>
          <a:xfrm rot="5400000" flipH="1">
            <a:off x="11231575" y="1509405"/>
            <a:ext cx="550200" cy="550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4" name="Google Shape;1424;p12"/>
          <p:cNvSpPr/>
          <p:nvPr/>
        </p:nvSpPr>
        <p:spPr>
          <a:xfrm rot="5400000" flipH="1">
            <a:off x="11357964" y="1647234"/>
            <a:ext cx="280800" cy="2808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5" name="Google Shape;1425;p12"/>
          <p:cNvSpPr/>
          <p:nvPr/>
        </p:nvSpPr>
        <p:spPr>
          <a:xfrm rot="5400000">
            <a:off x="10982738" y="1251795"/>
            <a:ext cx="1050000" cy="10500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6" name="Google Shape;1426;p12"/>
          <p:cNvSpPr/>
          <p:nvPr/>
        </p:nvSpPr>
        <p:spPr>
          <a:xfrm rot="-5400000" flipH="1">
            <a:off x="10977397" y="1251795"/>
            <a:ext cx="1050000" cy="10500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7" name="Google Shape;1427;p12"/>
          <p:cNvSpPr/>
          <p:nvPr/>
        </p:nvSpPr>
        <p:spPr>
          <a:xfrm rot="5400000">
            <a:off x="11225854" y="1494750"/>
            <a:ext cx="550200" cy="550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8" name="Google Shape;1428;p12"/>
          <p:cNvSpPr/>
          <p:nvPr/>
        </p:nvSpPr>
        <p:spPr>
          <a:xfrm rot="5400000">
            <a:off x="11359108" y="1625583"/>
            <a:ext cx="280800" cy="2808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429" name="Google Shape;1429;p12"/>
          <p:cNvGrpSpPr/>
          <p:nvPr/>
        </p:nvGrpSpPr>
        <p:grpSpPr>
          <a:xfrm rot="-5400000" flipH="1">
            <a:off x="1199638" y="145391"/>
            <a:ext cx="1024041" cy="1024041"/>
            <a:chOff x="4761550" y="1708047"/>
            <a:chExt cx="1516200" cy="1516200"/>
          </a:xfrm>
        </p:grpSpPr>
        <p:sp>
          <p:nvSpPr>
            <p:cNvPr id="1430" name="Google Shape;1430;p12"/>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1" name="Google Shape;1431;p12"/>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432" name="Google Shape;1432;p12"/>
          <p:cNvGrpSpPr/>
          <p:nvPr/>
        </p:nvGrpSpPr>
        <p:grpSpPr>
          <a:xfrm rot="-5400000" flipH="1">
            <a:off x="685125" y="-381011"/>
            <a:ext cx="2079963" cy="2079963"/>
            <a:chOff x="6547473" y="2211197"/>
            <a:chExt cx="2916381" cy="2916381"/>
          </a:xfrm>
        </p:grpSpPr>
        <p:grpSp>
          <p:nvGrpSpPr>
            <p:cNvPr id="1433" name="Google Shape;1433;p12"/>
            <p:cNvGrpSpPr/>
            <p:nvPr/>
          </p:nvGrpSpPr>
          <p:grpSpPr>
            <a:xfrm rot="899960">
              <a:off x="7271820" y="2930231"/>
              <a:ext cx="1491855" cy="1453757"/>
              <a:chOff x="6081577" y="2538982"/>
              <a:chExt cx="1491900" cy="1453800"/>
            </a:xfrm>
          </p:grpSpPr>
          <p:cxnSp>
            <p:nvCxnSpPr>
              <p:cNvPr id="1434" name="Google Shape;1434;p1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1435" name="Google Shape;1435;p1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36" name="Google Shape;1436;p12"/>
            <p:cNvGrpSpPr/>
            <p:nvPr/>
          </p:nvGrpSpPr>
          <p:grpSpPr>
            <a:xfrm>
              <a:off x="7271901" y="2930406"/>
              <a:ext cx="1491900" cy="1453800"/>
              <a:chOff x="6081577" y="2538982"/>
              <a:chExt cx="1491900" cy="1453800"/>
            </a:xfrm>
          </p:grpSpPr>
          <p:cxnSp>
            <p:nvCxnSpPr>
              <p:cNvPr id="1437" name="Google Shape;1437;p1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1438" name="Google Shape;1438;p1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39" name="Google Shape;1439;p12"/>
            <p:cNvGrpSpPr/>
            <p:nvPr/>
          </p:nvGrpSpPr>
          <p:grpSpPr>
            <a:xfrm rot="1800044">
              <a:off x="7166144" y="2821397"/>
              <a:ext cx="1648764" cy="1669163"/>
              <a:chOff x="5978957" y="2443756"/>
              <a:chExt cx="1648800" cy="1669200"/>
            </a:xfrm>
          </p:grpSpPr>
          <p:cxnSp>
            <p:nvCxnSpPr>
              <p:cNvPr id="1440" name="Google Shape;1440;p12"/>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1441" name="Google Shape;1441;p12"/>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42" name="Google Shape;1442;p12"/>
            <p:cNvGrpSpPr/>
            <p:nvPr/>
          </p:nvGrpSpPr>
          <p:grpSpPr>
            <a:xfrm rot="2700000">
              <a:off x="6974573" y="2638285"/>
              <a:ext cx="2062180" cy="2062205"/>
              <a:chOff x="5796364" y="2251931"/>
              <a:chExt cx="2062200" cy="2062225"/>
            </a:xfrm>
          </p:grpSpPr>
          <p:cxnSp>
            <p:nvCxnSpPr>
              <p:cNvPr id="1443" name="Google Shape;1443;p12"/>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1444" name="Google Shape;1444;p12"/>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45" name="Google Shape;1445;p12"/>
            <p:cNvGrpSpPr/>
            <p:nvPr/>
          </p:nvGrpSpPr>
          <p:grpSpPr>
            <a:xfrm rot="3599956">
              <a:off x="7187348" y="2846628"/>
              <a:ext cx="1681463" cy="1619064"/>
              <a:chOff x="5990934" y="2447030"/>
              <a:chExt cx="1681500" cy="1619100"/>
            </a:xfrm>
          </p:grpSpPr>
          <p:cxnSp>
            <p:nvCxnSpPr>
              <p:cNvPr id="1446" name="Google Shape;1446;p12"/>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1447" name="Google Shape;1447;p12"/>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48" name="Google Shape;1448;p12"/>
            <p:cNvGrpSpPr/>
            <p:nvPr/>
          </p:nvGrpSpPr>
          <p:grpSpPr>
            <a:xfrm rot="4500040">
              <a:off x="7271878" y="2930287"/>
              <a:ext cx="1491855" cy="1453757"/>
              <a:chOff x="6081577" y="2538982"/>
              <a:chExt cx="1491900" cy="1453800"/>
            </a:xfrm>
          </p:grpSpPr>
          <p:cxnSp>
            <p:nvCxnSpPr>
              <p:cNvPr id="1449" name="Google Shape;1449;p1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1450" name="Google Shape;1450;p1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1451" name="Google Shape;1451;p12"/>
          <p:cNvSpPr/>
          <p:nvPr/>
        </p:nvSpPr>
        <p:spPr>
          <a:xfrm rot="10800000" flipH="1">
            <a:off x="270608" y="1326128"/>
            <a:ext cx="801300" cy="80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52" name="Google Shape;1452;p12"/>
          <p:cNvSpPr/>
          <p:nvPr/>
        </p:nvSpPr>
        <p:spPr>
          <a:xfrm rot="10800000" flipH="1">
            <a:off x="404116" y="1459621"/>
            <a:ext cx="534300" cy="534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53" name="Google Shape;1453;p12"/>
          <p:cNvSpPr/>
          <p:nvPr/>
        </p:nvSpPr>
        <p:spPr>
          <a:xfrm rot="10800000">
            <a:off x="271496" y="1326128"/>
            <a:ext cx="801300" cy="8013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54" name="Google Shape;1454;p12"/>
          <p:cNvSpPr/>
          <p:nvPr/>
        </p:nvSpPr>
        <p:spPr>
          <a:xfrm rot="-5400000" flipH="1">
            <a:off x="141050" y="134304"/>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55" name="Google Shape;1455;p12"/>
          <p:cNvSpPr/>
          <p:nvPr/>
        </p:nvSpPr>
        <p:spPr>
          <a:xfrm rot="10800000" flipH="1">
            <a:off x="669867" y="134130"/>
            <a:ext cx="534300" cy="53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56" name="Google Shape;1456;p12"/>
          <p:cNvGrpSpPr/>
          <p:nvPr/>
        </p:nvGrpSpPr>
        <p:grpSpPr>
          <a:xfrm rot="10800000" flipH="1">
            <a:off x="261821" y="134297"/>
            <a:ext cx="275702" cy="534044"/>
            <a:chOff x="10628069" y="2437255"/>
            <a:chExt cx="369772" cy="748800"/>
          </a:xfrm>
        </p:grpSpPr>
        <p:cxnSp>
          <p:nvCxnSpPr>
            <p:cNvPr id="1457" name="Google Shape;1457;p12"/>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58" name="Google Shape;1458;p12"/>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459" name="Google Shape;1459;p12"/>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60" name="Google Shape;1460;p12"/>
          <p:cNvGrpSpPr/>
          <p:nvPr/>
        </p:nvGrpSpPr>
        <p:grpSpPr>
          <a:xfrm rot="10800000" flipH="1">
            <a:off x="800955" y="133154"/>
            <a:ext cx="263721" cy="534044"/>
            <a:chOff x="10628069" y="2437255"/>
            <a:chExt cx="369772" cy="748800"/>
          </a:xfrm>
        </p:grpSpPr>
        <p:cxnSp>
          <p:nvCxnSpPr>
            <p:cNvPr id="1461" name="Google Shape;1461;p1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462" name="Google Shape;1462;p12"/>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463" name="Google Shape;1463;p1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464" name="Google Shape;1464;p12"/>
          <p:cNvSpPr/>
          <p:nvPr/>
        </p:nvSpPr>
        <p:spPr>
          <a:xfrm rot="5400000">
            <a:off x="139348" y="131565"/>
            <a:ext cx="1064400" cy="10644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65" name="Google Shape;1465;p12"/>
          <p:cNvSpPr/>
          <p:nvPr/>
        </p:nvSpPr>
        <p:spPr>
          <a:xfrm rot="10800000" flipH="1">
            <a:off x="143153" y="1214942"/>
            <a:ext cx="1050000" cy="10500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466" name="Google Shape;1466;p12"/>
          <p:cNvGrpSpPr/>
          <p:nvPr/>
        </p:nvGrpSpPr>
        <p:grpSpPr>
          <a:xfrm>
            <a:off x="267980" y="267280"/>
            <a:ext cx="801066" cy="801066"/>
            <a:chOff x="6214949" y="2511699"/>
            <a:chExt cx="1123200" cy="1123200"/>
          </a:xfrm>
        </p:grpSpPr>
        <p:sp>
          <p:nvSpPr>
            <p:cNvPr id="1467" name="Google Shape;1467;p12"/>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68" name="Google Shape;1468;p12"/>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69" name="Google Shape;1469;p12"/>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1470" name="Google Shape;1470;p12"/>
          <p:cNvSpPr/>
          <p:nvPr/>
        </p:nvSpPr>
        <p:spPr>
          <a:xfrm rot="10800000">
            <a:off x="138303" y="1196940"/>
            <a:ext cx="1068000" cy="1068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71" name="Google Shape;1471;p12"/>
          <p:cNvSpPr/>
          <p:nvPr/>
        </p:nvSpPr>
        <p:spPr>
          <a:xfrm rot="10800000">
            <a:off x="404989" y="1459621"/>
            <a:ext cx="534300" cy="534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72" name="Google Shape;1472;p12"/>
          <p:cNvSpPr/>
          <p:nvPr/>
        </p:nvSpPr>
        <p:spPr>
          <a:xfrm rot="10800000">
            <a:off x="538781" y="1593414"/>
            <a:ext cx="267000" cy="267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73" name="Google Shape;1473;p12"/>
          <p:cNvSpPr/>
          <p:nvPr/>
        </p:nvSpPr>
        <p:spPr>
          <a:xfrm rot="-5400000" flipH="1">
            <a:off x="1587995" y="533640"/>
            <a:ext cx="246900" cy="246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9" name="Group 88">
            <a:extLst>
              <a:ext uri="{FF2B5EF4-FFF2-40B4-BE49-F238E27FC236}">
                <a16:creationId xmlns:a16="http://schemas.microsoft.com/office/drawing/2014/main" id="{3FC244F8-F06D-4058-B828-00FA846916A6}"/>
              </a:ext>
            </a:extLst>
          </p:cNvPr>
          <p:cNvGrpSpPr/>
          <p:nvPr userDrawn="1"/>
        </p:nvGrpSpPr>
        <p:grpSpPr>
          <a:xfrm>
            <a:off x="9909777" y="845388"/>
            <a:ext cx="554144" cy="293298"/>
            <a:chOff x="11184673" y="2647468"/>
            <a:chExt cx="748937" cy="369772"/>
          </a:xfrm>
        </p:grpSpPr>
        <p:cxnSp>
          <p:nvCxnSpPr>
            <p:cNvPr id="90" name="Straight Connector 89">
              <a:extLst>
                <a:ext uri="{FF2B5EF4-FFF2-40B4-BE49-F238E27FC236}">
                  <a16:creationId xmlns:a16="http://schemas.microsoft.com/office/drawing/2014/main" id="{89B3A8E1-AE44-48C4-B6BE-05E6C301812B}"/>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EF8990E-E3B6-4589-9855-62E1F912B3AF}"/>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84E6C38-D21B-4E1B-9360-EDF0E0B0F75F}"/>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1474"/>
        <p:cNvGrpSpPr/>
        <p:nvPr/>
      </p:nvGrpSpPr>
      <p:grpSpPr>
        <a:xfrm>
          <a:off x="0" y="0"/>
          <a:ext cx="0" cy="0"/>
          <a:chOff x="0" y="0"/>
          <a:chExt cx="0" cy="0"/>
        </a:xfrm>
      </p:grpSpPr>
      <p:sp>
        <p:nvSpPr>
          <p:cNvPr id="1475" name="Google Shape;1475;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1476" name="Google Shape;1476;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1 Background image">
  <p:cSld name="CUSTOM_10">
    <p:spTree>
      <p:nvGrpSpPr>
        <p:cNvPr id="1" name="Shape 1477"/>
        <p:cNvGrpSpPr/>
        <p:nvPr/>
      </p:nvGrpSpPr>
      <p:grpSpPr>
        <a:xfrm>
          <a:off x="0" y="0"/>
          <a:ext cx="0" cy="0"/>
          <a:chOff x="0" y="0"/>
          <a:chExt cx="0" cy="0"/>
        </a:xfrm>
      </p:grpSpPr>
      <p:sp>
        <p:nvSpPr>
          <p:cNvPr id="1633" name="Google Shape;1633;p14"/>
          <p:cNvSpPr/>
          <p:nvPr/>
        </p:nvSpPr>
        <p:spPr>
          <a:xfrm flipH="1">
            <a:off x="10163400" y="224840"/>
            <a:ext cx="939900" cy="904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2" name="Group 231">
            <a:extLst>
              <a:ext uri="{FF2B5EF4-FFF2-40B4-BE49-F238E27FC236}">
                <a16:creationId xmlns:a16="http://schemas.microsoft.com/office/drawing/2014/main" id="{98566AC7-7475-4364-B41B-5AAB59D6718C}"/>
              </a:ext>
            </a:extLst>
          </p:cNvPr>
          <p:cNvGrpSpPr/>
          <p:nvPr userDrawn="1"/>
        </p:nvGrpSpPr>
        <p:grpSpPr>
          <a:xfrm flipV="1">
            <a:off x="10136890" y="221409"/>
            <a:ext cx="952963" cy="779255"/>
            <a:chOff x="3210946" y="234733"/>
            <a:chExt cx="1560780" cy="1298611"/>
          </a:xfrm>
        </p:grpSpPr>
        <p:cxnSp>
          <p:nvCxnSpPr>
            <p:cNvPr id="233" name="Straight Connector 232">
              <a:extLst>
                <a:ext uri="{FF2B5EF4-FFF2-40B4-BE49-F238E27FC236}">
                  <a16:creationId xmlns:a16="http://schemas.microsoft.com/office/drawing/2014/main" id="{2815C5AB-8380-4FDD-82E2-492FC2572556}"/>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643B187-EE43-4321-BF8F-3B72B05EB392}"/>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95A3A5BC-CFA9-410D-B28F-1BE793403ED5}"/>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2E16F5D9-C9BD-4C65-9706-A60255CFFF19}"/>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90E94257-B25D-4540-A317-ED6D4BF00552}"/>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FD68BBDC-1F0C-46E6-8D53-069AF20DC0D7}"/>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643DAF22-28DC-48A4-965F-F8FF4CE22727}"/>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AC4EB119-5DE7-4A7B-83D4-71881A91293F}"/>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506" name="Google Shape;1506;p14"/>
          <p:cNvSpPr/>
          <p:nvPr/>
        </p:nvSpPr>
        <p:spPr>
          <a:xfrm rot="5400000" flipH="1">
            <a:off x="1458045" y="5876970"/>
            <a:ext cx="436200" cy="4778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9" name="Google Shape;1549;p14"/>
          <p:cNvSpPr/>
          <p:nvPr/>
        </p:nvSpPr>
        <p:spPr>
          <a:xfrm rot="10800000" flipH="1">
            <a:off x="1877599" y="5894831"/>
            <a:ext cx="904200" cy="870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8" name="Group 217">
            <a:extLst>
              <a:ext uri="{FF2B5EF4-FFF2-40B4-BE49-F238E27FC236}">
                <a16:creationId xmlns:a16="http://schemas.microsoft.com/office/drawing/2014/main" id="{C833F1F4-07FE-4D61-8060-5F1240843874}"/>
              </a:ext>
            </a:extLst>
          </p:cNvPr>
          <p:cNvGrpSpPr/>
          <p:nvPr userDrawn="1"/>
        </p:nvGrpSpPr>
        <p:grpSpPr>
          <a:xfrm flipV="1">
            <a:off x="1880170" y="6012610"/>
            <a:ext cx="896696" cy="733245"/>
            <a:chOff x="3210946" y="234733"/>
            <a:chExt cx="1560780" cy="1298611"/>
          </a:xfrm>
        </p:grpSpPr>
        <p:cxnSp>
          <p:nvCxnSpPr>
            <p:cNvPr id="219" name="Straight Connector 218">
              <a:extLst>
                <a:ext uri="{FF2B5EF4-FFF2-40B4-BE49-F238E27FC236}">
                  <a16:creationId xmlns:a16="http://schemas.microsoft.com/office/drawing/2014/main" id="{16CFEFD6-F99E-4D42-828F-28AFE7F446B6}"/>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CB67B819-913A-4C2F-B1E9-AB833A509FFB}"/>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A88C613A-6040-4504-9F3A-394A67EAB12B}"/>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E4A3AB99-993C-4C50-87A1-80F883530B46}"/>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572972CC-A6CC-46A4-8D08-9622561B7A15}"/>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2DFADE6-3369-4302-B6C2-B60B546AC542}"/>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61082CA-DC77-43EB-A8F1-1EAD62F6B07A}"/>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F655BABF-991C-4F8E-A5C3-9AF34F9C3615}"/>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78" name="Google Shape;1478;p14"/>
          <p:cNvSpPr txBox="1">
            <a:spLocks noGrp="1"/>
          </p:cNvSpPr>
          <p:nvPr>
            <p:ph type="title"/>
          </p:nvPr>
        </p:nvSpPr>
        <p:spPr>
          <a:xfrm>
            <a:off x="343600" y="1329675"/>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grpSp>
        <p:nvGrpSpPr>
          <p:cNvPr id="1479" name="Google Shape;1479;p14"/>
          <p:cNvGrpSpPr/>
          <p:nvPr/>
        </p:nvGrpSpPr>
        <p:grpSpPr>
          <a:xfrm rot="10800000" flipH="1">
            <a:off x="1119915" y="5045361"/>
            <a:ext cx="649680" cy="436176"/>
            <a:chOff x="10624861" y="3933984"/>
            <a:chExt cx="1115330" cy="748800"/>
          </a:xfrm>
        </p:grpSpPr>
        <p:cxnSp>
          <p:nvCxnSpPr>
            <p:cNvPr id="1480" name="Google Shape;1480;p14"/>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1" name="Google Shape;1481;p14"/>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2" name="Google Shape;1482;p14"/>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3" name="Google Shape;1483;p14"/>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4" name="Google Shape;1484;p14"/>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5" name="Google Shape;1485;p14"/>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6" name="Google Shape;1486;p14"/>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487" name="Google Shape;1487;p14"/>
          <p:cNvSpPr/>
          <p:nvPr/>
        </p:nvSpPr>
        <p:spPr>
          <a:xfrm rot="10800000" flipH="1">
            <a:off x="140218" y="6335306"/>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8" name="Google Shape;1488;p14"/>
          <p:cNvSpPr/>
          <p:nvPr/>
        </p:nvSpPr>
        <p:spPr>
          <a:xfrm rot="10800000" flipH="1">
            <a:off x="147426" y="5913705"/>
            <a:ext cx="857400" cy="857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489" name="Google Shape;1489;p14"/>
          <p:cNvGrpSpPr/>
          <p:nvPr/>
        </p:nvGrpSpPr>
        <p:grpSpPr>
          <a:xfrm rot="10800000" flipH="1">
            <a:off x="140374" y="5905059"/>
            <a:ext cx="430783" cy="436176"/>
            <a:chOff x="8943245" y="2438859"/>
            <a:chExt cx="739541" cy="748800"/>
          </a:xfrm>
        </p:grpSpPr>
        <p:cxnSp>
          <p:nvCxnSpPr>
            <p:cNvPr id="1490" name="Google Shape;1490;p14"/>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91" name="Google Shape;1491;p14"/>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92" name="Google Shape;1492;p14"/>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93" name="Google Shape;1493;p14"/>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94" name="Google Shape;1494;p14"/>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495" name="Google Shape;1495;p14"/>
          <p:cNvSpPr/>
          <p:nvPr/>
        </p:nvSpPr>
        <p:spPr>
          <a:xfrm rot="10800000" flipH="1">
            <a:off x="229122" y="6023678"/>
            <a:ext cx="639300" cy="639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6" name="Google Shape;1496;p14"/>
          <p:cNvSpPr/>
          <p:nvPr/>
        </p:nvSpPr>
        <p:spPr>
          <a:xfrm rot="10800000" flipH="1">
            <a:off x="343589" y="6138410"/>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7" name="Google Shape;1497;p14"/>
          <p:cNvSpPr/>
          <p:nvPr/>
        </p:nvSpPr>
        <p:spPr>
          <a:xfrm rot="10800000" flipH="1">
            <a:off x="447777" y="6242421"/>
            <a:ext cx="201900" cy="201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8" name="Google Shape;1498;p14"/>
          <p:cNvSpPr/>
          <p:nvPr/>
        </p:nvSpPr>
        <p:spPr>
          <a:xfrm rot="10800000" flipH="1">
            <a:off x="1008299" y="6335306"/>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9" name="Google Shape;1499;p14"/>
          <p:cNvSpPr/>
          <p:nvPr/>
        </p:nvSpPr>
        <p:spPr>
          <a:xfrm rot="10800000" flipH="1">
            <a:off x="1007364" y="5898926"/>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00" name="Google Shape;1500;p14"/>
          <p:cNvGrpSpPr/>
          <p:nvPr/>
        </p:nvGrpSpPr>
        <p:grpSpPr>
          <a:xfrm rot="10800000" flipH="1">
            <a:off x="1121783" y="5905993"/>
            <a:ext cx="215392" cy="436176"/>
            <a:chOff x="10628069" y="2437255"/>
            <a:chExt cx="369772" cy="748800"/>
          </a:xfrm>
        </p:grpSpPr>
        <p:cxnSp>
          <p:nvCxnSpPr>
            <p:cNvPr id="1501" name="Google Shape;1501;p1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502" name="Google Shape;1502;p14"/>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503" name="Google Shape;1503;p1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504" name="Google Shape;1504;p14"/>
          <p:cNvSpPr/>
          <p:nvPr/>
        </p:nvSpPr>
        <p:spPr>
          <a:xfrm rot="10800000" flipH="1">
            <a:off x="1114021" y="6432914"/>
            <a:ext cx="231000" cy="231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05" name="Google Shape;1505;p14"/>
          <p:cNvSpPr/>
          <p:nvPr/>
        </p:nvSpPr>
        <p:spPr>
          <a:xfrm rot="10800000" flipH="1">
            <a:off x="1169619" y="6488615"/>
            <a:ext cx="119700" cy="119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1" name="Google Shape;1511;p14"/>
          <p:cNvSpPr/>
          <p:nvPr/>
        </p:nvSpPr>
        <p:spPr>
          <a:xfrm rot="10800000" flipH="1">
            <a:off x="1458358" y="6346788"/>
            <a:ext cx="410100" cy="4101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2" name="Google Shape;1512;p14"/>
          <p:cNvSpPr/>
          <p:nvPr/>
        </p:nvSpPr>
        <p:spPr>
          <a:xfrm rot="10800000" flipH="1">
            <a:off x="1544791" y="6439455"/>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3" name="Google Shape;1513;p14"/>
          <p:cNvSpPr/>
          <p:nvPr/>
        </p:nvSpPr>
        <p:spPr>
          <a:xfrm rot="10800000" flipH="1">
            <a:off x="1600389" y="6495156"/>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4" name="Google Shape;1514;p14"/>
          <p:cNvSpPr/>
          <p:nvPr/>
        </p:nvSpPr>
        <p:spPr>
          <a:xfrm rot="-5400000" flipH="1">
            <a:off x="146491" y="5045741"/>
            <a:ext cx="857400" cy="857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15" name="Google Shape;1515;p14"/>
          <p:cNvSpPr/>
          <p:nvPr/>
        </p:nvSpPr>
        <p:spPr>
          <a:xfrm rot="-5400000" flipH="1">
            <a:off x="251947" y="5151198"/>
            <a:ext cx="646500" cy="646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16" name="Google Shape;1516;p14"/>
          <p:cNvSpPr/>
          <p:nvPr/>
        </p:nvSpPr>
        <p:spPr>
          <a:xfrm rot="-5400000" flipH="1">
            <a:off x="350529" y="5249781"/>
            <a:ext cx="449100" cy="44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17" name="Google Shape;1517;p14"/>
          <p:cNvSpPr/>
          <p:nvPr/>
        </p:nvSpPr>
        <p:spPr>
          <a:xfrm rot="-5400000" flipH="1">
            <a:off x="467332" y="5357241"/>
            <a:ext cx="229200" cy="229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18" name="Google Shape;1518;p14"/>
          <p:cNvSpPr/>
          <p:nvPr/>
        </p:nvSpPr>
        <p:spPr>
          <a:xfrm rot="-5400000">
            <a:off x="145557" y="5052157"/>
            <a:ext cx="857400" cy="8574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19" name="Google Shape;1519;p14"/>
          <p:cNvSpPr/>
          <p:nvPr/>
        </p:nvSpPr>
        <p:spPr>
          <a:xfrm rot="5400000" flipH="1">
            <a:off x="150097" y="5052157"/>
            <a:ext cx="857400" cy="8574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20" name="Google Shape;1520;p14"/>
          <p:cNvSpPr/>
          <p:nvPr/>
        </p:nvSpPr>
        <p:spPr>
          <a:xfrm rot="-5400000">
            <a:off x="355202" y="5262024"/>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21" name="Google Shape;1521;p14"/>
          <p:cNvSpPr/>
          <p:nvPr/>
        </p:nvSpPr>
        <p:spPr>
          <a:xfrm rot="-5400000">
            <a:off x="466398" y="5375067"/>
            <a:ext cx="229200" cy="229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522" name="Google Shape;1522;p14"/>
          <p:cNvGrpSpPr/>
          <p:nvPr/>
        </p:nvGrpSpPr>
        <p:grpSpPr>
          <a:xfrm rot="10800000" flipH="1">
            <a:off x="1120849" y="5470538"/>
            <a:ext cx="649680" cy="436176"/>
            <a:chOff x="10626465" y="3184818"/>
            <a:chExt cx="1115330" cy="748800"/>
          </a:xfrm>
        </p:grpSpPr>
        <p:cxnSp>
          <p:nvCxnSpPr>
            <p:cNvPr id="1523" name="Google Shape;1523;p14"/>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4" name="Google Shape;1524;p14"/>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5" name="Google Shape;1525;p14"/>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6" name="Google Shape;1526;p14"/>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7" name="Google Shape;1527;p14"/>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8" name="Google Shape;1528;p14"/>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9" name="Google Shape;1529;p14"/>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530" name="Google Shape;1530;p14"/>
          <p:cNvSpPr/>
          <p:nvPr/>
        </p:nvSpPr>
        <p:spPr>
          <a:xfrm rot="10800000" flipH="1">
            <a:off x="1002825" y="5468875"/>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1" name="Google Shape;1531;p14"/>
          <p:cNvSpPr/>
          <p:nvPr/>
        </p:nvSpPr>
        <p:spPr>
          <a:xfrm rot="-5400000" flipH="1">
            <a:off x="1450274" y="5477324"/>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32" name="Google Shape;1532;p14"/>
          <p:cNvGrpSpPr/>
          <p:nvPr/>
        </p:nvGrpSpPr>
        <p:grpSpPr>
          <a:xfrm flipH="1">
            <a:off x="1001750" y="5026769"/>
            <a:ext cx="882053" cy="442991"/>
            <a:chOff x="10576560" y="3328633"/>
            <a:chExt cx="1514255" cy="760500"/>
          </a:xfrm>
        </p:grpSpPr>
        <p:sp>
          <p:nvSpPr>
            <p:cNvPr id="1533" name="Google Shape;1533;p14"/>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4" name="Google Shape;1534;p14"/>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35" name="Google Shape;1535;p14"/>
          <p:cNvSpPr/>
          <p:nvPr/>
        </p:nvSpPr>
        <p:spPr>
          <a:xfrm rot="8100000" flipH="1">
            <a:off x="1291611" y="5309041"/>
            <a:ext cx="315228" cy="31522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6" name="Google Shape;1536;p14"/>
          <p:cNvSpPr/>
          <p:nvPr/>
        </p:nvSpPr>
        <p:spPr>
          <a:xfrm rot="10800000" flipH="1">
            <a:off x="1330808" y="5352711"/>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7" name="Google Shape;1537;p14"/>
          <p:cNvSpPr/>
          <p:nvPr/>
        </p:nvSpPr>
        <p:spPr>
          <a:xfrm rot="10800000" flipH="1">
            <a:off x="1386464" y="5408354"/>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8" name="Google Shape;1538;p14"/>
          <p:cNvSpPr/>
          <p:nvPr/>
        </p:nvSpPr>
        <p:spPr>
          <a:xfrm flipH="1">
            <a:off x="142611" y="4182203"/>
            <a:ext cx="857400" cy="8574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39" name="Google Shape;1539;p14"/>
          <p:cNvSpPr/>
          <p:nvPr/>
        </p:nvSpPr>
        <p:spPr>
          <a:xfrm rot="10800000" flipH="1">
            <a:off x="584993" y="4182253"/>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40" name="Google Shape;1540;p14"/>
          <p:cNvGrpSpPr/>
          <p:nvPr/>
        </p:nvGrpSpPr>
        <p:grpSpPr>
          <a:xfrm flipH="1">
            <a:off x="140200" y="4606153"/>
            <a:ext cx="882053" cy="442991"/>
            <a:chOff x="10576560" y="3328633"/>
            <a:chExt cx="1514255" cy="760500"/>
          </a:xfrm>
        </p:grpSpPr>
        <p:sp>
          <p:nvSpPr>
            <p:cNvPr id="1541" name="Google Shape;1541;p14"/>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2" name="Google Shape;1542;p14"/>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43" name="Google Shape;1543;p14"/>
          <p:cNvSpPr/>
          <p:nvPr/>
        </p:nvSpPr>
        <p:spPr>
          <a:xfrm rot="-5400000">
            <a:off x="362666" y="4404094"/>
            <a:ext cx="449100" cy="4491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44" name="Google Shape;1544;p14"/>
          <p:cNvSpPr/>
          <p:nvPr/>
        </p:nvSpPr>
        <p:spPr>
          <a:xfrm rot="-5400000" flipH="1">
            <a:off x="361731" y="4404933"/>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545" name="Google Shape;1545;p14"/>
          <p:cNvGrpSpPr/>
          <p:nvPr/>
        </p:nvGrpSpPr>
        <p:grpSpPr>
          <a:xfrm rot="10800000" flipH="1">
            <a:off x="410553" y="4464151"/>
            <a:ext cx="342860" cy="342860"/>
            <a:chOff x="9392653" y="5061283"/>
            <a:chExt cx="588600" cy="588600"/>
          </a:xfrm>
        </p:grpSpPr>
        <p:sp>
          <p:nvSpPr>
            <p:cNvPr id="1546" name="Google Shape;1546;p14"/>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7" name="Google Shape;1547;p14"/>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8" name="Google Shape;1548;p14"/>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59" name="Google Shape;1559;p14"/>
          <p:cNvGrpSpPr/>
          <p:nvPr/>
        </p:nvGrpSpPr>
        <p:grpSpPr>
          <a:xfrm rot="-10740388" flipH="1">
            <a:off x="1890894" y="5880429"/>
            <a:ext cx="893366" cy="893311"/>
            <a:chOff x="3247624" y="213651"/>
            <a:chExt cx="1533709" cy="1533614"/>
          </a:xfrm>
        </p:grpSpPr>
        <p:sp>
          <p:nvSpPr>
            <p:cNvPr id="1560" name="Google Shape;1560;p14"/>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61" name="Google Shape;1561;p14"/>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562" name="Google Shape;1562;p14"/>
          <p:cNvSpPr/>
          <p:nvPr/>
        </p:nvSpPr>
        <p:spPr>
          <a:xfrm rot="10800000" flipH="1">
            <a:off x="2132511" y="6122357"/>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63" name="Google Shape;1563;p14"/>
          <p:cNvSpPr/>
          <p:nvPr/>
        </p:nvSpPr>
        <p:spPr>
          <a:xfrm rot="10800000" flipH="1">
            <a:off x="2233662" y="6223406"/>
            <a:ext cx="207900" cy="20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64" name="Google Shape;1564;p14"/>
          <p:cNvGrpSpPr/>
          <p:nvPr/>
        </p:nvGrpSpPr>
        <p:grpSpPr>
          <a:xfrm flipH="1">
            <a:off x="11216463" y="1558458"/>
            <a:ext cx="675221" cy="453324"/>
            <a:chOff x="10624861" y="3933984"/>
            <a:chExt cx="1115330" cy="748800"/>
          </a:xfrm>
        </p:grpSpPr>
        <p:cxnSp>
          <p:nvCxnSpPr>
            <p:cNvPr id="1565" name="Google Shape;1565;p14"/>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66" name="Google Shape;1566;p14"/>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67" name="Google Shape;1567;p14"/>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68" name="Google Shape;1568;p14"/>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69" name="Google Shape;1569;p14"/>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70" name="Google Shape;1570;p14"/>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71" name="Google Shape;1571;p14"/>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572" name="Google Shape;1572;p14"/>
          <p:cNvSpPr/>
          <p:nvPr/>
        </p:nvSpPr>
        <p:spPr>
          <a:xfrm rot="5400000">
            <a:off x="11109151" y="1997387"/>
            <a:ext cx="885900" cy="909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3" name="Google Shape;1573;p14"/>
          <p:cNvSpPr/>
          <p:nvPr/>
        </p:nvSpPr>
        <p:spPr>
          <a:xfrm flipH="1">
            <a:off x="11553289" y="217902"/>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4" name="Google Shape;1574;p14"/>
          <p:cNvSpPr/>
          <p:nvPr/>
        </p:nvSpPr>
        <p:spPr>
          <a:xfrm flipH="1">
            <a:off x="11554260" y="6714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75" name="Google Shape;1575;p14"/>
          <p:cNvGrpSpPr/>
          <p:nvPr/>
        </p:nvGrpSpPr>
        <p:grpSpPr>
          <a:xfrm flipH="1">
            <a:off x="11665882" y="663994"/>
            <a:ext cx="223860" cy="453324"/>
            <a:chOff x="10628069" y="2437255"/>
            <a:chExt cx="369772" cy="748800"/>
          </a:xfrm>
        </p:grpSpPr>
        <p:cxnSp>
          <p:nvCxnSpPr>
            <p:cNvPr id="1576" name="Google Shape;1576;p1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577" name="Google Shape;1577;p14"/>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578" name="Google Shape;1578;p1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579" name="Google Shape;1579;p14"/>
          <p:cNvSpPr/>
          <p:nvPr/>
        </p:nvSpPr>
        <p:spPr>
          <a:xfrm flipH="1">
            <a:off x="11656997" y="329737"/>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0" name="Google Shape;1580;p14"/>
          <p:cNvSpPr/>
          <p:nvPr/>
        </p:nvSpPr>
        <p:spPr>
          <a:xfrm flipH="1">
            <a:off x="11715006" y="387528"/>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1" name="Google Shape;1581;p14"/>
          <p:cNvSpPr/>
          <p:nvPr/>
        </p:nvSpPr>
        <p:spPr>
          <a:xfrm rot="-5400000" flipH="1">
            <a:off x="11098669" y="672673"/>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6" name="Google Shape;1586;p14"/>
          <p:cNvSpPr/>
          <p:nvPr/>
        </p:nvSpPr>
        <p:spPr>
          <a:xfrm flipH="1">
            <a:off x="11112777" y="233096"/>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7" name="Google Shape;1587;p14"/>
          <p:cNvSpPr/>
          <p:nvPr/>
        </p:nvSpPr>
        <p:spPr>
          <a:xfrm flipH="1">
            <a:off x="11209235" y="322938"/>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8" name="Google Shape;1588;p14"/>
          <p:cNvSpPr/>
          <p:nvPr/>
        </p:nvSpPr>
        <p:spPr>
          <a:xfrm flipH="1">
            <a:off x="11267244" y="380729"/>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89" name="Google Shape;1589;p14"/>
          <p:cNvGrpSpPr/>
          <p:nvPr/>
        </p:nvGrpSpPr>
        <p:grpSpPr>
          <a:xfrm flipH="1">
            <a:off x="11215492" y="1116568"/>
            <a:ext cx="675221" cy="453324"/>
            <a:chOff x="10626465" y="3184818"/>
            <a:chExt cx="1115330" cy="748800"/>
          </a:xfrm>
        </p:grpSpPr>
        <p:cxnSp>
          <p:nvCxnSpPr>
            <p:cNvPr id="1590" name="Google Shape;1590;p14"/>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1" name="Google Shape;1591;p14"/>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2" name="Google Shape;1592;p14"/>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3" name="Google Shape;1593;p14"/>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4" name="Google Shape;1594;p14"/>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5" name="Google Shape;1595;p14"/>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6" name="Google Shape;1596;p14"/>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597" name="Google Shape;1597;p14"/>
          <p:cNvSpPr/>
          <p:nvPr/>
        </p:nvSpPr>
        <p:spPr>
          <a:xfrm flipH="1">
            <a:off x="11552079" y="1129105"/>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98" name="Google Shape;1598;p14"/>
          <p:cNvSpPr/>
          <p:nvPr/>
        </p:nvSpPr>
        <p:spPr>
          <a:xfrm rot="5400000" flipH="1">
            <a:off x="11086943" y="1120360"/>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99" name="Google Shape;1599;p14"/>
          <p:cNvGrpSpPr/>
          <p:nvPr/>
        </p:nvGrpSpPr>
        <p:grpSpPr>
          <a:xfrm rot="10800000" flipH="1">
            <a:off x="11096040" y="1571281"/>
            <a:ext cx="916730" cy="460407"/>
            <a:chOff x="10576560" y="3328633"/>
            <a:chExt cx="1514255" cy="760500"/>
          </a:xfrm>
        </p:grpSpPr>
        <p:sp>
          <p:nvSpPr>
            <p:cNvPr id="1600" name="Google Shape;1600;p14"/>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1" name="Google Shape;1601;p14"/>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602" name="Google Shape;1602;p14"/>
          <p:cNvSpPr/>
          <p:nvPr/>
        </p:nvSpPr>
        <p:spPr>
          <a:xfrm rot="-2700000" flipH="1">
            <a:off x="11384805" y="1410356"/>
            <a:ext cx="327532" cy="32753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3" name="Google Shape;1603;p14"/>
          <p:cNvSpPr/>
          <p:nvPr/>
        </p:nvSpPr>
        <p:spPr>
          <a:xfrm flipH="1">
            <a:off x="11431659" y="1452541"/>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4" name="Google Shape;1604;p14"/>
          <p:cNvSpPr/>
          <p:nvPr/>
        </p:nvSpPr>
        <p:spPr>
          <a:xfrm flipH="1">
            <a:off x="11489607" y="1510392"/>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5" name="Google Shape;1605;p14"/>
          <p:cNvSpPr/>
          <p:nvPr/>
        </p:nvSpPr>
        <p:spPr>
          <a:xfrm rot="5400000" flipH="1">
            <a:off x="11216116" y="2127575"/>
            <a:ext cx="672000" cy="6720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06" name="Google Shape;1606;p14"/>
          <p:cNvSpPr/>
          <p:nvPr/>
        </p:nvSpPr>
        <p:spPr>
          <a:xfrm rot="5400000" flipH="1">
            <a:off x="11318846" y="2230303"/>
            <a:ext cx="466800" cy="466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07" name="Google Shape;1607;p14"/>
          <p:cNvSpPr/>
          <p:nvPr/>
        </p:nvSpPr>
        <p:spPr>
          <a:xfrm flipH="1">
            <a:off x="11092901" y="20176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8" name="Google Shape;1608;p14"/>
          <p:cNvSpPr/>
          <p:nvPr/>
        </p:nvSpPr>
        <p:spPr>
          <a:xfrm flipH="1">
            <a:off x="11458735" y="2375260"/>
            <a:ext cx="173100" cy="17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09" name="Google Shape;1609;p14"/>
          <p:cNvGrpSpPr/>
          <p:nvPr/>
        </p:nvGrpSpPr>
        <p:grpSpPr>
          <a:xfrm flipH="1">
            <a:off x="11662918" y="2584071"/>
            <a:ext cx="252180" cy="32692"/>
            <a:chOff x="10578164" y="275923"/>
            <a:chExt cx="416551" cy="54000"/>
          </a:xfrm>
        </p:grpSpPr>
        <p:sp>
          <p:nvSpPr>
            <p:cNvPr id="1610" name="Google Shape;1610;p14"/>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1" name="Google Shape;1611;p14"/>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2" name="Google Shape;1612;p14"/>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13" name="Google Shape;1613;p14"/>
          <p:cNvGrpSpPr/>
          <p:nvPr/>
        </p:nvGrpSpPr>
        <p:grpSpPr>
          <a:xfrm flipH="1">
            <a:off x="11662918" y="2676829"/>
            <a:ext cx="252180" cy="32692"/>
            <a:chOff x="10578164" y="275923"/>
            <a:chExt cx="416551" cy="54000"/>
          </a:xfrm>
        </p:grpSpPr>
        <p:sp>
          <p:nvSpPr>
            <p:cNvPr id="1614" name="Google Shape;1614;p14"/>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5" name="Google Shape;1615;p14"/>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6" name="Google Shape;1616;p14"/>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17" name="Google Shape;1617;p14"/>
          <p:cNvGrpSpPr/>
          <p:nvPr/>
        </p:nvGrpSpPr>
        <p:grpSpPr>
          <a:xfrm flipH="1">
            <a:off x="11662918" y="2769586"/>
            <a:ext cx="252180" cy="32692"/>
            <a:chOff x="10578164" y="275923"/>
            <a:chExt cx="416551" cy="54000"/>
          </a:xfrm>
        </p:grpSpPr>
        <p:sp>
          <p:nvSpPr>
            <p:cNvPr id="1618" name="Google Shape;1618;p14"/>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9" name="Google Shape;1619;p14"/>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0" name="Google Shape;1620;p14"/>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21" name="Google Shape;1621;p14"/>
          <p:cNvGrpSpPr/>
          <p:nvPr/>
        </p:nvGrpSpPr>
        <p:grpSpPr>
          <a:xfrm flipH="1">
            <a:off x="11197673" y="2140194"/>
            <a:ext cx="252180" cy="32692"/>
            <a:chOff x="10578164" y="275923"/>
            <a:chExt cx="416551" cy="54000"/>
          </a:xfrm>
        </p:grpSpPr>
        <p:sp>
          <p:nvSpPr>
            <p:cNvPr id="1622" name="Google Shape;1622;p14"/>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3" name="Google Shape;1623;p14"/>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4" name="Google Shape;1624;p14"/>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25" name="Google Shape;1625;p14"/>
          <p:cNvGrpSpPr/>
          <p:nvPr/>
        </p:nvGrpSpPr>
        <p:grpSpPr>
          <a:xfrm flipH="1">
            <a:off x="11197673" y="2232952"/>
            <a:ext cx="252180" cy="32692"/>
            <a:chOff x="10578164" y="275923"/>
            <a:chExt cx="416551" cy="54000"/>
          </a:xfrm>
        </p:grpSpPr>
        <p:sp>
          <p:nvSpPr>
            <p:cNvPr id="1626" name="Google Shape;1626;p14"/>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7" name="Google Shape;1627;p14"/>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8" name="Google Shape;1628;p14"/>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29" name="Google Shape;1629;p14"/>
          <p:cNvGrpSpPr/>
          <p:nvPr/>
        </p:nvGrpSpPr>
        <p:grpSpPr>
          <a:xfrm flipH="1">
            <a:off x="11197673" y="2325710"/>
            <a:ext cx="252180" cy="32692"/>
            <a:chOff x="10578164" y="275923"/>
            <a:chExt cx="416551" cy="54000"/>
          </a:xfrm>
        </p:grpSpPr>
        <p:sp>
          <p:nvSpPr>
            <p:cNvPr id="1630" name="Google Shape;1630;p14"/>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31" name="Google Shape;1631;p14"/>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32" name="Google Shape;1632;p14"/>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43" name="Google Shape;1643;p14"/>
          <p:cNvGrpSpPr/>
          <p:nvPr/>
        </p:nvGrpSpPr>
        <p:grpSpPr>
          <a:xfrm rot="59618" flipH="1">
            <a:off x="10160743" y="215579"/>
            <a:ext cx="928647" cy="928590"/>
            <a:chOff x="3247624" y="213651"/>
            <a:chExt cx="1533709" cy="1533614"/>
          </a:xfrm>
        </p:grpSpPr>
        <p:sp>
          <p:nvSpPr>
            <p:cNvPr id="1644" name="Google Shape;1644;p14"/>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45" name="Google Shape;1645;p14"/>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646" name="Google Shape;1646;p14"/>
          <p:cNvSpPr/>
          <p:nvPr/>
        </p:nvSpPr>
        <p:spPr>
          <a:xfrm flipH="1">
            <a:off x="10412033" y="466377"/>
            <a:ext cx="426300" cy="426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47" name="Google Shape;1647;p14"/>
          <p:cNvSpPr/>
          <p:nvPr/>
        </p:nvSpPr>
        <p:spPr>
          <a:xfrm flipH="1">
            <a:off x="10517192" y="571518"/>
            <a:ext cx="216000" cy="2160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48" name="Google Shape;1648;p14"/>
          <p:cNvSpPr/>
          <p:nvPr/>
        </p:nvSpPr>
        <p:spPr>
          <a:xfrm flipH="1">
            <a:off x="9703862" y="228586"/>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49" name="Google Shape;1649;p14"/>
          <p:cNvSpPr/>
          <p:nvPr/>
        </p:nvSpPr>
        <p:spPr>
          <a:xfrm rot="-5400000" flipH="1">
            <a:off x="9704012" y="677529"/>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50" name="Google Shape;1650;p14"/>
          <p:cNvGrpSpPr/>
          <p:nvPr/>
        </p:nvGrpSpPr>
        <p:grpSpPr>
          <a:xfrm rot="-5400000" flipH="1">
            <a:off x="9813548" y="220593"/>
            <a:ext cx="234029" cy="453324"/>
            <a:chOff x="10628069" y="2437255"/>
            <a:chExt cx="369772" cy="748800"/>
          </a:xfrm>
        </p:grpSpPr>
        <p:cxnSp>
          <p:nvCxnSpPr>
            <p:cNvPr id="1651" name="Google Shape;1651;p14"/>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652" name="Google Shape;1652;p14"/>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653" name="Google Shape;1653;p14"/>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654" name="Google Shape;1654;p14"/>
          <p:cNvGrpSpPr/>
          <p:nvPr/>
        </p:nvGrpSpPr>
        <p:grpSpPr>
          <a:xfrm rot="-5400000" flipH="1">
            <a:off x="9819604" y="673276"/>
            <a:ext cx="223860" cy="453324"/>
            <a:chOff x="10628069" y="2437255"/>
            <a:chExt cx="369772" cy="748800"/>
          </a:xfrm>
        </p:grpSpPr>
        <p:cxnSp>
          <p:nvCxnSpPr>
            <p:cNvPr id="1655" name="Google Shape;1655;p1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656" name="Google Shape;1656;p14"/>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657" name="Google Shape;1657;p1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658" name="Google Shape;1658;p14"/>
          <p:cNvSpPr/>
          <p:nvPr/>
        </p:nvSpPr>
        <p:spPr>
          <a:xfrm rot="10800000">
            <a:off x="9256187" y="227172"/>
            <a:ext cx="903600" cy="9036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59" name="Google Shape;1659;p14"/>
          <p:cNvSpPr/>
          <p:nvPr/>
        </p:nvSpPr>
        <p:spPr>
          <a:xfrm flipH="1">
            <a:off x="10961975"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0" name="Google Shape;1660;p14"/>
          <p:cNvSpPr/>
          <p:nvPr/>
        </p:nvSpPr>
        <p:spPr>
          <a:xfrm flipH="1">
            <a:off x="10844773"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1" name="Google Shape;1661;p14"/>
          <p:cNvSpPr/>
          <p:nvPr/>
        </p:nvSpPr>
        <p:spPr>
          <a:xfrm flipH="1">
            <a:off x="10727572"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2" name="Google Shape;1662;p14"/>
          <p:cNvSpPr/>
          <p:nvPr/>
        </p:nvSpPr>
        <p:spPr>
          <a:xfrm flipH="1">
            <a:off x="10961975"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3" name="Google Shape;1663;p14"/>
          <p:cNvSpPr/>
          <p:nvPr/>
        </p:nvSpPr>
        <p:spPr>
          <a:xfrm flipH="1">
            <a:off x="10844773"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4" name="Google Shape;1664;p14"/>
          <p:cNvSpPr/>
          <p:nvPr/>
        </p:nvSpPr>
        <p:spPr>
          <a:xfrm flipH="1">
            <a:off x="10727572"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5" name="Google Shape;1665;p14"/>
          <p:cNvSpPr/>
          <p:nvPr/>
        </p:nvSpPr>
        <p:spPr>
          <a:xfrm flipH="1">
            <a:off x="10961975"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6" name="Google Shape;1666;p14"/>
          <p:cNvSpPr/>
          <p:nvPr/>
        </p:nvSpPr>
        <p:spPr>
          <a:xfrm flipH="1">
            <a:off x="10844773"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7" name="Google Shape;1667;p14"/>
          <p:cNvSpPr/>
          <p:nvPr/>
        </p:nvSpPr>
        <p:spPr>
          <a:xfrm flipH="1">
            <a:off x="10727572"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8" name="Google Shape;1668;p14"/>
          <p:cNvSpPr/>
          <p:nvPr/>
        </p:nvSpPr>
        <p:spPr>
          <a:xfrm flipH="1">
            <a:off x="10493168"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9" name="Google Shape;1669;p14"/>
          <p:cNvSpPr/>
          <p:nvPr/>
        </p:nvSpPr>
        <p:spPr>
          <a:xfrm flipH="1">
            <a:off x="10375967"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0" name="Google Shape;1670;p14"/>
          <p:cNvSpPr/>
          <p:nvPr/>
        </p:nvSpPr>
        <p:spPr>
          <a:xfrm flipH="1">
            <a:off x="10258766"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1" name="Google Shape;1671;p14"/>
          <p:cNvSpPr/>
          <p:nvPr/>
        </p:nvSpPr>
        <p:spPr>
          <a:xfrm flipH="1">
            <a:off x="10493168"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2" name="Google Shape;1672;p14"/>
          <p:cNvSpPr/>
          <p:nvPr/>
        </p:nvSpPr>
        <p:spPr>
          <a:xfrm flipH="1">
            <a:off x="10375967"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3" name="Google Shape;1673;p14"/>
          <p:cNvSpPr/>
          <p:nvPr/>
        </p:nvSpPr>
        <p:spPr>
          <a:xfrm flipH="1">
            <a:off x="10258766"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4" name="Google Shape;1674;p14"/>
          <p:cNvSpPr/>
          <p:nvPr/>
        </p:nvSpPr>
        <p:spPr>
          <a:xfrm flipH="1">
            <a:off x="10493168"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5" name="Google Shape;1675;p14"/>
          <p:cNvSpPr/>
          <p:nvPr/>
        </p:nvSpPr>
        <p:spPr>
          <a:xfrm flipH="1">
            <a:off x="10375967"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6" name="Google Shape;1676;p14"/>
          <p:cNvSpPr/>
          <p:nvPr/>
        </p:nvSpPr>
        <p:spPr>
          <a:xfrm flipH="1">
            <a:off x="10258766"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7" name="Google Shape;1677;p14"/>
          <p:cNvSpPr/>
          <p:nvPr/>
        </p:nvSpPr>
        <p:spPr>
          <a:xfrm flipH="1">
            <a:off x="10610370" y="122914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8" name="Google Shape;1678;p14"/>
          <p:cNvSpPr/>
          <p:nvPr/>
        </p:nvSpPr>
        <p:spPr>
          <a:xfrm flipH="1">
            <a:off x="10610370" y="13389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9" name="Google Shape;1679;p14"/>
          <p:cNvSpPr/>
          <p:nvPr/>
        </p:nvSpPr>
        <p:spPr>
          <a:xfrm flipH="1">
            <a:off x="10610370" y="14370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80" name="Google Shape;1680;p14"/>
          <p:cNvGrpSpPr/>
          <p:nvPr/>
        </p:nvGrpSpPr>
        <p:grpSpPr>
          <a:xfrm rot="-5400000" flipH="1">
            <a:off x="10614747" y="1534141"/>
            <a:ext cx="445390" cy="517571"/>
            <a:chOff x="10628069" y="2437255"/>
            <a:chExt cx="369772" cy="748800"/>
          </a:xfrm>
        </p:grpSpPr>
        <p:cxnSp>
          <p:nvCxnSpPr>
            <p:cNvPr id="1681" name="Google Shape;1681;p14"/>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682" name="Google Shape;1682;p14"/>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683" name="Google Shape;1683;p14"/>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684" name="Google Shape;1684;p14"/>
          <p:cNvSpPr/>
          <p:nvPr/>
        </p:nvSpPr>
        <p:spPr>
          <a:xfrm rot="-5400000" flipH="1">
            <a:off x="10177027" y="1568196"/>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85" name="Google Shape;1685;p14"/>
          <p:cNvSpPr/>
          <p:nvPr/>
        </p:nvSpPr>
        <p:spPr>
          <a:xfrm flipH="1">
            <a:off x="10298651" y="1690022"/>
            <a:ext cx="210000" cy="210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86" name="Google Shape;1686;p14"/>
          <p:cNvGrpSpPr/>
          <p:nvPr/>
        </p:nvGrpSpPr>
        <p:grpSpPr>
          <a:xfrm rot="5400000">
            <a:off x="9364777" y="335871"/>
            <a:ext cx="679985" cy="679985"/>
            <a:chOff x="6214949" y="2511699"/>
            <a:chExt cx="1123200" cy="1123200"/>
          </a:xfrm>
        </p:grpSpPr>
        <p:sp>
          <p:nvSpPr>
            <p:cNvPr id="1687" name="Google Shape;1687;p14"/>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88" name="Google Shape;1688;p14"/>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89" name="Google Shape;1689;p14"/>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214" name="Group 213">
            <a:extLst>
              <a:ext uri="{FF2B5EF4-FFF2-40B4-BE49-F238E27FC236}">
                <a16:creationId xmlns:a16="http://schemas.microsoft.com/office/drawing/2014/main" id="{033B4015-3051-4B3A-A07E-FAC2B2D0DE9D}"/>
              </a:ext>
            </a:extLst>
          </p:cNvPr>
          <p:cNvGrpSpPr/>
          <p:nvPr userDrawn="1"/>
        </p:nvGrpSpPr>
        <p:grpSpPr>
          <a:xfrm flipV="1">
            <a:off x="1431985" y="6012607"/>
            <a:ext cx="433677" cy="207753"/>
            <a:chOff x="11184673" y="2647468"/>
            <a:chExt cx="748937" cy="369772"/>
          </a:xfrm>
        </p:grpSpPr>
        <p:cxnSp>
          <p:nvCxnSpPr>
            <p:cNvPr id="215" name="Straight Connector 214">
              <a:extLst>
                <a:ext uri="{FF2B5EF4-FFF2-40B4-BE49-F238E27FC236}">
                  <a16:creationId xmlns:a16="http://schemas.microsoft.com/office/drawing/2014/main" id="{57B8683F-3141-4BD4-92B1-E0D676D71E90}"/>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7CE20-2E1F-4AF9-AEDC-928C3A8B240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5783689B-6CF1-4769-9638-F17DB3A16F14}"/>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28" name="Group 227">
            <a:extLst>
              <a:ext uri="{FF2B5EF4-FFF2-40B4-BE49-F238E27FC236}">
                <a16:creationId xmlns:a16="http://schemas.microsoft.com/office/drawing/2014/main" id="{20EE8ED2-013B-43D2-97B1-10340970BB04}"/>
              </a:ext>
            </a:extLst>
          </p:cNvPr>
          <p:cNvGrpSpPr/>
          <p:nvPr userDrawn="1"/>
        </p:nvGrpSpPr>
        <p:grpSpPr>
          <a:xfrm flipV="1">
            <a:off x="11102195" y="773498"/>
            <a:ext cx="431321" cy="207753"/>
            <a:chOff x="11184673" y="2647468"/>
            <a:chExt cx="748937" cy="369772"/>
          </a:xfrm>
        </p:grpSpPr>
        <p:cxnSp>
          <p:nvCxnSpPr>
            <p:cNvPr id="229" name="Straight Connector 228">
              <a:extLst>
                <a:ext uri="{FF2B5EF4-FFF2-40B4-BE49-F238E27FC236}">
                  <a16:creationId xmlns:a16="http://schemas.microsoft.com/office/drawing/2014/main" id="{49D31EBF-7E8C-49A6-8BE2-A04FB78841C9}"/>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124F0D0-FFCC-4BAF-8074-CF0D88B6CD8D}"/>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AFAB652-FDF1-46DE-9486-E3D077FD2ABA}"/>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1690"/>
        <p:cNvGrpSpPr/>
        <p:nvPr/>
      </p:nvGrpSpPr>
      <p:grpSpPr>
        <a:xfrm>
          <a:off x="0" y="0"/>
          <a:ext cx="0" cy="0"/>
          <a:chOff x="0" y="0"/>
          <a:chExt cx="0" cy="0"/>
        </a:xfrm>
      </p:grpSpPr>
      <p:sp>
        <p:nvSpPr>
          <p:cNvPr id="1691" name="Google Shape;1691;p15"/>
          <p:cNvSpPr txBox="1">
            <a:spLocks noGrp="1"/>
          </p:cNvSpPr>
          <p:nvPr>
            <p:ph type="title" hasCustomPrompt="1"/>
          </p:nvPr>
        </p:nvSpPr>
        <p:spPr>
          <a:xfrm>
            <a:off x="715025"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692" name="Google Shape;1692;p15"/>
          <p:cNvSpPr txBox="1">
            <a:spLocks noGrp="1"/>
          </p:cNvSpPr>
          <p:nvPr>
            <p:ph type="title" idx="2"/>
          </p:nvPr>
        </p:nvSpPr>
        <p:spPr>
          <a:xfrm>
            <a:off x="715025" y="8981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1693" name="Google Shape;1693;p15"/>
          <p:cNvSpPr txBox="1">
            <a:spLocks noGrp="1"/>
          </p:cNvSpPr>
          <p:nvPr>
            <p:ph type="title" idx="3" hasCustomPrompt="1"/>
          </p:nvPr>
        </p:nvSpPr>
        <p:spPr>
          <a:xfrm>
            <a:off x="4516336"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694" name="Google Shape;1694;p15"/>
          <p:cNvSpPr txBox="1">
            <a:spLocks noGrp="1"/>
          </p:cNvSpPr>
          <p:nvPr>
            <p:ph type="title" idx="4" hasCustomPrompt="1"/>
          </p:nvPr>
        </p:nvSpPr>
        <p:spPr>
          <a:xfrm>
            <a:off x="8481454"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695" name="Google Shape;1695;p15"/>
          <p:cNvSpPr txBox="1">
            <a:spLocks noGrp="1"/>
          </p:cNvSpPr>
          <p:nvPr>
            <p:ph type="body" idx="1"/>
          </p:nvPr>
        </p:nvSpPr>
        <p:spPr>
          <a:xfrm>
            <a:off x="8481446" y="36197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1696" name="Google Shape;1696;p15"/>
          <p:cNvSpPr txBox="1">
            <a:spLocks noGrp="1"/>
          </p:cNvSpPr>
          <p:nvPr>
            <p:ph type="body" idx="5"/>
          </p:nvPr>
        </p:nvSpPr>
        <p:spPr>
          <a:xfrm>
            <a:off x="451634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1697" name="Google Shape;1697;p15"/>
          <p:cNvSpPr txBox="1">
            <a:spLocks noGrp="1"/>
          </p:cNvSpPr>
          <p:nvPr>
            <p:ph type="body" idx="6"/>
          </p:nvPr>
        </p:nvSpPr>
        <p:spPr>
          <a:xfrm>
            <a:off x="71502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1698" name="Google Shape;1698;p15"/>
          <p:cNvSpPr/>
          <p:nvPr/>
        </p:nvSpPr>
        <p:spPr>
          <a:xfrm rot="-5400000">
            <a:off x="1451151" y="5877221"/>
            <a:ext cx="1011000" cy="481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99" name="Google Shape;1699;p15"/>
          <p:cNvSpPr/>
          <p:nvPr/>
        </p:nvSpPr>
        <p:spPr>
          <a:xfrm rot="10800000" flipH="1">
            <a:off x="1187506" y="5609661"/>
            <a:ext cx="1011000" cy="1011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0" name="Google Shape;1700;p15"/>
          <p:cNvSpPr/>
          <p:nvPr/>
        </p:nvSpPr>
        <p:spPr>
          <a:xfrm rot="10800000" flipH="1">
            <a:off x="1440282" y="5862086"/>
            <a:ext cx="505800" cy="505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1" name="Google Shape;1701;p15"/>
          <p:cNvSpPr/>
          <p:nvPr/>
        </p:nvSpPr>
        <p:spPr>
          <a:xfrm rot="10800000" flipH="1">
            <a:off x="1566670" y="5988599"/>
            <a:ext cx="252900" cy="252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2" name="Google Shape;1702;p15"/>
          <p:cNvSpPr/>
          <p:nvPr/>
        </p:nvSpPr>
        <p:spPr>
          <a:xfrm rot="10800000" flipH="1">
            <a:off x="1313894" y="5735574"/>
            <a:ext cx="758700" cy="7587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3" name="Google Shape;1703;p15"/>
          <p:cNvSpPr/>
          <p:nvPr/>
        </p:nvSpPr>
        <p:spPr>
          <a:xfrm rot="10800000" flipH="1">
            <a:off x="194656" y="4601933"/>
            <a:ext cx="987900" cy="10140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4" name="Google Shape;1704;p15"/>
          <p:cNvSpPr/>
          <p:nvPr/>
        </p:nvSpPr>
        <p:spPr>
          <a:xfrm rot="5400000">
            <a:off x="196886" y="5635427"/>
            <a:ext cx="993900" cy="9939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5" name="Google Shape;1705;p15"/>
          <p:cNvSpPr/>
          <p:nvPr/>
        </p:nvSpPr>
        <p:spPr>
          <a:xfrm rot="-5400000">
            <a:off x="685138" y="5610668"/>
            <a:ext cx="505800" cy="505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06" name="Google Shape;1706;p15"/>
          <p:cNvGrpSpPr/>
          <p:nvPr/>
        </p:nvGrpSpPr>
        <p:grpSpPr>
          <a:xfrm rot="5400000">
            <a:off x="-68683" y="5864470"/>
            <a:ext cx="1022425" cy="513490"/>
            <a:chOff x="10576560" y="3328633"/>
            <a:chExt cx="1514255" cy="760500"/>
          </a:xfrm>
        </p:grpSpPr>
        <p:sp>
          <p:nvSpPr>
            <p:cNvPr id="1707" name="Google Shape;1707;p15"/>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8" name="Google Shape;1708;p15"/>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709" name="Google Shape;1709;p15"/>
          <p:cNvSpPr/>
          <p:nvPr/>
        </p:nvSpPr>
        <p:spPr>
          <a:xfrm rot="10800000" flipH="1">
            <a:off x="413054" y="5853364"/>
            <a:ext cx="520800" cy="5208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10" name="Google Shape;1710;p15"/>
          <p:cNvSpPr/>
          <p:nvPr/>
        </p:nvSpPr>
        <p:spPr>
          <a:xfrm rot="10800000">
            <a:off x="411824" y="5854447"/>
            <a:ext cx="520800" cy="5208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711" name="Google Shape;1711;p15"/>
          <p:cNvGrpSpPr/>
          <p:nvPr/>
        </p:nvGrpSpPr>
        <p:grpSpPr>
          <a:xfrm rot="-5400000">
            <a:off x="466767" y="5920922"/>
            <a:ext cx="397423" cy="397423"/>
            <a:chOff x="9392653" y="5061283"/>
            <a:chExt cx="588600" cy="588600"/>
          </a:xfrm>
        </p:grpSpPr>
        <p:sp>
          <p:nvSpPr>
            <p:cNvPr id="1712" name="Google Shape;1712;p15"/>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3" name="Google Shape;1713;p15"/>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4" name="Google Shape;1714;p15"/>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715" name="Google Shape;1715;p15"/>
          <p:cNvSpPr/>
          <p:nvPr/>
        </p:nvSpPr>
        <p:spPr>
          <a:xfrm rot="10800000">
            <a:off x="327031" y="4734543"/>
            <a:ext cx="749100" cy="7491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16" name="Google Shape;1716;p15"/>
          <p:cNvSpPr/>
          <p:nvPr/>
        </p:nvSpPr>
        <p:spPr>
          <a:xfrm rot="10800000">
            <a:off x="441065" y="4848578"/>
            <a:ext cx="520800" cy="520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17" name="Google Shape;1717;p15"/>
          <p:cNvSpPr/>
          <p:nvPr/>
        </p:nvSpPr>
        <p:spPr>
          <a:xfrm rot="-5400000">
            <a:off x="204250" y="4596908"/>
            <a:ext cx="505800" cy="505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8" name="Google Shape;1718;p15"/>
          <p:cNvSpPr/>
          <p:nvPr/>
        </p:nvSpPr>
        <p:spPr>
          <a:xfrm rot="-5400000">
            <a:off x="603127" y="5004814"/>
            <a:ext cx="192900" cy="193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19" name="Google Shape;1719;p15"/>
          <p:cNvGrpSpPr/>
          <p:nvPr/>
        </p:nvGrpSpPr>
        <p:grpSpPr>
          <a:xfrm rot="-5400000">
            <a:off x="713457" y="5353614"/>
            <a:ext cx="281255" cy="36461"/>
            <a:chOff x="10578164" y="275923"/>
            <a:chExt cx="416551" cy="54000"/>
          </a:xfrm>
        </p:grpSpPr>
        <p:sp>
          <p:nvSpPr>
            <p:cNvPr id="1720" name="Google Shape;1720;p1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1" name="Google Shape;1721;p1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2" name="Google Shape;1722;p1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23" name="Google Shape;1723;p15"/>
          <p:cNvGrpSpPr/>
          <p:nvPr/>
        </p:nvGrpSpPr>
        <p:grpSpPr>
          <a:xfrm rot="-5400000">
            <a:off x="816891" y="5353614"/>
            <a:ext cx="281255" cy="36461"/>
            <a:chOff x="10578164" y="275923"/>
            <a:chExt cx="416551" cy="54000"/>
          </a:xfrm>
        </p:grpSpPr>
        <p:sp>
          <p:nvSpPr>
            <p:cNvPr id="1724" name="Google Shape;1724;p15"/>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5" name="Google Shape;1725;p15"/>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6" name="Google Shape;1726;p15"/>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27" name="Google Shape;1727;p15"/>
          <p:cNvGrpSpPr/>
          <p:nvPr/>
        </p:nvGrpSpPr>
        <p:grpSpPr>
          <a:xfrm rot="-5400000">
            <a:off x="920326" y="5353614"/>
            <a:ext cx="281255" cy="36461"/>
            <a:chOff x="10578164" y="275923"/>
            <a:chExt cx="416551" cy="54000"/>
          </a:xfrm>
        </p:grpSpPr>
        <p:sp>
          <p:nvSpPr>
            <p:cNvPr id="1728" name="Google Shape;1728;p1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9" name="Google Shape;1729;p1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0" name="Google Shape;1730;p1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31" name="Google Shape;1731;p15"/>
          <p:cNvGrpSpPr/>
          <p:nvPr/>
        </p:nvGrpSpPr>
        <p:grpSpPr>
          <a:xfrm rot="-5400000">
            <a:off x="218489" y="4834820"/>
            <a:ext cx="281255" cy="36461"/>
            <a:chOff x="10578164" y="275923"/>
            <a:chExt cx="416551" cy="54000"/>
          </a:xfrm>
        </p:grpSpPr>
        <p:sp>
          <p:nvSpPr>
            <p:cNvPr id="1732" name="Google Shape;1732;p1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3" name="Google Shape;1733;p1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4" name="Google Shape;1734;p1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35" name="Google Shape;1735;p15"/>
          <p:cNvGrpSpPr/>
          <p:nvPr/>
        </p:nvGrpSpPr>
        <p:grpSpPr>
          <a:xfrm rot="-5400000">
            <a:off x="321923" y="4834820"/>
            <a:ext cx="281255" cy="36461"/>
            <a:chOff x="10578164" y="275923"/>
            <a:chExt cx="416551" cy="54000"/>
          </a:xfrm>
        </p:grpSpPr>
        <p:sp>
          <p:nvSpPr>
            <p:cNvPr id="1736" name="Google Shape;1736;p15"/>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7" name="Google Shape;1737;p15"/>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8" name="Google Shape;1738;p15"/>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39" name="Google Shape;1739;p15"/>
          <p:cNvGrpSpPr/>
          <p:nvPr/>
        </p:nvGrpSpPr>
        <p:grpSpPr>
          <a:xfrm rot="-5400000">
            <a:off x="425358" y="4834820"/>
            <a:ext cx="281255" cy="36461"/>
            <a:chOff x="10578164" y="275923"/>
            <a:chExt cx="416551" cy="54000"/>
          </a:xfrm>
        </p:grpSpPr>
        <p:sp>
          <p:nvSpPr>
            <p:cNvPr id="1740" name="Google Shape;1740;p1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1" name="Google Shape;1741;p1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2" name="Google Shape;1742;p1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743" name="Google Shape;1743;p15"/>
          <p:cNvSpPr/>
          <p:nvPr/>
        </p:nvSpPr>
        <p:spPr>
          <a:xfrm rot="-5400000">
            <a:off x="1214584" y="6118604"/>
            <a:ext cx="505800" cy="505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4" name="Google Shape;1744;p15"/>
          <p:cNvSpPr/>
          <p:nvPr/>
        </p:nvSpPr>
        <p:spPr>
          <a:xfrm rot="10800000">
            <a:off x="1202669" y="5603058"/>
            <a:ext cx="505800" cy="505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45" name="Google Shape;1745;p15"/>
          <p:cNvGrpSpPr/>
          <p:nvPr/>
        </p:nvGrpSpPr>
        <p:grpSpPr>
          <a:xfrm rot="-5400000">
            <a:off x="1078061" y="5861819"/>
            <a:ext cx="762328" cy="505590"/>
            <a:chOff x="10624861" y="3933984"/>
            <a:chExt cx="1115330" cy="748800"/>
          </a:xfrm>
        </p:grpSpPr>
        <p:cxnSp>
          <p:nvCxnSpPr>
            <p:cNvPr id="1746" name="Google Shape;1746;p15"/>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47" name="Google Shape;1747;p15"/>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48" name="Google Shape;1748;p15"/>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49" name="Google Shape;1749;p15"/>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50" name="Google Shape;1750;p15"/>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51" name="Google Shape;1751;p15"/>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52" name="Google Shape;1752;p15"/>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753" name="Google Shape;1753;p15"/>
          <p:cNvSpPr/>
          <p:nvPr/>
        </p:nvSpPr>
        <p:spPr>
          <a:xfrm rot="-5400000" flipH="1">
            <a:off x="9853477" y="5679078"/>
            <a:ext cx="873000" cy="873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4" name="Google Shape;1754;p15"/>
          <p:cNvSpPr/>
          <p:nvPr/>
        </p:nvSpPr>
        <p:spPr>
          <a:xfrm rot="-5400000" flipH="1">
            <a:off x="9998963" y="5824564"/>
            <a:ext cx="582300" cy="58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5" name="Google Shape;1755;p15"/>
          <p:cNvSpPr/>
          <p:nvPr/>
        </p:nvSpPr>
        <p:spPr>
          <a:xfrm rot="-5400000">
            <a:off x="9853477" y="5680240"/>
            <a:ext cx="873000" cy="8730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6" name="Google Shape;1756;p15"/>
          <p:cNvSpPr/>
          <p:nvPr/>
        </p:nvSpPr>
        <p:spPr>
          <a:xfrm flipH="1">
            <a:off x="10872580" y="6137016"/>
            <a:ext cx="1163700" cy="5535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57" name="Google Shape;1757;p15"/>
          <p:cNvSpPr/>
          <p:nvPr/>
        </p:nvSpPr>
        <p:spPr>
          <a:xfrm rot="5400000">
            <a:off x="10869518" y="5528605"/>
            <a:ext cx="1163700" cy="11637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8" name="Google Shape;1758;p15"/>
          <p:cNvSpPr/>
          <p:nvPr/>
        </p:nvSpPr>
        <p:spPr>
          <a:xfrm rot="5400000">
            <a:off x="11159946" y="5819576"/>
            <a:ext cx="582300" cy="58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9" name="Google Shape;1759;p15"/>
          <p:cNvSpPr/>
          <p:nvPr/>
        </p:nvSpPr>
        <p:spPr>
          <a:xfrm rot="5400000">
            <a:off x="11306060" y="5965062"/>
            <a:ext cx="290700" cy="2907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60" name="Google Shape;1760;p15"/>
          <p:cNvSpPr/>
          <p:nvPr/>
        </p:nvSpPr>
        <p:spPr>
          <a:xfrm rot="5400000">
            <a:off x="11014732" y="5674090"/>
            <a:ext cx="873000" cy="873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61" name="Google Shape;1761;p15"/>
          <p:cNvSpPr/>
          <p:nvPr/>
        </p:nvSpPr>
        <p:spPr>
          <a:xfrm flipH="1">
            <a:off x="11869605" y="4554900"/>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2" name="Google Shape;1762;p15"/>
          <p:cNvSpPr/>
          <p:nvPr/>
        </p:nvSpPr>
        <p:spPr>
          <a:xfrm flipH="1">
            <a:off x="11719165" y="4554900"/>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3" name="Google Shape;1763;p15"/>
          <p:cNvSpPr/>
          <p:nvPr/>
        </p:nvSpPr>
        <p:spPr>
          <a:xfrm flipH="1">
            <a:off x="11568724" y="4554900"/>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4" name="Google Shape;1764;p15"/>
          <p:cNvSpPr/>
          <p:nvPr/>
        </p:nvSpPr>
        <p:spPr>
          <a:xfrm flipH="1">
            <a:off x="11869605" y="4673963"/>
            <a:ext cx="42000" cy="4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5" name="Google Shape;1765;p15"/>
          <p:cNvSpPr/>
          <p:nvPr/>
        </p:nvSpPr>
        <p:spPr>
          <a:xfrm flipH="1">
            <a:off x="11719165" y="4673963"/>
            <a:ext cx="42000" cy="4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6" name="Google Shape;1766;p15"/>
          <p:cNvSpPr/>
          <p:nvPr/>
        </p:nvSpPr>
        <p:spPr>
          <a:xfrm flipH="1">
            <a:off x="11568724" y="4673963"/>
            <a:ext cx="42000" cy="4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7" name="Google Shape;1767;p15"/>
          <p:cNvSpPr/>
          <p:nvPr/>
        </p:nvSpPr>
        <p:spPr>
          <a:xfrm flipH="1">
            <a:off x="11869605" y="479302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8" name="Google Shape;1768;p15"/>
          <p:cNvSpPr/>
          <p:nvPr/>
        </p:nvSpPr>
        <p:spPr>
          <a:xfrm flipH="1">
            <a:off x="11719165" y="479302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9" name="Google Shape;1769;p15"/>
          <p:cNvSpPr/>
          <p:nvPr/>
        </p:nvSpPr>
        <p:spPr>
          <a:xfrm flipH="1">
            <a:off x="11568724" y="479302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0" name="Google Shape;1770;p15"/>
          <p:cNvSpPr/>
          <p:nvPr/>
        </p:nvSpPr>
        <p:spPr>
          <a:xfrm flipH="1">
            <a:off x="11267843" y="4554900"/>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1" name="Google Shape;1771;p15"/>
          <p:cNvSpPr/>
          <p:nvPr/>
        </p:nvSpPr>
        <p:spPr>
          <a:xfrm flipH="1">
            <a:off x="11117403" y="4554900"/>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2" name="Google Shape;1772;p15"/>
          <p:cNvSpPr/>
          <p:nvPr/>
        </p:nvSpPr>
        <p:spPr>
          <a:xfrm flipH="1">
            <a:off x="10966964" y="4554900"/>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3" name="Google Shape;1773;p15"/>
          <p:cNvSpPr/>
          <p:nvPr/>
        </p:nvSpPr>
        <p:spPr>
          <a:xfrm flipH="1">
            <a:off x="11267843" y="4673963"/>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4" name="Google Shape;1774;p15"/>
          <p:cNvSpPr/>
          <p:nvPr/>
        </p:nvSpPr>
        <p:spPr>
          <a:xfrm flipH="1">
            <a:off x="11117403" y="4673963"/>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5" name="Google Shape;1775;p15"/>
          <p:cNvSpPr/>
          <p:nvPr/>
        </p:nvSpPr>
        <p:spPr>
          <a:xfrm flipH="1">
            <a:off x="10966964" y="4673963"/>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6" name="Google Shape;1776;p15"/>
          <p:cNvSpPr/>
          <p:nvPr/>
        </p:nvSpPr>
        <p:spPr>
          <a:xfrm flipH="1">
            <a:off x="11267843" y="4793027"/>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7" name="Google Shape;1777;p15"/>
          <p:cNvSpPr/>
          <p:nvPr/>
        </p:nvSpPr>
        <p:spPr>
          <a:xfrm flipH="1">
            <a:off x="11117403" y="4793027"/>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8" name="Google Shape;1778;p15"/>
          <p:cNvSpPr/>
          <p:nvPr/>
        </p:nvSpPr>
        <p:spPr>
          <a:xfrm flipH="1">
            <a:off x="10966964" y="4793027"/>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9" name="Google Shape;1779;p15"/>
          <p:cNvSpPr/>
          <p:nvPr/>
        </p:nvSpPr>
        <p:spPr>
          <a:xfrm flipH="1">
            <a:off x="11418284" y="4544925"/>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0" name="Google Shape;1780;p15"/>
          <p:cNvSpPr/>
          <p:nvPr/>
        </p:nvSpPr>
        <p:spPr>
          <a:xfrm flipH="1">
            <a:off x="11418284" y="468580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1" name="Google Shape;1781;p15"/>
          <p:cNvSpPr/>
          <p:nvPr/>
        </p:nvSpPr>
        <p:spPr>
          <a:xfrm flipH="1">
            <a:off x="11418284" y="481172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82" name="Google Shape;1782;p15"/>
          <p:cNvGrpSpPr/>
          <p:nvPr/>
        </p:nvGrpSpPr>
        <p:grpSpPr>
          <a:xfrm rot="-5400000" flipH="1">
            <a:off x="11424136" y="4936422"/>
            <a:ext cx="571704" cy="664410"/>
            <a:chOff x="10628069" y="2437255"/>
            <a:chExt cx="369772" cy="748800"/>
          </a:xfrm>
        </p:grpSpPr>
        <p:cxnSp>
          <p:nvCxnSpPr>
            <p:cNvPr id="1783" name="Google Shape;1783;p15"/>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784" name="Google Shape;1784;p15"/>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85" name="Google Shape;1785;p15"/>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786" name="Google Shape;1786;p15"/>
          <p:cNvSpPr/>
          <p:nvPr/>
        </p:nvSpPr>
        <p:spPr>
          <a:xfrm rot="-5400000" flipH="1">
            <a:off x="10862069" y="4980131"/>
            <a:ext cx="582300" cy="582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7" name="Google Shape;1787;p15"/>
          <p:cNvSpPr/>
          <p:nvPr/>
        </p:nvSpPr>
        <p:spPr>
          <a:xfrm flipH="1">
            <a:off x="11018643" y="5136507"/>
            <a:ext cx="269100" cy="2691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8" name="Google Shape;1788;p15"/>
          <p:cNvSpPr/>
          <p:nvPr/>
        </p:nvSpPr>
        <p:spPr>
          <a:xfrm flipH="1">
            <a:off x="11455225" y="5559774"/>
            <a:ext cx="582300" cy="58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9" name="Google Shape;1789;p15"/>
          <p:cNvSpPr/>
          <p:nvPr/>
        </p:nvSpPr>
        <p:spPr>
          <a:xfrm rot="5400000" flipH="1">
            <a:off x="10861776" y="5545988"/>
            <a:ext cx="582300" cy="58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90" name="Google Shape;1790;p15"/>
          <p:cNvGrpSpPr/>
          <p:nvPr/>
        </p:nvGrpSpPr>
        <p:grpSpPr>
          <a:xfrm flipH="1">
            <a:off x="11011756" y="5549891"/>
            <a:ext cx="877541" cy="581892"/>
            <a:chOff x="10624861" y="3933984"/>
            <a:chExt cx="1115330" cy="748800"/>
          </a:xfrm>
        </p:grpSpPr>
        <p:cxnSp>
          <p:nvCxnSpPr>
            <p:cNvPr id="1791" name="Google Shape;1791;p15"/>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2" name="Google Shape;1792;p15"/>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3" name="Google Shape;1793;p15"/>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4" name="Google Shape;1794;p15"/>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5" name="Google Shape;1795;p15"/>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6" name="Google Shape;1796;p15"/>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7" name="Google Shape;1797;p15"/>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798" name="Google Shape;1798;p15"/>
          <p:cNvSpPr/>
          <p:nvPr/>
        </p:nvSpPr>
        <p:spPr>
          <a:xfrm rot="-5400000" flipH="1">
            <a:off x="9703624" y="5540188"/>
            <a:ext cx="1143900" cy="11439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99" name="Google Shape;1799;p15"/>
          <p:cNvSpPr/>
          <p:nvPr/>
        </p:nvSpPr>
        <p:spPr>
          <a:xfrm rot="-5400000">
            <a:off x="9703627" y="5535025"/>
            <a:ext cx="1163700" cy="11637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00" name="Google Shape;1800;p15"/>
          <p:cNvSpPr/>
          <p:nvPr/>
        </p:nvSpPr>
        <p:spPr>
          <a:xfrm rot="-5400000">
            <a:off x="9998963" y="5825454"/>
            <a:ext cx="582300" cy="582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01" name="Google Shape;1801;p15"/>
          <p:cNvSpPr/>
          <p:nvPr/>
        </p:nvSpPr>
        <p:spPr>
          <a:xfrm rot="-5400000">
            <a:off x="10144449" y="5971568"/>
            <a:ext cx="290700" cy="290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1802"/>
        <p:cNvGrpSpPr/>
        <p:nvPr/>
      </p:nvGrpSpPr>
      <p:grpSpPr>
        <a:xfrm>
          <a:off x="0" y="0"/>
          <a:ext cx="0" cy="0"/>
          <a:chOff x="0" y="0"/>
          <a:chExt cx="0" cy="0"/>
        </a:xfrm>
      </p:grpSpPr>
      <p:sp>
        <p:nvSpPr>
          <p:cNvPr id="1803" name="Google Shape;1803;p16"/>
          <p:cNvSpPr txBox="1">
            <a:spLocks noGrp="1"/>
          </p:cNvSpPr>
          <p:nvPr>
            <p:ph type="subTitle" idx="1"/>
          </p:nvPr>
        </p:nvSpPr>
        <p:spPr>
          <a:xfrm>
            <a:off x="720400" y="216360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804" name="Google Shape;1804;p16"/>
          <p:cNvSpPr txBox="1">
            <a:spLocks noGrp="1"/>
          </p:cNvSpPr>
          <p:nvPr>
            <p:ph type="subTitle" idx="2"/>
          </p:nvPr>
        </p:nvSpPr>
        <p:spPr>
          <a:xfrm>
            <a:off x="720400"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805" name="Google Shape;1805;p16"/>
          <p:cNvSpPr txBox="1">
            <a:spLocks noGrp="1"/>
          </p:cNvSpPr>
          <p:nvPr>
            <p:ph type="subTitle" idx="3"/>
          </p:nvPr>
        </p:nvSpPr>
        <p:spPr>
          <a:xfrm>
            <a:off x="8381787" y="21729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806" name="Google Shape;1806;p16"/>
          <p:cNvSpPr txBox="1">
            <a:spLocks noGrp="1"/>
          </p:cNvSpPr>
          <p:nvPr>
            <p:ph type="subTitle" idx="4"/>
          </p:nvPr>
        </p:nvSpPr>
        <p:spPr>
          <a:xfrm>
            <a:off x="4571787" y="218095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807" name="Google Shape;1807;p16"/>
          <p:cNvSpPr txBox="1">
            <a:spLocks noGrp="1"/>
          </p:cNvSpPr>
          <p:nvPr>
            <p:ph type="subTitle" idx="5"/>
          </p:nvPr>
        </p:nvSpPr>
        <p:spPr>
          <a:xfrm>
            <a:off x="4571787"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808" name="Google Shape;1808;p16"/>
          <p:cNvSpPr txBox="1">
            <a:spLocks noGrp="1"/>
          </p:cNvSpPr>
          <p:nvPr>
            <p:ph type="subTitle" idx="6"/>
          </p:nvPr>
        </p:nvSpPr>
        <p:spPr>
          <a:xfrm>
            <a:off x="8381787" y="40017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809" name="Google Shape;1809;p16"/>
          <p:cNvSpPr txBox="1">
            <a:spLocks noGrp="1"/>
          </p:cNvSpPr>
          <p:nvPr>
            <p:ph type="title"/>
          </p:nvPr>
        </p:nvSpPr>
        <p:spPr>
          <a:xfrm>
            <a:off x="720400" y="8981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810" name="Google Shape;1810;p16"/>
          <p:cNvSpPr txBox="1">
            <a:spLocks noGrp="1"/>
          </p:cNvSpPr>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1811" name="Google Shape;1811;p16"/>
          <p:cNvSpPr txBox="1">
            <a:spLocks noGrp="1"/>
          </p:cNvSpPr>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812" name="Google Shape;1812;p16"/>
          <p:cNvSpPr txBox="1">
            <a:spLocks noGrp="1"/>
          </p:cNvSpPr>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813" name="Google Shape;1813;p16"/>
          <p:cNvSpPr txBox="1">
            <a:spLocks noGrp="1"/>
          </p:cNvSpPr>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814" name="Google Shape;1814;p16"/>
          <p:cNvSpPr txBox="1">
            <a:spLocks noGrp="1"/>
          </p:cNvSpPr>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815" name="Google Shape;1815;p16"/>
          <p:cNvSpPr txBox="1">
            <a:spLocks noGrp="1"/>
          </p:cNvSpPr>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1816"/>
        <p:cNvGrpSpPr/>
        <p:nvPr/>
      </p:nvGrpSpPr>
      <p:grpSpPr>
        <a:xfrm>
          <a:off x="0" y="0"/>
          <a:ext cx="0" cy="0"/>
          <a:chOff x="0" y="0"/>
          <a:chExt cx="0" cy="0"/>
        </a:xfrm>
      </p:grpSpPr>
      <p:sp>
        <p:nvSpPr>
          <p:cNvPr id="1863" name="Google Shape;1863;p17"/>
          <p:cNvSpPr/>
          <p:nvPr/>
        </p:nvSpPr>
        <p:spPr>
          <a:xfrm flipH="1">
            <a:off x="10163400" y="224840"/>
            <a:ext cx="939900" cy="904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5" name="Group 124">
            <a:extLst>
              <a:ext uri="{FF2B5EF4-FFF2-40B4-BE49-F238E27FC236}">
                <a16:creationId xmlns:a16="http://schemas.microsoft.com/office/drawing/2014/main" id="{23577C5D-5FD3-4113-A9CC-A8239CBC8C38}"/>
              </a:ext>
            </a:extLst>
          </p:cNvPr>
          <p:cNvGrpSpPr/>
          <p:nvPr userDrawn="1"/>
        </p:nvGrpSpPr>
        <p:grpSpPr>
          <a:xfrm flipV="1">
            <a:off x="10136890" y="221409"/>
            <a:ext cx="952963" cy="779255"/>
            <a:chOff x="3210946" y="234733"/>
            <a:chExt cx="1560780" cy="1298611"/>
          </a:xfrm>
        </p:grpSpPr>
        <p:cxnSp>
          <p:nvCxnSpPr>
            <p:cNvPr id="126" name="Straight Connector 125">
              <a:extLst>
                <a:ext uri="{FF2B5EF4-FFF2-40B4-BE49-F238E27FC236}">
                  <a16:creationId xmlns:a16="http://schemas.microsoft.com/office/drawing/2014/main" id="{DC305EA9-BC46-435C-A74A-2F7609F912DA}"/>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6E5BFBF-6286-46F1-9C0F-ECAACFAD15A9}"/>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E745C63-04B6-4DA7-AC02-F1778EDB7CF2}"/>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A4039F9-BACF-4F76-A846-CF722D2F0777}"/>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9C61883-DFEA-40F1-94AB-7395411A14B7}"/>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724E8AB-C039-43CC-9829-3A119A3CCFD9}"/>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99E21B3-A3AF-4F36-A305-2B36B4C7E056}"/>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CA9CBB1-BFF0-401C-B528-CF12AB04765D}"/>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817" name="Google Shape;1817;p17"/>
          <p:cNvSpPr txBox="1">
            <a:spLocks noGrp="1"/>
          </p:cNvSpPr>
          <p:nvPr>
            <p:ph type="subTitle" idx="1"/>
          </p:nvPr>
        </p:nvSpPr>
        <p:spPr>
          <a:xfrm>
            <a:off x="8378500" y="2644375"/>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818" name="Google Shape;1818;p17"/>
          <p:cNvSpPr txBox="1">
            <a:spLocks noGrp="1"/>
          </p:cNvSpPr>
          <p:nvPr>
            <p:ph type="subTitle" idx="2"/>
          </p:nvPr>
        </p:nvSpPr>
        <p:spPr>
          <a:xfrm>
            <a:off x="8378500" y="4102757"/>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819" name="Google Shape;1819;p17"/>
          <p:cNvSpPr txBox="1">
            <a:spLocks noGrp="1"/>
          </p:cNvSpPr>
          <p:nvPr>
            <p:ph type="title"/>
          </p:nvPr>
        </p:nvSpPr>
        <p:spPr>
          <a:xfrm>
            <a:off x="1735463" y="593375"/>
            <a:ext cx="8087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820" name="Google Shape;1820;p17"/>
          <p:cNvSpPr txBox="1">
            <a:spLocks noGrp="1"/>
          </p:cNvSpPr>
          <p:nvPr>
            <p:ph type="body" idx="3"/>
          </p:nvPr>
        </p:nvSpPr>
        <p:spPr>
          <a:xfrm>
            <a:off x="8378500" y="3080375"/>
            <a:ext cx="33978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1821" name="Google Shape;1821;p17"/>
          <p:cNvSpPr txBox="1">
            <a:spLocks noGrp="1"/>
          </p:cNvSpPr>
          <p:nvPr>
            <p:ph type="body" idx="4"/>
          </p:nvPr>
        </p:nvSpPr>
        <p:spPr>
          <a:xfrm>
            <a:off x="8378500" y="4506700"/>
            <a:ext cx="33978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grpSp>
        <p:nvGrpSpPr>
          <p:cNvPr id="1822" name="Google Shape;1822;p17"/>
          <p:cNvGrpSpPr/>
          <p:nvPr/>
        </p:nvGrpSpPr>
        <p:grpSpPr>
          <a:xfrm flipH="1">
            <a:off x="11216463" y="1558458"/>
            <a:ext cx="675221" cy="453324"/>
            <a:chOff x="10624861" y="3933984"/>
            <a:chExt cx="1115330" cy="748800"/>
          </a:xfrm>
        </p:grpSpPr>
        <p:cxnSp>
          <p:nvCxnSpPr>
            <p:cNvPr id="1823" name="Google Shape;1823;p17"/>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24" name="Google Shape;1824;p17"/>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25" name="Google Shape;1825;p17"/>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26" name="Google Shape;1826;p17"/>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27" name="Google Shape;1827;p17"/>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28" name="Google Shape;1828;p17"/>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29" name="Google Shape;1829;p17"/>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830" name="Google Shape;1830;p17"/>
          <p:cNvGrpSpPr/>
          <p:nvPr/>
        </p:nvGrpSpPr>
        <p:grpSpPr>
          <a:xfrm>
            <a:off x="6764772" y="217902"/>
            <a:ext cx="5243088" cy="1023875"/>
            <a:chOff x="6764772" y="217902"/>
            <a:chExt cx="5243088" cy="1023875"/>
          </a:xfrm>
        </p:grpSpPr>
        <p:sp>
          <p:nvSpPr>
            <p:cNvPr id="1831" name="Google Shape;1831;p17"/>
            <p:cNvSpPr/>
            <p:nvPr/>
          </p:nvSpPr>
          <p:spPr>
            <a:xfrm flipH="1">
              <a:off x="11553289" y="217902"/>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2" name="Google Shape;1832;p17"/>
            <p:cNvSpPr/>
            <p:nvPr/>
          </p:nvSpPr>
          <p:spPr>
            <a:xfrm flipH="1">
              <a:off x="11554260" y="6714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33" name="Google Shape;1833;p17"/>
            <p:cNvGrpSpPr/>
            <p:nvPr/>
          </p:nvGrpSpPr>
          <p:grpSpPr>
            <a:xfrm flipH="1">
              <a:off x="11665882" y="663994"/>
              <a:ext cx="223860" cy="453324"/>
              <a:chOff x="10628069" y="2437255"/>
              <a:chExt cx="369772" cy="748800"/>
            </a:xfrm>
          </p:grpSpPr>
          <p:cxnSp>
            <p:nvCxnSpPr>
              <p:cNvPr id="1834" name="Google Shape;1834;p17"/>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835" name="Google Shape;1835;p17"/>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836" name="Google Shape;1836;p17"/>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837" name="Google Shape;1837;p17"/>
            <p:cNvSpPr/>
            <p:nvPr/>
          </p:nvSpPr>
          <p:spPr>
            <a:xfrm flipH="1">
              <a:off x="11656997" y="329737"/>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8" name="Google Shape;1838;p17"/>
            <p:cNvSpPr/>
            <p:nvPr/>
          </p:nvSpPr>
          <p:spPr>
            <a:xfrm flipH="1">
              <a:off x="11715006" y="387528"/>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9" name="Google Shape;1839;p17"/>
            <p:cNvSpPr/>
            <p:nvPr/>
          </p:nvSpPr>
          <p:spPr>
            <a:xfrm rot="-5400000" flipH="1">
              <a:off x="11098669" y="672673"/>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40" name="Google Shape;1840;p17"/>
            <p:cNvGrpSpPr/>
            <p:nvPr/>
          </p:nvGrpSpPr>
          <p:grpSpPr>
            <a:xfrm flipH="1">
              <a:off x="6764772" y="676524"/>
              <a:ext cx="0" cy="565253"/>
              <a:chOff x="11559210" y="2457954"/>
              <a:chExt cx="0" cy="933685"/>
            </a:xfrm>
          </p:grpSpPr>
          <p:cxnSp>
            <p:nvCxnSpPr>
              <p:cNvPr id="1841" name="Google Shape;1841;p17"/>
              <p:cNvCxnSpPr/>
              <p:nvPr/>
            </p:nvCxnSpPr>
            <p:spPr>
              <a:xfrm>
                <a:off x="11559210" y="264283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42" name="Google Shape;1842;p17"/>
              <p:cNvCxnSpPr/>
              <p:nvPr/>
            </p:nvCxnSpPr>
            <p:spPr>
              <a:xfrm>
                <a:off x="11559210" y="245795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844" name="Google Shape;1844;p17"/>
            <p:cNvSpPr/>
            <p:nvPr/>
          </p:nvSpPr>
          <p:spPr>
            <a:xfrm flipH="1">
              <a:off x="11112777" y="233096"/>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5" name="Google Shape;1845;p17"/>
            <p:cNvSpPr/>
            <p:nvPr/>
          </p:nvSpPr>
          <p:spPr>
            <a:xfrm flipH="1">
              <a:off x="11209235" y="322938"/>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6" name="Google Shape;1846;p17"/>
            <p:cNvSpPr/>
            <p:nvPr/>
          </p:nvSpPr>
          <p:spPr>
            <a:xfrm flipH="1">
              <a:off x="11267244" y="380729"/>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847" name="Google Shape;1847;p17"/>
          <p:cNvGrpSpPr/>
          <p:nvPr/>
        </p:nvGrpSpPr>
        <p:grpSpPr>
          <a:xfrm flipH="1">
            <a:off x="11215492" y="1116568"/>
            <a:ext cx="675221" cy="453324"/>
            <a:chOff x="10626465" y="3184818"/>
            <a:chExt cx="1115330" cy="748800"/>
          </a:xfrm>
        </p:grpSpPr>
        <p:cxnSp>
          <p:nvCxnSpPr>
            <p:cNvPr id="1848" name="Google Shape;1848;p17"/>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849" name="Google Shape;1849;p17"/>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850" name="Google Shape;1850;p17"/>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851" name="Google Shape;1851;p17"/>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852" name="Google Shape;1852;p17"/>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853" name="Google Shape;1853;p17"/>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854" name="Google Shape;1854;p17"/>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855" name="Google Shape;1855;p17"/>
          <p:cNvSpPr/>
          <p:nvPr/>
        </p:nvSpPr>
        <p:spPr>
          <a:xfrm flipH="1">
            <a:off x="11552079" y="1129105"/>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6" name="Google Shape;1856;p17"/>
          <p:cNvSpPr/>
          <p:nvPr/>
        </p:nvSpPr>
        <p:spPr>
          <a:xfrm rot="5400000" flipH="1">
            <a:off x="11086943" y="1120360"/>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57" name="Google Shape;1857;p17"/>
          <p:cNvGrpSpPr/>
          <p:nvPr/>
        </p:nvGrpSpPr>
        <p:grpSpPr>
          <a:xfrm rot="10800000" flipH="1">
            <a:off x="11096040" y="1571281"/>
            <a:ext cx="916730" cy="460407"/>
            <a:chOff x="10576560" y="3328633"/>
            <a:chExt cx="1514255" cy="760500"/>
          </a:xfrm>
        </p:grpSpPr>
        <p:sp>
          <p:nvSpPr>
            <p:cNvPr id="1858" name="Google Shape;1858;p17"/>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9" name="Google Shape;1859;p17"/>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60" name="Google Shape;1860;p17"/>
          <p:cNvSpPr/>
          <p:nvPr/>
        </p:nvSpPr>
        <p:spPr>
          <a:xfrm rot="-2700000" flipH="1">
            <a:off x="11384805" y="1410356"/>
            <a:ext cx="327532" cy="32753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61" name="Google Shape;1861;p17"/>
          <p:cNvSpPr/>
          <p:nvPr/>
        </p:nvSpPr>
        <p:spPr>
          <a:xfrm flipH="1">
            <a:off x="11431659" y="1452541"/>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62" name="Google Shape;1862;p17"/>
          <p:cNvSpPr/>
          <p:nvPr/>
        </p:nvSpPr>
        <p:spPr>
          <a:xfrm flipH="1">
            <a:off x="11489607" y="1510392"/>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73" name="Google Shape;1873;p17"/>
          <p:cNvGrpSpPr/>
          <p:nvPr/>
        </p:nvGrpSpPr>
        <p:grpSpPr>
          <a:xfrm rot="59618" flipH="1">
            <a:off x="10160743" y="215579"/>
            <a:ext cx="928647" cy="928590"/>
            <a:chOff x="3247624" y="213651"/>
            <a:chExt cx="1533709" cy="1533614"/>
          </a:xfrm>
        </p:grpSpPr>
        <p:sp>
          <p:nvSpPr>
            <p:cNvPr id="1874" name="Google Shape;1874;p17"/>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75" name="Google Shape;1875;p17"/>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876" name="Google Shape;1876;p17"/>
          <p:cNvSpPr/>
          <p:nvPr/>
        </p:nvSpPr>
        <p:spPr>
          <a:xfrm flipH="1">
            <a:off x="10412033" y="466377"/>
            <a:ext cx="426300" cy="426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7" name="Google Shape;1877;p17"/>
          <p:cNvSpPr/>
          <p:nvPr/>
        </p:nvSpPr>
        <p:spPr>
          <a:xfrm flipH="1">
            <a:off x="10517192" y="571518"/>
            <a:ext cx="216000" cy="2160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8" name="Google Shape;1878;p17"/>
          <p:cNvSpPr/>
          <p:nvPr/>
        </p:nvSpPr>
        <p:spPr>
          <a:xfrm rot="10800000">
            <a:off x="309711" y="3093281"/>
            <a:ext cx="693600" cy="693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79" name="Google Shape;1879;p17"/>
          <p:cNvSpPr/>
          <p:nvPr/>
        </p:nvSpPr>
        <p:spPr>
          <a:xfrm rot="10800000">
            <a:off x="425424" y="3208991"/>
            <a:ext cx="462300" cy="46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0" name="Google Shape;1880;p17"/>
          <p:cNvSpPr/>
          <p:nvPr/>
        </p:nvSpPr>
        <p:spPr>
          <a:xfrm rot="10800000" flipH="1">
            <a:off x="308798" y="3093281"/>
            <a:ext cx="693600" cy="6936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1" name="Google Shape;1881;p17"/>
          <p:cNvSpPr/>
          <p:nvPr/>
        </p:nvSpPr>
        <p:spPr>
          <a:xfrm rot="5400000">
            <a:off x="-42866" y="2295180"/>
            <a:ext cx="924900" cy="4398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2" name="Google Shape;1882;p17"/>
          <p:cNvSpPr/>
          <p:nvPr/>
        </p:nvSpPr>
        <p:spPr>
          <a:xfrm flipH="1">
            <a:off x="197961" y="2055063"/>
            <a:ext cx="924900" cy="9249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3" name="Google Shape;1883;p17"/>
          <p:cNvSpPr/>
          <p:nvPr/>
        </p:nvSpPr>
        <p:spPr>
          <a:xfrm flipH="1">
            <a:off x="429386" y="2286241"/>
            <a:ext cx="462300" cy="46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4" name="Google Shape;1884;p17"/>
          <p:cNvSpPr/>
          <p:nvPr/>
        </p:nvSpPr>
        <p:spPr>
          <a:xfrm flipH="1">
            <a:off x="544799" y="2401831"/>
            <a:ext cx="231300" cy="23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5" name="Google Shape;1885;p17"/>
          <p:cNvSpPr/>
          <p:nvPr/>
        </p:nvSpPr>
        <p:spPr>
          <a:xfrm flipH="1">
            <a:off x="313674" y="2170652"/>
            <a:ext cx="693600" cy="693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6" name="Google Shape;1886;p17"/>
          <p:cNvSpPr/>
          <p:nvPr/>
        </p:nvSpPr>
        <p:spPr>
          <a:xfrm flipH="1">
            <a:off x="205693" y="1119538"/>
            <a:ext cx="903300" cy="927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7" name="Google Shape;1887;p17"/>
          <p:cNvSpPr/>
          <p:nvPr/>
        </p:nvSpPr>
        <p:spPr>
          <a:xfrm rot="-5400000">
            <a:off x="197990" y="192709"/>
            <a:ext cx="909000" cy="9090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8" name="Google Shape;1888;p17"/>
          <p:cNvSpPr/>
          <p:nvPr/>
        </p:nvSpPr>
        <p:spPr>
          <a:xfrm rot="5400000">
            <a:off x="198127" y="661765"/>
            <a:ext cx="462300" cy="462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89" name="Google Shape;1889;p17"/>
          <p:cNvGrpSpPr/>
          <p:nvPr/>
        </p:nvGrpSpPr>
        <p:grpSpPr>
          <a:xfrm rot="-5400000">
            <a:off x="414409" y="422820"/>
            <a:ext cx="935052" cy="469533"/>
            <a:chOff x="10576560" y="3328633"/>
            <a:chExt cx="1514255" cy="760500"/>
          </a:xfrm>
        </p:grpSpPr>
        <p:sp>
          <p:nvSpPr>
            <p:cNvPr id="1890" name="Google Shape;1890;p17"/>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1" name="Google Shape;1891;p17"/>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92" name="Google Shape;1892;p17"/>
          <p:cNvSpPr/>
          <p:nvPr/>
        </p:nvSpPr>
        <p:spPr>
          <a:xfrm flipH="1">
            <a:off x="432859" y="426086"/>
            <a:ext cx="476400" cy="476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93" name="Google Shape;1893;p17"/>
          <p:cNvSpPr/>
          <p:nvPr/>
        </p:nvSpPr>
        <p:spPr>
          <a:xfrm>
            <a:off x="434090" y="425095"/>
            <a:ext cx="476400" cy="476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894" name="Google Shape;1894;p17"/>
          <p:cNvGrpSpPr/>
          <p:nvPr/>
        </p:nvGrpSpPr>
        <p:grpSpPr>
          <a:xfrm rot="5400000">
            <a:off x="497206" y="477032"/>
            <a:ext cx="363461" cy="363402"/>
            <a:chOff x="9392653" y="5061283"/>
            <a:chExt cx="588600" cy="588600"/>
          </a:xfrm>
        </p:grpSpPr>
        <p:sp>
          <p:nvSpPr>
            <p:cNvPr id="1895" name="Google Shape;1895;p17"/>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6" name="Google Shape;1896;p17"/>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7" name="Google Shape;1897;p17"/>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98" name="Google Shape;1898;p17"/>
          <p:cNvSpPr/>
          <p:nvPr/>
        </p:nvSpPr>
        <p:spPr>
          <a:xfrm>
            <a:off x="302847" y="1240525"/>
            <a:ext cx="685200" cy="6855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99" name="Google Shape;1899;p17"/>
          <p:cNvSpPr/>
          <p:nvPr/>
        </p:nvSpPr>
        <p:spPr>
          <a:xfrm>
            <a:off x="407348" y="1345028"/>
            <a:ext cx="476400" cy="476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00" name="Google Shape;1900;p17"/>
          <p:cNvSpPr/>
          <p:nvPr/>
        </p:nvSpPr>
        <p:spPr>
          <a:xfrm rot="5400000">
            <a:off x="637919" y="1588915"/>
            <a:ext cx="462300" cy="462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1" name="Google Shape;1901;p17"/>
          <p:cNvSpPr/>
          <p:nvPr/>
        </p:nvSpPr>
        <p:spPr>
          <a:xfrm rot="5400000">
            <a:off x="559167" y="1501889"/>
            <a:ext cx="176400" cy="17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902" name="Google Shape;1902;p17"/>
          <p:cNvGrpSpPr/>
          <p:nvPr/>
        </p:nvGrpSpPr>
        <p:grpSpPr>
          <a:xfrm rot="5400000">
            <a:off x="377338" y="1325948"/>
            <a:ext cx="257220" cy="33340"/>
            <a:chOff x="10578164" y="275923"/>
            <a:chExt cx="416551" cy="54000"/>
          </a:xfrm>
        </p:grpSpPr>
        <p:sp>
          <p:nvSpPr>
            <p:cNvPr id="1903" name="Google Shape;1903;p1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4" name="Google Shape;1904;p1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5" name="Google Shape;1905;p1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906" name="Google Shape;1906;p17"/>
          <p:cNvGrpSpPr/>
          <p:nvPr/>
        </p:nvGrpSpPr>
        <p:grpSpPr>
          <a:xfrm rot="5400000">
            <a:off x="282743" y="1325948"/>
            <a:ext cx="257220" cy="33340"/>
            <a:chOff x="10578164" y="275923"/>
            <a:chExt cx="416551" cy="54000"/>
          </a:xfrm>
        </p:grpSpPr>
        <p:sp>
          <p:nvSpPr>
            <p:cNvPr id="1907" name="Google Shape;1907;p17"/>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8" name="Google Shape;1908;p17"/>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9" name="Google Shape;1909;p17"/>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910" name="Google Shape;1910;p17"/>
          <p:cNvGrpSpPr/>
          <p:nvPr/>
        </p:nvGrpSpPr>
        <p:grpSpPr>
          <a:xfrm rot="5400000">
            <a:off x="188148" y="1325948"/>
            <a:ext cx="257220" cy="33340"/>
            <a:chOff x="10578164" y="275923"/>
            <a:chExt cx="416551" cy="54000"/>
          </a:xfrm>
        </p:grpSpPr>
        <p:sp>
          <p:nvSpPr>
            <p:cNvPr id="1911" name="Google Shape;1911;p1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2" name="Google Shape;1912;p1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3" name="Google Shape;1913;p1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914" name="Google Shape;1914;p17"/>
          <p:cNvGrpSpPr/>
          <p:nvPr/>
        </p:nvGrpSpPr>
        <p:grpSpPr>
          <a:xfrm rot="5400000">
            <a:off x="830007" y="1800419"/>
            <a:ext cx="257220" cy="33340"/>
            <a:chOff x="10578164" y="275923"/>
            <a:chExt cx="416551" cy="54000"/>
          </a:xfrm>
        </p:grpSpPr>
        <p:sp>
          <p:nvSpPr>
            <p:cNvPr id="1915" name="Google Shape;1915;p1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6" name="Google Shape;1916;p1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7" name="Google Shape;1917;p1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918" name="Google Shape;1918;p17"/>
          <p:cNvGrpSpPr/>
          <p:nvPr/>
        </p:nvGrpSpPr>
        <p:grpSpPr>
          <a:xfrm rot="5400000">
            <a:off x="735412" y="1800419"/>
            <a:ext cx="257220" cy="33340"/>
            <a:chOff x="10578164" y="275923"/>
            <a:chExt cx="416551" cy="54000"/>
          </a:xfrm>
        </p:grpSpPr>
        <p:sp>
          <p:nvSpPr>
            <p:cNvPr id="1919" name="Google Shape;1919;p17"/>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20" name="Google Shape;1920;p17"/>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21" name="Google Shape;1921;p17"/>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922" name="Google Shape;1922;p17"/>
          <p:cNvGrpSpPr/>
          <p:nvPr/>
        </p:nvGrpSpPr>
        <p:grpSpPr>
          <a:xfrm rot="5400000">
            <a:off x="640817" y="1800419"/>
            <a:ext cx="257220" cy="33340"/>
            <a:chOff x="10578164" y="275923"/>
            <a:chExt cx="416551" cy="54000"/>
          </a:xfrm>
        </p:grpSpPr>
        <p:sp>
          <p:nvSpPr>
            <p:cNvPr id="1923" name="Google Shape;1923;p1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24" name="Google Shape;1924;p1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25" name="Google Shape;1925;p1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926" name="Google Shape;1926;p17"/>
          <p:cNvSpPr/>
          <p:nvPr/>
        </p:nvSpPr>
        <p:spPr>
          <a:xfrm rot="5400000">
            <a:off x="635797" y="2051640"/>
            <a:ext cx="462300" cy="46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27" name="Google Shape;1927;p17"/>
          <p:cNvSpPr/>
          <p:nvPr/>
        </p:nvSpPr>
        <p:spPr>
          <a:xfrm>
            <a:off x="646418" y="2523139"/>
            <a:ext cx="462300" cy="46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928" name="Google Shape;1928;p17"/>
          <p:cNvGrpSpPr/>
          <p:nvPr/>
        </p:nvGrpSpPr>
        <p:grpSpPr>
          <a:xfrm rot="5400000">
            <a:off x="526192" y="2286663"/>
            <a:ext cx="697193" cy="462309"/>
            <a:chOff x="10624861" y="3933984"/>
            <a:chExt cx="1115330" cy="748800"/>
          </a:xfrm>
        </p:grpSpPr>
        <p:cxnSp>
          <p:nvCxnSpPr>
            <p:cNvPr id="1929" name="Google Shape;1929;p17"/>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30" name="Google Shape;1930;p17"/>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31" name="Google Shape;1931;p17"/>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32" name="Google Shape;1932;p17"/>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33" name="Google Shape;1933;p17"/>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34" name="Google Shape;1934;p17"/>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35" name="Google Shape;1935;p17"/>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936" name="Google Shape;1936;p17"/>
          <p:cNvSpPr/>
          <p:nvPr/>
        </p:nvSpPr>
        <p:spPr>
          <a:xfrm rot="10800000">
            <a:off x="204658" y="2996939"/>
            <a:ext cx="909000" cy="9090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37" name="Google Shape;1937;p17"/>
          <p:cNvSpPr/>
          <p:nvPr/>
        </p:nvSpPr>
        <p:spPr>
          <a:xfrm rot="10800000" flipH="1">
            <a:off x="193211" y="2981037"/>
            <a:ext cx="924900" cy="924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38" name="Google Shape;1938;p17"/>
          <p:cNvSpPr/>
          <p:nvPr/>
        </p:nvSpPr>
        <p:spPr>
          <a:xfrm rot="10800000" flipH="1">
            <a:off x="424385" y="3208991"/>
            <a:ext cx="462300" cy="462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39" name="Google Shape;1939;p17"/>
          <p:cNvSpPr/>
          <p:nvPr/>
        </p:nvSpPr>
        <p:spPr>
          <a:xfrm rot="10800000" flipH="1">
            <a:off x="539972" y="3324402"/>
            <a:ext cx="231300" cy="231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34" name="Group 133">
            <a:extLst>
              <a:ext uri="{FF2B5EF4-FFF2-40B4-BE49-F238E27FC236}">
                <a16:creationId xmlns:a16="http://schemas.microsoft.com/office/drawing/2014/main" id="{58EE7E7D-4E40-45D1-9FB3-2663EADEFB09}"/>
              </a:ext>
            </a:extLst>
          </p:cNvPr>
          <p:cNvGrpSpPr/>
          <p:nvPr userDrawn="1"/>
        </p:nvGrpSpPr>
        <p:grpSpPr>
          <a:xfrm flipV="1">
            <a:off x="11102195" y="773498"/>
            <a:ext cx="431321" cy="207753"/>
            <a:chOff x="11184673" y="2647468"/>
            <a:chExt cx="748937" cy="369772"/>
          </a:xfrm>
        </p:grpSpPr>
        <p:cxnSp>
          <p:nvCxnSpPr>
            <p:cNvPr id="135" name="Straight Connector 134">
              <a:extLst>
                <a:ext uri="{FF2B5EF4-FFF2-40B4-BE49-F238E27FC236}">
                  <a16:creationId xmlns:a16="http://schemas.microsoft.com/office/drawing/2014/main" id="{0C0BD40F-D987-4F85-97CA-F42F204B6F6C}"/>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E73578B-EF61-4785-B23D-3A9E75666940}"/>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BA647D46-C952-4E51-87CF-64345E199152}"/>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1940"/>
        <p:cNvGrpSpPr/>
        <p:nvPr/>
      </p:nvGrpSpPr>
      <p:grpSpPr>
        <a:xfrm>
          <a:off x="0" y="0"/>
          <a:ext cx="0" cy="0"/>
          <a:chOff x="0" y="0"/>
          <a:chExt cx="0" cy="0"/>
        </a:xfrm>
      </p:grpSpPr>
      <p:sp>
        <p:nvSpPr>
          <p:cNvPr id="1941" name="Google Shape;1941;p18"/>
          <p:cNvSpPr txBox="1">
            <a:spLocks noGrp="1"/>
          </p:cNvSpPr>
          <p:nvPr>
            <p:ph type="subTitle" idx="1"/>
          </p:nvPr>
        </p:nvSpPr>
        <p:spPr>
          <a:xfrm>
            <a:off x="41560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dirty="0"/>
          </a:p>
        </p:txBody>
      </p:sp>
      <p:sp>
        <p:nvSpPr>
          <p:cNvPr id="1942" name="Google Shape;1942;p18"/>
          <p:cNvSpPr txBox="1">
            <a:spLocks noGrp="1"/>
          </p:cNvSpPr>
          <p:nvPr>
            <p:ph type="subTitle" idx="2"/>
          </p:nvPr>
        </p:nvSpPr>
        <p:spPr>
          <a:xfrm>
            <a:off x="277537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dirty="0"/>
          </a:p>
        </p:txBody>
      </p:sp>
      <p:sp>
        <p:nvSpPr>
          <p:cNvPr id="1943" name="Google Shape;1943;p18"/>
          <p:cNvSpPr txBox="1">
            <a:spLocks noGrp="1"/>
          </p:cNvSpPr>
          <p:nvPr>
            <p:ph type="subTitle" idx="3"/>
          </p:nvPr>
        </p:nvSpPr>
        <p:spPr>
          <a:xfrm>
            <a:off x="513515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944" name="Google Shape;1944;p18"/>
          <p:cNvSpPr txBox="1">
            <a:spLocks noGrp="1"/>
          </p:cNvSpPr>
          <p:nvPr>
            <p:ph type="subTitle" idx="4"/>
          </p:nvPr>
        </p:nvSpPr>
        <p:spPr>
          <a:xfrm>
            <a:off x="749493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945" name="Google Shape;1945;p18"/>
          <p:cNvSpPr txBox="1">
            <a:spLocks noGrp="1"/>
          </p:cNvSpPr>
          <p:nvPr>
            <p:ph type="subTitle" idx="5"/>
          </p:nvPr>
        </p:nvSpPr>
        <p:spPr>
          <a:xfrm>
            <a:off x="985470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946" name="Google Shape;1946;p18"/>
          <p:cNvSpPr txBox="1">
            <a:spLocks noGrp="1"/>
          </p:cNvSpPr>
          <p:nvPr>
            <p:ph type="title"/>
          </p:nvPr>
        </p:nvSpPr>
        <p:spPr>
          <a:xfrm>
            <a:off x="415600" y="974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947" name="Google Shape;1947;p18"/>
          <p:cNvSpPr txBox="1">
            <a:spLocks noGrp="1"/>
          </p:cNvSpPr>
          <p:nvPr>
            <p:ph type="body" idx="6"/>
          </p:nvPr>
        </p:nvSpPr>
        <p:spPr>
          <a:xfrm>
            <a:off x="415600" y="3238625"/>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1948" name="Google Shape;1948;p18"/>
          <p:cNvSpPr txBox="1">
            <a:spLocks noGrp="1"/>
          </p:cNvSpPr>
          <p:nvPr>
            <p:ph type="body" idx="7"/>
          </p:nvPr>
        </p:nvSpPr>
        <p:spPr>
          <a:xfrm>
            <a:off x="277537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949" name="Google Shape;1949;p18"/>
          <p:cNvSpPr txBox="1">
            <a:spLocks noGrp="1"/>
          </p:cNvSpPr>
          <p:nvPr>
            <p:ph type="body" idx="8"/>
          </p:nvPr>
        </p:nvSpPr>
        <p:spPr>
          <a:xfrm>
            <a:off x="513515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950" name="Google Shape;1950;p18"/>
          <p:cNvSpPr txBox="1">
            <a:spLocks noGrp="1"/>
          </p:cNvSpPr>
          <p:nvPr>
            <p:ph type="body" idx="9"/>
          </p:nvPr>
        </p:nvSpPr>
        <p:spPr>
          <a:xfrm>
            <a:off x="749492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951" name="Google Shape;1951;p18"/>
          <p:cNvSpPr txBox="1">
            <a:spLocks noGrp="1"/>
          </p:cNvSpPr>
          <p:nvPr>
            <p:ph type="body" idx="13"/>
          </p:nvPr>
        </p:nvSpPr>
        <p:spPr>
          <a:xfrm>
            <a:off x="985470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1952"/>
        <p:cNvGrpSpPr/>
        <p:nvPr/>
      </p:nvGrpSpPr>
      <p:grpSpPr>
        <a:xfrm>
          <a:off x="0" y="0"/>
          <a:ext cx="0" cy="0"/>
          <a:chOff x="0" y="0"/>
          <a:chExt cx="0" cy="0"/>
        </a:xfrm>
      </p:grpSpPr>
      <p:sp>
        <p:nvSpPr>
          <p:cNvPr id="2025" name="Google Shape;2025;p19"/>
          <p:cNvSpPr/>
          <p:nvPr/>
        </p:nvSpPr>
        <p:spPr>
          <a:xfrm>
            <a:off x="1897111" y="158672"/>
            <a:ext cx="904200" cy="870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2" name="Group 231">
            <a:extLst>
              <a:ext uri="{FF2B5EF4-FFF2-40B4-BE49-F238E27FC236}">
                <a16:creationId xmlns:a16="http://schemas.microsoft.com/office/drawing/2014/main" id="{CBBD7D17-8BF9-4A20-B05A-A8191B2C07FD}"/>
              </a:ext>
            </a:extLst>
          </p:cNvPr>
          <p:cNvGrpSpPr/>
          <p:nvPr userDrawn="1"/>
        </p:nvGrpSpPr>
        <p:grpSpPr>
          <a:xfrm flipV="1">
            <a:off x="1895791" y="161027"/>
            <a:ext cx="915397" cy="770626"/>
            <a:chOff x="3210946" y="234733"/>
            <a:chExt cx="1560780" cy="1298611"/>
          </a:xfrm>
        </p:grpSpPr>
        <p:cxnSp>
          <p:nvCxnSpPr>
            <p:cNvPr id="233" name="Straight Connector 232">
              <a:extLst>
                <a:ext uri="{FF2B5EF4-FFF2-40B4-BE49-F238E27FC236}">
                  <a16:creationId xmlns:a16="http://schemas.microsoft.com/office/drawing/2014/main" id="{881844B1-852A-4B5D-90A6-EE90AB1DDBEE}"/>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1A0A0B7-AB87-422E-98AB-C8B0C75866A9}"/>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B0C19F1B-715A-4F2D-A0BE-A8258F54ADE2}"/>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4E8B9E45-D301-4609-A5EE-F5C8A951E4DC}"/>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29C75746-8782-4823-BC5B-382E820CB628}"/>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0BAF8F0D-9C24-4320-8AFE-62F79EBF7BFF}"/>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A22E11AB-87A1-4598-8834-EE7EFBE4F4BB}"/>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F8B9B6CF-11D2-47F9-B058-FF8324AE3B75}"/>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109" name="Google Shape;2109;p19"/>
          <p:cNvSpPr/>
          <p:nvPr/>
        </p:nvSpPr>
        <p:spPr>
          <a:xfrm rot="10800000">
            <a:off x="10182913" y="5794463"/>
            <a:ext cx="939900" cy="904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5" name="Group 214">
            <a:extLst>
              <a:ext uri="{FF2B5EF4-FFF2-40B4-BE49-F238E27FC236}">
                <a16:creationId xmlns:a16="http://schemas.microsoft.com/office/drawing/2014/main" id="{3E1A157D-18FB-4E16-88A2-E546A87D61C6}"/>
              </a:ext>
            </a:extLst>
          </p:cNvPr>
          <p:cNvGrpSpPr/>
          <p:nvPr userDrawn="1"/>
        </p:nvGrpSpPr>
        <p:grpSpPr>
          <a:xfrm flipV="1">
            <a:off x="10171397" y="5900467"/>
            <a:ext cx="952963" cy="802251"/>
            <a:chOff x="3210946" y="234733"/>
            <a:chExt cx="1560780" cy="1298611"/>
          </a:xfrm>
        </p:grpSpPr>
        <p:cxnSp>
          <p:nvCxnSpPr>
            <p:cNvPr id="216" name="Straight Connector 215">
              <a:extLst>
                <a:ext uri="{FF2B5EF4-FFF2-40B4-BE49-F238E27FC236}">
                  <a16:creationId xmlns:a16="http://schemas.microsoft.com/office/drawing/2014/main" id="{D3582854-30D7-412A-9351-7197E972C464}"/>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034144BB-BB9D-4050-8D34-B861B49BAF26}"/>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DBBBC6B-B5C1-45A2-8689-A310669F35EA}"/>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1A152ACB-5426-42EC-8D55-E63436E7EE45}"/>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71FF8E4D-1F55-467F-9091-956CF9C6F4B1}"/>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A9581B88-AD56-4693-9B2F-F742350D02F0}"/>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1299105-8422-4E6A-90EC-F046CF4874F2}"/>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A011874D-5A07-400F-AD98-E7506F933032}"/>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953" name="Google Shape;1953;p19"/>
          <p:cNvSpPr txBox="1">
            <a:spLocks noGrp="1"/>
          </p:cNvSpPr>
          <p:nvPr>
            <p:ph type="title"/>
          </p:nvPr>
        </p:nvSpPr>
        <p:spPr>
          <a:xfrm>
            <a:off x="1808220" y="4827125"/>
            <a:ext cx="8575800" cy="5574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1954" name="Google Shape;1954;p19"/>
          <p:cNvSpPr txBox="1">
            <a:spLocks noGrp="1"/>
          </p:cNvSpPr>
          <p:nvPr>
            <p:ph type="body" idx="1"/>
          </p:nvPr>
        </p:nvSpPr>
        <p:spPr>
          <a:xfrm>
            <a:off x="1807989" y="5647280"/>
            <a:ext cx="8575800" cy="936900"/>
          </a:xfrm>
          <a:prstGeom prst="rect">
            <a:avLst/>
          </a:prstGeom>
        </p:spPr>
        <p:txBody>
          <a:bodyPr spcFirstLastPara="1" wrap="square" lIns="121900" tIns="121900" rIns="121900" bIns="121900" anchor="t" anchorCtr="0">
            <a:noAutofit/>
          </a:bodyPr>
          <a:lstStyle>
            <a:lvl1pPr marL="457200" lvl="0" indent="-317500" algn="ctr">
              <a:spcBef>
                <a:spcPts val="0"/>
              </a:spcBef>
              <a:spcAft>
                <a:spcPts val="0"/>
              </a:spcAft>
              <a:buSzPts val="1400"/>
              <a:buChar char="●"/>
              <a:defRPr sz="1400"/>
            </a:lvl1pPr>
            <a:lvl2pPr marL="914400" lvl="1" indent="-317500" algn="ctr">
              <a:spcBef>
                <a:spcPts val="2100"/>
              </a:spcBef>
              <a:spcAft>
                <a:spcPts val="0"/>
              </a:spcAft>
              <a:buSzPts val="1400"/>
              <a:buChar char="○"/>
              <a:defRPr sz="1400"/>
            </a:lvl2pPr>
            <a:lvl3pPr marL="1371600" lvl="2" indent="-317500" algn="ctr">
              <a:spcBef>
                <a:spcPts val="2100"/>
              </a:spcBef>
              <a:spcAft>
                <a:spcPts val="0"/>
              </a:spcAft>
              <a:buSzPts val="1400"/>
              <a:buChar char="■"/>
              <a:defRPr sz="1400"/>
            </a:lvl3pPr>
            <a:lvl4pPr marL="1828800" lvl="3" indent="-317500" algn="ctr">
              <a:spcBef>
                <a:spcPts val="2100"/>
              </a:spcBef>
              <a:spcAft>
                <a:spcPts val="0"/>
              </a:spcAft>
              <a:buSzPts val="1400"/>
              <a:buChar char="●"/>
              <a:defRPr sz="1400"/>
            </a:lvl4pPr>
            <a:lvl5pPr marL="2286000" lvl="4" indent="-317500" algn="ctr">
              <a:spcBef>
                <a:spcPts val="2100"/>
              </a:spcBef>
              <a:spcAft>
                <a:spcPts val="0"/>
              </a:spcAft>
              <a:buSzPts val="1400"/>
              <a:buChar char="○"/>
              <a:defRPr sz="1400"/>
            </a:lvl5pPr>
            <a:lvl6pPr marL="2743200" lvl="5" indent="-317500" algn="ctr">
              <a:spcBef>
                <a:spcPts val="2100"/>
              </a:spcBef>
              <a:spcAft>
                <a:spcPts val="0"/>
              </a:spcAft>
              <a:buSzPts val="1400"/>
              <a:buChar char="■"/>
              <a:defRPr sz="1400"/>
            </a:lvl6pPr>
            <a:lvl7pPr marL="3200400" lvl="6" indent="-317500" algn="ctr">
              <a:spcBef>
                <a:spcPts val="2100"/>
              </a:spcBef>
              <a:spcAft>
                <a:spcPts val="0"/>
              </a:spcAft>
              <a:buSzPts val="1400"/>
              <a:buChar char="●"/>
              <a:defRPr sz="1400"/>
            </a:lvl7pPr>
            <a:lvl8pPr marL="3657600" lvl="7" indent="-317500" algn="ctr">
              <a:spcBef>
                <a:spcPts val="2100"/>
              </a:spcBef>
              <a:spcAft>
                <a:spcPts val="0"/>
              </a:spcAft>
              <a:buSzPts val="1400"/>
              <a:buChar char="○"/>
              <a:defRPr sz="1400"/>
            </a:lvl8pPr>
            <a:lvl9pPr marL="4114800" lvl="8" indent="-317500" algn="ctr">
              <a:spcBef>
                <a:spcPts val="2100"/>
              </a:spcBef>
              <a:spcAft>
                <a:spcPts val="2100"/>
              </a:spcAft>
              <a:buSzPts val="1400"/>
              <a:buChar char="■"/>
              <a:defRPr sz="1400"/>
            </a:lvl9pPr>
          </a:lstStyle>
          <a:p>
            <a:endParaRPr dirty="0"/>
          </a:p>
        </p:txBody>
      </p:sp>
      <p:grpSp>
        <p:nvGrpSpPr>
          <p:cNvPr id="1955" name="Google Shape;1955;p19"/>
          <p:cNvGrpSpPr/>
          <p:nvPr/>
        </p:nvGrpSpPr>
        <p:grpSpPr>
          <a:xfrm>
            <a:off x="1139427" y="1441965"/>
            <a:ext cx="649680" cy="436176"/>
            <a:chOff x="10624861" y="3933984"/>
            <a:chExt cx="1115330" cy="748800"/>
          </a:xfrm>
        </p:grpSpPr>
        <p:cxnSp>
          <p:nvCxnSpPr>
            <p:cNvPr id="1956" name="Google Shape;1956;p1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57" name="Google Shape;1957;p1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58" name="Google Shape;1958;p1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59" name="Google Shape;1959;p1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0" name="Google Shape;1960;p1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1" name="Google Shape;1961;p1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2" name="Google Shape;1962;p1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963" name="Google Shape;1963;p19"/>
          <p:cNvSpPr/>
          <p:nvPr/>
        </p:nvSpPr>
        <p:spPr>
          <a:xfrm>
            <a:off x="159730" y="151997"/>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64" name="Google Shape;1964;p19"/>
          <p:cNvSpPr/>
          <p:nvPr/>
        </p:nvSpPr>
        <p:spPr>
          <a:xfrm>
            <a:off x="166939" y="152398"/>
            <a:ext cx="857400" cy="857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965" name="Google Shape;1965;p19"/>
          <p:cNvGrpSpPr/>
          <p:nvPr/>
        </p:nvGrpSpPr>
        <p:grpSpPr>
          <a:xfrm>
            <a:off x="159886" y="582268"/>
            <a:ext cx="430783" cy="436176"/>
            <a:chOff x="8943245" y="2438859"/>
            <a:chExt cx="739541" cy="748800"/>
          </a:xfrm>
        </p:grpSpPr>
        <p:cxnSp>
          <p:nvCxnSpPr>
            <p:cNvPr id="1966" name="Google Shape;1966;p19"/>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7" name="Google Shape;1967;p19"/>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8" name="Google Shape;1968;p19"/>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9" name="Google Shape;1969;p19"/>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70" name="Google Shape;1970;p19"/>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971" name="Google Shape;1971;p19"/>
          <p:cNvSpPr/>
          <p:nvPr/>
        </p:nvSpPr>
        <p:spPr>
          <a:xfrm>
            <a:off x="248635" y="260525"/>
            <a:ext cx="639300" cy="639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72" name="Google Shape;1972;p19"/>
          <p:cNvSpPr/>
          <p:nvPr/>
        </p:nvSpPr>
        <p:spPr>
          <a:xfrm>
            <a:off x="363102" y="374993"/>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73" name="Google Shape;1973;p19"/>
          <p:cNvSpPr/>
          <p:nvPr/>
        </p:nvSpPr>
        <p:spPr>
          <a:xfrm>
            <a:off x="467289" y="479181"/>
            <a:ext cx="201900" cy="201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74" name="Google Shape;1974;p19"/>
          <p:cNvSpPr/>
          <p:nvPr/>
        </p:nvSpPr>
        <p:spPr>
          <a:xfrm>
            <a:off x="1027811" y="151997"/>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75" name="Google Shape;1975;p19"/>
          <p:cNvSpPr/>
          <p:nvPr/>
        </p:nvSpPr>
        <p:spPr>
          <a:xfrm>
            <a:off x="1026877" y="588377"/>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976" name="Google Shape;1976;p19"/>
          <p:cNvGrpSpPr/>
          <p:nvPr/>
        </p:nvGrpSpPr>
        <p:grpSpPr>
          <a:xfrm>
            <a:off x="1141296" y="581334"/>
            <a:ext cx="215392" cy="436176"/>
            <a:chOff x="10628069" y="2437255"/>
            <a:chExt cx="369772" cy="748800"/>
          </a:xfrm>
        </p:grpSpPr>
        <p:cxnSp>
          <p:nvCxnSpPr>
            <p:cNvPr id="1977" name="Google Shape;1977;p1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978" name="Google Shape;1978;p1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979" name="Google Shape;1979;p1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980" name="Google Shape;1980;p19"/>
          <p:cNvSpPr/>
          <p:nvPr/>
        </p:nvSpPr>
        <p:spPr>
          <a:xfrm>
            <a:off x="1133534" y="259589"/>
            <a:ext cx="231000" cy="231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1" name="Google Shape;1981;p19"/>
          <p:cNvSpPr/>
          <p:nvPr/>
        </p:nvSpPr>
        <p:spPr>
          <a:xfrm>
            <a:off x="1189132" y="315187"/>
            <a:ext cx="119700" cy="119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2" name="Google Shape;1982;p19"/>
          <p:cNvSpPr/>
          <p:nvPr/>
        </p:nvSpPr>
        <p:spPr>
          <a:xfrm rot="5400000">
            <a:off x="1465366" y="589514"/>
            <a:ext cx="436200" cy="436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7" name="Google Shape;1987;p19"/>
          <p:cNvSpPr/>
          <p:nvPr/>
        </p:nvSpPr>
        <p:spPr>
          <a:xfrm>
            <a:off x="1477871" y="166614"/>
            <a:ext cx="410100" cy="4101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8" name="Google Shape;1988;p19"/>
          <p:cNvSpPr/>
          <p:nvPr/>
        </p:nvSpPr>
        <p:spPr>
          <a:xfrm>
            <a:off x="1564303" y="253048"/>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9" name="Google Shape;1989;p19"/>
          <p:cNvSpPr/>
          <p:nvPr/>
        </p:nvSpPr>
        <p:spPr>
          <a:xfrm>
            <a:off x="1619901" y="308646"/>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0" name="Google Shape;1990;p19"/>
          <p:cNvSpPr/>
          <p:nvPr/>
        </p:nvSpPr>
        <p:spPr>
          <a:xfrm rot="-5400000">
            <a:off x="166004" y="1020361"/>
            <a:ext cx="857400" cy="857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1" name="Google Shape;1991;p19"/>
          <p:cNvSpPr/>
          <p:nvPr/>
        </p:nvSpPr>
        <p:spPr>
          <a:xfrm rot="-5400000">
            <a:off x="271459" y="1125804"/>
            <a:ext cx="646500" cy="646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2" name="Google Shape;1992;p19"/>
          <p:cNvSpPr/>
          <p:nvPr/>
        </p:nvSpPr>
        <p:spPr>
          <a:xfrm rot="-5400000">
            <a:off x="370042" y="1224622"/>
            <a:ext cx="449100" cy="44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3" name="Google Shape;1993;p19"/>
          <p:cNvSpPr/>
          <p:nvPr/>
        </p:nvSpPr>
        <p:spPr>
          <a:xfrm rot="-5400000">
            <a:off x="486844" y="1337062"/>
            <a:ext cx="229200" cy="229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4" name="Google Shape;1994;p19"/>
          <p:cNvSpPr/>
          <p:nvPr/>
        </p:nvSpPr>
        <p:spPr>
          <a:xfrm rot="-5400000" flipH="1">
            <a:off x="165069" y="1013946"/>
            <a:ext cx="857400" cy="8574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5" name="Google Shape;1995;p19"/>
          <p:cNvSpPr/>
          <p:nvPr/>
        </p:nvSpPr>
        <p:spPr>
          <a:xfrm rot="5400000">
            <a:off x="169610" y="1013946"/>
            <a:ext cx="857400" cy="8574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6" name="Google Shape;1996;p19"/>
          <p:cNvSpPr/>
          <p:nvPr/>
        </p:nvSpPr>
        <p:spPr>
          <a:xfrm rot="-5400000" flipH="1">
            <a:off x="374714" y="1212378"/>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7" name="Google Shape;1997;p19"/>
          <p:cNvSpPr/>
          <p:nvPr/>
        </p:nvSpPr>
        <p:spPr>
          <a:xfrm rot="-5400000" flipH="1">
            <a:off x="485910" y="1319235"/>
            <a:ext cx="229200" cy="229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998" name="Google Shape;1998;p19"/>
          <p:cNvGrpSpPr/>
          <p:nvPr/>
        </p:nvGrpSpPr>
        <p:grpSpPr>
          <a:xfrm>
            <a:off x="1140361" y="1016789"/>
            <a:ext cx="649680" cy="436176"/>
            <a:chOff x="10626465" y="3184818"/>
            <a:chExt cx="1115330" cy="748800"/>
          </a:xfrm>
        </p:grpSpPr>
        <p:cxnSp>
          <p:nvCxnSpPr>
            <p:cNvPr id="1999" name="Google Shape;1999;p19"/>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0" name="Google Shape;2000;p19"/>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1" name="Google Shape;2001;p19"/>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2" name="Google Shape;2002;p19"/>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3" name="Google Shape;2003;p19"/>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4" name="Google Shape;2004;p19"/>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5" name="Google Shape;2005;p19"/>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006" name="Google Shape;2006;p19"/>
          <p:cNvSpPr/>
          <p:nvPr/>
        </p:nvSpPr>
        <p:spPr>
          <a:xfrm>
            <a:off x="1022338" y="1028628"/>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7" name="Google Shape;2007;p19"/>
          <p:cNvSpPr/>
          <p:nvPr/>
        </p:nvSpPr>
        <p:spPr>
          <a:xfrm rot="-5400000">
            <a:off x="1469787" y="1020179"/>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08" name="Google Shape;2008;p19"/>
          <p:cNvGrpSpPr/>
          <p:nvPr/>
        </p:nvGrpSpPr>
        <p:grpSpPr>
          <a:xfrm rot="10800000">
            <a:off x="1021263" y="1453742"/>
            <a:ext cx="882053" cy="442991"/>
            <a:chOff x="10576560" y="3328633"/>
            <a:chExt cx="1514255" cy="760500"/>
          </a:xfrm>
        </p:grpSpPr>
        <p:sp>
          <p:nvSpPr>
            <p:cNvPr id="2009" name="Google Shape;2009;p19"/>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0" name="Google Shape;2010;p19"/>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011" name="Google Shape;2011;p19"/>
          <p:cNvSpPr/>
          <p:nvPr/>
        </p:nvSpPr>
        <p:spPr>
          <a:xfrm rot="2700000">
            <a:off x="1311124" y="1299234"/>
            <a:ext cx="315228" cy="31522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2" name="Google Shape;2012;p19"/>
          <p:cNvSpPr/>
          <p:nvPr/>
        </p:nvSpPr>
        <p:spPr>
          <a:xfrm>
            <a:off x="1350320" y="1339792"/>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3" name="Google Shape;2013;p19"/>
          <p:cNvSpPr/>
          <p:nvPr/>
        </p:nvSpPr>
        <p:spPr>
          <a:xfrm>
            <a:off x="1405976" y="1395449"/>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4" name="Google Shape;2014;p19"/>
          <p:cNvSpPr/>
          <p:nvPr/>
        </p:nvSpPr>
        <p:spPr>
          <a:xfrm rot="10800000">
            <a:off x="162124" y="1883899"/>
            <a:ext cx="857400" cy="8574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15" name="Google Shape;2015;p19"/>
          <p:cNvSpPr/>
          <p:nvPr/>
        </p:nvSpPr>
        <p:spPr>
          <a:xfrm>
            <a:off x="604505" y="2305050"/>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6" name="Google Shape;2016;p19"/>
          <p:cNvGrpSpPr/>
          <p:nvPr/>
        </p:nvGrpSpPr>
        <p:grpSpPr>
          <a:xfrm rot="10800000">
            <a:off x="159712" y="1874358"/>
            <a:ext cx="882053" cy="442991"/>
            <a:chOff x="10576560" y="3328633"/>
            <a:chExt cx="1514255" cy="760500"/>
          </a:xfrm>
        </p:grpSpPr>
        <p:sp>
          <p:nvSpPr>
            <p:cNvPr id="2017" name="Google Shape;2017;p19"/>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8" name="Google Shape;2018;p19"/>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019" name="Google Shape;2019;p19"/>
          <p:cNvSpPr/>
          <p:nvPr/>
        </p:nvSpPr>
        <p:spPr>
          <a:xfrm rot="-5400000" flipH="1">
            <a:off x="382178" y="2070308"/>
            <a:ext cx="449100" cy="4491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20" name="Google Shape;2020;p19"/>
          <p:cNvSpPr/>
          <p:nvPr/>
        </p:nvSpPr>
        <p:spPr>
          <a:xfrm rot="-5400000">
            <a:off x="381244" y="2069470"/>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021" name="Google Shape;2021;p19"/>
          <p:cNvGrpSpPr/>
          <p:nvPr/>
        </p:nvGrpSpPr>
        <p:grpSpPr>
          <a:xfrm>
            <a:off x="430065" y="2116492"/>
            <a:ext cx="342860" cy="342859"/>
            <a:chOff x="9392653" y="5061283"/>
            <a:chExt cx="588600" cy="588600"/>
          </a:xfrm>
        </p:grpSpPr>
        <p:sp>
          <p:nvSpPr>
            <p:cNvPr id="2022" name="Google Shape;2022;p19"/>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23" name="Google Shape;2023;p19"/>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24" name="Google Shape;2024;p19"/>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35" name="Google Shape;2035;p19"/>
          <p:cNvGrpSpPr/>
          <p:nvPr/>
        </p:nvGrpSpPr>
        <p:grpSpPr>
          <a:xfrm rot="-59612">
            <a:off x="1910406" y="149763"/>
            <a:ext cx="893366" cy="893311"/>
            <a:chOff x="3247624" y="213651"/>
            <a:chExt cx="1533709" cy="1533614"/>
          </a:xfrm>
        </p:grpSpPr>
        <p:sp>
          <p:nvSpPr>
            <p:cNvPr id="2036" name="Google Shape;2036;p19"/>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37" name="Google Shape;2037;p19"/>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038" name="Google Shape;2038;p19"/>
          <p:cNvSpPr/>
          <p:nvPr/>
        </p:nvSpPr>
        <p:spPr>
          <a:xfrm>
            <a:off x="2152024" y="391045"/>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9" name="Google Shape;2039;p19"/>
          <p:cNvSpPr/>
          <p:nvPr/>
        </p:nvSpPr>
        <p:spPr>
          <a:xfrm>
            <a:off x="2253175" y="492197"/>
            <a:ext cx="207900" cy="20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40" name="Google Shape;2040;p19"/>
          <p:cNvGrpSpPr/>
          <p:nvPr/>
        </p:nvGrpSpPr>
        <p:grpSpPr>
          <a:xfrm rot="10800000">
            <a:off x="11235976" y="4911721"/>
            <a:ext cx="675221" cy="453324"/>
            <a:chOff x="10624861" y="3933984"/>
            <a:chExt cx="1115330" cy="748800"/>
          </a:xfrm>
        </p:grpSpPr>
        <p:cxnSp>
          <p:nvCxnSpPr>
            <p:cNvPr id="2041" name="Google Shape;2041;p1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2" name="Google Shape;2042;p1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3" name="Google Shape;2043;p1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4" name="Google Shape;2044;p1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5" name="Google Shape;2045;p1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6" name="Google Shape;2046;p1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7" name="Google Shape;2047;p1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048" name="Google Shape;2048;p19"/>
          <p:cNvSpPr/>
          <p:nvPr/>
        </p:nvSpPr>
        <p:spPr>
          <a:xfrm rot="5400000" flipH="1">
            <a:off x="11128664" y="4016816"/>
            <a:ext cx="885900" cy="909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49" name="Google Shape;2049;p19"/>
          <p:cNvSpPr/>
          <p:nvPr/>
        </p:nvSpPr>
        <p:spPr>
          <a:xfrm rot="10800000">
            <a:off x="11572802" y="6252001"/>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50" name="Google Shape;2050;p19"/>
          <p:cNvSpPr/>
          <p:nvPr/>
        </p:nvSpPr>
        <p:spPr>
          <a:xfrm rot="10800000">
            <a:off x="11573773" y="579841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51" name="Google Shape;2051;p19"/>
          <p:cNvGrpSpPr/>
          <p:nvPr/>
        </p:nvGrpSpPr>
        <p:grpSpPr>
          <a:xfrm rot="10800000">
            <a:off x="11685395" y="5806185"/>
            <a:ext cx="223860" cy="453324"/>
            <a:chOff x="10628069" y="2437255"/>
            <a:chExt cx="369772" cy="748800"/>
          </a:xfrm>
        </p:grpSpPr>
        <p:cxnSp>
          <p:nvCxnSpPr>
            <p:cNvPr id="2052" name="Google Shape;2052;p1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053" name="Google Shape;2053;p1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054" name="Google Shape;2054;p1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055" name="Google Shape;2055;p19"/>
          <p:cNvSpPr/>
          <p:nvPr/>
        </p:nvSpPr>
        <p:spPr>
          <a:xfrm rot="10800000">
            <a:off x="11676509" y="6353766"/>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56" name="Google Shape;2056;p19"/>
          <p:cNvSpPr/>
          <p:nvPr/>
        </p:nvSpPr>
        <p:spPr>
          <a:xfrm rot="10800000">
            <a:off x="11734518" y="6411775"/>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57" name="Google Shape;2057;p19"/>
          <p:cNvSpPr/>
          <p:nvPr/>
        </p:nvSpPr>
        <p:spPr>
          <a:xfrm rot="-5400000">
            <a:off x="11118182" y="5797230"/>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2" name="Google Shape;2062;p19"/>
          <p:cNvSpPr/>
          <p:nvPr/>
        </p:nvSpPr>
        <p:spPr>
          <a:xfrm rot="10800000">
            <a:off x="11132289" y="6264107"/>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3" name="Google Shape;2063;p19"/>
          <p:cNvSpPr/>
          <p:nvPr/>
        </p:nvSpPr>
        <p:spPr>
          <a:xfrm rot="10800000">
            <a:off x="11228748" y="6360565"/>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4" name="Google Shape;2064;p19"/>
          <p:cNvSpPr/>
          <p:nvPr/>
        </p:nvSpPr>
        <p:spPr>
          <a:xfrm rot="10800000">
            <a:off x="11286757" y="6418574"/>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65" name="Google Shape;2065;p19"/>
          <p:cNvGrpSpPr/>
          <p:nvPr/>
        </p:nvGrpSpPr>
        <p:grpSpPr>
          <a:xfrm rot="10800000">
            <a:off x="11235004" y="5353611"/>
            <a:ext cx="675221" cy="453324"/>
            <a:chOff x="10626465" y="3184818"/>
            <a:chExt cx="1115330" cy="748800"/>
          </a:xfrm>
        </p:grpSpPr>
        <p:cxnSp>
          <p:nvCxnSpPr>
            <p:cNvPr id="2066" name="Google Shape;2066;p19"/>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67" name="Google Shape;2067;p19"/>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68" name="Google Shape;2068;p19"/>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69" name="Google Shape;2069;p19"/>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70" name="Google Shape;2070;p19"/>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71" name="Google Shape;2071;p19"/>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72" name="Google Shape;2072;p19"/>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073" name="Google Shape;2073;p19"/>
          <p:cNvSpPr/>
          <p:nvPr/>
        </p:nvSpPr>
        <p:spPr>
          <a:xfrm rot="10800000">
            <a:off x="11571591" y="5351598"/>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4" name="Google Shape;2074;p19"/>
          <p:cNvSpPr/>
          <p:nvPr/>
        </p:nvSpPr>
        <p:spPr>
          <a:xfrm rot="5400000">
            <a:off x="11106455" y="5360342"/>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75" name="Google Shape;2075;p19"/>
          <p:cNvGrpSpPr/>
          <p:nvPr/>
        </p:nvGrpSpPr>
        <p:grpSpPr>
          <a:xfrm>
            <a:off x="11115553" y="4891815"/>
            <a:ext cx="916730" cy="460407"/>
            <a:chOff x="10576560" y="3328633"/>
            <a:chExt cx="1514255" cy="760500"/>
          </a:xfrm>
        </p:grpSpPr>
        <p:sp>
          <p:nvSpPr>
            <p:cNvPr id="2076" name="Google Shape;2076;p19"/>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7" name="Google Shape;2077;p19"/>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078" name="Google Shape;2078;p19"/>
          <p:cNvSpPr/>
          <p:nvPr/>
        </p:nvSpPr>
        <p:spPr>
          <a:xfrm rot="-8100000">
            <a:off x="11404317" y="5185615"/>
            <a:ext cx="327532" cy="32753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9" name="Google Shape;2079;p19"/>
          <p:cNvSpPr/>
          <p:nvPr/>
        </p:nvSpPr>
        <p:spPr>
          <a:xfrm rot="10800000">
            <a:off x="11451172" y="5230962"/>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0" name="Google Shape;2080;p19"/>
          <p:cNvSpPr/>
          <p:nvPr/>
        </p:nvSpPr>
        <p:spPr>
          <a:xfrm rot="10800000">
            <a:off x="11509120" y="5288910"/>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1" name="Google Shape;2081;p19"/>
          <p:cNvSpPr/>
          <p:nvPr/>
        </p:nvSpPr>
        <p:spPr>
          <a:xfrm rot="5400000">
            <a:off x="11235629" y="4123928"/>
            <a:ext cx="672000" cy="6720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82" name="Google Shape;2082;p19"/>
          <p:cNvSpPr/>
          <p:nvPr/>
        </p:nvSpPr>
        <p:spPr>
          <a:xfrm rot="5400000">
            <a:off x="11338358" y="4226399"/>
            <a:ext cx="466800" cy="466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83" name="Google Shape;2083;p19"/>
          <p:cNvSpPr/>
          <p:nvPr/>
        </p:nvSpPr>
        <p:spPr>
          <a:xfrm rot="10800000">
            <a:off x="11112414" y="4452212"/>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4" name="Google Shape;2084;p19"/>
          <p:cNvSpPr/>
          <p:nvPr/>
        </p:nvSpPr>
        <p:spPr>
          <a:xfrm rot="10800000">
            <a:off x="11478247" y="4375142"/>
            <a:ext cx="173100" cy="17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85" name="Google Shape;2085;p19"/>
          <p:cNvGrpSpPr/>
          <p:nvPr/>
        </p:nvGrpSpPr>
        <p:grpSpPr>
          <a:xfrm rot="10800000">
            <a:off x="11682431" y="4306740"/>
            <a:ext cx="252180" cy="32692"/>
            <a:chOff x="10578164" y="275923"/>
            <a:chExt cx="416551" cy="54000"/>
          </a:xfrm>
        </p:grpSpPr>
        <p:sp>
          <p:nvSpPr>
            <p:cNvPr id="2086" name="Google Shape;2086;p1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7" name="Google Shape;2087;p1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8" name="Google Shape;2088;p1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9" name="Google Shape;2089;p19"/>
          <p:cNvGrpSpPr/>
          <p:nvPr/>
        </p:nvGrpSpPr>
        <p:grpSpPr>
          <a:xfrm rot="10800000">
            <a:off x="11682431" y="4213982"/>
            <a:ext cx="252180" cy="32692"/>
            <a:chOff x="10578164" y="275923"/>
            <a:chExt cx="416551" cy="54000"/>
          </a:xfrm>
        </p:grpSpPr>
        <p:sp>
          <p:nvSpPr>
            <p:cNvPr id="2090" name="Google Shape;2090;p19"/>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1" name="Google Shape;2091;p19"/>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2" name="Google Shape;2092;p19"/>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93" name="Google Shape;2093;p19"/>
          <p:cNvGrpSpPr/>
          <p:nvPr/>
        </p:nvGrpSpPr>
        <p:grpSpPr>
          <a:xfrm rot="10800000">
            <a:off x="11682431" y="4121225"/>
            <a:ext cx="252180" cy="32692"/>
            <a:chOff x="10578164" y="275923"/>
            <a:chExt cx="416551" cy="54000"/>
          </a:xfrm>
        </p:grpSpPr>
        <p:sp>
          <p:nvSpPr>
            <p:cNvPr id="2094" name="Google Shape;2094;p1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5" name="Google Shape;2095;p1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6" name="Google Shape;2096;p1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97" name="Google Shape;2097;p19"/>
          <p:cNvGrpSpPr/>
          <p:nvPr/>
        </p:nvGrpSpPr>
        <p:grpSpPr>
          <a:xfrm rot="10800000">
            <a:off x="11217186" y="4750616"/>
            <a:ext cx="252180" cy="32692"/>
            <a:chOff x="10578164" y="275923"/>
            <a:chExt cx="416551" cy="54000"/>
          </a:xfrm>
        </p:grpSpPr>
        <p:sp>
          <p:nvSpPr>
            <p:cNvPr id="2098" name="Google Shape;2098;p1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9" name="Google Shape;2099;p1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0" name="Google Shape;2100;p1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01" name="Google Shape;2101;p19"/>
          <p:cNvGrpSpPr/>
          <p:nvPr/>
        </p:nvGrpSpPr>
        <p:grpSpPr>
          <a:xfrm rot="10800000">
            <a:off x="11217186" y="4657859"/>
            <a:ext cx="252180" cy="32692"/>
            <a:chOff x="10578164" y="275923"/>
            <a:chExt cx="416551" cy="54000"/>
          </a:xfrm>
        </p:grpSpPr>
        <p:sp>
          <p:nvSpPr>
            <p:cNvPr id="2102" name="Google Shape;2102;p19"/>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3" name="Google Shape;2103;p19"/>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4" name="Google Shape;2104;p19"/>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05" name="Google Shape;2105;p19"/>
          <p:cNvGrpSpPr/>
          <p:nvPr/>
        </p:nvGrpSpPr>
        <p:grpSpPr>
          <a:xfrm rot="10800000">
            <a:off x="11217186" y="4565101"/>
            <a:ext cx="252180" cy="32692"/>
            <a:chOff x="10578164" y="275923"/>
            <a:chExt cx="416551" cy="54000"/>
          </a:xfrm>
        </p:grpSpPr>
        <p:sp>
          <p:nvSpPr>
            <p:cNvPr id="2106" name="Google Shape;2106;p1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7" name="Google Shape;2107;p1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8" name="Google Shape;2108;p1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19" name="Google Shape;2119;p19"/>
          <p:cNvGrpSpPr/>
          <p:nvPr/>
        </p:nvGrpSpPr>
        <p:grpSpPr>
          <a:xfrm rot="10740382">
            <a:off x="10180255" y="5779334"/>
            <a:ext cx="928647" cy="928590"/>
            <a:chOff x="3247624" y="213651"/>
            <a:chExt cx="1533709" cy="1533614"/>
          </a:xfrm>
        </p:grpSpPr>
        <p:sp>
          <p:nvSpPr>
            <p:cNvPr id="2120" name="Google Shape;2120;p19"/>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21" name="Google Shape;2121;p19"/>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122" name="Google Shape;2122;p19"/>
          <p:cNvSpPr/>
          <p:nvPr/>
        </p:nvSpPr>
        <p:spPr>
          <a:xfrm rot="10800000">
            <a:off x="10431545" y="6030825"/>
            <a:ext cx="426300" cy="426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23" name="Google Shape;2123;p19"/>
          <p:cNvSpPr/>
          <p:nvPr/>
        </p:nvSpPr>
        <p:spPr>
          <a:xfrm rot="10800000">
            <a:off x="10536704" y="6135984"/>
            <a:ext cx="216000" cy="2160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24" name="Google Shape;2124;p19"/>
          <p:cNvSpPr/>
          <p:nvPr/>
        </p:nvSpPr>
        <p:spPr>
          <a:xfrm rot="10800000">
            <a:off x="9723374" y="6241316"/>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25" name="Google Shape;2125;p19"/>
          <p:cNvSpPr/>
          <p:nvPr/>
        </p:nvSpPr>
        <p:spPr>
          <a:xfrm rot="-5400000">
            <a:off x="9723524" y="5792373"/>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26" name="Google Shape;2126;p19"/>
          <p:cNvGrpSpPr/>
          <p:nvPr/>
        </p:nvGrpSpPr>
        <p:grpSpPr>
          <a:xfrm rot="-5400000">
            <a:off x="9833061" y="6249586"/>
            <a:ext cx="234029" cy="453324"/>
            <a:chOff x="10628069" y="2437255"/>
            <a:chExt cx="369772" cy="748800"/>
          </a:xfrm>
        </p:grpSpPr>
        <p:cxnSp>
          <p:nvCxnSpPr>
            <p:cNvPr id="2127" name="Google Shape;2127;p19"/>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128" name="Google Shape;2128;p19"/>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129" name="Google Shape;2129;p19"/>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130" name="Google Shape;2130;p19"/>
          <p:cNvGrpSpPr/>
          <p:nvPr/>
        </p:nvGrpSpPr>
        <p:grpSpPr>
          <a:xfrm rot="-5400000">
            <a:off x="9839116" y="5796903"/>
            <a:ext cx="223860" cy="453324"/>
            <a:chOff x="10628069" y="2437255"/>
            <a:chExt cx="369772" cy="748800"/>
          </a:xfrm>
        </p:grpSpPr>
        <p:cxnSp>
          <p:nvCxnSpPr>
            <p:cNvPr id="2131" name="Google Shape;2131;p1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132" name="Google Shape;2132;p19"/>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2133" name="Google Shape;2133;p1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134" name="Google Shape;2134;p19"/>
          <p:cNvSpPr/>
          <p:nvPr/>
        </p:nvSpPr>
        <p:spPr>
          <a:xfrm flipH="1">
            <a:off x="9275700" y="5792731"/>
            <a:ext cx="903600" cy="9036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35" name="Google Shape;2135;p19"/>
          <p:cNvSpPr/>
          <p:nvPr/>
        </p:nvSpPr>
        <p:spPr>
          <a:xfrm rot="10800000">
            <a:off x="10981487" y="5653887"/>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6" name="Google Shape;2136;p19"/>
          <p:cNvSpPr/>
          <p:nvPr/>
        </p:nvSpPr>
        <p:spPr>
          <a:xfrm rot="10800000">
            <a:off x="10864286" y="5653887"/>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7" name="Google Shape;2137;p19"/>
          <p:cNvSpPr/>
          <p:nvPr/>
        </p:nvSpPr>
        <p:spPr>
          <a:xfrm rot="10800000">
            <a:off x="10747084" y="5653887"/>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8" name="Google Shape;2138;p19"/>
          <p:cNvSpPr/>
          <p:nvPr/>
        </p:nvSpPr>
        <p:spPr>
          <a:xfrm rot="10800000">
            <a:off x="10981487" y="5561129"/>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9" name="Google Shape;2139;p19"/>
          <p:cNvSpPr/>
          <p:nvPr/>
        </p:nvSpPr>
        <p:spPr>
          <a:xfrm rot="10800000">
            <a:off x="10864286" y="5561129"/>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0" name="Google Shape;2140;p19"/>
          <p:cNvSpPr/>
          <p:nvPr/>
        </p:nvSpPr>
        <p:spPr>
          <a:xfrm rot="10800000">
            <a:off x="10747084" y="5561129"/>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1" name="Google Shape;2141;p19"/>
          <p:cNvSpPr/>
          <p:nvPr/>
        </p:nvSpPr>
        <p:spPr>
          <a:xfrm rot="10800000">
            <a:off x="10981487" y="546837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2" name="Google Shape;2142;p19"/>
          <p:cNvSpPr/>
          <p:nvPr/>
        </p:nvSpPr>
        <p:spPr>
          <a:xfrm rot="10800000">
            <a:off x="10864286" y="546837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3" name="Google Shape;2143;p19"/>
          <p:cNvSpPr/>
          <p:nvPr/>
        </p:nvSpPr>
        <p:spPr>
          <a:xfrm rot="10800000">
            <a:off x="10747084" y="546837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4" name="Google Shape;2144;p19"/>
          <p:cNvSpPr/>
          <p:nvPr/>
        </p:nvSpPr>
        <p:spPr>
          <a:xfrm rot="10800000">
            <a:off x="10512681" y="5653887"/>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5" name="Google Shape;2145;p19"/>
          <p:cNvSpPr/>
          <p:nvPr/>
        </p:nvSpPr>
        <p:spPr>
          <a:xfrm rot="10800000">
            <a:off x="10395479" y="5653887"/>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6" name="Google Shape;2146;p19"/>
          <p:cNvSpPr/>
          <p:nvPr/>
        </p:nvSpPr>
        <p:spPr>
          <a:xfrm rot="10800000">
            <a:off x="10278279" y="5653887"/>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7" name="Google Shape;2147;p19"/>
          <p:cNvSpPr/>
          <p:nvPr/>
        </p:nvSpPr>
        <p:spPr>
          <a:xfrm rot="10800000">
            <a:off x="10512681" y="5561129"/>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8" name="Google Shape;2148;p19"/>
          <p:cNvSpPr/>
          <p:nvPr/>
        </p:nvSpPr>
        <p:spPr>
          <a:xfrm rot="10800000">
            <a:off x="10395479" y="5561129"/>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9" name="Google Shape;2149;p19"/>
          <p:cNvSpPr/>
          <p:nvPr/>
        </p:nvSpPr>
        <p:spPr>
          <a:xfrm rot="10800000">
            <a:off x="10278279" y="5561129"/>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0" name="Google Shape;2150;p19"/>
          <p:cNvSpPr/>
          <p:nvPr/>
        </p:nvSpPr>
        <p:spPr>
          <a:xfrm rot="10800000">
            <a:off x="10512681" y="546837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1" name="Google Shape;2151;p19"/>
          <p:cNvSpPr/>
          <p:nvPr/>
        </p:nvSpPr>
        <p:spPr>
          <a:xfrm rot="10800000">
            <a:off x="10395479" y="546837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2" name="Google Shape;2152;p19"/>
          <p:cNvSpPr/>
          <p:nvPr/>
        </p:nvSpPr>
        <p:spPr>
          <a:xfrm rot="10800000">
            <a:off x="10278279" y="546837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3" name="Google Shape;2153;p19"/>
          <p:cNvSpPr/>
          <p:nvPr/>
        </p:nvSpPr>
        <p:spPr>
          <a:xfrm rot="10800000">
            <a:off x="10629882" y="5661657"/>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4" name="Google Shape;2154;p19"/>
          <p:cNvSpPr/>
          <p:nvPr/>
        </p:nvSpPr>
        <p:spPr>
          <a:xfrm rot="10800000">
            <a:off x="10629882" y="5551902"/>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5" name="Google Shape;2155;p19"/>
          <p:cNvSpPr/>
          <p:nvPr/>
        </p:nvSpPr>
        <p:spPr>
          <a:xfrm rot="10800000">
            <a:off x="10629882" y="5453803"/>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56" name="Google Shape;2156;p19"/>
          <p:cNvGrpSpPr/>
          <p:nvPr/>
        </p:nvGrpSpPr>
        <p:grpSpPr>
          <a:xfrm rot="-5400000">
            <a:off x="10636708" y="4869344"/>
            <a:ext cx="440495" cy="517571"/>
            <a:chOff x="10628069" y="2437255"/>
            <a:chExt cx="369772" cy="748800"/>
          </a:xfrm>
        </p:grpSpPr>
        <p:cxnSp>
          <p:nvCxnSpPr>
            <p:cNvPr id="2157" name="Google Shape;2157;p19"/>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158" name="Google Shape;2158;p19"/>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159" name="Google Shape;2159;p19"/>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160" name="Google Shape;2160;p19"/>
          <p:cNvSpPr/>
          <p:nvPr/>
        </p:nvSpPr>
        <p:spPr>
          <a:xfrm rot="-5400000">
            <a:off x="10196539" y="4901707"/>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1" name="Google Shape;2161;p19"/>
          <p:cNvSpPr/>
          <p:nvPr/>
        </p:nvSpPr>
        <p:spPr>
          <a:xfrm rot="10800000">
            <a:off x="10318163" y="5023480"/>
            <a:ext cx="210000" cy="210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62" name="Google Shape;2162;p19"/>
          <p:cNvGrpSpPr/>
          <p:nvPr/>
        </p:nvGrpSpPr>
        <p:grpSpPr>
          <a:xfrm rot="5400000" flipH="1">
            <a:off x="9384290" y="5907646"/>
            <a:ext cx="679985" cy="679985"/>
            <a:chOff x="6214949" y="2511699"/>
            <a:chExt cx="1123200" cy="1123200"/>
          </a:xfrm>
        </p:grpSpPr>
        <p:sp>
          <p:nvSpPr>
            <p:cNvPr id="2163" name="Google Shape;2163;p19"/>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64" name="Google Shape;2164;p19"/>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65" name="Google Shape;2165;p19"/>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224" name="Group 223">
            <a:extLst>
              <a:ext uri="{FF2B5EF4-FFF2-40B4-BE49-F238E27FC236}">
                <a16:creationId xmlns:a16="http://schemas.microsoft.com/office/drawing/2014/main" id="{0C0D1A36-8C7A-4AA1-A5B7-F93C596715C6}"/>
              </a:ext>
            </a:extLst>
          </p:cNvPr>
          <p:cNvGrpSpPr/>
          <p:nvPr userDrawn="1"/>
        </p:nvGrpSpPr>
        <p:grpSpPr>
          <a:xfrm flipV="1">
            <a:off x="11119448" y="5906215"/>
            <a:ext cx="431321" cy="207753"/>
            <a:chOff x="11184673" y="2647468"/>
            <a:chExt cx="748937" cy="369772"/>
          </a:xfrm>
        </p:grpSpPr>
        <p:cxnSp>
          <p:nvCxnSpPr>
            <p:cNvPr id="225" name="Straight Connector 224">
              <a:extLst>
                <a:ext uri="{FF2B5EF4-FFF2-40B4-BE49-F238E27FC236}">
                  <a16:creationId xmlns:a16="http://schemas.microsoft.com/office/drawing/2014/main" id="{873ABF78-BE43-4EE6-82F1-C69EB3F8C986}"/>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0E5CE81-B52C-42CB-84FF-49224DF81062}"/>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57A61F0B-C4DD-4217-9B84-89B2CE8347F5}"/>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28" name="Group 227">
            <a:extLst>
              <a:ext uri="{FF2B5EF4-FFF2-40B4-BE49-F238E27FC236}">
                <a16:creationId xmlns:a16="http://schemas.microsoft.com/office/drawing/2014/main" id="{B59E5C56-96B5-4E73-ADC6-44A4EE33EB64}"/>
              </a:ext>
            </a:extLst>
          </p:cNvPr>
          <p:cNvGrpSpPr/>
          <p:nvPr userDrawn="1"/>
        </p:nvGrpSpPr>
        <p:grpSpPr>
          <a:xfrm flipV="1">
            <a:off x="1454988" y="701611"/>
            <a:ext cx="431321" cy="207753"/>
            <a:chOff x="11184673" y="2647468"/>
            <a:chExt cx="748937" cy="369772"/>
          </a:xfrm>
        </p:grpSpPr>
        <p:cxnSp>
          <p:nvCxnSpPr>
            <p:cNvPr id="229" name="Straight Connector 228">
              <a:extLst>
                <a:ext uri="{FF2B5EF4-FFF2-40B4-BE49-F238E27FC236}">
                  <a16:creationId xmlns:a16="http://schemas.microsoft.com/office/drawing/2014/main" id="{F01AF8D7-40B8-4558-A289-E3195C5A95F3}"/>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5F094E38-E48B-4EDC-A528-739BD034456B}"/>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3396A695-0FF8-48A0-BED7-9569CB9E9139}"/>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2166"/>
        <p:cNvGrpSpPr/>
        <p:nvPr/>
      </p:nvGrpSpPr>
      <p:grpSpPr>
        <a:xfrm>
          <a:off x="0" y="0"/>
          <a:ext cx="0" cy="0"/>
          <a:chOff x="0" y="0"/>
          <a:chExt cx="0" cy="0"/>
        </a:xfrm>
      </p:grpSpPr>
      <p:sp>
        <p:nvSpPr>
          <p:cNvPr id="2378" name="Google Shape;2378;p20"/>
          <p:cNvSpPr txBox="1">
            <a:spLocks noGrp="1"/>
          </p:cNvSpPr>
          <p:nvPr>
            <p:ph type="title"/>
          </p:nvPr>
        </p:nvSpPr>
        <p:spPr>
          <a:xfrm>
            <a:off x="1808220" y="4827125"/>
            <a:ext cx="8575800" cy="5574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379" name="Google Shape;2379;p20"/>
          <p:cNvSpPr txBox="1">
            <a:spLocks noGrp="1"/>
          </p:cNvSpPr>
          <p:nvPr>
            <p:ph type="body" idx="1"/>
          </p:nvPr>
        </p:nvSpPr>
        <p:spPr>
          <a:xfrm>
            <a:off x="1807989" y="5647280"/>
            <a:ext cx="8575800" cy="936900"/>
          </a:xfrm>
          <a:prstGeom prst="rect">
            <a:avLst/>
          </a:prstGeom>
        </p:spPr>
        <p:txBody>
          <a:bodyPr spcFirstLastPara="1" wrap="square" lIns="121900" tIns="121900" rIns="121900" bIns="121900"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2100"/>
              </a:spcBef>
              <a:spcAft>
                <a:spcPts val="0"/>
              </a:spcAft>
              <a:buSzPts val="1400"/>
              <a:buChar char="○"/>
              <a:defRPr sz="1400"/>
            </a:lvl2pPr>
            <a:lvl3pPr marL="1371600" lvl="2" indent="-317500" algn="ctr" rtl="0">
              <a:spcBef>
                <a:spcPts val="2100"/>
              </a:spcBef>
              <a:spcAft>
                <a:spcPts val="0"/>
              </a:spcAft>
              <a:buSzPts val="1400"/>
              <a:buChar char="■"/>
              <a:defRPr sz="1400"/>
            </a:lvl3pPr>
            <a:lvl4pPr marL="1828800" lvl="3" indent="-317500" algn="ctr" rtl="0">
              <a:spcBef>
                <a:spcPts val="2100"/>
              </a:spcBef>
              <a:spcAft>
                <a:spcPts val="0"/>
              </a:spcAft>
              <a:buSzPts val="1400"/>
              <a:buChar char="●"/>
              <a:defRPr sz="1400"/>
            </a:lvl4pPr>
            <a:lvl5pPr marL="2286000" lvl="4" indent="-317500" algn="ctr" rtl="0">
              <a:spcBef>
                <a:spcPts val="2100"/>
              </a:spcBef>
              <a:spcAft>
                <a:spcPts val="0"/>
              </a:spcAft>
              <a:buSzPts val="1400"/>
              <a:buChar char="○"/>
              <a:defRPr sz="1400"/>
            </a:lvl5pPr>
            <a:lvl6pPr marL="2743200" lvl="5" indent="-317500" algn="ctr" rtl="0">
              <a:spcBef>
                <a:spcPts val="2100"/>
              </a:spcBef>
              <a:spcAft>
                <a:spcPts val="0"/>
              </a:spcAft>
              <a:buSzPts val="1400"/>
              <a:buChar char="■"/>
              <a:defRPr sz="1400"/>
            </a:lvl6pPr>
            <a:lvl7pPr marL="3200400" lvl="6" indent="-317500" algn="ctr" rtl="0">
              <a:spcBef>
                <a:spcPts val="2100"/>
              </a:spcBef>
              <a:spcAft>
                <a:spcPts val="0"/>
              </a:spcAft>
              <a:buSzPts val="1400"/>
              <a:buChar char="●"/>
              <a:defRPr sz="1400"/>
            </a:lvl7pPr>
            <a:lvl8pPr marL="3657600" lvl="7" indent="-317500" algn="ctr" rtl="0">
              <a:spcBef>
                <a:spcPts val="2100"/>
              </a:spcBef>
              <a:spcAft>
                <a:spcPts val="0"/>
              </a:spcAft>
              <a:buSzPts val="1400"/>
              <a:buChar char="○"/>
              <a:defRPr sz="1400"/>
            </a:lvl8pPr>
            <a:lvl9pPr marL="4114800" lvl="8" indent="-317500" algn="ctr" rtl="0">
              <a:spcBef>
                <a:spcPts val="2100"/>
              </a:spcBef>
              <a:spcAft>
                <a:spcPts val="2100"/>
              </a:spcAft>
              <a:buSzPts val="1400"/>
              <a:buChar char="■"/>
              <a:defRPr sz="1400"/>
            </a:lvl9pPr>
          </a:lstStyle>
          <a:p>
            <a:endParaRPr/>
          </a:p>
        </p:txBody>
      </p:sp>
      <p:sp>
        <p:nvSpPr>
          <p:cNvPr id="215" name="Google Shape;2025;p19">
            <a:extLst>
              <a:ext uri="{FF2B5EF4-FFF2-40B4-BE49-F238E27FC236}">
                <a16:creationId xmlns:a16="http://schemas.microsoft.com/office/drawing/2014/main" id="{75258BA1-D20D-4F81-98E9-DBBEA80CD42D}"/>
              </a:ext>
            </a:extLst>
          </p:cNvPr>
          <p:cNvSpPr/>
          <p:nvPr userDrawn="1"/>
        </p:nvSpPr>
        <p:spPr>
          <a:xfrm flipV="1">
            <a:off x="1897111" y="5829015"/>
            <a:ext cx="904200" cy="870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6" name="Group 215">
            <a:extLst>
              <a:ext uri="{FF2B5EF4-FFF2-40B4-BE49-F238E27FC236}">
                <a16:creationId xmlns:a16="http://schemas.microsoft.com/office/drawing/2014/main" id="{03A767B0-883E-40BF-B600-16431F09C70C}"/>
              </a:ext>
            </a:extLst>
          </p:cNvPr>
          <p:cNvGrpSpPr/>
          <p:nvPr userDrawn="1"/>
        </p:nvGrpSpPr>
        <p:grpSpPr>
          <a:xfrm>
            <a:off x="1895791" y="5926034"/>
            <a:ext cx="915397" cy="770626"/>
            <a:chOff x="3210946" y="234733"/>
            <a:chExt cx="1560780" cy="1298611"/>
          </a:xfrm>
        </p:grpSpPr>
        <p:cxnSp>
          <p:nvCxnSpPr>
            <p:cNvPr id="217" name="Straight Connector 216">
              <a:extLst>
                <a:ext uri="{FF2B5EF4-FFF2-40B4-BE49-F238E27FC236}">
                  <a16:creationId xmlns:a16="http://schemas.microsoft.com/office/drawing/2014/main" id="{28AEEEC8-8DB7-4B41-92CF-B63AB87737BE}"/>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374FC558-42D6-4489-90BE-A65149887067}"/>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ACAA0062-D01B-4580-B79C-DF64F390C57E}"/>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77D99380-D858-4A85-913C-454C8BF59D8E}"/>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394C034E-6A9F-4008-B5BF-8FB3AC15C0D4}"/>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304325BB-580A-4A3D-A48B-65559E79B22B}"/>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D37939FB-04E0-4D9B-9F2F-181A7CE31542}"/>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0E9A6AD3-A95E-447B-BF7D-6DD0EC86C320}"/>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5" name="Google Shape;2109;p19">
            <a:extLst>
              <a:ext uri="{FF2B5EF4-FFF2-40B4-BE49-F238E27FC236}">
                <a16:creationId xmlns:a16="http://schemas.microsoft.com/office/drawing/2014/main" id="{4D8F9471-E0CB-4E56-B1E2-97D8F0B4EFB7}"/>
              </a:ext>
            </a:extLst>
          </p:cNvPr>
          <p:cNvSpPr/>
          <p:nvPr userDrawn="1"/>
        </p:nvSpPr>
        <p:spPr>
          <a:xfrm rot="10800000" flipV="1">
            <a:off x="10182913" y="159024"/>
            <a:ext cx="939900" cy="904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26" name="Group 225">
            <a:extLst>
              <a:ext uri="{FF2B5EF4-FFF2-40B4-BE49-F238E27FC236}">
                <a16:creationId xmlns:a16="http://schemas.microsoft.com/office/drawing/2014/main" id="{8B2C697B-06D9-49DB-B8C1-0340E48DA5DA}"/>
              </a:ext>
            </a:extLst>
          </p:cNvPr>
          <p:cNvGrpSpPr/>
          <p:nvPr userDrawn="1"/>
        </p:nvGrpSpPr>
        <p:grpSpPr>
          <a:xfrm>
            <a:off x="10171397" y="154969"/>
            <a:ext cx="952963" cy="802251"/>
            <a:chOff x="3210946" y="234733"/>
            <a:chExt cx="1560780" cy="1298611"/>
          </a:xfrm>
        </p:grpSpPr>
        <p:cxnSp>
          <p:nvCxnSpPr>
            <p:cNvPr id="227" name="Straight Connector 226">
              <a:extLst>
                <a:ext uri="{FF2B5EF4-FFF2-40B4-BE49-F238E27FC236}">
                  <a16:creationId xmlns:a16="http://schemas.microsoft.com/office/drawing/2014/main" id="{AC2BB641-512F-4461-A9B3-B00F9822BD57}"/>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90C9550C-4445-4DFE-869E-B921DE95CF7E}"/>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855B5F11-5CE7-400A-A83A-5CE4CA8B875D}"/>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19B3333-9D22-4F4A-9D80-C802A5F34E5B}"/>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C8FA68A4-D73F-4149-A0B1-64557475F075}"/>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8566AB0-7985-4A97-9838-35C238584481}"/>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980B9A9-AFFE-4384-955B-5CF77BEDC96F}"/>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5AF1C55-6FB7-4999-A6D3-3F6C4611EFEC}"/>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35" name="Google Shape;1955;p19">
            <a:extLst>
              <a:ext uri="{FF2B5EF4-FFF2-40B4-BE49-F238E27FC236}">
                <a16:creationId xmlns:a16="http://schemas.microsoft.com/office/drawing/2014/main" id="{46B19748-A988-4C0F-9D07-4A800C4A9636}"/>
              </a:ext>
            </a:extLst>
          </p:cNvPr>
          <p:cNvGrpSpPr/>
          <p:nvPr userDrawn="1"/>
        </p:nvGrpSpPr>
        <p:grpSpPr>
          <a:xfrm flipV="1">
            <a:off x="1139427" y="4979546"/>
            <a:ext cx="649680" cy="436176"/>
            <a:chOff x="10624861" y="3933984"/>
            <a:chExt cx="1115330" cy="748800"/>
          </a:xfrm>
        </p:grpSpPr>
        <p:cxnSp>
          <p:nvCxnSpPr>
            <p:cNvPr id="236" name="Google Shape;1956;p19">
              <a:extLst>
                <a:ext uri="{FF2B5EF4-FFF2-40B4-BE49-F238E27FC236}">
                  <a16:creationId xmlns:a16="http://schemas.microsoft.com/office/drawing/2014/main" id="{BA2FD087-F060-42DD-8B16-36FA548C7824}"/>
                </a:ext>
              </a:extLst>
            </p:cNvPr>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7" name="Google Shape;1957;p19">
              <a:extLst>
                <a:ext uri="{FF2B5EF4-FFF2-40B4-BE49-F238E27FC236}">
                  <a16:creationId xmlns:a16="http://schemas.microsoft.com/office/drawing/2014/main" id="{E19239C2-38BE-4888-BC9B-3708D749C1E3}"/>
                </a:ext>
              </a:extLst>
            </p:cNvPr>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8" name="Google Shape;1958;p19">
              <a:extLst>
                <a:ext uri="{FF2B5EF4-FFF2-40B4-BE49-F238E27FC236}">
                  <a16:creationId xmlns:a16="http://schemas.microsoft.com/office/drawing/2014/main" id="{6370C3F6-95E1-4ED4-9C6C-3C7564511829}"/>
                </a:ext>
              </a:extLst>
            </p:cNvPr>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 name="Google Shape;1959;p19">
              <a:extLst>
                <a:ext uri="{FF2B5EF4-FFF2-40B4-BE49-F238E27FC236}">
                  <a16:creationId xmlns:a16="http://schemas.microsoft.com/office/drawing/2014/main" id="{022EEE47-0C99-4BBD-8E79-99CC6F77560D}"/>
                </a:ext>
              </a:extLst>
            </p:cNvPr>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 name="Google Shape;1960;p19">
              <a:extLst>
                <a:ext uri="{FF2B5EF4-FFF2-40B4-BE49-F238E27FC236}">
                  <a16:creationId xmlns:a16="http://schemas.microsoft.com/office/drawing/2014/main" id="{38BDDDDC-A035-4CBC-B91E-46327350B153}"/>
                </a:ext>
              </a:extLst>
            </p:cNvPr>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1" name="Google Shape;1961;p19">
              <a:extLst>
                <a:ext uri="{FF2B5EF4-FFF2-40B4-BE49-F238E27FC236}">
                  <a16:creationId xmlns:a16="http://schemas.microsoft.com/office/drawing/2014/main" id="{915930B5-963C-4082-A40D-E03D637F675E}"/>
                </a:ext>
              </a:extLst>
            </p:cNvPr>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2" name="Google Shape;1962;p19">
              <a:extLst>
                <a:ext uri="{FF2B5EF4-FFF2-40B4-BE49-F238E27FC236}">
                  <a16:creationId xmlns:a16="http://schemas.microsoft.com/office/drawing/2014/main" id="{C81BA0C7-27FC-4DE3-A3D8-C4FB1BBB23C0}"/>
                </a:ext>
              </a:extLst>
            </p:cNvPr>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43" name="Google Shape;1963;p19">
            <a:extLst>
              <a:ext uri="{FF2B5EF4-FFF2-40B4-BE49-F238E27FC236}">
                <a16:creationId xmlns:a16="http://schemas.microsoft.com/office/drawing/2014/main" id="{57FA773F-1B5B-4F28-AD94-87B774FF1E4A}"/>
              </a:ext>
            </a:extLst>
          </p:cNvPr>
          <p:cNvSpPr/>
          <p:nvPr userDrawn="1"/>
        </p:nvSpPr>
        <p:spPr>
          <a:xfrm flipV="1">
            <a:off x="159730" y="6269490"/>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 name="Google Shape;1964;p19">
            <a:extLst>
              <a:ext uri="{FF2B5EF4-FFF2-40B4-BE49-F238E27FC236}">
                <a16:creationId xmlns:a16="http://schemas.microsoft.com/office/drawing/2014/main" id="{5FBA0CB6-DB84-456B-8820-216C3119ECAA}"/>
              </a:ext>
            </a:extLst>
          </p:cNvPr>
          <p:cNvSpPr/>
          <p:nvPr userDrawn="1"/>
        </p:nvSpPr>
        <p:spPr>
          <a:xfrm flipV="1">
            <a:off x="166939" y="5847889"/>
            <a:ext cx="857400" cy="857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45" name="Google Shape;1965;p19">
            <a:extLst>
              <a:ext uri="{FF2B5EF4-FFF2-40B4-BE49-F238E27FC236}">
                <a16:creationId xmlns:a16="http://schemas.microsoft.com/office/drawing/2014/main" id="{8C439AD8-2D12-47DF-ACC3-31A116495B7C}"/>
              </a:ext>
            </a:extLst>
          </p:cNvPr>
          <p:cNvGrpSpPr/>
          <p:nvPr userDrawn="1"/>
        </p:nvGrpSpPr>
        <p:grpSpPr>
          <a:xfrm flipV="1">
            <a:off x="159886" y="5839243"/>
            <a:ext cx="430783" cy="436176"/>
            <a:chOff x="8943245" y="2438859"/>
            <a:chExt cx="739541" cy="748800"/>
          </a:xfrm>
        </p:grpSpPr>
        <p:cxnSp>
          <p:nvCxnSpPr>
            <p:cNvPr id="246" name="Google Shape;1966;p19">
              <a:extLst>
                <a:ext uri="{FF2B5EF4-FFF2-40B4-BE49-F238E27FC236}">
                  <a16:creationId xmlns:a16="http://schemas.microsoft.com/office/drawing/2014/main" id="{2AFCFE41-6999-4E46-9A83-927A3706EB7B}"/>
                </a:ext>
              </a:extLst>
            </p:cNvPr>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7" name="Google Shape;1967;p19">
              <a:extLst>
                <a:ext uri="{FF2B5EF4-FFF2-40B4-BE49-F238E27FC236}">
                  <a16:creationId xmlns:a16="http://schemas.microsoft.com/office/drawing/2014/main" id="{04217D95-6E66-49FD-8548-E8370B357EC2}"/>
                </a:ext>
              </a:extLst>
            </p:cNvPr>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8" name="Google Shape;1968;p19">
              <a:extLst>
                <a:ext uri="{FF2B5EF4-FFF2-40B4-BE49-F238E27FC236}">
                  <a16:creationId xmlns:a16="http://schemas.microsoft.com/office/drawing/2014/main" id="{C35818E1-D8CD-41E3-9888-BAA2CAE09B78}"/>
                </a:ext>
              </a:extLst>
            </p:cNvPr>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9" name="Google Shape;1969;p19">
              <a:extLst>
                <a:ext uri="{FF2B5EF4-FFF2-40B4-BE49-F238E27FC236}">
                  <a16:creationId xmlns:a16="http://schemas.microsoft.com/office/drawing/2014/main" id="{595CEC0F-5DBD-4450-A4C4-28240795ACFA}"/>
                </a:ext>
              </a:extLst>
            </p:cNvPr>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0" name="Google Shape;1970;p19">
              <a:extLst>
                <a:ext uri="{FF2B5EF4-FFF2-40B4-BE49-F238E27FC236}">
                  <a16:creationId xmlns:a16="http://schemas.microsoft.com/office/drawing/2014/main" id="{C5A5F3FB-61B8-4150-A3B6-9AC520F3E7A7}"/>
                </a:ext>
              </a:extLst>
            </p:cNvPr>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51" name="Google Shape;1971;p19">
            <a:extLst>
              <a:ext uri="{FF2B5EF4-FFF2-40B4-BE49-F238E27FC236}">
                <a16:creationId xmlns:a16="http://schemas.microsoft.com/office/drawing/2014/main" id="{523CC106-3FCD-419D-9180-55158F54B9B5}"/>
              </a:ext>
            </a:extLst>
          </p:cNvPr>
          <p:cNvSpPr/>
          <p:nvPr userDrawn="1"/>
        </p:nvSpPr>
        <p:spPr>
          <a:xfrm flipV="1">
            <a:off x="248635" y="5957862"/>
            <a:ext cx="639300" cy="639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 name="Google Shape;1972;p19">
            <a:extLst>
              <a:ext uri="{FF2B5EF4-FFF2-40B4-BE49-F238E27FC236}">
                <a16:creationId xmlns:a16="http://schemas.microsoft.com/office/drawing/2014/main" id="{D08B57C5-EAD4-4C72-85D2-EC8812A3BB7B}"/>
              </a:ext>
            </a:extLst>
          </p:cNvPr>
          <p:cNvSpPr/>
          <p:nvPr userDrawn="1"/>
        </p:nvSpPr>
        <p:spPr>
          <a:xfrm flipV="1">
            <a:off x="363102" y="6072594"/>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 name="Google Shape;1973;p19">
            <a:extLst>
              <a:ext uri="{FF2B5EF4-FFF2-40B4-BE49-F238E27FC236}">
                <a16:creationId xmlns:a16="http://schemas.microsoft.com/office/drawing/2014/main" id="{0854B346-D72F-49BF-974C-316356B2E350}"/>
              </a:ext>
            </a:extLst>
          </p:cNvPr>
          <p:cNvSpPr/>
          <p:nvPr userDrawn="1"/>
        </p:nvSpPr>
        <p:spPr>
          <a:xfrm flipV="1">
            <a:off x="467289" y="6176606"/>
            <a:ext cx="201900" cy="201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4" name="Google Shape;1974;p19">
            <a:extLst>
              <a:ext uri="{FF2B5EF4-FFF2-40B4-BE49-F238E27FC236}">
                <a16:creationId xmlns:a16="http://schemas.microsoft.com/office/drawing/2014/main" id="{46C13C9F-A996-492C-B1B7-946921B0B56B}"/>
              </a:ext>
            </a:extLst>
          </p:cNvPr>
          <p:cNvSpPr/>
          <p:nvPr userDrawn="1"/>
        </p:nvSpPr>
        <p:spPr>
          <a:xfrm flipV="1">
            <a:off x="1027811" y="6269490"/>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5" name="Google Shape;1975;p19">
            <a:extLst>
              <a:ext uri="{FF2B5EF4-FFF2-40B4-BE49-F238E27FC236}">
                <a16:creationId xmlns:a16="http://schemas.microsoft.com/office/drawing/2014/main" id="{6ECD9FF3-65B2-4CAC-AF70-2C709614D5DF}"/>
              </a:ext>
            </a:extLst>
          </p:cNvPr>
          <p:cNvSpPr/>
          <p:nvPr userDrawn="1"/>
        </p:nvSpPr>
        <p:spPr>
          <a:xfrm flipV="1">
            <a:off x="1026877" y="5833110"/>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6" name="Google Shape;1976;p19">
            <a:extLst>
              <a:ext uri="{FF2B5EF4-FFF2-40B4-BE49-F238E27FC236}">
                <a16:creationId xmlns:a16="http://schemas.microsoft.com/office/drawing/2014/main" id="{4BA730EE-AF52-4EF0-9E75-3489DFEB2F90}"/>
              </a:ext>
            </a:extLst>
          </p:cNvPr>
          <p:cNvGrpSpPr/>
          <p:nvPr userDrawn="1"/>
        </p:nvGrpSpPr>
        <p:grpSpPr>
          <a:xfrm flipV="1">
            <a:off x="1141296" y="5840177"/>
            <a:ext cx="215392" cy="436176"/>
            <a:chOff x="10628069" y="2437255"/>
            <a:chExt cx="369772" cy="748800"/>
          </a:xfrm>
        </p:grpSpPr>
        <p:cxnSp>
          <p:nvCxnSpPr>
            <p:cNvPr id="257" name="Google Shape;1977;p19">
              <a:extLst>
                <a:ext uri="{FF2B5EF4-FFF2-40B4-BE49-F238E27FC236}">
                  <a16:creationId xmlns:a16="http://schemas.microsoft.com/office/drawing/2014/main" id="{29DBC258-A48C-4566-9D88-0B8E24B83839}"/>
                </a:ext>
              </a:extLst>
            </p:cNvPr>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58" name="Google Shape;1978;p19">
              <a:extLst>
                <a:ext uri="{FF2B5EF4-FFF2-40B4-BE49-F238E27FC236}">
                  <a16:creationId xmlns:a16="http://schemas.microsoft.com/office/drawing/2014/main" id="{18A7521E-1E3A-4DF8-8194-4E24FECAB7AA}"/>
                </a:ext>
              </a:extLst>
            </p:cNvPr>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59" name="Google Shape;1979;p19">
              <a:extLst>
                <a:ext uri="{FF2B5EF4-FFF2-40B4-BE49-F238E27FC236}">
                  <a16:creationId xmlns:a16="http://schemas.microsoft.com/office/drawing/2014/main" id="{AD623859-8A59-4314-8E4F-5C38BBAD25C4}"/>
                </a:ext>
              </a:extLst>
            </p:cNvPr>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60" name="Google Shape;1980;p19">
            <a:extLst>
              <a:ext uri="{FF2B5EF4-FFF2-40B4-BE49-F238E27FC236}">
                <a16:creationId xmlns:a16="http://schemas.microsoft.com/office/drawing/2014/main" id="{7A02157A-EFB9-4283-97AD-8275E7A2784C}"/>
              </a:ext>
            </a:extLst>
          </p:cNvPr>
          <p:cNvSpPr/>
          <p:nvPr userDrawn="1"/>
        </p:nvSpPr>
        <p:spPr>
          <a:xfrm flipV="1">
            <a:off x="1133534" y="6367098"/>
            <a:ext cx="231000" cy="231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1" name="Google Shape;1981;p19">
            <a:extLst>
              <a:ext uri="{FF2B5EF4-FFF2-40B4-BE49-F238E27FC236}">
                <a16:creationId xmlns:a16="http://schemas.microsoft.com/office/drawing/2014/main" id="{B967AD79-46C7-4CB5-8620-554EC0FE1A86}"/>
              </a:ext>
            </a:extLst>
          </p:cNvPr>
          <p:cNvSpPr/>
          <p:nvPr userDrawn="1"/>
        </p:nvSpPr>
        <p:spPr>
          <a:xfrm flipV="1">
            <a:off x="1189132" y="6422800"/>
            <a:ext cx="119700" cy="119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2" name="Google Shape;1982;p19">
            <a:extLst>
              <a:ext uri="{FF2B5EF4-FFF2-40B4-BE49-F238E27FC236}">
                <a16:creationId xmlns:a16="http://schemas.microsoft.com/office/drawing/2014/main" id="{60A7F2CA-5D9F-4F05-9116-1B7407982FC0}"/>
              </a:ext>
            </a:extLst>
          </p:cNvPr>
          <p:cNvSpPr/>
          <p:nvPr userDrawn="1"/>
        </p:nvSpPr>
        <p:spPr>
          <a:xfrm rot="16200000" flipV="1">
            <a:off x="1465366" y="5831973"/>
            <a:ext cx="436200" cy="436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3" name="Google Shape;1987;p19">
            <a:extLst>
              <a:ext uri="{FF2B5EF4-FFF2-40B4-BE49-F238E27FC236}">
                <a16:creationId xmlns:a16="http://schemas.microsoft.com/office/drawing/2014/main" id="{2D1763CD-6200-498F-B14C-6FF7951B289F}"/>
              </a:ext>
            </a:extLst>
          </p:cNvPr>
          <p:cNvSpPr/>
          <p:nvPr userDrawn="1"/>
        </p:nvSpPr>
        <p:spPr>
          <a:xfrm flipV="1">
            <a:off x="1477871" y="6280973"/>
            <a:ext cx="410100" cy="4101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4" name="Google Shape;1988;p19">
            <a:extLst>
              <a:ext uri="{FF2B5EF4-FFF2-40B4-BE49-F238E27FC236}">
                <a16:creationId xmlns:a16="http://schemas.microsoft.com/office/drawing/2014/main" id="{01470041-FF37-4A45-AF19-A35A22034033}"/>
              </a:ext>
            </a:extLst>
          </p:cNvPr>
          <p:cNvSpPr/>
          <p:nvPr userDrawn="1"/>
        </p:nvSpPr>
        <p:spPr>
          <a:xfrm flipV="1">
            <a:off x="1564303" y="6373639"/>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5" name="Google Shape;1989;p19">
            <a:extLst>
              <a:ext uri="{FF2B5EF4-FFF2-40B4-BE49-F238E27FC236}">
                <a16:creationId xmlns:a16="http://schemas.microsoft.com/office/drawing/2014/main" id="{6FCA7C46-7778-4B8A-9D87-72B15BE7E930}"/>
              </a:ext>
            </a:extLst>
          </p:cNvPr>
          <p:cNvSpPr/>
          <p:nvPr userDrawn="1"/>
        </p:nvSpPr>
        <p:spPr>
          <a:xfrm flipV="1">
            <a:off x="1619901" y="6429341"/>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6" name="Google Shape;1990;p19">
            <a:extLst>
              <a:ext uri="{FF2B5EF4-FFF2-40B4-BE49-F238E27FC236}">
                <a16:creationId xmlns:a16="http://schemas.microsoft.com/office/drawing/2014/main" id="{2FADD977-5EBD-4782-ABA0-3F1060F25A78}"/>
              </a:ext>
            </a:extLst>
          </p:cNvPr>
          <p:cNvSpPr/>
          <p:nvPr userDrawn="1"/>
        </p:nvSpPr>
        <p:spPr>
          <a:xfrm rot="5400000" flipV="1">
            <a:off x="166004" y="4979926"/>
            <a:ext cx="857400" cy="857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67" name="Google Shape;1991;p19">
            <a:extLst>
              <a:ext uri="{FF2B5EF4-FFF2-40B4-BE49-F238E27FC236}">
                <a16:creationId xmlns:a16="http://schemas.microsoft.com/office/drawing/2014/main" id="{9D3B8D29-5D13-457A-BC19-F5FD2BAB951C}"/>
              </a:ext>
            </a:extLst>
          </p:cNvPr>
          <p:cNvSpPr/>
          <p:nvPr userDrawn="1"/>
        </p:nvSpPr>
        <p:spPr>
          <a:xfrm rot="5400000" flipV="1">
            <a:off x="271459" y="5085383"/>
            <a:ext cx="646500" cy="646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68" name="Google Shape;1992;p19">
            <a:extLst>
              <a:ext uri="{FF2B5EF4-FFF2-40B4-BE49-F238E27FC236}">
                <a16:creationId xmlns:a16="http://schemas.microsoft.com/office/drawing/2014/main" id="{B77DBB1A-994D-457F-A7FE-128F278D0700}"/>
              </a:ext>
            </a:extLst>
          </p:cNvPr>
          <p:cNvSpPr/>
          <p:nvPr userDrawn="1"/>
        </p:nvSpPr>
        <p:spPr>
          <a:xfrm rot="5400000" flipV="1">
            <a:off x="370042" y="5183965"/>
            <a:ext cx="449100" cy="44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69" name="Google Shape;1993;p19">
            <a:extLst>
              <a:ext uri="{FF2B5EF4-FFF2-40B4-BE49-F238E27FC236}">
                <a16:creationId xmlns:a16="http://schemas.microsoft.com/office/drawing/2014/main" id="{B7C4C815-0E39-4B4D-8352-E0AA09931322}"/>
              </a:ext>
            </a:extLst>
          </p:cNvPr>
          <p:cNvSpPr/>
          <p:nvPr userDrawn="1"/>
        </p:nvSpPr>
        <p:spPr>
          <a:xfrm rot="5400000" flipV="1">
            <a:off x="486844" y="5291425"/>
            <a:ext cx="229200" cy="229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0" name="Google Shape;1994;p19">
            <a:extLst>
              <a:ext uri="{FF2B5EF4-FFF2-40B4-BE49-F238E27FC236}">
                <a16:creationId xmlns:a16="http://schemas.microsoft.com/office/drawing/2014/main" id="{166A22C3-1CF9-4340-981D-2E5C11588278}"/>
              </a:ext>
            </a:extLst>
          </p:cNvPr>
          <p:cNvSpPr/>
          <p:nvPr userDrawn="1"/>
        </p:nvSpPr>
        <p:spPr>
          <a:xfrm rot="5400000" flipH="1" flipV="1">
            <a:off x="165069" y="4986341"/>
            <a:ext cx="857400" cy="8574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1" name="Google Shape;1995;p19">
            <a:extLst>
              <a:ext uri="{FF2B5EF4-FFF2-40B4-BE49-F238E27FC236}">
                <a16:creationId xmlns:a16="http://schemas.microsoft.com/office/drawing/2014/main" id="{DC356A24-0D94-4BAC-AD24-C208F86751B7}"/>
              </a:ext>
            </a:extLst>
          </p:cNvPr>
          <p:cNvSpPr/>
          <p:nvPr userDrawn="1"/>
        </p:nvSpPr>
        <p:spPr>
          <a:xfrm rot="16200000" flipV="1">
            <a:off x="169610" y="4986341"/>
            <a:ext cx="857400" cy="8574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2" name="Google Shape;1996;p19">
            <a:extLst>
              <a:ext uri="{FF2B5EF4-FFF2-40B4-BE49-F238E27FC236}">
                <a16:creationId xmlns:a16="http://schemas.microsoft.com/office/drawing/2014/main" id="{380256E2-499E-4B68-9A64-0022AE251C79}"/>
              </a:ext>
            </a:extLst>
          </p:cNvPr>
          <p:cNvSpPr/>
          <p:nvPr userDrawn="1"/>
        </p:nvSpPr>
        <p:spPr>
          <a:xfrm rot="5400000" flipH="1" flipV="1">
            <a:off x="374714" y="5196209"/>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3" name="Google Shape;1997;p19">
            <a:extLst>
              <a:ext uri="{FF2B5EF4-FFF2-40B4-BE49-F238E27FC236}">
                <a16:creationId xmlns:a16="http://schemas.microsoft.com/office/drawing/2014/main" id="{C80A416F-8A63-4A23-9ACB-ECE21C9ABDCD}"/>
              </a:ext>
            </a:extLst>
          </p:cNvPr>
          <p:cNvSpPr/>
          <p:nvPr userDrawn="1"/>
        </p:nvSpPr>
        <p:spPr>
          <a:xfrm rot="5400000" flipH="1" flipV="1">
            <a:off x="485910" y="5309252"/>
            <a:ext cx="229200" cy="229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74" name="Google Shape;1998;p19">
            <a:extLst>
              <a:ext uri="{FF2B5EF4-FFF2-40B4-BE49-F238E27FC236}">
                <a16:creationId xmlns:a16="http://schemas.microsoft.com/office/drawing/2014/main" id="{4DD6CA61-689E-431A-AAC5-5766EE3F1208}"/>
              </a:ext>
            </a:extLst>
          </p:cNvPr>
          <p:cNvGrpSpPr/>
          <p:nvPr userDrawn="1"/>
        </p:nvGrpSpPr>
        <p:grpSpPr>
          <a:xfrm flipV="1">
            <a:off x="1140361" y="5404722"/>
            <a:ext cx="649680" cy="436176"/>
            <a:chOff x="10626465" y="3184818"/>
            <a:chExt cx="1115330" cy="748800"/>
          </a:xfrm>
        </p:grpSpPr>
        <p:cxnSp>
          <p:nvCxnSpPr>
            <p:cNvPr id="275" name="Google Shape;1999;p19">
              <a:extLst>
                <a:ext uri="{FF2B5EF4-FFF2-40B4-BE49-F238E27FC236}">
                  <a16:creationId xmlns:a16="http://schemas.microsoft.com/office/drawing/2014/main" id="{7F7FA231-E5ED-43D9-A080-AAD69E657C42}"/>
                </a:ext>
              </a:extLst>
            </p:cNvPr>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76" name="Google Shape;2000;p19">
              <a:extLst>
                <a:ext uri="{FF2B5EF4-FFF2-40B4-BE49-F238E27FC236}">
                  <a16:creationId xmlns:a16="http://schemas.microsoft.com/office/drawing/2014/main" id="{BD177583-371D-4C49-8873-B84BE129E23D}"/>
                </a:ext>
              </a:extLst>
            </p:cNvPr>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77" name="Google Shape;2001;p19">
              <a:extLst>
                <a:ext uri="{FF2B5EF4-FFF2-40B4-BE49-F238E27FC236}">
                  <a16:creationId xmlns:a16="http://schemas.microsoft.com/office/drawing/2014/main" id="{066BB1CD-565B-429D-872B-7F6744A3CEF8}"/>
                </a:ext>
              </a:extLst>
            </p:cNvPr>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78" name="Google Shape;2002;p19">
              <a:extLst>
                <a:ext uri="{FF2B5EF4-FFF2-40B4-BE49-F238E27FC236}">
                  <a16:creationId xmlns:a16="http://schemas.microsoft.com/office/drawing/2014/main" id="{8380348E-FCFE-4E32-9AD0-48C9FB817E6B}"/>
                </a:ext>
              </a:extLst>
            </p:cNvPr>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79" name="Google Shape;2003;p19">
              <a:extLst>
                <a:ext uri="{FF2B5EF4-FFF2-40B4-BE49-F238E27FC236}">
                  <a16:creationId xmlns:a16="http://schemas.microsoft.com/office/drawing/2014/main" id="{FF2F0880-296E-4316-8F06-F45A716D4816}"/>
                </a:ext>
              </a:extLst>
            </p:cNvPr>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80" name="Google Shape;2004;p19">
              <a:extLst>
                <a:ext uri="{FF2B5EF4-FFF2-40B4-BE49-F238E27FC236}">
                  <a16:creationId xmlns:a16="http://schemas.microsoft.com/office/drawing/2014/main" id="{FE0AA280-C289-4A3C-93BF-6C0BCA4B32C5}"/>
                </a:ext>
              </a:extLst>
            </p:cNvPr>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81" name="Google Shape;2005;p19">
              <a:extLst>
                <a:ext uri="{FF2B5EF4-FFF2-40B4-BE49-F238E27FC236}">
                  <a16:creationId xmlns:a16="http://schemas.microsoft.com/office/drawing/2014/main" id="{E790AD3D-393D-43D7-B605-2E9D30318134}"/>
                </a:ext>
              </a:extLst>
            </p:cNvPr>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82" name="Google Shape;2006;p19">
            <a:extLst>
              <a:ext uri="{FF2B5EF4-FFF2-40B4-BE49-F238E27FC236}">
                <a16:creationId xmlns:a16="http://schemas.microsoft.com/office/drawing/2014/main" id="{52A8ED34-0AFB-4AD1-90E6-127572A1DED9}"/>
              </a:ext>
            </a:extLst>
          </p:cNvPr>
          <p:cNvSpPr/>
          <p:nvPr userDrawn="1"/>
        </p:nvSpPr>
        <p:spPr>
          <a:xfrm flipV="1">
            <a:off x="1022338" y="5403059"/>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007;p19">
            <a:extLst>
              <a:ext uri="{FF2B5EF4-FFF2-40B4-BE49-F238E27FC236}">
                <a16:creationId xmlns:a16="http://schemas.microsoft.com/office/drawing/2014/main" id="{7737F9ED-BDB4-42B1-AF5A-523584E32524}"/>
              </a:ext>
            </a:extLst>
          </p:cNvPr>
          <p:cNvSpPr/>
          <p:nvPr userDrawn="1"/>
        </p:nvSpPr>
        <p:spPr>
          <a:xfrm rot="5400000" flipV="1">
            <a:off x="1469787" y="5411508"/>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84" name="Google Shape;2008;p19">
            <a:extLst>
              <a:ext uri="{FF2B5EF4-FFF2-40B4-BE49-F238E27FC236}">
                <a16:creationId xmlns:a16="http://schemas.microsoft.com/office/drawing/2014/main" id="{C02B3732-D247-482A-B90E-1A8C1564366D}"/>
              </a:ext>
            </a:extLst>
          </p:cNvPr>
          <p:cNvGrpSpPr/>
          <p:nvPr userDrawn="1"/>
        </p:nvGrpSpPr>
        <p:grpSpPr>
          <a:xfrm rot="10800000" flipV="1">
            <a:off x="1021263" y="4960954"/>
            <a:ext cx="882053" cy="442991"/>
            <a:chOff x="10576560" y="3328633"/>
            <a:chExt cx="1514255" cy="760500"/>
          </a:xfrm>
        </p:grpSpPr>
        <p:sp>
          <p:nvSpPr>
            <p:cNvPr id="285" name="Google Shape;2009;p19">
              <a:extLst>
                <a:ext uri="{FF2B5EF4-FFF2-40B4-BE49-F238E27FC236}">
                  <a16:creationId xmlns:a16="http://schemas.microsoft.com/office/drawing/2014/main" id="{E0395BE8-AE1C-4977-B2F8-BB235735777B}"/>
                </a:ext>
              </a:extLst>
            </p:cNvPr>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010;p19">
              <a:extLst>
                <a:ext uri="{FF2B5EF4-FFF2-40B4-BE49-F238E27FC236}">
                  <a16:creationId xmlns:a16="http://schemas.microsoft.com/office/drawing/2014/main" id="{F73D9D51-1651-4176-BFD2-9614002F1830}"/>
                </a:ext>
              </a:extLst>
            </p:cNvPr>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7" name="Google Shape;2011;p19">
            <a:extLst>
              <a:ext uri="{FF2B5EF4-FFF2-40B4-BE49-F238E27FC236}">
                <a16:creationId xmlns:a16="http://schemas.microsoft.com/office/drawing/2014/main" id="{F27FDF69-A61D-4891-BAA5-8C75CB7EC795}"/>
              </a:ext>
            </a:extLst>
          </p:cNvPr>
          <p:cNvSpPr/>
          <p:nvPr userDrawn="1"/>
        </p:nvSpPr>
        <p:spPr>
          <a:xfrm rot="18900000" flipV="1">
            <a:off x="1311124" y="5243225"/>
            <a:ext cx="315228" cy="31522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8" name="Google Shape;2012;p19">
            <a:extLst>
              <a:ext uri="{FF2B5EF4-FFF2-40B4-BE49-F238E27FC236}">
                <a16:creationId xmlns:a16="http://schemas.microsoft.com/office/drawing/2014/main" id="{B5447B0B-9053-4D24-AC1A-80367215AD05}"/>
              </a:ext>
            </a:extLst>
          </p:cNvPr>
          <p:cNvSpPr/>
          <p:nvPr userDrawn="1"/>
        </p:nvSpPr>
        <p:spPr>
          <a:xfrm flipV="1">
            <a:off x="1350320" y="5286895"/>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9" name="Google Shape;2013;p19">
            <a:extLst>
              <a:ext uri="{FF2B5EF4-FFF2-40B4-BE49-F238E27FC236}">
                <a16:creationId xmlns:a16="http://schemas.microsoft.com/office/drawing/2014/main" id="{56D8742B-C160-47CB-8D6F-62510C626FCE}"/>
              </a:ext>
            </a:extLst>
          </p:cNvPr>
          <p:cNvSpPr/>
          <p:nvPr userDrawn="1"/>
        </p:nvSpPr>
        <p:spPr>
          <a:xfrm flipV="1">
            <a:off x="1405976" y="5342538"/>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 name="Google Shape;2014;p19">
            <a:extLst>
              <a:ext uri="{FF2B5EF4-FFF2-40B4-BE49-F238E27FC236}">
                <a16:creationId xmlns:a16="http://schemas.microsoft.com/office/drawing/2014/main" id="{449F42A6-4A07-4D21-AE9F-BEBA90B41CAA}"/>
              </a:ext>
            </a:extLst>
          </p:cNvPr>
          <p:cNvSpPr/>
          <p:nvPr userDrawn="1"/>
        </p:nvSpPr>
        <p:spPr>
          <a:xfrm rot="10800000" flipV="1">
            <a:off x="162124" y="4116388"/>
            <a:ext cx="857400" cy="8574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1" name="Google Shape;2015;p19">
            <a:extLst>
              <a:ext uri="{FF2B5EF4-FFF2-40B4-BE49-F238E27FC236}">
                <a16:creationId xmlns:a16="http://schemas.microsoft.com/office/drawing/2014/main" id="{7125CD6D-944D-4A22-99EE-1E505A3B102E}"/>
              </a:ext>
            </a:extLst>
          </p:cNvPr>
          <p:cNvSpPr/>
          <p:nvPr userDrawn="1"/>
        </p:nvSpPr>
        <p:spPr>
          <a:xfrm flipV="1">
            <a:off x="604505" y="4116437"/>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2" name="Google Shape;2016;p19">
            <a:extLst>
              <a:ext uri="{FF2B5EF4-FFF2-40B4-BE49-F238E27FC236}">
                <a16:creationId xmlns:a16="http://schemas.microsoft.com/office/drawing/2014/main" id="{A5743093-542F-4066-86A0-6CB1B2CA912F}"/>
              </a:ext>
            </a:extLst>
          </p:cNvPr>
          <p:cNvGrpSpPr/>
          <p:nvPr userDrawn="1"/>
        </p:nvGrpSpPr>
        <p:grpSpPr>
          <a:xfrm rot="10800000" flipV="1">
            <a:off x="159712" y="4540338"/>
            <a:ext cx="882053" cy="442991"/>
            <a:chOff x="10576560" y="3328633"/>
            <a:chExt cx="1514255" cy="760500"/>
          </a:xfrm>
        </p:grpSpPr>
        <p:sp>
          <p:nvSpPr>
            <p:cNvPr id="293" name="Google Shape;2017;p19">
              <a:extLst>
                <a:ext uri="{FF2B5EF4-FFF2-40B4-BE49-F238E27FC236}">
                  <a16:creationId xmlns:a16="http://schemas.microsoft.com/office/drawing/2014/main" id="{B46FEE17-1706-455A-9D27-68A73BE74389}"/>
                </a:ext>
              </a:extLst>
            </p:cNvPr>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 name="Google Shape;2018;p19">
              <a:extLst>
                <a:ext uri="{FF2B5EF4-FFF2-40B4-BE49-F238E27FC236}">
                  <a16:creationId xmlns:a16="http://schemas.microsoft.com/office/drawing/2014/main" id="{4F68AAE2-56BA-40C5-B2D8-EB73C7DB2844}"/>
                </a:ext>
              </a:extLst>
            </p:cNvPr>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95" name="Google Shape;2019;p19">
            <a:extLst>
              <a:ext uri="{FF2B5EF4-FFF2-40B4-BE49-F238E27FC236}">
                <a16:creationId xmlns:a16="http://schemas.microsoft.com/office/drawing/2014/main" id="{38CC4AE5-CC0B-4A64-B464-F94649D1CBC5}"/>
              </a:ext>
            </a:extLst>
          </p:cNvPr>
          <p:cNvSpPr/>
          <p:nvPr userDrawn="1"/>
        </p:nvSpPr>
        <p:spPr>
          <a:xfrm rot="5400000" flipH="1" flipV="1">
            <a:off x="382178" y="4338279"/>
            <a:ext cx="449100" cy="4491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6" name="Google Shape;2020;p19">
            <a:extLst>
              <a:ext uri="{FF2B5EF4-FFF2-40B4-BE49-F238E27FC236}">
                <a16:creationId xmlns:a16="http://schemas.microsoft.com/office/drawing/2014/main" id="{53017FBF-FB7A-4C4F-8EDE-6512F0F9B6D1}"/>
              </a:ext>
            </a:extLst>
          </p:cNvPr>
          <p:cNvSpPr/>
          <p:nvPr userDrawn="1"/>
        </p:nvSpPr>
        <p:spPr>
          <a:xfrm rot="5400000" flipV="1">
            <a:off x="381244" y="4339117"/>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97" name="Google Shape;2021;p19">
            <a:extLst>
              <a:ext uri="{FF2B5EF4-FFF2-40B4-BE49-F238E27FC236}">
                <a16:creationId xmlns:a16="http://schemas.microsoft.com/office/drawing/2014/main" id="{807EA792-39DC-48D0-BE6C-EAD042459D93}"/>
              </a:ext>
            </a:extLst>
          </p:cNvPr>
          <p:cNvGrpSpPr/>
          <p:nvPr userDrawn="1"/>
        </p:nvGrpSpPr>
        <p:grpSpPr>
          <a:xfrm flipV="1">
            <a:off x="430065" y="4398336"/>
            <a:ext cx="342860" cy="342859"/>
            <a:chOff x="9392653" y="5061283"/>
            <a:chExt cx="588600" cy="588600"/>
          </a:xfrm>
        </p:grpSpPr>
        <p:sp>
          <p:nvSpPr>
            <p:cNvPr id="298" name="Google Shape;2022;p19">
              <a:extLst>
                <a:ext uri="{FF2B5EF4-FFF2-40B4-BE49-F238E27FC236}">
                  <a16:creationId xmlns:a16="http://schemas.microsoft.com/office/drawing/2014/main" id="{34932453-98B2-45BA-8EF7-EAAC8EE13475}"/>
                </a:ext>
              </a:extLst>
            </p:cNvPr>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 name="Google Shape;2023;p19">
              <a:extLst>
                <a:ext uri="{FF2B5EF4-FFF2-40B4-BE49-F238E27FC236}">
                  <a16:creationId xmlns:a16="http://schemas.microsoft.com/office/drawing/2014/main" id="{6B9762D4-CBEA-454C-8972-5FDDCDE0933E}"/>
                </a:ext>
              </a:extLst>
            </p:cNvPr>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0" name="Google Shape;2024;p19">
              <a:extLst>
                <a:ext uri="{FF2B5EF4-FFF2-40B4-BE49-F238E27FC236}">
                  <a16:creationId xmlns:a16="http://schemas.microsoft.com/office/drawing/2014/main" id="{25901A17-764D-4618-885F-EE307D890D47}"/>
                </a:ext>
              </a:extLst>
            </p:cNvPr>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01" name="Google Shape;2035;p19">
            <a:extLst>
              <a:ext uri="{FF2B5EF4-FFF2-40B4-BE49-F238E27FC236}">
                <a16:creationId xmlns:a16="http://schemas.microsoft.com/office/drawing/2014/main" id="{3CD703F3-4D19-426A-B811-611EF3CA96A9}"/>
              </a:ext>
            </a:extLst>
          </p:cNvPr>
          <p:cNvGrpSpPr/>
          <p:nvPr userDrawn="1"/>
        </p:nvGrpSpPr>
        <p:grpSpPr>
          <a:xfrm rot="59612" flipV="1">
            <a:off x="1910406" y="5814613"/>
            <a:ext cx="893366" cy="893311"/>
            <a:chOff x="3247624" y="213651"/>
            <a:chExt cx="1533709" cy="1533614"/>
          </a:xfrm>
        </p:grpSpPr>
        <p:sp>
          <p:nvSpPr>
            <p:cNvPr id="302" name="Google Shape;2036;p19">
              <a:extLst>
                <a:ext uri="{FF2B5EF4-FFF2-40B4-BE49-F238E27FC236}">
                  <a16:creationId xmlns:a16="http://schemas.microsoft.com/office/drawing/2014/main" id="{A01B89D3-CD6D-40BB-9665-047F08319189}"/>
                </a:ext>
              </a:extLst>
            </p:cNvPr>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3" name="Google Shape;2037;p19">
              <a:extLst>
                <a:ext uri="{FF2B5EF4-FFF2-40B4-BE49-F238E27FC236}">
                  <a16:creationId xmlns:a16="http://schemas.microsoft.com/office/drawing/2014/main" id="{E8A69F7E-C00C-40E5-A031-27A792693D48}"/>
                </a:ext>
              </a:extLst>
            </p:cNvPr>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304" name="Google Shape;2038;p19">
            <a:extLst>
              <a:ext uri="{FF2B5EF4-FFF2-40B4-BE49-F238E27FC236}">
                <a16:creationId xmlns:a16="http://schemas.microsoft.com/office/drawing/2014/main" id="{ACBB9EC0-6E95-4041-A6B2-965994F0B592}"/>
              </a:ext>
            </a:extLst>
          </p:cNvPr>
          <p:cNvSpPr/>
          <p:nvPr userDrawn="1"/>
        </p:nvSpPr>
        <p:spPr>
          <a:xfrm flipV="1">
            <a:off x="2152024" y="6056542"/>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5" name="Google Shape;2039;p19">
            <a:extLst>
              <a:ext uri="{FF2B5EF4-FFF2-40B4-BE49-F238E27FC236}">
                <a16:creationId xmlns:a16="http://schemas.microsoft.com/office/drawing/2014/main" id="{6871C33F-0D4C-4787-A9BC-088C9397075D}"/>
              </a:ext>
            </a:extLst>
          </p:cNvPr>
          <p:cNvSpPr/>
          <p:nvPr userDrawn="1"/>
        </p:nvSpPr>
        <p:spPr>
          <a:xfrm flipV="1">
            <a:off x="2253175" y="6157590"/>
            <a:ext cx="207900" cy="20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6" name="Google Shape;2040;p19">
            <a:extLst>
              <a:ext uri="{FF2B5EF4-FFF2-40B4-BE49-F238E27FC236}">
                <a16:creationId xmlns:a16="http://schemas.microsoft.com/office/drawing/2014/main" id="{A7F4CBBC-C305-4D7F-A84B-0FBB4516DF94}"/>
              </a:ext>
            </a:extLst>
          </p:cNvPr>
          <p:cNvGrpSpPr/>
          <p:nvPr userDrawn="1"/>
        </p:nvGrpSpPr>
        <p:grpSpPr>
          <a:xfrm rot="10800000" flipV="1">
            <a:off x="11235976" y="1492642"/>
            <a:ext cx="675221" cy="453324"/>
            <a:chOff x="10624861" y="3933984"/>
            <a:chExt cx="1115330" cy="748800"/>
          </a:xfrm>
        </p:grpSpPr>
        <p:cxnSp>
          <p:nvCxnSpPr>
            <p:cNvPr id="307" name="Google Shape;2041;p19">
              <a:extLst>
                <a:ext uri="{FF2B5EF4-FFF2-40B4-BE49-F238E27FC236}">
                  <a16:creationId xmlns:a16="http://schemas.microsoft.com/office/drawing/2014/main" id="{CF65BD75-58E5-4D74-989F-33DEBBEB7B98}"/>
                </a:ext>
              </a:extLst>
            </p:cNvPr>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08" name="Google Shape;2042;p19">
              <a:extLst>
                <a:ext uri="{FF2B5EF4-FFF2-40B4-BE49-F238E27FC236}">
                  <a16:creationId xmlns:a16="http://schemas.microsoft.com/office/drawing/2014/main" id="{A469A62B-9D91-44E0-A46E-4B69296069D9}"/>
                </a:ext>
              </a:extLst>
            </p:cNvPr>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09" name="Google Shape;2043;p19">
              <a:extLst>
                <a:ext uri="{FF2B5EF4-FFF2-40B4-BE49-F238E27FC236}">
                  <a16:creationId xmlns:a16="http://schemas.microsoft.com/office/drawing/2014/main" id="{869202E9-71BF-4A91-81B4-06CEBAA3278A}"/>
                </a:ext>
              </a:extLst>
            </p:cNvPr>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0" name="Google Shape;2044;p19">
              <a:extLst>
                <a:ext uri="{FF2B5EF4-FFF2-40B4-BE49-F238E27FC236}">
                  <a16:creationId xmlns:a16="http://schemas.microsoft.com/office/drawing/2014/main" id="{B5047187-C3F1-487F-BF2F-9A074AA7F1C4}"/>
                </a:ext>
              </a:extLst>
            </p:cNvPr>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1" name="Google Shape;2045;p19">
              <a:extLst>
                <a:ext uri="{FF2B5EF4-FFF2-40B4-BE49-F238E27FC236}">
                  <a16:creationId xmlns:a16="http://schemas.microsoft.com/office/drawing/2014/main" id="{60BC9757-2C96-4B34-8061-F448E2583B47}"/>
                </a:ext>
              </a:extLst>
            </p:cNvPr>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2" name="Google Shape;2046;p19">
              <a:extLst>
                <a:ext uri="{FF2B5EF4-FFF2-40B4-BE49-F238E27FC236}">
                  <a16:creationId xmlns:a16="http://schemas.microsoft.com/office/drawing/2014/main" id="{3EE15B8B-9496-40AA-8C2E-1B2828347E82}"/>
                </a:ext>
              </a:extLst>
            </p:cNvPr>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 name="Google Shape;2047;p19">
              <a:extLst>
                <a:ext uri="{FF2B5EF4-FFF2-40B4-BE49-F238E27FC236}">
                  <a16:creationId xmlns:a16="http://schemas.microsoft.com/office/drawing/2014/main" id="{C9A3CD50-A34F-407B-B72E-D98D64F9DB59}"/>
                </a:ext>
              </a:extLst>
            </p:cNvPr>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314" name="Google Shape;2048;p19">
            <a:extLst>
              <a:ext uri="{FF2B5EF4-FFF2-40B4-BE49-F238E27FC236}">
                <a16:creationId xmlns:a16="http://schemas.microsoft.com/office/drawing/2014/main" id="{E725820E-EF7D-400F-AFDB-99068DA5116C}"/>
              </a:ext>
            </a:extLst>
          </p:cNvPr>
          <p:cNvSpPr/>
          <p:nvPr userDrawn="1"/>
        </p:nvSpPr>
        <p:spPr>
          <a:xfrm rot="16200000" flipH="1" flipV="1">
            <a:off x="11128664" y="1931571"/>
            <a:ext cx="885900" cy="909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5" name="Google Shape;2049;p19">
            <a:extLst>
              <a:ext uri="{FF2B5EF4-FFF2-40B4-BE49-F238E27FC236}">
                <a16:creationId xmlns:a16="http://schemas.microsoft.com/office/drawing/2014/main" id="{D34496CD-8006-48E6-89DE-71855114A161}"/>
              </a:ext>
            </a:extLst>
          </p:cNvPr>
          <p:cNvSpPr/>
          <p:nvPr userDrawn="1"/>
        </p:nvSpPr>
        <p:spPr>
          <a:xfrm rot="10800000" flipV="1">
            <a:off x="11572802" y="152086"/>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6" name="Google Shape;2050;p19">
            <a:extLst>
              <a:ext uri="{FF2B5EF4-FFF2-40B4-BE49-F238E27FC236}">
                <a16:creationId xmlns:a16="http://schemas.microsoft.com/office/drawing/2014/main" id="{7EAC72F4-C1FD-4A28-86BE-C4102940AA37}"/>
              </a:ext>
            </a:extLst>
          </p:cNvPr>
          <p:cNvSpPr/>
          <p:nvPr userDrawn="1"/>
        </p:nvSpPr>
        <p:spPr>
          <a:xfrm rot="10800000" flipV="1">
            <a:off x="11573773" y="605676"/>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17" name="Google Shape;2051;p19">
            <a:extLst>
              <a:ext uri="{FF2B5EF4-FFF2-40B4-BE49-F238E27FC236}">
                <a16:creationId xmlns:a16="http://schemas.microsoft.com/office/drawing/2014/main" id="{3252E8C1-F45C-4D01-9DD0-1DA83C17BFA4}"/>
              </a:ext>
            </a:extLst>
          </p:cNvPr>
          <p:cNvGrpSpPr/>
          <p:nvPr userDrawn="1"/>
        </p:nvGrpSpPr>
        <p:grpSpPr>
          <a:xfrm rot="10800000" flipV="1">
            <a:off x="11685395" y="598178"/>
            <a:ext cx="223860" cy="453324"/>
            <a:chOff x="10628069" y="2437255"/>
            <a:chExt cx="369772" cy="748800"/>
          </a:xfrm>
        </p:grpSpPr>
        <p:cxnSp>
          <p:nvCxnSpPr>
            <p:cNvPr id="318" name="Google Shape;2052;p19">
              <a:extLst>
                <a:ext uri="{FF2B5EF4-FFF2-40B4-BE49-F238E27FC236}">
                  <a16:creationId xmlns:a16="http://schemas.microsoft.com/office/drawing/2014/main" id="{926762A5-B77F-4B58-96C9-822B379BB63C}"/>
                </a:ext>
              </a:extLst>
            </p:cNvPr>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19" name="Google Shape;2053;p19">
              <a:extLst>
                <a:ext uri="{FF2B5EF4-FFF2-40B4-BE49-F238E27FC236}">
                  <a16:creationId xmlns:a16="http://schemas.microsoft.com/office/drawing/2014/main" id="{DCFBD51C-DF6D-4B26-897D-14BD20B22B16}"/>
                </a:ext>
              </a:extLst>
            </p:cNvPr>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20" name="Google Shape;2054;p19">
              <a:extLst>
                <a:ext uri="{FF2B5EF4-FFF2-40B4-BE49-F238E27FC236}">
                  <a16:creationId xmlns:a16="http://schemas.microsoft.com/office/drawing/2014/main" id="{15DB7EE9-21BA-4607-8D41-61D814F5579A}"/>
                </a:ext>
              </a:extLst>
            </p:cNvPr>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21" name="Google Shape;2055;p19">
            <a:extLst>
              <a:ext uri="{FF2B5EF4-FFF2-40B4-BE49-F238E27FC236}">
                <a16:creationId xmlns:a16="http://schemas.microsoft.com/office/drawing/2014/main" id="{C105DECB-7A11-4579-8192-EDE820C4FA7D}"/>
              </a:ext>
            </a:extLst>
          </p:cNvPr>
          <p:cNvSpPr/>
          <p:nvPr userDrawn="1"/>
        </p:nvSpPr>
        <p:spPr>
          <a:xfrm rot="10800000" flipV="1">
            <a:off x="11676509" y="263921"/>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2" name="Google Shape;2056;p19">
            <a:extLst>
              <a:ext uri="{FF2B5EF4-FFF2-40B4-BE49-F238E27FC236}">
                <a16:creationId xmlns:a16="http://schemas.microsoft.com/office/drawing/2014/main" id="{C38FF3C7-EAAE-42F5-973A-FBA4F3D6A8B8}"/>
              </a:ext>
            </a:extLst>
          </p:cNvPr>
          <p:cNvSpPr/>
          <p:nvPr userDrawn="1"/>
        </p:nvSpPr>
        <p:spPr>
          <a:xfrm rot="10800000" flipV="1">
            <a:off x="11734518" y="321712"/>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3" name="Google Shape;2057;p19">
            <a:extLst>
              <a:ext uri="{FF2B5EF4-FFF2-40B4-BE49-F238E27FC236}">
                <a16:creationId xmlns:a16="http://schemas.microsoft.com/office/drawing/2014/main" id="{8B81B569-49FA-42F8-B3DA-FC493EBF9179}"/>
              </a:ext>
            </a:extLst>
          </p:cNvPr>
          <p:cNvSpPr/>
          <p:nvPr userDrawn="1"/>
        </p:nvSpPr>
        <p:spPr>
          <a:xfrm rot="5400000" flipV="1">
            <a:off x="11118182" y="606857"/>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4" name="Google Shape;2062;p19">
            <a:extLst>
              <a:ext uri="{FF2B5EF4-FFF2-40B4-BE49-F238E27FC236}">
                <a16:creationId xmlns:a16="http://schemas.microsoft.com/office/drawing/2014/main" id="{C5C692A9-9313-4653-A861-E5C10999468A}"/>
              </a:ext>
            </a:extLst>
          </p:cNvPr>
          <p:cNvSpPr/>
          <p:nvPr userDrawn="1"/>
        </p:nvSpPr>
        <p:spPr>
          <a:xfrm rot="10800000" flipV="1">
            <a:off x="11132289" y="167280"/>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5" name="Google Shape;2063;p19">
            <a:extLst>
              <a:ext uri="{FF2B5EF4-FFF2-40B4-BE49-F238E27FC236}">
                <a16:creationId xmlns:a16="http://schemas.microsoft.com/office/drawing/2014/main" id="{7E6D9610-C707-4147-8343-AAFFD95AF390}"/>
              </a:ext>
            </a:extLst>
          </p:cNvPr>
          <p:cNvSpPr/>
          <p:nvPr userDrawn="1"/>
        </p:nvSpPr>
        <p:spPr>
          <a:xfrm rot="10800000" flipV="1">
            <a:off x="11228748" y="257122"/>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6" name="Google Shape;2064;p19">
            <a:extLst>
              <a:ext uri="{FF2B5EF4-FFF2-40B4-BE49-F238E27FC236}">
                <a16:creationId xmlns:a16="http://schemas.microsoft.com/office/drawing/2014/main" id="{F508FB13-2717-4765-886E-ECFFE91D9EF6}"/>
              </a:ext>
            </a:extLst>
          </p:cNvPr>
          <p:cNvSpPr/>
          <p:nvPr userDrawn="1"/>
        </p:nvSpPr>
        <p:spPr>
          <a:xfrm rot="10800000" flipV="1">
            <a:off x="11286757" y="314913"/>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27" name="Google Shape;2065;p19">
            <a:extLst>
              <a:ext uri="{FF2B5EF4-FFF2-40B4-BE49-F238E27FC236}">
                <a16:creationId xmlns:a16="http://schemas.microsoft.com/office/drawing/2014/main" id="{10065824-22F9-4EC2-9223-7BAC82B44B34}"/>
              </a:ext>
            </a:extLst>
          </p:cNvPr>
          <p:cNvGrpSpPr/>
          <p:nvPr userDrawn="1"/>
        </p:nvGrpSpPr>
        <p:grpSpPr>
          <a:xfrm rot="10800000" flipV="1">
            <a:off x="11235004" y="1050752"/>
            <a:ext cx="675221" cy="453324"/>
            <a:chOff x="10626465" y="3184818"/>
            <a:chExt cx="1115330" cy="748800"/>
          </a:xfrm>
        </p:grpSpPr>
        <p:cxnSp>
          <p:nvCxnSpPr>
            <p:cNvPr id="328" name="Google Shape;2066;p19">
              <a:extLst>
                <a:ext uri="{FF2B5EF4-FFF2-40B4-BE49-F238E27FC236}">
                  <a16:creationId xmlns:a16="http://schemas.microsoft.com/office/drawing/2014/main" id="{B32F98AE-D145-41EB-A8F1-6D1FC29AC468}"/>
                </a:ext>
              </a:extLst>
            </p:cNvPr>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9" name="Google Shape;2067;p19">
              <a:extLst>
                <a:ext uri="{FF2B5EF4-FFF2-40B4-BE49-F238E27FC236}">
                  <a16:creationId xmlns:a16="http://schemas.microsoft.com/office/drawing/2014/main" id="{71A5C235-D9F8-4036-AEC2-00B0D51EAA45}"/>
                </a:ext>
              </a:extLst>
            </p:cNvPr>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30" name="Google Shape;2068;p19">
              <a:extLst>
                <a:ext uri="{FF2B5EF4-FFF2-40B4-BE49-F238E27FC236}">
                  <a16:creationId xmlns:a16="http://schemas.microsoft.com/office/drawing/2014/main" id="{DC89F56D-F6C7-4DF2-BE2F-E63C1326CDCC}"/>
                </a:ext>
              </a:extLst>
            </p:cNvPr>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31" name="Google Shape;2069;p19">
              <a:extLst>
                <a:ext uri="{FF2B5EF4-FFF2-40B4-BE49-F238E27FC236}">
                  <a16:creationId xmlns:a16="http://schemas.microsoft.com/office/drawing/2014/main" id="{0E428A80-C311-44E2-AFFA-9D7DDBC6E5D2}"/>
                </a:ext>
              </a:extLst>
            </p:cNvPr>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32" name="Google Shape;2070;p19">
              <a:extLst>
                <a:ext uri="{FF2B5EF4-FFF2-40B4-BE49-F238E27FC236}">
                  <a16:creationId xmlns:a16="http://schemas.microsoft.com/office/drawing/2014/main" id="{E9093D5D-D6A3-4D23-B520-B47528B462EC}"/>
                </a:ext>
              </a:extLst>
            </p:cNvPr>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33" name="Google Shape;2071;p19">
              <a:extLst>
                <a:ext uri="{FF2B5EF4-FFF2-40B4-BE49-F238E27FC236}">
                  <a16:creationId xmlns:a16="http://schemas.microsoft.com/office/drawing/2014/main" id="{05C48292-9D4D-4F84-B9C6-10C78671C7F8}"/>
                </a:ext>
              </a:extLst>
            </p:cNvPr>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34" name="Google Shape;2072;p19">
              <a:extLst>
                <a:ext uri="{FF2B5EF4-FFF2-40B4-BE49-F238E27FC236}">
                  <a16:creationId xmlns:a16="http://schemas.microsoft.com/office/drawing/2014/main" id="{2504788B-C06E-49D4-99ED-A762BE156DED}"/>
                </a:ext>
              </a:extLst>
            </p:cNvPr>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335" name="Google Shape;2073;p19">
            <a:extLst>
              <a:ext uri="{FF2B5EF4-FFF2-40B4-BE49-F238E27FC236}">
                <a16:creationId xmlns:a16="http://schemas.microsoft.com/office/drawing/2014/main" id="{6DBB4894-A1AC-4742-A76F-E70461E982F0}"/>
              </a:ext>
            </a:extLst>
          </p:cNvPr>
          <p:cNvSpPr/>
          <p:nvPr userDrawn="1"/>
        </p:nvSpPr>
        <p:spPr>
          <a:xfrm rot="10800000" flipV="1">
            <a:off x="11571591" y="1063289"/>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6" name="Google Shape;2074;p19">
            <a:extLst>
              <a:ext uri="{FF2B5EF4-FFF2-40B4-BE49-F238E27FC236}">
                <a16:creationId xmlns:a16="http://schemas.microsoft.com/office/drawing/2014/main" id="{F76969B1-933E-4C37-88D1-D79FDD61B6F8}"/>
              </a:ext>
            </a:extLst>
          </p:cNvPr>
          <p:cNvSpPr/>
          <p:nvPr userDrawn="1"/>
        </p:nvSpPr>
        <p:spPr>
          <a:xfrm rot="16200000" flipV="1">
            <a:off x="11106455" y="1054545"/>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37" name="Google Shape;2075;p19">
            <a:extLst>
              <a:ext uri="{FF2B5EF4-FFF2-40B4-BE49-F238E27FC236}">
                <a16:creationId xmlns:a16="http://schemas.microsoft.com/office/drawing/2014/main" id="{8A4970A1-D163-4408-AA0C-C68D6BB616C8}"/>
              </a:ext>
            </a:extLst>
          </p:cNvPr>
          <p:cNvGrpSpPr/>
          <p:nvPr userDrawn="1"/>
        </p:nvGrpSpPr>
        <p:grpSpPr>
          <a:xfrm flipV="1">
            <a:off x="11115553" y="1505465"/>
            <a:ext cx="916730" cy="460407"/>
            <a:chOff x="10576560" y="3328633"/>
            <a:chExt cx="1514255" cy="760500"/>
          </a:xfrm>
        </p:grpSpPr>
        <p:sp>
          <p:nvSpPr>
            <p:cNvPr id="338" name="Google Shape;2076;p19">
              <a:extLst>
                <a:ext uri="{FF2B5EF4-FFF2-40B4-BE49-F238E27FC236}">
                  <a16:creationId xmlns:a16="http://schemas.microsoft.com/office/drawing/2014/main" id="{70211C02-08F8-4562-9CB7-AEC0CA5CF83C}"/>
                </a:ext>
              </a:extLst>
            </p:cNvPr>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9" name="Google Shape;2077;p19">
              <a:extLst>
                <a:ext uri="{FF2B5EF4-FFF2-40B4-BE49-F238E27FC236}">
                  <a16:creationId xmlns:a16="http://schemas.microsoft.com/office/drawing/2014/main" id="{05A44E64-0A28-4AD7-8630-1F13394CAD47}"/>
                </a:ext>
              </a:extLst>
            </p:cNvPr>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0" name="Google Shape;2078;p19">
            <a:extLst>
              <a:ext uri="{FF2B5EF4-FFF2-40B4-BE49-F238E27FC236}">
                <a16:creationId xmlns:a16="http://schemas.microsoft.com/office/drawing/2014/main" id="{6894F845-B054-4C57-9389-5FEE33D60A2E}"/>
              </a:ext>
            </a:extLst>
          </p:cNvPr>
          <p:cNvSpPr/>
          <p:nvPr userDrawn="1"/>
        </p:nvSpPr>
        <p:spPr>
          <a:xfrm rot="8100000" flipV="1">
            <a:off x="11404317" y="1344540"/>
            <a:ext cx="327532" cy="32753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1" name="Google Shape;2079;p19">
            <a:extLst>
              <a:ext uri="{FF2B5EF4-FFF2-40B4-BE49-F238E27FC236}">
                <a16:creationId xmlns:a16="http://schemas.microsoft.com/office/drawing/2014/main" id="{A55A9F4D-54B9-461B-B069-25707FDD070C}"/>
              </a:ext>
            </a:extLst>
          </p:cNvPr>
          <p:cNvSpPr/>
          <p:nvPr userDrawn="1"/>
        </p:nvSpPr>
        <p:spPr>
          <a:xfrm rot="10800000" flipV="1">
            <a:off x="11451172" y="1386725"/>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2" name="Google Shape;2080;p19">
            <a:extLst>
              <a:ext uri="{FF2B5EF4-FFF2-40B4-BE49-F238E27FC236}">
                <a16:creationId xmlns:a16="http://schemas.microsoft.com/office/drawing/2014/main" id="{38783E4F-4E7C-4E78-941A-63D9A0117877}"/>
              </a:ext>
            </a:extLst>
          </p:cNvPr>
          <p:cNvSpPr/>
          <p:nvPr userDrawn="1"/>
        </p:nvSpPr>
        <p:spPr>
          <a:xfrm rot="10800000" flipV="1">
            <a:off x="11509120" y="1444577"/>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3" name="Google Shape;2081;p19">
            <a:extLst>
              <a:ext uri="{FF2B5EF4-FFF2-40B4-BE49-F238E27FC236}">
                <a16:creationId xmlns:a16="http://schemas.microsoft.com/office/drawing/2014/main" id="{AC12E4DD-3325-488C-9F29-14253EEBBA90}"/>
              </a:ext>
            </a:extLst>
          </p:cNvPr>
          <p:cNvSpPr/>
          <p:nvPr userDrawn="1"/>
        </p:nvSpPr>
        <p:spPr>
          <a:xfrm rot="16200000" flipV="1">
            <a:off x="11235629" y="2061759"/>
            <a:ext cx="672000" cy="6720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4" name="Google Shape;2082;p19">
            <a:extLst>
              <a:ext uri="{FF2B5EF4-FFF2-40B4-BE49-F238E27FC236}">
                <a16:creationId xmlns:a16="http://schemas.microsoft.com/office/drawing/2014/main" id="{96D146FC-4C83-4E81-8B09-6BE6BCB6A3A9}"/>
              </a:ext>
            </a:extLst>
          </p:cNvPr>
          <p:cNvSpPr/>
          <p:nvPr userDrawn="1"/>
        </p:nvSpPr>
        <p:spPr>
          <a:xfrm rot="16200000" flipV="1">
            <a:off x="11338358" y="2164488"/>
            <a:ext cx="466800" cy="466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5" name="Google Shape;2083;p19">
            <a:extLst>
              <a:ext uri="{FF2B5EF4-FFF2-40B4-BE49-F238E27FC236}">
                <a16:creationId xmlns:a16="http://schemas.microsoft.com/office/drawing/2014/main" id="{7FAAA970-10B1-42FC-9C50-0E26CEC57AF6}"/>
              </a:ext>
            </a:extLst>
          </p:cNvPr>
          <p:cNvSpPr/>
          <p:nvPr userDrawn="1"/>
        </p:nvSpPr>
        <p:spPr>
          <a:xfrm rot="10800000" flipV="1">
            <a:off x="11112414" y="1951875"/>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2084;p19">
            <a:extLst>
              <a:ext uri="{FF2B5EF4-FFF2-40B4-BE49-F238E27FC236}">
                <a16:creationId xmlns:a16="http://schemas.microsoft.com/office/drawing/2014/main" id="{109430B0-39CA-4EE3-BBB3-E6E4823E2A29}"/>
              </a:ext>
            </a:extLst>
          </p:cNvPr>
          <p:cNvSpPr/>
          <p:nvPr userDrawn="1"/>
        </p:nvSpPr>
        <p:spPr>
          <a:xfrm rot="10800000" flipV="1">
            <a:off x="11478247" y="2309445"/>
            <a:ext cx="173100" cy="17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7" name="Google Shape;2085;p19">
            <a:extLst>
              <a:ext uri="{FF2B5EF4-FFF2-40B4-BE49-F238E27FC236}">
                <a16:creationId xmlns:a16="http://schemas.microsoft.com/office/drawing/2014/main" id="{36D9055B-590E-4F20-9683-C9DADE6D4456}"/>
              </a:ext>
            </a:extLst>
          </p:cNvPr>
          <p:cNvGrpSpPr/>
          <p:nvPr userDrawn="1"/>
        </p:nvGrpSpPr>
        <p:grpSpPr>
          <a:xfrm rot="10800000" flipV="1">
            <a:off x="11682431" y="2518255"/>
            <a:ext cx="252180" cy="32692"/>
            <a:chOff x="10578164" y="275923"/>
            <a:chExt cx="416551" cy="54000"/>
          </a:xfrm>
        </p:grpSpPr>
        <p:sp>
          <p:nvSpPr>
            <p:cNvPr id="348" name="Google Shape;2086;p19">
              <a:extLst>
                <a:ext uri="{FF2B5EF4-FFF2-40B4-BE49-F238E27FC236}">
                  <a16:creationId xmlns:a16="http://schemas.microsoft.com/office/drawing/2014/main" id="{4BB4B523-2E2D-49F7-B5EC-D4683B9BECC5}"/>
                </a:ext>
              </a:extLst>
            </p:cNvPr>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9" name="Google Shape;2087;p19">
              <a:extLst>
                <a:ext uri="{FF2B5EF4-FFF2-40B4-BE49-F238E27FC236}">
                  <a16:creationId xmlns:a16="http://schemas.microsoft.com/office/drawing/2014/main" id="{8084069C-2D85-473B-8DA4-5802E43FEA68}"/>
                </a:ext>
              </a:extLst>
            </p:cNvPr>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0" name="Google Shape;2088;p19">
              <a:extLst>
                <a:ext uri="{FF2B5EF4-FFF2-40B4-BE49-F238E27FC236}">
                  <a16:creationId xmlns:a16="http://schemas.microsoft.com/office/drawing/2014/main" id="{80AA581B-FABD-47F8-9355-3ED904FA356F}"/>
                </a:ext>
              </a:extLst>
            </p:cNvPr>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1" name="Google Shape;2089;p19">
            <a:extLst>
              <a:ext uri="{FF2B5EF4-FFF2-40B4-BE49-F238E27FC236}">
                <a16:creationId xmlns:a16="http://schemas.microsoft.com/office/drawing/2014/main" id="{77329A1F-C2DA-4EB6-ABC9-04F56114FB68}"/>
              </a:ext>
            </a:extLst>
          </p:cNvPr>
          <p:cNvGrpSpPr/>
          <p:nvPr userDrawn="1"/>
        </p:nvGrpSpPr>
        <p:grpSpPr>
          <a:xfrm rot="10800000" flipV="1">
            <a:off x="11682431" y="2611013"/>
            <a:ext cx="252180" cy="32692"/>
            <a:chOff x="10578164" y="275923"/>
            <a:chExt cx="416551" cy="54000"/>
          </a:xfrm>
        </p:grpSpPr>
        <p:sp>
          <p:nvSpPr>
            <p:cNvPr id="352" name="Google Shape;2090;p19">
              <a:extLst>
                <a:ext uri="{FF2B5EF4-FFF2-40B4-BE49-F238E27FC236}">
                  <a16:creationId xmlns:a16="http://schemas.microsoft.com/office/drawing/2014/main" id="{98DCD684-A69B-4DEB-903E-6E1621AC229D}"/>
                </a:ext>
              </a:extLst>
            </p:cNvPr>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3" name="Google Shape;2091;p19">
              <a:extLst>
                <a:ext uri="{FF2B5EF4-FFF2-40B4-BE49-F238E27FC236}">
                  <a16:creationId xmlns:a16="http://schemas.microsoft.com/office/drawing/2014/main" id="{392D1F6A-657E-4079-B1BA-38BE0BC51FF4}"/>
                </a:ext>
              </a:extLst>
            </p:cNvPr>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4" name="Google Shape;2092;p19">
              <a:extLst>
                <a:ext uri="{FF2B5EF4-FFF2-40B4-BE49-F238E27FC236}">
                  <a16:creationId xmlns:a16="http://schemas.microsoft.com/office/drawing/2014/main" id="{F25FA188-DA13-44B9-A2F3-CA36EE99A8BC}"/>
                </a:ext>
              </a:extLst>
            </p:cNvPr>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5" name="Google Shape;2093;p19">
            <a:extLst>
              <a:ext uri="{FF2B5EF4-FFF2-40B4-BE49-F238E27FC236}">
                <a16:creationId xmlns:a16="http://schemas.microsoft.com/office/drawing/2014/main" id="{E935AA71-01E5-4AAA-9146-4310159404BF}"/>
              </a:ext>
            </a:extLst>
          </p:cNvPr>
          <p:cNvGrpSpPr/>
          <p:nvPr userDrawn="1"/>
        </p:nvGrpSpPr>
        <p:grpSpPr>
          <a:xfrm rot="10800000" flipV="1">
            <a:off x="11682431" y="2703770"/>
            <a:ext cx="252180" cy="32692"/>
            <a:chOff x="10578164" y="275923"/>
            <a:chExt cx="416551" cy="54000"/>
          </a:xfrm>
        </p:grpSpPr>
        <p:sp>
          <p:nvSpPr>
            <p:cNvPr id="356" name="Google Shape;2094;p19">
              <a:extLst>
                <a:ext uri="{FF2B5EF4-FFF2-40B4-BE49-F238E27FC236}">
                  <a16:creationId xmlns:a16="http://schemas.microsoft.com/office/drawing/2014/main" id="{3B823EC2-26F9-4BCB-A877-D7F860CDC7C8}"/>
                </a:ext>
              </a:extLst>
            </p:cNvPr>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7" name="Google Shape;2095;p19">
              <a:extLst>
                <a:ext uri="{FF2B5EF4-FFF2-40B4-BE49-F238E27FC236}">
                  <a16:creationId xmlns:a16="http://schemas.microsoft.com/office/drawing/2014/main" id="{52EF7686-DEE1-49FE-836B-8A56AAE46DD5}"/>
                </a:ext>
              </a:extLst>
            </p:cNvPr>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8" name="Google Shape;2096;p19">
              <a:extLst>
                <a:ext uri="{FF2B5EF4-FFF2-40B4-BE49-F238E27FC236}">
                  <a16:creationId xmlns:a16="http://schemas.microsoft.com/office/drawing/2014/main" id="{DCB50FDB-2AB3-4EEA-892A-5BA971B021AD}"/>
                </a:ext>
              </a:extLst>
            </p:cNvPr>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9" name="Google Shape;2097;p19">
            <a:extLst>
              <a:ext uri="{FF2B5EF4-FFF2-40B4-BE49-F238E27FC236}">
                <a16:creationId xmlns:a16="http://schemas.microsoft.com/office/drawing/2014/main" id="{D4A792E9-FC9B-42A8-9AD9-460D73A69A98}"/>
              </a:ext>
            </a:extLst>
          </p:cNvPr>
          <p:cNvGrpSpPr/>
          <p:nvPr userDrawn="1"/>
        </p:nvGrpSpPr>
        <p:grpSpPr>
          <a:xfrm rot="10800000" flipV="1">
            <a:off x="11217186" y="2074379"/>
            <a:ext cx="252180" cy="32692"/>
            <a:chOff x="10578164" y="275923"/>
            <a:chExt cx="416551" cy="54000"/>
          </a:xfrm>
        </p:grpSpPr>
        <p:sp>
          <p:nvSpPr>
            <p:cNvPr id="360" name="Google Shape;2098;p19">
              <a:extLst>
                <a:ext uri="{FF2B5EF4-FFF2-40B4-BE49-F238E27FC236}">
                  <a16:creationId xmlns:a16="http://schemas.microsoft.com/office/drawing/2014/main" id="{72A94C69-E044-4B2A-85D6-9F653A39E4C2}"/>
                </a:ext>
              </a:extLst>
            </p:cNvPr>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 name="Google Shape;2099;p19">
              <a:extLst>
                <a:ext uri="{FF2B5EF4-FFF2-40B4-BE49-F238E27FC236}">
                  <a16:creationId xmlns:a16="http://schemas.microsoft.com/office/drawing/2014/main" id="{EC37418E-3989-4312-8301-64E27E8004CB}"/>
                </a:ext>
              </a:extLst>
            </p:cNvPr>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2" name="Google Shape;2100;p19">
              <a:extLst>
                <a:ext uri="{FF2B5EF4-FFF2-40B4-BE49-F238E27FC236}">
                  <a16:creationId xmlns:a16="http://schemas.microsoft.com/office/drawing/2014/main" id="{927F882F-D1DF-4060-9B5A-289981225E3D}"/>
                </a:ext>
              </a:extLst>
            </p:cNvPr>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3" name="Google Shape;2101;p19">
            <a:extLst>
              <a:ext uri="{FF2B5EF4-FFF2-40B4-BE49-F238E27FC236}">
                <a16:creationId xmlns:a16="http://schemas.microsoft.com/office/drawing/2014/main" id="{F842C1E6-F7DF-40F2-BEE6-587A9BE58E2B}"/>
              </a:ext>
            </a:extLst>
          </p:cNvPr>
          <p:cNvGrpSpPr/>
          <p:nvPr userDrawn="1"/>
        </p:nvGrpSpPr>
        <p:grpSpPr>
          <a:xfrm rot="10800000" flipV="1">
            <a:off x="11217186" y="2167136"/>
            <a:ext cx="252180" cy="32692"/>
            <a:chOff x="10578164" y="275923"/>
            <a:chExt cx="416551" cy="54000"/>
          </a:xfrm>
        </p:grpSpPr>
        <p:sp>
          <p:nvSpPr>
            <p:cNvPr id="364" name="Google Shape;2102;p19">
              <a:extLst>
                <a:ext uri="{FF2B5EF4-FFF2-40B4-BE49-F238E27FC236}">
                  <a16:creationId xmlns:a16="http://schemas.microsoft.com/office/drawing/2014/main" id="{3A68FCC6-3DBF-48C2-96E5-2A715DF589C8}"/>
                </a:ext>
              </a:extLst>
            </p:cNvPr>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5" name="Google Shape;2103;p19">
              <a:extLst>
                <a:ext uri="{FF2B5EF4-FFF2-40B4-BE49-F238E27FC236}">
                  <a16:creationId xmlns:a16="http://schemas.microsoft.com/office/drawing/2014/main" id="{CDD5988B-3A8C-4648-B782-0CEDB438AF05}"/>
                </a:ext>
              </a:extLst>
            </p:cNvPr>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6" name="Google Shape;2104;p19">
              <a:extLst>
                <a:ext uri="{FF2B5EF4-FFF2-40B4-BE49-F238E27FC236}">
                  <a16:creationId xmlns:a16="http://schemas.microsoft.com/office/drawing/2014/main" id="{C2AE0255-43C8-4F72-B393-48B813BB2A69}"/>
                </a:ext>
              </a:extLst>
            </p:cNvPr>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7" name="Google Shape;2105;p19">
            <a:extLst>
              <a:ext uri="{FF2B5EF4-FFF2-40B4-BE49-F238E27FC236}">
                <a16:creationId xmlns:a16="http://schemas.microsoft.com/office/drawing/2014/main" id="{7EA3ED70-6CBC-45DE-9B22-D516F9E57E27}"/>
              </a:ext>
            </a:extLst>
          </p:cNvPr>
          <p:cNvGrpSpPr/>
          <p:nvPr userDrawn="1"/>
        </p:nvGrpSpPr>
        <p:grpSpPr>
          <a:xfrm rot="10800000" flipV="1">
            <a:off x="11217186" y="2259894"/>
            <a:ext cx="252180" cy="32692"/>
            <a:chOff x="10578164" y="275923"/>
            <a:chExt cx="416551" cy="54000"/>
          </a:xfrm>
        </p:grpSpPr>
        <p:sp>
          <p:nvSpPr>
            <p:cNvPr id="368" name="Google Shape;2106;p19">
              <a:extLst>
                <a:ext uri="{FF2B5EF4-FFF2-40B4-BE49-F238E27FC236}">
                  <a16:creationId xmlns:a16="http://schemas.microsoft.com/office/drawing/2014/main" id="{06EFBA5C-6123-4FD4-8A11-F153B99F9CAA}"/>
                </a:ext>
              </a:extLst>
            </p:cNvPr>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9" name="Google Shape;2107;p19">
              <a:extLst>
                <a:ext uri="{FF2B5EF4-FFF2-40B4-BE49-F238E27FC236}">
                  <a16:creationId xmlns:a16="http://schemas.microsoft.com/office/drawing/2014/main" id="{668F80D7-2AC7-4D28-B4CB-97EF2437EECE}"/>
                </a:ext>
              </a:extLst>
            </p:cNvPr>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0" name="Google Shape;2108;p19">
              <a:extLst>
                <a:ext uri="{FF2B5EF4-FFF2-40B4-BE49-F238E27FC236}">
                  <a16:creationId xmlns:a16="http://schemas.microsoft.com/office/drawing/2014/main" id="{B1F83D70-0720-4075-928E-F91148CAAC9B}"/>
                </a:ext>
              </a:extLst>
            </p:cNvPr>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71" name="Google Shape;2119;p19">
            <a:extLst>
              <a:ext uri="{FF2B5EF4-FFF2-40B4-BE49-F238E27FC236}">
                <a16:creationId xmlns:a16="http://schemas.microsoft.com/office/drawing/2014/main" id="{D11460CC-D45F-4406-9E74-B268C5830B1F}"/>
              </a:ext>
            </a:extLst>
          </p:cNvPr>
          <p:cNvGrpSpPr/>
          <p:nvPr userDrawn="1"/>
        </p:nvGrpSpPr>
        <p:grpSpPr>
          <a:xfrm rot="10859618" flipV="1">
            <a:off x="10180255" y="149763"/>
            <a:ext cx="928647" cy="928590"/>
            <a:chOff x="3247624" y="213651"/>
            <a:chExt cx="1533709" cy="1533614"/>
          </a:xfrm>
        </p:grpSpPr>
        <p:sp>
          <p:nvSpPr>
            <p:cNvPr id="372" name="Google Shape;2120;p19">
              <a:extLst>
                <a:ext uri="{FF2B5EF4-FFF2-40B4-BE49-F238E27FC236}">
                  <a16:creationId xmlns:a16="http://schemas.microsoft.com/office/drawing/2014/main" id="{BBF0C344-DAFA-4C83-9272-10493B865DB8}"/>
                </a:ext>
              </a:extLst>
            </p:cNvPr>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73" name="Google Shape;2121;p19">
              <a:extLst>
                <a:ext uri="{FF2B5EF4-FFF2-40B4-BE49-F238E27FC236}">
                  <a16:creationId xmlns:a16="http://schemas.microsoft.com/office/drawing/2014/main" id="{6249BE25-0766-4257-8A06-A53EB68A12C6}"/>
                </a:ext>
              </a:extLst>
            </p:cNvPr>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374" name="Google Shape;2122;p19">
            <a:extLst>
              <a:ext uri="{FF2B5EF4-FFF2-40B4-BE49-F238E27FC236}">
                <a16:creationId xmlns:a16="http://schemas.microsoft.com/office/drawing/2014/main" id="{87BADD2A-1DA9-4478-9D9C-FBBE30CDEF79}"/>
              </a:ext>
            </a:extLst>
          </p:cNvPr>
          <p:cNvSpPr/>
          <p:nvPr userDrawn="1"/>
        </p:nvSpPr>
        <p:spPr>
          <a:xfrm rot="10800000" flipV="1">
            <a:off x="10431545" y="400562"/>
            <a:ext cx="426300" cy="426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5" name="Google Shape;2123;p19">
            <a:extLst>
              <a:ext uri="{FF2B5EF4-FFF2-40B4-BE49-F238E27FC236}">
                <a16:creationId xmlns:a16="http://schemas.microsoft.com/office/drawing/2014/main" id="{13CDD1C2-339B-463B-8F2E-880029241CC7}"/>
              </a:ext>
            </a:extLst>
          </p:cNvPr>
          <p:cNvSpPr/>
          <p:nvPr userDrawn="1"/>
        </p:nvSpPr>
        <p:spPr>
          <a:xfrm rot="10800000" flipV="1">
            <a:off x="10536704" y="505703"/>
            <a:ext cx="216000" cy="2160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6" name="Google Shape;2124;p19">
            <a:extLst>
              <a:ext uri="{FF2B5EF4-FFF2-40B4-BE49-F238E27FC236}">
                <a16:creationId xmlns:a16="http://schemas.microsoft.com/office/drawing/2014/main" id="{F81E70C2-543A-4CC7-AB07-51BA7A9566DC}"/>
              </a:ext>
            </a:extLst>
          </p:cNvPr>
          <p:cNvSpPr/>
          <p:nvPr userDrawn="1"/>
        </p:nvSpPr>
        <p:spPr>
          <a:xfrm rot="10800000" flipV="1">
            <a:off x="9723374" y="162771"/>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7" name="Google Shape;2125;p19">
            <a:extLst>
              <a:ext uri="{FF2B5EF4-FFF2-40B4-BE49-F238E27FC236}">
                <a16:creationId xmlns:a16="http://schemas.microsoft.com/office/drawing/2014/main" id="{2903DE4C-F721-4608-A6AB-A551B9B2B5E7}"/>
              </a:ext>
            </a:extLst>
          </p:cNvPr>
          <p:cNvSpPr/>
          <p:nvPr userDrawn="1"/>
        </p:nvSpPr>
        <p:spPr>
          <a:xfrm rot="5400000" flipV="1">
            <a:off x="9723524" y="611714"/>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78" name="Google Shape;2126;p19">
            <a:extLst>
              <a:ext uri="{FF2B5EF4-FFF2-40B4-BE49-F238E27FC236}">
                <a16:creationId xmlns:a16="http://schemas.microsoft.com/office/drawing/2014/main" id="{AC98C4D6-4B9C-4C87-A467-83E37C746854}"/>
              </a:ext>
            </a:extLst>
          </p:cNvPr>
          <p:cNvGrpSpPr/>
          <p:nvPr userDrawn="1"/>
        </p:nvGrpSpPr>
        <p:grpSpPr>
          <a:xfrm rot="5400000" flipV="1">
            <a:off x="9833061" y="154777"/>
            <a:ext cx="234029" cy="453324"/>
            <a:chOff x="10628069" y="2437255"/>
            <a:chExt cx="369772" cy="748800"/>
          </a:xfrm>
        </p:grpSpPr>
        <p:cxnSp>
          <p:nvCxnSpPr>
            <p:cNvPr id="379" name="Google Shape;2127;p19">
              <a:extLst>
                <a:ext uri="{FF2B5EF4-FFF2-40B4-BE49-F238E27FC236}">
                  <a16:creationId xmlns:a16="http://schemas.microsoft.com/office/drawing/2014/main" id="{EF24A273-E712-4F04-8BEB-3CA7746312A1}"/>
                </a:ext>
              </a:extLst>
            </p:cNvPr>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80" name="Google Shape;2128;p19">
              <a:extLst>
                <a:ext uri="{FF2B5EF4-FFF2-40B4-BE49-F238E27FC236}">
                  <a16:creationId xmlns:a16="http://schemas.microsoft.com/office/drawing/2014/main" id="{83F529F3-4A29-4015-9D12-59E57F3EA21F}"/>
                </a:ext>
              </a:extLst>
            </p:cNvPr>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81" name="Google Shape;2129;p19">
              <a:extLst>
                <a:ext uri="{FF2B5EF4-FFF2-40B4-BE49-F238E27FC236}">
                  <a16:creationId xmlns:a16="http://schemas.microsoft.com/office/drawing/2014/main" id="{3D614511-D39A-4A60-BFFA-5A75A91446C5}"/>
                </a:ext>
              </a:extLst>
            </p:cNvPr>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382" name="Google Shape;2130;p19">
            <a:extLst>
              <a:ext uri="{FF2B5EF4-FFF2-40B4-BE49-F238E27FC236}">
                <a16:creationId xmlns:a16="http://schemas.microsoft.com/office/drawing/2014/main" id="{8118960C-9012-40AC-9D0C-0C11BE54AF5F}"/>
              </a:ext>
            </a:extLst>
          </p:cNvPr>
          <p:cNvGrpSpPr/>
          <p:nvPr userDrawn="1"/>
        </p:nvGrpSpPr>
        <p:grpSpPr>
          <a:xfrm rot="5400000" flipV="1">
            <a:off x="9839116" y="607460"/>
            <a:ext cx="223860" cy="453324"/>
            <a:chOff x="10628069" y="2437255"/>
            <a:chExt cx="369772" cy="748800"/>
          </a:xfrm>
        </p:grpSpPr>
        <p:cxnSp>
          <p:nvCxnSpPr>
            <p:cNvPr id="383" name="Google Shape;2131;p19">
              <a:extLst>
                <a:ext uri="{FF2B5EF4-FFF2-40B4-BE49-F238E27FC236}">
                  <a16:creationId xmlns:a16="http://schemas.microsoft.com/office/drawing/2014/main" id="{BC64AE61-660B-4DC6-BC9A-AE84CAAE8BB5}"/>
                </a:ext>
              </a:extLst>
            </p:cNvPr>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84" name="Google Shape;2132;p19">
              <a:extLst>
                <a:ext uri="{FF2B5EF4-FFF2-40B4-BE49-F238E27FC236}">
                  <a16:creationId xmlns:a16="http://schemas.microsoft.com/office/drawing/2014/main" id="{928553DB-E6CC-4749-95C2-AB7F0A097FA6}"/>
                </a:ext>
              </a:extLst>
            </p:cNvPr>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385" name="Google Shape;2133;p19">
              <a:extLst>
                <a:ext uri="{FF2B5EF4-FFF2-40B4-BE49-F238E27FC236}">
                  <a16:creationId xmlns:a16="http://schemas.microsoft.com/office/drawing/2014/main" id="{250A7A6A-60B9-4151-AE05-00FACF31DA74}"/>
                </a:ext>
              </a:extLst>
            </p:cNvPr>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86" name="Google Shape;2134;p19">
            <a:extLst>
              <a:ext uri="{FF2B5EF4-FFF2-40B4-BE49-F238E27FC236}">
                <a16:creationId xmlns:a16="http://schemas.microsoft.com/office/drawing/2014/main" id="{77156A85-0E93-4D4D-8BF7-5453E3B2A372}"/>
              </a:ext>
            </a:extLst>
          </p:cNvPr>
          <p:cNvSpPr/>
          <p:nvPr userDrawn="1"/>
        </p:nvSpPr>
        <p:spPr>
          <a:xfrm flipH="1" flipV="1">
            <a:off x="9275700" y="161356"/>
            <a:ext cx="903600" cy="9036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87" name="Google Shape;2135;p19">
            <a:extLst>
              <a:ext uri="{FF2B5EF4-FFF2-40B4-BE49-F238E27FC236}">
                <a16:creationId xmlns:a16="http://schemas.microsoft.com/office/drawing/2014/main" id="{F4AA7082-396E-4B2F-AECD-726AF0FFEEB7}"/>
              </a:ext>
            </a:extLst>
          </p:cNvPr>
          <p:cNvSpPr/>
          <p:nvPr userDrawn="1"/>
        </p:nvSpPr>
        <p:spPr>
          <a:xfrm rot="10800000" flipV="1">
            <a:off x="10981487" y="11711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8" name="Google Shape;2136;p19">
            <a:extLst>
              <a:ext uri="{FF2B5EF4-FFF2-40B4-BE49-F238E27FC236}">
                <a16:creationId xmlns:a16="http://schemas.microsoft.com/office/drawing/2014/main" id="{A4EFDE82-349A-4A53-A0DF-CF4B2F475576}"/>
              </a:ext>
            </a:extLst>
          </p:cNvPr>
          <p:cNvSpPr/>
          <p:nvPr userDrawn="1"/>
        </p:nvSpPr>
        <p:spPr>
          <a:xfrm rot="10800000" flipV="1">
            <a:off x="10864286" y="11711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9" name="Google Shape;2137;p19">
            <a:extLst>
              <a:ext uri="{FF2B5EF4-FFF2-40B4-BE49-F238E27FC236}">
                <a16:creationId xmlns:a16="http://schemas.microsoft.com/office/drawing/2014/main" id="{7F816D3E-863A-463E-A162-5393492E2521}"/>
              </a:ext>
            </a:extLst>
          </p:cNvPr>
          <p:cNvSpPr/>
          <p:nvPr userDrawn="1"/>
        </p:nvSpPr>
        <p:spPr>
          <a:xfrm rot="10800000" flipV="1">
            <a:off x="10747084" y="11711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0" name="Google Shape;2138;p19">
            <a:extLst>
              <a:ext uri="{FF2B5EF4-FFF2-40B4-BE49-F238E27FC236}">
                <a16:creationId xmlns:a16="http://schemas.microsoft.com/office/drawing/2014/main" id="{02F9F686-E434-4F33-8615-6D7F24AA83A7}"/>
              </a:ext>
            </a:extLst>
          </p:cNvPr>
          <p:cNvSpPr/>
          <p:nvPr userDrawn="1"/>
        </p:nvSpPr>
        <p:spPr>
          <a:xfrm rot="10800000" flipV="1">
            <a:off x="10981487" y="1263858"/>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1" name="Google Shape;2139;p19">
            <a:extLst>
              <a:ext uri="{FF2B5EF4-FFF2-40B4-BE49-F238E27FC236}">
                <a16:creationId xmlns:a16="http://schemas.microsoft.com/office/drawing/2014/main" id="{811B5E8E-F958-422F-AC9F-456944902846}"/>
              </a:ext>
            </a:extLst>
          </p:cNvPr>
          <p:cNvSpPr/>
          <p:nvPr userDrawn="1"/>
        </p:nvSpPr>
        <p:spPr>
          <a:xfrm rot="10800000" flipV="1">
            <a:off x="10864286" y="1263858"/>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2" name="Google Shape;2140;p19">
            <a:extLst>
              <a:ext uri="{FF2B5EF4-FFF2-40B4-BE49-F238E27FC236}">
                <a16:creationId xmlns:a16="http://schemas.microsoft.com/office/drawing/2014/main" id="{C1E49C3A-78BD-4D52-B46B-59AE15021969}"/>
              </a:ext>
            </a:extLst>
          </p:cNvPr>
          <p:cNvSpPr/>
          <p:nvPr userDrawn="1"/>
        </p:nvSpPr>
        <p:spPr>
          <a:xfrm rot="10800000" flipV="1">
            <a:off x="10747084" y="1263858"/>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3" name="Google Shape;2141;p19">
            <a:extLst>
              <a:ext uri="{FF2B5EF4-FFF2-40B4-BE49-F238E27FC236}">
                <a16:creationId xmlns:a16="http://schemas.microsoft.com/office/drawing/2014/main" id="{1CCCEE04-930D-4D13-88CF-FE4E3637B311}"/>
              </a:ext>
            </a:extLst>
          </p:cNvPr>
          <p:cNvSpPr/>
          <p:nvPr userDrawn="1"/>
        </p:nvSpPr>
        <p:spPr>
          <a:xfrm rot="10800000" flipV="1">
            <a:off x="10981487" y="13566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4" name="Google Shape;2142;p19">
            <a:extLst>
              <a:ext uri="{FF2B5EF4-FFF2-40B4-BE49-F238E27FC236}">
                <a16:creationId xmlns:a16="http://schemas.microsoft.com/office/drawing/2014/main" id="{AAF031D5-CEE6-4F6C-973B-69C031605817}"/>
              </a:ext>
            </a:extLst>
          </p:cNvPr>
          <p:cNvSpPr/>
          <p:nvPr userDrawn="1"/>
        </p:nvSpPr>
        <p:spPr>
          <a:xfrm rot="10800000" flipV="1">
            <a:off x="10864286" y="13566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5" name="Google Shape;2143;p19">
            <a:extLst>
              <a:ext uri="{FF2B5EF4-FFF2-40B4-BE49-F238E27FC236}">
                <a16:creationId xmlns:a16="http://schemas.microsoft.com/office/drawing/2014/main" id="{63324C54-7C62-4051-A733-7E9D6A89235A}"/>
              </a:ext>
            </a:extLst>
          </p:cNvPr>
          <p:cNvSpPr/>
          <p:nvPr userDrawn="1"/>
        </p:nvSpPr>
        <p:spPr>
          <a:xfrm rot="10800000" flipV="1">
            <a:off x="10747084" y="13566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6" name="Google Shape;2144;p19">
            <a:extLst>
              <a:ext uri="{FF2B5EF4-FFF2-40B4-BE49-F238E27FC236}">
                <a16:creationId xmlns:a16="http://schemas.microsoft.com/office/drawing/2014/main" id="{50A72160-EFA6-4B49-BDCB-9852BFE8175E}"/>
              </a:ext>
            </a:extLst>
          </p:cNvPr>
          <p:cNvSpPr/>
          <p:nvPr userDrawn="1"/>
        </p:nvSpPr>
        <p:spPr>
          <a:xfrm rot="10800000" flipV="1">
            <a:off x="10512681" y="1171100"/>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7" name="Google Shape;2145;p19">
            <a:extLst>
              <a:ext uri="{FF2B5EF4-FFF2-40B4-BE49-F238E27FC236}">
                <a16:creationId xmlns:a16="http://schemas.microsoft.com/office/drawing/2014/main" id="{9AD19718-A059-43C2-8DA6-D4A40502618B}"/>
              </a:ext>
            </a:extLst>
          </p:cNvPr>
          <p:cNvSpPr/>
          <p:nvPr userDrawn="1"/>
        </p:nvSpPr>
        <p:spPr>
          <a:xfrm rot="10800000" flipV="1">
            <a:off x="10395479" y="1171100"/>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8" name="Google Shape;2146;p19">
            <a:extLst>
              <a:ext uri="{FF2B5EF4-FFF2-40B4-BE49-F238E27FC236}">
                <a16:creationId xmlns:a16="http://schemas.microsoft.com/office/drawing/2014/main" id="{BDA2E025-0C4A-443F-AC70-596F661E039B}"/>
              </a:ext>
            </a:extLst>
          </p:cNvPr>
          <p:cNvSpPr/>
          <p:nvPr userDrawn="1"/>
        </p:nvSpPr>
        <p:spPr>
          <a:xfrm rot="10800000" flipV="1">
            <a:off x="10278279" y="1171100"/>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9" name="Google Shape;2147;p19">
            <a:extLst>
              <a:ext uri="{FF2B5EF4-FFF2-40B4-BE49-F238E27FC236}">
                <a16:creationId xmlns:a16="http://schemas.microsoft.com/office/drawing/2014/main" id="{E6AD540F-EAA0-4F0A-9468-DC860AA7459F}"/>
              </a:ext>
            </a:extLst>
          </p:cNvPr>
          <p:cNvSpPr/>
          <p:nvPr userDrawn="1"/>
        </p:nvSpPr>
        <p:spPr>
          <a:xfrm rot="10800000" flipV="1">
            <a:off x="10512681" y="1263858"/>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0" name="Google Shape;2148;p19">
            <a:extLst>
              <a:ext uri="{FF2B5EF4-FFF2-40B4-BE49-F238E27FC236}">
                <a16:creationId xmlns:a16="http://schemas.microsoft.com/office/drawing/2014/main" id="{AB6066E0-0468-49F0-BD59-F02D6268B3F9}"/>
              </a:ext>
            </a:extLst>
          </p:cNvPr>
          <p:cNvSpPr/>
          <p:nvPr userDrawn="1"/>
        </p:nvSpPr>
        <p:spPr>
          <a:xfrm rot="10800000" flipV="1">
            <a:off x="10395479" y="1263858"/>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1" name="Google Shape;2149;p19">
            <a:extLst>
              <a:ext uri="{FF2B5EF4-FFF2-40B4-BE49-F238E27FC236}">
                <a16:creationId xmlns:a16="http://schemas.microsoft.com/office/drawing/2014/main" id="{A695CC7E-D24D-4DB5-8B2C-2DF1C27BA4FA}"/>
              </a:ext>
            </a:extLst>
          </p:cNvPr>
          <p:cNvSpPr/>
          <p:nvPr userDrawn="1"/>
        </p:nvSpPr>
        <p:spPr>
          <a:xfrm rot="10800000" flipV="1">
            <a:off x="10278279" y="1263858"/>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2" name="Google Shape;2150;p19">
            <a:extLst>
              <a:ext uri="{FF2B5EF4-FFF2-40B4-BE49-F238E27FC236}">
                <a16:creationId xmlns:a16="http://schemas.microsoft.com/office/drawing/2014/main" id="{1E1A68F0-C12C-4947-96FF-F7EBE237340A}"/>
              </a:ext>
            </a:extLst>
          </p:cNvPr>
          <p:cNvSpPr/>
          <p:nvPr userDrawn="1"/>
        </p:nvSpPr>
        <p:spPr>
          <a:xfrm rot="10800000" flipV="1">
            <a:off x="10512681" y="13566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3" name="Google Shape;2151;p19">
            <a:extLst>
              <a:ext uri="{FF2B5EF4-FFF2-40B4-BE49-F238E27FC236}">
                <a16:creationId xmlns:a16="http://schemas.microsoft.com/office/drawing/2014/main" id="{58117967-9811-4B1A-88B9-D2D650A0833D}"/>
              </a:ext>
            </a:extLst>
          </p:cNvPr>
          <p:cNvSpPr/>
          <p:nvPr userDrawn="1"/>
        </p:nvSpPr>
        <p:spPr>
          <a:xfrm rot="10800000" flipV="1">
            <a:off x="10395479" y="13566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4" name="Google Shape;2152;p19">
            <a:extLst>
              <a:ext uri="{FF2B5EF4-FFF2-40B4-BE49-F238E27FC236}">
                <a16:creationId xmlns:a16="http://schemas.microsoft.com/office/drawing/2014/main" id="{320B6B78-236A-48D1-B16B-51360B04DED6}"/>
              </a:ext>
            </a:extLst>
          </p:cNvPr>
          <p:cNvSpPr/>
          <p:nvPr userDrawn="1"/>
        </p:nvSpPr>
        <p:spPr>
          <a:xfrm rot="10800000" flipV="1">
            <a:off x="10278279" y="13566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5" name="Google Shape;2153;p19">
            <a:extLst>
              <a:ext uri="{FF2B5EF4-FFF2-40B4-BE49-F238E27FC236}">
                <a16:creationId xmlns:a16="http://schemas.microsoft.com/office/drawing/2014/main" id="{7E9572DA-B95E-4107-8085-23847837C710}"/>
              </a:ext>
            </a:extLst>
          </p:cNvPr>
          <p:cNvSpPr/>
          <p:nvPr userDrawn="1"/>
        </p:nvSpPr>
        <p:spPr>
          <a:xfrm rot="10800000" flipV="1">
            <a:off x="10629882" y="116333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6" name="Google Shape;2154;p19">
            <a:extLst>
              <a:ext uri="{FF2B5EF4-FFF2-40B4-BE49-F238E27FC236}">
                <a16:creationId xmlns:a16="http://schemas.microsoft.com/office/drawing/2014/main" id="{B91E95B1-5EE4-47FF-A703-8666FB3E5BD8}"/>
              </a:ext>
            </a:extLst>
          </p:cNvPr>
          <p:cNvSpPr/>
          <p:nvPr userDrawn="1"/>
        </p:nvSpPr>
        <p:spPr>
          <a:xfrm rot="10800000" flipV="1">
            <a:off x="10629882" y="1273085"/>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7" name="Google Shape;2155;p19">
            <a:extLst>
              <a:ext uri="{FF2B5EF4-FFF2-40B4-BE49-F238E27FC236}">
                <a16:creationId xmlns:a16="http://schemas.microsoft.com/office/drawing/2014/main" id="{A38D163B-D409-4B48-8B85-9E819034167D}"/>
              </a:ext>
            </a:extLst>
          </p:cNvPr>
          <p:cNvSpPr/>
          <p:nvPr userDrawn="1"/>
        </p:nvSpPr>
        <p:spPr>
          <a:xfrm rot="10800000" flipV="1">
            <a:off x="10629882" y="137118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08" name="Google Shape;2156;p19">
            <a:extLst>
              <a:ext uri="{FF2B5EF4-FFF2-40B4-BE49-F238E27FC236}">
                <a16:creationId xmlns:a16="http://schemas.microsoft.com/office/drawing/2014/main" id="{5BB8E4F7-E766-458B-A7DB-632C660A226D}"/>
              </a:ext>
            </a:extLst>
          </p:cNvPr>
          <p:cNvGrpSpPr/>
          <p:nvPr userDrawn="1"/>
        </p:nvGrpSpPr>
        <p:grpSpPr>
          <a:xfrm rot="5400000" flipV="1">
            <a:off x="10636708" y="1470772"/>
            <a:ext cx="440495" cy="517571"/>
            <a:chOff x="10628069" y="2437255"/>
            <a:chExt cx="369772" cy="748800"/>
          </a:xfrm>
        </p:grpSpPr>
        <p:cxnSp>
          <p:nvCxnSpPr>
            <p:cNvPr id="409" name="Google Shape;2157;p19">
              <a:extLst>
                <a:ext uri="{FF2B5EF4-FFF2-40B4-BE49-F238E27FC236}">
                  <a16:creationId xmlns:a16="http://schemas.microsoft.com/office/drawing/2014/main" id="{6D0B28F6-599A-4EEE-8E5F-633D8B42441A}"/>
                </a:ext>
              </a:extLst>
            </p:cNvPr>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410" name="Google Shape;2158;p19">
              <a:extLst>
                <a:ext uri="{FF2B5EF4-FFF2-40B4-BE49-F238E27FC236}">
                  <a16:creationId xmlns:a16="http://schemas.microsoft.com/office/drawing/2014/main" id="{D56D76C0-476E-40FF-9F84-7F93AE541BD9}"/>
                </a:ext>
              </a:extLst>
            </p:cNvPr>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11" name="Google Shape;2159;p19">
              <a:extLst>
                <a:ext uri="{FF2B5EF4-FFF2-40B4-BE49-F238E27FC236}">
                  <a16:creationId xmlns:a16="http://schemas.microsoft.com/office/drawing/2014/main" id="{4A88018C-C558-41A2-976F-CFEBB6E467A8}"/>
                </a:ext>
              </a:extLst>
            </p:cNvPr>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412" name="Google Shape;2160;p19">
            <a:extLst>
              <a:ext uri="{FF2B5EF4-FFF2-40B4-BE49-F238E27FC236}">
                <a16:creationId xmlns:a16="http://schemas.microsoft.com/office/drawing/2014/main" id="{D4430B6C-2F94-41C9-B6EB-1A909FE9B51E}"/>
              </a:ext>
            </a:extLst>
          </p:cNvPr>
          <p:cNvSpPr/>
          <p:nvPr userDrawn="1"/>
        </p:nvSpPr>
        <p:spPr>
          <a:xfrm rot="5400000" flipV="1">
            <a:off x="10196539" y="1502380"/>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 name="Google Shape;2161;p19">
            <a:extLst>
              <a:ext uri="{FF2B5EF4-FFF2-40B4-BE49-F238E27FC236}">
                <a16:creationId xmlns:a16="http://schemas.microsoft.com/office/drawing/2014/main" id="{DCE98B03-0048-410B-9E4A-AA55D73C9240}"/>
              </a:ext>
            </a:extLst>
          </p:cNvPr>
          <p:cNvSpPr/>
          <p:nvPr userDrawn="1"/>
        </p:nvSpPr>
        <p:spPr>
          <a:xfrm rot="10800000" flipV="1">
            <a:off x="10318163" y="1624207"/>
            <a:ext cx="210000" cy="210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14" name="Google Shape;2162;p19">
            <a:extLst>
              <a:ext uri="{FF2B5EF4-FFF2-40B4-BE49-F238E27FC236}">
                <a16:creationId xmlns:a16="http://schemas.microsoft.com/office/drawing/2014/main" id="{973583E2-9F63-4D80-9D3E-200FB0F283BF}"/>
              </a:ext>
            </a:extLst>
          </p:cNvPr>
          <p:cNvGrpSpPr/>
          <p:nvPr userDrawn="1"/>
        </p:nvGrpSpPr>
        <p:grpSpPr>
          <a:xfrm rot="16200000" flipH="1" flipV="1">
            <a:off x="9384290" y="270056"/>
            <a:ext cx="679985" cy="679985"/>
            <a:chOff x="6214949" y="2511699"/>
            <a:chExt cx="1123200" cy="1123200"/>
          </a:xfrm>
        </p:grpSpPr>
        <p:sp>
          <p:nvSpPr>
            <p:cNvPr id="415" name="Google Shape;2163;p19">
              <a:extLst>
                <a:ext uri="{FF2B5EF4-FFF2-40B4-BE49-F238E27FC236}">
                  <a16:creationId xmlns:a16="http://schemas.microsoft.com/office/drawing/2014/main" id="{E5C60390-96C0-4FAE-8605-E1B2336843D8}"/>
                </a:ext>
              </a:extLst>
            </p:cNvPr>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16" name="Google Shape;2164;p19">
              <a:extLst>
                <a:ext uri="{FF2B5EF4-FFF2-40B4-BE49-F238E27FC236}">
                  <a16:creationId xmlns:a16="http://schemas.microsoft.com/office/drawing/2014/main" id="{55C0A035-057B-4867-8687-13A4B708B8B6}"/>
                </a:ext>
              </a:extLst>
            </p:cNvPr>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17" name="Google Shape;2165;p19">
              <a:extLst>
                <a:ext uri="{FF2B5EF4-FFF2-40B4-BE49-F238E27FC236}">
                  <a16:creationId xmlns:a16="http://schemas.microsoft.com/office/drawing/2014/main" id="{93928A3B-5F4A-4012-8F76-DE517FDA971C}"/>
                </a:ext>
              </a:extLst>
            </p:cNvPr>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418" name="Group 417">
            <a:extLst>
              <a:ext uri="{FF2B5EF4-FFF2-40B4-BE49-F238E27FC236}">
                <a16:creationId xmlns:a16="http://schemas.microsoft.com/office/drawing/2014/main" id="{3672E208-4EBB-4663-9EBC-702BD11A8A73}"/>
              </a:ext>
            </a:extLst>
          </p:cNvPr>
          <p:cNvGrpSpPr/>
          <p:nvPr userDrawn="1"/>
        </p:nvGrpSpPr>
        <p:grpSpPr>
          <a:xfrm>
            <a:off x="11119448" y="743719"/>
            <a:ext cx="431321" cy="207753"/>
            <a:chOff x="11184673" y="2647468"/>
            <a:chExt cx="748937" cy="369772"/>
          </a:xfrm>
        </p:grpSpPr>
        <p:cxnSp>
          <p:nvCxnSpPr>
            <p:cNvPr id="419" name="Straight Connector 418">
              <a:extLst>
                <a:ext uri="{FF2B5EF4-FFF2-40B4-BE49-F238E27FC236}">
                  <a16:creationId xmlns:a16="http://schemas.microsoft.com/office/drawing/2014/main" id="{DC98C03E-5FB0-418B-AF07-035D07064431}"/>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4B8F3AA6-8F56-44A5-A2A6-B48AB4A9325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57A12389-2934-42B5-A688-B357FE06D697}"/>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422" name="Group 421">
            <a:extLst>
              <a:ext uri="{FF2B5EF4-FFF2-40B4-BE49-F238E27FC236}">
                <a16:creationId xmlns:a16="http://schemas.microsoft.com/office/drawing/2014/main" id="{01B0B387-26F1-4598-B462-F61069043B04}"/>
              </a:ext>
            </a:extLst>
          </p:cNvPr>
          <p:cNvGrpSpPr/>
          <p:nvPr userDrawn="1"/>
        </p:nvGrpSpPr>
        <p:grpSpPr>
          <a:xfrm>
            <a:off x="1454988" y="5948323"/>
            <a:ext cx="431321" cy="207753"/>
            <a:chOff x="11184673" y="2647468"/>
            <a:chExt cx="748937" cy="369772"/>
          </a:xfrm>
        </p:grpSpPr>
        <p:cxnSp>
          <p:nvCxnSpPr>
            <p:cNvPr id="423" name="Straight Connector 422">
              <a:extLst>
                <a:ext uri="{FF2B5EF4-FFF2-40B4-BE49-F238E27FC236}">
                  <a16:creationId xmlns:a16="http://schemas.microsoft.com/office/drawing/2014/main" id="{E6F2721D-7096-44A4-8C88-7E9172125DE0}"/>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D276A0B3-D38C-4180-8B4A-1579DC5D98F3}"/>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70828DA7-331D-4F9C-B67B-098CADE06A7A}"/>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272"/>
        <p:cNvGrpSpPr/>
        <p:nvPr/>
      </p:nvGrpSpPr>
      <p:grpSpPr>
        <a:xfrm>
          <a:off x="0" y="0"/>
          <a:ext cx="0" cy="0"/>
          <a:chOff x="0" y="0"/>
          <a:chExt cx="0" cy="0"/>
        </a:xfrm>
      </p:grpSpPr>
      <p:sp>
        <p:nvSpPr>
          <p:cNvPr id="273" name="Google Shape;273;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2380"/>
        <p:cNvGrpSpPr/>
        <p:nvPr/>
      </p:nvGrpSpPr>
      <p:grpSpPr>
        <a:xfrm>
          <a:off x="0" y="0"/>
          <a:ext cx="0" cy="0"/>
          <a:chOff x="0" y="0"/>
          <a:chExt cx="0" cy="0"/>
        </a:xfrm>
      </p:grpSpPr>
      <p:sp>
        <p:nvSpPr>
          <p:cNvPr id="2488" name="Google Shape;2488;p21"/>
          <p:cNvSpPr/>
          <p:nvPr/>
        </p:nvSpPr>
        <p:spPr>
          <a:xfrm>
            <a:off x="2819209" y="194512"/>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5" name="Group 184">
            <a:extLst>
              <a:ext uri="{FF2B5EF4-FFF2-40B4-BE49-F238E27FC236}">
                <a16:creationId xmlns:a16="http://schemas.microsoft.com/office/drawing/2014/main" id="{F47C7961-3601-45F2-A084-0211BA491189}"/>
              </a:ext>
            </a:extLst>
          </p:cNvPr>
          <p:cNvGrpSpPr/>
          <p:nvPr userDrawn="1"/>
        </p:nvGrpSpPr>
        <p:grpSpPr>
          <a:xfrm>
            <a:off x="2822756" y="198407"/>
            <a:ext cx="1397080" cy="1162409"/>
            <a:chOff x="3210946" y="234733"/>
            <a:chExt cx="1560780" cy="1298611"/>
          </a:xfrm>
        </p:grpSpPr>
        <p:cxnSp>
          <p:nvCxnSpPr>
            <p:cNvPr id="186" name="Straight Connector 185">
              <a:extLst>
                <a:ext uri="{FF2B5EF4-FFF2-40B4-BE49-F238E27FC236}">
                  <a16:creationId xmlns:a16="http://schemas.microsoft.com/office/drawing/2014/main" id="{FF9785BE-3044-4210-82FF-CFAA16AE97A9}"/>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39D71EDA-4D8E-499D-B9A6-170CC5D34BBF}"/>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63D8DF9-72CF-4DBA-A543-1543A9C802F4}"/>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CBFD04C-1B15-4C08-B0E5-B282E40175E7}"/>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11635B5-0961-46F6-A1B9-A4CF7F6AA9EE}"/>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BA8B9DD8-ECAF-494A-BB3C-C2A6A54CCD45}"/>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CA1FBFD2-7597-4559-9298-8594EB093709}"/>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C5D13F8-7B50-468A-9104-7A6C79737597}"/>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381" name="Google Shape;2381;p21"/>
          <p:cNvSpPr txBox="1">
            <a:spLocks noGrp="1"/>
          </p:cNvSpPr>
          <p:nvPr>
            <p:ph type="subTitle" idx="1"/>
          </p:nvPr>
        </p:nvSpPr>
        <p:spPr>
          <a:xfrm>
            <a:off x="4880900" y="3313100"/>
            <a:ext cx="55815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382" name="Google Shape;2382;p21"/>
          <p:cNvSpPr txBox="1">
            <a:spLocks noGrp="1"/>
          </p:cNvSpPr>
          <p:nvPr>
            <p:ph type="title"/>
          </p:nvPr>
        </p:nvSpPr>
        <p:spPr>
          <a:xfrm>
            <a:off x="4880900" y="2380250"/>
            <a:ext cx="5581500" cy="763500"/>
          </a:xfrm>
          <a:prstGeom prst="rect">
            <a:avLst/>
          </a:prstGeom>
        </p:spPr>
        <p:txBody>
          <a:bodyPr spcFirstLastPara="1" wrap="square" lIns="121900" tIns="121900" rIns="121900" bIns="121900" anchor="b" anchorCtr="0">
            <a:noAutofit/>
          </a:bodyPr>
          <a:lstStyle>
            <a:lvl1pPr marL="0" marR="0" lvl="0" indent="0" algn="l"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2383" name="Google Shape;2383;p21"/>
          <p:cNvSpPr txBox="1">
            <a:spLocks noGrp="1"/>
          </p:cNvSpPr>
          <p:nvPr>
            <p:ph type="body" idx="2"/>
          </p:nvPr>
        </p:nvSpPr>
        <p:spPr>
          <a:xfrm>
            <a:off x="4880950" y="4177900"/>
            <a:ext cx="5581500" cy="1341600"/>
          </a:xfrm>
          <a:prstGeom prst="rect">
            <a:avLst/>
          </a:prstGeom>
        </p:spPr>
        <p:txBody>
          <a:bodyPr spcFirstLastPara="1" wrap="square" lIns="121900" tIns="121900" rIns="121900" bIns="121900" anchor="t" anchorCtr="0">
            <a:noAutofit/>
          </a:bodyPr>
          <a:lstStyle>
            <a:lvl1pPr marL="457200" lvl="0" indent="-349250">
              <a:lnSpc>
                <a:spcPct val="100000"/>
              </a:lnSpc>
              <a:spcBef>
                <a:spcPts val="0"/>
              </a:spcBef>
              <a:spcAft>
                <a:spcPts val="0"/>
              </a:spcAft>
              <a:buSzPts val="1900"/>
              <a:buChar char="●"/>
              <a:defRPr/>
            </a:lvl1pPr>
            <a:lvl2pPr marL="914400" lvl="1" indent="-349250">
              <a:lnSpc>
                <a:spcPct val="100000"/>
              </a:lnSpc>
              <a:spcBef>
                <a:spcPts val="0"/>
              </a:spcBef>
              <a:spcAft>
                <a:spcPts val="0"/>
              </a:spcAft>
              <a:buSzPts val="1900"/>
              <a:buChar char="○"/>
              <a:defRPr/>
            </a:lvl2pPr>
            <a:lvl3pPr marL="1371600" lvl="2" indent="-349250">
              <a:lnSpc>
                <a:spcPct val="100000"/>
              </a:lnSpc>
              <a:spcBef>
                <a:spcPts val="0"/>
              </a:spcBef>
              <a:spcAft>
                <a:spcPts val="0"/>
              </a:spcAft>
              <a:buSzPts val="1900"/>
              <a:buChar char="■"/>
              <a:defRPr/>
            </a:lvl3pPr>
            <a:lvl4pPr marL="1828800" lvl="3" indent="-349250">
              <a:lnSpc>
                <a:spcPct val="100000"/>
              </a:lnSpc>
              <a:spcBef>
                <a:spcPts val="0"/>
              </a:spcBef>
              <a:spcAft>
                <a:spcPts val="0"/>
              </a:spcAft>
              <a:buSzPts val="1900"/>
              <a:buChar char="●"/>
              <a:defRPr/>
            </a:lvl4pPr>
            <a:lvl5pPr marL="2286000" lvl="4" indent="-349250">
              <a:lnSpc>
                <a:spcPct val="100000"/>
              </a:lnSpc>
              <a:spcBef>
                <a:spcPts val="0"/>
              </a:spcBef>
              <a:spcAft>
                <a:spcPts val="0"/>
              </a:spcAft>
              <a:buSzPts val="1900"/>
              <a:buChar char="○"/>
              <a:defRPr/>
            </a:lvl5pPr>
            <a:lvl6pPr marL="2743200" lvl="5" indent="-349250">
              <a:lnSpc>
                <a:spcPct val="100000"/>
              </a:lnSpc>
              <a:spcBef>
                <a:spcPts val="0"/>
              </a:spcBef>
              <a:spcAft>
                <a:spcPts val="0"/>
              </a:spcAft>
              <a:buSzPts val="1900"/>
              <a:buChar char="■"/>
              <a:defRPr/>
            </a:lvl6pPr>
            <a:lvl7pPr marL="3200400" lvl="6" indent="-349250">
              <a:lnSpc>
                <a:spcPct val="100000"/>
              </a:lnSpc>
              <a:spcBef>
                <a:spcPts val="0"/>
              </a:spcBef>
              <a:spcAft>
                <a:spcPts val="0"/>
              </a:spcAft>
              <a:buSzPts val="1900"/>
              <a:buChar char="●"/>
              <a:defRPr/>
            </a:lvl7pPr>
            <a:lvl8pPr marL="3657600" lvl="7" indent="-349250">
              <a:lnSpc>
                <a:spcPct val="100000"/>
              </a:lnSpc>
              <a:spcBef>
                <a:spcPts val="0"/>
              </a:spcBef>
              <a:spcAft>
                <a:spcPts val="0"/>
              </a:spcAft>
              <a:buSzPts val="1900"/>
              <a:buChar char="○"/>
              <a:defRPr/>
            </a:lvl8pPr>
            <a:lvl9pPr marL="4114800" lvl="8" indent="-349250">
              <a:lnSpc>
                <a:spcPct val="100000"/>
              </a:lnSpc>
              <a:spcBef>
                <a:spcPts val="0"/>
              </a:spcBef>
              <a:spcAft>
                <a:spcPts val="0"/>
              </a:spcAft>
              <a:buSzPts val="1900"/>
              <a:buChar char="■"/>
              <a:defRPr/>
            </a:lvl9pPr>
          </a:lstStyle>
          <a:p>
            <a:endParaRPr/>
          </a:p>
        </p:txBody>
      </p:sp>
      <p:sp>
        <p:nvSpPr>
          <p:cNvPr id="2384" name="Google Shape;2384;p21"/>
          <p:cNvSpPr/>
          <p:nvPr/>
        </p:nvSpPr>
        <p:spPr>
          <a:xfrm>
            <a:off x="141653" y="4893343"/>
            <a:ext cx="1350000" cy="6423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85" name="Google Shape;2385;p21"/>
          <p:cNvSpPr/>
          <p:nvPr/>
        </p:nvSpPr>
        <p:spPr>
          <a:xfrm rot="-5400000" flipH="1">
            <a:off x="145205" y="4187537"/>
            <a:ext cx="1350000" cy="13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386" name="Google Shape;2386;p21"/>
          <p:cNvSpPr/>
          <p:nvPr/>
        </p:nvSpPr>
        <p:spPr>
          <a:xfrm rot="-5400000" flipH="1">
            <a:off x="482755" y="4525088"/>
            <a:ext cx="675300" cy="675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387" name="Google Shape;2387;p21"/>
          <p:cNvSpPr/>
          <p:nvPr/>
        </p:nvSpPr>
        <p:spPr>
          <a:xfrm rot="-5400000" flipH="1">
            <a:off x="651530" y="4693863"/>
            <a:ext cx="337500" cy="3375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388" name="Google Shape;2388;p21"/>
          <p:cNvSpPr/>
          <p:nvPr/>
        </p:nvSpPr>
        <p:spPr>
          <a:xfrm rot="-5400000" flipH="1">
            <a:off x="313980" y="4356313"/>
            <a:ext cx="1012800" cy="1012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389" name="Google Shape;2389;p21"/>
          <p:cNvGrpSpPr/>
          <p:nvPr/>
        </p:nvGrpSpPr>
        <p:grpSpPr>
          <a:xfrm>
            <a:off x="1646424" y="2180813"/>
            <a:ext cx="1005581" cy="675118"/>
            <a:chOff x="10624861" y="3933984"/>
            <a:chExt cx="1115330" cy="748800"/>
          </a:xfrm>
        </p:grpSpPr>
        <p:cxnSp>
          <p:nvCxnSpPr>
            <p:cNvPr id="2390" name="Google Shape;2390;p21"/>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1" name="Google Shape;2391;p21"/>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2" name="Google Shape;2392;p21"/>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3" name="Google Shape;2393;p21"/>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4" name="Google Shape;2394;p21"/>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5" name="Google Shape;2395;p21"/>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6" name="Google Shape;2396;p21"/>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397" name="Google Shape;2397;p21"/>
          <p:cNvSpPr/>
          <p:nvPr/>
        </p:nvSpPr>
        <p:spPr>
          <a:xfrm rot="-5400000" flipH="1">
            <a:off x="1504298" y="2844311"/>
            <a:ext cx="1319100" cy="13539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8" name="Google Shape;2398;p21"/>
          <p:cNvSpPr/>
          <p:nvPr/>
        </p:nvSpPr>
        <p:spPr>
          <a:xfrm>
            <a:off x="130063" y="184180"/>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9" name="Google Shape;2399;p21"/>
          <p:cNvSpPr/>
          <p:nvPr/>
        </p:nvSpPr>
        <p:spPr>
          <a:xfrm>
            <a:off x="141220" y="184801"/>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400" name="Google Shape;2400;p21"/>
          <p:cNvGrpSpPr/>
          <p:nvPr/>
        </p:nvGrpSpPr>
        <p:grpSpPr>
          <a:xfrm>
            <a:off x="130280" y="850164"/>
            <a:ext cx="666771" cy="675118"/>
            <a:chOff x="8943245" y="2438859"/>
            <a:chExt cx="739541" cy="748800"/>
          </a:xfrm>
        </p:grpSpPr>
        <p:cxnSp>
          <p:nvCxnSpPr>
            <p:cNvPr id="2401" name="Google Shape;2401;p21"/>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2" name="Google Shape;2402;p21"/>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3" name="Google Shape;2403;p21"/>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4" name="Google Shape;2404;p21"/>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5" name="Google Shape;2405;p21"/>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406" name="Google Shape;2406;p21"/>
          <p:cNvSpPr/>
          <p:nvPr/>
        </p:nvSpPr>
        <p:spPr>
          <a:xfrm>
            <a:off x="267671" y="352160"/>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7" name="Google Shape;2407;p21"/>
          <p:cNvSpPr/>
          <p:nvPr/>
        </p:nvSpPr>
        <p:spPr>
          <a:xfrm>
            <a:off x="444845" y="529335"/>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8" name="Google Shape;2408;p21"/>
          <p:cNvSpPr/>
          <p:nvPr/>
        </p:nvSpPr>
        <p:spPr>
          <a:xfrm>
            <a:off x="606108" y="690598"/>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9" name="Google Shape;2409;p21"/>
          <p:cNvSpPr/>
          <p:nvPr/>
        </p:nvSpPr>
        <p:spPr>
          <a:xfrm>
            <a:off x="1473692" y="18418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0" name="Google Shape;2410;p21"/>
          <p:cNvSpPr/>
          <p:nvPr/>
        </p:nvSpPr>
        <p:spPr>
          <a:xfrm>
            <a:off x="1472246" y="859611"/>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11" name="Google Shape;2411;p21"/>
          <p:cNvGrpSpPr/>
          <p:nvPr/>
        </p:nvGrpSpPr>
        <p:grpSpPr>
          <a:xfrm>
            <a:off x="1649316" y="848718"/>
            <a:ext cx="333386" cy="675118"/>
            <a:chOff x="10628069" y="2437255"/>
            <a:chExt cx="369772" cy="748800"/>
          </a:xfrm>
        </p:grpSpPr>
        <p:cxnSp>
          <p:nvCxnSpPr>
            <p:cNvPr id="2412" name="Google Shape;2412;p21"/>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413" name="Google Shape;2413;p21"/>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414" name="Google Shape;2414;p21"/>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415" name="Google Shape;2415;p21"/>
          <p:cNvSpPr/>
          <p:nvPr/>
        </p:nvSpPr>
        <p:spPr>
          <a:xfrm>
            <a:off x="1637331" y="350712"/>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6" name="Google Shape;2416;p21"/>
          <p:cNvSpPr/>
          <p:nvPr/>
        </p:nvSpPr>
        <p:spPr>
          <a:xfrm>
            <a:off x="1723387" y="436767"/>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7" name="Google Shape;2417;p21"/>
          <p:cNvSpPr/>
          <p:nvPr/>
        </p:nvSpPr>
        <p:spPr>
          <a:xfrm rot="5400000">
            <a:off x="2150804" y="861371"/>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2" name="Google Shape;2422;p21"/>
          <p:cNvSpPr/>
          <p:nvPr/>
        </p:nvSpPr>
        <p:spPr>
          <a:xfrm>
            <a:off x="2170302" y="206805"/>
            <a:ext cx="634800" cy="6348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3" name="Google Shape;2423;p21"/>
          <p:cNvSpPr/>
          <p:nvPr/>
        </p:nvSpPr>
        <p:spPr>
          <a:xfrm>
            <a:off x="2304083" y="340588"/>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4" name="Google Shape;2424;p21"/>
          <p:cNvSpPr/>
          <p:nvPr/>
        </p:nvSpPr>
        <p:spPr>
          <a:xfrm>
            <a:off x="2390139" y="426643"/>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5" name="Google Shape;2425;p21"/>
          <p:cNvSpPr/>
          <p:nvPr/>
        </p:nvSpPr>
        <p:spPr>
          <a:xfrm rot="-5400000">
            <a:off x="139773" y="1528128"/>
            <a:ext cx="1327200" cy="1327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6" name="Google Shape;2426;p21"/>
          <p:cNvSpPr/>
          <p:nvPr/>
        </p:nvSpPr>
        <p:spPr>
          <a:xfrm rot="-5400000">
            <a:off x="302999" y="1691601"/>
            <a:ext cx="1000500" cy="1000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7" name="Google Shape;2427;p21"/>
          <p:cNvSpPr/>
          <p:nvPr/>
        </p:nvSpPr>
        <p:spPr>
          <a:xfrm rot="-5400000">
            <a:off x="455586" y="1844115"/>
            <a:ext cx="695400" cy="695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8" name="Google Shape;2428;p21"/>
          <p:cNvSpPr/>
          <p:nvPr/>
        </p:nvSpPr>
        <p:spPr>
          <a:xfrm rot="-5400000">
            <a:off x="636376" y="2018287"/>
            <a:ext cx="354900" cy="3549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9" name="Google Shape;2429;p21"/>
          <p:cNvSpPr/>
          <p:nvPr/>
        </p:nvSpPr>
        <p:spPr>
          <a:xfrm rot="-5400000" flipH="1">
            <a:off x="138327" y="1518310"/>
            <a:ext cx="1327200" cy="13272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30" name="Google Shape;2430;p21"/>
          <p:cNvSpPr/>
          <p:nvPr/>
        </p:nvSpPr>
        <p:spPr>
          <a:xfrm rot="5400000">
            <a:off x="145252" y="1518310"/>
            <a:ext cx="1327200" cy="13272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31" name="Google Shape;2431;p21"/>
          <p:cNvSpPr/>
          <p:nvPr/>
        </p:nvSpPr>
        <p:spPr>
          <a:xfrm rot="-5400000" flipH="1">
            <a:off x="462819" y="1825444"/>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32" name="Google Shape;2432;p21"/>
          <p:cNvSpPr/>
          <p:nvPr/>
        </p:nvSpPr>
        <p:spPr>
          <a:xfrm rot="-5400000" flipH="1">
            <a:off x="634929" y="1990839"/>
            <a:ext cx="354900" cy="3549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433" name="Google Shape;2433;p21"/>
          <p:cNvGrpSpPr/>
          <p:nvPr/>
        </p:nvGrpSpPr>
        <p:grpSpPr>
          <a:xfrm>
            <a:off x="1647870" y="1522721"/>
            <a:ext cx="1005582" cy="675118"/>
            <a:chOff x="10626465" y="3184818"/>
            <a:chExt cx="1115330" cy="748800"/>
          </a:xfrm>
        </p:grpSpPr>
        <p:cxnSp>
          <p:nvCxnSpPr>
            <p:cNvPr id="2434" name="Google Shape;2434;p21"/>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5" name="Google Shape;2435;p21"/>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6" name="Google Shape;2436;p21"/>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7" name="Google Shape;2437;p21"/>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8" name="Google Shape;2438;p21"/>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9" name="Google Shape;2439;p21"/>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40" name="Google Shape;2440;p21"/>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441" name="Google Shape;2441;p21"/>
          <p:cNvSpPr/>
          <p:nvPr/>
        </p:nvSpPr>
        <p:spPr>
          <a:xfrm>
            <a:off x="1465220" y="1541035"/>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2" name="Google Shape;2442;p21"/>
          <p:cNvSpPr/>
          <p:nvPr/>
        </p:nvSpPr>
        <p:spPr>
          <a:xfrm rot="-5400000">
            <a:off x="2157823" y="1527956"/>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43" name="Google Shape;2443;p21"/>
          <p:cNvGrpSpPr/>
          <p:nvPr/>
        </p:nvGrpSpPr>
        <p:grpSpPr>
          <a:xfrm rot="10800000">
            <a:off x="1463590" y="2199016"/>
            <a:ext cx="1365252" cy="685667"/>
            <a:chOff x="10576560" y="3328633"/>
            <a:chExt cx="1514255" cy="760500"/>
          </a:xfrm>
        </p:grpSpPr>
        <p:sp>
          <p:nvSpPr>
            <p:cNvPr id="2444" name="Google Shape;2444;p21"/>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5" name="Google Shape;2445;p21"/>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6" name="Google Shape;2446;p21"/>
          <p:cNvSpPr/>
          <p:nvPr/>
        </p:nvSpPr>
        <p:spPr>
          <a:xfrm rot="2700000">
            <a:off x="1912214" y="1959878"/>
            <a:ext cx="487904" cy="48790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7" name="Google Shape;2447;p21"/>
          <p:cNvSpPr/>
          <p:nvPr/>
        </p:nvSpPr>
        <p:spPr>
          <a:xfrm>
            <a:off x="1972877" y="2022656"/>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8" name="Google Shape;2448;p21"/>
          <p:cNvSpPr/>
          <p:nvPr/>
        </p:nvSpPr>
        <p:spPr>
          <a:xfrm>
            <a:off x="2059022" y="2108802"/>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9" name="Google Shape;2449;p21"/>
          <p:cNvSpPr/>
          <p:nvPr/>
        </p:nvSpPr>
        <p:spPr>
          <a:xfrm rot="10800000">
            <a:off x="133665" y="2864717"/>
            <a:ext cx="1327200" cy="13272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50" name="Google Shape;2450;p21"/>
          <p:cNvSpPr/>
          <p:nvPr/>
        </p:nvSpPr>
        <p:spPr>
          <a:xfrm>
            <a:off x="818493" y="3516688"/>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1" name="Google Shape;2451;p21"/>
          <p:cNvGrpSpPr/>
          <p:nvPr/>
        </p:nvGrpSpPr>
        <p:grpSpPr>
          <a:xfrm rot="10800000">
            <a:off x="130068" y="2850048"/>
            <a:ext cx="1365252" cy="685667"/>
            <a:chOff x="10576560" y="3328633"/>
            <a:chExt cx="1514255" cy="760500"/>
          </a:xfrm>
        </p:grpSpPr>
        <p:sp>
          <p:nvSpPr>
            <p:cNvPr id="2452" name="Google Shape;2452;p21"/>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53" name="Google Shape;2453;p21"/>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54" name="Google Shape;2454;p21"/>
          <p:cNvSpPr/>
          <p:nvPr/>
        </p:nvSpPr>
        <p:spPr>
          <a:xfrm rot="-5400000" flipH="1">
            <a:off x="474371" y="3153354"/>
            <a:ext cx="695400" cy="695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55" name="Google Shape;2455;p21"/>
          <p:cNvSpPr/>
          <p:nvPr/>
        </p:nvSpPr>
        <p:spPr>
          <a:xfrm rot="-5400000">
            <a:off x="472925" y="3151775"/>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456" name="Google Shape;2456;p21"/>
          <p:cNvGrpSpPr/>
          <p:nvPr/>
        </p:nvGrpSpPr>
        <p:grpSpPr>
          <a:xfrm>
            <a:off x="548466" y="3224854"/>
            <a:ext cx="530682" cy="530682"/>
            <a:chOff x="9392653" y="5061283"/>
            <a:chExt cx="588600" cy="588600"/>
          </a:xfrm>
        </p:grpSpPr>
        <p:sp>
          <p:nvSpPr>
            <p:cNvPr id="2457" name="Google Shape;2457;p21"/>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58" name="Google Shape;2458;p21"/>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59" name="Google Shape;2459;p21"/>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60" name="Google Shape;2460;p21"/>
          <p:cNvSpPr/>
          <p:nvPr/>
        </p:nvSpPr>
        <p:spPr>
          <a:xfrm rot="-5400000">
            <a:off x="1663555" y="3038310"/>
            <a:ext cx="1000500" cy="10005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61" name="Google Shape;2461;p21"/>
          <p:cNvSpPr/>
          <p:nvPr/>
        </p:nvSpPr>
        <p:spPr>
          <a:xfrm rot="-5400000">
            <a:off x="1816142" y="3190822"/>
            <a:ext cx="695400" cy="695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62" name="Google Shape;2462;p21"/>
          <p:cNvSpPr/>
          <p:nvPr/>
        </p:nvSpPr>
        <p:spPr>
          <a:xfrm>
            <a:off x="2172247" y="2874522"/>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63" name="Google Shape;2463;p21"/>
          <p:cNvSpPr/>
          <p:nvPr/>
        </p:nvSpPr>
        <p:spPr>
          <a:xfrm>
            <a:off x="2045178" y="3406972"/>
            <a:ext cx="257700" cy="257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64" name="Google Shape;2464;p21"/>
          <p:cNvGrpSpPr/>
          <p:nvPr/>
        </p:nvGrpSpPr>
        <p:grpSpPr>
          <a:xfrm>
            <a:off x="1624554" y="3717938"/>
            <a:ext cx="375562" cy="48686"/>
            <a:chOff x="10578164" y="275923"/>
            <a:chExt cx="416551" cy="54000"/>
          </a:xfrm>
        </p:grpSpPr>
        <p:sp>
          <p:nvSpPr>
            <p:cNvPr id="2465" name="Google Shape;2465;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66" name="Google Shape;2466;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67" name="Google Shape;2467;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68" name="Google Shape;2468;p21"/>
          <p:cNvGrpSpPr/>
          <p:nvPr/>
        </p:nvGrpSpPr>
        <p:grpSpPr>
          <a:xfrm>
            <a:off x="1624554" y="3856062"/>
            <a:ext cx="375562" cy="48686"/>
            <a:chOff x="10578164" y="275923"/>
            <a:chExt cx="416551" cy="54000"/>
          </a:xfrm>
        </p:grpSpPr>
        <p:sp>
          <p:nvSpPr>
            <p:cNvPr id="2469" name="Google Shape;2469;p21"/>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0" name="Google Shape;2470;p21"/>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1" name="Google Shape;2471;p21"/>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72" name="Google Shape;2472;p21"/>
          <p:cNvGrpSpPr/>
          <p:nvPr/>
        </p:nvGrpSpPr>
        <p:grpSpPr>
          <a:xfrm>
            <a:off x="1624554" y="3994185"/>
            <a:ext cx="375562" cy="48686"/>
            <a:chOff x="10578164" y="275923"/>
            <a:chExt cx="416551" cy="54000"/>
          </a:xfrm>
        </p:grpSpPr>
        <p:sp>
          <p:nvSpPr>
            <p:cNvPr id="2473" name="Google Shape;2473;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4" name="Google Shape;2474;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5" name="Google Shape;2475;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76" name="Google Shape;2476;p21"/>
          <p:cNvGrpSpPr/>
          <p:nvPr/>
        </p:nvGrpSpPr>
        <p:grpSpPr>
          <a:xfrm>
            <a:off x="2317340" y="3056971"/>
            <a:ext cx="375562" cy="48686"/>
            <a:chOff x="10578164" y="275923"/>
            <a:chExt cx="416551" cy="54000"/>
          </a:xfrm>
        </p:grpSpPr>
        <p:sp>
          <p:nvSpPr>
            <p:cNvPr id="2477" name="Google Shape;2477;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8" name="Google Shape;2478;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9" name="Google Shape;2479;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80" name="Google Shape;2480;p21"/>
          <p:cNvGrpSpPr/>
          <p:nvPr/>
        </p:nvGrpSpPr>
        <p:grpSpPr>
          <a:xfrm>
            <a:off x="2317340" y="3195094"/>
            <a:ext cx="375562" cy="48686"/>
            <a:chOff x="10578164" y="275923"/>
            <a:chExt cx="416551" cy="54000"/>
          </a:xfrm>
        </p:grpSpPr>
        <p:sp>
          <p:nvSpPr>
            <p:cNvPr id="2481" name="Google Shape;2481;p21"/>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2" name="Google Shape;2482;p21"/>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3" name="Google Shape;2483;p21"/>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84" name="Google Shape;2484;p21"/>
          <p:cNvGrpSpPr/>
          <p:nvPr/>
        </p:nvGrpSpPr>
        <p:grpSpPr>
          <a:xfrm>
            <a:off x="2317340" y="3333218"/>
            <a:ext cx="375562" cy="48686"/>
            <a:chOff x="10578164" y="275923"/>
            <a:chExt cx="416551" cy="54000"/>
          </a:xfrm>
        </p:grpSpPr>
        <p:sp>
          <p:nvSpPr>
            <p:cNvPr id="2485" name="Google Shape;2485;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6" name="Google Shape;2486;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7" name="Google Shape;2487;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98" name="Google Shape;2498;p21"/>
          <p:cNvGrpSpPr/>
          <p:nvPr/>
        </p:nvGrpSpPr>
        <p:grpSpPr>
          <a:xfrm rot="-59870">
            <a:off x="2839696" y="180442"/>
            <a:ext cx="1382695" cy="1382610"/>
            <a:chOff x="3247624" y="213651"/>
            <a:chExt cx="1533709" cy="1533614"/>
          </a:xfrm>
        </p:grpSpPr>
        <p:sp>
          <p:nvSpPr>
            <p:cNvPr id="2499" name="Google Shape;2499;p21"/>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00" name="Google Shape;2500;p21"/>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501" name="Google Shape;2501;p21"/>
          <p:cNvSpPr/>
          <p:nvPr/>
        </p:nvSpPr>
        <p:spPr>
          <a:xfrm>
            <a:off x="3213766" y="554180"/>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02" name="Google Shape;2502;p21"/>
          <p:cNvSpPr/>
          <p:nvPr/>
        </p:nvSpPr>
        <p:spPr>
          <a:xfrm>
            <a:off x="3370329" y="710744"/>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03" name="Google Shape;2503;p21"/>
          <p:cNvSpPr/>
          <p:nvPr/>
        </p:nvSpPr>
        <p:spPr>
          <a:xfrm>
            <a:off x="4227637" y="20009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04" name="Google Shape;2504;p21"/>
          <p:cNvSpPr/>
          <p:nvPr/>
        </p:nvSpPr>
        <p:spPr>
          <a:xfrm rot="5400000">
            <a:off x="4227560" y="868603"/>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05" name="Google Shape;2505;p21"/>
          <p:cNvGrpSpPr/>
          <p:nvPr/>
        </p:nvGrpSpPr>
        <p:grpSpPr>
          <a:xfrm rot="5400000">
            <a:off x="4390940" y="188811"/>
            <a:ext cx="348510" cy="675118"/>
            <a:chOff x="10628069" y="2437255"/>
            <a:chExt cx="369772" cy="748800"/>
          </a:xfrm>
        </p:grpSpPr>
        <p:cxnSp>
          <p:nvCxnSpPr>
            <p:cNvPr id="2506" name="Google Shape;2506;p21"/>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07" name="Google Shape;2507;p21"/>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508" name="Google Shape;2508;p21"/>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509" name="Google Shape;2509;p21"/>
          <p:cNvGrpSpPr/>
          <p:nvPr/>
        </p:nvGrpSpPr>
        <p:grpSpPr>
          <a:xfrm rot="5400000">
            <a:off x="4397056" y="863429"/>
            <a:ext cx="333386" cy="675118"/>
            <a:chOff x="10628069" y="2437255"/>
            <a:chExt cx="369772" cy="748800"/>
          </a:xfrm>
        </p:grpSpPr>
        <p:cxnSp>
          <p:nvCxnSpPr>
            <p:cNvPr id="2510" name="Google Shape;2510;p21"/>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511" name="Google Shape;2511;p21"/>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2512" name="Google Shape;2512;p21"/>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513" name="Google Shape;2513;p21"/>
          <p:cNvSpPr/>
          <p:nvPr/>
        </p:nvSpPr>
        <p:spPr>
          <a:xfrm rot="10800000" flipH="1">
            <a:off x="4224174" y="198017"/>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14" name="Google Shape;2514;p21"/>
          <p:cNvSpPr/>
          <p:nvPr/>
        </p:nvSpPr>
        <p:spPr>
          <a:xfrm>
            <a:off x="2980960"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5" name="Google Shape;2515;p21"/>
          <p:cNvSpPr/>
          <p:nvPr/>
        </p:nvSpPr>
        <p:spPr>
          <a:xfrm>
            <a:off x="3155483"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6" name="Google Shape;2516;p21"/>
          <p:cNvSpPr/>
          <p:nvPr/>
        </p:nvSpPr>
        <p:spPr>
          <a:xfrm>
            <a:off x="3330005"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7" name="Google Shape;2517;p21"/>
          <p:cNvSpPr/>
          <p:nvPr/>
        </p:nvSpPr>
        <p:spPr>
          <a:xfrm>
            <a:off x="2980960"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8" name="Google Shape;2518;p21"/>
          <p:cNvSpPr/>
          <p:nvPr/>
        </p:nvSpPr>
        <p:spPr>
          <a:xfrm>
            <a:off x="3155483"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9" name="Google Shape;2519;p21"/>
          <p:cNvSpPr/>
          <p:nvPr/>
        </p:nvSpPr>
        <p:spPr>
          <a:xfrm>
            <a:off x="3330005"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0" name="Google Shape;2520;p21"/>
          <p:cNvSpPr/>
          <p:nvPr/>
        </p:nvSpPr>
        <p:spPr>
          <a:xfrm>
            <a:off x="2980960"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1" name="Google Shape;2521;p21"/>
          <p:cNvSpPr/>
          <p:nvPr/>
        </p:nvSpPr>
        <p:spPr>
          <a:xfrm>
            <a:off x="3155483"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2" name="Google Shape;2522;p21"/>
          <p:cNvSpPr/>
          <p:nvPr/>
        </p:nvSpPr>
        <p:spPr>
          <a:xfrm>
            <a:off x="3330005"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3" name="Google Shape;2523;p21"/>
          <p:cNvSpPr/>
          <p:nvPr/>
        </p:nvSpPr>
        <p:spPr>
          <a:xfrm>
            <a:off x="3679050"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4" name="Google Shape;2524;p21"/>
          <p:cNvSpPr/>
          <p:nvPr/>
        </p:nvSpPr>
        <p:spPr>
          <a:xfrm>
            <a:off x="3853573"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5" name="Google Shape;2525;p21"/>
          <p:cNvSpPr/>
          <p:nvPr/>
        </p:nvSpPr>
        <p:spPr>
          <a:xfrm>
            <a:off x="4028094"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6" name="Google Shape;2526;p21"/>
          <p:cNvSpPr/>
          <p:nvPr/>
        </p:nvSpPr>
        <p:spPr>
          <a:xfrm>
            <a:off x="3679050"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7" name="Google Shape;2527;p21"/>
          <p:cNvSpPr/>
          <p:nvPr/>
        </p:nvSpPr>
        <p:spPr>
          <a:xfrm>
            <a:off x="3853573"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8" name="Google Shape;2528;p21"/>
          <p:cNvSpPr/>
          <p:nvPr/>
        </p:nvSpPr>
        <p:spPr>
          <a:xfrm>
            <a:off x="4028094"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9" name="Google Shape;2529;p21"/>
          <p:cNvSpPr/>
          <p:nvPr/>
        </p:nvSpPr>
        <p:spPr>
          <a:xfrm>
            <a:off x="3679050"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0" name="Google Shape;2530;p21"/>
          <p:cNvSpPr/>
          <p:nvPr/>
        </p:nvSpPr>
        <p:spPr>
          <a:xfrm>
            <a:off x="3853573"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1" name="Google Shape;2531;p21"/>
          <p:cNvSpPr/>
          <p:nvPr/>
        </p:nvSpPr>
        <p:spPr>
          <a:xfrm>
            <a:off x="4028094"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2" name="Google Shape;2532;p21"/>
          <p:cNvSpPr/>
          <p:nvPr/>
        </p:nvSpPr>
        <p:spPr>
          <a:xfrm>
            <a:off x="3504528" y="1690003"/>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3" name="Google Shape;2533;p21"/>
          <p:cNvSpPr/>
          <p:nvPr/>
        </p:nvSpPr>
        <p:spPr>
          <a:xfrm>
            <a:off x="3504528" y="1853436"/>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4" name="Google Shape;2534;p21"/>
          <p:cNvSpPr/>
          <p:nvPr/>
        </p:nvSpPr>
        <p:spPr>
          <a:xfrm>
            <a:off x="3504528" y="199951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35" name="Google Shape;2535;p21"/>
          <p:cNvGrpSpPr/>
          <p:nvPr/>
        </p:nvGrpSpPr>
        <p:grpSpPr>
          <a:xfrm rot="5400000">
            <a:off x="2883082" y="2143066"/>
            <a:ext cx="663186" cy="770815"/>
            <a:chOff x="10628069" y="2437255"/>
            <a:chExt cx="369772" cy="748800"/>
          </a:xfrm>
        </p:grpSpPr>
        <p:cxnSp>
          <p:nvCxnSpPr>
            <p:cNvPr id="2536" name="Google Shape;2536;p21"/>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537" name="Google Shape;2537;p21"/>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38" name="Google Shape;2538;p21"/>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539" name="Google Shape;2539;p21"/>
          <p:cNvSpPr/>
          <p:nvPr/>
        </p:nvSpPr>
        <p:spPr>
          <a:xfrm rot="5400000">
            <a:off x="3523203" y="2194876"/>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40" name="Google Shape;2540;p21"/>
          <p:cNvSpPr/>
          <p:nvPr/>
        </p:nvSpPr>
        <p:spPr>
          <a:xfrm>
            <a:off x="3704689" y="2376285"/>
            <a:ext cx="312300" cy="312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41" name="Google Shape;2541;p21"/>
          <p:cNvSpPr/>
          <p:nvPr/>
        </p:nvSpPr>
        <p:spPr>
          <a:xfrm>
            <a:off x="140208" y="4223697"/>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42" name="Google Shape;2542;p21"/>
          <p:cNvSpPr/>
          <p:nvPr/>
        </p:nvSpPr>
        <p:spPr>
          <a:xfrm rot="-5400000">
            <a:off x="828655" y="4207918"/>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43" name="Google Shape;2543;p21"/>
          <p:cNvGrpSpPr/>
          <p:nvPr/>
        </p:nvGrpSpPr>
        <p:grpSpPr>
          <a:xfrm>
            <a:off x="311640" y="4212632"/>
            <a:ext cx="1017961" cy="675118"/>
            <a:chOff x="10624861" y="3933984"/>
            <a:chExt cx="1115330" cy="748800"/>
          </a:xfrm>
        </p:grpSpPr>
        <p:cxnSp>
          <p:nvCxnSpPr>
            <p:cNvPr id="2544" name="Google Shape;2544;p21"/>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5" name="Google Shape;2545;p21"/>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6" name="Google Shape;2546;p21"/>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7" name="Google Shape;2547;p21"/>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8" name="Google Shape;2548;p21"/>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9" name="Google Shape;2549;p21"/>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50" name="Google Shape;2550;p21"/>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551" name="Google Shape;2551;p21"/>
          <p:cNvGrpSpPr/>
          <p:nvPr/>
        </p:nvGrpSpPr>
        <p:grpSpPr>
          <a:xfrm rot="-5400000" flipH="1">
            <a:off x="4395734" y="360537"/>
            <a:ext cx="1012677" cy="1012677"/>
            <a:chOff x="6214949" y="2511699"/>
            <a:chExt cx="1123200" cy="1123200"/>
          </a:xfrm>
        </p:grpSpPr>
        <p:sp>
          <p:nvSpPr>
            <p:cNvPr id="2552" name="Google Shape;2552;p21"/>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53" name="Google Shape;2553;p21"/>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54" name="Google Shape;2554;p21"/>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194" name="Group 193">
            <a:extLst>
              <a:ext uri="{FF2B5EF4-FFF2-40B4-BE49-F238E27FC236}">
                <a16:creationId xmlns:a16="http://schemas.microsoft.com/office/drawing/2014/main" id="{B214BE3F-0CBF-4AC7-A8C6-B86E2E5C0058}"/>
              </a:ext>
            </a:extLst>
          </p:cNvPr>
          <p:cNvGrpSpPr/>
          <p:nvPr userDrawn="1"/>
        </p:nvGrpSpPr>
        <p:grpSpPr>
          <a:xfrm>
            <a:off x="2146008" y="1026543"/>
            <a:ext cx="674830" cy="309999"/>
            <a:chOff x="11184673" y="2647468"/>
            <a:chExt cx="748937" cy="369772"/>
          </a:xfrm>
        </p:grpSpPr>
        <p:cxnSp>
          <p:nvCxnSpPr>
            <p:cNvPr id="195" name="Straight Connector 194">
              <a:extLst>
                <a:ext uri="{FF2B5EF4-FFF2-40B4-BE49-F238E27FC236}">
                  <a16:creationId xmlns:a16="http://schemas.microsoft.com/office/drawing/2014/main" id="{9204BB55-24AA-4312-A48D-2E2910C79986}"/>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9B94189-BA5B-43F8-A109-D741D6018AF8}"/>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A3B03632-F134-466E-80AD-852C108DF113}"/>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 name="Shape 2815"/>
        <p:cNvGrpSpPr/>
        <p:nvPr/>
      </p:nvGrpSpPr>
      <p:grpSpPr>
        <a:xfrm>
          <a:off x="0" y="0"/>
          <a:ext cx="0" cy="0"/>
          <a:chOff x="0" y="0"/>
          <a:chExt cx="0" cy="0"/>
        </a:xfrm>
      </p:grpSpPr>
      <p:grpSp>
        <p:nvGrpSpPr>
          <p:cNvPr id="2816" name="Google Shape;2816;p23"/>
          <p:cNvGrpSpPr/>
          <p:nvPr/>
        </p:nvGrpSpPr>
        <p:grpSpPr>
          <a:xfrm>
            <a:off x="0" y="0"/>
            <a:ext cx="12192000" cy="6858000"/>
            <a:chOff x="0" y="0"/>
            <a:chExt cx="12192000" cy="6858000"/>
          </a:xfrm>
        </p:grpSpPr>
        <p:sp>
          <p:nvSpPr>
            <p:cNvPr id="2817" name="Google Shape;2817;p23"/>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3"/>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600" b="1">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lang="en" sz="3600" b="1">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lang="en" sz="3600" b="1">
                  <a:solidFill>
                    <a:srgbClr val="3F3F3F"/>
                  </a:solidFill>
                  <a:latin typeface="Poppins"/>
                  <a:ea typeface="Poppins"/>
                  <a:cs typeface="Poppins"/>
                  <a:sym typeface="Poppins"/>
                </a:rPr>
                <a:t>PowerPoint</a:t>
              </a: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r>
                <a:rPr lang="en" sz="3000" b="1">
                  <a:solidFill>
                    <a:srgbClr val="FFCB25"/>
                  </a:solidFill>
                  <a:latin typeface="Poppins"/>
                  <a:ea typeface="Poppins"/>
                  <a:cs typeface="Poppins"/>
                  <a:sym typeface="Poppins"/>
                </a:rPr>
                <a:t>NOT to be sold as is or modified!</a:t>
              </a:r>
              <a:endParaRPr sz="3000" b="1">
                <a:solidFill>
                  <a:srgbClr val="FFCB25"/>
                </a:solidFill>
                <a:latin typeface="Poppins"/>
                <a:ea typeface="Poppins"/>
                <a:cs typeface="Poppins"/>
                <a:sym typeface="Poppins"/>
              </a:endParaRPr>
            </a:p>
            <a:p>
              <a:pPr marL="0" lvl="0" indent="0" algn="l" rtl="0">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FAQ</a:t>
              </a:r>
              <a:r>
                <a:rPr lang="en" sz="4400" b="1">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marL="0" lvl="0" indent="0" algn="l" rtl="0">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2819" name="Google Shape;2819;p23"/>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2820" name="Google Shape;2820;p23">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2821" name="Google Shape;2821;p23">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2822" name="Google Shape;2822;p23">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2823" name="Google Shape;2823;p23">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2824" name="Google Shape;2824;p23"/>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b="1">
                  <a:solidFill>
                    <a:srgbClr val="252525"/>
                  </a:solidFill>
                  <a:latin typeface="Homemade Apple"/>
                  <a:ea typeface="Homemade Apple"/>
                  <a:cs typeface="Homemade Apple"/>
                  <a:sym typeface="Homemade Apple"/>
                </a:rPr>
                <a:t>Sharing is caring!</a:t>
              </a:r>
              <a:endParaRPr sz="2400" b="1">
                <a:solidFill>
                  <a:srgbClr val="252525"/>
                </a:solidFill>
                <a:latin typeface="Homemade Apple"/>
                <a:ea typeface="Homemade Apple"/>
                <a:cs typeface="Homemade Apple"/>
                <a:sym typeface="Homemade Apple"/>
              </a:endParaRPr>
            </a:p>
          </p:txBody>
        </p:sp>
      </p:grpSp>
      <p:pic>
        <p:nvPicPr>
          <p:cNvPr id="2825" name="Google Shape;2825;p23"/>
          <p:cNvPicPr preferRelativeResize="0"/>
          <p:nvPr/>
        </p:nvPicPr>
        <p:blipFill rotWithShape="1">
          <a:blip r:embed="rId11">
            <a:alphaModFix/>
          </a:blip>
          <a:srcRect t="16256" b="2090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274"/>
        <p:cNvGrpSpPr/>
        <p:nvPr/>
      </p:nvGrpSpPr>
      <p:grpSpPr>
        <a:xfrm>
          <a:off x="0" y="0"/>
          <a:ext cx="0" cy="0"/>
          <a:chOff x="0" y="0"/>
          <a:chExt cx="0" cy="0"/>
        </a:xfrm>
      </p:grpSpPr>
      <p:sp>
        <p:nvSpPr>
          <p:cNvPr id="347" name="Google Shape;347;p4"/>
          <p:cNvSpPr/>
          <p:nvPr/>
        </p:nvSpPr>
        <p:spPr>
          <a:xfrm>
            <a:off x="2819209" y="194512"/>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3" name="Group 152">
            <a:extLst>
              <a:ext uri="{FF2B5EF4-FFF2-40B4-BE49-F238E27FC236}">
                <a16:creationId xmlns:a16="http://schemas.microsoft.com/office/drawing/2014/main" id="{2941E918-4695-4AAE-967F-CFFB47A5A284}"/>
              </a:ext>
            </a:extLst>
          </p:cNvPr>
          <p:cNvGrpSpPr/>
          <p:nvPr userDrawn="1"/>
        </p:nvGrpSpPr>
        <p:grpSpPr>
          <a:xfrm>
            <a:off x="2822756" y="198407"/>
            <a:ext cx="1397080" cy="1162409"/>
            <a:chOff x="3210946" y="234733"/>
            <a:chExt cx="1560780" cy="1298611"/>
          </a:xfrm>
        </p:grpSpPr>
        <p:cxnSp>
          <p:nvCxnSpPr>
            <p:cNvPr id="154" name="Straight Connector 153">
              <a:extLst>
                <a:ext uri="{FF2B5EF4-FFF2-40B4-BE49-F238E27FC236}">
                  <a16:creationId xmlns:a16="http://schemas.microsoft.com/office/drawing/2014/main" id="{6C44A3C2-674E-45FD-8425-2B928143E2F6}"/>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A7366F7-BE1E-4FE5-BBE0-256C7243BBED}"/>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5488047-4656-4EEF-B007-0FBAC94B26C4}"/>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27346F7-7ACA-4017-BB1C-C4803D5EEBCB}"/>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D7D74754-D550-430C-8584-763723FCDF7E}"/>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373C5832-2815-473D-ACDD-A36AED9F613C}"/>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6F5415A-2A26-4BDF-B487-1529510748DB}"/>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66C57E1B-AC6C-401D-A028-A8E0A9271371}"/>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75" name="Google Shape;275;p4"/>
          <p:cNvSpPr txBox="1">
            <a:spLocks noGrp="1"/>
          </p:cNvSpPr>
          <p:nvPr>
            <p:ph type="title"/>
          </p:nvPr>
        </p:nvSpPr>
        <p:spPr>
          <a:xfrm>
            <a:off x="1580117" y="2618575"/>
            <a:ext cx="9031800" cy="13248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276" name="Google Shape;276;p4"/>
          <p:cNvSpPr txBox="1">
            <a:spLocks noGrp="1"/>
          </p:cNvSpPr>
          <p:nvPr>
            <p:ph type="body" idx="1"/>
          </p:nvPr>
        </p:nvSpPr>
        <p:spPr>
          <a:xfrm>
            <a:off x="1580075" y="4022875"/>
            <a:ext cx="9031800" cy="22359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grpSp>
        <p:nvGrpSpPr>
          <p:cNvPr id="277" name="Google Shape;277;p4"/>
          <p:cNvGrpSpPr/>
          <p:nvPr/>
        </p:nvGrpSpPr>
        <p:grpSpPr>
          <a:xfrm>
            <a:off x="1646424" y="2180813"/>
            <a:ext cx="1005581" cy="675118"/>
            <a:chOff x="10624861" y="3933984"/>
            <a:chExt cx="1115330" cy="748800"/>
          </a:xfrm>
        </p:grpSpPr>
        <p:cxnSp>
          <p:nvCxnSpPr>
            <p:cNvPr id="278" name="Google Shape;278;p4"/>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79" name="Google Shape;279;p4"/>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0" name="Google Shape;280;p4"/>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1" name="Google Shape;281;p4"/>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2" name="Google Shape;282;p4"/>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3" name="Google Shape;283;p4"/>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4" name="Google Shape;284;p4"/>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85" name="Google Shape;285;p4"/>
          <p:cNvSpPr/>
          <p:nvPr/>
        </p:nvSpPr>
        <p:spPr>
          <a:xfrm>
            <a:off x="130063" y="184180"/>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4"/>
          <p:cNvSpPr/>
          <p:nvPr/>
        </p:nvSpPr>
        <p:spPr>
          <a:xfrm>
            <a:off x="141220" y="184801"/>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87" name="Google Shape;287;p4"/>
          <p:cNvGrpSpPr/>
          <p:nvPr/>
        </p:nvGrpSpPr>
        <p:grpSpPr>
          <a:xfrm>
            <a:off x="130280" y="850164"/>
            <a:ext cx="666771" cy="675118"/>
            <a:chOff x="8943245" y="2438859"/>
            <a:chExt cx="739541" cy="748800"/>
          </a:xfrm>
        </p:grpSpPr>
        <p:cxnSp>
          <p:nvCxnSpPr>
            <p:cNvPr id="288" name="Google Shape;288;p4"/>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9" name="Google Shape;289;p4"/>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0" name="Google Shape;290;p4"/>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1" name="Google Shape;291;p4"/>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2" name="Google Shape;292;p4"/>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93" name="Google Shape;293;p4"/>
          <p:cNvSpPr/>
          <p:nvPr/>
        </p:nvSpPr>
        <p:spPr>
          <a:xfrm>
            <a:off x="267671" y="352160"/>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 name="Google Shape;294;p4"/>
          <p:cNvSpPr/>
          <p:nvPr/>
        </p:nvSpPr>
        <p:spPr>
          <a:xfrm>
            <a:off x="444845" y="529335"/>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5" name="Google Shape;295;p4"/>
          <p:cNvSpPr/>
          <p:nvPr/>
        </p:nvSpPr>
        <p:spPr>
          <a:xfrm>
            <a:off x="606108" y="690598"/>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6" name="Google Shape;296;p4"/>
          <p:cNvSpPr/>
          <p:nvPr/>
        </p:nvSpPr>
        <p:spPr>
          <a:xfrm>
            <a:off x="1473692" y="18418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7" name="Google Shape;297;p4"/>
          <p:cNvSpPr/>
          <p:nvPr/>
        </p:nvSpPr>
        <p:spPr>
          <a:xfrm>
            <a:off x="1472246" y="859611"/>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8" name="Google Shape;298;p4"/>
          <p:cNvGrpSpPr/>
          <p:nvPr/>
        </p:nvGrpSpPr>
        <p:grpSpPr>
          <a:xfrm>
            <a:off x="1649316" y="848718"/>
            <a:ext cx="333386" cy="675118"/>
            <a:chOff x="10628069" y="2437255"/>
            <a:chExt cx="369772" cy="748800"/>
          </a:xfrm>
        </p:grpSpPr>
        <p:cxnSp>
          <p:nvCxnSpPr>
            <p:cNvPr id="299" name="Google Shape;299;p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00" name="Google Shape;300;p4"/>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01" name="Google Shape;301;p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02" name="Google Shape;302;p4"/>
          <p:cNvSpPr/>
          <p:nvPr/>
        </p:nvSpPr>
        <p:spPr>
          <a:xfrm>
            <a:off x="1637331" y="350712"/>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3" name="Google Shape;303;p4"/>
          <p:cNvSpPr/>
          <p:nvPr/>
        </p:nvSpPr>
        <p:spPr>
          <a:xfrm>
            <a:off x="1723387" y="436767"/>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4" name="Google Shape;304;p4"/>
          <p:cNvSpPr/>
          <p:nvPr/>
        </p:nvSpPr>
        <p:spPr>
          <a:xfrm rot="5400000">
            <a:off x="2150804" y="861371"/>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 name="Google Shape;309;p4"/>
          <p:cNvSpPr/>
          <p:nvPr/>
        </p:nvSpPr>
        <p:spPr>
          <a:xfrm>
            <a:off x="2170302" y="206805"/>
            <a:ext cx="634800" cy="6348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 name="Google Shape;310;p4"/>
          <p:cNvSpPr/>
          <p:nvPr/>
        </p:nvSpPr>
        <p:spPr>
          <a:xfrm>
            <a:off x="2304083" y="340588"/>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1" name="Google Shape;311;p4"/>
          <p:cNvSpPr/>
          <p:nvPr/>
        </p:nvSpPr>
        <p:spPr>
          <a:xfrm>
            <a:off x="2390139" y="426643"/>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2" name="Google Shape;312;p4"/>
          <p:cNvSpPr/>
          <p:nvPr/>
        </p:nvSpPr>
        <p:spPr>
          <a:xfrm rot="-5400000">
            <a:off x="139773" y="1528128"/>
            <a:ext cx="1327200" cy="1327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3" name="Google Shape;313;p4"/>
          <p:cNvSpPr/>
          <p:nvPr/>
        </p:nvSpPr>
        <p:spPr>
          <a:xfrm rot="-5400000">
            <a:off x="302999" y="1691601"/>
            <a:ext cx="1000500" cy="1000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4" name="Google Shape;314;p4"/>
          <p:cNvSpPr/>
          <p:nvPr/>
        </p:nvSpPr>
        <p:spPr>
          <a:xfrm rot="-5400000">
            <a:off x="455586" y="1844115"/>
            <a:ext cx="695400" cy="695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5" name="Google Shape;315;p4"/>
          <p:cNvSpPr/>
          <p:nvPr/>
        </p:nvSpPr>
        <p:spPr>
          <a:xfrm rot="-5400000">
            <a:off x="636376" y="2018287"/>
            <a:ext cx="354900" cy="3549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6" name="Google Shape;316;p4"/>
          <p:cNvSpPr/>
          <p:nvPr/>
        </p:nvSpPr>
        <p:spPr>
          <a:xfrm rot="-5400000" flipH="1">
            <a:off x="138327" y="1518310"/>
            <a:ext cx="1327200" cy="13272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7" name="Google Shape;317;p4"/>
          <p:cNvSpPr/>
          <p:nvPr/>
        </p:nvSpPr>
        <p:spPr>
          <a:xfrm rot="5400000">
            <a:off x="145252" y="1518310"/>
            <a:ext cx="1327200" cy="13272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8" name="Google Shape;318;p4"/>
          <p:cNvSpPr/>
          <p:nvPr/>
        </p:nvSpPr>
        <p:spPr>
          <a:xfrm rot="-5400000" flipH="1">
            <a:off x="462819" y="1825444"/>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9" name="Google Shape;319;p4"/>
          <p:cNvSpPr/>
          <p:nvPr/>
        </p:nvSpPr>
        <p:spPr>
          <a:xfrm rot="-5400000" flipH="1">
            <a:off x="634929" y="1990839"/>
            <a:ext cx="354900" cy="3549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20" name="Google Shape;320;p4"/>
          <p:cNvGrpSpPr/>
          <p:nvPr/>
        </p:nvGrpSpPr>
        <p:grpSpPr>
          <a:xfrm>
            <a:off x="1647870" y="1522721"/>
            <a:ext cx="1005582" cy="675118"/>
            <a:chOff x="10626465" y="3184818"/>
            <a:chExt cx="1115330" cy="748800"/>
          </a:xfrm>
        </p:grpSpPr>
        <p:cxnSp>
          <p:nvCxnSpPr>
            <p:cNvPr id="321" name="Google Shape;321;p4"/>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2" name="Google Shape;322;p4"/>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3" name="Google Shape;323;p4"/>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4" name="Google Shape;324;p4"/>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5" name="Google Shape;325;p4"/>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6" name="Google Shape;326;p4"/>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7" name="Google Shape;327;p4"/>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328" name="Google Shape;328;p4"/>
          <p:cNvSpPr/>
          <p:nvPr/>
        </p:nvSpPr>
        <p:spPr>
          <a:xfrm>
            <a:off x="1465220" y="1541035"/>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9" name="Google Shape;329;p4"/>
          <p:cNvSpPr/>
          <p:nvPr/>
        </p:nvSpPr>
        <p:spPr>
          <a:xfrm rot="-5400000">
            <a:off x="2157823" y="1527956"/>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30" name="Google Shape;330;p4"/>
          <p:cNvGrpSpPr/>
          <p:nvPr/>
        </p:nvGrpSpPr>
        <p:grpSpPr>
          <a:xfrm rot="10800000">
            <a:off x="1463590" y="2199016"/>
            <a:ext cx="1365252" cy="685667"/>
            <a:chOff x="10576560" y="3328633"/>
            <a:chExt cx="1514255" cy="760500"/>
          </a:xfrm>
        </p:grpSpPr>
        <p:sp>
          <p:nvSpPr>
            <p:cNvPr id="331" name="Google Shape;331;p4"/>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2" name="Google Shape;332;p4"/>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33" name="Google Shape;333;p4"/>
          <p:cNvSpPr/>
          <p:nvPr/>
        </p:nvSpPr>
        <p:spPr>
          <a:xfrm rot="2700000">
            <a:off x="1912214" y="1959878"/>
            <a:ext cx="487904" cy="48790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4" name="Google Shape;334;p4"/>
          <p:cNvSpPr/>
          <p:nvPr/>
        </p:nvSpPr>
        <p:spPr>
          <a:xfrm>
            <a:off x="1972877" y="2022656"/>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5" name="Google Shape;335;p4"/>
          <p:cNvSpPr/>
          <p:nvPr/>
        </p:nvSpPr>
        <p:spPr>
          <a:xfrm>
            <a:off x="2059022" y="2108802"/>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6" name="Google Shape;336;p4"/>
          <p:cNvSpPr/>
          <p:nvPr/>
        </p:nvSpPr>
        <p:spPr>
          <a:xfrm rot="10800000">
            <a:off x="133665" y="2864717"/>
            <a:ext cx="1327200" cy="13272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37" name="Google Shape;337;p4"/>
          <p:cNvSpPr/>
          <p:nvPr/>
        </p:nvSpPr>
        <p:spPr>
          <a:xfrm>
            <a:off x="818493" y="3516688"/>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38" name="Google Shape;338;p4"/>
          <p:cNvGrpSpPr/>
          <p:nvPr/>
        </p:nvGrpSpPr>
        <p:grpSpPr>
          <a:xfrm rot="10800000">
            <a:off x="130068" y="2850048"/>
            <a:ext cx="1365252" cy="685667"/>
            <a:chOff x="10576560" y="3328633"/>
            <a:chExt cx="1514255" cy="760500"/>
          </a:xfrm>
        </p:grpSpPr>
        <p:sp>
          <p:nvSpPr>
            <p:cNvPr id="339" name="Google Shape;339;p4"/>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0" name="Google Shape;340;p4"/>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1" name="Google Shape;341;p4"/>
          <p:cNvSpPr/>
          <p:nvPr/>
        </p:nvSpPr>
        <p:spPr>
          <a:xfrm rot="-5400000" flipH="1">
            <a:off x="474371" y="3153354"/>
            <a:ext cx="695400" cy="695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2" name="Google Shape;342;p4"/>
          <p:cNvSpPr/>
          <p:nvPr/>
        </p:nvSpPr>
        <p:spPr>
          <a:xfrm rot="-5400000">
            <a:off x="472925" y="3151775"/>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43" name="Google Shape;343;p4"/>
          <p:cNvGrpSpPr/>
          <p:nvPr/>
        </p:nvGrpSpPr>
        <p:grpSpPr>
          <a:xfrm>
            <a:off x="548466" y="3224854"/>
            <a:ext cx="530682" cy="530682"/>
            <a:chOff x="9392653" y="5061283"/>
            <a:chExt cx="588600" cy="588600"/>
          </a:xfrm>
        </p:grpSpPr>
        <p:sp>
          <p:nvSpPr>
            <p:cNvPr id="344" name="Google Shape;344;p4"/>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 name="Google Shape;345;p4"/>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346;p4"/>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7" name="Google Shape;357;p4"/>
          <p:cNvGrpSpPr/>
          <p:nvPr/>
        </p:nvGrpSpPr>
        <p:grpSpPr>
          <a:xfrm rot="-59870">
            <a:off x="2839696" y="180442"/>
            <a:ext cx="1382695" cy="1382610"/>
            <a:chOff x="3247624" y="213651"/>
            <a:chExt cx="1533709" cy="1533614"/>
          </a:xfrm>
        </p:grpSpPr>
        <p:sp>
          <p:nvSpPr>
            <p:cNvPr id="358" name="Google Shape;358;p4"/>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59" name="Google Shape;359;p4"/>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360" name="Google Shape;360;p4"/>
          <p:cNvSpPr/>
          <p:nvPr/>
        </p:nvSpPr>
        <p:spPr>
          <a:xfrm>
            <a:off x="3213766" y="554180"/>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 name="Google Shape;361;p4"/>
          <p:cNvSpPr/>
          <p:nvPr/>
        </p:nvSpPr>
        <p:spPr>
          <a:xfrm>
            <a:off x="3370329" y="710744"/>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cxnSp>
        <p:nvCxnSpPr>
          <p:cNvPr id="362" name="Google Shape;362;p4"/>
          <p:cNvCxnSpPr/>
          <p:nvPr/>
        </p:nvCxnSpPr>
        <p:spPr>
          <a:xfrm rot="10800000">
            <a:off x="10690912" y="1533322"/>
            <a:ext cx="620400" cy="0"/>
          </a:xfrm>
          <a:prstGeom prst="straightConnector1">
            <a:avLst/>
          </a:prstGeom>
          <a:noFill/>
          <a:ln w="9525" cap="flat" cmpd="sng">
            <a:solidFill>
              <a:schemeClr val="accent3"/>
            </a:solidFill>
            <a:prstDash val="solid"/>
            <a:miter lim="800000"/>
            <a:headEnd type="none" w="sm" len="sm"/>
            <a:tailEnd type="none" w="sm" len="sm"/>
          </a:ln>
        </p:spPr>
      </p:cxnSp>
      <p:sp>
        <p:nvSpPr>
          <p:cNvPr id="363" name="Google Shape;363;p4"/>
          <p:cNvSpPr/>
          <p:nvPr/>
        </p:nvSpPr>
        <p:spPr>
          <a:xfrm rot="10800000">
            <a:off x="11348548" y="859813"/>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4" name="Google Shape;364;p4"/>
          <p:cNvSpPr/>
          <p:nvPr/>
        </p:nvSpPr>
        <p:spPr>
          <a:xfrm rot="10800000">
            <a:off x="10685491" y="207293"/>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65" name="Google Shape;365;p4"/>
          <p:cNvGrpSpPr/>
          <p:nvPr/>
        </p:nvGrpSpPr>
        <p:grpSpPr>
          <a:xfrm rot="10800000">
            <a:off x="11356861" y="194012"/>
            <a:ext cx="666771" cy="675118"/>
            <a:chOff x="8943245" y="2438859"/>
            <a:chExt cx="739541" cy="748800"/>
          </a:xfrm>
        </p:grpSpPr>
        <p:cxnSp>
          <p:nvCxnSpPr>
            <p:cNvPr id="366" name="Google Shape;366;p4"/>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67" name="Google Shape;367;p4"/>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68" name="Google Shape;368;p4"/>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69" name="Google Shape;369;p4"/>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70" name="Google Shape;370;p4"/>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371" name="Google Shape;371;p4"/>
          <p:cNvSpPr/>
          <p:nvPr/>
        </p:nvSpPr>
        <p:spPr>
          <a:xfrm rot="10800000">
            <a:off x="10896840" y="377733"/>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2" name="Google Shape;372;p4"/>
          <p:cNvSpPr/>
          <p:nvPr/>
        </p:nvSpPr>
        <p:spPr>
          <a:xfrm rot="10800000">
            <a:off x="11074566" y="555459"/>
            <a:ext cx="634500" cy="634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3" name="Google Shape;373;p4"/>
          <p:cNvSpPr/>
          <p:nvPr/>
        </p:nvSpPr>
        <p:spPr>
          <a:xfrm rot="10800000">
            <a:off x="11235203" y="716096"/>
            <a:ext cx="312600" cy="312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4" name="Google Shape;374;p4"/>
          <p:cNvSpPr/>
          <p:nvPr/>
        </p:nvSpPr>
        <p:spPr>
          <a:xfrm rot="10800000">
            <a:off x="10004919" y="859813"/>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5" name="Google Shape;375;p4"/>
          <p:cNvSpPr/>
          <p:nvPr/>
        </p:nvSpPr>
        <p:spPr>
          <a:xfrm rot="10800000">
            <a:off x="10006365" y="184383"/>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76" name="Google Shape;376;p4"/>
          <p:cNvGrpSpPr/>
          <p:nvPr/>
        </p:nvGrpSpPr>
        <p:grpSpPr>
          <a:xfrm rot="10800000">
            <a:off x="10171208" y="195458"/>
            <a:ext cx="333386" cy="675118"/>
            <a:chOff x="10628069" y="2437255"/>
            <a:chExt cx="369772" cy="748800"/>
          </a:xfrm>
        </p:grpSpPr>
        <p:cxnSp>
          <p:nvCxnSpPr>
            <p:cNvPr id="377" name="Google Shape;377;p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78" name="Google Shape;378;p4"/>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79" name="Google Shape;379;p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80" name="Google Shape;380;p4"/>
          <p:cNvSpPr/>
          <p:nvPr/>
        </p:nvSpPr>
        <p:spPr>
          <a:xfrm rot="10800000">
            <a:off x="10158980" y="1010982"/>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1" name="Google Shape;381;p4"/>
          <p:cNvSpPr/>
          <p:nvPr/>
        </p:nvSpPr>
        <p:spPr>
          <a:xfrm rot="10800000">
            <a:off x="10245424" y="1097427"/>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2" name="Google Shape;382;p4"/>
          <p:cNvSpPr/>
          <p:nvPr/>
        </p:nvSpPr>
        <p:spPr>
          <a:xfrm rot="-5400000">
            <a:off x="9327807" y="182623"/>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7" name="Google Shape;387;p4"/>
          <p:cNvSpPr/>
          <p:nvPr/>
        </p:nvSpPr>
        <p:spPr>
          <a:xfrm rot="10800000">
            <a:off x="9349109" y="877988"/>
            <a:ext cx="634500" cy="6345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8" name="Google Shape;388;p4"/>
          <p:cNvSpPr/>
          <p:nvPr/>
        </p:nvSpPr>
        <p:spPr>
          <a:xfrm rot="10800000">
            <a:off x="9492227" y="1021106"/>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9" name="Google Shape;389;p4"/>
          <p:cNvSpPr/>
          <p:nvPr/>
        </p:nvSpPr>
        <p:spPr>
          <a:xfrm rot="10800000">
            <a:off x="9578672" y="1107550"/>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0" name="Google Shape;390;p4"/>
          <p:cNvSpPr/>
          <p:nvPr/>
        </p:nvSpPr>
        <p:spPr>
          <a:xfrm rot="10800000">
            <a:off x="11343099" y="2201828"/>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1" name="Google Shape;391;p4"/>
          <p:cNvSpPr/>
          <p:nvPr/>
        </p:nvSpPr>
        <p:spPr>
          <a:xfrm rot="-5400000">
            <a:off x="11343175" y="1533316"/>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92" name="Google Shape;392;p4"/>
          <p:cNvGrpSpPr/>
          <p:nvPr/>
        </p:nvGrpSpPr>
        <p:grpSpPr>
          <a:xfrm rot="-5400000">
            <a:off x="11506586" y="2213290"/>
            <a:ext cx="348510" cy="675118"/>
            <a:chOff x="10628069" y="2437255"/>
            <a:chExt cx="369772" cy="748800"/>
          </a:xfrm>
        </p:grpSpPr>
        <p:cxnSp>
          <p:nvCxnSpPr>
            <p:cNvPr id="393" name="Google Shape;393;p4"/>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94" name="Google Shape;394;p4"/>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95" name="Google Shape;395;p4"/>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396" name="Google Shape;396;p4"/>
          <p:cNvGrpSpPr/>
          <p:nvPr/>
        </p:nvGrpSpPr>
        <p:grpSpPr>
          <a:xfrm rot="-5400000">
            <a:off x="11515594" y="1538671"/>
            <a:ext cx="333386" cy="675118"/>
            <a:chOff x="10628069" y="2437255"/>
            <a:chExt cx="369772" cy="748800"/>
          </a:xfrm>
        </p:grpSpPr>
        <p:cxnSp>
          <p:nvCxnSpPr>
            <p:cNvPr id="397" name="Google Shape;397;p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98" name="Google Shape;398;p4"/>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399" name="Google Shape;399;p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400" name="Google Shape;400;p4"/>
          <p:cNvSpPr/>
          <p:nvPr/>
        </p:nvSpPr>
        <p:spPr>
          <a:xfrm flipH="1">
            <a:off x="10676362" y="1533702"/>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01" name="Google Shape;401;p4"/>
          <p:cNvGrpSpPr/>
          <p:nvPr/>
        </p:nvGrpSpPr>
        <p:grpSpPr>
          <a:xfrm rot="5400000" flipH="1">
            <a:off x="10837624" y="1704005"/>
            <a:ext cx="1012677" cy="1012677"/>
            <a:chOff x="6214949" y="2511699"/>
            <a:chExt cx="1123200" cy="1123200"/>
          </a:xfrm>
        </p:grpSpPr>
        <p:sp>
          <p:nvSpPr>
            <p:cNvPr id="402" name="Google Shape;402;p4"/>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03" name="Google Shape;403;p4"/>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04" name="Google Shape;404;p4"/>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162" name="Group 161">
            <a:extLst>
              <a:ext uri="{FF2B5EF4-FFF2-40B4-BE49-F238E27FC236}">
                <a16:creationId xmlns:a16="http://schemas.microsoft.com/office/drawing/2014/main" id="{8E1404DC-9596-4DD2-ADCC-B98B636D7210}"/>
              </a:ext>
            </a:extLst>
          </p:cNvPr>
          <p:cNvGrpSpPr/>
          <p:nvPr userDrawn="1"/>
        </p:nvGrpSpPr>
        <p:grpSpPr>
          <a:xfrm>
            <a:off x="2146008" y="1026543"/>
            <a:ext cx="674830" cy="309999"/>
            <a:chOff x="11184673" y="2647468"/>
            <a:chExt cx="748937" cy="369772"/>
          </a:xfrm>
        </p:grpSpPr>
        <p:cxnSp>
          <p:nvCxnSpPr>
            <p:cNvPr id="163" name="Straight Connector 162">
              <a:extLst>
                <a:ext uri="{FF2B5EF4-FFF2-40B4-BE49-F238E27FC236}">
                  <a16:creationId xmlns:a16="http://schemas.microsoft.com/office/drawing/2014/main" id="{0CC6307B-3A8E-4C0F-A13C-C0476588B0CA}"/>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3A2BE6C-B675-42ED-BF3D-FE4D75E5849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96D62A02-2193-41F9-9DAF-2BC54FCF919C}"/>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66" name="Group 165">
            <a:extLst>
              <a:ext uri="{FF2B5EF4-FFF2-40B4-BE49-F238E27FC236}">
                <a16:creationId xmlns:a16="http://schemas.microsoft.com/office/drawing/2014/main" id="{43B019D0-04C1-4CAB-AB98-C7C28FE2C64C}"/>
              </a:ext>
            </a:extLst>
          </p:cNvPr>
          <p:cNvGrpSpPr/>
          <p:nvPr userDrawn="1"/>
        </p:nvGrpSpPr>
        <p:grpSpPr>
          <a:xfrm>
            <a:off x="9328937" y="327730"/>
            <a:ext cx="677705" cy="341702"/>
            <a:chOff x="11184673" y="2647468"/>
            <a:chExt cx="748937" cy="369772"/>
          </a:xfrm>
        </p:grpSpPr>
        <p:cxnSp>
          <p:nvCxnSpPr>
            <p:cNvPr id="167" name="Straight Connector 166">
              <a:extLst>
                <a:ext uri="{FF2B5EF4-FFF2-40B4-BE49-F238E27FC236}">
                  <a16:creationId xmlns:a16="http://schemas.microsoft.com/office/drawing/2014/main" id="{36AF974E-212D-43BD-B196-91FD17FA1361}"/>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1F07E549-7CFB-4FB7-9F76-A09839E2A0D2}"/>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5793A2F-69EA-419E-AACF-B06FF8F44065}"/>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405"/>
        <p:cNvGrpSpPr/>
        <p:nvPr/>
      </p:nvGrpSpPr>
      <p:grpSpPr>
        <a:xfrm>
          <a:off x="0" y="0"/>
          <a:ext cx="0" cy="0"/>
          <a:chOff x="0" y="0"/>
          <a:chExt cx="0" cy="0"/>
        </a:xfrm>
      </p:grpSpPr>
      <p:sp>
        <p:nvSpPr>
          <p:cNvPr id="406" name="Google Shape;406;p5"/>
          <p:cNvSpPr txBox="1">
            <a:spLocks noGrp="1"/>
          </p:cNvSpPr>
          <p:nvPr>
            <p:ph type="title"/>
          </p:nvPr>
        </p:nvSpPr>
        <p:spPr>
          <a:xfrm>
            <a:off x="519550" y="750450"/>
            <a:ext cx="9341700" cy="7635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07" name="Google Shape;407;p5"/>
          <p:cNvSpPr txBox="1">
            <a:spLocks noGrp="1"/>
          </p:cNvSpPr>
          <p:nvPr>
            <p:ph type="body" idx="1"/>
          </p:nvPr>
        </p:nvSpPr>
        <p:spPr>
          <a:xfrm>
            <a:off x="519691" y="1708475"/>
            <a:ext cx="9341700" cy="45102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grpSp>
        <p:nvGrpSpPr>
          <p:cNvPr id="408" name="Google Shape;408;p5"/>
          <p:cNvGrpSpPr/>
          <p:nvPr/>
        </p:nvGrpSpPr>
        <p:grpSpPr>
          <a:xfrm>
            <a:off x="11172410" y="147751"/>
            <a:ext cx="873180" cy="873180"/>
            <a:chOff x="4761550" y="1708047"/>
            <a:chExt cx="1516200" cy="1516200"/>
          </a:xfrm>
        </p:grpSpPr>
        <p:sp>
          <p:nvSpPr>
            <p:cNvPr id="409" name="Google Shape;409;p5"/>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0" name="Google Shape;410;p5"/>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1" name="Google Shape;411;p5"/>
          <p:cNvGrpSpPr/>
          <p:nvPr/>
        </p:nvGrpSpPr>
        <p:grpSpPr>
          <a:xfrm>
            <a:off x="10723349" y="-291036"/>
            <a:ext cx="1773451" cy="1773451"/>
            <a:chOff x="6547473" y="2211197"/>
            <a:chExt cx="2916381" cy="2916381"/>
          </a:xfrm>
        </p:grpSpPr>
        <p:grpSp>
          <p:nvGrpSpPr>
            <p:cNvPr id="412" name="Google Shape;412;p5"/>
            <p:cNvGrpSpPr/>
            <p:nvPr/>
          </p:nvGrpSpPr>
          <p:grpSpPr>
            <a:xfrm rot="899960">
              <a:off x="7271820" y="2930231"/>
              <a:ext cx="1491855" cy="1453757"/>
              <a:chOff x="6081577" y="2538982"/>
              <a:chExt cx="1491900" cy="1453800"/>
            </a:xfrm>
          </p:grpSpPr>
          <p:cxnSp>
            <p:nvCxnSpPr>
              <p:cNvPr id="413" name="Google Shape;413;p5"/>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414" name="Google Shape;414;p5"/>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415" name="Google Shape;415;p5"/>
            <p:cNvGrpSpPr/>
            <p:nvPr/>
          </p:nvGrpSpPr>
          <p:grpSpPr>
            <a:xfrm>
              <a:off x="7271901" y="2930406"/>
              <a:ext cx="1491900" cy="1453800"/>
              <a:chOff x="6081577" y="2538982"/>
              <a:chExt cx="1491900" cy="1453800"/>
            </a:xfrm>
          </p:grpSpPr>
          <p:cxnSp>
            <p:nvCxnSpPr>
              <p:cNvPr id="416" name="Google Shape;416;p5"/>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417" name="Google Shape;417;p5"/>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418" name="Google Shape;418;p5"/>
            <p:cNvGrpSpPr/>
            <p:nvPr/>
          </p:nvGrpSpPr>
          <p:grpSpPr>
            <a:xfrm rot="1800044">
              <a:off x="7166144" y="2821397"/>
              <a:ext cx="1648764" cy="1669163"/>
              <a:chOff x="5978957" y="2443756"/>
              <a:chExt cx="1648800" cy="1669200"/>
            </a:xfrm>
          </p:grpSpPr>
          <p:cxnSp>
            <p:nvCxnSpPr>
              <p:cNvPr id="419" name="Google Shape;419;p5"/>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420" name="Google Shape;420;p5"/>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421" name="Google Shape;421;p5"/>
            <p:cNvGrpSpPr/>
            <p:nvPr/>
          </p:nvGrpSpPr>
          <p:grpSpPr>
            <a:xfrm rot="2700000">
              <a:off x="6974573" y="2638285"/>
              <a:ext cx="2062180" cy="2062205"/>
              <a:chOff x="5796364" y="2251931"/>
              <a:chExt cx="2062200" cy="2062225"/>
            </a:xfrm>
          </p:grpSpPr>
          <p:cxnSp>
            <p:nvCxnSpPr>
              <p:cNvPr id="422" name="Google Shape;422;p5"/>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423" name="Google Shape;423;p5"/>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424" name="Google Shape;424;p5"/>
            <p:cNvGrpSpPr/>
            <p:nvPr/>
          </p:nvGrpSpPr>
          <p:grpSpPr>
            <a:xfrm rot="3599956">
              <a:off x="7187348" y="2846628"/>
              <a:ext cx="1681463" cy="1619064"/>
              <a:chOff x="5990934" y="2447030"/>
              <a:chExt cx="1681500" cy="1619100"/>
            </a:xfrm>
          </p:grpSpPr>
          <p:cxnSp>
            <p:nvCxnSpPr>
              <p:cNvPr id="425" name="Google Shape;425;p5"/>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426" name="Google Shape;426;p5"/>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427" name="Google Shape;427;p5"/>
            <p:cNvGrpSpPr/>
            <p:nvPr/>
          </p:nvGrpSpPr>
          <p:grpSpPr>
            <a:xfrm rot="4500040">
              <a:off x="7271878" y="2930287"/>
              <a:ext cx="1491855" cy="1453757"/>
              <a:chOff x="6081577" y="2538982"/>
              <a:chExt cx="1491900" cy="1453800"/>
            </a:xfrm>
          </p:grpSpPr>
          <p:cxnSp>
            <p:nvCxnSpPr>
              <p:cNvPr id="428" name="Google Shape;428;p5"/>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429" name="Google Shape;429;p5"/>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430" name="Google Shape;430;p5"/>
          <p:cNvSpPr/>
          <p:nvPr/>
        </p:nvSpPr>
        <p:spPr>
          <a:xfrm>
            <a:off x="10322077" y="257870"/>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1" name="Google Shape;431;p5"/>
          <p:cNvSpPr/>
          <p:nvPr/>
        </p:nvSpPr>
        <p:spPr>
          <a:xfrm>
            <a:off x="10439793" y="257870"/>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2" name="Google Shape;432;p5"/>
          <p:cNvSpPr/>
          <p:nvPr/>
        </p:nvSpPr>
        <p:spPr>
          <a:xfrm>
            <a:off x="10557509" y="257870"/>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3" name="Google Shape;433;p5"/>
          <p:cNvSpPr/>
          <p:nvPr/>
        </p:nvSpPr>
        <p:spPr>
          <a:xfrm>
            <a:off x="10322077" y="351035"/>
            <a:ext cx="33000" cy="3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4" name="Google Shape;434;p5"/>
          <p:cNvSpPr/>
          <p:nvPr/>
        </p:nvSpPr>
        <p:spPr>
          <a:xfrm>
            <a:off x="10439793" y="351035"/>
            <a:ext cx="33000" cy="3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5" name="Google Shape;435;p5"/>
          <p:cNvSpPr/>
          <p:nvPr/>
        </p:nvSpPr>
        <p:spPr>
          <a:xfrm>
            <a:off x="10557509" y="351035"/>
            <a:ext cx="33000" cy="3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6" name="Google Shape;436;p5"/>
          <p:cNvSpPr/>
          <p:nvPr/>
        </p:nvSpPr>
        <p:spPr>
          <a:xfrm>
            <a:off x="10322077" y="444199"/>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7" name="Google Shape;437;p5"/>
          <p:cNvSpPr/>
          <p:nvPr/>
        </p:nvSpPr>
        <p:spPr>
          <a:xfrm>
            <a:off x="10439793" y="444199"/>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8" name="Google Shape;438;p5"/>
          <p:cNvSpPr/>
          <p:nvPr/>
        </p:nvSpPr>
        <p:spPr>
          <a:xfrm>
            <a:off x="10557509" y="444199"/>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9" name="Google Shape;439;p5"/>
          <p:cNvSpPr/>
          <p:nvPr/>
        </p:nvSpPr>
        <p:spPr>
          <a:xfrm>
            <a:off x="10792941" y="257870"/>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0" name="Google Shape;440;p5"/>
          <p:cNvSpPr/>
          <p:nvPr/>
        </p:nvSpPr>
        <p:spPr>
          <a:xfrm>
            <a:off x="10910656" y="257870"/>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1" name="Google Shape;441;p5"/>
          <p:cNvSpPr/>
          <p:nvPr/>
        </p:nvSpPr>
        <p:spPr>
          <a:xfrm>
            <a:off x="11028371" y="257870"/>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2" name="Google Shape;442;p5"/>
          <p:cNvSpPr/>
          <p:nvPr/>
        </p:nvSpPr>
        <p:spPr>
          <a:xfrm>
            <a:off x="10792941" y="35103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3" name="Google Shape;443;p5"/>
          <p:cNvSpPr/>
          <p:nvPr/>
        </p:nvSpPr>
        <p:spPr>
          <a:xfrm>
            <a:off x="10910656" y="35103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4" name="Google Shape;444;p5"/>
          <p:cNvSpPr/>
          <p:nvPr/>
        </p:nvSpPr>
        <p:spPr>
          <a:xfrm>
            <a:off x="11028371" y="35103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5" name="Google Shape;445;p5"/>
          <p:cNvSpPr/>
          <p:nvPr/>
        </p:nvSpPr>
        <p:spPr>
          <a:xfrm>
            <a:off x="10792941" y="444199"/>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6" name="Google Shape;446;p5"/>
          <p:cNvSpPr/>
          <p:nvPr/>
        </p:nvSpPr>
        <p:spPr>
          <a:xfrm>
            <a:off x="10910656" y="444199"/>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7" name="Google Shape;447;p5"/>
          <p:cNvSpPr/>
          <p:nvPr/>
        </p:nvSpPr>
        <p:spPr>
          <a:xfrm>
            <a:off x="11028371" y="444199"/>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8" name="Google Shape;448;p5"/>
          <p:cNvSpPr/>
          <p:nvPr/>
        </p:nvSpPr>
        <p:spPr>
          <a:xfrm>
            <a:off x="10675225" y="25006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9" name="Google Shape;449;p5"/>
          <p:cNvSpPr/>
          <p:nvPr/>
        </p:nvSpPr>
        <p:spPr>
          <a:xfrm>
            <a:off x="10675225" y="360302"/>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0" name="Google Shape;450;p5"/>
          <p:cNvSpPr/>
          <p:nvPr/>
        </p:nvSpPr>
        <p:spPr>
          <a:xfrm>
            <a:off x="10675225" y="458832"/>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1" name="Google Shape;451;p5"/>
          <p:cNvSpPr/>
          <p:nvPr/>
        </p:nvSpPr>
        <p:spPr>
          <a:xfrm rot="-5400000">
            <a:off x="11040873" y="5223203"/>
            <a:ext cx="486000" cy="486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2" name="Google Shape;452;p5"/>
          <p:cNvSpPr/>
          <p:nvPr/>
        </p:nvSpPr>
        <p:spPr>
          <a:xfrm rot="-5400000">
            <a:off x="11041320" y="4745368"/>
            <a:ext cx="955800" cy="955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53" name="Google Shape;453;p5"/>
          <p:cNvGrpSpPr/>
          <p:nvPr/>
        </p:nvGrpSpPr>
        <p:grpSpPr>
          <a:xfrm rot="-5400000">
            <a:off x="11523451" y="5226053"/>
            <a:ext cx="480184" cy="486196"/>
            <a:chOff x="8943245" y="2438859"/>
            <a:chExt cx="739541" cy="748800"/>
          </a:xfrm>
        </p:grpSpPr>
        <p:cxnSp>
          <p:nvCxnSpPr>
            <p:cNvPr id="454" name="Google Shape;454;p5"/>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5" name="Google Shape;455;p5"/>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6" name="Google Shape;456;p5"/>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7" name="Google Shape;457;p5"/>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8" name="Google Shape;458;p5"/>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459" name="Google Shape;459;p5"/>
          <p:cNvSpPr/>
          <p:nvPr/>
        </p:nvSpPr>
        <p:spPr>
          <a:xfrm rot="-5400000">
            <a:off x="11161852" y="4897599"/>
            <a:ext cx="712500" cy="712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0" name="Google Shape;460;p5"/>
          <p:cNvSpPr/>
          <p:nvPr/>
        </p:nvSpPr>
        <p:spPr>
          <a:xfrm rot="-5400000">
            <a:off x="11289451" y="5025301"/>
            <a:ext cx="457200" cy="457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1" name="Google Shape;461;p5"/>
          <p:cNvSpPr/>
          <p:nvPr/>
        </p:nvSpPr>
        <p:spPr>
          <a:xfrm rot="-5400000">
            <a:off x="11405592" y="5141661"/>
            <a:ext cx="224700" cy="224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2" name="Google Shape;462;p5"/>
          <p:cNvSpPr/>
          <p:nvPr/>
        </p:nvSpPr>
        <p:spPr>
          <a:xfrm rot="5400000">
            <a:off x="11042821" y="5703919"/>
            <a:ext cx="955800" cy="955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3" name="Google Shape;463;p5"/>
          <p:cNvSpPr/>
          <p:nvPr/>
        </p:nvSpPr>
        <p:spPr>
          <a:xfrm rot="5400000">
            <a:off x="11160467" y="5821473"/>
            <a:ext cx="720600" cy="7206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4" name="Google Shape;464;p5"/>
          <p:cNvSpPr/>
          <p:nvPr/>
        </p:nvSpPr>
        <p:spPr>
          <a:xfrm rot="5400000">
            <a:off x="11270475" y="5931364"/>
            <a:ext cx="500700" cy="5007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5" name="Google Shape;465;p5"/>
          <p:cNvSpPr/>
          <p:nvPr/>
        </p:nvSpPr>
        <p:spPr>
          <a:xfrm rot="5400000">
            <a:off x="11385372" y="6051151"/>
            <a:ext cx="255600" cy="2556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6" name="Google Shape;466;p5"/>
          <p:cNvSpPr/>
          <p:nvPr/>
        </p:nvSpPr>
        <p:spPr>
          <a:xfrm rot="5400000" flipH="1">
            <a:off x="11043863" y="5711025"/>
            <a:ext cx="955800" cy="9558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7" name="Google Shape;467;p5"/>
          <p:cNvSpPr/>
          <p:nvPr/>
        </p:nvSpPr>
        <p:spPr>
          <a:xfrm rot="-5400000">
            <a:off x="11038836" y="5711025"/>
            <a:ext cx="955800" cy="9558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8" name="Google Shape;468;p5"/>
          <p:cNvSpPr/>
          <p:nvPr/>
        </p:nvSpPr>
        <p:spPr>
          <a:xfrm rot="5400000" flipH="1">
            <a:off x="11265266" y="5944930"/>
            <a:ext cx="500700" cy="5007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9" name="Google Shape;469;p5"/>
          <p:cNvSpPr/>
          <p:nvPr/>
        </p:nvSpPr>
        <p:spPr>
          <a:xfrm rot="5400000" flipH="1">
            <a:off x="11386413" y="6070915"/>
            <a:ext cx="255600" cy="2556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70" name="Google Shape;470;p5"/>
          <p:cNvGrpSpPr/>
          <p:nvPr/>
        </p:nvGrpSpPr>
        <p:grpSpPr>
          <a:xfrm rot="5400000">
            <a:off x="10256153" y="555443"/>
            <a:ext cx="447313" cy="519892"/>
            <a:chOff x="10628069" y="2437255"/>
            <a:chExt cx="369772" cy="748800"/>
          </a:xfrm>
        </p:grpSpPr>
        <p:cxnSp>
          <p:nvCxnSpPr>
            <p:cNvPr id="471" name="Google Shape;471;p5"/>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472" name="Google Shape;472;p5"/>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73" name="Google Shape;473;p5"/>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474" name="Google Shape;474;p5"/>
          <p:cNvSpPr/>
          <p:nvPr/>
        </p:nvSpPr>
        <p:spPr>
          <a:xfrm rot="5400000">
            <a:off x="10687913" y="590604"/>
            <a:ext cx="455400" cy="455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5" name="Google Shape;475;p5"/>
          <p:cNvSpPr/>
          <p:nvPr/>
        </p:nvSpPr>
        <p:spPr>
          <a:xfrm>
            <a:off x="10810234" y="712965"/>
            <a:ext cx="210600" cy="2106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6" name="Google Shape;476;p5"/>
          <p:cNvSpPr/>
          <p:nvPr/>
        </p:nvSpPr>
        <p:spPr>
          <a:xfrm>
            <a:off x="11503469" y="478900"/>
            <a:ext cx="210600" cy="210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7" name="Google Shape;477;p5"/>
          <p:cNvSpPr/>
          <p:nvPr/>
        </p:nvSpPr>
        <p:spPr>
          <a:xfrm rot="5400000">
            <a:off x="10099988" y="5723215"/>
            <a:ext cx="926700" cy="9510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8" name="Google Shape;478;p5"/>
          <p:cNvSpPr/>
          <p:nvPr/>
        </p:nvSpPr>
        <p:spPr>
          <a:xfrm rot="5400000" flipH="1">
            <a:off x="10211844" y="5859328"/>
            <a:ext cx="702900" cy="7029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79" name="Google Shape;479;p5"/>
          <p:cNvSpPr/>
          <p:nvPr/>
        </p:nvSpPr>
        <p:spPr>
          <a:xfrm rot="5400000" flipH="1">
            <a:off x="10319158" y="5966642"/>
            <a:ext cx="488400" cy="488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80" name="Google Shape;480;p5"/>
          <p:cNvSpPr/>
          <p:nvPr/>
        </p:nvSpPr>
        <p:spPr>
          <a:xfrm flipH="1">
            <a:off x="10083109" y="5744365"/>
            <a:ext cx="474300" cy="47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5"/>
          <p:cNvSpPr/>
          <p:nvPr/>
        </p:nvSpPr>
        <p:spPr>
          <a:xfrm flipH="1">
            <a:off x="10465769" y="6118388"/>
            <a:ext cx="180900" cy="180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82" name="Google Shape;482;p5"/>
          <p:cNvGrpSpPr/>
          <p:nvPr/>
        </p:nvGrpSpPr>
        <p:grpSpPr>
          <a:xfrm flipH="1">
            <a:off x="10678730" y="6336819"/>
            <a:ext cx="263802" cy="34198"/>
            <a:chOff x="10578164" y="275923"/>
            <a:chExt cx="416551" cy="54000"/>
          </a:xfrm>
        </p:grpSpPr>
        <p:sp>
          <p:nvSpPr>
            <p:cNvPr id="483" name="Google Shape;483;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4" name="Google Shape;484;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5" name="Google Shape;485;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6" name="Google Shape;486;p5"/>
          <p:cNvGrpSpPr/>
          <p:nvPr/>
        </p:nvGrpSpPr>
        <p:grpSpPr>
          <a:xfrm flipH="1">
            <a:off x="10678730" y="6433845"/>
            <a:ext cx="263802" cy="34198"/>
            <a:chOff x="10578164" y="275923"/>
            <a:chExt cx="416551" cy="54000"/>
          </a:xfrm>
        </p:grpSpPr>
        <p:sp>
          <p:nvSpPr>
            <p:cNvPr id="487" name="Google Shape;487;p5"/>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8" name="Google Shape;488;p5"/>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9" name="Google Shape;489;p5"/>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90" name="Google Shape;490;p5"/>
          <p:cNvGrpSpPr/>
          <p:nvPr/>
        </p:nvGrpSpPr>
        <p:grpSpPr>
          <a:xfrm flipH="1">
            <a:off x="10678730" y="6530871"/>
            <a:ext cx="263802" cy="34198"/>
            <a:chOff x="10578164" y="275923"/>
            <a:chExt cx="416551" cy="54000"/>
          </a:xfrm>
        </p:grpSpPr>
        <p:sp>
          <p:nvSpPr>
            <p:cNvPr id="491" name="Google Shape;491;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2" name="Google Shape;492;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3" name="Google Shape;493;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94" name="Google Shape;494;p5"/>
          <p:cNvGrpSpPr/>
          <p:nvPr/>
        </p:nvGrpSpPr>
        <p:grpSpPr>
          <a:xfrm flipH="1">
            <a:off x="10192076" y="5872517"/>
            <a:ext cx="263802" cy="34198"/>
            <a:chOff x="10578164" y="275923"/>
            <a:chExt cx="416551" cy="54000"/>
          </a:xfrm>
        </p:grpSpPr>
        <p:sp>
          <p:nvSpPr>
            <p:cNvPr id="495" name="Google Shape;495;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6" name="Google Shape;496;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7" name="Google Shape;497;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98" name="Google Shape;498;p5"/>
          <p:cNvGrpSpPr/>
          <p:nvPr/>
        </p:nvGrpSpPr>
        <p:grpSpPr>
          <a:xfrm flipH="1">
            <a:off x="10192076" y="5969543"/>
            <a:ext cx="263802" cy="34198"/>
            <a:chOff x="10578164" y="275923"/>
            <a:chExt cx="416551" cy="54000"/>
          </a:xfrm>
        </p:grpSpPr>
        <p:sp>
          <p:nvSpPr>
            <p:cNvPr id="499" name="Google Shape;499;p5"/>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0" name="Google Shape;500;p5"/>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1" name="Google Shape;501;p5"/>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2" name="Google Shape;502;p5"/>
          <p:cNvGrpSpPr/>
          <p:nvPr/>
        </p:nvGrpSpPr>
        <p:grpSpPr>
          <a:xfrm flipH="1">
            <a:off x="10192076" y="6066569"/>
            <a:ext cx="263802" cy="34198"/>
            <a:chOff x="10578164" y="275923"/>
            <a:chExt cx="416551" cy="54000"/>
          </a:xfrm>
        </p:grpSpPr>
        <p:sp>
          <p:nvSpPr>
            <p:cNvPr id="503" name="Google Shape;503;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4" name="Google Shape;504;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5" name="Google Shape;505;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4 Section Title">
  <p:cSld name="CUSTOM_3">
    <p:bg>
      <p:bgPr>
        <a:solidFill>
          <a:srgbClr val="1E1E1F"/>
        </a:solidFill>
        <a:effectLst/>
      </p:bgPr>
    </p:bg>
    <p:spTree>
      <p:nvGrpSpPr>
        <p:cNvPr id="1" name="Shape 506"/>
        <p:cNvGrpSpPr/>
        <p:nvPr/>
      </p:nvGrpSpPr>
      <p:grpSpPr>
        <a:xfrm>
          <a:off x="0" y="0"/>
          <a:ext cx="0" cy="0"/>
          <a:chOff x="0" y="0"/>
          <a:chExt cx="0" cy="0"/>
        </a:xfrm>
      </p:grpSpPr>
      <p:sp>
        <p:nvSpPr>
          <p:cNvPr id="579" name="Google Shape;579;p6"/>
          <p:cNvSpPr/>
          <p:nvPr/>
        </p:nvSpPr>
        <p:spPr>
          <a:xfrm flipH="1">
            <a:off x="8744766" y="238130"/>
            <a:ext cx="1128000" cy="10851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2" name="Group 131">
            <a:extLst>
              <a:ext uri="{FF2B5EF4-FFF2-40B4-BE49-F238E27FC236}">
                <a16:creationId xmlns:a16="http://schemas.microsoft.com/office/drawing/2014/main" id="{5B85E3D0-E5AF-4BFB-B5A7-9015C3D5436B}"/>
              </a:ext>
            </a:extLst>
          </p:cNvPr>
          <p:cNvGrpSpPr/>
          <p:nvPr userDrawn="1"/>
        </p:nvGrpSpPr>
        <p:grpSpPr>
          <a:xfrm>
            <a:off x="8464431" y="232913"/>
            <a:ext cx="1397080" cy="946748"/>
            <a:chOff x="3210946" y="234733"/>
            <a:chExt cx="1560780" cy="1298611"/>
          </a:xfrm>
        </p:grpSpPr>
        <p:cxnSp>
          <p:nvCxnSpPr>
            <p:cNvPr id="133" name="Straight Connector 132">
              <a:extLst>
                <a:ext uri="{FF2B5EF4-FFF2-40B4-BE49-F238E27FC236}">
                  <a16:creationId xmlns:a16="http://schemas.microsoft.com/office/drawing/2014/main" id="{5C1E39AC-21B9-4A19-ADC1-90A80B08350E}"/>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92D4D7F-C1A0-4638-B2B0-F69A128A2A04}"/>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84038B7-64FF-4C33-B00D-DC9E7508A500}"/>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1BED0FF-A764-4BCE-ABBB-DBEBAFB34167}"/>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CE8178D-1479-441C-999C-D435746C4B13}"/>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1AE62C7-755D-4234-98DD-DC1BF2ED9CD2}"/>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9E057A9-665E-48B3-AF3C-5FA176C54BCC}"/>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E739F19-E2D5-4B0C-829A-64E45E528735}"/>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07" name="Google Shape;507;p6"/>
          <p:cNvSpPr txBox="1">
            <a:spLocks noGrp="1"/>
          </p:cNvSpPr>
          <p:nvPr>
            <p:ph type="body" idx="1"/>
          </p:nvPr>
        </p:nvSpPr>
        <p:spPr>
          <a:xfrm>
            <a:off x="2401350" y="3991350"/>
            <a:ext cx="7389300" cy="20751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Clr>
                <a:schemeClr val="lt2"/>
              </a:buClr>
              <a:buSzPts val="1900"/>
              <a:buChar char="●"/>
              <a:defRPr>
                <a:solidFill>
                  <a:schemeClr val="lt2"/>
                </a:solidFill>
              </a:defRPr>
            </a:lvl1pPr>
            <a:lvl2pPr marL="914400" lvl="1" indent="-349250" algn="ctr">
              <a:spcBef>
                <a:spcPts val="2100"/>
              </a:spcBef>
              <a:spcAft>
                <a:spcPts val="0"/>
              </a:spcAft>
              <a:buClr>
                <a:schemeClr val="lt2"/>
              </a:buClr>
              <a:buSzPts val="1900"/>
              <a:buChar char="○"/>
              <a:defRPr>
                <a:solidFill>
                  <a:schemeClr val="lt2"/>
                </a:solidFill>
              </a:defRPr>
            </a:lvl2pPr>
            <a:lvl3pPr marL="1371600" lvl="2" indent="-349250" algn="ctr">
              <a:spcBef>
                <a:spcPts val="2100"/>
              </a:spcBef>
              <a:spcAft>
                <a:spcPts val="0"/>
              </a:spcAft>
              <a:buClr>
                <a:schemeClr val="lt2"/>
              </a:buClr>
              <a:buSzPts val="1900"/>
              <a:buChar char="■"/>
              <a:defRPr>
                <a:solidFill>
                  <a:schemeClr val="lt2"/>
                </a:solidFill>
              </a:defRPr>
            </a:lvl3pPr>
            <a:lvl4pPr marL="1828800" lvl="3" indent="-349250" algn="ctr">
              <a:spcBef>
                <a:spcPts val="2100"/>
              </a:spcBef>
              <a:spcAft>
                <a:spcPts val="0"/>
              </a:spcAft>
              <a:buClr>
                <a:schemeClr val="lt2"/>
              </a:buClr>
              <a:buSzPts val="1900"/>
              <a:buChar char="●"/>
              <a:defRPr>
                <a:solidFill>
                  <a:schemeClr val="lt2"/>
                </a:solidFill>
              </a:defRPr>
            </a:lvl4pPr>
            <a:lvl5pPr marL="2286000" lvl="4" indent="-349250" algn="ctr">
              <a:spcBef>
                <a:spcPts val="2100"/>
              </a:spcBef>
              <a:spcAft>
                <a:spcPts val="0"/>
              </a:spcAft>
              <a:buClr>
                <a:schemeClr val="lt2"/>
              </a:buClr>
              <a:buSzPts val="1900"/>
              <a:buChar char="○"/>
              <a:defRPr>
                <a:solidFill>
                  <a:schemeClr val="lt2"/>
                </a:solidFill>
              </a:defRPr>
            </a:lvl5pPr>
            <a:lvl6pPr marL="2743200" lvl="5" indent="-349250" algn="ctr">
              <a:spcBef>
                <a:spcPts val="2100"/>
              </a:spcBef>
              <a:spcAft>
                <a:spcPts val="0"/>
              </a:spcAft>
              <a:buClr>
                <a:schemeClr val="lt2"/>
              </a:buClr>
              <a:buSzPts val="1900"/>
              <a:buChar char="■"/>
              <a:defRPr>
                <a:solidFill>
                  <a:schemeClr val="lt2"/>
                </a:solidFill>
              </a:defRPr>
            </a:lvl6pPr>
            <a:lvl7pPr marL="3200400" lvl="6" indent="-349250" algn="ctr">
              <a:spcBef>
                <a:spcPts val="2100"/>
              </a:spcBef>
              <a:spcAft>
                <a:spcPts val="0"/>
              </a:spcAft>
              <a:buClr>
                <a:schemeClr val="lt2"/>
              </a:buClr>
              <a:buSzPts val="1900"/>
              <a:buChar char="●"/>
              <a:defRPr>
                <a:solidFill>
                  <a:schemeClr val="lt2"/>
                </a:solidFill>
              </a:defRPr>
            </a:lvl7pPr>
            <a:lvl8pPr marL="3657600" lvl="7" indent="-349250" algn="ctr">
              <a:spcBef>
                <a:spcPts val="2100"/>
              </a:spcBef>
              <a:spcAft>
                <a:spcPts val="0"/>
              </a:spcAft>
              <a:buClr>
                <a:schemeClr val="lt2"/>
              </a:buClr>
              <a:buSzPts val="1900"/>
              <a:buChar char="○"/>
              <a:defRPr>
                <a:solidFill>
                  <a:schemeClr val="lt2"/>
                </a:solidFill>
              </a:defRPr>
            </a:lvl8pPr>
            <a:lvl9pPr marL="4114800" lvl="8" indent="-349250" algn="ctr">
              <a:spcBef>
                <a:spcPts val="2100"/>
              </a:spcBef>
              <a:spcAft>
                <a:spcPts val="2100"/>
              </a:spcAft>
              <a:buClr>
                <a:schemeClr val="lt2"/>
              </a:buClr>
              <a:buSzPts val="1900"/>
              <a:buChar char="■"/>
              <a:defRPr>
                <a:solidFill>
                  <a:schemeClr val="lt2"/>
                </a:solidFill>
              </a:defRPr>
            </a:lvl9pPr>
          </a:lstStyle>
          <a:p>
            <a:endParaRPr/>
          </a:p>
        </p:txBody>
      </p:sp>
      <p:sp>
        <p:nvSpPr>
          <p:cNvPr id="508" name="Google Shape;508;p6"/>
          <p:cNvSpPr txBox="1">
            <a:spLocks noGrp="1"/>
          </p:cNvSpPr>
          <p:nvPr>
            <p:ph type="title"/>
          </p:nvPr>
        </p:nvSpPr>
        <p:spPr>
          <a:xfrm>
            <a:off x="2401350" y="3066900"/>
            <a:ext cx="73893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2"/>
              </a:buClr>
              <a:buSzPts val="4000"/>
              <a:buFont typeface="Aldrich"/>
              <a:buNone/>
              <a:defRPr>
                <a:solidFill>
                  <a:schemeClr val="lt2"/>
                </a:solidFill>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grpSp>
        <p:nvGrpSpPr>
          <p:cNvPr id="509" name="Google Shape;509;p6"/>
          <p:cNvGrpSpPr/>
          <p:nvPr/>
        </p:nvGrpSpPr>
        <p:grpSpPr>
          <a:xfrm flipH="1">
            <a:off x="10007839" y="1838613"/>
            <a:ext cx="810287" cy="544003"/>
            <a:chOff x="10624861" y="3933984"/>
            <a:chExt cx="1115330" cy="748800"/>
          </a:xfrm>
        </p:grpSpPr>
        <p:cxnSp>
          <p:nvCxnSpPr>
            <p:cNvPr id="510" name="Google Shape;510;p6"/>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1" name="Google Shape;511;p6"/>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2" name="Google Shape;512;p6"/>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3" name="Google Shape;513;p6"/>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4" name="Google Shape;514;p6"/>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5" name="Google Shape;515;p6"/>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6" name="Google Shape;516;p6"/>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517" name="Google Shape;517;p6"/>
          <p:cNvSpPr/>
          <p:nvPr/>
        </p:nvSpPr>
        <p:spPr>
          <a:xfrm flipH="1">
            <a:off x="11495537" y="229805"/>
            <a:ext cx="544200" cy="544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8" name="Google Shape;518;p6"/>
          <p:cNvSpPr/>
          <p:nvPr/>
        </p:nvSpPr>
        <p:spPr>
          <a:xfrm flipH="1">
            <a:off x="10961247" y="230305"/>
            <a:ext cx="1069500" cy="1069500"/>
          </a:xfrm>
          <a:prstGeom prst="arc">
            <a:avLst>
              <a:gd name="adj1" fmla="val 16200000"/>
              <a:gd name="adj2" fmla="val 5467200"/>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19" name="Google Shape;519;p6"/>
          <p:cNvGrpSpPr/>
          <p:nvPr/>
        </p:nvGrpSpPr>
        <p:grpSpPr>
          <a:xfrm flipH="1">
            <a:off x="11502543" y="766390"/>
            <a:ext cx="537277" cy="544003"/>
            <a:chOff x="8943245" y="2438859"/>
            <a:chExt cx="739541" cy="748800"/>
          </a:xfrm>
        </p:grpSpPr>
        <p:cxnSp>
          <p:nvCxnSpPr>
            <p:cNvPr id="520" name="Google Shape;520;p6"/>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21" name="Google Shape;521;p6"/>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22" name="Google Shape;522;p6"/>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23" name="Google Shape;523;p6"/>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24" name="Google Shape;524;p6"/>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525" name="Google Shape;525;p6"/>
          <p:cNvSpPr/>
          <p:nvPr/>
        </p:nvSpPr>
        <p:spPr>
          <a:xfrm flipH="1">
            <a:off x="11131450" y="365168"/>
            <a:ext cx="797400" cy="7974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6" name="Google Shape;526;p6"/>
          <p:cNvSpPr/>
          <p:nvPr/>
        </p:nvSpPr>
        <p:spPr>
          <a:xfrm flipH="1">
            <a:off x="11274580" y="507940"/>
            <a:ext cx="511500" cy="511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7" name="Google Shape;527;p6"/>
          <p:cNvSpPr/>
          <p:nvPr/>
        </p:nvSpPr>
        <p:spPr>
          <a:xfrm flipH="1">
            <a:off x="11404430" y="637890"/>
            <a:ext cx="251700" cy="251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8" name="Google Shape;528;p6"/>
          <p:cNvSpPr/>
          <p:nvPr/>
        </p:nvSpPr>
        <p:spPr>
          <a:xfrm flipH="1">
            <a:off x="10412812" y="229805"/>
            <a:ext cx="544200" cy="544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9" name="Google Shape;529;p6"/>
          <p:cNvSpPr/>
          <p:nvPr/>
        </p:nvSpPr>
        <p:spPr>
          <a:xfrm flipH="1">
            <a:off x="10413977" y="774086"/>
            <a:ext cx="544200" cy="544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30" name="Google Shape;530;p6"/>
          <p:cNvGrpSpPr/>
          <p:nvPr/>
        </p:nvGrpSpPr>
        <p:grpSpPr>
          <a:xfrm flipH="1">
            <a:off x="10547157" y="765225"/>
            <a:ext cx="268639" cy="544003"/>
            <a:chOff x="10628069" y="2437255"/>
            <a:chExt cx="369772" cy="748800"/>
          </a:xfrm>
        </p:grpSpPr>
        <p:cxnSp>
          <p:nvCxnSpPr>
            <p:cNvPr id="531" name="Google Shape;531;p6"/>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532" name="Google Shape;532;p6"/>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533" name="Google Shape;533;p6"/>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534" name="Google Shape;534;p6"/>
          <p:cNvSpPr/>
          <p:nvPr/>
        </p:nvSpPr>
        <p:spPr>
          <a:xfrm flipH="1">
            <a:off x="10536848" y="364000"/>
            <a:ext cx="288300" cy="2883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5" name="Google Shape;535;p6"/>
          <p:cNvSpPr/>
          <p:nvPr/>
        </p:nvSpPr>
        <p:spPr>
          <a:xfrm flipH="1">
            <a:off x="10606703" y="433346"/>
            <a:ext cx="149100" cy="149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6" name="Google Shape;536;p6"/>
          <p:cNvSpPr/>
          <p:nvPr/>
        </p:nvSpPr>
        <p:spPr>
          <a:xfrm rot="-5400000" flipH="1">
            <a:off x="9867209" y="775504"/>
            <a:ext cx="544200" cy="544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1" name="Google Shape;541;p6"/>
          <p:cNvSpPr/>
          <p:nvPr/>
        </p:nvSpPr>
        <p:spPr>
          <a:xfrm flipH="1">
            <a:off x="9884169" y="248037"/>
            <a:ext cx="511500" cy="5115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2" name="Google Shape;542;p6"/>
          <p:cNvSpPr/>
          <p:nvPr/>
        </p:nvSpPr>
        <p:spPr>
          <a:xfrm flipH="1">
            <a:off x="9999565" y="355842"/>
            <a:ext cx="288300" cy="2883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3" name="Google Shape;543;p6"/>
          <p:cNvSpPr/>
          <p:nvPr/>
        </p:nvSpPr>
        <p:spPr>
          <a:xfrm flipH="1">
            <a:off x="10069420" y="425188"/>
            <a:ext cx="149100" cy="149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4" name="Google Shape;544;p6"/>
          <p:cNvSpPr/>
          <p:nvPr/>
        </p:nvSpPr>
        <p:spPr>
          <a:xfrm rot="5400000" flipH="1">
            <a:off x="10962413" y="1312789"/>
            <a:ext cx="1069500" cy="10695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5" name="Google Shape;545;p6"/>
          <p:cNvSpPr/>
          <p:nvPr/>
        </p:nvSpPr>
        <p:spPr>
          <a:xfrm rot="5400000" flipH="1">
            <a:off x="11093982" y="1444357"/>
            <a:ext cx="806400" cy="8064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6" name="Google Shape;546;p6"/>
          <p:cNvSpPr/>
          <p:nvPr/>
        </p:nvSpPr>
        <p:spPr>
          <a:xfrm rot="5400000" flipH="1">
            <a:off x="11217024" y="1567398"/>
            <a:ext cx="560400" cy="560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7" name="Google Shape;547;p6"/>
          <p:cNvSpPr/>
          <p:nvPr/>
        </p:nvSpPr>
        <p:spPr>
          <a:xfrm rot="5400000" flipH="1">
            <a:off x="11345540" y="1707567"/>
            <a:ext cx="286200" cy="286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8" name="Google Shape;548;p6"/>
          <p:cNvSpPr/>
          <p:nvPr/>
        </p:nvSpPr>
        <p:spPr>
          <a:xfrm rot="5400000">
            <a:off x="10963578" y="1304883"/>
            <a:ext cx="1069500" cy="10695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9" name="Google Shape;549;p6"/>
          <p:cNvSpPr/>
          <p:nvPr/>
        </p:nvSpPr>
        <p:spPr>
          <a:xfrm rot="-5400000" flipH="1">
            <a:off x="10958012" y="1304883"/>
            <a:ext cx="1069500" cy="1069500"/>
          </a:xfrm>
          <a:prstGeom prst="arc">
            <a:avLst>
              <a:gd name="adj1" fmla="val 16200000"/>
              <a:gd name="adj2" fmla="val 3799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50" name="Google Shape;550;p6"/>
          <p:cNvSpPr/>
          <p:nvPr/>
        </p:nvSpPr>
        <p:spPr>
          <a:xfrm rot="5400000">
            <a:off x="11211196" y="1552381"/>
            <a:ext cx="560400" cy="560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51" name="Google Shape;551;p6"/>
          <p:cNvSpPr/>
          <p:nvPr/>
        </p:nvSpPr>
        <p:spPr>
          <a:xfrm rot="5400000">
            <a:off x="11346705" y="1685660"/>
            <a:ext cx="286200" cy="286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52" name="Google Shape;552;p6"/>
          <p:cNvGrpSpPr/>
          <p:nvPr/>
        </p:nvGrpSpPr>
        <p:grpSpPr>
          <a:xfrm flipH="1">
            <a:off x="10006674" y="1308329"/>
            <a:ext cx="810288" cy="544003"/>
            <a:chOff x="10626465" y="3184818"/>
            <a:chExt cx="1115330" cy="748800"/>
          </a:xfrm>
        </p:grpSpPr>
        <p:cxnSp>
          <p:nvCxnSpPr>
            <p:cNvPr id="553" name="Google Shape;553;p6"/>
            <p:cNvCxnSpPr/>
            <p:nvPr/>
          </p:nvCxnSpPr>
          <p:spPr>
            <a:xfrm>
              <a:off x="10998241"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4" name="Google Shape;554;p6"/>
            <p:cNvCxnSpPr/>
            <p:nvPr/>
          </p:nvCxnSpPr>
          <p:spPr>
            <a:xfrm>
              <a:off x="10812353"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5" name="Google Shape;555;p6"/>
            <p:cNvCxnSpPr/>
            <p:nvPr/>
          </p:nvCxnSpPr>
          <p:spPr>
            <a:xfrm>
              <a:off x="10626465"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6" name="Google Shape;556;p6"/>
            <p:cNvCxnSpPr/>
            <p:nvPr/>
          </p:nvCxnSpPr>
          <p:spPr>
            <a:xfrm>
              <a:off x="11555905"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7" name="Google Shape;557;p6"/>
            <p:cNvCxnSpPr/>
            <p:nvPr/>
          </p:nvCxnSpPr>
          <p:spPr>
            <a:xfrm>
              <a:off x="11370017"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8" name="Google Shape;558;p6"/>
            <p:cNvCxnSpPr/>
            <p:nvPr/>
          </p:nvCxnSpPr>
          <p:spPr>
            <a:xfrm>
              <a:off x="11184129"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9" name="Google Shape;559;p6"/>
            <p:cNvCxnSpPr/>
            <p:nvPr/>
          </p:nvCxnSpPr>
          <p:spPr>
            <a:xfrm>
              <a:off x="11741795" y="3184818"/>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560" name="Google Shape;560;p6"/>
          <p:cNvSpPr/>
          <p:nvPr/>
        </p:nvSpPr>
        <p:spPr>
          <a:xfrm flipH="1">
            <a:off x="10411239" y="1323196"/>
            <a:ext cx="552600" cy="5313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1" name="Google Shape;561;p6"/>
          <p:cNvSpPr/>
          <p:nvPr/>
        </p:nvSpPr>
        <p:spPr>
          <a:xfrm rot="5400000" flipH="1">
            <a:off x="9853138" y="1312706"/>
            <a:ext cx="552600" cy="5313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62" name="Google Shape;562;p6"/>
          <p:cNvGrpSpPr/>
          <p:nvPr/>
        </p:nvGrpSpPr>
        <p:grpSpPr>
          <a:xfrm rot="10800000" flipH="1">
            <a:off x="9864699" y="1853554"/>
            <a:ext cx="1100106" cy="552503"/>
            <a:chOff x="10576560" y="3328633"/>
            <a:chExt cx="1514255" cy="760500"/>
          </a:xfrm>
        </p:grpSpPr>
        <p:sp>
          <p:nvSpPr>
            <p:cNvPr id="563" name="Google Shape;563;p6"/>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4" name="Google Shape;564;p6"/>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65" name="Google Shape;565;p6"/>
          <p:cNvSpPr/>
          <p:nvPr/>
        </p:nvSpPr>
        <p:spPr>
          <a:xfrm rot="-2700000" flipH="1">
            <a:off x="10210414" y="1660737"/>
            <a:ext cx="393293" cy="39329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6" name="Google Shape;566;p6"/>
          <p:cNvSpPr/>
          <p:nvPr/>
        </p:nvSpPr>
        <p:spPr>
          <a:xfrm flipH="1">
            <a:off x="10266458" y="1711299"/>
            <a:ext cx="288300" cy="288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7" name="Google Shape;567;p6"/>
          <p:cNvSpPr/>
          <p:nvPr/>
        </p:nvSpPr>
        <p:spPr>
          <a:xfrm flipH="1">
            <a:off x="10336240" y="1780718"/>
            <a:ext cx="149100" cy="149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8" name="Google Shape;568;p6"/>
          <p:cNvSpPr/>
          <p:nvPr/>
        </p:nvSpPr>
        <p:spPr>
          <a:xfrm rot="10800000" flipH="1">
            <a:off x="10967349" y="2389849"/>
            <a:ext cx="1069500" cy="1069500"/>
          </a:xfrm>
          <a:prstGeom prst="arc">
            <a:avLst>
              <a:gd name="adj1" fmla="val 16200000"/>
              <a:gd name="adj2" fmla="val 125862"/>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69" name="Google Shape;569;p6"/>
          <p:cNvSpPr/>
          <p:nvPr/>
        </p:nvSpPr>
        <p:spPr>
          <a:xfrm flipH="1">
            <a:off x="10940786" y="2915231"/>
            <a:ext cx="544200" cy="544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70" name="Google Shape;570;p6"/>
          <p:cNvGrpSpPr/>
          <p:nvPr/>
        </p:nvGrpSpPr>
        <p:grpSpPr>
          <a:xfrm rot="10800000" flipH="1">
            <a:off x="10939280" y="2378174"/>
            <a:ext cx="1100106" cy="552503"/>
            <a:chOff x="10576560" y="3328633"/>
            <a:chExt cx="1514255" cy="760500"/>
          </a:xfrm>
        </p:grpSpPr>
        <p:sp>
          <p:nvSpPr>
            <p:cNvPr id="571" name="Google Shape;571;p6"/>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2" name="Google Shape;572;p6"/>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73" name="Google Shape;573;p6"/>
          <p:cNvSpPr/>
          <p:nvPr/>
        </p:nvSpPr>
        <p:spPr>
          <a:xfrm rot="5400000">
            <a:off x="11201886" y="2622446"/>
            <a:ext cx="560400" cy="560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74" name="Google Shape;574;p6"/>
          <p:cNvSpPr/>
          <p:nvPr/>
        </p:nvSpPr>
        <p:spPr>
          <a:xfrm rot="5400000" flipH="1">
            <a:off x="11203052" y="2621147"/>
            <a:ext cx="560400" cy="560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75" name="Google Shape;575;p6"/>
          <p:cNvGrpSpPr/>
          <p:nvPr/>
        </p:nvGrpSpPr>
        <p:grpSpPr>
          <a:xfrm flipH="1">
            <a:off x="11275232" y="2679891"/>
            <a:ext cx="427618" cy="427618"/>
            <a:chOff x="9392653" y="5061283"/>
            <a:chExt cx="588600" cy="588600"/>
          </a:xfrm>
        </p:grpSpPr>
        <p:sp>
          <p:nvSpPr>
            <p:cNvPr id="576" name="Google Shape;576;p6"/>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7" name="Google Shape;577;p6"/>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8" name="Google Shape;578;p6"/>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89" name="Google Shape;589;p6"/>
          <p:cNvGrpSpPr/>
          <p:nvPr/>
        </p:nvGrpSpPr>
        <p:grpSpPr>
          <a:xfrm rot="59625" flipH="1">
            <a:off x="8741947" y="227006"/>
            <a:ext cx="1114254" cy="1114185"/>
            <a:chOff x="3247624" y="213651"/>
            <a:chExt cx="1533709" cy="1533614"/>
          </a:xfrm>
        </p:grpSpPr>
        <p:sp>
          <p:nvSpPr>
            <p:cNvPr id="590" name="Google Shape;590;p6"/>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91" name="Google Shape;591;p6"/>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592" name="Google Shape;592;p6"/>
          <p:cNvSpPr/>
          <p:nvPr/>
        </p:nvSpPr>
        <p:spPr>
          <a:xfrm flipH="1">
            <a:off x="9043323" y="527961"/>
            <a:ext cx="511500" cy="511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3" name="Google Shape;593;p6"/>
          <p:cNvSpPr/>
          <p:nvPr/>
        </p:nvSpPr>
        <p:spPr>
          <a:xfrm flipH="1">
            <a:off x="9169461" y="654124"/>
            <a:ext cx="259200" cy="259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cxnSp>
        <p:nvCxnSpPr>
          <p:cNvPr id="594" name="Google Shape;594;p6"/>
          <p:cNvCxnSpPr/>
          <p:nvPr/>
        </p:nvCxnSpPr>
        <p:spPr>
          <a:xfrm>
            <a:off x="749191" y="1229156"/>
            <a:ext cx="499800" cy="0"/>
          </a:xfrm>
          <a:prstGeom prst="straightConnector1">
            <a:avLst/>
          </a:prstGeom>
          <a:noFill/>
          <a:ln w="9525" cap="flat" cmpd="sng">
            <a:solidFill>
              <a:schemeClr val="accent3"/>
            </a:solidFill>
            <a:prstDash val="solid"/>
            <a:miter lim="800000"/>
            <a:headEnd type="none" w="sm" len="sm"/>
            <a:tailEnd type="none" w="sm" len="sm"/>
          </a:ln>
        </p:spPr>
      </p:cxnSp>
      <p:sp>
        <p:nvSpPr>
          <p:cNvPr id="595" name="Google Shape;595;p6"/>
          <p:cNvSpPr/>
          <p:nvPr/>
        </p:nvSpPr>
        <p:spPr>
          <a:xfrm rot="10800000" flipH="1">
            <a:off x="175014" y="686400"/>
            <a:ext cx="544200" cy="544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6" name="Google Shape;596;p6"/>
          <p:cNvSpPr/>
          <p:nvPr/>
        </p:nvSpPr>
        <p:spPr>
          <a:xfrm rot="10800000" flipH="1">
            <a:off x="184004" y="160600"/>
            <a:ext cx="1069500" cy="1069500"/>
          </a:xfrm>
          <a:prstGeom prst="arc">
            <a:avLst>
              <a:gd name="adj1" fmla="val 16200000"/>
              <a:gd name="adj2" fmla="val 5467200"/>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97" name="Google Shape;597;p6"/>
          <p:cNvGrpSpPr/>
          <p:nvPr/>
        </p:nvGrpSpPr>
        <p:grpSpPr>
          <a:xfrm rot="10800000" flipH="1">
            <a:off x="174931" y="150012"/>
            <a:ext cx="537277" cy="544003"/>
            <a:chOff x="8943245" y="2438859"/>
            <a:chExt cx="739541" cy="748800"/>
          </a:xfrm>
        </p:grpSpPr>
        <p:cxnSp>
          <p:nvCxnSpPr>
            <p:cNvPr id="598" name="Google Shape;598;p6"/>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99" name="Google Shape;599;p6"/>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00" name="Google Shape;600;p6"/>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01" name="Google Shape;601;p6"/>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02" name="Google Shape;602;p6"/>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603" name="Google Shape;603;p6"/>
          <p:cNvSpPr/>
          <p:nvPr/>
        </p:nvSpPr>
        <p:spPr>
          <a:xfrm rot="10800000" flipH="1">
            <a:off x="285901" y="297837"/>
            <a:ext cx="797400" cy="7974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4" name="Google Shape;604;p6"/>
          <p:cNvSpPr/>
          <p:nvPr/>
        </p:nvSpPr>
        <p:spPr>
          <a:xfrm rot="10800000" flipH="1">
            <a:off x="428672" y="441265"/>
            <a:ext cx="511200" cy="511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5" name="Google Shape;605;p6"/>
          <p:cNvSpPr/>
          <p:nvPr/>
        </p:nvSpPr>
        <p:spPr>
          <a:xfrm rot="10800000" flipH="1">
            <a:off x="558621" y="570515"/>
            <a:ext cx="252000" cy="25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6" name="Google Shape;606;p6"/>
          <p:cNvSpPr/>
          <p:nvPr/>
        </p:nvSpPr>
        <p:spPr>
          <a:xfrm rot="10800000" flipH="1">
            <a:off x="1257739" y="686400"/>
            <a:ext cx="544200" cy="544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7" name="Google Shape;607;p6"/>
          <p:cNvSpPr/>
          <p:nvPr/>
        </p:nvSpPr>
        <p:spPr>
          <a:xfrm rot="10800000" flipH="1">
            <a:off x="1256574" y="142119"/>
            <a:ext cx="544200" cy="544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08" name="Google Shape;608;p6"/>
          <p:cNvGrpSpPr/>
          <p:nvPr/>
        </p:nvGrpSpPr>
        <p:grpSpPr>
          <a:xfrm rot="10800000" flipH="1">
            <a:off x="1398955" y="151177"/>
            <a:ext cx="268639" cy="544003"/>
            <a:chOff x="10628069" y="2437255"/>
            <a:chExt cx="369772" cy="748800"/>
          </a:xfrm>
        </p:grpSpPr>
        <p:cxnSp>
          <p:nvCxnSpPr>
            <p:cNvPr id="609" name="Google Shape;609;p6"/>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10" name="Google Shape;610;p6"/>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11" name="Google Shape;611;p6"/>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612" name="Google Shape;612;p6"/>
          <p:cNvSpPr/>
          <p:nvPr/>
        </p:nvSpPr>
        <p:spPr>
          <a:xfrm rot="10800000" flipH="1">
            <a:off x="1389603" y="808104"/>
            <a:ext cx="288300" cy="2883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3" name="Google Shape;613;p6"/>
          <p:cNvSpPr/>
          <p:nvPr/>
        </p:nvSpPr>
        <p:spPr>
          <a:xfrm rot="10800000" flipH="1">
            <a:off x="1458948" y="877958"/>
            <a:ext cx="149100" cy="149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4" name="Google Shape;614;p6"/>
          <p:cNvSpPr/>
          <p:nvPr/>
        </p:nvSpPr>
        <p:spPr>
          <a:xfrm rot="5400000" flipH="1">
            <a:off x="1803342" y="140701"/>
            <a:ext cx="544200" cy="544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9" name="Google Shape;619;p6"/>
          <p:cNvSpPr/>
          <p:nvPr/>
        </p:nvSpPr>
        <p:spPr>
          <a:xfrm rot="10800000" flipH="1">
            <a:off x="1819082" y="701168"/>
            <a:ext cx="511200" cy="511200"/>
          </a:xfrm>
          <a:prstGeom prst="ellipse">
            <a:avLst/>
          </a:prstGeom>
          <a:solidFill>
            <a:schemeClr val="dk2"/>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0" name="Google Shape;620;p6"/>
          <p:cNvSpPr/>
          <p:nvPr/>
        </p:nvSpPr>
        <p:spPr>
          <a:xfrm rot="10800000" flipH="1">
            <a:off x="1926886" y="816262"/>
            <a:ext cx="288300" cy="2883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1" name="Google Shape;621;p6"/>
          <p:cNvSpPr/>
          <p:nvPr/>
        </p:nvSpPr>
        <p:spPr>
          <a:xfrm rot="10800000" flipH="1">
            <a:off x="1996232" y="886116"/>
            <a:ext cx="149100" cy="149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2" name="Google Shape;622;p6"/>
          <p:cNvSpPr/>
          <p:nvPr/>
        </p:nvSpPr>
        <p:spPr>
          <a:xfrm rot="10800000" flipH="1">
            <a:off x="179405" y="1767832"/>
            <a:ext cx="544200" cy="544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3" name="Google Shape;623;p6"/>
          <p:cNvSpPr/>
          <p:nvPr/>
        </p:nvSpPr>
        <p:spPr>
          <a:xfrm rot="5400000" flipH="1">
            <a:off x="179314" y="1229127"/>
            <a:ext cx="544200" cy="544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24" name="Google Shape;624;p6"/>
          <p:cNvGrpSpPr/>
          <p:nvPr/>
        </p:nvGrpSpPr>
        <p:grpSpPr>
          <a:xfrm rot="5400000" flipH="1">
            <a:off x="311076" y="1777023"/>
            <a:ext cx="280842" cy="544003"/>
            <a:chOff x="10628069" y="2437255"/>
            <a:chExt cx="369772" cy="748800"/>
          </a:xfrm>
        </p:grpSpPr>
        <p:cxnSp>
          <p:nvCxnSpPr>
            <p:cNvPr id="625" name="Google Shape;625;p6"/>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26" name="Google Shape;626;p6"/>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627" name="Google Shape;627;p6"/>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628" name="Google Shape;628;p6"/>
          <p:cNvGrpSpPr/>
          <p:nvPr/>
        </p:nvGrpSpPr>
        <p:grpSpPr>
          <a:xfrm rot="5400000" flipH="1">
            <a:off x="316012" y="1233847"/>
            <a:ext cx="268639" cy="544003"/>
            <a:chOff x="10628069" y="2437255"/>
            <a:chExt cx="369772" cy="748800"/>
          </a:xfrm>
        </p:grpSpPr>
        <p:cxnSp>
          <p:nvCxnSpPr>
            <p:cNvPr id="629" name="Google Shape;629;p6"/>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30" name="Google Shape;630;p6"/>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631" name="Google Shape;631;p6"/>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632" name="Google Shape;632;p6"/>
          <p:cNvSpPr/>
          <p:nvPr/>
        </p:nvSpPr>
        <p:spPr>
          <a:xfrm>
            <a:off x="176614" y="1229462"/>
            <a:ext cx="1084200" cy="10842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633" name="Google Shape;633;p6"/>
          <p:cNvGrpSpPr/>
          <p:nvPr/>
        </p:nvGrpSpPr>
        <p:grpSpPr>
          <a:xfrm rot="-5400000">
            <a:off x="314789" y="1366946"/>
            <a:ext cx="816005" cy="816005"/>
            <a:chOff x="6214949" y="2511699"/>
            <a:chExt cx="1123200" cy="1123200"/>
          </a:xfrm>
        </p:grpSpPr>
        <p:sp>
          <p:nvSpPr>
            <p:cNvPr id="634" name="Google Shape;634;p6"/>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35" name="Google Shape;635;p6"/>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36" name="Google Shape;636;p6"/>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141" name="Group 140">
            <a:extLst>
              <a:ext uri="{FF2B5EF4-FFF2-40B4-BE49-F238E27FC236}">
                <a16:creationId xmlns:a16="http://schemas.microsoft.com/office/drawing/2014/main" id="{9EA2F2B5-ED78-4C74-9E66-01D2766CC211}"/>
              </a:ext>
            </a:extLst>
          </p:cNvPr>
          <p:cNvGrpSpPr/>
          <p:nvPr userDrawn="1"/>
        </p:nvGrpSpPr>
        <p:grpSpPr>
          <a:xfrm>
            <a:off x="1800951" y="241539"/>
            <a:ext cx="545433" cy="309999"/>
            <a:chOff x="11184673" y="2647468"/>
            <a:chExt cx="748937" cy="369772"/>
          </a:xfrm>
        </p:grpSpPr>
        <p:cxnSp>
          <p:nvCxnSpPr>
            <p:cNvPr id="142" name="Straight Connector 141">
              <a:extLst>
                <a:ext uri="{FF2B5EF4-FFF2-40B4-BE49-F238E27FC236}">
                  <a16:creationId xmlns:a16="http://schemas.microsoft.com/office/drawing/2014/main" id="{527793F7-14A2-4DCB-95EF-16D234E92D03}"/>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C14E8AF-2456-421E-AA00-721BB3BBD087}"/>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FEC7B6F-71E9-4B98-A5AC-CAD75D582363}"/>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45" name="Group 144">
            <a:extLst>
              <a:ext uri="{FF2B5EF4-FFF2-40B4-BE49-F238E27FC236}">
                <a16:creationId xmlns:a16="http://schemas.microsoft.com/office/drawing/2014/main" id="{9300A2E1-ECF5-41B6-968D-6CEC66BCC519}"/>
              </a:ext>
            </a:extLst>
          </p:cNvPr>
          <p:cNvGrpSpPr/>
          <p:nvPr userDrawn="1"/>
        </p:nvGrpSpPr>
        <p:grpSpPr>
          <a:xfrm>
            <a:off x="9855147" y="905773"/>
            <a:ext cx="565562" cy="272617"/>
            <a:chOff x="11184673" y="2647468"/>
            <a:chExt cx="748937" cy="369772"/>
          </a:xfrm>
        </p:grpSpPr>
        <p:cxnSp>
          <p:nvCxnSpPr>
            <p:cNvPr id="146" name="Straight Connector 145">
              <a:extLst>
                <a:ext uri="{FF2B5EF4-FFF2-40B4-BE49-F238E27FC236}">
                  <a16:creationId xmlns:a16="http://schemas.microsoft.com/office/drawing/2014/main" id="{AC530AA3-EAF6-4B5A-B148-DC081B58103C}"/>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D7E1CCE-8CFF-46D2-9554-0BA87ABA1B1B}"/>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BD02F34C-EBC7-4F68-9936-B5C7D1C06E9C}"/>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637"/>
        <p:cNvGrpSpPr/>
        <p:nvPr/>
      </p:nvGrpSpPr>
      <p:grpSpPr>
        <a:xfrm>
          <a:off x="0" y="0"/>
          <a:ext cx="0" cy="0"/>
          <a:chOff x="0" y="0"/>
          <a:chExt cx="0" cy="0"/>
        </a:xfrm>
      </p:grpSpPr>
      <p:sp>
        <p:nvSpPr>
          <p:cNvPr id="670" name="Google Shape;670;p7"/>
          <p:cNvSpPr/>
          <p:nvPr/>
        </p:nvSpPr>
        <p:spPr>
          <a:xfrm flipH="1">
            <a:off x="10942175" y="5650638"/>
            <a:ext cx="1054500" cy="1014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9" name="Group 78">
            <a:extLst>
              <a:ext uri="{FF2B5EF4-FFF2-40B4-BE49-F238E27FC236}">
                <a16:creationId xmlns:a16="http://schemas.microsoft.com/office/drawing/2014/main" id="{7DD0CBEE-70A2-42B5-9FDC-DA9CFD36BCCB}"/>
              </a:ext>
            </a:extLst>
          </p:cNvPr>
          <p:cNvGrpSpPr/>
          <p:nvPr userDrawn="1"/>
        </p:nvGrpSpPr>
        <p:grpSpPr>
          <a:xfrm>
            <a:off x="10940211" y="5667555"/>
            <a:ext cx="1054936" cy="862641"/>
            <a:chOff x="3210946" y="234733"/>
            <a:chExt cx="1560780" cy="1298611"/>
          </a:xfrm>
        </p:grpSpPr>
        <p:cxnSp>
          <p:nvCxnSpPr>
            <p:cNvPr id="80" name="Straight Connector 79">
              <a:extLst>
                <a:ext uri="{FF2B5EF4-FFF2-40B4-BE49-F238E27FC236}">
                  <a16:creationId xmlns:a16="http://schemas.microsoft.com/office/drawing/2014/main" id="{3DB11964-1010-4B52-AABE-C93D730B7B8E}"/>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1EB62A1-962A-4A98-8742-C4B08C91BB9A}"/>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74B375E-B0A5-426E-BF41-17AE000325ED}"/>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913CA21-438F-4B23-8C08-0AF7782BC68B}"/>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5850D2B-4088-4B12-A01C-336779A1F839}"/>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DC57BBB-8ECB-4525-8184-5677EBABC4DB}"/>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D399F37-A8AD-47EE-9750-A42A5196A394}"/>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255A7D5-D4DC-419C-938A-1488D37EF45C}"/>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38" name="Google Shape;638;p7"/>
          <p:cNvSpPr txBox="1">
            <a:spLocks noGrp="1"/>
          </p:cNvSpPr>
          <p:nvPr>
            <p:ph type="title"/>
          </p:nvPr>
        </p:nvSpPr>
        <p:spPr>
          <a:xfrm>
            <a:off x="873350" y="1293500"/>
            <a:ext cx="1055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639" name="Google Shape;639;p7"/>
          <p:cNvSpPr txBox="1">
            <a:spLocks noGrp="1"/>
          </p:cNvSpPr>
          <p:nvPr>
            <p:ph type="body" idx="1"/>
          </p:nvPr>
        </p:nvSpPr>
        <p:spPr>
          <a:xfrm>
            <a:off x="873350" y="22936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640" name="Google Shape;640;p7"/>
          <p:cNvSpPr txBox="1">
            <a:spLocks noGrp="1"/>
          </p:cNvSpPr>
          <p:nvPr>
            <p:ph type="body" idx="2"/>
          </p:nvPr>
        </p:nvSpPr>
        <p:spPr>
          <a:xfrm>
            <a:off x="6464146" y="22818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dirty="0"/>
          </a:p>
        </p:txBody>
      </p:sp>
      <p:sp>
        <p:nvSpPr>
          <p:cNvPr id="641" name="Google Shape;641;p7"/>
          <p:cNvSpPr/>
          <p:nvPr/>
        </p:nvSpPr>
        <p:spPr>
          <a:xfrm rot="-5400000" flipH="1">
            <a:off x="10943908" y="4662679"/>
            <a:ext cx="993600" cy="10197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2" name="Google Shape;642;p7"/>
          <p:cNvSpPr/>
          <p:nvPr/>
        </p:nvSpPr>
        <p:spPr>
          <a:xfrm rot="-5400000">
            <a:off x="11063920" y="4808749"/>
            <a:ext cx="753600" cy="7536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43" name="Google Shape;643;p7"/>
          <p:cNvSpPr/>
          <p:nvPr/>
        </p:nvSpPr>
        <p:spPr>
          <a:xfrm rot="-5400000">
            <a:off x="11178853" y="4923617"/>
            <a:ext cx="523800" cy="523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44" name="Google Shape;644;p7"/>
          <p:cNvSpPr/>
          <p:nvPr/>
        </p:nvSpPr>
        <p:spPr>
          <a:xfrm>
            <a:off x="11447080" y="4685379"/>
            <a:ext cx="508500" cy="5085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5" name="Google Shape;645;p7"/>
          <p:cNvSpPr/>
          <p:nvPr/>
        </p:nvSpPr>
        <p:spPr>
          <a:xfrm>
            <a:off x="11351369" y="5086434"/>
            <a:ext cx="194100" cy="194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46" name="Google Shape;646;p7"/>
          <p:cNvGrpSpPr/>
          <p:nvPr/>
        </p:nvGrpSpPr>
        <p:grpSpPr>
          <a:xfrm>
            <a:off x="11034459" y="5320659"/>
            <a:ext cx="282880" cy="36671"/>
            <a:chOff x="10578164" y="275923"/>
            <a:chExt cx="416551" cy="54000"/>
          </a:xfrm>
        </p:grpSpPr>
        <p:sp>
          <p:nvSpPr>
            <p:cNvPr id="647" name="Google Shape;647;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8" name="Google Shape;648;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9" name="Google Shape;649;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50" name="Google Shape;650;p7"/>
          <p:cNvGrpSpPr/>
          <p:nvPr/>
        </p:nvGrpSpPr>
        <p:grpSpPr>
          <a:xfrm>
            <a:off x="11034459" y="5424697"/>
            <a:ext cx="282880" cy="36671"/>
            <a:chOff x="10578164" y="275923"/>
            <a:chExt cx="416551" cy="54000"/>
          </a:xfrm>
        </p:grpSpPr>
        <p:sp>
          <p:nvSpPr>
            <p:cNvPr id="651" name="Google Shape;651;p7"/>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2" name="Google Shape;652;p7"/>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3" name="Google Shape;653;p7"/>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54" name="Google Shape;654;p7"/>
          <p:cNvGrpSpPr/>
          <p:nvPr/>
        </p:nvGrpSpPr>
        <p:grpSpPr>
          <a:xfrm>
            <a:off x="11034459" y="5528735"/>
            <a:ext cx="282880" cy="36671"/>
            <a:chOff x="10578164" y="275923"/>
            <a:chExt cx="416551" cy="54000"/>
          </a:xfrm>
        </p:grpSpPr>
        <p:sp>
          <p:nvSpPr>
            <p:cNvPr id="655" name="Google Shape;655;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6" name="Google Shape;656;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7" name="Google Shape;657;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58" name="Google Shape;658;p7"/>
          <p:cNvGrpSpPr/>
          <p:nvPr/>
        </p:nvGrpSpPr>
        <p:grpSpPr>
          <a:xfrm>
            <a:off x="11556283" y="4822802"/>
            <a:ext cx="282880" cy="36671"/>
            <a:chOff x="10578164" y="275923"/>
            <a:chExt cx="416551" cy="54000"/>
          </a:xfrm>
        </p:grpSpPr>
        <p:sp>
          <p:nvSpPr>
            <p:cNvPr id="659" name="Google Shape;659;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0" name="Google Shape;660;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1" name="Google Shape;661;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62" name="Google Shape;662;p7"/>
          <p:cNvGrpSpPr/>
          <p:nvPr/>
        </p:nvGrpSpPr>
        <p:grpSpPr>
          <a:xfrm>
            <a:off x="11556283" y="4926840"/>
            <a:ext cx="282880" cy="36671"/>
            <a:chOff x="10578164" y="275923"/>
            <a:chExt cx="416551" cy="54000"/>
          </a:xfrm>
        </p:grpSpPr>
        <p:sp>
          <p:nvSpPr>
            <p:cNvPr id="663" name="Google Shape;663;p7"/>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4" name="Google Shape;664;p7"/>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5" name="Google Shape;665;p7"/>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66" name="Google Shape;666;p7"/>
          <p:cNvGrpSpPr/>
          <p:nvPr/>
        </p:nvGrpSpPr>
        <p:grpSpPr>
          <a:xfrm>
            <a:off x="11556283" y="5030878"/>
            <a:ext cx="282880" cy="36671"/>
            <a:chOff x="10578164" y="275923"/>
            <a:chExt cx="416551" cy="54000"/>
          </a:xfrm>
        </p:grpSpPr>
        <p:sp>
          <p:nvSpPr>
            <p:cNvPr id="667" name="Google Shape;667;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8" name="Google Shape;668;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9" name="Google Shape;669;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80" name="Google Shape;680;p7"/>
          <p:cNvGrpSpPr/>
          <p:nvPr/>
        </p:nvGrpSpPr>
        <p:grpSpPr>
          <a:xfrm rot="59737" flipH="1">
            <a:off x="10939584" y="5640153"/>
            <a:ext cx="1041545" cy="1041481"/>
            <a:chOff x="3247624" y="213651"/>
            <a:chExt cx="1533709" cy="1533614"/>
          </a:xfrm>
        </p:grpSpPr>
        <p:sp>
          <p:nvSpPr>
            <p:cNvPr id="681" name="Google Shape;681;p7"/>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82" name="Google Shape;682;p7"/>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683" name="Google Shape;683;p7"/>
          <p:cNvSpPr/>
          <p:nvPr/>
        </p:nvSpPr>
        <p:spPr>
          <a:xfrm flipH="1">
            <a:off x="11221584" y="5921549"/>
            <a:ext cx="477900" cy="47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84" name="Google Shape;684;p7"/>
          <p:cNvSpPr/>
          <p:nvPr/>
        </p:nvSpPr>
        <p:spPr>
          <a:xfrm flipH="1">
            <a:off x="11339157" y="6039477"/>
            <a:ext cx="242400" cy="242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85" name="Google Shape;685;p7"/>
          <p:cNvSpPr/>
          <p:nvPr/>
        </p:nvSpPr>
        <p:spPr>
          <a:xfrm flipH="1">
            <a:off x="10427311" y="5654840"/>
            <a:ext cx="508500" cy="5085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86" name="Google Shape;686;p7"/>
          <p:cNvSpPr/>
          <p:nvPr/>
        </p:nvSpPr>
        <p:spPr>
          <a:xfrm rot="-5400000" flipH="1">
            <a:off x="10427216" y="6158380"/>
            <a:ext cx="508500" cy="508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87" name="Google Shape;687;p7"/>
          <p:cNvGrpSpPr/>
          <p:nvPr/>
        </p:nvGrpSpPr>
        <p:grpSpPr>
          <a:xfrm rot="-5400000" flipH="1">
            <a:off x="10550281" y="5646193"/>
            <a:ext cx="262501" cy="508510"/>
            <a:chOff x="10628069" y="2437255"/>
            <a:chExt cx="369772" cy="748800"/>
          </a:xfrm>
        </p:grpSpPr>
        <p:cxnSp>
          <p:nvCxnSpPr>
            <p:cNvPr id="688" name="Google Shape;688;p7"/>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89" name="Google Shape;689;p7"/>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690" name="Google Shape;690;p7"/>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691" name="Google Shape;691;p7"/>
          <p:cNvGrpSpPr/>
          <p:nvPr/>
        </p:nvGrpSpPr>
        <p:grpSpPr>
          <a:xfrm rot="-5400000" flipH="1">
            <a:off x="10557064" y="6154407"/>
            <a:ext cx="251112" cy="508510"/>
            <a:chOff x="10628069" y="2437255"/>
            <a:chExt cx="369772" cy="748800"/>
          </a:xfrm>
        </p:grpSpPr>
        <p:cxnSp>
          <p:nvCxnSpPr>
            <p:cNvPr id="692" name="Google Shape;692;p7"/>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93" name="Google Shape;693;p7"/>
            <p:cNvCxnSpPr/>
            <p:nvPr/>
          </p:nvCxnSpPr>
          <p:spPr>
            <a:xfrm>
              <a:off x="10812955" y="2437255"/>
              <a:ext cx="0" cy="748800"/>
            </a:xfrm>
            <a:prstGeom prst="straightConnector1">
              <a:avLst/>
            </a:prstGeom>
            <a:noFill/>
            <a:ln w="9525" cap="flat" cmpd="sng">
              <a:solidFill>
                <a:schemeClr val="accent2"/>
              </a:solidFill>
              <a:prstDash val="solid"/>
              <a:miter lim="800000"/>
              <a:headEnd type="none" w="sm" len="sm"/>
              <a:tailEnd type="none" w="sm" len="sm"/>
            </a:ln>
          </p:spPr>
        </p:cxnSp>
        <p:cxnSp>
          <p:nvCxnSpPr>
            <p:cNvPr id="694" name="Google Shape;694;p7"/>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695" name="Google Shape;695;p7"/>
          <p:cNvSpPr/>
          <p:nvPr/>
        </p:nvSpPr>
        <p:spPr>
          <a:xfrm rot="10800000">
            <a:off x="9925020" y="5653342"/>
            <a:ext cx="1013400" cy="10134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696" name="Google Shape;696;p7"/>
          <p:cNvGrpSpPr/>
          <p:nvPr/>
        </p:nvGrpSpPr>
        <p:grpSpPr>
          <a:xfrm rot="5400000">
            <a:off x="10046451" y="5775647"/>
            <a:ext cx="762765" cy="762765"/>
            <a:chOff x="6214949" y="2511699"/>
            <a:chExt cx="1123200" cy="1123200"/>
          </a:xfrm>
        </p:grpSpPr>
        <p:sp>
          <p:nvSpPr>
            <p:cNvPr id="697" name="Google Shape;697;p7"/>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98" name="Google Shape;698;p7"/>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99" name="Google Shape;699;p7"/>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700" name="Google Shape;700;p7"/>
          <p:cNvSpPr/>
          <p:nvPr/>
        </p:nvSpPr>
        <p:spPr>
          <a:xfrm>
            <a:off x="161600" y="715829"/>
            <a:ext cx="1049400" cy="499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1" name="Google Shape;701;p7"/>
          <p:cNvSpPr/>
          <p:nvPr/>
        </p:nvSpPr>
        <p:spPr>
          <a:xfrm rot="-5400000" flipH="1">
            <a:off x="164361" y="167215"/>
            <a:ext cx="1049400" cy="1049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2" name="Google Shape;702;p7"/>
          <p:cNvSpPr/>
          <p:nvPr/>
        </p:nvSpPr>
        <p:spPr>
          <a:xfrm rot="-5400000" flipH="1">
            <a:off x="426735" y="429589"/>
            <a:ext cx="525000" cy="525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3" name="Google Shape;703;p7"/>
          <p:cNvSpPr/>
          <p:nvPr/>
        </p:nvSpPr>
        <p:spPr>
          <a:xfrm rot="-5400000" flipH="1">
            <a:off x="557921" y="560776"/>
            <a:ext cx="262200" cy="26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4" name="Google Shape;704;p7"/>
          <p:cNvSpPr/>
          <p:nvPr/>
        </p:nvSpPr>
        <p:spPr>
          <a:xfrm rot="-5400000" flipH="1">
            <a:off x="295548" y="298402"/>
            <a:ext cx="787200" cy="78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5" name="Google Shape;705;p7"/>
          <p:cNvSpPr/>
          <p:nvPr/>
        </p:nvSpPr>
        <p:spPr>
          <a:xfrm>
            <a:off x="160477" y="195322"/>
            <a:ext cx="525000" cy="52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6" name="Google Shape;706;p7"/>
          <p:cNvSpPr/>
          <p:nvPr/>
        </p:nvSpPr>
        <p:spPr>
          <a:xfrm rot="-5400000">
            <a:off x="695599" y="182959"/>
            <a:ext cx="525000" cy="52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07" name="Google Shape;707;p7"/>
          <p:cNvGrpSpPr/>
          <p:nvPr/>
        </p:nvGrpSpPr>
        <p:grpSpPr>
          <a:xfrm>
            <a:off x="293401" y="186714"/>
            <a:ext cx="791215" cy="524759"/>
            <a:chOff x="10624861" y="3933984"/>
            <a:chExt cx="1115330" cy="748800"/>
          </a:xfrm>
        </p:grpSpPr>
        <p:cxnSp>
          <p:nvCxnSpPr>
            <p:cNvPr id="708" name="Google Shape;708;p7"/>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09" name="Google Shape;709;p7"/>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0" name="Google Shape;710;p7"/>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1" name="Google Shape;711;p7"/>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2" name="Google Shape;712;p7"/>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3" name="Google Shape;713;p7"/>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4" name="Google Shape;714;p7"/>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715"/>
        <p:cNvGrpSpPr/>
        <p:nvPr/>
      </p:nvGrpSpPr>
      <p:grpSpPr>
        <a:xfrm>
          <a:off x="0" y="0"/>
          <a:ext cx="0" cy="0"/>
          <a:chOff x="0" y="0"/>
          <a:chExt cx="0" cy="0"/>
        </a:xfrm>
      </p:grpSpPr>
      <p:sp>
        <p:nvSpPr>
          <p:cNvPr id="716" name="Google Shape;716;p8"/>
          <p:cNvSpPr txBox="1">
            <a:spLocks noGrp="1"/>
          </p:cNvSpPr>
          <p:nvPr>
            <p:ph type="title"/>
          </p:nvPr>
        </p:nvSpPr>
        <p:spPr>
          <a:xfrm>
            <a:off x="2703300" y="1020125"/>
            <a:ext cx="6785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717" name="Google Shape;717;p8"/>
          <p:cNvSpPr txBox="1">
            <a:spLocks noGrp="1"/>
          </p:cNvSpPr>
          <p:nvPr>
            <p:ph type="body" idx="1"/>
          </p:nvPr>
        </p:nvSpPr>
        <p:spPr>
          <a:xfrm>
            <a:off x="2703302" y="2035175"/>
            <a:ext cx="6785400" cy="34365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718" name="Google Shape;718;p8"/>
          <p:cNvSpPr/>
          <p:nvPr/>
        </p:nvSpPr>
        <p:spPr>
          <a:xfrm>
            <a:off x="138303" y="196451"/>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9" name="Google Shape;719;p8"/>
          <p:cNvSpPr/>
          <p:nvPr/>
        </p:nvSpPr>
        <p:spPr>
          <a:xfrm>
            <a:off x="147129" y="196942"/>
            <a:ext cx="1050000" cy="1050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720" name="Google Shape;720;p8"/>
          <p:cNvGrpSpPr/>
          <p:nvPr/>
        </p:nvGrpSpPr>
        <p:grpSpPr>
          <a:xfrm>
            <a:off x="138491" y="723273"/>
            <a:ext cx="527441" cy="534044"/>
            <a:chOff x="8943245" y="2438859"/>
            <a:chExt cx="739541" cy="748800"/>
          </a:xfrm>
        </p:grpSpPr>
        <p:cxnSp>
          <p:nvCxnSpPr>
            <p:cNvPr id="721" name="Google Shape;721;p8"/>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2" name="Google Shape;722;p8"/>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3" name="Google Shape;723;p8"/>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4" name="Google Shape;724;p8"/>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5" name="Google Shape;725;p8"/>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726" name="Google Shape;726;p8"/>
          <p:cNvSpPr/>
          <p:nvPr/>
        </p:nvSpPr>
        <p:spPr>
          <a:xfrm>
            <a:off x="247156" y="329329"/>
            <a:ext cx="782700" cy="78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7" name="Google Shape;727;p8"/>
          <p:cNvSpPr/>
          <p:nvPr/>
        </p:nvSpPr>
        <p:spPr>
          <a:xfrm>
            <a:off x="387307" y="469480"/>
            <a:ext cx="502200" cy="502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8" name="Google Shape;728;p8"/>
          <p:cNvSpPr/>
          <p:nvPr/>
        </p:nvSpPr>
        <p:spPr>
          <a:xfrm>
            <a:off x="514872" y="597045"/>
            <a:ext cx="246900" cy="246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9" name="Google Shape;729;p8"/>
          <p:cNvSpPr/>
          <p:nvPr/>
        </p:nvSpPr>
        <p:spPr>
          <a:xfrm>
            <a:off x="1201162" y="196451"/>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0" name="Google Shape;730;p8"/>
          <p:cNvSpPr/>
          <p:nvPr/>
        </p:nvSpPr>
        <p:spPr>
          <a:xfrm>
            <a:off x="1200019" y="730741"/>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31" name="Google Shape;731;p8"/>
          <p:cNvGrpSpPr/>
          <p:nvPr/>
        </p:nvGrpSpPr>
        <p:grpSpPr>
          <a:xfrm>
            <a:off x="1340107" y="722129"/>
            <a:ext cx="263721" cy="534044"/>
            <a:chOff x="10628069" y="2437255"/>
            <a:chExt cx="369772" cy="748800"/>
          </a:xfrm>
        </p:grpSpPr>
        <p:cxnSp>
          <p:nvCxnSpPr>
            <p:cNvPr id="732" name="Google Shape;732;p8"/>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733" name="Google Shape;733;p8"/>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734" name="Google Shape;734;p8"/>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735" name="Google Shape;735;p8"/>
          <p:cNvSpPr/>
          <p:nvPr/>
        </p:nvSpPr>
        <p:spPr>
          <a:xfrm>
            <a:off x="1330607" y="328183"/>
            <a:ext cx="282900" cy="2829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6" name="Google Shape;736;p8"/>
          <p:cNvSpPr/>
          <p:nvPr/>
        </p:nvSpPr>
        <p:spPr>
          <a:xfrm>
            <a:off x="1398680" y="396256"/>
            <a:ext cx="146400" cy="14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7" name="Google Shape;737;p8"/>
          <p:cNvSpPr/>
          <p:nvPr/>
        </p:nvSpPr>
        <p:spPr>
          <a:xfrm rot="5400000">
            <a:off x="1736669" y="732133"/>
            <a:ext cx="534300" cy="53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2" name="Google Shape;742;p8"/>
          <p:cNvSpPr/>
          <p:nvPr/>
        </p:nvSpPr>
        <p:spPr>
          <a:xfrm>
            <a:off x="1752206" y="214348"/>
            <a:ext cx="502200" cy="5022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3" name="Google Shape;743;p8"/>
          <p:cNvSpPr/>
          <p:nvPr/>
        </p:nvSpPr>
        <p:spPr>
          <a:xfrm>
            <a:off x="1858032" y="320175"/>
            <a:ext cx="282900" cy="282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4" name="Google Shape;744;p8"/>
          <p:cNvSpPr/>
          <p:nvPr/>
        </p:nvSpPr>
        <p:spPr>
          <a:xfrm>
            <a:off x="1926105" y="388248"/>
            <a:ext cx="146400" cy="146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5" name="Google Shape;745;p8"/>
          <p:cNvSpPr/>
          <p:nvPr/>
        </p:nvSpPr>
        <p:spPr>
          <a:xfrm rot="-5400000">
            <a:off x="145984" y="1259425"/>
            <a:ext cx="1050000" cy="10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6" name="Google Shape;746;p8"/>
          <p:cNvSpPr/>
          <p:nvPr/>
        </p:nvSpPr>
        <p:spPr>
          <a:xfrm rot="-5400000">
            <a:off x="275102" y="1388907"/>
            <a:ext cx="791400" cy="7914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7" name="Google Shape;747;p8"/>
          <p:cNvSpPr/>
          <p:nvPr/>
        </p:nvSpPr>
        <p:spPr>
          <a:xfrm rot="-5400000">
            <a:off x="395804" y="1509405"/>
            <a:ext cx="550200" cy="550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8" name="Google Shape;748;p8"/>
          <p:cNvSpPr/>
          <p:nvPr/>
        </p:nvSpPr>
        <p:spPr>
          <a:xfrm rot="-5400000">
            <a:off x="538815" y="1647234"/>
            <a:ext cx="280800" cy="2808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9" name="Google Shape;749;p8"/>
          <p:cNvSpPr/>
          <p:nvPr/>
        </p:nvSpPr>
        <p:spPr>
          <a:xfrm rot="-5400000" flipH="1">
            <a:off x="144840" y="1251795"/>
            <a:ext cx="1050000" cy="10500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50" name="Google Shape;750;p8"/>
          <p:cNvSpPr/>
          <p:nvPr/>
        </p:nvSpPr>
        <p:spPr>
          <a:xfrm rot="5400000">
            <a:off x="150181" y="1251795"/>
            <a:ext cx="1050000" cy="10500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51" name="Google Shape;751;p8"/>
          <p:cNvSpPr/>
          <p:nvPr/>
        </p:nvSpPr>
        <p:spPr>
          <a:xfrm rot="-5400000" flipH="1">
            <a:off x="401525" y="1494750"/>
            <a:ext cx="550200" cy="550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52" name="Google Shape;752;p8"/>
          <p:cNvSpPr/>
          <p:nvPr/>
        </p:nvSpPr>
        <p:spPr>
          <a:xfrm rot="-5400000" flipH="1">
            <a:off x="537671" y="1625583"/>
            <a:ext cx="280800" cy="2808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753" name="Google Shape;753;p8"/>
          <p:cNvGrpSpPr/>
          <p:nvPr/>
        </p:nvGrpSpPr>
        <p:grpSpPr>
          <a:xfrm rot="5400000">
            <a:off x="9953899" y="145391"/>
            <a:ext cx="1024041" cy="1024041"/>
            <a:chOff x="4761550" y="1708047"/>
            <a:chExt cx="1516200" cy="1516200"/>
          </a:xfrm>
        </p:grpSpPr>
        <p:sp>
          <p:nvSpPr>
            <p:cNvPr id="754" name="Google Shape;754;p8"/>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55" name="Google Shape;755;p8"/>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56" name="Google Shape;756;p8"/>
          <p:cNvGrpSpPr/>
          <p:nvPr/>
        </p:nvGrpSpPr>
        <p:grpSpPr>
          <a:xfrm rot="5400000">
            <a:off x="9412491" y="-381011"/>
            <a:ext cx="2079963" cy="2079963"/>
            <a:chOff x="6547473" y="2211197"/>
            <a:chExt cx="2916381" cy="2916381"/>
          </a:xfrm>
        </p:grpSpPr>
        <p:grpSp>
          <p:nvGrpSpPr>
            <p:cNvPr id="757" name="Google Shape;757;p8"/>
            <p:cNvGrpSpPr/>
            <p:nvPr/>
          </p:nvGrpSpPr>
          <p:grpSpPr>
            <a:xfrm rot="899960">
              <a:off x="7271820" y="2930231"/>
              <a:ext cx="1491855" cy="1453757"/>
              <a:chOff x="6081577" y="2538982"/>
              <a:chExt cx="1491900" cy="1453800"/>
            </a:xfrm>
          </p:grpSpPr>
          <p:cxnSp>
            <p:nvCxnSpPr>
              <p:cNvPr id="758" name="Google Shape;758;p8"/>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759" name="Google Shape;759;p8"/>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0" name="Google Shape;760;p8"/>
            <p:cNvGrpSpPr/>
            <p:nvPr/>
          </p:nvGrpSpPr>
          <p:grpSpPr>
            <a:xfrm>
              <a:off x="7271901" y="2930406"/>
              <a:ext cx="1491900" cy="1453800"/>
              <a:chOff x="6081577" y="2538982"/>
              <a:chExt cx="1491900" cy="1453800"/>
            </a:xfrm>
          </p:grpSpPr>
          <p:cxnSp>
            <p:nvCxnSpPr>
              <p:cNvPr id="761" name="Google Shape;761;p8"/>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762" name="Google Shape;762;p8"/>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3" name="Google Shape;763;p8"/>
            <p:cNvGrpSpPr/>
            <p:nvPr/>
          </p:nvGrpSpPr>
          <p:grpSpPr>
            <a:xfrm rot="1800044">
              <a:off x="7166144" y="2821397"/>
              <a:ext cx="1648764" cy="1669163"/>
              <a:chOff x="5978957" y="2443756"/>
              <a:chExt cx="1648800" cy="1669200"/>
            </a:xfrm>
          </p:grpSpPr>
          <p:cxnSp>
            <p:nvCxnSpPr>
              <p:cNvPr id="764" name="Google Shape;764;p8"/>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765" name="Google Shape;765;p8"/>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6" name="Google Shape;766;p8"/>
            <p:cNvGrpSpPr/>
            <p:nvPr/>
          </p:nvGrpSpPr>
          <p:grpSpPr>
            <a:xfrm rot="2700000">
              <a:off x="6974573" y="2638285"/>
              <a:ext cx="2062180" cy="2062205"/>
              <a:chOff x="5796364" y="2251931"/>
              <a:chExt cx="2062200" cy="2062225"/>
            </a:xfrm>
          </p:grpSpPr>
          <p:cxnSp>
            <p:nvCxnSpPr>
              <p:cNvPr id="767" name="Google Shape;767;p8"/>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768" name="Google Shape;768;p8"/>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9" name="Google Shape;769;p8"/>
            <p:cNvGrpSpPr/>
            <p:nvPr/>
          </p:nvGrpSpPr>
          <p:grpSpPr>
            <a:xfrm rot="3599956">
              <a:off x="7187348" y="2846628"/>
              <a:ext cx="1681463" cy="1619064"/>
              <a:chOff x="5990934" y="2447030"/>
              <a:chExt cx="1681500" cy="1619100"/>
            </a:xfrm>
          </p:grpSpPr>
          <p:cxnSp>
            <p:nvCxnSpPr>
              <p:cNvPr id="770" name="Google Shape;770;p8"/>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771" name="Google Shape;771;p8"/>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72" name="Google Shape;772;p8"/>
            <p:cNvGrpSpPr/>
            <p:nvPr/>
          </p:nvGrpSpPr>
          <p:grpSpPr>
            <a:xfrm rot="4500040">
              <a:off x="7271878" y="2930287"/>
              <a:ext cx="1491855" cy="1453757"/>
              <a:chOff x="6081577" y="2538982"/>
              <a:chExt cx="1491900" cy="1453800"/>
            </a:xfrm>
          </p:grpSpPr>
          <p:cxnSp>
            <p:nvCxnSpPr>
              <p:cNvPr id="773" name="Google Shape;773;p8"/>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774" name="Google Shape;774;p8"/>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775" name="Google Shape;775;p8"/>
          <p:cNvSpPr/>
          <p:nvPr/>
        </p:nvSpPr>
        <p:spPr>
          <a:xfrm rot="10800000">
            <a:off x="11105670" y="1326128"/>
            <a:ext cx="801300" cy="80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76" name="Google Shape;776;p8"/>
          <p:cNvSpPr/>
          <p:nvPr/>
        </p:nvSpPr>
        <p:spPr>
          <a:xfrm rot="10800000">
            <a:off x="11239163" y="1459621"/>
            <a:ext cx="534300" cy="534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77" name="Google Shape;777;p8"/>
          <p:cNvSpPr/>
          <p:nvPr/>
        </p:nvSpPr>
        <p:spPr>
          <a:xfrm rot="10800000" flipH="1">
            <a:off x="11104783" y="1326128"/>
            <a:ext cx="801300" cy="8013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78" name="Google Shape;778;p8"/>
          <p:cNvSpPr/>
          <p:nvPr/>
        </p:nvSpPr>
        <p:spPr>
          <a:xfrm rot="5400000">
            <a:off x="11502229" y="134304"/>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9" name="Google Shape;779;p8"/>
          <p:cNvSpPr/>
          <p:nvPr/>
        </p:nvSpPr>
        <p:spPr>
          <a:xfrm rot="10800000">
            <a:off x="10973411" y="134130"/>
            <a:ext cx="534300" cy="53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80" name="Google Shape;780;p8"/>
          <p:cNvGrpSpPr/>
          <p:nvPr/>
        </p:nvGrpSpPr>
        <p:grpSpPr>
          <a:xfrm rot="10800000">
            <a:off x="11640055" y="134297"/>
            <a:ext cx="275702" cy="534044"/>
            <a:chOff x="10628069" y="2437255"/>
            <a:chExt cx="369772" cy="748800"/>
          </a:xfrm>
        </p:grpSpPr>
        <p:cxnSp>
          <p:nvCxnSpPr>
            <p:cNvPr id="781" name="Google Shape;781;p8"/>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82" name="Google Shape;782;p8"/>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783" name="Google Shape;783;p8"/>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84" name="Google Shape;784;p8"/>
          <p:cNvGrpSpPr/>
          <p:nvPr/>
        </p:nvGrpSpPr>
        <p:grpSpPr>
          <a:xfrm rot="10800000">
            <a:off x="11112902" y="133154"/>
            <a:ext cx="263721" cy="534044"/>
            <a:chOff x="10628069" y="2437255"/>
            <a:chExt cx="369772" cy="748800"/>
          </a:xfrm>
        </p:grpSpPr>
        <p:cxnSp>
          <p:nvCxnSpPr>
            <p:cNvPr id="785" name="Google Shape;785;p8"/>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786" name="Google Shape;786;p8"/>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787" name="Google Shape;787;p8"/>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788" name="Google Shape;788;p8"/>
          <p:cNvSpPr/>
          <p:nvPr/>
        </p:nvSpPr>
        <p:spPr>
          <a:xfrm rot="-5400000" flipH="1">
            <a:off x="10973830" y="131565"/>
            <a:ext cx="1064400" cy="10644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89" name="Google Shape;789;p8"/>
          <p:cNvSpPr/>
          <p:nvPr/>
        </p:nvSpPr>
        <p:spPr>
          <a:xfrm rot="10800000">
            <a:off x="10984425" y="1214942"/>
            <a:ext cx="1050000" cy="10500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790" name="Google Shape;790;p8"/>
          <p:cNvGrpSpPr/>
          <p:nvPr/>
        </p:nvGrpSpPr>
        <p:grpSpPr>
          <a:xfrm flipH="1">
            <a:off x="11108532" y="267280"/>
            <a:ext cx="801066" cy="801066"/>
            <a:chOff x="6214949" y="2511699"/>
            <a:chExt cx="1123200" cy="1123200"/>
          </a:xfrm>
        </p:grpSpPr>
        <p:sp>
          <p:nvSpPr>
            <p:cNvPr id="791" name="Google Shape;791;p8"/>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2" name="Google Shape;792;p8"/>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3" name="Google Shape;793;p8"/>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794" name="Google Shape;794;p8"/>
          <p:cNvSpPr/>
          <p:nvPr/>
        </p:nvSpPr>
        <p:spPr>
          <a:xfrm rot="10800000" flipH="1">
            <a:off x="10971275" y="1196940"/>
            <a:ext cx="1068000" cy="1068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5" name="Google Shape;795;p8"/>
          <p:cNvSpPr/>
          <p:nvPr/>
        </p:nvSpPr>
        <p:spPr>
          <a:xfrm rot="10800000" flipH="1">
            <a:off x="11238290" y="1459621"/>
            <a:ext cx="534300" cy="534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6" name="Google Shape;796;p8"/>
          <p:cNvSpPr/>
          <p:nvPr/>
        </p:nvSpPr>
        <p:spPr>
          <a:xfrm rot="10800000" flipH="1">
            <a:off x="11371797" y="1593414"/>
            <a:ext cx="267000" cy="267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7" name="Google Shape;797;p8"/>
          <p:cNvSpPr/>
          <p:nvPr/>
        </p:nvSpPr>
        <p:spPr>
          <a:xfrm rot="5400000">
            <a:off x="10342684" y="533640"/>
            <a:ext cx="246900" cy="246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8" name="Google Shape;798;p8"/>
          <p:cNvSpPr/>
          <p:nvPr/>
        </p:nvSpPr>
        <p:spPr>
          <a:xfrm rot="5400000" flipH="1">
            <a:off x="9637817" y="5901438"/>
            <a:ext cx="1068000" cy="508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9" name="Google Shape;799;p8"/>
          <p:cNvSpPr/>
          <p:nvPr/>
        </p:nvSpPr>
        <p:spPr>
          <a:xfrm rot="10800000">
            <a:off x="9916235" y="5618728"/>
            <a:ext cx="1068000" cy="1068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0" name="Google Shape;800;p8"/>
          <p:cNvSpPr/>
          <p:nvPr/>
        </p:nvSpPr>
        <p:spPr>
          <a:xfrm rot="10800000">
            <a:off x="10182920" y="5885414"/>
            <a:ext cx="534300" cy="534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1" name="Google Shape;801;p8"/>
          <p:cNvSpPr/>
          <p:nvPr/>
        </p:nvSpPr>
        <p:spPr>
          <a:xfrm rot="10800000">
            <a:off x="10316713" y="6019207"/>
            <a:ext cx="267000" cy="267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2" name="Google Shape;802;p8"/>
          <p:cNvSpPr/>
          <p:nvPr/>
        </p:nvSpPr>
        <p:spPr>
          <a:xfrm rot="10800000">
            <a:off x="10049427" y="5751921"/>
            <a:ext cx="801300" cy="80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3" name="Google Shape;803;p8"/>
          <p:cNvSpPr/>
          <p:nvPr/>
        </p:nvSpPr>
        <p:spPr>
          <a:xfrm rot="10800000">
            <a:off x="10989611" y="4554400"/>
            <a:ext cx="1043400" cy="10710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4" name="Google Shape;804;p8"/>
          <p:cNvSpPr/>
          <p:nvPr/>
        </p:nvSpPr>
        <p:spPr>
          <a:xfrm rot="-5400000" flipH="1">
            <a:off x="10980770" y="5645993"/>
            <a:ext cx="1050000" cy="10500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5" name="Google Shape;805;p8"/>
          <p:cNvSpPr/>
          <p:nvPr/>
        </p:nvSpPr>
        <p:spPr>
          <a:xfrm rot="5400000" flipH="1">
            <a:off x="10980601" y="5619833"/>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06" name="Google Shape;806;p8"/>
          <p:cNvGrpSpPr/>
          <p:nvPr/>
        </p:nvGrpSpPr>
        <p:grpSpPr>
          <a:xfrm rot="-5400000" flipH="1">
            <a:off x="11231067" y="5887547"/>
            <a:ext cx="1079966" cy="542389"/>
            <a:chOff x="10576560" y="3328633"/>
            <a:chExt cx="1514255" cy="760500"/>
          </a:xfrm>
        </p:grpSpPr>
        <p:sp>
          <p:nvSpPr>
            <p:cNvPr id="807" name="Google Shape;807;p8"/>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8" name="Google Shape;808;p8"/>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09" name="Google Shape;809;p8"/>
          <p:cNvSpPr/>
          <p:nvPr/>
        </p:nvSpPr>
        <p:spPr>
          <a:xfrm rot="10800000">
            <a:off x="11252111" y="5876145"/>
            <a:ext cx="550200" cy="5502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0" name="Google Shape;810;p8"/>
          <p:cNvSpPr/>
          <p:nvPr/>
        </p:nvSpPr>
        <p:spPr>
          <a:xfrm rot="10800000" flipH="1">
            <a:off x="11253473" y="5877289"/>
            <a:ext cx="550200" cy="550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811" name="Google Shape;811;p8"/>
          <p:cNvGrpSpPr/>
          <p:nvPr/>
        </p:nvGrpSpPr>
        <p:grpSpPr>
          <a:xfrm rot="5400000" flipH="1">
            <a:off x="11325953" y="5947927"/>
            <a:ext cx="419790" cy="419790"/>
            <a:chOff x="9392653" y="5061283"/>
            <a:chExt cx="588600" cy="588600"/>
          </a:xfrm>
        </p:grpSpPr>
        <p:sp>
          <p:nvSpPr>
            <p:cNvPr id="812" name="Google Shape;812;p8"/>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3" name="Google Shape;813;p8"/>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4" name="Google Shape;814;p8"/>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15" name="Google Shape;815;p8"/>
          <p:cNvSpPr/>
          <p:nvPr/>
        </p:nvSpPr>
        <p:spPr>
          <a:xfrm rot="10800000" flipH="1">
            <a:off x="11101883" y="4694259"/>
            <a:ext cx="791400" cy="7914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6" name="Google Shape;816;p8"/>
          <p:cNvSpPr/>
          <p:nvPr/>
        </p:nvSpPr>
        <p:spPr>
          <a:xfrm rot="10800000" flipH="1">
            <a:off x="11222586" y="4814757"/>
            <a:ext cx="550200" cy="5502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7" name="Google Shape;817;p8"/>
          <p:cNvSpPr/>
          <p:nvPr/>
        </p:nvSpPr>
        <p:spPr>
          <a:xfrm rot="5400000" flipH="1">
            <a:off x="11488577" y="4548964"/>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8" name="Google Shape;818;p8"/>
          <p:cNvSpPr/>
          <p:nvPr/>
        </p:nvSpPr>
        <p:spPr>
          <a:xfrm rot="5400000" flipH="1">
            <a:off x="11397840" y="4979931"/>
            <a:ext cx="203700" cy="20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19" name="Google Shape;819;p8"/>
          <p:cNvGrpSpPr/>
          <p:nvPr/>
        </p:nvGrpSpPr>
        <p:grpSpPr>
          <a:xfrm rot="5400000" flipH="1">
            <a:off x="11187905" y="5348691"/>
            <a:ext cx="297084" cy="38513"/>
            <a:chOff x="10578164" y="275923"/>
            <a:chExt cx="416551" cy="54000"/>
          </a:xfrm>
        </p:grpSpPr>
        <p:sp>
          <p:nvSpPr>
            <p:cNvPr id="820" name="Google Shape;820;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1" name="Google Shape;821;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2" name="Google Shape;822;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23" name="Google Shape;823;p8"/>
          <p:cNvGrpSpPr/>
          <p:nvPr/>
        </p:nvGrpSpPr>
        <p:grpSpPr>
          <a:xfrm rot="5400000" flipH="1">
            <a:off x="11078645" y="5348691"/>
            <a:ext cx="297084" cy="38513"/>
            <a:chOff x="10578164" y="275923"/>
            <a:chExt cx="416551" cy="54000"/>
          </a:xfrm>
        </p:grpSpPr>
        <p:sp>
          <p:nvSpPr>
            <p:cNvPr id="824" name="Google Shape;824;p8"/>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5" name="Google Shape;825;p8"/>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6" name="Google Shape;826;p8"/>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27" name="Google Shape;827;p8"/>
          <p:cNvGrpSpPr/>
          <p:nvPr/>
        </p:nvGrpSpPr>
        <p:grpSpPr>
          <a:xfrm rot="5400000" flipH="1">
            <a:off x="10969384" y="5348691"/>
            <a:ext cx="297084" cy="38513"/>
            <a:chOff x="10578164" y="275923"/>
            <a:chExt cx="416551" cy="54000"/>
          </a:xfrm>
        </p:grpSpPr>
        <p:sp>
          <p:nvSpPr>
            <p:cNvPr id="828" name="Google Shape;828;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9" name="Google Shape;829;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0" name="Google Shape;830;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31" name="Google Shape;831;p8"/>
          <p:cNvGrpSpPr/>
          <p:nvPr/>
        </p:nvGrpSpPr>
        <p:grpSpPr>
          <a:xfrm rot="5400000" flipH="1">
            <a:off x="11710755" y="4800672"/>
            <a:ext cx="297084" cy="38513"/>
            <a:chOff x="10578164" y="275923"/>
            <a:chExt cx="416551" cy="54000"/>
          </a:xfrm>
        </p:grpSpPr>
        <p:sp>
          <p:nvSpPr>
            <p:cNvPr id="832" name="Google Shape;832;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3" name="Google Shape;833;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4" name="Google Shape;834;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35" name="Google Shape;835;p8"/>
          <p:cNvGrpSpPr/>
          <p:nvPr/>
        </p:nvGrpSpPr>
        <p:grpSpPr>
          <a:xfrm rot="5400000" flipH="1">
            <a:off x="11601494" y="4800672"/>
            <a:ext cx="297084" cy="38513"/>
            <a:chOff x="10578164" y="275923"/>
            <a:chExt cx="416551" cy="54000"/>
          </a:xfrm>
        </p:grpSpPr>
        <p:sp>
          <p:nvSpPr>
            <p:cNvPr id="836" name="Google Shape;836;p8"/>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7" name="Google Shape;837;p8"/>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8" name="Google Shape;838;p8"/>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39" name="Google Shape;839;p8"/>
          <p:cNvGrpSpPr/>
          <p:nvPr/>
        </p:nvGrpSpPr>
        <p:grpSpPr>
          <a:xfrm rot="5400000" flipH="1">
            <a:off x="11492233" y="4800672"/>
            <a:ext cx="297084" cy="38513"/>
            <a:chOff x="10578164" y="275923"/>
            <a:chExt cx="416551" cy="54000"/>
          </a:xfrm>
        </p:grpSpPr>
        <p:sp>
          <p:nvSpPr>
            <p:cNvPr id="840" name="Google Shape;840;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1" name="Google Shape;841;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2" name="Google Shape;842;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43" name="Google Shape;843;p8"/>
          <p:cNvSpPr/>
          <p:nvPr/>
        </p:nvSpPr>
        <p:spPr>
          <a:xfrm rot="5400000" flipH="1">
            <a:off x="10421331" y="6156381"/>
            <a:ext cx="534300" cy="534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4" name="Google Shape;844;p8"/>
          <p:cNvSpPr/>
          <p:nvPr/>
        </p:nvSpPr>
        <p:spPr>
          <a:xfrm rot="10800000" flipH="1">
            <a:off x="10433926" y="5611794"/>
            <a:ext cx="534300" cy="534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5" name="Google Shape;845;p8"/>
          <p:cNvGrpSpPr/>
          <p:nvPr/>
        </p:nvGrpSpPr>
        <p:grpSpPr>
          <a:xfrm rot="5400000" flipH="1">
            <a:off x="10294721" y="5885189"/>
            <a:ext cx="805268" cy="534044"/>
            <a:chOff x="10624861" y="3933984"/>
            <a:chExt cx="1115330" cy="748800"/>
          </a:xfrm>
        </p:grpSpPr>
        <p:cxnSp>
          <p:nvCxnSpPr>
            <p:cNvPr id="846" name="Google Shape;846;p8"/>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47" name="Google Shape;847;p8"/>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48" name="Google Shape;848;p8"/>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49" name="Google Shape;849;p8"/>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50" name="Google Shape;850;p8"/>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51" name="Google Shape;851;p8"/>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52" name="Google Shape;852;p8"/>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853" name="Google Shape;853;p8"/>
          <p:cNvSpPr/>
          <p:nvPr/>
        </p:nvSpPr>
        <p:spPr>
          <a:xfrm rot="5400000">
            <a:off x="1540047" y="5621646"/>
            <a:ext cx="922200" cy="92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4" name="Google Shape;854;p8"/>
          <p:cNvSpPr/>
          <p:nvPr/>
        </p:nvSpPr>
        <p:spPr>
          <a:xfrm rot="5400000">
            <a:off x="1693566" y="5775327"/>
            <a:ext cx="615000" cy="615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5" name="Google Shape;855;p8"/>
          <p:cNvSpPr/>
          <p:nvPr/>
        </p:nvSpPr>
        <p:spPr>
          <a:xfrm rot="5400000" flipH="1">
            <a:off x="1540047" y="5622851"/>
            <a:ext cx="922200" cy="922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6" name="Google Shape;856;p8"/>
          <p:cNvSpPr/>
          <p:nvPr/>
        </p:nvSpPr>
        <p:spPr>
          <a:xfrm>
            <a:off x="156488" y="6105380"/>
            <a:ext cx="1229400" cy="5847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57" name="Google Shape;857;p8"/>
          <p:cNvSpPr/>
          <p:nvPr/>
        </p:nvSpPr>
        <p:spPr>
          <a:xfrm rot="-5400000" flipH="1">
            <a:off x="159723" y="5462695"/>
            <a:ext cx="1229400" cy="1229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8" name="Google Shape;858;p8"/>
          <p:cNvSpPr/>
          <p:nvPr/>
        </p:nvSpPr>
        <p:spPr>
          <a:xfrm rot="-5400000" flipH="1">
            <a:off x="467085" y="5770058"/>
            <a:ext cx="615000" cy="615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9" name="Google Shape;859;p8"/>
          <p:cNvSpPr/>
          <p:nvPr/>
        </p:nvSpPr>
        <p:spPr>
          <a:xfrm rot="-5400000" flipH="1">
            <a:off x="620766" y="5923740"/>
            <a:ext cx="307200" cy="30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60" name="Google Shape;860;p8"/>
          <p:cNvSpPr/>
          <p:nvPr/>
        </p:nvSpPr>
        <p:spPr>
          <a:xfrm rot="-5400000" flipH="1">
            <a:off x="313404" y="5616377"/>
            <a:ext cx="922200" cy="92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61" name="Google Shape;861;p8"/>
          <p:cNvSpPr/>
          <p:nvPr/>
        </p:nvSpPr>
        <p:spPr>
          <a:xfrm>
            <a:off x="288186" y="4434139"/>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2" name="Google Shape;862;p8"/>
          <p:cNvSpPr/>
          <p:nvPr/>
        </p:nvSpPr>
        <p:spPr>
          <a:xfrm>
            <a:off x="447100" y="4434139"/>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3" name="Google Shape;863;p8"/>
          <p:cNvSpPr/>
          <p:nvPr/>
        </p:nvSpPr>
        <p:spPr>
          <a:xfrm>
            <a:off x="606015" y="4434139"/>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4" name="Google Shape;864;p8"/>
          <p:cNvSpPr/>
          <p:nvPr/>
        </p:nvSpPr>
        <p:spPr>
          <a:xfrm>
            <a:off x="288186" y="4559910"/>
            <a:ext cx="44400" cy="44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5" name="Google Shape;865;p8"/>
          <p:cNvSpPr/>
          <p:nvPr/>
        </p:nvSpPr>
        <p:spPr>
          <a:xfrm>
            <a:off x="447100" y="4559910"/>
            <a:ext cx="44400" cy="44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6" name="Google Shape;866;p8"/>
          <p:cNvSpPr/>
          <p:nvPr/>
        </p:nvSpPr>
        <p:spPr>
          <a:xfrm>
            <a:off x="606015" y="4559910"/>
            <a:ext cx="44400" cy="44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7" name="Google Shape;867;p8"/>
          <p:cNvSpPr/>
          <p:nvPr/>
        </p:nvSpPr>
        <p:spPr>
          <a:xfrm>
            <a:off x="288186" y="468568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8" name="Google Shape;868;p8"/>
          <p:cNvSpPr/>
          <p:nvPr/>
        </p:nvSpPr>
        <p:spPr>
          <a:xfrm>
            <a:off x="447100" y="468568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9" name="Google Shape;869;p8"/>
          <p:cNvSpPr/>
          <p:nvPr/>
        </p:nvSpPr>
        <p:spPr>
          <a:xfrm>
            <a:off x="606015" y="468568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0" name="Google Shape;870;p8"/>
          <p:cNvSpPr/>
          <p:nvPr/>
        </p:nvSpPr>
        <p:spPr>
          <a:xfrm>
            <a:off x="923844" y="4434139"/>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1" name="Google Shape;871;p8"/>
          <p:cNvSpPr/>
          <p:nvPr/>
        </p:nvSpPr>
        <p:spPr>
          <a:xfrm>
            <a:off x="1082759" y="4434139"/>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2" name="Google Shape;872;p8"/>
          <p:cNvSpPr/>
          <p:nvPr/>
        </p:nvSpPr>
        <p:spPr>
          <a:xfrm>
            <a:off x="1241672" y="4434139"/>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3" name="Google Shape;873;p8"/>
          <p:cNvSpPr/>
          <p:nvPr/>
        </p:nvSpPr>
        <p:spPr>
          <a:xfrm>
            <a:off x="923844" y="4559910"/>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4" name="Google Shape;874;p8"/>
          <p:cNvSpPr/>
          <p:nvPr/>
        </p:nvSpPr>
        <p:spPr>
          <a:xfrm>
            <a:off x="1082759" y="4559910"/>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5" name="Google Shape;875;p8"/>
          <p:cNvSpPr/>
          <p:nvPr/>
        </p:nvSpPr>
        <p:spPr>
          <a:xfrm>
            <a:off x="1241672" y="4559910"/>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6" name="Google Shape;876;p8"/>
          <p:cNvSpPr/>
          <p:nvPr/>
        </p:nvSpPr>
        <p:spPr>
          <a:xfrm>
            <a:off x="923844" y="4685681"/>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7" name="Google Shape;877;p8"/>
          <p:cNvSpPr/>
          <p:nvPr/>
        </p:nvSpPr>
        <p:spPr>
          <a:xfrm>
            <a:off x="1082759" y="4685681"/>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8" name="Google Shape;878;p8"/>
          <p:cNvSpPr/>
          <p:nvPr/>
        </p:nvSpPr>
        <p:spPr>
          <a:xfrm>
            <a:off x="1241672" y="4685681"/>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9" name="Google Shape;879;p8"/>
          <p:cNvSpPr/>
          <p:nvPr/>
        </p:nvSpPr>
        <p:spPr>
          <a:xfrm>
            <a:off x="764930" y="4423603"/>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0" name="Google Shape;880;p8"/>
          <p:cNvSpPr/>
          <p:nvPr/>
        </p:nvSpPr>
        <p:spPr>
          <a:xfrm>
            <a:off x="764930" y="457242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1" name="Google Shape;881;p8"/>
          <p:cNvSpPr/>
          <p:nvPr/>
        </p:nvSpPr>
        <p:spPr>
          <a:xfrm>
            <a:off x="764930" y="4705435"/>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82" name="Google Shape;882;p8"/>
          <p:cNvGrpSpPr/>
          <p:nvPr/>
        </p:nvGrpSpPr>
        <p:grpSpPr>
          <a:xfrm rot="5400000">
            <a:off x="199151" y="4837194"/>
            <a:ext cx="603911" cy="701850"/>
            <a:chOff x="10628069" y="2437255"/>
            <a:chExt cx="369772" cy="748800"/>
          </a:xfrm>
        </p:grpSpPr>
        <p:cxnSp>
          <p:nvCxnSpPr>
            <p:cNvPr id="883" name="Google Shape;883;p8"/>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884" name="Google Shape;884;p8"/>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85" name="Google Shape;885;p8"/>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886" name="Google Shape;886;p8"/>
          <p:cNvSpPr/>
          <p:nvPr/>
        </p:nvSpPr>
        <p:spPr>
          <a:xfrm rot="5400000">
            <a:off x="781841" y="4883325"/>
            <a:ext cx="615000" cy="615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7" name="Google Shape;887;p8"/>
          <p:cNvSpPr/>
          <p:nvPr/>
        </p:nvSpPr>
        <p:spPr>
          <a:xfrm>
            <a:off x="947190" y="5048510"/>
            <a:ext cx="284400" cy="28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8" name="Google Shape;888;p8"/>
          <p:cNvSpPr/>
          <p:nvPr/>
        </p:nvSpPr>
        <p:spPr>
          <a:xfrm>
            <a:off x="155172" y="5495621"/>
            <a:ext cx="615000" cy="61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9" name="Google Shape;889;p8"/>
          <p:cNvSpPr/>
          <p:nvPr/>
        </p:nvSpPr>
        <p:spPr>
          <a:xfrm rot="-5400000">
            <a:off x="782051" y="5481161"/>
            <a:ext cx="615000" cy="61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90" name="Google Shape;890;p8"/>
          <p:cNvGrpSpPr/>
          <p:nvPr/>
        </p:nvGrpSpPr>
        <p:grpSpPr>
          <a:xfrm>
            <a:off x="311537" y="5485276"/>
            <a:ext cx="926951" cy="614690"/>
            <a:chOff x="10624861" y="3933984"/>
            <a:chExt cx="1115330" cy="748800"/>
          </a:xfrm>
        </p:grpSpPr>
        <p:cxnSp>
          <p:nvCxnSpPr>
            <p:cNvPr id="891" name="Google Shape;891;p8"/>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2" name="Google Shape;892;p8"/>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3" name="Google Shape;893;p8"/>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4" name="Google Shape;894;p8"/>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5" name="Google Shape;895;p8"/>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6" name="Google Shape;896;p8"/>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7" name="Google Shape;897;p8"/>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898" name="Google Shape;898;p8"/>
          <p:cNvSpPr/>
          <p:nvPr/>
        </p:nvSpPr>
        <p:spPr>
          <a:xfrm rot="5400000">
            <a:off x="1412141" y="5474931"/>
            <a:ext cx="1208400" cy="12084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99" name="Google Shape;899;p8"/>
          <p:cNvSpPr/>
          <p:nvPr/>
        </p:nvSpPr>
        <p:spPr>
          <a:xfrm rot="5400000" flipH="1">
            <a:off x="1391138" y="5469332"/>
            <a:ext cx="1229400" cy="1229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00" name="Google Shape;900;p8"/>
          <p:cNvSpPr/>
          <p:nvPr/>
        </p:nvSpPr>
        <p:spPr>
          <a:xfrm rot="5400000" flipH="1">
            <a:off x="1693566" y="5776369"/>
            <a:ext cx="615000" cy="615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01" name="Google Shape;901;p8"/>
          <p:cNvSpPr/>
          <p:nvPr/>
        </p:nvSpPr>
        <p:spPr>
          <a:xfrm rot="5400000" flipH="1">
            <a:off x="1847685" y="5930488"/>
            <a:ext cx="307200" cy="3072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88" name="Group 187">
            <a:extLst>
              <a:ext uri="{FF2B5EF4-FFF2-40B4-BE49-F238E27FC236}">
                <a16:creationId xmlns:a16="http://schemas.microsoft.com/office/drawing/2014/main" id="{162A070F-BAB3-4843-9767-6AF341DFB11C}"/>
              </a:ext>
            </a:extLst>
          </p:cNvPr>
          <p:cNvGrpSpPr/>
          <p:nvPr userDrawn="1"/>
        </p:nvGrpSpPr>
        <p:grpSpPr>
          <a:xfrm>
            <a:off x="1723316" y="862642"/>
            <a:ext cx="536806" cy="284121"/>
            <a:chOff x="11184673" y="2647468"/>
            <a:chExt cx="748937" cy="369772"/>
          </a:xfrm>
        </p:grpSpPr>
        <p:cxnSp>
          <p:nvCxnSpPr>
            <p:cNvPr id="189" name="Straight Connector 188">
              <a:extLst>
                <a:ext uri="{FF2B5EF4-FFF2-40B4-BE49-F238E27FC236}">
                  <a16:creationId xmlns:a16="http://schemas.microsoft.com/office/drawing/2014/main" id="{2644AF2E-5CE9-483B-A091-EC598D21C231}"/>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A108FE5-241D-4CD6-A513-0D3253856E76}"/>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97F62959-DCC9-4545-91BE-B0FFA23EE88E}"/>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902"/>
        <p:cNvGrpSpPr/>
        <p:nvPr/>
      </p:nvGrpSpPr>
      <p:grpSpPr>
        <a:xfrm>
          <a:off x="0" y="0"/>
          <a:ext cx="0" cy="0"/>
          <a:chOff x="0" y="0"/>
          <a:chExt cx="0" cy="0"/>
        </a:xfrm>
      </p:grpSpPr>
      <p:sp>
        <p:nvSpPr>
          <p:cNvPr id="1059" name="Google Shape;1059;p9"/>
          <p:cNvSpPr/>
          <p:nvPr/>
        </p:nvSpPr>
        <p:spPr>
          <a:xfrm flipH="1">
            <a:off x="10163400" y="224840"/>
            <a:ext cx="939900" cy="904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3" name="Group 232">
            <a:extLst>
              <a:ext uri="{FF2B5EF4-FFF2-40B4-BE49-F238E27FC236}">
                <a16:creationId xmlns:a16="http://schemas.microsoft.com/office/drawing/2014/main" id="{8FEC522C-4555-47C2-B86C-56B30FD61E1B}"/>
              </a:ext>
            </a:extLst>
          </p:cNvPr>
          <p:cNvGrpSpPr/>
          <p:nvPr userDrawn="1"/>
        </p:nvGrpSpPr>
        <p:grpSpPr>
          <a:xfrm>
            <a:off x="10152332" y="224287"/>
            <a:ext cx="928345" cy="790756"/>
            <a:chOff x="3210946" y="234733"/>
            <a:chExt cx="1560780" cy="1298611"/>
          </a:xfrm>
        </p:grpSpPr>
        <p:cxnSp>
          <p:nvCxnSpPr>
            <p:cNvPr id="234" name="Straight Connector 233">
              <a:extLst>
                <a:ext uri="{FF2B5EF4-FFF2-40B4-BE49-F238E27FC236}">
                  <a16:creationId xmlns:a16="http://schemas.microsoft.com/office/drawing/2014/main" id="{22F9B0D4-6F5E-438B-A05C-8C955EDD924D}"/>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1CCB65FA-B819-4614-A042-BD0925C20DC9}"/>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0E8FA339-9A60-43C2-83E8-FBA341949D4E}"/>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83C52189-7338-4F83-8A94-266F8A6ADF85}"/>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EE438C48-825A-4C09-B689-DBEAFBB51E92}"/>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3404D06-3056-472B-8490-4A43FA22DFCB}"/>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8C7244A2-0ED0-435A-8AAE-CE65AD89D1B1}"/>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C0A41FB9-3F8A-4FF7-A880-2B64C19F334F}"/>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04" name="Google Shape;904;p9"/>
          <p:cNvSpPr txBox="1">
            <a:spLocks noGrp="1"/>
          </p:cNvSpPr>
          <p:nvPr>
            <p:ph type="subTitle" idx="1"/>
          </p:nvPr>
        </p:nvSpPr>
        <p:spPr>
          <a:xfrm>
            <a:off x="632875" y="5992363"/>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dirty="0"/>
          </a:p>
        </p:txBody>
      </p:sp>
      <p:sp>
        <p:nvSpPr>
          <p:cNvPr id="975" name="Google Shape;975;p9"/>
          <p:cNvSpPr/>
          <p:nvPr/>
        </p:nvSpPr>
        <p:spPr>
          <a:xfrm rot="10800000" flipH="1">
            <a:off x="1877599" y="5894831"/>
            <a:ext cx="904200" cy="870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23" name="Group 222">
            <a:extLst>
              <a:ext uri="{FF2B5EF4-FFF2-40B4-BE49-F238E27FC236}">
                <a16:creationId xmlns:a16="http://schemas.microsoft.com/office/drawing/2014/main" id="{628CEEA9-11E4-4D9B-8B78-7E93EB78B4DD}"/>
              </a:ext>
            </a:extLst>
          </p:cNvPr>
          <p:cNvGrpSpPr/>
          <p:nvPr userDrawn="1"/>
        </p:nvGrpSpPr>
        <p:grpSpPr>
          <a:xfrm>
            <a:off x="1882475" y="6003984"/>
            <a:ext cx="928345" cy="759125"/>
            <a:chOff x="3210946" y="234733"/>
            <a:chExt cx="1560780" cy="1298611"/>
          </a:xfrm>
        </p:grpSpPr>
        <p:cxnSp>
          <p:nvCxnSpPr>
            <p:cNvPr id="224" name="Straight Connector 223">
              <a:extLst>
                <a:ext uri="{FF2B5EF4-FFF2-40B4-BE49-F238E27FC236}">
                  <a16:creationId xmlns:a16="http://schemas.microsoft.com/office/drawing/2014/main" id="{9234B458-2960-4BBF-BFD6-11FFF16748F3}"/>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F0F9BA6-00A3-450F-B4EC-7B5FF748ED23}"/>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DCE23AB-3620-46AD-AA0F-7C9E6E2FE7DD}"/>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4677FA25-9A1D-4A88-B42D-229BA6E3BB93}"/>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2BFD5B65-4F70-4838-BAB6-ABCD2EAC5B80}"/>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A6EB3BBF-8B61-40F5-9E48-B8377276DF00}"/>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CCDDCD3C-FB31-48F4-946D-FFA9C327AF36}"/>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38B9E9CB-3BD7-4B46-9E05-DA4834C530C0}"/>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03" name="Google Shape;903;p9"/>
          <p:cNvSpPr txBox="1">
            <a:spLocks noGrp="1"/>
          </p:cNvSpPr>
          <p:nvPr>
            <p:ph type="title"/>
          </p:nvPr>
        </p:nvSpPr>
        <p:spPr>
          <a:xfrm>
            <a:off x="558100" y="1873525"/>
            <a:ext cx="110955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dirty="0"/>
          </a:p>
        </p:txBody>
      </p:sp>
      <p:grpSp>
        <p:nvGrpSpPr>
          <p:cNvPr id="905" name="Google Shape;905;p9"/>
          <p:cNvGrpSpPr/>
          <p:nvPr/>
        </p:nvGrpSpPr>
        <p:grpSpPr>
          <a:xfrm rot="10800000" flipH="1">
            <a:off x="1119915" y="5045361"/>
            <a:ext cx="649680" cy="436176"/>
            <a:chOff x="10624861" y="3933984"/>
            <a:chExt cx="1115330" cy="748800"/>
          </a:xfrm>
        </p:grpSpPr>
        <p:cxnSp>
          <p:nvCxnSpPr>
            <p:cNvPr id="906" name="Google Shape;906;p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07" name="Google Shape;907;p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08" name="Google Shape;908;p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09" name="Google Shape;909;p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0" name="Google Shape;910;p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1" name="Google Shape;911;p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2" name="Google Shape;912;p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913" name="Google Shape;913;p9"/>
          <p:cNvSpPr/>
          <p:nvPr/>
        </p:nvSpPr>
        <p:spPr>
          <a:xfrm rot="10800000" flipH="1">
            <a:off x="140218" y="6335306"/>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4" name="Google Shape;914;p9"/>
          <p:cNvSpPr/>
          <p:nvPr/>
        </p:nvSpPr>
        <p:spPr>
          <a:xfrm rot="10800000" flipH="1">
            <a:off x="147426" y="5913705"/>
            <a:ext cx="857400" cy="857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915" name="Google Shape;915;p9"/>
          <p:cNvGrpSpPr/>
          <p:nvPr/>
        </p:nvGrpSpPr>
        <p:grpSpPr>
          <a:xfrm rot="10800000" flipH="1">
            <a:off x="140374" y="5905059"/>
            <a:ext cx="430783" cy="436176"/>
            <a:chOff x="8943245" y="2438859"/>
            <a:chExt cx="739541" cy="748800"/>
          </a:xfrm>
        </p:grpSpPr>
        <p:cxnSp>
          <p:nvCxnSpPr>
            <p:cNvPr id="916" name="Google Shape;916;p9"/>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7" name="Google Shape;917;p9"/>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8" name="Google Shape;918;p9"/>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9" name="Google Shape;919;p9"/>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20" name="Google Shape;920;p9"/>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921" name="Google Shape;921;p9"/>
          <p:cNvSpPr/>
          <p:nvPr/>
        </p:nvSpPr>
        <p:spPr>
          <a:xfrm rot="10800000" flipH="1">
            <a:off x="229122" y="6023678"/>
            <a:ext cx="639300" cy="639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2" name="Google Shape;922;p9"/>
          <p:cNvSpPr/>
          <p:nvPr/>
        </p:nvSpPr>
        <p:spPr>
          <a:xfrm rot="10800000" flipH="1">
            <a:off x="343589" y="6138410"/>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3" name="Google Shape;923;p9"/>
          <p:cNvSpPr/>
          <p:nvPr/>
        </p:nvSpPr>
        <p:spPr>
          <a:xfrm rot="10800000" flipH="1">
            <a:off x="447777" y="6242421"/>
            <a:ext cx="201900" cy="201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4" name="Google Shape;924;p9"/>
          <p:cNvSpPr/>
          <p:nvPr/>
        </p:nvSpPr>
        <p:spPr>
          <a:xfrm rot="10800000" flipH="1">
            <a:off x="1008299" y="6335306"/>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5" name="Google Shape;925;p9"/>
          <p:cNvSpPr/>
          <p:nvPr/>
        </p:nvSpPr>
        <p:spPr>
          <a:xfrm rot="10800000" flipH="1">
            <a:off x="1007364" y="5898926"/>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26" name="Google Shape;926;p9"/>
          <p:cNvGrpSpPr/>
          <p:nvPr/>
        </p:nvGrpSpPr>
        <p:grpSpPr>
          <a:xfrm rot="10800000" flipH="1">
            <a:off x="1121783" y="5905993"/>
            <a:ext cx="215392" cy="436176"/>
            <a:chOff x="10628069" y="2437255"/>
            <a:chExt cx="369772" cy="748800"/>
          </a:xfrm>
        </p:grpSpPr>
        <p:cxnSp>
          <p:nvCxnSpPr>
            <p:cNvPr id="927" name="Google Shape;927;p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928" name="Google Shape;928;p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929" name="Google Shape;929;p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930" name="Google Shape;930;p9"/>
          <p:cNvSpPr/>
          <p:nvPr/>
        </p:nvSpPr>
        <p:spPr>
          <a:xfrm rot="10800000" flipH="1">
            <a:off x="1114021" y="6432914"/>
            <a:ext cx="231000" cy="231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1" name="Google Shape;931;p9"/>
          <p:cNvSpPr/>
          <p:nvPr/>
        </p:nvSpPr>
        <p:spPr>
          <a:xfrm rot="10800000" flipH="1">
            <a:off x="1169619" y="6488615"/>
            <a:ext cx="119700" cy="119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2" name="Google Shape;932;p9"/>
          <p:cNvSpPr/>
          <p:nvPr/>
        </p:nvSpPr>
        <p:spPr>
          <a:xfrm rot="5400000" flipH="1">
            <a:off x="1440792" y="5894223"/>
            <a:ext cx="436200" cy="44333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7" name="Google Shape;937;p9"/>
          <p:cNvSpPr/>
          <p:nvPr/>
        </p:nvSpPr>
        <p:spPr>
          <a:xfrm rot="10800000" flipH="1">
            <a:off x="1458358" y="6346788"/>
            <a:ext cx="410100" cy="4101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8" name="Google Shape;938;p9"/>
          <p:cNvSpPr/>
          <p:nvPr/>
        </p:nvSpPr>
        <p:spPr>
          <a:xfrm rot="10800000" flipH="1">
            <a:off x="1544791" y="6439455"/>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9" name="Google Shape;939;p9"/>
          <p:cNvSpPr/>
          <p:nvPr/>
        </p:nvSpPr>
        <p:spPr>
          <a:xfrm rot="10800000" flipH="1">
            <a:off x="1600389" y="6495156"/>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40" name="Google Shape;940;p9"/>
          <p:cNvSpPr/>
          <p:nvPr/>
        </p:nvSpPr>
        <p:spPr>
          <a:xfrm rot="-5400000" flipH="1">
            <a:off x="146491" y="5045741"/>
            <a:ext cx="857400" cy="857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1" name="Google Shape;941;p9"/>
          <p:cNvSpPr/>
          <p:nvPr/>
        </p:nvSpPr>
        <p:spPr>
          <a:xfrm rot="-5400000" flipH="1">
            <a:off x="251947" y="5151198"/>
            <a:ext cx="646500" cy="646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2" name="Google Shape;942;p9"/>
          <p:cNvSpPr/>
          <p:nvPr/>
        </p:nvSpPr>
        <p:spPr>
          <a:xfrm rot="-5400000" flipH="1">
            <a:off x="350529" y="5249781"/>
            <a:ext cx="449100" cy="44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3" name="Google Shape;943;p9"/>
          <p:cNvSpPr/>
          <p:nvPr/>
        </p:nvSpPr>
        <p:spPr>
          <a:xfrm rot="-5400000" flipH="1">
            <a:off x="467332" y="5357241"/>
            <a:ext cx="229200" cy="229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4" name="Google Shape;944;p9"/>
          <p:cNvSpPr/>
          <p:nvPr/>
        </p:nvSpPr>
        <p:spPr>
          <a:xfrm rot="-5400000">
            <a:off x="145557" y="5052157"/>
            <a:ext cx="857400" cy="8574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5" name="Google Shape;945;p9"/>
          <p:cNvSpPr/>
          <p:nvPr/>
        </p:nvSpPr>
        <p:spPr>
          <a:xfrm rot="5400000" flipH="1">
            <a:off x="150097" y="5052157"/>
            <a:ext cx="857400" cy="8574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6" name="Google Shape;946;p9"/>
          <p:cNvSpPr/>
          <p:nvPr/>
        </p:nvSpPr>
        <p:spPr>
          <a:xfrm rot="-5400000">
            <a:off x="355202" y="5262024"/>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7" name="Google Shape;947;p9"/>
          <p:cNvSpPr/>
          <p:nvPr/>
        </p:nvSpPr>
        <p:spPr>
          <a:xfrm rot="-5400000">
            <a:off x="466398" y="5375067"/>
            <a:ext cx="229200" cy="229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948" name="Google Shape;948;p9"/>
          <p:cNvGrpSpPr/>
          <p:nvPr/>
        </p:nvGrpSpPr>
        <p:grpSpPr>
          <a:xfrm rot="10800000" flipH="1">
            <a:off x="1120849" y="5470538"/>
            <a:ext cx="649680" cy="436176"/>
            <a:chOff x="10626465" y="3184818"/>
            <a:chExt cx="1115330" cy="748800"/>
          </a:xfrm>
        </p:grpSpPr>
        <p:cxnSp>
          <p:nvCxnSpPr>
            <p:cNvPr id="949" name="Google Shape;949;p9"/>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0" name="Google Shape;950;p9"/>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1" name="Google Shape;951;p9"/>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2" name="Google Shape;952;p9"/>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3" name="Google Shape;953;p9"/>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4" name="Google Shape;954;p9"/>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5" name="Google Shape;955;p9"/>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956" name="Google Shape;956;p9"/>
          <p:cNvSpPr/>
          <p:nvPr/>
        </p:nvSpPr>
        <p:spPr>
          <a:xfrm rot="10800000" flipH="1">
            <a:off x="1002825" y="5468875"/>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7" name="Google Shape;957;p9"/>
          <p:cNvSpPr/>
          <p:nvPr/>
        </p:nvSpPr>
        <p:spPr>
          <a:xfrm rot="-5400000" flipH="1">
            <a:off x="1450274" y="5477324"/>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58" name="Google Shape;958;p9"/>
          <p:cNvGrpSpPr/>
          <p:nvPr/>
        </p:nvGrpSpPr>
        <p:grpSpPr>
          <a:xfrm flipH="1">
            <a:off x="1001750" y="5026769"/>
            <a:ext cx="882053" cy="442991"/>
            <a:chOff x="10576560" y="3328633"/>
            <a:chExt cx="1514255" cy="760500"/>
          </a:xfrm>
        </p:grpSpPr>
        <p:sp>
          <p:nvSpPr>
            <p:cNvPr id="959" name="Google Shape;959;p9"/>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0" name="Google Shape;960;p9"/>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61" name="Google Shape;961;p9"/>
          <p:cNvSpPr/>
          <p:nvPr/>
        </p:nvSpPr>
        <p:spPr>
          <a:xfrm rot="8100000" flipH="1">
            <a:off x="1291611" y="5309041"/>
            <a:ext cx="315228" cy="31522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2" name="Google Shape;962;p9"/>
          <p:cNvSpPr/>
          <p:nvPr/>
        </p:nvSpPr>
        <p:spPr>
          <a:xfrm rot="10800000" flipH="1">
            <a:off x="1330808" y="5352711"/>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3" name="Google Shape;963;p9"/>
          <p:cNvSpPr/>
          <p:nvPr/>
        </p:nvSpPr>
        <p:spPr>
          <a:xfrm rot="10800000" flipH="1">
            <a:off x="1386464" y="5408354"/>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4" name="Google Shape;964;p9"/>
          <p:cNvSpPr/>
          <p:nvPr/>
        </p:nvSpPr>
        <p:spPr>
          <a:xfrm flipH="1">
            <a:off x="142611" y="4182203"/>
            <a:ext cx="857400" cy="8574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65" name="Google Shape;965;p9"/>
          <p:cNvSpPr/>
          <p:nvPr/>
        </p:nvSpPr>
        <p:spPr>
          <a:xfrm rot="10800000" flipH="1">
            <a:off x="584993" y="4182253"/>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6" name="Google Shape;966;p9"/>
          <p:cNvGrpSpPr/>
          <p:nvPr/>
        </p:nvGrpSpPr>
        <p:grpSpPr>
          <a:xfrm flipH="1">
            <a:off x="140200" y="4606153"/>
            <a:ext cx="882053" cy="442991"/>
            <a:chOff x="10576560" y="3328633"/>
            <a:chExt cx="1514255" cy="760500"/>
          </a:xfrm>
        </p:grpSpPr>
        <p:sp>
          <p:nvSpPr>
            <p:cNvPr id="967" name="Google Shape;967;p9"/>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8" name="Google Shape;968;p9"/>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69" name="Google Shape;969;p9"/>
          <p:cNvSpPr/>
          <p:nvPr/>
        </p:nvSpPr>
        <p:spPr>
          <a:xfrm rot="-5400000">
            <a:off x="362666" y="4404094"/>
            <a:ext cx="449100" cy="4491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70" name="Google Shape;970;p9"/>
          <p:cNvSpPr/>
          <p:nvPr/>
        </p:nvSpPr>
        <p:spPr>
          <a:xfrm rot="-5400000" flipH="1">
            <a:off x="361731" y="4404933"/>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971" name="Google Shape;971;p9"/>
          <p:cNvGrpSpPr/>
          <p:nvPr/>
        </p:nvGrpSpPr>
        <p:grpSpPr>
          <a:xfrm rot="10800000" flipH="1">
            <a:off x="410553" y="4464151"/>
            <a:ext cx="342860" cy="342860"/>
            <a:chOff x="9392653" y="5061283"/>
            <a:chExt cx="588600" cy="588600"/>
          </a:xfrm>
        </p:grpSpPr>
        <p:sp>
          <p:nvSpPr>
            <p:cNvPr id="972" name="Google Shape;972;p9"/>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3" name="Google Shape;973;p9"/>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4" name="Google Shape;974;p9"/>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985" name="Google Shape;985;p9"/>
          <p:cNvGrpSpPr/>
          <p:nvPr/>
        </p:nvGrpSpPr>
        <p:grpSpPr>
          <a:xfrm rot="-10740388" flipH="1">
            <a:off x="1890894" y="5880429"/>
            <a:ext cx="893366" cy="893311"/>
            <a:chOff x="3247624" y="213651"/>
            <a:chExt cx="1533709" cy="1533614"/>
          </a:xfrm>
        </p:grpSpPr>
        <p:sp>
          <p:nvSpPr>
            <p:cNvPr id="986" name="Google Shape;986;p9"/>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87" name="Google Shape;987;p9"/>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988" name="Google Shape;988;p9"/>
          <p:cNvSpPr/>
          <p:nvPr/>
        </p:nvSpPr>
        <p:spPr>
          <a:xfrm rot="10800000" flipH="1">
            <a:off x="2132511" y="6122357"/>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9" name="Google Shape;989;p9"/>
          <p:cNvSpPr/>
          <p:nvPr/>
        </p:nvSpPr>
        <p:spPr>
          <a:xfrm rot="10800000" flipH="1">
            <a:off x="2233662" y="6223406"/>
            <a:ext cx="207900" cy="20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90" name="Google Shape;990;p9"/>
          <p:cNvGrpSpPr/>
          <p:nvPr/>
        </p:nvGrpSpPr>
        <p:grpSpPr>
          <a:xfrm flipH="1">
            <a:off x="11216463" y="1558458"/>
            <a:ext cx="675221" cy="453324"/>
            <a:chOff x="10624861" y="3933984"/>
            <a:chExt cx="1115330" cy="748800"/>
          </a:xfrm>
        </p:grpSpPr>
        <p:cxnSp>
          <p:nvCxnSpPr>
            <p:cNvPr id="991" name="Google Shape;991;p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2" name="Google Shape;992;p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3" name="Google Shape;993;p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4" name="Google Shape;994;p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5" name="Google Shape;995;p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6" name="Google Shape;996;p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7" name="Google Shape;997;p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998" name="Google Shape;998;p9"/>
          <p:cNvSpPr/>
          <p:nvPr/>
        </p:nvSpPr>
        <p:spPr>
          <a:xfrm rot="5400000">
            <a:off x="11109151" y="1997387"/>
            <a:ext cx="885900" cy="909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9" name="Google Shape;999;p9"/>
          <p:cNvSpPr/>
          <p:nvPr/>
        </p:nvSpPr>
        <p:spPr>
          <a:xfrm flipH="1">
            <a:off x="11553289" y="217902"/>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0" name="Google Shape;1000;p9"/>
          <p:cNvSpPr/>
          <p:nvPr/>
        </p:nvSpPr>
        <p:spPr>
          <a:xfrm flipH="1">
            <a:off x="11554260" y="6714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01" name="Google Shape;1001;p9"/>
          <p:cNvGrpSpPr/>
          <p:nvPr/>
        </p:nvGrpSpPr>
        <p:grpSpPr>
          <a:xfrm flipH="1">
            <a:off x="11665882" y="663994"/>
            <a:ext cx="223860" cy="453324"/>
            <a:chOff x="10628069" y="2437255"/>
            <a:chExt cx="369772" cy="748800"/>
          </a:xfrm>
        </p:grpSpPr>
        <p:cxnSp>
          <p:nvCxnSpPr>
            <p:cNvPr id="1002" name="Google Shape;1002;p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003" name="Google Shape;1003;p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004" name="Google Shape;1004;p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005" name="Google Shape;1005;p9"/>
          <p:cNvSpPr/>
          <p:nvPr/>
        </p:nvSpPr>
        <p:spPr>
          <a:xfrm flipH="1">
            <a:off x="11656997" y="329737"/>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6" name="Google Shape;1006;p9"/>
          <p:cNvSpPr/>
          <p:nvPr/>
        </p:nvSpPr>
        <p:spPr>
          <a:xfrm flipH="1">
            <a:off x="11715006" y="387528"/>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7" name="Google Shape;1007;p9"/>
          <p:cNvSpPr/>
          <p:nvPr/>
        </p:nvSpPr>
        <p:spPr>
          <a:xfrm rot="-5400000" flipH="1">
            <a:off x="11098669" y="672673"/>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2" name="Google Shape;1012;p9"/>
          <p:cNvSpPr/>
          <p:nvPr/>
        </p:nvSpPr>
        <p:spPr>
          <a:xfrm flipH="1">
            <a:off x="11112777" y="233096"/>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3" name="Google Shape;1013;p9"/>
          <p:cNvSpPr/>
          <p:nvPr/>
        </p:nvSpPr>
        <p:spPr>
          <a:xfrm flipH="1">
            <a:off x="11209235" y="322938"/>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4" name="Google Shape;1014;p9"/>
          <p:cNvSpPr/>
          <p:nvPr/>
        </p:nvSpPr>
        <p:spPr>
          <a:xfrm flipH="1">
            <a:off x="11267244" y="380729"/>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15" name="Google Shape;1015;p9"/>
          <p:cNvGrpSpPr/>
          <p:nvPr/>
        </p:nvGrpSpPr>
        <p:grpSpPr>
          <a:xfrm flipH="1">
            <a:off x="11215492" y="1116568"/>
            <a:ext cx="675221" cy="453324"/>
            <a:chOff x="10626465" y="3184818"/>
            <a:chExt cx="1115330" cy="748800"/>
          </a:xfrm>
        </p:grpSpPr>
        <p:cxnSp>
          <p:nvCxnSpPr>
            <p:cNvPr id="1016" name="Google Shape;1016;p9"/>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17" name="Google Shape;1017;p9"/>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18" name="Google Shape;1018;p9"/>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19" name="Google Shape;1019;p9"/>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20" name="Google Shape;1020;p9"/>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21" name="Google Shape;1021;p9"/>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22" name="Google Shape;1022;p9"/>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023" name="Google Shape;1023;p9"/>
          <p:cNvSpPr/>
          <p:nvPr/>
        </p:nvSpPr>
        <p:spPr>
          <a:xfrm flipH="1">
            <a:off x="11552079" y="1129105"/>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4" name="Google Shape;1024;p9"/>
          <p:cNvSpPr/>
          <p:nvPr/>
        </p:nvSpPr>
        <p:spPr>
          <a:xfrm rot="5400000" flipH="1">
            <a:off x="11086943" y="1120360"/>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5" name="Google Shape;1025;p9"/>
          <p:cNvGrpSpPr/>
          <p:nvPr/>
        </p:nvGrpSpPr>
        <p:grpSpPr>
          <a:xfrm rot="10800000" flipH="1">
            <a:off x="11096040" y="1571281"/>
            <a:ext cx="916730" cy="460407"/>
            <a:chOff x="10576560" y="3328633"/>
            <a:chExt cx="1514255" cy="760500"/>
          </a:xfrm>
        </p:grpSpPr>
        <p:sp>
          <p:nvSpPr>
            <p:cNvPr id="1026" name="Google Shape;1026;p9"/>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7" name="Google Shape;1027;p9"/>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028" name="Google Shape;1028;p9"/>
          <p:cNvSpPr/>
          <p:nvPr/>
        </p:nvSpPr>
        <p:spPr>
          <a:xfrm rot="-2700000" flipH="1">
            <a:off x="11384805" y="1410356"/>
            <a:ext cx="327532" cy="32753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9" name="Google Shape;1029;p9"/>
          <p:cNvSpPr/>
          <p:nvPr/>
        </p:nvSpPr>
        <p:spPr>
          <a:xfrm flipH="1">
            <a:off x="11431659" y="1452541"/>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0" name="Google Shape;1030;p9"/>
          <p:cNvSpPr/>
          <p:nvPr/>
        </p:nvSpPr>
        <p:spPr>
          <a:xfrm flipH="1">
            <a:off x="11489607" y="1510392"/>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1" name="Google Shape;1031;p9"/>
          <p:cNvSpPr/>
          <p:nvPr/>
        </p:nvSpPr>
        <p:spPr>
          <a:xfrm rot="5400000" flipH="1">
            <a:off x="11216116" y="2127575"/>
            <a:ext cx="672000" cy="6720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32" name="Google Shape;1032;p9"/>
          <p:cNvSpPr/>
          <p:nvPr/>
        </p:nvSpPr>
        <p:spPr>
          <a:xfrm rot="5400000" flipH="1">
            <a:off x="11318846" y="2230303"/>
            <a:ext cx="466800" cy="466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33" name="Google Shape;1033;p9"/>
          <p:cNvSpPr/>
          <p:nvPr/>
        </p:nvSpPr>
        <p:spPr>
          <a:xfrm flipH="1">
            <a:off x="11092901" y="20176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4" name="Google Shape;1034;p9"/>
          <p:cNvSpPr/>
          <p:nvPr/>
        </p:nvSpPr>
        <p:spPr>
          <a:xfrm flipH="1">
            <a:off x="11458735" y="2375260"/>
            <a:ext cx="173100" cy="17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35" name="Google Shape;1035;p9"/>
          <p:cNvGrpSpPr/>
          <p:nvPr/>
        </p:nvGrpSpPr>
        <p:grpSpPr>
          <a:xfrm flipH="1">
            <a:off x="11662918" y="2584071"/>
            <a:ext cx="252180" cy="32692"/>
            <a:chOff x="10578164" y="275923"/>
            <a:chExt cx="416551" cy="54000"/>
          </a:xfrm>
        </p:grpSpPr>
        <p:sp>
          <p:nvSpPr>
            <p:cNvPr id="1036" name="Google Shape;1036;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7" name="Google Shape;1037;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8" name="Google Shape;1038;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39" name="Google Shape;1039;p9"/>
          <p:cNvGrpSpPr/>
          <p:nvPr/>
        </p:nvGrpSpPr>
        <p:grpSpPr>
          <a:xfrm flipH="1">
            <a:off x="11662918" y="2676829"/>
            <a:ext cx="252180" cy="32692"/>
            <a:chOff x="10578164" y="275923"/>
            <a:chExt cx="416551" cy="54000"/>
          </a:xfrm>
        </p:grpSpPr>
        <p:sp>
          <p:nvSpPr>
            <p:cNvPr id="1040" name="Google Shape;1040;p9"/>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1" name="Google Shape;1041;p9"/>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2" name="Google Shape;1042;p9"/>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43" name="Google Shape;1043;p9"/>
          <p:cNvGrpSpPr/>
          <p:nvPr/>
        </p:nvGrpSpPr>
        <p:grpSpPr>
          <a:xfrm flipH="1">
            <a:off x="11662918" y="2769586"/>
            <a:ext cx="252180" cy="32692"/>
            <a:chOff x="10578164" y="275923"/>
            <a:chExt cx="416551" cy="54000"/>
          </a:xfrm>
        </p:grpSpPr>
        <p:sp>
          <p:nvSpPr>
            <p:cNvPr id="1044" name="Google Shape;1044;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5" name="Google Shape;1045;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6" name="Google Shape;1046;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47" name="Google Shape;1047;p9"/>
          <p:cNvGrpSpPr/>
          <p:nvPr/>
        </p:nvGrpSpPr>
        <p:grpSpPr>
          <a:xfrm flipH="1">
            <a:off x="11197673" y="2140194"/>
            <a:ext cx="252180" cy="32692"/>
            <a:chOff x="10578164" y="275923"/>
            <a:chExt cx="416551" cy="54000"/>
          </a:xfrm>
        </p:grpSpPr>
        <p:sp>
          <p:nvSpPr>
            <p:cNvPr id="1048" name="Google Shape;1048;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9" name="Google Shape;1049;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0" name="Google Shape;1050;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51" name="Google Shape;1051;p9"/>
          <p:cNvGrpSpPr/>
          <p:nvPr/>
        </p:nvGrpSpPr>
        <p:grpSpPr>
          <a:xfrm flipH="1">
            <a:off x="11197673" y="2232952"/>
            <a:ext cx="252180" cy="32692"/>
            <a:chOff x="10578164" y="275923"/>
            <a:chExt cx="416551" cy="54000"/>
          </a:xfrm>
        </p:grpSpPr>
        <p:sp>
          <p:nvSpPr>
            <p:cNvPr id="1052" name="Google Shape;1052;p9"/>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3" name="Google Shape;1053;p9"/>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4" name="Google Shape;1054;p9"/>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55" name="Google Shape;1055;p9"/>
          <p:cNvGrpSpPr/>
          <p:nvPr/>
        </p:nvGrpSpPr>
        <p:grpSpPr>
          <a:xfrm flipH="1">
            <a:off x="11197673" y="2325710"/>
            <a:ext cx="252180" cy="32692"/>
            <a:chOff x="10578164" y="275923"/>
            <a:chExt cx="416551" cy="54000"/>
          </a:xfrm>
        </p:grpSpPr>
        <p:sp>
          <p:nvSpPr>
            <p:cNvPr id="1056" name="Google Shape;1056;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7" name="Google Shape;1057;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8" name="Google Shape;1058;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69" name="Google Shape;1069;p9"/>
          <p:cNvGrpSpPr/>
          <p:nvPr/>
        </p:nvGrpSpPr>
        <p:grpSpPr>
          <a:xfrm rot="59618" flipH="1">
            <a:off x="10160743" y="215579"/>
            <a:ext cx="928647" cy="928590"/>
            <a:chOff x="3247624" y="213651"/>
            <a:chExt cx="1533709" cy="1533614"/>
          </a:xfrm>
        </p:grpSpPr>
        <p:sp>
          <p:nvSpPr>
            <p:cNvPr id="1070" name="Google Shape;1070;p9"/>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71" name="Google Shape;1071;p9"/>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072" name="Google Shape;1072;p9"/>
          <p:cNvSpPr/>
          <p:nvPr/>
        </p:nvSpPr>
        <p:spPr>
          <a:xfrm flipH="1">
            <a:off x="10412033" y="466377"/>
            <a:ext cx="426300" cy="426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3" name="Google Shape;1073;p9"/>
          <p:cNvSpPr/>
          <p:nvPr/>
        </p:nvSpPr>
        <p:spPr>
          <a:xfrm flipH="1">
            <a:off x="10517192" y="571518"/>
            <a:ext cx="216000" cy="2160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4" name="Google Shape;1074;p9"/>
          <p:cNvSpPr/>
          <p:nvPr/>
        </p:nvSpPr>
        <p:spPr>
          <a:xfrm flipH="1">
            <a:off x="9703862" y="228586"/>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5" name="Google Shape;1075;p9"/>
          <p:cNvSpPr/>
          <p:nvPr/>
        </p:nvSpPr>
        <p:spPr>
          <a:xfrm rot="-5400000" flipH="1">
            <a:off x="9704012" y="677529"/>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76" name="Google Shape;1076;p9"/>
          <p:cNvGrpSpPr/>
          <p:nvPr/>
        </p:nvGrpSpPr>
        <p:grpSpPr>
          <a:xfrm rot="-5400000" flipH="1">
            <a:off x="9813548" y="220593"/>
            <a:ext cx="234029" cy="453324"/>
            <a:chOff x="10628069" y="2437255"/>
            <a:chExt cx="369772" cy="748800"/>
          </a:xfrm>
        </p:grpSpPr>
        <p:cxnSp>
          <p:nvCxnSpPr>
            <p:cNvPr id="1077" name="Google Shape;1077;p9"/>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078" name="Google Shape;1078;p9"/>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79" name="Google Shape;1079;p9"/>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080" name="Google Shape;1080;p9"/>
          <p:cNvGrpSpPr/>
          <p:nvPr/>
        </p:nvGrpSpPr>
        <p:grpSpPr>
          <a:xfrm rot="-5400000" flipH="1">
            <a:off x="9819604" y="673276"/>
            <a:ext cx="223860" cy="453324"/>
            <a:chOff x="10628069" y="2437255"/>
            <a:chExt cx="369772" cy="748800"/>
          </a:xfrm>
        </p:grpSpPr>
        <p:cxnSp>
          <p:nvCxnSpPr>
            <p:cNvPr id="1081" name="Google Shape;1081;p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082" name="Google Shape;1082;p9"/>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083" name="Google Shape;1083;p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084" name="Google Shape;1084;p9"/>
          <p:cNvSpPr/>
          <p:nvPr/>
        </p:nvSpPr>
        <p:spPr>
          <a:xfrm rot="10800000">
            <a:off x="9256187" y="227172"/>
            <a:ext cx="903600" cy="9036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85" name="Google Shape;1085;p9"/>
          <p:cNvSpPr/>
          <p:nvPr/>
        </p:nvSpPr>
        <p:spPr>
          <a:xfrm flipH="1">
            <a:off x="10961975"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6" name="Google Shape;1086;p9"/>
          <p:cNvSpPr/>
          <p:nvPr/>
        </p:nvSpPr>
        <p:spPr>
          <a:xfrm flipH="1">
            <a:off x="10844773"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7" name="Google Shape;1087;p9"/>
          <p:cNvSpPr/>
          <p:nvPr/>
        </p:nvSpPr>
        <p:spPr>
          <a:xfrm flipH="1">
            <a:off x="10727572"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8" name="Google Shape;1088;p9"/>
          <p:cNvSpPr/>
          <p:nvPr/>
        </p:nvSpPr>
        <p:spPr>
          <a:xfrm flipH="1">
            <a:off x="10961975"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9" name="Google Shape;1089;p9"/>
          <p:cNvSpPr/>
          <p:nvPr/>
        </p:nvSpPr>
        <p:spPr>
          <a:xfrm flipH="1">
            <a:off x="10844773"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0" name="Google Shape;1090;p9"/>
          <p:cNvSpPr/>
          <p:nvPr/>
        </p:nvSpPr>
        <p:spPr>
          <a:xfrm flipH="1">
            <a:off x="10727572"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1" name="Google Shape;1091;p9"/>
          <p:cNvSpPr/>
          <p:nvPr/>
        </p:nvSpPr>
        <p:spPr>
          <a:xfrm flipH="1">
            <a:off x="10961975"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2" name="Google Shape;1092;p9"/>
          <p:cNvSpPr/>
          <p:nvPr/>
        </p:nvSpPr>
        <p:spPr>
          <a:xfrm flipH="1">
            <a:off x="10844773"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3" name="Google Shape;1093;p9"/>
          <p:cNvSpPr/>
          <p:nvPr/>
        </p:nvSpPr>
        <p:spPr>
          <a:xfrm flipH="1">
            <a:off x="10727572"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4" name="Google Shape;1094;p9"/>
          <p:cNvSpPr/>
          <p:nvPr/>
        </p:nvSpPr>
        <p:spPr>
          <a:xfrm flipH="1">
            <a:off x="10493168"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5" name="Google Shape;1095;p9"/>
          <p:cNvSpPr/>
          <p:nvPr/>
        </p:nvSpPr>
        <p:spPr>
          <a:xfrm flipH="1">
            <a:off x="10375967"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6" name="Google Shape;1096;p9"/>
          <p:cNvSpPr/>
          <p:nvPr/>
        </p:nvSpPr>
        <p:spPr>
          <a:xfrm flipH="1">
            <a:off x="10258766"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7" name="Google Shape;1097;p9"/>
          <p:cNvSpPr/>
          <p:nvPr/>
        </p:nvSpPr>
        <p:spPr>
          <a:xfrm flipH="1">
            <a:off x="10493168"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8" name="Google Shape;1098;p9"/>
          <p:cNvSpPr/>
          <p:nvPr/>
        </p:nvSpPr>
        <p:spPr>
          <a:xfrm flipH="1">
            <a:off x="10375967"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9" name="Google Shape;1099;p9"/>
          <p:cNvSpPr/>
          <p:nvPr/>
        </p:nvSpPr>
        <p:spPr>
          <a:xfrm flipH="1">
            <a:off x="10258766"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0" name="Google Shape;1100;p9"/>
          <p:cNvSpPr/>
          <p:nvPr/>
        </p:nvSpPr>
        <p:spPr>
          <a:xfrm flipH="1">
            <a:off x="10493168"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1" name="Google Shape;1101;p9"/>
          <p:cNvSpPr/>
          <p:nvPr/>
        </p:nvSpPr>
        <p:spPr>
          <a:xfrm flipH="1">
            <a:off x="10375967"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2" name="Google Shape;1102;p9"/>
          <p:cNvSpPr/>
          <p:nvPr/>
        </p:nvSpPr>
        <p:spPr>
          <a:xfrm flipH="1">
            <a:off x="10258766"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3" name="Google Shape;1103;p9"/>
          <p:cNvSpPr/>
          <p:nvPr/>
        </p:nvSpPr>
        <p:spPr>
          <a:xfrm flipH="1">
            <a:off x="10610370" y="122914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4" name="Google Shape;1104;p9"/>
          <p:cNvSpPr/>
          <p:nvPr/>
        </p:nvSpPr>
        <p:spPr>
          <a:xfrm flipH="1">
            <a:off x="10610370" y="13389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5" name="Google Shape;1105;p9"/>
          <p:cNvSpPr/>
          <p:nvPr/>
        </p:nvSpPr>
        <p:spPr>
          <a:xfrm flipH="1">
            <a:off x="10610370" y="14370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06" name="Google Shape;1106;p9"/>
          <p:cNvGrpSpPr/>
          <p:nvPr/>
        </p:nvGrpSpPr>
        <p:grpSpPr>
          <a:xfrm rot="-5400000" flipH="1">
            <a:off x="10621893" y="1526996"/>
            <a:ext cx="431099" cy="517571"/>
            <a:chOff x="10628069" y="2437255"/>
            <a:chExt cx="369772" cy="748800"/>
          </a:xfrm>
        </p:grpSpPr>
        <p:cxnSp>
          <p:nvCxnSpPr>
            <p:cNvPr id="1107" name="Google Shape;1107;p9"/>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08" name="Google Shape;1108;p9"/>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109" name="Google Shape;1109;p9"/>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110" name="Google Shape;1110;p9"/>
          <p:cNvSpPr/>
          <p:nvPr/>
        </p:nvSpPr>
        <p:spPr>
          <a:xfrm rot="-5400000" flipH="1">
            <a:off x="10177027" y="1568196"/>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1" name="Google Shape;1111;p9"/>
          <p:cNvSpPr/>
          <p:nvPr/>
        </p:nvSpPr>
        <p:spPr>
          <a:xfrm flipH="1">
            <a:off x="10298651" y="1690022"/>
            <a:ext cx="210000" cy="210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12" name="Google Shape;1112;p9"/>
          <p:cNvGrpSpPr/>
          <p:nvPr/>
        </p:nvGrpSpPr>
        <p:grpSpPr>
          <a:xfrm rot="5400000">
            <a:off x="9364777" y="335871"/>
            <a:ext cx="679985" cy="679985"/>
            <a:chOff x="6214949" y="2511699"/>
            <a:chExt cx="1123200" cy="1123200"/>
          </a:xfrm>
        </p:grpSpPr>
        <p:sp>
          <p:nvSpPr>
            <p:cNvPr id="1113" name="Google Shape;1113;p9"/>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14" name="Google Shape;1114;p9"/>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15" name="Google Shape;1115;p9"/>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215" name="Group 214">
            <a:extLst>
              <a:ext uri="{FF2B5EF4-FFF2-40B4-BE49-F238E27FC236}">
                <a16:creationId xmlns:a16="http://schemas.microsoft.com/office/drawing/2014/main" id="{977838AB-C5E4-4B20-B2A8-EC502E1BFA9E}"/>
              </a:ext>
            </a:extLst>
          </p:cNvPr>
          <p:cNvGrpSpPr/>
          <p:nvPr userDrawn="1"/>
        </p:nvGrpSpPr>
        <p:grpSpPr>
          <a:xfrm>
            <a:off x="1421391" y="5995361"/>
            <a:ext cx="455314" cy="240989"/>
            <a:chOff x="11184673" y="2647468"/>
            <a:chExt cx="748937" cy="369772"/>
          </a:xfrm>
        </p:grpSpPr>
        <p:cxnSp>
          <p:nvCxnSpPr>
            <p:cNvPr id="216" name="Straight Connector 215">
              <a:extLst>
                <a:ext uri="{FF2B5EF4-FFF2-40B4-BE49-F238E27FC236}">
                  <a16:creationId xmlns:a16="http://schemas.microsoft.com/office/drawing/2014/main" id="{0509B2DB-D87C-4372-AFC5-6DAE79C20C10}"/>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B7712779-2D34-430C-8DBF-C8DA6C46AE6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14BE0D91-05FF-446A-8E5F-2BC2F860BB97}"/>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B03FDD7B-7D08-445F-B166-7E47130643E2}"/>
              </a:ext>
            </a:extLst>
          </p:cNvPr>
          <p:cNvGrpSpPr/>
          <p:nvPr userDrawn="1"/>
        </p:nvGrpSpPr>
        <p:grpSpPr>
          <a:xfrm>
            <a:off x="11105980" y="773505"/>
            <a:ext cx="455314" cy="240989"/>
            <a:chOff x="11184673" y="2647468"/>
            <a:chExt cx="748937" cy="369772"/>
          </a:xfrm>
        </p:grpSpPr>
        <p:cxnSp>
          <p:nvCxnSpPr>
            <p:cNvPr id="220" name="Straight Connector 219">
              <a:extLst>
                <a:ext uri="{FF2B5EF4-FFF2-40B4-BE49-F238E27FC236}">
                  <a16:creationId xmlns:a16="http://schemas.microsoft.com/office/drawing/2014/main" id="{27D16246-7AA7-4032-8DBF-DE2A5087F23D}"/>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D8A783F-C6E2-4015-A919-0D0F3A3E7976}"/>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4E8E7296-76D7-4906-BE48-E0AEC51D02ED}"/>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Big Title">
  <p:cSld name="CUSTOM_7">
    <p:bg>
      <p:bgPr>
        <a:solidFill>
          <a:srgbClr val="1E1E1F"/>
        </a:solidFill>
        <a:effectLst/>
      </p:bgPr>
    </p:bg>
    <p:spTree>
      <p:nvGrpSpPr>
        <p:cNvPr id="1" name="Shape 1116"/>
        <p:cNvGrpSpPr/>
        <p:nvPr/>
      </p:nvGrpSpPr>
      <p:grpSpPr>
        <a:xfrm>
          <a:off x="0" y="0"/>
          <a:ext cx="0" cy="0"/>
          <a:chOff x="0" y="0"/>
          <a:chExt cx="0" cy="0"/>
        </a:xfrm>
      </p:grpSpPr>
      <p:sp>
        <p:nvSpPr>
          <p:cNvPr id="1188" name="Google Shape;1188;p10"/>
          <p:cNvSpPr/>
          <p:nvPr/>
        </p:nvSpPr>
        <p:spPr>
          <a:xfrm>
            <a:off x="2302055" y="189505"/>
            <a:ext cx="1130700" cy="10875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0" name="Group 159">
            <a:extLst>
              <a:ext uri="{FF2B5EF4-FFF2-40B4-BE49-F238E27FC236}">
                <a16:creationId xmlns:a16="http://schemas.microsoft.com/office/drawing/2014/main" id="{D8DA6CB4-BF56-486A-BECC-57DB0B4AB329}"/>
              </a:ext>
            </a:extLst>
          </p:cNvPr>
          <p:cNvGrpSpPr/>
          <p:nvPr userDrawn="1"/>
        </p:nvGrpSpPr>
        <p:grpSpPr>
          <a:xfrm>
            <a:off x="2305169" y="189781"/>
            <a:ext cx="1149881" cy="940279"/>
            <a:chOff x="3210946" y="234733"/>
            <a:chExt cx="1560780" cy="1298611"/>
          </a:xfrm>
        </p:grpSpPr>
        <p:cxnSp>
          <p:nvCxnSpPr>
            <p:cNvPr id="161" name="Straight Connector 160">
              <a:extLst>
                <a:ext uri="{FF2B5EF4-FFF2-40B4-BE49-F238E27FC236}">
                  <a16:creationId xmlns:a16="http://schemas.microsoft.com/office/drawing/2014/main" id="{0514BBE6-164F-4A03-AD8F-94D585F26B19}"/>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3D7F9306-D03A-4C39-82B4-EDB7D0089408}"/>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CA6B76F7-0071-4767-AC5B-21318948E1F5}"/>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E50D591-A22A-4A83-8E81-7BDA536368C9}"/>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7AED665-A190-4330-BB28-A1191AABD1A7}"/>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D95AC98-685C-4EC6-AF82-29C1C947AA57}"/>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6B077D0-889A-44AA-94B1-E80B744DB5E9}"/>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F4ED5BE-F17E-4A3A-8BA8-ADB17CB0B64B}"/>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17" name="Google Shape;1117;p10"/>
          <p:cNvSpPr txBox="1">
            <a:spLocks noGrp="1"/>
          </p:cNvSpPr>
          <p:nvPr>
            <p:ph type="title"/>
          </p:nvPr>
        </p:nvSpPr>
        <p:spPr>
          <a:xfrm>
            <a:off x="1347475" y="2363425"/>
            <a:ext cx="6888600" cy="31608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2"/>
              </a:buClr>
              <a:buSzPts val="8000"/>
              <a:buNone/>
              <a:defRPr sz="8000">
                <a:solidFill>
                  <a:schemeClr val="lt2"/>
                </a:solidFill>
              </a:defRPr>
            </a:lvl1pPr>
            <a:lvl2pPr lvl="1" rtl="0">
              <a:spcBef>
                <a:spcPts val="0"/>
              </a:spcBef>
              <a:spcAft>
                <a:spcPts val="0"/>
              </a:spcAft>
              <a:buClr>
                <a:schemeClr val="lt2"/>
              </a:buClr>
              <a:buSzPts val="8000"/>
              <a:buNone/>
              <a:defRPr sz="8000">
                <a:solidFill>
                  <a:schemeClr val="lt2"/>
                </a:solidFill>
              </a:defRPr>
            </a:lvl2pPr>
            <a:lvl3pPr lvl="2" rtl="0">
              <a:spcBef>
                <a:spcPts val="0"/>
              </a:spcBef>
              <a:spcAft>
                <a:spcPts val="0"/>
              </a:spcAft>
              <a:buClr>
                <a:schemeClr val="lt2"/>
              </a:buClr>
              <a:buSzPts val="8000"/>
              <a:buNone/>
              <a:defRPr sz="8000">
                <a:solidFill>
                  <a:schemeClr val="lt2"/>
                </a:solidFill>
              </a:defRPr>
            </a:lvl3pPr>
            <a:lvl4pPr lvl="3" rtl="0">
              <a:spcBef>
                <a:spcPts val="0"/>
              </a:spcBef>
              <a:spcAft>
                <a:spcPts val="0"/>
              </a:spcAft>
              <a:buClr>
                <a:schemeClr val="lt2"/>
              </a:buClr>
              <a:buSzPts val="8000"/>
              <a:buNone/>
              <a:defRPr sz="8000">
                <a:solidFill>
                  <a:schemeClr val="lt2"/>
                </a:solidFill>
              </a:defRPr>
            </a:lvl4pPr>
            <a:lvl5pPr lvl="4" rtl="0">
              <a:spcBef>
                <a:spcPts val="0"/>
              </a:spcBef>
              <a:spcAft>
                <a:spcPts val="0"/>
              </a:spcAft>
              <a:buClr>
                <a:schemeClr val="lt2"/>
              </a:buClr>
              <a:buSzPts val="8000"/>
              <a:buNone/>
              <a:defRPr sz="8000">
                <a:solidFill>
                  <a:schemeClr val="lt2"/>
                </a:solidFill>
              </a:defRPr>
            </a:lvl5pPr>
            <a:lvl6pPr lvl="5" rtl="0">
              <a:spcBef>
                <a:spcPts val="0"/>
              </a:spcBef>
              <a:spcAft>
                <a:spcPts val="0"/>
              </a:spcAft>
              <a:buClr>
                <a:schemeClr val="lt2"/>
              </a:buClr>
              <a:buSzPts val="8000"/>
              <a:buNone/>
              <a:defRPr sz="8000">
                <a:solidFill>
                  <a:schemeClr val="lt2"/>
                </a:solidFill>
              </a:defRPr>
            </a:lvl6pPr>
            <a:lvl7pPr lvl="6" rtl="0">
              <a:spcBef>
                <a:spcPts val="0"/>
              </a:spcBef>
              <a:spcAft>
                <a:spcPts val="0"/>
              </a:spcAft>
              <a:buClr>
                <a:schemeClr val="lt2"/>
              </a:buClr>
              <a:buSzPts val="8000"/>
              <a:buNone/>
              <a:defRPr sz="8000">
                <a:solidFill>
                  <a:schemeClr val="lt2"/>
                </a:solidFill>
              </a:defRPr>
            </a:lvl7pPr>
            <a:lvl8pPr lvl="7" rtl="0">
              <a:spcBef>
                <a:spcPts val="0"/>
              </a:spcBef>
              <a:spcAft>
                <a:spcPts val="0"/>
              </a:spcAft>
              <a:buClr>
                <a:schemeClr val="lt2"/>
              </a:buClr>
              <a:buSzPts val="8000"/>
              <a:buNone/>
              <a:defRPr sz="8000">
                <a:solidFill>
                  <a:schemeClr val="lt2"/>
                </a:solidFill>
              </a:defRPr>
            </a:lvl8pPr>
            <a:lvl9pPr lvl="8" rtl="0">
              <a:spcBef>
                <a:spcPts val="0"/>
              </a:spcBef>
              <a:spcAft>
                <a:spcPts val="0"/>
              </a:spcAft>
              <a:buClr>
                <a:schemeClr val="lt2"/>
              </a:buClr>
              <a:buSzPts val="8000"/>
              <a:buNone/>
              <a:defRPr sz="8000">
                <a:solidFill>
                  <a:schemeClr val="lt2"/>
                </a:solidFill>
              </a:defRPr>
            </a:lvl9pPr>
          </a:lstStyle>
          <a:p>
            <a:endParaRPr/>
          </a:p>
        </p:txBody>
      </p:sp>
      <p:grpSp>
        <p:nvGrpSpPr>
          <p:cNvPr id="1118" name="Google Shape;1118;p10"/>
          <p:cNvGrpSpPr/>
          <p:nvPr/>
        </p:nvGrpSpPr>
        <p:grpSpPr>
          <a:xfrm>
            <a:off x="1354723" y="1793768"/>
            <a:ext cx="812183" cy="545276"/>
            <a:chOff x="10624861" y="3933984"/>
            <a:chExt cx="1115330" cy="748800"/>
          </a:xfrm>
        </p:grpSpPr>
        <p:cxnSp>
          <p:nvCxnSpPr>
            <p:cNvPr id="1119" name="Google Shape;1119;p10"/>
            <p:cNvCxnSpPr/>
            <p:nvPr/>
          </p:nvCxnSpPr>
          <p:spPr>
            <a:xfrm>
              <a:off x="10996637"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0" name="Google Shape;1120;p10"/>
            <p:cNvCxnSpPr/>
            <p:nvPr/>
          </p:nvCxnSpPr>
          <p:spPr>
            <a:xfrm>
              <a:off x="10810749"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1" name="Google Shape;1121;p10"/>
            <p:cNvCxnSpPr/>
            <p:nvPr/>
          </p:nvCxnSpPr>
          <p:spPr>
            <a:xfrm>
              <a:off x="10624861"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2" name="Google Shape;1122;p10"/>
            <p:cNvCxnSpPr/>
            <p:nvPr/>
          </p:nvCxnSpPr>
          <p:spPr>
            <a:xfrm>
              <a:off x="11554301"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3" name="Google Shape;1123;p10"/>
            <p:cNvCxnSpPr/>
            <p:nvPr/>
          </p:nvCxnSpPr>
          <p:spPr>
            <a:xfrm>
              <a:off x="11368413"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4" name="Google Shape;1124;p10"/>
            <p:cNvCxnSpPr/>
            <p:nvPr/>
          </p:nvCxnSpPr>
          <p:spPr>
            <a:xfrm>
              <a:off x="11182525"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5" name="Google Shape;1125;p10"/>
            <p:cNvCxnSpPr/>
            <p:nvPr/>
          </p:nvCxnSpPr>
          <p:spPr>
            <a:xfrm>
              <a:off x="11740191" y="3933984"/>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1126" name="Google Shape;1126;p10"/>
          <p:cNvSpPr/>
          <p:nvPr/>
        </p:nvSpPr>
        <p:spPr>
          <a:xfrm>
            <a:off x="130073" y="181160"/>
            <a:ext cx="545400" cy="545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7" name="Google Shape;1127;p10"/>
          <p:cNvSpPr/>
          <p:nvPr/>
        </p:nvSpPr>
        <p:spPr>
          <a:xfrm>
            <a:off x="139084" y="181661"/>
            <a:ext cx="1071900" cy="1071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128" name="Google Shape;1128;p10"/>
          <p:cNvGrpSpPr/>
          <p:nvPr/>
        </p:nvGrpSpPr>
        <p:grpSpPr>
          <a:xfrm>
            <a:off x="130170" y="719036"/>
            <a:ext cx="538534" cy="545276"/>
            <a:chOff x="8943245" y="2438859"/>
            <a:chExt cx="739541" cy="748800"/>
          </a:xfrm>
        </p:grpSpPr>
        <p:cxnSp>
          <p:nvCxnSpPr>
            <p:cNvPr id="1129" name="Google Shape;1129;p10"/>
            <p:cNvCxnSpPr/>
            <p:nvPr/>
          </p:nvCxnSpPr>
          <p:spPr>
            <a:xfrm>
              <a:off x="8943245" y="2438859"/>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30" name="Google Shape;1130;p10"/>
            <p:cNvCxnSpPr/>
            <p:nvPr/>
          </p:nvCxnSpPr>
          <p:spPr>
            <a:xfrm>
              <a:off x="9682787" y="2438859"/>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31" name="Google Shape;1131;p10"/>
            <p:cNvCxnSpPr/>
            <p:nvPr/>
          </p:nvCxnSpPr>
          <p:spPr>
            <a:xfrm>
              <a:off x="9497903" y="2438859"/>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32" name="Google Shape;1132;p10"/>
            <p:cNvCxnSpPr/>
            <p:nvPr/>
          </p:nvCxnSpPr>
          <p:spPr>
            <a:xfrm>
              <a:off x="9313017" y="2438859"/>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33" name="Google Shape;1133;p10"/>
            <p:cNvCxnSpPr/>
            <p:nvPr/>
          </p:nvCxnSpPr>
          <p:spPr>
            <a:xfrm>
              <a:off x="9128131" y="2438859"/>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1134" name="Google Shape;1134;p10"/>
          <p:cNvSpPr/>
          <p:nvPr/>
        </p:nvSpPr>
        <p:spPr>
          <a:xfrm>
            <a:off x="241216" y="316836"/>
            <a:ext cx="799200" cy="799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5" name="Google Shape;1135;p10"/>
          <p:cNvSpPr/>
          <p:nvPr/>
        </p:nvSpPr>
        <p:spPr>
          <a:xfrm>
            <a:off x="384317" y="459938"/>
            <a:ext cx="512700" cy="512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6" name="Google Shape;1136;p10"/>
          <p:cNvSpPr/>
          <p:nvPr/>
        </p:nvSpPr>
        <p:spPr>
          <a:xfrm>
            <a:off x="514567" y="590189"/>
            <a:ext cx="252300" cy="25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7" name="Google Shape;1137;p10"/>
          <p:cNvSpPr/>
          <p:nvPr/>
        </p:nvSpPr>
        <p:spPr>
          <a:xfrm>
            <a:off x="1215302" y="181160"/>
            <a:ext cx="545400" cy="5454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8" name="Google Shape;1138;p10"/>
          <p:cNvSpPr/>
          <p:nvPr/>
        </p:nvSpPr>
        <p:spPr>
          <a:xfrm>
            <a:off x="1214134" y="726699"/>
            <a:ext cx="545400" cy="5454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39" name="Google Shape;1139;p10"/>
          <p:cNvGrpSpPr/>
          <p:nvPr/>
        </p:nvGrpSpPr>
        <p:grpSpPr>
          <a:xfrm>
            <a:off x="1357059" y="717868"/>
            <a:ext cx="269268" cy="545276"/>
            <a:chOff x="10628069" y="2437255"/>
            <a:chExt cx="369772" cy="748800"/>
          </a:xfrm>
        </p:grpSpPr>
        <p:cxnSp>
          <p:nvCxnSpPr>
            <p:cNvPr id="1140" name="Google Shape;1140;p10"/>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141" name="Google Shape;1141;p10"/>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142" name="Google Shape;1142;p10"/>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143" name="Google Shape;1143;p10"/>
          <p:cNvSpPr/>
          <p:nvPr/>
        </p:nvSpPr>
        <p:spPr>
          <a:xfrm>
            <a:off x="1347470" y="315666"/>
            <a:ext cx="288900" cy="2889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44" name="Google Shape;1144;p10"/>
          <p:cNvSpPr/>
          <p:nvPr/>
        </p:nvSpPr>
        <p:spPr>
          <a:xfrm>
            <a:off x="1416976" y="385172"/>
            <a:ext cx="149400" cy="14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45" name="Google Shape;1145;p10"/>
          <p:cNvSpPr/>
          <p:nvPr/>
        </p:nvSpPr>
        <p:spPr>
          <a:xfrm rot="5400000">
            <a:off x="1762224" y="728120"/>
            <a:ext cx="545400" cy="545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0" name="Google Shape;1150;p10"/>
          <p:cNvSpPr/>
          <p:nvPr/>
        </p:nvSpPr>
        <p:spPr>
          <a:xfrm>
            <a:off x="1777943" y="199434"/>
            <a:ext cx="512700" cy="512700"/>
          </a:xfrm>
          <a:prstGeom prst="ellipse">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1" name="Google Shape;1151;p10"/>
          <p:cNvSpPr/>
          <p:nvPr/>
        </p:nvSpPr>
        <p:spPr>
          <a:xfrm>
            <a:off x="1885996" y="307489"/>
            <a:ext cx="288900" cy="28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2" name="Google Shape;1152;p10"/>
          <p:cNvSpPr/>
          <p:nvPr/>
        </p:nvSpPr>
        <p:spPr>
          <a:xfrm>
            <a:off x="1955502" y="376995"/>
            <a:ext cx="149400" cy="149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3" name="Google Shape;1153;p10"/>
          <p:cNvSpPr/>
          <p:nvPr/>
        </p:nvSpPr>
        <p:spPr>
          <a:xfrm rot="-5400000">
            <a:off x="137915" y="1266720"/>
            <a:ext cx="1071900" cy="10719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4" name="Google Shape;1154;p10"/>
          <p:cNvSpPr/>
          <p:nvPr/>
        </p:nvSpPr>
        <p:spPr>
          <a:xfrm rot="-5400000">
            <a:off x="269750" y="1398583"/>
            <a:ext cx="808200" cy="808200"/>
          </a:xfrm>
          <a:prstGeom prst="arc">
            <a:avLst>
              <a:gd name="adj1" fmla="val 16200000"/>
              <a:gd name="adj2" fmla="val 5467200"/>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5" name="Google Shape;1155;p10"/>
          <p:cNvSpPr/>
          <p:nvPr/>
        </p:nvSpPr>
        <p:spPr>
          <a:xfrm rot="-5400000">
            <a:off x="392993" y="1521941"/>
            <a:ext cx="561600" cy="5616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6" name="Google Shape;1156;p10"/>
          <p:cNvSpPr/>
          <p:nvPr/>
        </p:nvSpPr>
        <p:spPr>
          <a:xfrm rot="-5400000">
            <a:off x="539014" y="1662700"/>
            <a:ext cx="286500" cy="2865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7" name="Google Shape;1157;p10"/>
          <p:cNvSpPr/>
          <p:nvPr/>
        </p:nvSpPr>
        <p:spPr>
          <a:xfrm rot="-5400000" flipH="1">
            <a:off x="136747" y="1258723"/>
            <a:ext cx="1071900" cy="1071900"/>
          </a:xfrm>
          <a:prstGeom prst="arc">
            <a:avLst>
              <a:gd name="adj1" fmla="val 16200000"/>
              <a:gd name="adj2" fmla="val 3799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8" name="Google Shape;1158;p10"/>
          <p:cNvSpPr/>
          <p:nvPr/>
        </p:nvSpPr>
        <p:spPr>
          <a:xfrm rot="5400000">
            <a:off x="142400" y="1258723"/>
            <a:ext cx="1071900" cy="10719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9" name="Google Shape;1159;p10"/>
          <p:cNvSpPr/>
          <p:nvPr/>
        </p:nvSpPr>
        <p:spPr>
          <a:xfrm rot="-5400000" flipH="1">
            <a:off x="398834" y="1506793"/>
            <a:ext cx="561600" cy="5616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60" name="Google Shape;1160;p10"/>
          <p:cNvSpPr/>
          <p:nvPr/>
        </p:nvSpPr>
        <p:spPr>
          <a:xfrm rot="-5400000" flipH="1">
            <a:off x="537846" y="1640380"/>
            <a:ext cx="286500" cy="2865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161" name="Google Shape;1161;p10"/>
          <p:cNvGrpSpPr/>
          <p:nvPr/>
        </p:nvGrpSpPr>
        <p:grpSpPr>
          <a:xfrm>
            <a:off x="1355891" y="1262243"/>
            <a:ext cx="812184" cy="545276"/>
            <a:chOff x="10626465" y="3184818"/>
            <a:chExt cx="1115330" cy="748800"/>
          </a:xfrm>
        </p:grpSpPr>
        <p:cxnSp>
          <p:nvCxnSpPr>
            <p:cNvPr id="1162" name="Google Shape;1162;p10"/>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3" name="Google Shape;1163;p10"/>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4" name="Google Shape;1164;p10"/>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5" name="Google Shape;1165;p10"/>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6" name="Google Shape;1166;p10"/>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7" name="Google Shape;1167;p10"/>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8" name="Google Shape;1168;p10"/>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169" name="Google Shape;1169;p10"/>
          <p:cNvSpPr/>
          <p:nvPr/>
        </p:nvSpPr>
        <p:spPr>
          <a:xfrm>
            <a:off x="1208459" y="1277078"/>
            <a:ext cx="553800" cy="5325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0" name="Google Shape;1170;p10"/>
          <p:cNvSpPr/>
          <p:nvPr/>
        </p:nvSpPr>
        <p:spPr>
          <a:xfrm rot="-5400000">
            <a:off x="1767875" y="1266617"/>
            <a:ext cx="553800" cy="5325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71" name="Google Shape;1171;p10"/>
          <p:cNvGrpSpPr/>
          <p:nvPr/>
        </p:nvGrpSpPr>
        <p:grpSpPr>
          <a:xfrm rot="10800000">
            <a:off x="1207247" y="1808578"/>
            <a:ext cx="1102680" cy="553796"/>
            <a:chOff x="10576560" y="3328633"/>
            <a:chExt cx="1514255" cy="760500"/>
          </a:xfrm>
        </p:grpSpPr>
        <p:sp>
          <p:nvSpPr>
            <p:cNvPr id="1172" name="Google Shape;1172;p10"/>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3" name="Google Shape;1173;p10"/>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74" name="Google Shape;1174;p10"/>
          <p:cNvSpPr/>
          <p:nvPr/>
        </p:nvSpPr>
        <p:spPr>
          <a:xfrm rot="2700000">
            <a:off x="1569454" y="1615387"/>
            <a:ext cx="394141" cy="39414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5" name="Google Shape;1175;p10"/>
          <p:cNvSpPr/>
          <p:nvPr/>
        </p:nvSpPr>
        <p:spPr>
          <a:xfrm>
            <a:off x="1618485" y="1666079"/>
            <a:ext cx="288900" cy="28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6" name="Google Shape;1176;p10"/>
          <p:cNvSpPr/>
          <p:nvPr/>
        </p:nvSpPr>
        <p:spPr>
          <a:xfrm>
            <a:off x="1688064" y="1735658"/>
            <a:ext cx="149400" cy="149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7" name="Google Shape;1177;p10"/>
          <p:cNvSpPr/>
          <p:nvPr/>
        </p:nvSpPr>
        <p:spPr>
          <a:xfrm rot="10800000">
            <a:off x="133041" y="2346270"/>
            <a:ext cx="1071900" cy="10719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78" name="Google Shape;1178;p10"/>
          <p:cNvSpPr/>
          <p:nvPr/>
        </p:nvSpPr>
        <p:spPr>
          <a:xfrm>
            <a:off x="686107" y="2872793"/>
            <a:ext cx="545400" cy="5454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79" name="Google Shape;1179;p10"/>
          <p:cNvGrpSpPr/>
          <p:nvPr/>
        </p:nvGrpSpPr>
        <p:grpSpPr>
          <a:xfrm rot="10800000">
            <a:off x="130181" y="2334410"/>
            <a:ext cx="1102680" cy="553796"/>
            <a:chOff x="10576560" y="3328633"/>
            <a:chExt cx="1514255" cy="760500"/>
          </a:xfrm>
        </p:grpSpPr>
        <p:sp>
          <p:nvSpPr>
            <p:cNvPr id="1180" name="Google Shape;1180;p10"/>
            <p:cNvSpPr/>
            <p:nvPr/>
          </p:nvSpPr>
          <p:spPr>
            <a:xfrm>
              <a:off x="10576560" y="3357613"/>
              <a:ext cx="760500" cy="7314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1" name="Google Shape;1181;p10"/>
            <p:cNvSpPr/>
            <p:nvPr/>
          </p:nvSpPr>
          <p:spPr>
            <a:xfrm rot="-5400000">
              <a:off x="11344865" y="3343183"/>
              <a:ext cx="760500" cy="7314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82" name="Google Shape;1182;p10"/>
          <p:cNvSpPr/>
          <p:nvPr/>
        </p:nvSpPr>
        <p:spPr>
          <a:xfrm rot="-5400000" flipH="1">
            <a:off x="408165" y="2579332"/>
            <a:ext cx="561600" cy="5616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83" name="Google Shape;1183;p10"/>
          <p:cNvSpPr/>
          <p:nvPr/>
        </p:nvSpPr>
        <p:spPr>
          <a:xfrm rot="-5400000">
            <a:off x="406997" y="2578125"/>
            <a:ext cx="561600" cy="5616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184" name="Google Shape;1184;p10"/>
          <p:cNvGrpSpPr/>
          <p:nvPr/>
        </p:nvGrpSpPr>
        <p:grpSpPr>
          <a:xfrm>
            <a:off x="467929" y="2637014"/>
            <a:ext cx="428619" cy="428619"/>
            <a:chOff x="9392653" y="5061283"/>
            <a:chExt cx="588600" cy="588600"/>
          </a:xfrm>
        </p:grpSpPr>
        <p:sp>
          <p:nvSpPr>
            <p:cNvPr id="1185" name="Google Shape;1185;p10"/>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6" name="Google Shape;1186;p10"/>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7" name="Google Shape;1187;p10"/>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198" name="Google Shape;1198;p10"/>
          <p:cNvGrpSpPr/>
          <p:nvPr/>
        </p:nvGrpSpPr>
        <p:grpSpPr>
          <a:xfrm rot="-59966">
            <a:off x="2318468" y="178074"/>
            <a:ext cx="1116710" cy="1116794"/>
            <a:chOff x="3247624" y="213651"/>
            <a:chExt cx="1533709" cy="1533614"/>
          </a:xfrm>
        </p:grpSpPr>
        <p:sp>
          <p:nvSpPr>
            <p:cNvPr id="1199" name="Google Shape;1199;p10"/>
            <p:cNvSpPr/>
            <p:nvPr/>
          </p:nvSpPr>
          <p:spPr>
            <a:xfrm rot="-2642172" flipH="1">
              <a:off x="3472138" y="438179"/>
              <a:ext cx="1084572" cy="1084572"/>
            </a:xfrm>
            <a:prstGeom prst="arc">
              <a:avLst>
                <a:gd name="adj1" fmla="val 16200000"/>
                <a:gd name="adj2" fmla="val 5467200"/>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00" name="Google Shape;1200;p10"/>
            <p:cNvSpPr/>
            <p:nvPr/>
          </p:nvSpPr>
          <p:spPr>
            <a:xfrm rot="8157828" flipH="1">
              <a:off x="3472247" y="438165"/>
              <a:ext cx="1084572" cy="1084572"/>
            </a:xfrm>
            <a:prstGeom prst="arc">
              <a:avLst>
                <a:gd name="adj1" fmla="val 16200000"/>
                <a:gd name="adj2" fmla="val 54672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201" name="Google Shape;1201;p10"/>
          <p:cNvSpPr/>
          <p:nvPr/>
        </p:nvSpPr>
        <p:spPr>
          <a:xfrm>
            <a:off x="2620733" y="480006"/>
            <a:ext cx="512700" cy="512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2" name="Google Shape;1202;p10"/>
          <p:cNvSpPr/>
          <p:nvPr/>
        </p:nvSpPr>
        <p:spPr>
          <a:xfrm>
            <a:off x="2747187" y="606460"/>
            <a:ext cx="260100" cy="26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03" name="Google Shape;1203;p10"/>
          <p:cNvGrpSpPr/>
          <p:nvPr/>
        </p:nvGrpSpPr>
        <p:grpSpPr>
          <a:xfrm>
            <a:off x="10783623" y="4167881"/>
            <a:ext cx="1239797" cy="1239797"/>
            <a:chOff x="4761550" y="1708047"/>
            <a:chExt cx="1516200" cy="1516200"/>
          </a:xfrm>
        </p:grpSpPr>
        <p:sp>
          <p:nvSpPr>
            <p:cNvPr id="1204" name="Google Shape;1204;p10"/>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5" name="Google Shape;1205;p10"/>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06" name="Google Shape;1206;p10"/>
          <p:cNvGrpSpPr/>
          <p:nvPr/>
        </p:nvGrpSpPr>
        <p:grpSpPr>
          <a:xfrm>
            <a:off x="10145510" y="3544728"/>
            <a:ext cx="2517712" cy="2517712"/>
            <a:chOff x="6547473" y="2211197"/>
            <a:chExt cx="2916381" cy="2916381"/>
          </a:xfrm>
        </p:grpSpPr>
        <p:grpSp>
          <p:nvGrpSpPr>
            <p:cNvPr id="1207" name="Google Shape;1207;p10"/>
            <p:cNvGrpSpPr/>
            <p:nvPr/>
          </p:nvGrpSpPr>
          <p:grpSpPr>
            <a:xfrm rot="899960">
              <a:off x="7271820" y="2930231"/>
              <a:ext cx="1491855" cy="1453757"/>
              <a:chOff x="6081577" y="2538982"/>
              <a:chExt cx="1491900" cy="1453800"/>
            </a:xfrm>
          </p:grpSpPr>
          <p:cxnSp>
            <p:nvCxnSpPr>
              <p:cNvPr id="1208" name="Google Shape;1208;p10"/>
              <p:cNvCxnSpPr/>
              <p:nvPr/>
            </p:nvCxnSpPr>
            <p:spPr>
              <a:xfrm rot="10800000">
                <a:off x="6081577" y="3265931"/>
                <a:ext cx="1491900" cy="0"/>
              </a:xfrm>
              <a:prstGeom prst="straightConnector1">
                <a:avLst/>
              </a:prstGeom>
              <a:noFill/>
              <a:ln w="9525" cap="flat" cmpd="sng">
                <a:solidFill>
                  <a:schemeClr val="dk2"/>
                </a:solidFill>
                <a:prstDash val="solid"/>
                <a:miter lim="800000"/>
                <a:headEnd type="none" w="sm" len="sm"/>
                <a:tailEnd type="none" w="sm" len="sm"/>
              </a:ln>
            </p:spPr>
          </p:cxnSp>
          <p:cxnSp>
            <p:nvCxnSpPr>
              <p:cNvPr id="1209" name="Google Shape;1209;p10"/>
              <p:cNvCxnSpPr/>
              <p:nvPr/>
            </p:nvCxnSpPr>
            <p:spPr>
              <a:xfrm>
                <a:off x="6827464" y="2538982"/>
                <a:ext cx="0" cy="1453800"/>
              </a:xfrm>
              <a:prstGeom prst="straightConnector1">
                <a:avLst/>
              </a:prstGeom>
              <a:noFill/>
              <a:ln w="9525" cap="flat" cmpd="sng">
                <a:solidFill>
                  <a:schemeClr val="dk2"/>
                </a:solidFill>
                <a:prstDash val="solid"/>
                <a:miter lim="800000"/>
                <a:headEnd type="none" w="sm" len="sm"/>
                <a:tailEnd type="none" w="sm" len="sm"/>
              </a:ln>
            </p:spPr>
          </p:cxnSp>
        </p:grpSp>
        <p:grpSp>
          <p:nvGrpSpPr>
            <p:cNvPr id="1210" name="Google Shape;1210;p10"/>
            <p:cNvGrpSpPr/>
            <p:nvPr/>
          </p:nvGrpSpPr>
          <p:grpSpPr>
            <a:xfrm>
              <a:off x="7271901" y="2930406"/>
              <a:ext cx="1491900" cy="1453800"/>
              <a:chOff x="6081577" y="2538982"/>
              <a:chExt cx="1491900" cy="1453800"/>
            </a:xfrm>
          </p:grpSpPr>
          <p:cxnSp>
            <p:nvCxnSpPr>
              <p:cNvPr id="1211" name="Google Shape;1211;p10"/>
              <p:cNvCxnSpPr/>
              <p:nvPr/>
            </p:nvCxnSpPr>
            <p:spPr>
              <a:xfrm rot="10800000">
                <a:off x="6081577" y="3265931"/>
                <a:ext cx="1491900" cy="0"/>
              </a:xfrm>
              <a:prstGeom prst="straightConnector1">
                <a:avLst/>
              </a:prstGeom>
              <a:noFill/>
              <a:ln w="9525" cap="flat" cmpd="sng">
                <a:solidFill>
                  <a:schemeClr val="dk2"/>
                </a:solidFill>
                <a:prstDash val="solid"/>
                <a:miter lim="800000"/>
                <a:headEnd type="none" w="sm" len="sm"/>
                <a:tailEnd type="none" w="sm" len="sm"/>
              </a:ln>
            </p:spPr>
          </p:cxnSp>
          <p:cxnSp>
            <p:nvCxnSpPr>
              <p:cNvPr id="1212" name="Google Shape;1212;p10"/>
              <p:cNvCxnSpPr/>
              <p:nvPr/>
            </p:nvCxnSpPr>
            <p:spPr>
              <a:xfrm>
                <a:off x="6827464" y="2538982"/>
                <a:ext cx="0" cy="1453800"/>
              </a:xfrm>
              <a:prstGeom prst="straightConnector1">
                <a:avLst/>
              </a:prstGeom>
              <a:noFill/>
              <a:ln w="9525" cap="flat" cmpd="sng">
                <a:solidFill>
                  <a:schemeClr val="dk2"/>
                </a:solidFill>
                <a:prstDash val="solid"/>
                <a:miter lim="800000"/>
                <a:headEnd type="none" w="sm" len="sm"/>
                <a:tailEnd type="none" w="sm" len="sm"/>
              </a:ln>
            </p:spPr>
          </p:cxnSp>
        </p:grpSp>
        <p:grpSp>
          <p:nvGrpSpPr>
            <p:cNvPr id="1213" name="Google Shape;1213;p10"/>
            <p:cNvGrpSpPr/>
            <p:nvPr/>
          </p:nvGrpSpPr>
          <p:grpSpPr>
            <a:xfrm rot="1800044">
              <a:off x="7166144" y="2821397"/>
              <a:ext cx="1648764" cy="1669163"/>
              <a:chOff x="5978957" y="2443756"/>
              <a:chExt cx="1648800" cy="1669200"/>
            </a:xfrm>
          </p:grpSpPr>
          <p:cxnSp>
            <p:nvCxnSpPr>
              <p:cNvPr id="1214" name="Google Shape;1214;p10"/>
              <p:cNvCxnSpPr/>
              <p:nvPr/>
            </p:nvCxnSpPr>
            <p:spPr>
              <a:xfrm rot="8999899">
                <a:off x="6089394" y="2853709"/>
                <a:ext cx="1427927" cy="824442"/>
              </a:xfrm>
              <a:prstGeom prst="straightConnector1">
                <a:avLst/>
              </a:prstGeom>
              <a:noFill/>
              <a:ln w="9525" cap="flat" cmpd="sng">
                <a:solidFill>
                  <a:schemeClr val="dk2"/>
                </a:solidFill>
                <a:prstDash val="solid"/>
                <a:miter lim="800000"/>
                <a:headEnd type="none" w="sm" len="sm"/>
                <a:tailEnd type="none" w="sm" len="sm"/>
              </a:ln>
            </p:spPr>
          </p:cxnSp>
          <p:cxnSp>
            <p:nvCxnSpPr>
              <p:cNvPr id="1215" name="Google Shape;1215;p10"/>
              <p:cNvCxnSpPr/>
              <p:nvPr/>
            </p:nvCxnSpPr>
            <p:spPr>
              <a:xfrm rot="-1800175" flipH="1">
                <a:off x="6410202" y="2555593"/>
                <a:ext cx="834527" cy="1445527"/>
              </a:xfrm>
              <a:prstGeom prst="straightConnector1">
                <a:avLst/>
              </a:prstGeom>
              <a:noFill/>
              <a:ln w="9525" cap="flat" cmpd="sng">
                <a:solidFill>
                  <a:schemeClr val="dk2"/>
                </a:solidFill>
                <a:prstDash val="solid"/>
                <a:miter lim="800000"/>
                <a:headEnd type="none" w="sm" len="sm"/>
                <a:tailEnd type="none" w="sm" len="sm"/>
              </a:ln>
            </p:spPr>
          </p:cxnSp>
        </p:grpSp>
        <p:grpSp>
          <p:nvGrpSpPr>
            <p:cNvPr id="1216" name="Google Shape;1216;p10"/>
            <p:cNvGrpSpPr/>
            <p:nvPr/>
          </p:nvGrpSpPr>
          <p:grpSpPr>
            <a:xfrm rot="2700000">
              <a:off x="6974573" y="2638285"/>
              <a:ext cx="2062180" cy="2062205"/>
              <a:chOff x="5796364" y="2251931"/>
              <a:chExt cx="2062200" cy="2062225"/>
            </a:xfrm>
          </p:grpSpPr>
          <p:cxnSp>
            <p:nvCxnSpPr>
              <p:cNvPr id="1217" name="Google Shape;1217;p10"/>
              <p:cNvCxnSpPr/>
              <p:nvPr/>
            </p:nvCxnSpPr>
            <p:spPr>
              <a:xfrm rot="8100000">
                <a:off x="6103839" y="2548925"/>
                <a:ext cx="1434013" cy="1434013"/>
              </a:xfrm>
              <a:prstGeom prst="straightConnector1">
                <a:avLst/>
              </a:prstGeom>
              <a:noFill/>
              <a:ln w="9525" cap="flat" cmpd="sng">
                <a:solidFill>
                  <a:schemeClr val="dk2"/>
                </a:solidFill>
                <a:prstDash val="solid"/>
                <a:miter lim="800000"/>
                <a:headEnd type="none" w="sm" len="sm"/>
                <a:tailEnd type="none" w="sm" len="sm"/>
              </a:ln>
            </p:spPr>
          </p:cxnSp>
          <p:cxnSp>
            <p:nvCxnSpPr>
              <p:cNvPr id="1218" name="Google Shape;1218;p10"/>
              <p:cNvCxnSpPr/>
              <p:nvPr/>
            </p:nvCxnSpPr>
            <p:spPr>
              <a:xfrm rot="-2700000" flipH="1">
                <a:off x="6098366" y="2553958"/>
                <a:ext cx="1458196" cy="1458196"/>
              </a:xfrm>
              <a:prstGeom prst="straightConnector1">
                <a:avLst/>
              </a:prstGeom>
              <a:noFill/>
              <a:ln w="9525" cap="flat" cmpd="sng">
                <a:solidFill>
                  <a:schemeClr val="dk2"/>
                </a:solidFill>
                <a:prstDash val="solid"/>
                <a:miter lim="800000"/>
                <a:headEnd type="none" w="sm" len="sm"/>
                <a:tailEnd type="none" w="sm" len="sm"/>
              </a:ln>
            </p:spPr>
          </p:cxnSp>
        </p:grpSp>
        <p:grpSp>
          <p:nvGrpSpPr>
            <p:cNvPr id="1219" name="Google Shape;1219;p10"/>
            <p:cNvGrpSpPr/>
            <p:nvPr/>
          </p:nvGrpSpPr>
          <p:grpSpPr>
            <a:xfrm rot="3599956">
              <a:off x="7187348" y="2846628"/>
              <a:ext cx="1681463" cy="1619064"/>
              <a:chOff x="5990934" y="2447030"/>
              <a:chExt cx="1681500" cy="1619100"/>
            </a:xfrm>
          </p:grpSpPr>
          <p:cxnSp>
            <p:nvCxnSpPr>
              <p:cNvPr id="1220" name="Google Shape;1220;p10"/>
              <p:cNvCxnSpPr/>
              <p:nvPr/>
            </p:nvCxnSpPr>
            <p:spPr>
              <a:xfrm rot="7199757">
                <a:off x="6411332" y="2537791"/>
                <a:ext cx="840703" cy="1456281"/>
              </a:xfrm>
              <a:prstGeom prst="straightConnector1">
                <a:avLst/>
              </a:prstGeom>
              <a:noFill/>
              <a:ln w="9525" cap="flat" cmpd="sng">
                <a:solidFill>
                  <a:schemeClr val="dk2"/>
                </a:solidFill>
                <a:prstDash val="solid"/>
                <a:miter lim="800000"/>
                <a:headEnd type="none" w="sm" len="sm"/>
                <a:tailEnd type="none" w="sm" len="sm"/>
              </a:ln>
            </p:spPr>
          </p:cxnSp>
          <p:cxnSp>
            <p:nvCxnSpPr>
              <p:cNvPr id="1221" name="Google Shape;1221;p10"/>
              <p:cNvCxnSpPr/>
              <p:nvPr/>
            </p:nvCxnSpPr>
            <p:spPr>
              <a:xfrm rot="-3600073" flipH="1">
                <a:off x="6126340" y="2851820"/>
                <a:ext cx="1402251" cy="809520"/>
              </a:xfrm>
              <a:prstGeom prst="straightConnector1">
                <a:avLst/>
              </a:prstGeom>
              <a:noFill/>
              <a:ln w="9525" cap="flat" cmpd="sng">
                <a:solidFill>
                  <a:schemeClr val="dk2"/>
                </a:solidFill>
                <a:prstDash val="solid"/>
                <a:miter lim="800000"/>
                <a:headEnd type="none" w="sm" len="sm"/>
                <a:tailEnd type="none" w="sm" len="sm"/>
              </a:ln>
            </p:spPr>
          </p:cxnSp>
        </p:grpSp>
        <p:grpSp>
          <p:nvGrpSpPr>
            <p:cNvPr id="1222" name="Google Shape;1222;p10"/>
            <p:cNvGrpSpPr/>
            <p:nvPr/>
          </p:nvGrpSpPr>
          <p:grpSpPr>
            <a:xfrm rot="4500040">
              <a:off x="7271878" y="2930287"/>
              <a:ext cx="1491855" cy="1453757"/>
              <a:chOff x="6081577" y="2538982"/>
              <a:chExt cx="1491900" cy="1453800"/>
            </a:xfrm>
          </p:grpSpPr>
          <p:cxnSp>
            <p:nvCxnSpPr>
              <p:cNvPr id="1223" name="Google Shape;1223;p10"/>
              <p:cNvCxnSpPr/>
              <p:nvPr/>
            </p:nvCxnSpPr>
            <p:spPr>
              <a:xfrm rot="10800000">
                <a:off x="6081577" y="3265931"/>
                <a:ext cx="1491900" cy="0"/>
              </a:xfrm>
              <a:prstGeom prst="straightConnector1">
                <a:avLst/>
              </a:prstGeom>
              <a:noFill/>
              <a:ln w="9525" cap="flat" cmpd="sng">
                <a:solidFill>
                  <a:schemeClr val="dk2"/>
                </a:solidFill>
                <a:prstDash val="solid"/>
                <a:miter lim="800000"/>
                <a:headEnd type="none" w="sm" len="sm"/>
                <a:tailEnd type="none" w="sm" len="sm"/>
              </a:ln>
            </p:spPr>
          </p:cxnSp>
          <p:cxnSp>
            <p:nvCxnSpPr>
              <p:cNvPr id="1224" name="Google Shape;1224;p10"/>
              <p:cNvCxnSpPr/>
              <p:nvPr/>
            </p:nvCxnSpPr>
            <p:spPr>
              <a:xfrm>
                <a:off x="6827464" y="2538982"/>
                <a:ext cx="0" cy="1453800"/>
              </a:xfrm>
              <a:prstGeom prst="straightConnector1">
                <a:avLst/>
              </a:prstGeom>
              <a:noFill/>
              <a:ln w="9525" cap="flat" cmpd="sng">
                <a:solidFill>
                  <a:schemeClr val="dk2"/>
                </a:solidFill>
                <a:prstDash val="solid"/>
                <a:miter lim="800000"/>
                <a:headEnd type="none" w="sm" len="sm"/>
                <a:tailEnd type="none" w="sm" len="sm"/>
              </a:ln>
            </p:spPr>
          </p:cxnSp>
        </p:grpSp>
      </p:grpSp>
      <p:sp>
        <p:nvSpPr>
          <p:cNvPr id="1225" name="Google Shape;1225;p10"/>
          <p:cNvSpPr/>
          <p:nvPr/>
        </p:nvSpPr>
        <p:spPr>
          <a:xfrm rot="5400000">
            <a:off x="10892389" y="5572891"/>
            <a:ext cx="969900" cy="969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26" name="Google Shape;1226;p10"/>
          <p:cNvSpPr/>
          <p:nvPr/>
        </p:nvSpPr>
        <p:spPr>
          <a:xfrm rot="5400000">
            <a:off x="11054172" y="5734509"/>
            <a:ext cx="646500" cy="6465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27" name="Google Shape;1227;p10"/>
          <p:cNvSpPr/>
          <p:nvPr/>
        </p:nvSpPr>
        <p:spPr>
          <a:xfrm rot="5400000" flipH="1">
            <a:off x="10892389" y="5574084"/>
            <a:ext cx="969900" cy="9699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28" name="Google Shape;1228;p10"/>
          <p:cNvSpPr/>
          <p:nvPr/>
        </p:nvSpPr>
        <p:spPr>
          <a:xfrm>
            <a:off x="9437457" y="6081607"/>
            <a:ext cx="1292700" cy="6150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29" name="Google Shape;1229;p10"/>
          <p:cNvSpPr/>
          <p:nvPr/>
        </p:nvSpPr>
        <p:spPr>
          <a:xfrm rot="-5400000" flipH="1">
            <a:off x="9440858" y="5405732"/>
            <a:ext cx="1292700" cy="12927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30" name="Google Shape;1230;p10"/>
          <p:cNvSpPr/>
          <p:nvPr/>
        </p:nvSpPr>
        <p:spPr>
          <a:xfrm rot="-5400000" flipH="1">
            <a:off x="9764093" y="5728968"/>
            <a:ext cx="646500" cy="6465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31" name="Google Shape;1231;p10"/>
          <p:cNvSpPr/>
          <p:nvPr/>
        </p:nvSpPr>
        <p:spPr>
          <a:xfrm rot="-5400000" flipH="1">
            <a:off x="9925710" y="5890586"/>
            <a:ext cx="323100" cy="3231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32" name="Google Shape;1232;p10"/>
          <p:cNvSpPr/>
          <p:nvPr/>
        </p:nvSpPr>
        <p:spPr>
          <a:xfrm rot="-5400000" flipH="1">
            <a:off x="9602476" y="5567350"/>
            <a:ext cx="969900" cy="969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33" name="Google Shape;1233;p10"/>
          <p:cNvSpPr/>
          <p:nvPr/>
        </p:nvSpPr>
        <p:spPr>
          <a:xfrm>
            <a:off x="9575955" y="4324057"/>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4" name="Google Shape;1234;p10"/>
          <p:cNvSpPr/>
          <p:nvPr/>
        </p:nvSpPr>
        <p:spPr>
          <a:xfrm>
            <a:off x="9743077" y="4324057"/>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5" name="Google Shape;1235;p10"/>
          <p:cNvSpPr/>
          <p:nvPr/>
        </p:nvSpPr>
        <p:spPr>
          <a:xfrm>
            <a:off x="9910198" y="4324057"/>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6" name="Google Shape;1236;p10"/>
          <p:cNvSpPr/>
          <p:nvPr/>
        </p:nvSpPr>
        <p:spPr>
          <a:xfrm>
            <a:off x="9575955" y="4456324"/>
            <a:ext cx="46800" cy="46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7" name="Google Shape;1237;p10"/>
          <p:cNvSpPr/>
          <p:nvPr/>
        </p:nvSpPr>
        <p:spPr>
          <a:xfrm>
            <a:off x="9743077" y="4456324"/>
            <a:ext cx="46800" cy="46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8" name="Google Shape;1238;p10"/>
          <p:cNvSpPr/>
          <p:nvPr/>
        </p:nvSpPr>
        <p:spPr>
          <a:xfrm>
            <a:off x="9910198" y="4456324"/>
            <a:ext cx="46800" cy="46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9" name="Google Shape;1239;p10"/>
          <p:cNvSpPr/>
          <p:nvPr/>
        </p:nvSpPr>
        <p:spPr>
          <a:xfrm>
            <a:off x="9575955" y="4588590"/>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0" name="Google Shape;1240;p10"/>
          <p:cNvSpPr/>
          <p:nvPr/>
        </p:nvSpPr>
        <p:spPr>
          <a:xfrm>
            <a:off x="9743077" y="4588590"/>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1" name="Google Shape;1241;p10"/>
          <p:cNvSpPr/>
          <p:nvPr/>
        </p:nvSpPr>
        <p:spPr>
          <a:xfrm>
            <a:off x="9910198" y="4588590"/>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2" name="Google Shape;1242;p10"/>
          <p:cNvSpPr/>
          <p:nvPr/>
        </p:nvSpPr>
        <p:spPr>
          <a:xfrm>
            <a:off x="10244440" y="4324057"/>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3" name="Google Shape;1243;p10"/>
          <p:cNvSpPr/>
          <p:nvPr/>
        </p:nvSpPr>
        <p:spPr>
          <a:xfrm>
            <a:off x="10411561" y="4324057"/>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4" name="Google Shape;1244;p10"/>
          <p:cNvSpPr/>
          <p:nvPr/>
        </p:nvSpPr>
        <p:spPr>
          <a:xfrm>
            <a:off x="10578681" y="4324057"/>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5" name="Google Shape;1245;p10"/>
          <p:cNvSpPr/>
          <p:nvPr/>
        </p:nvSpPr>
        <p:spPr>
          <a:xfrm>
            <a:off x="10244440" y="4456324"/>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6" name="Google Shape;1246;p10"/>
          <p:cNvSpPr/>
          <p:nvPr/>
        </p:nvSpPr>
        <p:spPr>
          <a:xfrm>
            <a:off x="10411561" y="4456324"/>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7" name="Google Shape;1247;p10"/>
          <p:cNvSpPr/>
          <p:nvPr/>
        </p:nvSpPr>
        <p:spPr>
          <a:xfrm>
            <a:off x="10578681" y="4456324"/>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8" name="Google Shape;1248;p10"/>
          <p:cNvSpPr/>
          <p:nvPr/>
        </p:nvSpPr>
        <p:spPr>
          <a:xfrm>
            <a:off x="10244440" y="4588590"/>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9" name="Google Shape;1249;p10"/>
          <p:cNvSpPr/>
          <p:nvPr/>
        </p:nvSpPr>
        <p:spPr>
          <a:xfrm>
            <a:off x="10411561" y="4588590"/>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0" name="Google Shape;1250;p10"/>
          <p:cNvSpPr/>
          <p:nvPr/>
        </p:nvSpPr>
        <p:spPr>
          <a:xfrm>
            <a:off x="10578681" y="4588590"/>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1" name="Google Shape;1251;p10"/>
          <p:cNvSpPr/>
          <p:nvPr/>
        </p:nvSpPr>
        <p:spPr>
          <a:xfrm>
            <a:off x="10077319" y="4312977"/>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2" name="Google Shape;1252;p10"/>
          <p:cNvSpPr/>
          <p:nvPr/>
        </p:nvSpPr>
        <p:spPr>
          <a:xfrm>
            <a:off x="10077319" y="4469480"/>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3" name="Google Shape;1253;p10"/>
          <p:cNvSpPr/>
          <p:nvPr/>
        </p:nvSpPr>
        <p:spPr>
          <a:xfrm>
            <a:off x="10077319" y="4609363"/>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54" name="Google Shape;1254;p10"/>
          <p:cNvGrpSpPr/>
          <p:nvPr/>
        </p:nvGrpSpPr>
        <p:grpSpPr>
          <a:xfrm rot="5400000">
            <a:off x="9482341" y="4747450"/>
            <a:ext cx="635083" cy="738092"/>
            <a:chOff x="10628069" y="2437255"/>
            <a:chExt cx="369772" cy="748800"/>
          </a:xfrm>
        </p:grpSpPr>
        <p:cxnSp>
          <p:nvCxnSpPr>
            <p:cNvPr id="1255" name="Google Shape;1255;p10"/>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256" name="Google Shape;1256;p10"/>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57" name="Google Shape;1257;p10"/>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258" name="Google Shape;1258;p10"/>
          <p:cNvSpPr/>
          <p:nvPr/>
        </p:nvSpPr>
        <p:spPr>
          <a:xfrm rot="5400000">
            <a:off x="10095364" y="4796441"/>
            <a:ext cx="646500" cy="646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9" name="Google Shape;1259;p10"/>
          <p:cNvSpPr/>
          <p:nvPr/>
        </p:nvSpPr>
        <p:spPr>
          <a:xfrm>
            <a:off x="10268991" y="4970157"/>
            <a:ext cx="299100" cy="2991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60" name="Google Shape;1260;p10"/>
          <p:cNvSpPr/>
          <p:nvPr/>
        </p:nvSpPr>
        <p:spPr>
          <a:xfrm>
            <a:off x="9436073" y="5440358"/>
            <a:ext cx="646500" cy="6465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61" name="Google Shape;1261;p10"/>
          <p:cNvSpPr/>
          <p:nvPr/>
        </p:nvSpPr>
        <p:spPr>
          <a:xfrm rot="-5400000">
            <a:off x="10095324" y="5425412"/>
            <a:ext cx="646500" cy="6465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62" name="Google Shape;1262;p10"/>
          <p:cNvGrpSpPr/>
          <p:nvPr/>
        </p:nvGrpSpPr>
        <p:grpSpPr>
          <a:xfrm>
            <a:off x="9600305" y="5429501"/>
            <a:ext cx="974798" cy="646439"/>
            <a:chOff x="10624861" y="3933984"/>
            <a:chExt cx="1115330" cy="748800"/>
          </a:xfrm>
        </p:grpSpPr>
        <p:cxnSp>
          <p:nvCxnSpPr>
            <p:cNvPr id="1263" name="Google Shape;1263;p10"/>
            <p:cNvCxnSpPr/>
            <p:nvPr/>
          </p:nvCxnSpPr>
          <p:spPr>
            <a:xfrm>
              <a:off x="10996637"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4" name="Google Shape;1264;p10"/>
            <p:cNvCxnSpPr/>
            <p:nvPr/>
          </p:nvCxnSpPr>
          <p:spPr>
            <a:xfrm>
              <a:off x="10810749"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5" name="Google Shape;1265;p10"/>
            <p:cNvCxnSpPr/>
            <p:nvPr/>
          </p:nvCxnSpPr>
          <p:spPr>
            <a:xfrm>
              <a:off x="10624861"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6" name="Google Shape;1266;p10"/>
            <p:cNvCxnSpPr/>
            <p:nvPr/>
          </p:nvCxnSpPr>
          <p:spPr>
            <a:xfrm>
              <a:off x="11554301"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7" name="Google Shape;1267;p10"/>
            <p:cNvCxnSpPr/>
            <p:nvPr/>
          </p:nvCxnSpPr>
          <p:spPr>
            <a:xfrm>
              <a:off x="11368413"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8" name="Google Shape;1268;p10"/>
            <p:cNvCxnSpPr/>
            <p:nvPr/>
          </p:nvCxnSpPr>
          <p:spPr>
            <a:xfrm>
              <a:off x="11182525"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9" name="Google Shape;1269;p10"/>
            <p:cNvCxnSpPr/>
            <p:nvPr/>
          </p:nvCxnSpPr>
          <p:spPr>
            <a:xfrm>
              <a:off x="11740191" y="3933984"/>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1270" name="Google Shape;1270;p10"/>
          <p:cNvSpPr/>
          <p:nvPr/>
        </p:nvSpPr>
        <p:spPr>
          <a:xfrm rot="5400000">
            <a:off x="10757957" y="5418599"/>
            <a:ext cx="1270800" cy="1270800"/>
          </a:xfrm>
          <a:prstGeom prst="arc">
            <a:avLst>
              <a:gd name="adj1" fmla="val 16200000"/>
              <a:gd name="adj2" fmla="val 125862"/>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71" name="Google Shape;1271;p10"/>
          <p:cNvSpPr/>
          <p:nvPr/>
        </p:nvSpPr>
        <p:spPr>
          <a:xfrm rot="5400000" flipH="1">
            <a:off x="10736055" y="5412902"/>
            <a:ext cx="1292700" cy="12927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72" name="Google Shape;1272;p10"/>
          <p:cNvSpPr/>
          <p:nvPr/>
        </p:nvSpPr>
        <p:spPr>
          <a:xfrm rot="5400000" flipH="1">
            <a:off x="11054172" y="5735866"/>
            <a:ext cx="646500" cy="6465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73" name="Google Shape;1273;p10"/>
          <p:cNvSpPr/>
          <p:nvPr/>
        </p:nvSpPr>
        <p:spPr>
          <a:xfrm rot="5400000" flipH="1">
            <a:off x="11215955" y="5897648"/>
            <a:ext cx="323100" cy="3231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74" name="Google Shape;1274;p10"/>
          <p:cNvSpPr/>
          <p:nvPr/>
        </p:nvSpPr>
        <p:spPr>
          <a:xfrm>
            <a:off x="11253178" y="4637855"/>
            <a:ext cx="299100" cy="2991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9" name="Group 168">
            <a:extLst>
              <a:ext uri="{FF2B5EF4-FFF2-40B4-BE49-F238E27FC236}">
                <a16:creationId xmlns:a16="http://schemas.microsoft.com/office/drawing/2014/main" id="{B1CF48A2-772B-4C1D-BDAF-0B7BD90DFCED}"/>
              </a:ext>
            </a:extLst>
          </p:cNvPr>
          <p:cNvGrpSpPr/>
          <p:nvPr userDrawn="1"/>
        </p:nvGrpSpPr>
        <p:grpSpPr>
          <a:xfrm>
            <a:off x="1777042" y="856071"/>
            <a:ext cx="517665" cy="273990"/>
            <a:chOff x="11184673" y="2647468"/>
            <a:chExt cx="748937" cy="369772"/>
          </a:xfrm>
        </p:grpSpPr>
        <p:cxnSp>
          <p:nvCxnSpPr>
            <p:cNvPr id="170" name="Straight Connector 169">
              <a:extLst>
                <a:ext uri="{FF2B5EF4-FFF2-40B4-BE49-F238E27FC236}">
                  <a16:creationId xmlns:a16="http://schemas.microsoft.com/office/drawing/2014/main" id="{552B367C-6F8F-41B8-AC4A-1C6C469FC83F}"/>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F0659731-77AC-40F2-A37C-EDEAAAA3C97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2767403-7726-443B-8F69-14E6CD18478A}"/>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1pPr>
            <a:lvl2pPr lvl="1">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2pPr>
            <a:lvl3pPr lvl="2">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3pPr>
            <a:lvl4pPr lvl="3">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4pPr>
            <a:lvl5pPr lvl="4">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5pPr>
            <a:lvl6pPr lvl="5">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6pPr>
            <a:lvl7pPr lvl="6">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7pPr>
            <a:lvl8pPr lvl="7">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8pPr>
            <a:lvl9pPr lvl="8">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9pPr>
          </a:lstStyle>
          <a:p>
            <a:endParaRPr dirty="0"/>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1pPr>
            <a:lvl2pPr marL="914400" lvl="1"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2pPr>
            <a:lvl3pPr marL="1371600" lvl="2"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3pPr>
            <a:lvl4pPr marL="1828800" lvl="3"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4pPr>
            <a:lvl5pPr marL="2286000" lvl="4"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5pPr>
            <a:lvl6pPr marL="2743200" lvl="5"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6pPr>
            <a:lvl7pPr marL="3200400" lvl="6"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7pPr>
            <a:lvl8pPr marL="3657600" lvl="7"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8pPr>
            <a:lvl9pPr marL="4114800" lvl="8" indent="-349250">
              <a:lnSpc>
                <a:spcPct val="115000"/>
              </a:lnSpc>
              <a:spcBef>
                <a:spcPts val="2100"/>
              </a:spcBef>
              <a:spcAft>
                <a:spcPts val="2100"/>
              </a:spcAft>
              <a:buClr>
                <a:schemeClr val="lt1"/>
              </a:buClr>
              <a:buSzPts val="1900"/>
              <a:buFont typeface="Catamaran"/>
              <a:buChar char="■"/>
              <a:defRPr sz="1900">
                <a:solidFill>
                  <a:schemeClr val="lt1"/>
                </a:solidFill>
                <a:latin typeface="Catamaran"/>
                <a:ea typeface="Catamaran"/>
                <a:cs typeface="Catamaran"/>
                <a:sym typeface="Catamaran"/>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7555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Barlow Condensed"/>
                <a:ea typeface="Barlow Condensed"/>
                <a:cs typeface="Barlow Condensed"/>
                <a:sym typeface="Barlow Condensed"/>
              </a:rPr>
              <a:t>SLIDESMANIA.COM</a:t>
            </a:r>
            <a:endParaRPr sz="1000">
              <a:solidFill>
                <a:schemeClr val="dk1"/>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9"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hyperlink" Target="https://slidesmania.com/" TargetMode="External"/><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openxmlformats.org/officeDocument/2006/relationships/hyperlink" Target="https://unsplash.com/"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9"/>
        <p:cNvGrpSpPr/>
        <p:nvPr/>
      </p:nvGrpSpPr>
      <p:grpSpPr>
        <a:xfrm>
          <a:off x="0" y="0"/>
          <a:ext cx="0" cy="0"/>
          <a:chOff x="0" y="0"/>
          <a:chExt cx="0" cy="0"/>
        </a:xfrm>
      </p:grpSpPr>
      <p:sp>
        <p:nvSpPr>
          <p:cNvPr id="2830" name="Google Shape;2830;p24"/>
          <p:cNvSpPr txBox="1">
            <a:spLocks noGrp="1"/>
          </p:cNvSpPr>
          <p:nvPr>
            <p:ph type="title"/>
          </p:nvPr>
        </p:nvSpPr>
        <p:spPr>
          <a:xfrm>
            <a:off x="2343150" y="3117600"/>
            <a:ext cx="8324850" cy="2272500"/>
          </a:xfrm>
          <a:prstGeom prst="rect">
            <a:avLst/>
          </a:prstGeom>
        </p:spPr>
        <p:txBody>
          <a:bodyPr spcFirstLastPara="1" wrap="square" lIns="121900" tIns="121900" rIns="121900" bIns="121900" anchor="ctr" anchorCtr="0">
            <a:noAutofit/>
          </a:bodyPr>
          <a:lstStyle/>
          <a:p>
            <a:pPr marL="0" lvl="0" indent="0" rtl="0">
              <a:spcBef>
                <a:spcPts val="0"/>
              </a:spcBef>
              <a:spcAft>
                <a:spcPts val="0"/>
              </a:spcAft>
              <a:buNone/>
            </a:pPr>
            <a:r>
              <a:rPr lang="en-US" sz="6000" dirty="0"/>
              <a:t>A </a:t>
            </a:r>
            <a:r>
              <a:rPr lang="en-US" sz="6000" dirty="0">
                <a:latin typeface="Cascadia Code" panose="020B0609020000020004" pitchFamily="49" charset="0"/>
                <a:cs typeface="Cascadia Code" panose="020B0609020000020004" pitchFamily="49" charset="0"/>
              </a:rPr>
              <a:t>rad</a:t>
            </a:r>
            <a:r>
              <a:rPr lang="en-US" sz="6000" dirty="0"/>
              <a:t> Application platform</a:t>
            </a:r>
            <a:br>
              <a:rPr lang="en-US" sz="6000" dirty="0"/>
            </a:br>
            <a:r>
              <a:rPr lang="en-US" sz="4800" dirty="0"/>
              <a:t>Introducing Radius</a:t>
            </a:r>
            <a:endParaRPr sz="6000" dirty="0"/>
          </a:p>
        </p:txBody>
      </p:sp>
      <p:sp>
        <p:nvSpPr>
          <p:cNvPr id="2831" name="Google Shape;2831;p24"/>
          <p:cNvSpPr txBox="1">
            <a:spLocks noGrp="1"/>
          </p:cNvSpPr>
          <p:nvPr>
            <p:ph type="subTitle" idx="1"/>
          </p:nvPr>
        </p:nvSpPr>
        <p:spPr>
          <a:xfrm>
            <a:off x="404450" y="5877900"/>
            <a:ext cx="5138100" cy="5742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a:t>And here your subtitle.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92"/>
        <p:cNvGrpSpPr/>
        <p:nvPr/>
      </p:nvGrpSpPr>
      <p:grpSpPr>
        <a:xfrm>
          <a:off x="0" y="0"/>
          <a:ext cx="0" cy="0"/>
          <a:chOff x="0" y="0"/>
          <a:chExt cx="0" cy="0"/>
        </a:xfrm>
      </p:grpSpPr>
      <p:sp>
        <p:nvSpPr>
          <p:cNvPr id="2999" name="Google Shape;2999;p33"/>
          <p:cNvSpPr/>
          <p:nvPr/>
        </p:nvSpPr>
        <p:spPr>
          <a:xfrm>
            <a:off x="2421069" y="23698"/>
            <a:ext cx="1260300" cy="1212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9" name="Group 138">
            <a:extLst>
              <a:ext uri="{FF2B5EF4-FFF2-40B4-BE49-F238E27FC236}">
                <a16:creationId xmlns:a16="http://schemas.microsoft.com/office/drawing/2014/main" id="{CD61C236-1516-44FC-B4AB-B1EA1E744DCC}"/>
              </a:ext>
            </a:extLst>
          </p:cNvPr>
          <p:cNvGrpSpPr/>
          <p:nvPr/>
        </p:nvGrpSpPr>
        <p:grpSpPr>
          <a:xfrm>
            <a:off x="2416357" y="18472"/>
            <a:ext cx="1287425" cy="1071173"/>
            <a:chOff x="3210946" y="234733"/>
            <a:chExt cx="1560780" cy="1298611"/>
          </a:xfrm>
        </p:grpSpPr>
        <p:cxnSp>
          <p:nvCxnSpPr>
            <p:cNvPr id="140" name="Straight Connector 139">
              <a:extLst>
                <a:ext uri="{FF2B5EF4-FFF2-40B4-BE49-F238E27FC236}">
                  <a16:creationId xmlns:a16="http://schemas.microsoft.com/office/drawing/2014/main" id="{68F92987-E380-444C-966C-62153ECAEE9F}"/>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99E24CEA-F420-424D-BE3F-0357D8853CFC}"/>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84CE208-1024-4F66-9F2C-8B5E1436F746}"/>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1B587E4-A071-4992-829C-14F0E69D8811}"/>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1CFA9705-FE43-4A92-9B58-C9E379A4B7C7}"/>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795665F-47D6-403D-A8CD-E3E11ABFB2CB}"/>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3642F85-81A6-46F3-A746-53E3786A5936}"/>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8A13047-6DC4-43EC-82E0-9ED508087BF8}"/>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893" name="Google Shape;2893;p33"/>
          <p:cNvSpPr txBox="1">
            <a:spLocks noGrp="1"/>
          </p:cNvSpPr>
          <p:nvPr>
            <p:ph type="title"/>
          </p:nvPr>
        </p:nvSpPr>
        <p:spPr>
          <a:xfrm>
            <a:off x="6826650" y="1703825"/>
            <a:ext cx="5303700" cy="2950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sz="7500"/>
              <a:t>Sometimes you only need one image...</a:t>
            </a:r>
            <a:endParaRPr sz="7500"/>
          </a:p>
        </p:txBody>
      </p:sp>
      <p:sp>
        <p:nvSpPr>
          <p:cNvPr id="2895" name="Google Shape;2895;p33"/>
          <p:cNvSpPr/>
          <p:nvPr/>
        </p:nvSpPr>
        <p:spPr>
          <a:xfrm flipH="1">
            <a:off x="10768389" y="5488846"/>
            <a:ext cx="1337968" cy="1373424"/>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96" name="Google Shape;2896;p33"/>
          <p:cNvSpPr/>
          <p:nvPr/>
        </p:nvSpPr>
        <p:spPr>
          <a:xfrm>
            <a:off x="10912293" y="5668040"/>
            <a:ext cx="1014918" cy="1015294"/>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897" name="Google Shape;2897;p33"/>
          <p:cNvSpPr/>
          <p:nvPr/>
        </p:nvSpPr>
        <p:spPr>
          <a:xfrm>
            <a:off x="11067080" y="5822819"/>
            <a:ext cx="705644" cy="705596"/>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898" name="Google Shape;2898;p33"/>
          <p:cNvSpPr/>
          <p:nvPr/>
        </p:nvSpPr>
        <p:spPr>
          <a:xfrm rot="5400000">
            <a:off x="11436332" y="6184017"/>
            <a:ext cx="684713" cy="6847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99" name="Google Shape;2899;p33"/>
          <p:cNvSpPr/>
          <p:nvPr/>
        </p:nvSpPr>
        <p:spPr>
          <a:xfrm rot="5400000">
            <a:off x="11291963" y="6055137"/>
            <a:ext cx="261266" cy="26128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00" name="Google Shape;2900;p33"/>
          <p:cNvGrpSpPr/>
          <p:nvPr/>
        </p:nvGrpSpPr>
        <p:grpSpPr>
          <a:xfrm rot="5400000">
            <a:off x="11022642" y="5794558"/>
            <a:ext cx="380969" cy="49383"/>
            <a:chOff x="10578164" y="275923"/>
            <a:chExt cx="416551" cy="54000"/>
          </a:xfrm>
        </p:grpSpPr>
        <p:sp>
          <p:nvSpPr>
            <p:cNvPr id="2901" name="Google Shape;2901;p33"/>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2" name="Google Shape;2902;p33"/>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3" name="Google Shape;2903;p33"/>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04" name="Google Shape;2904;p33"/>
          <p:cNvGrpSpPr/>
          <p:nvPr/>
        </p:nvGrpSpPr>
        <p:grpSpPr>
          <a:xfrm rot="5400000">
            <a:off x="10882528" y="5794558"/>
            <a:ext cx="380969" cy="49383"/>
            <a:chOff x="10578164" y="275923"/>
            <a:chExt cx="416551" cy="54000"/>
          </a:xfrm>
        </p:grpSpPr>
        <p:sp>
          <p:nvSpPr>
            <p:cNvPr id="2905" name="Google Shape;2905;p33"/>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6" name="Google Shape;2906;p33"/>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7" name="Google Shape;2907;p33"/>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08" name="Google Shape;2908;p33"/>
          <p:cNvGrpSpPr/>
          <p:nvPr/>
        </p:nvGrpSpPr>
        <p:grpSpPr>
          <a:xfrm rot="5400000">
            <a:off x="10742414" y="5794558"/>
            <a:ext cx="380969" cy="49383"/>
            <a:chOff x="10578164" y="275923"/>
            <a:chExt cx="416551" cy="54000"/>
          </a:xfrm>
        </p:grpSpPr>
        <p:sp>
          <p:nvSpPr>
            <p:cNvPr id="2909" name="Google Shape;2909;p33"/>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0" name="Google Shape;2910;p33"/>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1" name="Google Shape;2911;p33"/>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12" name="Google Shape;2912;p33"/>
          <p:cNvGrpSpPr/>
          <p:nvPr/>
        </p:nvGrpSpPr>
        <p:grpSpPr>
          <a:xfrm rot="5400000">
            <a:off x="11730080" y="6497297"/>
            <a:ext cx="380969" cy="49383"/>
            <a:chOff x="10578164" y="275923"/>
            <a:chExt cx="416551" cy="54000"/>
          </a:xfrm>
        </p:grpSpPr>
        <p:sp>
          <p:nvSpPr>
            <p:cNvPr id="2913" name="Google Shape;2913;p33"/>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4" name="Google Shape;2914;p33"/>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5" name="Google Shape;2915;p33"/>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nvGrpSpPr>
          <p:cNvPr id="2916" name="Google Shape;2916;p33"/>
          <p:cNvGrpSpPr/>
          <p:nvPr/>
        </p:nvGrpSpPr>
        <p:grpSpPr>
          <a:xfrm rot="5400000">
            <a:off x="11589965" y="6497297"/>
            <a:ext cx="380969" cy="49383"/>
            <a:chOff x="10578164" y="275923"/>
            <a:chExt cx="416551" cy="54000"/>
          </a:xfrm>
        </p:grpSpPr>
        <p:sp>
          <p:nvSpPr>
            <p:cNvPr id="2917" name="Google Shape;2917;p33"/>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8" name="Google Shape;2918;p33"/>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9" name="Google Shape;2919;p33"/>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20" name="Google Shape;2920;p33"/>
          <p:cNvGrpSpPr/>
          <p:nvPr/>
        </p:nvGrpSpPr>
        <p:grpSpPr>
          <a:xfrm rot="5400000">
            <a:off x="11449851" y="6497297"/>
            <a:ext cx="380969" cy="49383"/>
            <a:chOff x="10578164" y="275923"/>
            <a:chExt cx="416551" cy="54000"/>
          </a:xfrm>
        </p:grpSpPr>
        <p:sp>
          <p:nvSpPr>
            <p:cNvPr id="2921" name="Google Shape;2921;p33"/>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22" name="Google Shape;2922;p33"/>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23" name="Google Shape;2923;p33"/>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24" name="Google Shape;2924;p33"/>
          <p:cNvGrpSpPr/>
          <p:nvPr/>
        </p:nvGrpSpPr>
        <p:grpSpPr>
          <a:xfrm>
            <a:off x="9398499" y="5493776"/>
            <a:ext cx="1369962" cy="1369872"/>
            <a:chOff x="193211" y="2981037"/>
            <a:chExt cx="924900" cy="924902"/>
          </a:xfrm>
        </p:grpSpPr>
        <p:sp>
          <p:nvSpPr>
            <p:cNvPr id="2925" name="Google Shape;2925;p33"/>
            <p:cNvSpPr/>
            <p:nvPr/>
          </p:nvSpPr>
          <p:spPr>
            <a:xfrm rot="10800000">
              <a:off x="309711" y="3093281"/>
              <a:ext cx="693600" cy="693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26" name="Google Shape;2926;p33"/>
            <p:cNvSpPr/>
            <p:nvPr/>
          </p:nvSpPr>
          <p:spPr>
            <a:xfrm rot="10800000">
              <a:off x="425424" y="3208991"/>
              <a:ext cx="462300" cy="46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27" name="Google Shape;2927;p33"/>
            <p:cNvSpPr/>
            <p:nvPr/>
          </p:nvSpPr>
          <p:spPr>
            <a:xfrm rot="10800000" flipH="1">
              <a:off x="308798" y="3093281"/>
              <a:ext cx="693600" cy="6936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28" name="Google Shape;2928;p33"/>
            <p:cNvSpPr/>
            <p:nvPr/>
          </p:nvSpPr>
          <p:spPr>
            <a:xfrm rot="10800000">
              <a:off x="204658" y="2996939"/>
              <a:ext cx="909000" cy="9090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29" name="Google Shape;2929;p33"/>
            <p:cNvSpPr/>
            <p:nvPr/>
          </p:nvSpPr>
          <p:spPr>
            <a:xfrm rot="10800000" flipH="1">
              <a:off x="193211" y="2981037"/>
              <a:ext cx="924900" cy="924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30" name="Google Shape;2930;p33"/>
            <p:cNvSpPr/>
            <p:nvPr/>
          </p:nvSpPr>
          <p:spPr>
            <a:xfrm rot="10800000" flipH="1">
              <a:off x="424385" y="3208991"/>
              <a:ext cx="462300" cy="462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31" name="Google Shape;2931;p33"/>
            <p:cNvSpPr/>
            <p:nvPr/>
          </p:nvSpPr>
          <p:spPr>
            <a:xfrm rot="10800000" flipH="1">
              <a:off x="539972" y="3324402"/>
              <a:ext cx="231300" cy="231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933" name="Google Shape;2933;p33"/>
          <p:cNvSpPr/>
          <p:nvPr/>
        </p:nvSpPr>
        <p:spPr>
          <a:xfrm rot="5400000" flipH="1">
            <a:off x="8726567" y="6178901"/>
            <a:ext cx="671872" cy="67182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34" name="Google Shape;2934;p33"/>
          <p:cNvSpPr/>
          <p:nvPr/>
        </p:nvSpPr>
        <p:spPr>
          <a:xfrm rot="5400000" flipH="1">
            <a:off x="8054756" y="6180340"/>
            <a:ext cx="671872" cy="671827"/>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35" name="Google Shape;2935;p33"/>
          <p:cNvGrpSpPr/>
          <p:nvPr/>
        </p:nvGrpSpPr>
        <p:grpSpPr>
          <a:xfrm rot="5400000" flipH="1">
            <a:off x="8236209" y="6175733"/>
            <a:ext cx="331582" cy="671419"/>
            <a:chOff x="10628069" y="2437255"/>
            <a:chExt cx="369772" cy="748800"/>
          </a:xfrm>
        </p:grpSpPr>
        <p:cxnSp>
          <p:nvCxnSpPr>
            <p:cNvPr id="2936" name="Google Shape;2936;p33"/>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937" name="Google Shape;2937;p33"/>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938" name="Google Shape;2938;p33"/>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939" name="Google Shape;2939;p33"/>
          <p:cNvSpPr/>
          <p:nvPr/>
        </p:nvSpPr>
        <p:spPr>
          <a:xfrm rot="5400000" flipH="1">
            <a:off x="8877301" y="6332503"/>
            <a:ext cx="355488" cy="355464"/>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0" name="Google Shape;2940;p33"/>
          <p:cNvSpPr/>
          <p:nvPr/>
        </p:nvSpPr>
        <p:spPr>
          <a:xfrm rot="5400000" flipH="1">
            <a:off x="8963224" y="6418420"/>
            <a:ext cx="183965" cy="183953"/>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1" name="Google Shape;2941;p33"/>
          <p:cNvSpPr/>
          <p:nvPr/>
        </p:nvSpPr>
        <p:spPr>
          <a:xfrm flipH="1">
            <a:off x="8053028" y="5505496"/>
            <a:ext cx="671827" cy="6718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6" name="Google Shape;2946;p33"/>
          <p:cNvSpPr/>
          <p:nvPr/>
        </p:nvSpPr>
        <p:spPr>
          <a:xfrm rot="5400000" flipH="1">
            <a:off x="8744498" y="5526413"/>
            <a:ext cx="631436" cy="631393"/>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7" name="Google Shape;2947;p33"/>
          <p:cNvSpPr/>
          <p:nvPr/>
        </p:nvSpPr>
        <p:spPr>
          <a:xfrm rot="5400000" flipH="1">
            <a:off x="8887371" y="5669278"/>
            <a:ext cx="355488" cy="35546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8" name="Google Shape;2948;p33"/>
          <p:cNvSpPr/>
          <p:nvPr/>
        </p:nvSpPr>
        <p:spPr>
          <a:xfrm rot="5400000" flipH="1">
            <a:off x="8973294" y="5755195"/>
            <a:ext cx="183965" cy="183953"/>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2949" name="Google Shape;2949;p33"/>
          <p:cNvPicPr preferRelativeResize="0"/>
          <p:nvPr/>
        </p:nvPicPr>
        <p:blipFill>
          <a:blip r:embed="rId3">
            <a:alphaModFix/>
          </a:blip>
          <a:stretch>
            <a:fillRect/>
          </a:stretch>
        </p:blipFill>
        <p:spPr>
          <a:xfrm>
            <a:off x="0" y="1481325"/>
            <a:ext cx="8051825" cy="5376675"/>
          </a:xfrm>
          <a:prstGeom prst="rect">
            <a:avLst/>
          </a:prstGeom>
          <a:noFill/>
          <a:ln>
            <a:noFill/>
          </a:ln>
        </p:spPr>
      </p:pic>
      <p:grpSp>
        <p:nvGrpSpPr>
          <p:cNvPr id="2950" name="Google Shape;2950;p33"/>
          <p:cNvGrpSpPr/>
          <p:nvPr/>
        </p:nvGrpSpPr>
        <p:grpSpPr>
          <a:xfrm>
            <a:off x="4906282" y="35392"/>
            <a:ext cx="1165503" cy="1165503"/>
            <a:chOff x="4761550" y="1708047"/>
            <a:chExt cx="1516200" cy="1516200"/>
          </a:xfrm>
        </p:grpSpPr>
        <p:sp>
          <p:nvSpPr>
            <p:cNvPr id="2951" name="Google Shape;2951;p33"/>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52" name="Google Shape;2952;p33"/>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53" name="Google Shape;2953;p33"/>
          <p:cNvGrpSpPr/>
          <p:nvPr/>
        </p:nvGrpSpPr>
        <p:grpSpPr>
          <a:xfrm>
            <a:off x="4307018" y="-550246"/>
            <a:ext cx="2367226" cy="2367226"/>
            <a:chOff x="6547473" y="2211197"/>
            <a:chExt cx="2916381" cy="2916381"/>
          </a:xfrm>
        </p:grpSpPr>
        <p:grpSp>
          <p:nvGrpSpPr>
            <p:cNvPr id="2954" name="Google Shape;2954;p33"/>
            <p:cNvGrpSpPr/>
            <p:nvPr/>
          </p:nvGrpSpPr>
          <p:grpSpPr>
            <a:xfrm rot="899960">
              <a:off x="7271820" y="2930231"/>
              <a:ext cx="1491855" cy="1453757"/>
              <a:chOff x="6081577" y="2538982"/>
              <a:chExt cx="1491900" cy="1453800"/>
            </a:xfrm>
          </p:grpSpPr>
          <p:cxnSp>
            <p:nvCxnSpPr>
              <p:cNvPr id="2955" name="Google Shape;2955;p33"/>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2956" name="Google Shape;2956;p33"/>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57" name="Google Shape;2957;p33"/>
            <p:cNvGrpSpPr/>
            <p:nvPr/>
          </p:nvGrpSpPr>
          <p:grpSpPr>
            <a:xfrm>
              <a:off x="7271901" y="2930406"/>
              <a:ext cx="1491900" cy="1453800"/>
              <a:chOff x="6081577" y="2538982"/>
              <a:chExt cx="1491900" cy="1453800"/>
            </a:xfrm>
          </p:grpSpPr>
          <p:cxnSp>
            <p:nvCxnSpPr>
              <p:cNvPr id="2958" name="Google Shape;2958;p33"/>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2959" name="Google Shape;2959;p33"/>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60" name="Google Shape;2960;p33"/>
            <p:cNvGrpSpPr/>
            <p:nvPr/>
          </p:nvGrpSpPr>
          <p:grpSpPr>
            <a:xfrm rot="1800044">
              <a:off x="7166144" y="2821397"/>
              <a:ext cx="1648764" cy="1669163"/>
              <a:chOff x="5978957" y="2443756"/>
              <a:chExt cx="1648800" cy="1669200"/>
            </a:xfrm>
          </p:grpSpPr>
          <p:cxnSp>
            <p:nvCxnSpPr>
              <p:cNvPr id="2961" name="Google Shape;2961;p33"/>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2962" name="Google Shape;2962;p33"/>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63" name="Google Shape;2963;p33"/>
            <p:cNvGrpSpPr/>
            <p:nvPr/>
          </p:nvGrpSpPr>
          <p:grpSpPr>
            <a:xfrm rot="2700000">
              <a:off x="6974573" y="2638285"/>
              <a:ext cx="2062180" cy="2062205"/>
              <a:chOff x="5796364" y="2251931"/>
              <a:chExt cx="2062200" cy="2062225"/>
            </a:xfrm>
          </p:grpSpPr>
          <p:cxnSp>
            <p:nvCxnSpPr>
              <p:cNvPr id="2964" name="Google Shape;2964;p33"/>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2965" name="Google Shape;2965;p33"/>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66" name="Google Shape;2966;p33"/>
            <p:cNvGrpSpPr/>
            <p:nvPr/>
          </p:nvGrpSpPr>
          <p:grpSpPr>
            <a:xfrm rot="3599956">
              <a:off x="7187348" y="2846628"/>
              <a:ext cx="1681463" cy="1619064"/>
              <a:chOff x="5990934" y="2447030"/>
              <a:chExt cx="1681500" cy="1619100"/>
            </a:xfrm>
          </p:grpSpPr>
          <p:cxnSp>
            <p:nvCxnSpPr>
              <p:cNvPr id="2967" name="Google Shape;2967;p33"/>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2968" name="Google Shape;2968;p33"/>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69" name="Google Shape;2969;p33"/>
            <p:cNvGrpSpPr/>
            <p:nvPr/>
          </p:nvGrpSpPr>
          <p:grpSpPr>
            <a:xfrm rot="4500040">
              <a:off x="7271878" y="2930287"/>
              <a:ext cx="1491855" cy="1453757"/>
              <a:chOff x="6081577" y="2538982"/>
              <a:chExt cx="1491900" cy="1453800"/>
            </a:xfrm>
          </p:grpSpPr>
          <p:cxnSp>
            <p:nvCxnSpPr>
              <p:cNvPr id="2970" name="Google Shape;2970;p33"/>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2971" name="Google Shape;2971;p33"/>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2972" name="Google Shape;2972;p33"/>
          <p:cNvSpPr/>
          <p:nvPr/>
        </p:nvSpPr>
        <p:spPr>
          <a:xfrm>
            <a:off x="2" y="14397"/>
            <a:ext cx="607800" cy="607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73" name="Google Shape;2973;p33"/>
          <p:cNvSpPr/>
          <p:nvPr/>
        </p:nvSpPr>
        <p:spPr>
          <a:xfrm>
            <a:off x="10047" y="14955"/>
            <a:ext cx="1194900" cy="1194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974" name="Google Shape;2974;p33"/>
          <p:cNvGrpSpPr/>
          <p:nvPr/>
        </p:nvGrpSpPr>
        <p:grpSpPr>
          <a:xfrm>
            <a:off x="15" y="613938"/>
            <a:ext cx="600286" cy="607801"/>
            <a:chOff x="8943245" y="2438859"/>
            <a:chExt cx="739541" cy="748800"/>
          </a:xfrm>
        </p:grpSpPr>
        <p:cxnSp>
          <p:nvCxnSpPr>
            <p:cNvPr id="2975" name="Google Shape;2975;p33"/>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76" name="Google Shape;2976;p33"/>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77" name="Google Shape;2977;p33"/>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78" name="Google Shape;2978;p33"/>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79" name="Google Shape;2979;p33"/>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980" name="Google Shape;2980;p33"/>
          <p:cNvSpPr/>
          <p:nvPr/>
        </p:nvSpPr>
        <p:spPr>
          <a:xfrm>
            <a:off x="123891" y="165631"/>
            <a:ext cx="890700" cy="890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1" name="Google Shape;2981;p33"/>
          <p:cNvSpPr/>
          <p:nvPr/>
        </p:nvSpPr>
        <p:spPr>
          <a:xfrm>
            <a:off x="283403" y="325143"/>
            <a:ext cx="571500" cy="571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2" name="Google Shape;2982;p33"/>
          <p:cNvSpPr/>
          <p:nvPr/>
        </p:nvSpPr>
        <p:spPr>
          <a:xfrm>
            <a:off x="428590" y="470330"/>
            <a:ext cx="281100" cy="2811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3" name="Google Shape;2983;p33"/>
          <p:cNvSpPr/>
          <p:nvPr/>
        </p:nvSpPr>
        <p:spPr>
          <a:xfrm>
            <a:off x="1209686" y="14397"/>
            <a:ext cx="607800" cy="607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4" name="Google Shape;2984;p33"/>
          <p:cNvSpPr/>
          <p:nvPr/>
        </p:nvSpPr>
        <p:spPr>
          <a:xfrm>
            <a:off x="1208384" y="622495"/>
            <a:ext cx="607800" cy="607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85" name="Google Shape;2985;p33"/>
          <p:cNvGrpSpPr/>
          <p:nvPr/>
        </p:nvGrpSpPr>
        <p:grpSpPr>
          <a:xfrm>
            <a:off x="1367587" y="612636"/>
            <a:ext cx="300144" cy="607801"/>
            <a:chOff x="10628069" y="2437255"/>
            <a:chExt cx="369772" cy="748800"/>
          </a:xfrm>
        </p:grpSpPr>
        <p:cxnSp>
          <p:nvCxnSpPr>
            <p:cNvPr id="2986" name="Google Shape;2986;p33"/>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987" name="Google Shape;2987;p33"/>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988" name="Google Shape;2988;p33"/>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989" name="Google Shape;2989;p33"/>
          <p:cNvSpPr/>
          <p:nvPr/>
        </p:nvSpPr>
        <p:spPr>
          <a:xfrm>
            <a:off x="1357012" y="164327"/>
            <a:ext cx="321900" cy="3219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0" name="Google Shape;2990;p33"/>
          <p:cNvSpPr/>
          <p:nvPr/>
        </p:nvSpPr>
        <p:spPr>
          <a:xfrm>
            <a:off x="1434488" y="241803"/>
            <a:ext cx="166500" cy="166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1" name="Google Shape;2991;p33"/>
          <p:cNvSpPr/>
          <p:nvPr/>
        </p:nvSpPr>
        <p:spPr>
          <a:xfrm rot="5400000">
            <a:off x="1819477" y="624079"/>
            <a:ext cx="607800" cy="607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6" name="Google Shape;2996;p33"/>
          <p:cNvSpPr/>
          <p:nvPr/>
        </p:nvSpPr>
        <p:spPr>
          <a:xfrm>
            <a:off x="1836851" y="34766"/>
            <a:ext cx="571500" cy="5715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7" name="Google Shape;2997;p33"/>
          <p:cNvSpPr/>
          <p:nvPr/>
        </p:nvSpPr>
        <p:spPr>
          <a:xfrm>
            <a:off x="1957296" y="155212"/>
            <a:ext cx="321900" cy="32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8" name="Google Shape;2998;p33"/>
          <p:cNvSpPr/>
          <p:nvPr/>
        </p:nvSpPr>
        <p:spPr>
          <a:xfrm>
            <a:off x="2034772" y="232689"/>
            <a:ext cx="166500" cy="166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09" name="Google Shape;3009;p33"/>
          <p:cNvGrpSpPr/>
          <p:nvPr/>
        </p:nvGrpSpPr>
        <p:grpSpPr>
          <a:xfrm rot="-60142">
            <a:off x="2439771" y="10782"/>
            <a:ext cx="1244948" cy="1244872"/>
            <a:chOff x="3247624" y="213651"/>
            <a:chExt cx="1533709" cy="1533614"/>
          </a:xfrm>
        </p:grpSpPr>
        <p:sp>
          <p:nvSpPr>
            <p:cNvPr id="3010" name="Google Shape;3010;p33"/>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11" name="Google Shape;3011;p33"/>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3012" name="Google Shape;3012;p33"/>
          <p:cNvSpPr/>
          <p:nvPr/>
        </p:nvSpPr>
        <p:spPr>
          <a:xfrm>
            <a:off x="2776293" y="347512"/>
            <a:ext cx="571500" cy="571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13" name="Google Shape;3013;p33"/>
          <p:cNvSpPr/>
          <p:nvPr/>
        </p:nvSpPr>
        <p:spPr>
          <a:xfrm>
            <a:off x="2917249" y="488468"/>
            <a:ext cx="289800" cy="289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14" name="Google Shape;3014;p33"/>
          <p:cNvSpPr/>
          <p:nvPr/>
        </p:nvSpPr>
        <p:spPr>
          <a:xfrm>
            <a:off x="3689092" y="28721"/>
            <a:ext cx="607800" cy="607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15" name="Google Shape;3015;p33"/>
          <p:cNvSpPr/>
          <p:nvPr/>
        </p:nvSpPr>
        <p:spPr>
          <a:xfrm rot="5400000">
            <a:off x="3689203" y="630590"/>
            <a:ext cx="607800" cy="607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16" name="Google Shape;3016;p33"/>
          <p:cNvGrpSpPr/>
          <p:nvPr/>
        </p:nvGrpSpPr>
        <p:grpSpPr>
          <a:xfrm rot="5400000">
            <a:off x="3836180" y="18100"/>
            <a:ext cx="313751" cy="607801"/>
            <a:chOff x="10628069" y="2437255"/>
            <a:chExt cx="369772" cy="748800"/>
          </a:xfrm>
        </p:grpSpPr>
        <p:cxnSp>
          <p:nvCxnSpPr>
            <p:cNvPr id="3017" name="Google Shape;3017;p33"/>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018" name="Google Shape;3018;p33"/>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019" name="Google Shape;3019;p33"/>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3020" name="Google Shape;3020;p33"/>
          <p:cNvGrpSpPr/>
          <p:nvPr/>
        </p:nvGrpSpPr>
        <p:grpSpPr>
          <a:xfrm rot="5400000">
            <a:off x="3841682" y="625713"/>
            <a:ext cx="300144" cy="607801"/>
            <a:chOff x="10628069" y="2437255"/>
            <a:chExt cx="369772" cy="748800"/>
          </a:xfrm>
        </p:grpSpPr>
        <p:cxnSp>
          <p:nvCxnSpPr>
            <p:cNvPr id="3021" name="Google Shape;3021;p33"/>
            <p:cNvCxnSpPr/>
            <p:nvPr/>
          </p:nvCxnSpPr>
          <p:spPr>
            <a:xfrm>
              <a:off x="10997841"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3022" name="Google Shape;3022;p33"/>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3023" name="Google Shape;3023;p33"/>
            <p:cNvCxnSpPr/>
            <p:nvPr/>
          </p:nvCxnSpPr>
          <p:spPr>
            <a:xfrm>
              <a:off x="10628069" y="2437255"/>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3024" name="Google Shape;3024;p33"/>
          <p:cNvSpPr/>
          <p:nvPr/>
        </p:nvSpPr>
        <p:spPr>
          <a:xfrm rot="10800000" flipH="1">
            <a:off x="3685974" y="26823"/>
            <a:ext cx="1211400" cy="12114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025" name="Google Shape;3025;p33"/>
          <p:cNvGrpSpPr/>
          <p:nvPr/>
        </p:nvGrpSpPr>
        <p:grpSpPr>
          <a:xfrm rot="-5400000" flipH="1">
            <a:off x="3840381" y="173042"/>
            <a:ext cx="911701" cy="911701"/>
            <a:chOff x="6214949" y="2511699"/>
            <a:chExt cx="1123200" cy="1123200"/>
          </a:xfrm>
        </p:grpSpPr>
        <p:sp>
          <p:nvSpPr>
            <p:cNvPr id="3026" name="Google Shape;3026;p33"/>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27" name="Google Shape;3027;p33"/>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28" name="Google Shape;3028;p33"/>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3029" name="Google Shape;3029;p33"/>
          <p:cNvSpPr/>
          <p:nvPr/>
        </p:nvSpPr>
        <p:spPr>
          <a:xfrm>
            <a:off x="5348167" y="477400"/>
            <a:ext cx="281100" cy="2811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8" name="Group 147">
            <a:extLst>
              <a:ext uri="{FF2B5EF4-FFF2-40B4-BE49-F238E27FC236}">
                <a16:creationId xmlns:a16="http://schemas.microsoft.com/office/drawing/2014/main" id="{AC9EF9EE-D599-491B-8199-56962355B4E6}"/>
              </a:ext>
            </a:extLst>
          </p:cNvPr>
          <p:cNvGrpSpPr/>
          <p:nvPr/>
        </p:nvGrpSpPr>
        <p:grpSpPr>
          <a:xfrm>
            <a:off x="1817189" y="785091"/>
            <a:ext cx="597248" cy="274360"/>
            <a:chOff x="11184673" y="2647468"/>
            <a:chExt cx="748937" cy="369772"/>
          </a:xfrm>
        </p:grpSpPr>
        <p:cxnSp>
          <p:nvCxnSpPr>
            <p:cNvPr id="149" name="Straight Connector 148">
              <a:extLst>
                <a:ext uri="{FF2B5EF4-FFF2-40B4-BE49-F238E27FC236}">
                  <a16:creationId xmlns:a16="http://schemas.microsoft.com/office/drawing/2014/main" id="{D391B748-23E7-4406-ACDB-709228E3FFD9}"/>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63C2155C-3838-4E7E-8960-2C4DB550589F}"/>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9790AAD-3981-4839-83E7-F734553A4922}"/>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52" name="Group 151">
            <a:extLst>
              <a:ext uri="{FF2B5EF4-FFF2-40B4-BE49-F238E27FC236}">
                <a16:creationId xmlns:a16="http://schemas.microsoft.com/office/drawing/2014/main" id="{52075F00-FEB5-404B-8DAD-F35497A4F07C}"/>
              </a:ext>
            </a:extLst>
          </p:cNvPr>
          <p:cNvGrpSpPr/>
          <p:nvPr/>
        </p:nvGrpSpPr>
        <p:grpSpPr>
          <a:xfrm rot="5400000">
            <a:off x="8039066" y="5674560"/>
            <a:ext cx="692537" cy="372021"/>
            <a:chOff x="11184673" y="2647468"/>
            <a:chExt cx="748937" cy="369772"/>
          </a:xfrm>
        </p:grpSpPr>
        <p:cxnSp>
          <p:nvCxnSpPr>
            <p:cNvPr id="153" name="Straight Connector 152">
              <a:extLst>
                <a:ext uri="{FF2B5EF4-FFF2-40B4-BE49-F238E27FC236}">
                  <a16:creationId xmlns:a16="http://schemas.microsoft.com/office/drawing/2014/main" id="{3C93C3E6-8F6F-4EEB-96DB-F58E2A60265A}"/>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F94FA3C-C04A-4EC9-9CC4-97D9301205D2}"/>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AADBBA59-D211-4417-9581-36BF1EA44B11}"/>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33"/>
        <p:cNvGrpSpPr/>
        <p:nvPr/>
      </p:nvGrpSpPr>
      <p:grpSpPr>
        <a:xfrm>
          <a:off x="0" y="0"/>
          <a:ext cx="0" cy="0"/>
          <a:chOff x="0" y="0"/>
          <a:chExt cx="0" cy="0"/>
        </a:xfrm>
      </p:grpSpPr>
      <p:sp>
        <p:nvSpPr>
          <p:cNvPr id="3034" name="Google Shape;3034;p34"/>
          <p:cNvSpPr txBox="1">
            <a:spLocks noGrp="1"/>
          </p:cNvSpPr>
          <p:nvPr>
            <p:ph type="title"/>
          </p:nvPr>
        </p:nvSpPr>
        <p:spPr>
          <a:xfrm>
            <a:off x="209900" y="2121550"/>
            <a:ext cx="4458300" cy="23772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solidFill>
                  <a:schemeClr val="dk1"/>
                </a:solidFill>
              </a:rPr>
              <a:t>And the bigger the better</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38"/>
        <p:cNvGrpSpPr/>
        <p:nvPr/>
      </p:nvGrpSpPr>
      <p:grpSpPr>
        <a:xfrm>
          <a:off x="0" y="0"/>
          <a:ext cx="0" cy="0"/>
          <a:chOff x="0" y="0"/>
          <a:chExt cx="0" cy="0"/>
        </a:xfrm>
      </p:grpSpPr>
      <p:sp>
        <p:nvSpPr>
          <p:cNvPr id="3039" name="Google Shape;3039;p35"/>
          <p:cNvSpPr txBox="1">
            <a:spLocks noGrp="1"/>
          </p:cNvSpPr>
          <p:nvPr>
            <p:ph type="title" idx="3"/>
          </p:nvPr>
        </p:nvSpPr>
        <p:spPr>
          <a:xfrm>
            <a:off x="4616098" y="2407838"/>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6500">
                <a:solidFill>
                  <a:schemeClr val="accent3"/>
                </a:solidFill>
              </a:rPr>
              <a:t>25%</a:t>
            </a:r>
            <a:endParaRPr sz="6500">
              <a:solidFill>
                <a:schemeClr val="accent3"/>
              </a:solidFill>
            </a:endParaRPr>
          </a:p>
        </p:txBody>
      </p:sp>
      <p:sp>
        <p:nvSpPr>
          <p:cNvPr id="3040" name="Google Shape;3040;p35"/>
          <p:cNvSpPr txBox="1">
            <a:spLocks noGrp="1"/>
          </p:cNvSpPr>
          <p:nvPr>
            <p:ph type="title" idx="4"/>
          </p:nvPr>
        </p:nvSpPr>
        <p:spPr>
          <a:xfrm>
            <a:off x="8047816" y="2407838"/>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6500"/>
              <a:t>75%</a:t>
            </a:r>
            <a:endParaRPr sz="6500"/>
          </a:p>
        </p:txBody>
      </p:sp>
      <p:sp>
        <p:nvSpPr>
          <p:cNvPr id="3041" name="Google Shape;3041;p35"/>
          <p:cNvSpPr/>
          <p:nvPr/>
        </p:nvSpPr>
        <p:spPr>
          <a:xfrm>
            <a:off x="5203475" y="2133200"/>
            <a:ext cx="1737900" cy="1737900"/>
          </a:xfrm>
          <a:prstGeom prst="arc">
            <a:avLst>
              <a:gd name="adj1" fmla="val 10800593"/>
              <a:gd name="adj2" fmla="val 16258372"/>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5"/>
          <p:cNvSpPr/>
          <p:nvPr/>
        </p:nvSpPr>
        <p:spPr>
          <a:xfrm>
            <a:off x="1861800" y="2133200"/>
            <a:ext cx="1737900" cy="1737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5"/>
          <p:cNvSpPr txBox="1">
            <a:spLocks noGrp="1"/>
          </p:cNvSpPr>
          <p:nvPr>
            <p:ph type="title" idx="2"/>
          </p:nvPr>
        </p:nvSpPr>
        <p:spPr>
          <a:xfrm>
            <a:off x="715025" y="8219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Some facts about my cats. </a:t>
            </a:r>
            <a:endParaRPr/>
          </a:p>
        </p:txBody>
      </p:sp>
      <p:sp>
        <p:nvSpPr>
          <p:cNvPr id="3044" name="Google Shape;3044;p35"/>
          <p:cNvSpPr txBox="1">
            <a:spLocks noGrp="1"/>
          </p:cNvSpPr>
          <p:nvPr>
            <p:ph type="body" idx="5"/>
          </p:nvPr>
        </p:nvSpPr>
        <p:spPr>
          <a:xfrm>
            <a:off x="4616107" y="3880838"/>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Traveled by plane. Twice!</a:t>
            </a:r>
            <a:endParaRPr/>
          </a:p>
        </p:txBody>
      </p:sp>
      <p:sp>
        <p:nvSpPr>
          <p:cNvPr id="3045" name="Google Shape;3045;p35"/>
          <p:cNvSpPr txBox="1">
            <a:spLocks noGrp="1"/>
          </p:cNvSpPr>
          <p:nvPr>
            <p:ph type="body" idx="6"/>
          </p:nvPr>
        </p:nvSpPr>
        <p:spPr>
          <a:xfrm>
            <a:off x="1195788" y="3880838"/>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Of my cats are adorable.</a:t>
            </a:r>
            <a:endParaRPr/>
          </a:p>
        </p:txBody>
      </p:sp>
      <p:sp>
        <p:nvSpPr>
          <p:cNvPr id="3046" name="Google Shape;3046;p35"/>
          <p:cNvSpPr txBox="1">
            <a:spLocks noGrp="1"/>
          </p:cNvSpPr>
          <p:nvPr>
            <p:ph type="title"/>
          </p:nvPr>
        </p:nvSpPr>
        <p:spPr>
          <a:xfrm>
            <a:off x="1256538" y="2407838"/>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6500"/>
              <a:t>100%</a:t>
            </a:r>
            <a:endParaRPr sz="6500"/>
          </a:p>
        </p:txBody>
      </p:sp>
      <p:sp>
        <p:nvSpPr>
          <p:cNvPr id="3047" name="Google Shape;3047;p35"/>
          <p:cNvSpPr txBox="1">
            <a:spLocks noGrp="1"/>
          </p:cNvSpPr>
          <p:nvPr>
            <p:ph type="body" idx="1"/>
          </p:nvPr>
        </p:nvSpPr>
        <p:spPr>
          <a:xfrm>
            <a:off x="8047809" y="3891988"/>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Are females.</a:t>
            </a:r>
            <a:endParaRPr/>
          </a:p>
        </p:txBody>
      </p:sp>
      <p:sp>
        <p:nvSpPr>
          <p:cNvPr id="3048" name="Google Shape;3048;p35"/>
          <p:cNvSpPr/>
          <p:nvPr/>
        </p:nvSpPr>
        <p:spPr>
          <a:xfrm>
            <a:off x="8653075" y="2133200"/>
            <a:ext cx="1737900" cy="1737900"/>
          </a:xfrm>
          <a:prstGeom prst="arc">
            <a:avLst>
              <a:gd name="adj1" fmla="val 21504086"/>
              <a:gd name="adj2" fmla="val 16258372"/>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2"/>
        <p:cNvGrpSpPr/>
        <p:nvPr/>
      </p:nvGrpSpPr>
      <p:grpSpPr>
        <a:xfrm>
          <a:off x="0" y="0"/>
          <a:ext cx="0" cy="0"/>
          <a:chOff x="0" y="0"/>
          <a:chExt cx="0" cy="0"/>
        </a:xfrm>
      </p:grpSpPr>
      <p:sp>
        <p:nvSpPr>
          <p:cNvPr id="3053" name="Google Shape;3053;p36"/>
          <p:cNvSpPr txBox="1">
            <a:spLocks noGrp="1"/>
          </p:cNvSpPr>
          <p:nvPr>
            <p:ph type="title"/>
          </p:nvPr>
        </p:nvSpPr>
        <p:spPr>
          <a:xfrm>
            <a:off x="720400" y="898175"/>
            <a:ext cx="1091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Let’s review some facts.</a:t>
            </a:r>
            <a:endParaRPr/>
          </a:p>
        </p:txBody>
      </p:sp>
      <p:sp>
        <p:nvSpPr>
          <p:cNvPr id="3054" name="Google Shape;3054;p36"/>
          <p:cNvSpPr txBox="1">
            <a:spLocks noGrp="1"/>
          </p:cNvSpPr>
          <p:nvPr>
            <p:ph type="subTitle" idx="1"/>
          </p:nvPr>
        </p:nvSpPr>
        <p:spPr>
          <a:xfrm>
            <a:off x="1663250" y="2468400"/>
            <a:ext cx="23076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Elephants</a:t>
            </a:r>
            <a:endParaRPr/>
          </a:p>
        </p:txBody>
      </p:sp>
      <p:sp>
        <p:nvSpPr>
          <p:cNvPr id="3055" name="Google Shape;3055;p36"/>
          <p:cNvSpPr txBox="1">
            <a:spLocks noGrp="1"/>
          </p:cNvSpPr>
          <p:nvPr>
            <p:ph type="body" idx="8"/>
          </p:nvPr>
        </p:nvSpPr>
        <p:spPr>
          <a:xfrm>
            <a:off x="8381787" y="47234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Koalas are even more lazy than cats.</a:t>
            </a:r>
            <a:endParaRPr/>
          </a:p>
        </p:txBody>
      </p:sp>
      <p:sp>
        <p:nvSpPr>
          <p:cNvPr id="3056" name="Google Shape;3056;p36"/>
          <p:cNvSpPr txBox="1">
            <a:spLocks noGrp="1"/>
          </p:cNvSpPr>
          <p:nvPr>
            <p:ph type="subTitle" idx="2"/>
          </p:nvPr>
        </p:nvSpPr>
        <p:spPr>
          <a:xfrm>
            <a:off x="1641650" y="4325125"/>
            <a:ext cx="23292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Dogs</a:t>
            </a:r>
            <a:endParaRPr/>
          </a:p>
        </p:txBody>
      </p:sp>
      <p:sp>
        <p:nvSpPr>
          <p:cNvPr id="3057" name="Google Shape;3057;p36"/>
          <p:cNvSpPr txBox="1">
            <a:spLocks noGrp="1"/>
          </p:cNvSpPr>
          <p:nvPr>
            <p:ph type="body" idx="13"/>
          </p:nvPr>
        </p:nvSpPr>
        <p:spPr>
          <a:xfrm>
            <a:off x="720400" y="28946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Elephants can sense storms.</a:t>
            </a:r>
            <a:endParaRPr/>
          </a:p>
          <a:p>
            <a:pPr marL="0" lvl="0" indent="0" algn="l" rtl="0">
              <a:spcBef>
                <a:spcPts val="2100"/>
              </a:spcBef>
              <a:spcAft>
                <a:spcPts val="2100"/>
              </a:spcAft>
              <a:buNone/>
            </a:pPr>
            <a:endParaRPr/>
          </a:p>
        </p:txBody>
      </p:sp>
      <p:sp>
        <p:nvSpPr>
          <p:cNvPr id="3058" name="Google Shape;3058;p36"/>
          <p:cNvSpPr txBox="1">
            <a:spLocks noGrp="1"/>
          </p:cNvSpPr>
          <p:nvPr>
            <p:ph type="subTitle" idx="3"/>
          </p:nvPr>
        </p:nvSpPr>
        <p:spPr>
          <a:xfrm>
            <a:off x="9324678" y="2477775"/>
            <a:ext cx="23076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Cats</a:t>
            </a:r>
            <a:endParaRPr/>
          </a:p>
        </p:txBody>
      </p:sp>
      <p:sp>
        <p:nvSpPr>
          <p:cNvPr id="3059" name="Google Shape;3059;p36"/>
          <p:cNvSpPr txBox="1">
            <a:spLocks noGrp="1"/>
          </p:cNvSpPr>
          <p:nvPr>
            <p:ph type="body" idx="15"/>
          </p:nvPr>
        </p:nvSpPr>
        <p:spPr>
          <a:xfrm>
            <a:off x="720400" y="47234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Dogs can smell your feelings.</a:t>
            </a:r>
            <a:endParaRPr/>
          </a:p>
        </p:txBody>
      </p:sp>
      <p:sp>
        <p:nvSpPr>
          <p:cNvPr id="3060" name="Google Shape;3060;p36"/>
          <p:cNvSpPr txBox="1">
            <a:spLocks noGrp="1"/>
          </p:cNvSpPr>
          <p:nvPr>
            <p:ph type="subTitle" idx="4"/>
          </p:nvPr>
        </p:nvSpPr>
        <p:spPr>
          <a:xfrm>
            <a:off x="5514825" y="2485750"/>
            <a:ext cx="23076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Pandas</a:t>
            </a:r>
            <a:endParaRPr/>
          </a:p>
        </p:txBody>
      </p:sp>
      <p:sp>
        <p:nvSpPr>
          <p:cNvPr id="3061" name="Google Shape;3061;p36"/>
          <p:cNvSpPr txBox="1">
            <a:spLocks noGrp="1"/>
          </p:cNvSpPr>
          <p:nvPr>
            <p:ph type="subTitle" idx="5"/>
          </p:nvPr>
        </p:nvSpPr>
        <p:spPr>
          <a:xfrm>
            <a:off x="5514679" y="4325125"/>
            <a:ext cx="23076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Kangaroos</a:t>
            </a:r>
            <a:endParaRPr/>
          </a:p>
        </p:txBody>
      </p:sp>
      <p:sp>
        <p:nvSpPr>
          <p:cNvPr id="3062" name="Google Shape;3062;p36"/>
          <p:cNvSpPr txBox="1">
            <a:spLocks noGrp="1"/>
          </p:cNvSpPr>
          <p:nvPr>
            <p:ph type="subTitle" idx="6"/>
          </p:nvPr>
        </p:nvSpPr>
        <p:spPr>
          <a:xfrm>
            <a:off x="9324678" y="4306575"/>
            <a:ext cx="23076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Koalas</a:t>
            </a:r>
            <a:endParaRPr/>
          </a:p>
        </p:txBody>
      </p:sp>
      <p:sp>
        <p:nvSpPr>
          <p:cNvPr id="3063" name="Google Shape;3063;p36"/>
          <p:cNvSpPr txBox="1">
            <a:spLocks noGrp="1"/>
          </p:cNvSpPr>
          <p:nvPr>
            <p:ph type="body" idx="7"/>
          </p:nvPr>
        </p:nvSpPr>
        <p:spPr>
          <a:xfrm>
            <a:off x="4571787" y="28946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Pandas don’t hibernate.</a:t>
            </a:r>
            <a:endParaRPr/>
          </a:p>
        </p:txBody>
      </p:sp>
      <p:sp>
        <p:nvSpPr>
          <p:cNvPr id="3064" name="Google Shape;3064;p36"/>
          <p:cNvSpPr txBox="1">
            <a:spLocks noGrp="1"/>
          </p:cNvSpPr>
          <p:nvPr>
            <p:ph type="body" idx="9"/>
          </p:nvPr>
        </p:nvSpPr>
        <p:spPr>
          <a:xfrm>
            <a:off x="4571787" y="47234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a:buNone/>
            </a:pPr>
            <a:r>
              <a:rPr lang="en"/>
              <a:t>There are more kangaroos than humans in Australia.</a:t>
            </a:r>
            <a:endParaRPr/>
          </a:p>
          <a:p>
            <a:pPr marL="0" lvl="0" indent="0" algn="l" rtl="0">
              <a:spcBef>
                <a:spcPts val="2100"/>
              </a:spcBef>
              <a:spcAft>
                <a:spcPts val="2100"/>
              </a:spcAft>
              <a:buNone/>
            </a:pPr>
            <a:endParaRPr/>
          </a:p>
        </p:txBody>
      </p:sp>
      <p:sp>
        <p:nvSpPr>
          <p:cNvPr id="3065" name="Google Shape;3065;p36"/>
          <p:cNvSpPr txBox="1">
            <a:spLocks noGrp="1"/>
          </p:cNvSpPr>
          <p:nvPr>
            <p:ph type="body" idx="14"/>
          </p:nvPr>
        </p:nvSpPr>
        <p:spPr>
          <a:xfrm>
            <a:off x="8381787" y="28946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Cats use their whiskers as feelers.</a:t>
            </a:r>
            <a:endParaRPr/>
          </a:p>
        </p:txBody>
      </p:sp>
      <p:grpSp>
        <p:nvGrpSpPr>
          <p:cNvPr id="3066" name="Google Shape;3066;p36"/>
          <p:cNvGrpSpPr/>
          <p:nvPr/>
        </p:nvGrpSpPr>
        <p:grpSpPr>
          <a:xfrm>
            <a:off x="4706942" y="2189064"/>
            <a:ext cx="798315" cy="784708"/>
            <a:chOff x="7222892" y="1006464"/>
            <a:chExt cx="798315" cy="784708"/>
          </a:xfrm>
        </p:grpSpPr>
        <p:sp>
          <p:nvSpPr>
            <p:cNvPr id="3067" name="Google Shape;3067;p36"/>
            <p:cNvSpPr/>
            <p:nvPr/>
          </p:nvSpPr>
          <p:spPr>
            <a:xfrm rot="10800000">
              <a:off x="7225243" y="1015072"/>
              <a:ext cx="776100" cy="7761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68" name="Google Shape;3068;p36"/>
            <p:cNvSpPr/>
            <p:nvPr/>
          </p:nvSpPr>
          <p:spPr>
            <a:xfrm>
              <a:off x="7625743" y="1396358"/>
              <a:ext cx="394800" cy="394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69" name="Google Shape;3069;p36"/>
            <p:cNvGrpSpPr/>
            <p:nvPr/>
          </p:nvGrpSpPr>
          <p:grpSpPr>
            <a:xfrm rot="10800000">
              <a:off x="7222892" y="1006464"/>
              <a:ext cx="798315" cy="400936"/>
              <a:chOff x="10576560" y="3328633"/>
              <a:chExt cx="1514255" cy="760500"/>
            </a:xfrm>
          </p:grpSpPr>
          <p:sp>
            <p:nvSpPr>
              <p:cNvPr id="3070" name="Google Shape;3070;p36"/>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71" name="Google Shape;3071;p36"/>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072" name="Google Shape;3072;p36"/>
            <p:cNvSpPr/>
            <p:nvPr/>
          </p:nvSpPr>
          <p:spPr>
            <a:xfrm rot="-5400000" flipH="1">
              <a:off x="7424532" y="1183914"/>
              <a:ext cx="406500" cy="4065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73" name="Google Shape;3073;p36"/>
            <p:cNvSpPr/>
            <p:nvPr/>
          </p:nvSpPr>
          <p:spPr>
            <a:xfrm rot="-5400000">
              <a:off x="7423686" y="1183098"/>
              <a:ext cx="406500" cy="4065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074" name="Google Shape;3074;p36"/>
            <p:cNvGrpSpPr/>
            <p:nvPr/>
          </p:nvGrpSpPr>
          <p:grpSpPr>
            <a:xfrm>
              <a:off x="7468107" y="1225849"/>
              <a:ext cx="310310" cy="310310"/>
              <a:chOff x="9392653" y="5061283"/>
              <a:chExt cx="588600" cy="588600"/>
            </a:xfrm>
          </p:grpSpPr>
          <p:sp>
            <p:nvSpPr>
              <p:cNvPr id="3075" name="Google Shape;3075;p36"/>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76" name="Google Shape;3076;p36"/>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77" name="Google Shape;3077;p36"/>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3078" name="Google Shape;3078;p36"/>
          <p:cNvGrpSpPr/>
          <p:nvPr/>
        </p:nvGrpSpPr>
        <p:grpSpPr>
          <a:xfrm>
            <a:off x="8513190" y="2195787"/>
            <a:ext cx="795529" cy="771300"/>
            <a:chOff x="8016565" y="1013387"/>
            <a:chExt cx="795529" cy="771300"/>
          </a:xfrm>
        </p:grpSpPr>
        <p:sp>
          <p:nvSpPr>
            <p:cNvPr id="3079" name="Google Shape;3079;p36"/>
            <p:cNvSpPr/>
            <p:nvPr/>
          </p:nvSpPr>
          <p:spPr>
            <a:xfrm rot="-5400000" flipH="1">
              <a:off x="8026765" y="1003187"/>
              <a:ext cx="771300" cy="7917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80" name="Google Shape;3080;p36"/>
            <p:cNvSpPr/>
            <p:nvPr/>
          </p:nvSpPr>
          <p:spPr>
            <a:xfrm rot="-5400000">
              <a:off x="8119858" y="1116649"/>
              <a:ext cx="585000" cy="5850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81" name="Google Shape;3081;p36"/>
            <p:cNvSpPr/>
            <p:nvPr/>
          </p:nvSpPr>
          <p:spPr>
            <a:xfrm rot="-5400000">
              <a:off x="8209077" y="1205929"/>
              <a:ext cx="406500" cy="4065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82" name="Google Shape;3082;p36"/>
            <p:cNvSpPr/>
            <p:nvPr/>
          </p:nvSpPr>
          <p:spPr>
            <a:xfrm>
              <a:off x="8417294" y="1020878"/>
              <a:ext cx="394800" cy="394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83" name="Google Shape;3083;p36"/>
            <p:cNvSpPr/>
            <p:nvPr/>
          </p:nvSpPr>
          <p:spPr>
            <a:xfrm>
              <a:off x="8342996" y="1332207"/>
              <a:ext cx="150600" cy="150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84" name="Google Shape;3084;p36"/>
            <p:cNvGrpSpPr/>
            <p:nvPr/>
          </p:nvGrpSpPr>
          <p:grpSpPr>
            <a:xfrm>
              <a:off x="8097336" y="1514039"/>
              <a:ext cx="219606" cy="28469"/>
              <a:chOff x="10578164" y="275923"/>
              <a:chExt cx="416551" cy="54000"/>
            </a:xfrm>
          </p:grpSpPr>
          <p:sp>
            <p:nvSpPr>
              <p:cNvPr id="3085" name="Google Shape;3085;p36"/>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86" name="Google Shape;3086;p36"/>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87" name="Google Shape;3087;p36"/>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088" name="Google Shape;3088;p36"/>
            <p:cNvGrpSpPr/>
            <p:nvPr/>
          </p:nvGrpSpPr>
          <p:grpSpPr>
            <a:xfrm>
              <a:off x="8097336" y="1594801"/>
              <a:ext cx="219606" cy="28469"/>
              <a:chOff x="10578164" y="275923"/>
              <a:chExt cx="416551" cy="54000"/>
            </a:xfrm>
          </p:grpSpPr>
          <p:sp>
            <p:nvSpPr>
              <p:cNvPr id="3089" name="Google Shape;3089;p36"/>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0" name="Google Shape;3090;p36"/>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1" name="Google Shape;3091;p36"/>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092" name="Google Shape;3092;p36"/>
            <p:cNvGrpSpPr/>
            <p:nvPr/>
          </p:nvGrpSpPr>
          <p:grpSpPr>
            <a:xfrm>
              <a:off x="8097336" y="1675563"/>
              <a:ext cx="219606" cy="28469"/>
              <a:chOff x="10578164" y="275923"/>
              <a:chExt cx="416551" cy="54000"/>
            </a:xfrm>
          </p:grpSpPr>
          <p:sp>
            <p:nvSpPr>
              <p:cNvPr id="3093" name="Google Shape;3093;p36"/>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4" name="Google Shape;3094;p36"/>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5" name="Google Shape;3095;p36"/>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096" name="Google Shape;3096;p36"/>
            <p:cNvGrpSpPr/>
            <p:nvPr/>
          </p:nvGrpSpPr>
          <p:grpSpPr>
            <a:xfrm>
              <a:off x="8502414" y="1127564"/>
              <a:ext cx="219606" cy="28469"/>
              <a:chOff x="10578164" y="275923"/>
              <a:chExt cx="416551" cy="54000"/>
            </a:xfrm>
          </p:grpSpPr>
          <p:sp>
            <p:nvSpPr>
              <p:cNvPr id="3097" name="Google Shape;3097;p36"/>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8" name="Google Shape;3098;p36"/>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9" name="Google Shape;3099;p36"/>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100" name="Google Shape;3100;p36"/>
            <p:cNvGrpSpPr/>
            <p:nvPr/>
          </p:nvGrpSpPr>
          <p:grpSpPr>
            <a:xfrm>
              <a:off x="8502414" y="1208327"/>
              <a:ext cx="219606" cy="28469"/>
              <a:chOff x="10578164" y="275923"/>
              <a:chExt cx="416551" cy="54000"/>
            </a:xfrm>
          </p:grpSpPr>
          <p:sp>
            <p:nvSpPr>
              <p:cNvPr id="3101" name="Google Shape;3101;p36"/>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2" name="Google Shape;3102;p36"/>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3" name="Google Shape;3103;p36"/>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104" name="Google Shape;3104;p36"/>
            <p:cNvGrpSpPr/>
            <p:nvPr/>
          </p:nvGrpSpPr>
          <p:grpSpPr>
            <a:xfrm>
              <a:off x="8502414" y="1289089"/>
              <a:ext cx="219606" cy="28469"/>
              <a:chOff x="10578164" y="275923"/>
              <a:chExt cx="416551" cy="54000"/>
            </a:xfrm>
          </p:grpSpPr>
          <p:sp>
            <p:nvSpPr>
              <p:cNvPr id="3105" name="Google Shape;3105;p36"/>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6" name="Google Shape;3106;p36"/>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7" name="Google Shape;3107;p36"/>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2" name="Group 1">
            <a:extLst>
              <a:ext uri="{FF2B5EF4-FFF2-40B4-BE49-F238E27FC236}">
                <a16:creationId xmlns:a16="http://schemas.microsoft.com/office/drawing/2014/main" id="{5726747D-A56C-4D6C-81F1-63080201188A}"/>
              </a:ext>
            </a:extLst>
          </p:cNvPr>
          <p:cNvGrpSpPr/>
          <p:nvPr/>
        </p:nvGrpSpPr>
        <p:grpSpPr>
          <a:xfrm>
            <a:off x="818466" y="2177178"/>
            <a:ext cx="837798" cy="808491"/>
            <a:chOff x="818466" y="2177178"/>
            <a:chExt cx="837798" cy="808491"/>
          </a:xfrm>
        </p:grpSpPr>
        <p:sp>
          <p:nvSpPr>
            <p:cNvPr id="3109" name="Google Shape;3109;p36"/>
            <p:cNvSpPr/>
            <p:nvPr/>
          </p:nvSpPr>
          <p:spPr>
            <a:xfrm>
              <a:off x="835583" y="2185477"/>
              <a:ext cx="818400" cy="787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3" name="Group 112">
              <a:extLst>
                <a:ext uri="{FF2B5EF4-FFF2-40B4-BE49-F238E27FC236}">
                  <a16:creationId xmlns:a16="http://schemas.microsoft.com/office/drawing/2014/main" id="{A4A0FE9B-6335-4403-A37F-0A1638C87CAB}"/>
                </a:ext>
              </a:extLst>
            </p:cNvPr>
            <p:cNvGrpSpPr/>
            <p:nvPr/>
          </p:nvGrpSpPr>
          <p:grpSpPr>
            <a:xfrm>
              <a:off x="818466" y="2189018"/>
              <a:ext cx="832577" cy="692727"/>
              <a:chOff x="3210946" y="234733"/>
              <a:chExt cx="1560780" cy="1298611"/>
            </a:xfrm>
          </p:grpSpPr>
          <p:cxnSp>
            <p:nvCxnSpPr>
              <p:cNvPr id="114" name="Straight Connector 113">
                <a:extLst>
                  <a:ext uri="{FF2B5EF4-FFF2-40B4-BE49-F238E27FC236}">
                    <a16:creationId xmlns:a16="http://schemas.microsoft.com/office/drawing/2014/main" id="{A210E7C1-6B21-4BD4-AAB8-B9CFBF9ADD90}"/>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2C2118E9-8571-4C32-A171-578182D959A5}"/>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6082810-9B7A-4FA7-92E7-36542FB48249}"/>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2606159-2E3E-48AA-B376-30114545E066}"/>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6BE405B6-AD5B-453F-91E2-3EAF0AEE55AB}"/>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B5A989A4-602C-496E-AEAF-9CA22F300A3F}"/>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F6680B-AC79-470E-85F2-9C7C96E106EA}"/>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73E2EC3-C63F-4A9E-806C-2ACC0BBAC60E}"/>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119" name="Google Shape;3119;p36"/>
            <p:cNvGrpSpPr/>
            <p:nvPr/>
          </p:nvGrpSpPr>
          <p:grpSpPr>
            <a:xfrm rot="21540004">
              <a:off x="847723" y="2177178"/>
              <a:ext cx="808541" cy="808491"/>
              <a:chOff x="3247624" y="213651"/>
              <a:chExt cx="1533709" cy="1533614"/>
            </a:xfrm>
          </p:grpSpPr>
          <p:sp>
            <p:nvSpPr>
              <p:cNvPr id="3120" name="Google Shape;3120;p36"/>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21" name="Google Shape;3121;p36"/>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3122" name="Google Shape;3122;p36"/>
            <p:cNvSpPr/>
            <p:nvPr/>
          </p:nvSpPr>
          <p:spPr>
            <a:xfrm>
              <a:off x="1066284" y="2395779"/>
              <a:ext cx="371100" cy="371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23" name="Google Shape;3123;p36"/>
            <p:cNvSpPr/>
            <p:nvPr/>
          </p:nvSpPr>
          <p:spPr>
            <a:xfrm>
              <a:off x="1157828" y="2487323"/>
              <a:ext cx="188100" cy="188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124" name="Google Shape;3124;p36"/>
          <p:cNvGrpSpPr/>
          <p:nvPr/>
        </p:nvGrpSpPr>
        <p:grpSpPr>
          <a:xfrm>
            <a:off x="4707432" y="4043885"/>
            <a:ext cx="797341" cy="789600"/>
            <a:chOff x="8812344" y="1001547"/>
            <a:chExt cx="797341" cy="789600"/>
          </a:xfrm>
        </p:grpSpPr>
        <p:sp>
          <p:nvSpPr>
            <p:cNvPr id="3125" name="Google Shape;3125;p36"/>
            <p:cNvSpPr/>
            <p:nvPr/>
          </p:nvSpPr>
          <p:spPr>
            <a:xfrm>
              <a:off x="8813189" y="1414239"/>
              <a:ext cx="789600" cy="3753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26" name="Google Shape;3126;p36"/>
            <p:cNvSpPr/>
            <p:nvPr/>
          </p:nvSpPr>
          <p:spPr>
            <a:xfrm rot="-5400000" flipH="1">
              <a:off x="8815266" y="1001547"/>
              <a:ext cx="789600" cy="7896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27" name="Google Shape;3127;p36"/>
            <p:cNvSpPr/>
            <p:nvPr/>
          </p:nvSpPr>
          <p:spPr>
            <a:xfrm rot="-5400000" flipH="1">
              <a:off x="9012635" y="1198917"/>
              <a:ext cx="394800" cy="394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28" name="Google Shape;3128;p36"/>
            <p:cNvSpPr/>
            <p:nvPr/>
          </p:nvSpPr>
          <p:spPr>
            <a:xfrm rot="-5400000" flipH="1">
              <a:off x="9111319" y="1297601"/>
              <a:ext cx="197400" cy="197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29" name="Google Shape;3129;p36"/>
            <p:cNvSpPr/>
            <p:nvPr/>
          </p:nvSpPr>
          <p:spPr>
            <a:xfrm rot="-5400000" flipH="1">
              <a:off x="8913951" y="1100232"/>
              <a:ext cx="592200" cy="59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30" name="Google Shape;3130;p36"/>
            <p:cNvSpPr/>
            <p:nvPr/>
          </p:nvSpPr>
          <p:spPr>
            <a:xfrm>
              <a:off x="8812344" y="1022690"/>
              <a:ext cx="394800" cy="394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31" name="Google Shape;3131;p36"/>
            <p:cNvSpPr/>
            <p:nvPr/>
          </p:nvSpPr>
          <p:spPr>
            <a:xfrm rot="-5400000">
              <a:off x="9214886" y="1013519"/>
              <a:ext cx="394800" cy="394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132" name="Google Shape;3132;p36"/>
            <p:cNvGrpSpPr/>
            <p:nvPr/>
          </p:nvGrpSpPr>
          <p:grpSpPr>
            <a:xfrm>
              <a:off x="8912970" y="1016320"/>
              <a:ext cx="595251" cy="394767"/>
              <a:chOff x="10624861" y="3933984"/>
              <a:chExt cx="1115330" cy="748800"/>
            </a:xfrm>
          </p:grpSpPr>
          <p:cxnSp>
            <p:nvCxnSpPr>
              <p:cNvPr id="3133" name="Google Shape;3133;p36"/>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4" name="Google Shape;3134;p36"/>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5" name="Google Shape;3135;p36"/>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6" name="Google Shape;3136;p36"/>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7" name="Google Shape;3137;p36"/>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8" name="Google Shape;3138;p36"/>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9" name="Google Shape;3139;p36"/>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grpSp>
      <p:grpSp>
        <p:nvGrpSpPr>
          <p:cNvPr id="3140" name="Google Shape;3140;p36"/>
          <p:cNvGrpSpPr/>
          <p:nvPr/>
        </p:nvGrpSpPr>
        <p:grpSpPr>
          <a:xfrm>
            <a:off x="855053" y="4045303"/>
            <a:ext cx="786600" cy="786771"/>
            <a:chOff x="9610728" y="-92047"/>
            <a:chExt cx="786600" cy="786771"/>
          </a:xfrm>
        </p:grpSpPr>
        <p:sp>
          <p:nvSpPr>
            <p:cNvPr id="3141" name="Google Shape;3141;p36"/>
            <p:cNvSpPr/>
            <p:nvPr/>
          </p:nvSpPr>
          <p:spPr>
            <a:xfrm>
              <a:off x="9612753" y="-90961"/>
              <a:ext cx="394800" cy="394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42" name="Google Shape;3142;p36"/>
            <p:cNvSpPr/>
            <p:nvPr/>
          </p:nvSpPr>
          <p:spPr>
            <a:xfrm rot="5400000">
              <a:off x="9612762" y="299924"/>
              <a:ext cx="394800" cy="394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143" name="Google Shape;3143;p36"/>
            <p:cNvGrpSpPr/>
            <p:nvPr/>
          </p:nvGrpSpPr>
          <p:grpSpPr>
            <a:xfrm rot="5400000">
              <a:off x="9708160" y="-97450"/>
              <a:ext cx="203781" cy="394767"/>
              <a:chOff x="10628069" y="2437255"/>
              <a:chExt cx="369772" cy="748800"/>
            </a:xfrm>
          </p:grpSpPr>
          <p:cxnSp>
            <p:nvCxnSpPr>
              <p:cNvPr id="3144" name="Google Shape;3144;p36"/>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45" name="Google Shape;3145;p36"/>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146" name="Google Shape;3146;p36"/>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3147" name="Google Shape;3147;p36"/>
            <p:cNvGrpSpPr/>
            <p:nvPr/>
          </p:nvGrpSpPr>
          <p:grpSpPr>
            <a:xfrm rot="5400000">
              <a:off x="9711733" y="297164"/>
              <a:ext cx="194944" cy="394767"/>
              <a:chOff x="10628069" y="2437255"/>
              <a:chExt cx="369772" cy="748800"/>
            </a:xfrm>
          </p:grpSpPr>
          <p:cxnSp>
            <p:nvCxnSpPr>
              <p:cNvPr id="3148" name="Google Shape;3148;p36"/>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149" name="Google Shape;3149;p36"/>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3150" name="Google Shape;3150;p36"/>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151" name="Google Shape;3151;p36"/>
            <p:cNvSpPr/>
            <p:nvPr/>
          </p:nvSpPr>
          <p:spPr>
            <a:xfrm rot="10800000" flipH="1">
              <a:off x="9610728" y="-92047"/>
              <a:ext cx="786600" cy="7866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152" name="Google Shape;3152;p36"/>
            <p:cNvGrpSpPr/>
            <p:nvPr/>
          </p:nvGrpSpPr>
          <p:grpSpPr>
            <a:xfrm rot="-5400000" flipH="1">
              <a:off x="9711108" y="3011"/>
              <a:ext cx="592151" cy="592151"/>
              <a:chOff x="6214949" y="2511699"/>
              <a:chExt cx="1123200" cy="1123200"/>
            </a:xfrm>
          </p:grpSpPr>
          <p:sp>
            <p:nvSpPr>
              <p:cNvPr id="3153" name="Google Shape;3153;p36"/>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54" name="Google Shape;3154;p36"/>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55" name="Google Shape;3155;p36"/>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grpSp>
        <p:nvGrpSpPr>
          <p:cNvPr id="3156" name="Google Shape;3156;p36"/>
          <p:cNvGrpSpPr/>
          <p:nvPr/>
        </p:nvGrpSpPr>
        <p:grpSpPr>
          <a:xfrm>
            <a:off x="8516158" y="4043878"/>
            <a:ext cx="789602" cy="789600"/>
            <a:chOff x="9605845" y="1005653"/>
            <a:chExt cx="789602" cy="789600"/>
          </a:xfrm>
        </p:grpSpPr>
        <p:sp>
          <p:nvSpPr>
            <p:cNvPr id="3157" name="Google Shape;3157;p36"/>
            <p:cNvSpPr/>
            <p:nvPr/>
          </p:nvSpPr>
          <p:spPr>
            <a:xfrm rot="5400000">
              <a:off x="9701601" y="1103615"/>
              <a:ext cx="592200" cy="59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58" name="Google Shape;3158;p36"/>
            <p:cNvSpPr/>
            <p:nvPr/>
          </p:nvSpPr>
          <p:spPr>
            <a:xfrm rot="5400000">
              <a:off x="9800317" y="1202300"/>
              <a:ext cx="394800" cy="394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59" name="Google Shape;3159;p36"/>
            <p:cNvSpPr/>
            <p:nvPr/>
          </p:nvSpPr>
          <p:spPr>
            <a:xfrm rot="5400000" flipH="1">
              <a:off x="9701601" y="1104368"/>
              <a:ext cx="592200" cy="592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60" name="Google Shape;3160;p36"/>
            <p:cNvSpPr/>
            <p:nvPr/>
          </p:nvSpPr>
          <p:spPr>
            <a:xfrm rot="5400000">
              <a:off x="9619347" y="1009404"/>
              <a:ext cx="776100" cy="7761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61" name="Google Shape;3161;p36"/>
            <p:cNvSpPr/>
            <p:nvPr/>
          </p:nvSpPr>
          <p:spPr>
            <a:xfrm rot="5400000" flipH="1">
              <a:off x="9605845" y="1005653"/>
              <a:ext cx="789600" cy="789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62" name="Google Shape;3162;p36"/>
            <p:cNvSpPr/>
            <p:nvPr/>
          </p:nvSpPr>
          <p:spPr>
            <a:xfrm rot="5400000" flipH="1">
              <a:off x="9800317" y="1203084"/>
              <a:ext cx="394800" cy="394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63" name="Google Shape;3163;p36"/>
            <p:cNvSpPr/>
            <p:nvPr/>
          </p:nvSpPr>
          <p:spPr>
            <a:xfrm rot="5400000" flipH="1">
              <a:off x="9899033" y="1301799"/>
              <a:ext cx="197400" cy="197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67"/>
        <p:cNvGrpSpPr/>
        <p:nvPr/>
      </p:nvGrpSpPr>
      <p:grpSpPr>
        <a:xfrm>
          <a:off x="0" y="0"/>
          <a:ext cx="0" cy="0"/>
          <a:chOff x="0" y="0"/>
          <a:chExt cx="0" cy="0"/>
        </a:xfrm>
      </p:grpSpPr>
      <p:sp>
        <p:nvSpPr>
          <p:cNvPr id="3168" name="Google Shape;3168;p37"/>
          <p:cNvSpPr txBox="1">
            <a:spLocks noGrp="1"/>
          </p:cNvSpPr>
          <p:nvPr>
            <p:ph type="title"/>
          </p:nvPr>
        </p:nvSpPr>
        <p:spPr>
          <a:xfrm>
            <a:off x="1189050" y="669575"/>
            <a:ext cx="9707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This is our team!</a:t>
            </a:r>
            <a:endParaRPr/>
          </a:p>
        </p:txBody>
      </p:sp>
      <p:sp>
        <p:nvSpPr>
          <p:cNvPr id="3169" name="Google Shape;3169;p37"/>
          <p:cNvSpPr txBox="1">
            <a:spLocks noGrp="1"/>
          </p:cNvSpPr>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Erika V.</a:t>
            </a:r>
            <a:endParaRPr/>
          </a:p>
        </p:txBody>
      </p:sp>
      <p:sp>
        <p:nvSpPr>
          <p:cNvPr id="3170" name="Google Shape;3170;p37"/>
          <p:cNvSpPr txBox="1">
            <a:spLocks noGrp="1"/>
          </p:cNvSpPr>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John S.</a:t>
            </a:r>
            <a:endParaRPr/>
          </a:p>
        </p:txBody>
      </p:sp>
      <p:sp>
        <p:nvSpPr>
          <p:cNvPr id="3171" name="Google Shape;3171;p37"/>
          <p:cNvSpPr txBox="1">
            <a:spLocks noGrp="1"/>
          </p:cNvSpPr>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Marie M.</a:t>
            </a:r>
            <a:endParaRPr/>
          </a:p>
        </p:txBody>
      </p:sp>
      <p:sp>
        <p:nvSpPr>
          <p:cNvPr id="3172" name="Google Shape;3172;p37"/>
          <p:cNvSpPr txBox="1">
            <a:spLocks noGrp="1"/>
          </p:cNvSpPr>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Lorem ipsum dolor sit amet, consectetuer adipiscing elit. Aenean commodo ligula eget dolor.</a:t>
            </a:r>
            <a:endParaRPr/>
          </a:p>
        </p:txBody>
      </p:sp>
      <p:sp>
        <p:nvSpPr>
          <p:cNvPr id="3173" name="Google Shape;3173;p37"/>
          <p:cNvSpPr txBox="1">
            <a:spLocks noGrp="1"/>
          </p:cNvSpPr>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Lorem ipsum dolor sit amet, consectetuer adipiscing elit. Aenean commodo ligula eget dolor.</a:t>
            </a:r>
            <a:endParaRPr/>
          </a:p>
        </p:txBody>
      </p:sp>
      <p:sp>
        <p:nvSpPr>
          <p:cNvPr id="3174" name="Google Shape;3174;p37"/>
          <p:cNvSpPr txBox="1">
            <a:spLocks noGrp="1"/>
          </p:cNvSpPr>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Lorem ipsum dolor sit amet, consectetuer adipiscing elit. Aenean commodo ligula eget dolor.</a:t>
            </a:r>
            <a:endParaRPr/>
          </a:p>
        </p:txBody>
      </p:sp>
      <p:sp>
        <p:nvSpPr>
          <p:cNvPr id="3175" name="Google Shape;3175;p37"/>
          <p:cNvSpPr/>
          <p:nvPr/>
        </p:nvSpPr>
        <p:spPr>
          <a:xfrm>
            <a:off x="1798642" y="2414438"/>
            <a:ext cx="1393200" cy="139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7"/>
          <p:cNvSpPr/>
          <p:nvPr/>
        </p:nvSpPr>
        <p:spPr>
          <a:xfrm>
            <a:off x="5323717" y="2443167"/>
            <a:ext cx="1393200" cy="1393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7"/>
          <p:cNvSpPr/>
          <p:nvPr/>
        </p:nvSpPr>
        <p:spPr>
          <a:xfrm>
            <a:off x="8847142" y="2443184"/>
            <a:ext cx="1393200" cy="1393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78" name="Google Shape;3178;p37"/>
          <p:cNvPicPr preferRelativeResize="0"/>
          <p:nvPr/>
        </p:nvPicPr>
        <p:blipFill rotWithShape="1">
          <a:blip r:embed="rId3">
            <a:alphaModFix/>
          </a:blip>
          <a:srcRect l="33004" t="8689" r="25212" b="61743"/>
          <a:stretch/>
        </p:blipFill>
        <p:spPr>
          <a:xfrm>
            <a:off x="1800302" y="2435807"/>
            <a:ext cx="1389900" cy="1389900"/>
          </a:xfrm>
          <a:prstGeom prst="ellipse">
            <a:avLst/>
          </a:prstGeom>
          <a:noFill/>
          <a:ln>
            <a:noFill/>
          </a:ln>
        </p:spPr>
      </p:pic>
      <p:pic>
        <p:nvPicPr>
          <p:cNvPr id="3179" name="Google Shape;3179;p37"/>
          <p:cNvPicPr preferRelativeResize="0"/>
          <p:nvPr/>
        </p:nvPicPr>
        <p:blipFill rotWithShape="1">
          <a:blip r:embed="rId4">
            <a:alphaModFix/>
          </a:blip>
          <a:srcRect l="32897" t="19488" r="25727" b="14540"/>
          <a:stretch/>
        </p:blipFill>
        <p:spPr>
          <a:xfrm>
            <a:off x="5325375" y="2444813"/>
            <a:ext cx="1389900" cy="1389900"/>
          </a:xfrm>
          <a:prstGeom prst="ellipse">
            <a:avLst/>
          </a:prstGeom>
          <a:noFill/>
          <a:ln>
            <a:noFill/>
          </a:ln>
        </p:spPr>
      </p:pic>
      <p:pic>
        <p:nvPicPr>
          <p:cNvPr id="3180" name="Google Shape;3180;p37"/>
          <p:cNvPicPr preferRelativeResize="0"/>
          <p:nvPr/>
        </p:nvPicPr>
        <p:blipFill rotWithShape="1">
          <a:blip r:embed="rId5">
            <a:alphaModFix/>
          </a:blip>
          <a:srcRect l="24173" b="50920"/>
          <a:stretch/>
        </p:blipFill>
        <p:spPr>
          <a:xfrm>
            <a:off x="8848802" y="2425127"/>
            <a:ext cx="1389900" cy="1389900"/>
          </a:xfrm>
          <a:prstGeom prst="ellipse">
            <a:avLst/>
          </a:prstGeom>
          <a:noFill/>
          <a:ln>
            <a:noFill/>
          </a:ln>
        </p:spPr>
      </p:pic>
      <p:sp>
        <p:nvSpPr>
          <p:cNvPr id="3181" name="Google Shape;3181;p37"/>
          <p:cNvSpPr/>
          <p:nvPr/>
        </p:nvSpPr>
        <p:spPr>
          <a:xfrm>
            <a:off x="1626300" y="2242100"/>
            <a:ext cx="1737900" cy="1737900"/>
          </a:xfrm>
          <a:prstGeom prst="arc">
            <a:avLst>
              <a:gd name="adj1" fmla="val 16200000"/>
              <a:gd name="adj2" fmla="val 10711291"/>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7"/>
          <p:cNvSpPr/>
          <p:nvPr/>
        </p:nvSpPr>
        <p:spPr>
          <a:xfrm>
            <a:off x="5149725" y="2261800"/>
            <a:ext cx="1737900" cy="1737900"/>
          </a:xfrm>
          <a:prstGeom prst="arc">
            <a:avLst>
              <a:gd name="adj1" fmla="val 13039264"/>
              <a:gd name="adj2" fmla="val 588377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7"/>
          <p:cNvSpPr/>
          <p:nvPr/>
        </p:nvSpPr>
        <p:spPr>
          <a:xfrm>
            <a:off x="8673150" y="2270825"/>
            <a:ext cx="1737900" cy="1737900"/>
          </a:xfrm>
          <a:prstGeom prst="arc">
            <a:avLst>
              <a:gd name="adj1" fmla="val 7836387"/>
              <a:gd name="adj2" fmla="val 20692574"/>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87"/>
        <p:cNvGrpSpPr/>
        <p:nvPr/>
      </p:nvGrpSpPr>
      <p:grpSpPr>
        <a:xfrm>
          <a:off x="0" y="0"/>
          <a:ext cx="0" cy="0"/>
          <a:chOff x="0" y="0"/>
          <a:chExt cx="0" cy="0"/>
        </a:xfrm>
      </p:grpSpPr>
      <p:sp>
        <p:nvSpPr>
          <p:cNvPr id="3188" name="Google Shape;3188;p38"/>
          <p:cNvSpPr txBox="1">
            <a:spLocks noGrp="1"/>
          </p:cNvSpPr>
          <p:nvPr>
            <p:ph type="title"/>
          </p:nvPr>
        </p:nvSpPr>
        <p:spPr>
          <a:xfrm>
            <a:off x="1971100" y="593375"/>
            <a:ext cx="78516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This is an editable world map.</a:t>
            </a:r>
            <a:endParaRPr/>
          </a:p>
        </p:txBody>
      </p:sp>
      <p:sp>
        <p:nvSpPr>
          <p:cNvPr id="3189" name="Google Shape;3189;p38"/>
          <p:cNvSpPr txBox="1">
            <a:spLocks noGrp="1"/>
          </p:cNvSpPr>
          <p:nvPr>
            <p:ph type="subTitle" idx="1"/>
          </p:nvPr>
        </p:nvSpPr>
        <p:spPr>
          <a:xfrm>
            <a:off x="487975" y="5216675"/>
            <a:ext cx="33978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3"/>
                </a:solidFill>
              </a:rPr>
              <a:t>Showcase places</a:t>
            </a:r>
            <a:endParaRPr>
              <a:solidFill>
                <a:schemeClr val="accent3"/>
              </a:solidFill>
            </a:endParaRPr>
          </a:p>
        </p:txBody>
      </p:sp>
      <p:sp>
        <p:nvSpPr>
          <p:cNvPr id="3190" name="Google Shape;3190;p38"/>
          <p:cNvSpPr txBox="1">
            <a:spLocks noGrp="1"/>
          </p:cNvSpPr>
          <p:nvPr>
            <p:ph type="subTitle" idx="2"/>
          </p:nvPr>
        </p:nvSpPr>
        <p:spPr>
          <a:xfrm>
            <a:off x="8500225" y="5247807"/>
            <a:ext cx="3397800" cy="606900"/>
          </a:xfrm>
          <a:prstGeom prst="rect">
            <a:avLst/>
          </a:prstGeom>
        </p:spPr>
        <p:txBody>
          <a:bodyPr spcFirstLastPara="1" wrap="square" lIns="121900" tIns="121900" rIns="121900" bIns="121900" anchor="t" anchorCtr="0">
            <a:noAutofit/>
          </a:bodyPr>
          <a:lstStyle/>
          <a:p>
            <a:pPr marL="0" lvl="0" indent="0" algn="r" rtl="0">
              <a:spcBef>
                <a:spcPts val="0"/>
              </a:spcBef>
              <a:spcAft>
                <a:spcPts val="2100"/>
              </a:spcAft>
              <a:buNone/>
            </a:pPr>
            <a:r>
              <a:rPr lang="en" dirty="0">
                <a:solidFill>
                  <a:schemeClr val="accent4"/>
                </a:solidFill>
              </a:rPr>
              <a:t>100% Editable</a:t>
            </a:r>
            <a:endParaRPr dirty="0">
              <a:solidFill>
                <a:schemeClr val="accent4"/>
              </a:solidFill>
            </a:endParaRPr>
          </a:p>
        </p:txBody>
      </p:sp>
      <p:grpSp>
        <p:nvGrpSpPr>
          <p:cNvPr id="3191" name="Google Shape;3191;p38"/>
          <p:cNvGrpSpPr/>
          <p:nvPr/>
        </p:nvGrpSpPr>
        <p:grpSpPr>
          <a:xfrm>
            <a:off x="1971109" y="1803913"/>
            <a:ext cx="7944879" cy="3615709"/>
            <a:chOff x="275475" y="1342375"/>
            <a:chExt cx="7012250" cy="3021400"/>
          </a:xfrm>
        </p:grpSpPr>
        <p:sp>
          <p:nvSpPr>
            <p:cNvPr id="3192" name="Google Shape;3192;p38"/>
            <p:cNvSpPr/>
            <p:nvPr/>
          </p:nvSpPr>
          <p:spPr>
            <a:xfrm>
              <a:off x="4871175" y="2237375"/>
              <a:ext cx="257375" cy="209425"/>
            </a:xfrm>
            <a:custGeom>
              <a:avLst/>
              <a:gdLst/>
              <a:ahLst/>
              <a:cxnLst/>
              <a:rect l="l" t="t" r="r" b="b"/>
              <a:pathLst>
                <a:path w="10295" h="8377" extrusionOk="0">
                  <a:moveTo>
                    <a:pt x="10100" y="993"/>
                  </a:moveTo>
                  <a:lnTo>
                    <a:pt x="9324" y="993"/>
                  </a:lnTo>
                  <a:lnTo>
                    <a:pt x="8788" y="913"/>
                  </a:lnTo>
                  <a:lnTo>
                    <a:pt x="8434" y="1335"/>
                  </a:lnTo>
                  <a:lnTo>
                    <a:pt x="8126" y="1427"/>
                  </a:lnTo>
                  <a:lnTo>
                    <a:pt x="7921" y="1621"/>
                  </a:lnTo>
                  <a:lnTo>
                    <a:pt x="7544" y="1313"/>
                  </a:lnTo>
                  <a:lnTo>
                    <a:pt x="7407" y="548"/>
                  </a:lnTo>
                  <a:lnTo>
                    <a:pt x="7179" y="502"/>
                  </a:lnTo>
                  <a:lnTo>
                    <a:pt x="7179" y="217"/>
                  </a:lnTo>
                  <a:lnTo>
                    <a:pt x="6722" y="0"/>
                  </a:lnTo>
                  <a:lnTo>
                    <a:pt x="6471" y="331"/>
                  </a:lnTo>
                  <a:lnTo>
                    <a:pt x="6506" y="708"/>
                  </a:lnTo>
                  <a:lnTo>
                    <a:pt x="6414" y="833"/>
                  </a:lnTo>
                  <a:lnTo>
                    <a:pt x="5958" y="822"/>
                  </a:lnTo>
                  <a:lnTo>
                    <a:pt x="5832" y="1244"/>
                  </a:lnTo>
                  <a:lnTo>
                    <a:pt x="5536" y="1061"/>
                  </a:lnTo>
                  <a:lnTo>
                    <a:pt x="5068" y="1358"/>
                  </a:lnTo>
                  <a:lnTo>
                    <a:pt x="4805" y="1244"/>
                  </a:lnTo>
                  <a:lnTo>
                    <a:pt x="4189" y="1050"/>
                  </a:lnTo>
                  <a:lnTo>
                    <a:pt x="3778" y="1050"/>
                  </a:lnTo>
                  <a:lnTo>
                    <a:pt x="3550" y="1016"/>
                  </a:lnTo>
                  <a:lnTo>
                    <a:pt x="3139" y="776"/>
                  </a:lnTo>
                  <a:lnTo>
                    <a:pt x="3093" y="1107"/>
                  </a:lnTo>
                  <a:lnTo>
                    <a:pt x="2511" y="1278"/>
                  </a:lnTo>
                  <a:lnTo>
                    <a:pt x="2523" y="2020"/>
                  </a:lnTo>
                  <a:lnTo>
                    <a:pt x="2169" y="2305"/>
                  </a:lnTo>
                  <a:lnTo>
                    <a:pt x="1598" y="2431"/>
                  </a:lnTo>
                  <a:lnTo>
                    <a:pt x="1541" y="2853"/>
                  </a:lnTo>
                  <a:lnTo>
                    <a:pt x="982" y="2967"/>
                  </a:lnTo>
                  <a:lnTo>
                    <a:pt x="138" y="2625"/>
                  </a:lnTo>
                  <a:lnTo>
                    <a:pt x="69" y="3766"/>
                  </a:lnTo>
                  <a:lnTo>
                    <a:pt x="1" y="4439"/>
                  </a:lnTo>
                  <a:lnTo>
                    <a:pt x="354" y="4565"/>
                  </a:lnTo>
                  <a:lnTo>
                    <a:pt x="126" y="5067"/>
                  </a:lnTo>
                  <a:lnTo>
                    <a:pt x="514" y="5798"/>
                  </a:lnTo>
                  <a:lnTo>
                    <a:pt x="674" y="6368"/>
                  </a:lnTo>
                  <a:lnTo>
                    <a:pt x="1279" y="6528"/>
                  </a:lnTo>
                  <a:lnTo>
                    <a:pt x="1439" y="7099"/>
                  </a:lnTo>
                  <a:lnTo>
                    <a:pt x="879" y="7920"/>
                  </a:lnTo>
                  <a:lnTo>
                    <a:pt x="2249" y="8377"/>
                  </a:lnTo>
                  <a:lnTo>
                    <a:pt x="3002" y="8251"/>
                  </a:lnTo>
                  <a:lnTo>
                    <a:pt x="3481" y="8365"/>
                  </a:lnTo>
                  <a:lnTo>
                    <a:pt x="3607" y="8160"/>
                  </a:lnTo>
                  <a:lnTo>
                    <a:pt x="4143" y="8240"/>
                  </a:lnTo>
                  <a:lnTo>
                    <a:pt x="5091" y="7863"/>
                  </a:lnTo>
                  <a:lnTo>
                    <a:pt x="4976" y="7099"/>
                  </a:lnTo>
                  <a:lnTo>
                    <a:pt x="5307" y="6585"/>
                  </a:lnTo>
                  <a:lnTo>
                    <a:pt x="5878" y="6585"/>
                  </a:lnTo>
                  <a:lnTo>
                    <a:pt x="5901" y="6334"/>
                  </a:lnTo>
                  <a:lnTo>
                    <a:pt x="6471" y="6208"/>
                  </a:lnTo>
                  <a:lnTo>
                    <a:pt x="6768" y="6300"/>
                  </a:lnTo>
                  <a:lnTo>
                    <a:pt x="7019" y="6037"/>
                  </a:lnTo>
                  <a:lnTo>
                    <a:pt x="6859" y="5501"/>
                  </a:lnTo>
                  <a:lnTo>
                    <a:pt x="7076" y="4953"/>
                  </a:lnTo>
                  <a:lnTo>
                    <a:pt x="7498" y="4725"/>
                  </a:lnTo>
                  <a:lnTo>
                    <a:pt x="7076" y="4131"/>
                  </a:lnTo>
                  <a:lnTo>
                    <a:pt x="7795" y="4154"/>
                  </a:lnTo>
                  <a:lnTo>
                    <a:pt x="7932" y="3823"/>
                  </a:lnTo>
                  <a:lnTo>
                    <a:pt x="7818" y="3469"/>
                  </a:lnTo>
                  <a:lnTo>
                    <a:pt x="8103" y="3081"/>
                  </a:lnTo>
                  <a:lnTo>
                    <a:pt x="7898" y="2625"/>
                  </a:lnTo>
                  <a:lnTo>
                    <a:pt x="7624" y="2226"/>
                  </a:lnTo>
                  <a:lnTo>
                    <a:pt x="7966" y="1826"/>
                  </a:lnTo>
                  <a:lnTo>
                    <a:pt x="8731" y="1643"/>
                  </a:lnTo>
                  <a:lnTo>
                    <a:pt x="9553" y="1529"/>
                  </a:lnTo>
                  <a:lnTo>
                    <a:pt x="9895" y="1358"/>
                  </a:lnTo>
                  <a:lnTo>
                    <a:pt x="10294" y="125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3" name="Google Shape;3193;p38"/>
            <p:cNvSpPr/>
            <p:nvPr/>
          </p:nvSpPr>
          <p:spPr>
            <a:xfrm>
              <a:off x="3951650" y="3212825"/>
              <a:ext cx="249075" cy="306150"/>
            </a:xfrm>
            <a:custGeom>
              <a:avLst/>
              <a:gdLst/>
              <a:ahLst/>
              <a:cxnLst/>
              <a:rect l="l" t="t" r="r" b="b"/>
              <a:pathLst>
                <a:path w="9963" h="12246" extrusionOk="0">
                  <a:moveTo>
                    <a:pt x="3857" y="1313"/>
                  </a:moveTo>
                  <a:lnTo>
                    <a:pt x="1484" y="1301"/>
                  </a:lnTo>
                  <a:lnTo>
                    <a:pt x="1221" y="1404"/>
                  </a:lnTo>
                  <a:lnTo>
                    <a:pt x="970" y="1381"/>
                  </a:lnTo>
                  <a:lnTo>
                    <a:pt x="651" y="1518"/>
                  </a:lnTo>
                  <a:lnTo>
                    <a:pt x="571" y="1689"/>
                  </a:lnTo>
                  <a:lnTo>
                    <a:pt x="970" y="2260"/>
                  </a:lnTo>
                  <a:lnTo>
                    <a:pt x="1130" y="2865"/>
                  </a:lnTo>
                  <a:lnTo>
                    <a:pt x="1358" y="3744"/>
                  </a:lnTo>
                  <a:lnTo>
                    <a:pt x="1119" y="4109"/>
                  </a:lnTo>
                  <a:lnTo>
                    <a:pt x="1073" y="4291"/>
                  </a:lnTo>
                  <a:lnTo>
                    <a:pt x="1256" y="4839"/>
                  </a:lnTo>
                  <a:lnTo>
                    <a:pt x="1472" y="5387"/>
                  </a:lnTo>
                  <a:lnTo>
                    <a:pt x="1701" y="5706"/>
                  </a:lnTo>
                  <a:lnTo>
                    <a:pt x="1746" y="6220"/>
                  </a:lnTo>
                  <a:lnTo>
                    <a:pt x="1644" y="6905"/>
                  </a:lnTo>
                  <a:lnTo>
                    <a:pt x="1381" y="7304"/>
                  </a:lnTo>
                  <a:lnTo>
                    <a:pt x="913" y="7909"/>
                  </a:lnTo>
                  <a:lnTo>
                    <a:pt x="731" y="8274"/>
                  </a:lnTo>
                  <a:lnTo>
                    <a:pt x="457" y="9084"/>
                  </a:lnTo>
                  <a:lnTo>
                    <a:pt x="411" y="9472"/>
                  </a:lnTo>
                  <a:lnTo>
                    <a:pt x="126" y="10317"/>
                  </a:lnTo>
                  <a:lnTo>
                    <a:pt x="0" y="11104"/>
                  </a:lnTo>
                  <a:lnTo>
                    <a:pt x="69" y="11675"/>
                  </a:lnTo>
                  <a:lnTo>
                    <a:pt x="457" y="11504"/>
                  </a:lnTo>
                  <a:lnTo>
                    <a:pt x="925" y="11355"/>
                  </a:lnTo>
                  <a:lnTo>
                    <a:pt x="1438" y="11367"/>
                  </a:lnTo>
                  <a:lnTo>
                    <a:pt x="1895" y="11789"/>
                  </a:lnTo>
                  <a:lnTo>
                    <a:pt x="2032" y="11732"/>
                  </a:lnTo>
                  <a:lnTo>
                    <a:pt x="5238" y="11686"/>
                  </a:lnTo>
                  <a:lnTo>
                    <a:pt x="5763" y="12109"/>
                  </a:lnTo>
                  <a:lnTo>
                    <a:pt x="7681" y="12246"/>
                  </a:lnTo>
                  <a:lnTo>
                    <a:pt x="9141" y="11880"/>
                  </a:lnTo>
                  <a:lnTo>
                    <a:pt x="8651" y="11310"/>
                  </a:lnTo>
                  <a:lnTo>
                    <a:pt x="8137" y="10568"/>
                  </a:lnTo>
                  <a:lnTo>
                    <a:pt x="8251" y="7681"/>
                  </a:lnTo>
                  <a:lnTo>
                    <a:pt x="9906" y="7692"/>
                  </a:lnTo>
                  <a:lnTo>
                    <a:pt x="9826" y="7373"/>
                  </a:lnTo>
                  <a:lnTo>
                    <a:pt x="9963" y="7030"/>
                  </a:lnTo>
                  <a:lnTo>
                    <a:pt x="9826" y="6608"/>
                  </a:lnTo>
                  <a:lnTo>
                    <a:pt x="9929" y="6174"/>
                  </a:lnTo>
                  <a:lnTo>
                    <a:pt x="9860" y="5889"/>
                  </a:lnTo>
                  <a:lnTo>
                    <a:pt x="9484" y="5832"/>
                  </a:lnTo>
                  <a:lnTo>
                    <a:pt x="8993" y="5980"/>
                  </a:lnTo>
                  <a:lnTo>
                    <a:pt x="8651" y="5946"/>
                  </a:lnTo>
                  <a:lnTo>
                    <a:pt x="8445" y="6037"/>
                  </a:lnTo>
                  <a:lnTo>
                    <a:pt x="8514" y="4953"/>
                  </a:lnTo>
                  <a:lnTo>
                    <a:pt x="8251" y="4622"/>
                  </a:lnTo>
                  <a:lnTo>
                    <a:pt x="8206" y="4052"/>
                  </a:lnTo>
                  <a:lnTo>
                    <a:pt x="8331" y="3515"/>
                  </a:lnTo>
                  <a:lnTo>
                    <a:pt x="8160" y="3173"/>
                  </a:lnTo>
                  <a:lnTo>
                    <a:pt x="8160" y="2602"/>
                  </a:lnTo>
                  <a:lnTo>
                    <a:pt x="7190" y="2602"/>
                  </a:lnTo>
                  <a:lnTo>
                    <a:pt x="7258" y="2271"/>
                  </a:lnTo>
                  <a:lnTo>
                    <a:pt x="6847" y="2271"/>
                  </a:lnTo>
                  <a:lnTo>
                    <a:pt x="6802" y="2431"/>
                  </a:lnTo>
                  <a:lnTo>
                    <a:pt x="6323" y="2465"/>
                  </a:lnTo>
                  <a:lnTo>
                    <a:pt x="6106" y="3002"/>
                  </a:lnTo>
                  <a:lnTo>
                    <a:pt x="5980" y="3230"/>
                  </a:lnTo>
                  <a:lnTo>
                    <a:pt x="5546" y="3093"/>
                  </a:lnTo>
                  <a:lnTo>
                    <a:pt x="5284" y="3230"/>
                  </a:lnTo>
                  <a:lnTo>
                    <a:pt x="4748" y="3298"/>
                  </a:lnTo>
                  <a:lnTo>
                    <a:pt x="4451" y="2831"/>
                  </a:lnTo>
                  <a:lnTo>
                    <a:pt x="4268" y="2522"/>
                  </a:lnTo>
                  <a:lnTo>
                    <a:pt x="4040" y="1986"/>
                  </a:lnTo>
                  <a:close/>
                  <a:moveTo>
                    <a:pt x="742" y="1130"/>
                  </a:moveTo>
                  <a:lnTo>
                    <a:pt x="776" y="742"/>
                  </a:lnTo>
                  <a:lnTo>
                    <a:pt x="902" y="503"/>
                  </a:lnTo>
                  <a:lnTo>
                    <a:pt x="1187" y="320"/>
                  </a:lnTo>
                  <a:lnTo>
                    <a:pt x="902" y="0"/>
                  </a:lnTo>
                  <a:lnTo>
                    <a:pt x="651" y="160"/>
                  </a:lnTo>
                  <a:lnTo>
                    <a:pt x="331" y="548"/>
                  </a:lnTo>
                  <a:lnTo>
                    <a:pt x="537" y="123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4" name="Google Shape;3194;p38"/>
            <p:cNvSpPr/>
            <p:nvPr/>
          </p:nvSpPr>
          <p:spPr>
            <a:xfrm>
              <a:off x="4073750" y="2143225"/>
              <a:ext cx="34275" cy="68200"/>
            </a:xfrm>
            <a:custGeom>
              <a:avLst/>
              <a:gdLst/>
              <a:ahLst/>
              <a:cxnLst/>
              <a:rect l="l" t="t" r="r" b="b"/>
              <a:pathLst>
                <a:path w="1371" h="2728" extrusionOk="0">
                  <a:moveTo>
                    <a:pt x="286" y="0"/>
                  </a:moveTo>
                  <a:lnTo>
                    <a:pt x="1" y="445"/>
                  </a:lnTo>
                  <a:lnTo>
                    <a:pt x="69" y="719"/>
                  </a:lnTo>
                  <a:lnTo>
                    <a:pt x="69" y="719"/>
                  </a:lnTo>
                  <a:lnTo>
                    <a:pt x="217" y="856"/>
                  </a:lnTo>
                  <a:lnTo>
                    <a:pt x="138" y="1130"/>
                  </a:lnTo>
                  <a:lnTo>
                    <a:pt x="126" y="1746"/>
                  </a:lnTo>
                  <a:lnTo>
                    <a:pt x="229" y="2168"/>
                  </a:lnTo>
                  <a:lnTo>
                    <a:pt x="651" y="2477"/>
                  </a:lnTo>
                  <a:lnTo>
                    <a:pt x="685" y="2671"/>
                  </a:lnTo>
                  <a:lnTo>
                    <a:pt x="822" y="2728"/>
                  </a:lnTo>
                  <a:lnTo>
                    <a:pt x="1130" y="2294"/>
                  </a:lnTo>
                  <a:lnTo>
                    <a:pt x="1142" y="1997"/>
                  </a:lnTo>
                  <a:lnTo>
                    <a:pt x="1370" y="1872"/>
                  </a:lnTo>
                  <a:lnTo>
                    <a:pt x="1370" y="1643"/>
                  </a:lnTo>
                  <a:lnTo>
                    <a:pt x="1039" y="1415"/>
                  </a:lnTo>
                  <a:lnTo>
                    <a:pt x="914" y="1039"/>
                  </a:lnTo>
                  <a:lnTo>
                    <a:pt x="971" y="742"/>
                  </a:lnTo>
                  <a:lnTo>
                    <a:pt x="971" y="742"/>
                  </a:lnTo>
                  <a:lnTo>
                    <a:pt x="902" y="411"/>
                  </a:lnTo>
                  <a:lnTo>
                    <a:pt x="708" y="331"/>
                  </a:lnTo>
                  <a:lnTo>
                    <a:pt x="526" y="103"/>
                  </a:lnTo>
                  <a:lnTo>
                    <a:pt x="343" y="17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5" name="Google Shape;3195;p38"/>
            <p:cNvSpPr/>
            <p:nvPr/>
          </p:nvSpPr>
          <p:spPr>
            <a:xfrm>
              <a:off x="4728800" y="2520950"/>
              <a:ext cx="92750" cy="80775"/>
            </a:xfrm>
            <a:custGeom>
              <a:avLst/>
              <a:gdLst/>
              <a:ahLst/>
              <a:cxnLst/>
              <a:rect l="l" t="t" r="r" b="b"/>
              <a:pathLst>
                <a:path w="3710" h="3231" extrusionOk="0">
                  <a:moveTo>
                    <a:pt x="3527" y="320"/>
                  </a:moveTo>
                  <a:lnTo>
                    <a:pt x="3345" y="1"/>
                  </a:lnTo>
                  <a:lnTo>
                    <a:pt x="2911" y="560"/>
                  </a:lnTo>
                  <a:lnTo>
                    <a:pt x="2386" y="1142"/>
                  </a:lnTo>
                  <a:lnTo>
                    <a:pt x="1918" y="1758"/>
                  </a:lnTo>
                  <a:lnTo>
                    <a:pt x="1439" y="1724"/>
                  </a:lnTo>
                  <a:lnTo>
                    <a:pt x="788" y="1701"/>
                  </a:lnTo>
                  <a:lnTo>
                    <a:pt x="184" y="1838"/>
                  </a:lnTo>
                  <a:lnTo>
                    <a:pt x="149" y="1599"/>
                  </a:lnTo>
                  <a:lnTo>
                    <a:pt x="1" y="1644"/>
                  </a:lnTo>
                  <a:lnTo>
                    <a:pt x="58" y="1861"/>
                  </a:lnTo>
                  <a:lnTo>
                    <a:pt x="435" y="2774"/>
                  </a:lnTo>
                  <a:lnTo>
                    <a:pt x="2831" y="3230"/>
                  </a:lnTo>
                  <a:lnTo>
                    <a:pt x="2968" y="3036"/>
                  </a:lnTo>
                  <a:lnTo>
                    <a:pt x="2957" y="2671"/>
                  </a:lnTo>
                  <a:lnTo>
                    <a:pt x="3151" y="2295"/>
                  </a:lnTo>
                  <a:lnTo>
                    <a:pt x="3117" y="1930"/>
                  </a:lnTo>
                  <a:lnTo>
                    <a:pt x="3459" y="1747"/>
                  </a:lnTo>
                  <a:lnTo>
                    <a:pt x="3299" y="1621"/>
                  </a:lnTo>
                  <a:lnTo>
                    <a:pt x="3311" y="1028"/>
                  </a:lnTo>
                  <a:lnTo>
                    <a:pt x="3710" y="102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6" name="Google Shape;3196;p38"/>
            <p:cNvSpPr/>
            <p:nvPr/>
          </p:nvSpPr>
          <p:spPr>
            <a:xfrm>
              <a:off x="2369900" y="3607675"/>
              <a:ext cx="310150" cy="748675"/>
            </a:xfrm>
            <a:custGeom>
              <a:avLst/>
              <a:gdLst/>
              <a:ahLst/>
              <a:cxnLst/>
              <a:rect l="l" t="t" r="r" b="b"/>
              <a:pathLst>
                <a:path w="12406" h="29947" extrusionOk="0">
                  <a:moveTo>
                    <a:pt x="10283" y="29901"/>
                  </a:moveTo>
                  <a:lnTo>
                    <a:pt x="10409" y="29467"/>
                  </a:lnTo>
                  <a:lnTo>
                    <a:pt x="9370" y="29262"/>
                  </a:lnTo>
                  <a:lnTo>
                    <a:pt x="8263" y="28748"/>
                  </a:lnTo>
                  <a:lnTo>
                    <a:pt x="7659" y="28086"/>
                  </a:lnTo>
                  <a:lnTo>
                    <a:pt x="7225" y="27687"/>
                  </a:lnTo>
                  <a:lnTo>
                    <a:pt x="8069" y="29615"/>
                  </a:lnTo>
                  <a:lnTo>
                    <a:pt x="8777" y="29615"/>
                  </a:lnTo>
                  <a:lnTo>
                    <a:pt x="9199" y="29638"/>
                  </a:lnTo>
                  <a:lnTo>
                    <a:pt x="9667" y="29946"/>
                  </a:lnTo>
                  <a:close/>
                  <a:moveTo>
                    <a:pt x="3094" y="218"/>
                  </a:moveTo>
                  <a:lnTo>
                    <a:pt x="2032" y="1"/>
                  </a:lnTo>
                  <a:lnTo>
                    <a:pt x="1462" y="811"/>
                  </a:lnTo>
                  <a:lnTo>
                    <a:pt x="1587" y="1039"/>
                  </a:lnTo>
                  <a:lnTo>
                    <a:pt x="1427" y="1987"/>
                  </a:lnTo>
                  <a:lnTo>
                    <a:pt x="629" y="2443"/>
                  </a:lnTo>
                  <a:lnTo>
                    <a:pt x="857" y="3949"/>
                  </a:lnTo>
                  <a:lnTo>
                    <a:pt x="731" y="4235"/>
                  </a:lnTo>
                  <a:lnTo>
                    <a:pt x="1017" y="4589"/>
                  </a:lnTo>
                  <a:lnTo>
                    <a:pt x="560" y="5159"/>
                  </a:lnTo>
                  <a:lnTo>
                    <a:pt x="195" y="6004"/>
                  </a:lnTo>
                  <a:lnTo>
                    <a:pt x="58" y="6837"/>
                  </a:lnTo>
                  <a:lnTo>
                    <a:pt x="309" y="7715"/>
                  </a:lnTo>
                  <a:lnTo>
                    <a:pt x="1" y="8640"/>
                  </a:lnTo>
                  <a:lnTo>
                    <a:pt x="708" y="10203"/>
                  </a:lnTo>
                  <a:lnTo>
                    <a:pt x="937" y="10374"/>
                  </a:lnTo>
                  <a:lnTo>
                    <a:pt x="1119" y="11208"/>
                  </a:lnTo>
                  <a:lnTo>
                    <a:pt x="891" y="12098"/>
                  </a:lnTo>
                  <a:lnTo>
                    <a:pt x="1085" y="12862"/>
                  </a:lnTo>
                  <a:lnTo>
                    <a:pt x="674" y="13479"/>
                  </a:lnTo>
                  <a:lnTo>
                    <a:pt x="891" y="14323"/>
                  </a:lnTo>
                  <a:lnTo>
                    <a:pt x="1359" y="15225"/>
                  </a:lnTo>
                  <a:lnTo>
                    <a:pt x="1005" y="15567"/>
                  </a:lnTo>
                  <a:lnTo>
                    <a:pt x="1051" y="16377"/>
                  </a:lnTo>
                  <a:lnTo>
                    <a:pt x="1142" y="17290"/>
                  </a:lnTo>
                  <a:lnTo>
                    <a:pt x="1621" y="18374"/>
                  </a:lnTo>
                  <a:lnTo>
                    <a:pt x="1393" y="18546"/>
                  </a:lnTo>
                  <a:lnTo>
                    <a:pt x="1907" y="19561"/>
                  </a:lnTo>
                  <a:lnTo>
                    <a:pt x="2340" y="19881"/>
                  </a:lnTo>
                  <a:lnTo>
                    <a:pt x="2226" y="20257"/>
                  </a:lnTo>
                  <a:lnTo>
                    <a:pt x="2626" y="20440"/>
                  </a:lnTo>
                  <a:lnTo>
                    <a:pt x="2820" y="20771"/>
                  </a:lnTo>
                  <a:lnTo>
                    <a:pt x="2557" y="20931"/>
                  </a:lnTo>
                  <a:lnTo>
                    <a:pt x="2820" y="21456"/>
                  </a:lnTo>
                  <a:lnTo>
                    <a:pt x="2968" y="22620"/>
                  </a:lnTo>
                  <a:lnTo>
                    <a:pt x="2877" y="23384"/>
                  </a:lnTo>
                  <a:lnTo>
                    <a:pt x="3128" y="23841"/>
                  </a:lnTo>
                  <a:lnTo>
                    <a:pt x="3116" y="24389"/>
                  </a:lnTo>
                  <a:lnTo>
                    <a:pt x="2728" y="24777"/>
                  </a:lnTo>
                  <a:lnTo>
                    <a:pt x="3174" y="25724"/>
                  </a:lnTo>
                  <a:lnTo>
                    <a:pt x="3539" y="26032"/>
                  </a:lnTo>
                  <a:lnTo>
                    <a:pt x="3984" y="25975"/>
                  </a:lnTo>
                  <a:lnTo>
                    <a:pt x="4246" y="26637"/>
                  </a:lnTo>
                  <a:lnTo>
                    <a:pt x="4737" y="27150"/>
                  </a:lnTo>
                  <a:lnTo>
                    <a:pt x="6449" y="27265"/>
                  </a:lnTo>
                  <a:lnTo>
                    <a:pt x="7134" y="27390"/>
                  </a:lnTo>
                  <a:lnTo>
                    <a:pt x="7453" y="27447"/>
                  </a:lnTo>
                  <a:lnTo>
                    <a:pt x="6780" y="26934"/>
                  </a:lnTo>
                  <a:lnTo>
                    <a:pt x="6198" y="26032"/>
                  </a:lnTo>
                  <a:lnTo>
                    <a:pt x="6323" y="25621"/>
                  </a:lnTo>
                  <a:lnTo>
                    <a:pt x="6825" y="25267"/>
                  </a:lnTo>
                  <a:lnTo>
                    <a:pt x="6894" y="24240"/>
                  </a:lnTo>
                  <a:lnTo>
                    <a:pt x="7567" y="23738"/>
                  </a:lnTo>
                  <a:lnTo>
                    <a:pt x="7533" y="22939"/>
                  </a:lnTo>
                  <a:lnTo>
                    <a:pt x="6791" y="22757"/>
                  </a:lnTo>
                  <a:lnTo>
                    <a:pt x="5878" y="22106"/>
                  </a:lnTo>
                  <a:lnTo>
                    <a:pt x="5867" y="21444"/>
                  </a:lnTo>
                  <a:lnTo>
                    <a:pt x="6278" y="20999"/>
                  </a:lnTo>
                  <a:lnTo>
                    <a:pt x="6951" y="20988"/>
                  </a:lnTo>
                  <a:lnTo>
                    <a:pt x="6985" y="20508"/>
                  </a:lnTo>
                  <a:lnTo>
                    <a:pt x="6814" y="19641"/>
                  </a:lnTo>
                  <a:lnTo>
                    <a:pt x="7225" y="19082"/>
                  </a:lnTo>
                  <a:lnTo>
                    <a:pt x="7807" y="18819"/>
                  </a:lnTo>
                  <a:lnTo>
                    <a:pt x="7453" y="18363"/>
                  </a:lnTo>
                  <a:lnTo>
                    <a:pt x="7134" y="18648"/>
                  </a:lnTo>
                  <a:lnTo>
                    <a:pt x="6563" y="18374"/>
                  </a:lnTo>
                  <a:lnTo>
                    <a:pt x="6209" y="17484"/>
                  </a:lnTo>
                  <a:lnTo>
                    <a:pt x="6426" y="17256"/>
                  </a:lnTo>
                  <a:lnTo>
                    <a:pt x="7225" y="17587"/>
                  </a:lnTo>
                  <a:lnTo>
                    <a:pt x="7932" y="17461"/>
                  </a:lnTo>
                  <a:lnTo>
                    <a:pt x="8298" y="17142"/>
                  </a:lnTo>
                  <a:lnTo>
                    <a:pt x="8035" y="16708"/>
                  </a:lnTo>
                  <a:lnTo>
                    <a:pt x="8024" y="16024"/>
                  </a:lnTo>
                  <a:lnTo>
                    <a:pt x="7738" y="15476"/>
                  </a:lnTo>
                  <a:lnTo>
                    <a:pt x="8560" y="15567"/>
                  </a:lnTo>
                  <a:lnTo>
                    <a:pt x="10021" y="15373"/>
                  </a:lnTo>
                  <a:lnTo>
                    <a:pt x="11002" y="14894"/>
                  </a:lnTo>
                  <a:lnTo>
                    <a:pt x="11470" y="13707"/>
                  </a:lnTo>
                  <a:lnTo>
                    <a:pt x="11436" y="13250"/>
                  </a:lnTo>
                  <a:lnTo>
                    <a:pt x="10877" y="12851"/>
                  </a:lnTo>
                  <a:lnTo>
                    <a:pt x="10865" y="12212"/>
                  </a:lnTo>
                  <a:lnTo>
                    <a:pt x="9747" y="11424"/>
                  </a:lnTo>
                  <a:lnTo>
                    <a:pt x="9701" y="10957"/>
                  </a:lnTo>
                  <a:lnTo>
                    <a:pt x="9644" y="10352"/>
                  </a:lnTo>
                  <a:lnTo>
                    <a:pt x="9781" y="10158"/>
                  </a:lnTo>
                  <a:lnTo>
                    <a:pt x="9621" y="9256"/>
                  </a:lnTo>
                  <a:lnTo>
                    <a:pt x="9667" y="8332"/>
                  </a:lnTo>
                  <a:lnTo>
                    <a:pt x="9736" y="7601"/>
                  </a:lnTo>
                  <a:lnTo>
                    <a:pt x="10580" y="6380"/>
                  </a:lnTo>
                  <a:lnTo>
                    <a:pt x="11333" y="5490"/>
                  </a:lnTo>
                  <a:lnTo>
                    <a:pt x="11801" y="5125"/>
                  </a:lnTo>
                  <a:lnTo>
                    <a:pt x="12406" y="4623"/>
                  </a:lnTo>
                  <a:lnTo>
                    <a:pt x="12326" y="3892"/>
                  </a:lnTo>
                  <a:lnTo>
                    <a:pt x="11892" y="3367"/>
                  </a:lnTo>
                  <a:lnTo>
                    <a:pt x="11516" y="3539"/>
                  </a:lnTo>
                  <a:lnTo>
                    <a:pt x="11470" y="4349"/>
                  </a:lnTo>
                  <a:lnTo>
                    <a:pt x="10865" y="5034"/>
                  </a:lnTo>
                  <a:lnTo>
                    <a:pt x="10261" y="5193"/>
                  </a:lnTo>
                  <a:lnTo>
                    <a:pt x="9382" y="5045"/>
                  </a:lnTo>
                  <a:lnTo>
                    <a:pt x="8560" y="4794"/>
                  </a:lnTo>
                  <a:lnTo>
                    <a:pt x="9165" y="3424"/>
                  </a:lnTo>
                  <a:lnTo>
                    <a:pt x="9005" y="3025"/>
                  </a:lnTo>
                  <a:lnTo>
                    <a:pt x="8161" y="2671"/>
                  </a:lnTo>
                  <a:lnTo>
                    <a:pt x="7134" y="1998"/>
                  </a:lnTo>
                  <a:lnTo>
                    <a:pt x="6483" y="1850"/>
                  </a:lnTo>
                  <a:lnTo>
                    <a:pt x="4885" y="366"/>
                  </a:lnTo>
                  <a:lnTo>
                    <a:pt x="4737" y="183"/>
                  </a:lnTo>
                  <a:lnTo>
                    <a:pt x="3847" y="138"/>
                  </a:lnTo>
                  <a:lnTo>
                    <a:pt x="3619" y="86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7" name="Google Shape;3197;p38"/>
            <p:cNvSpPr/>
            <p:nvPr/>
          </p:nvSpPr>
          <p:spPr>
            <a:xfrm>
              <a:off x="4521975" y="2175175"/>
              <a:ext cx="63650" cy="56500"/>
            </a:xfrm>
            <a:custGeom>
              <a:avLst/>
              <a:gdLst/>
              <a:ahLst/>
              <a:cxnLst/>
              <a:rect l="l" t="t" r="r" b="b"/>
              <a:pathLst>
                <a:path w="2546" h="2260" extrusionOk="0">
                  <a:moveTo>
                    <a:pt x="2545" y="2237"/>
                  </a:moveTo>
                  <a:lnTo>
                    <a:pt x="2408" y="1609"/>
                  </a:lnTo>
                  <a:lnTo>
                    <a:pt x="2054" y="1450"/>
                  </a:lnTo>
                  <a:lnTo>
                    <a:pt x="1701" y="1210"/>
                  </a:lnTo>
                  <a:lnTo>
                    <a:pt x="1838" y="925"/>
                  </a:lnTo>
                  <a:lnTo>
                    <a:pt x="1404" y="605"/>
                  </a:lnTo>
                  <a:lnTo>
                    <a:pt x="1495" y="400"/>
                  </a:lnTo>
                  <a:lnTo>
                    <a:pt x="1187" y="240"/>
                  </a:lnTo>
                  <a:lnTo>
                    <a:pt x="982" y="0"/>
                  </a:lnTo>
                  <a:lnTo>
                    <a:pt x="0" y="137"/>
                  </a:lnTo>
                  <a:lnTo>
                    <a:pt x="183" y="457"/>
                  </a:lnTo>
                  <a:lnTo>
                    <a:pt x="183" y="890"/>
                  </a:lnTo>
                  <a:lnTo>
                    <a:pt x="788" y="1107"/>
                  </a:lnTo>
                  <a:lnTo>
                    <a:pt x="1130" y="1381"/>
                  </a:lnTo>
                  <a:lnTo>
                    <a:pt x="1267" y="1347"/>
                  </a:lnTo>
                  <a:lnTo>
                    <a:pt x="1529" y="1598"/>
                  </a:lnTo>
                  <a:lnTo>
                    <a:pt x="1849" y="1598"/>
                  </a:lnTo>
                  <a:lnTo>
                    <a:pt x="1883" y="1735"/>
                  </a:lnTo>
                  <a:lnTo>
                    <a:pt x="2283" y="226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8" name="Google Shape;3198;p38"/>
            <p:cNvSpPr/>
            <p:nvPr/>
          </p:nvSpPr>
          <p:spPr>
            <a:xfrm>
              <a:off x="5901700" y="3354050"/>
              <a:ext cx="798875" cy="747525"/>
            </a:xfrm>
            <a:custGeom>
              <a:avLst/>
              <a:gdLst/>
              <a:ahLst/>
              <a:cxnLst/>
              <a:rect l="l" t="t" r="r" b="b"/>
              <a:pathLst>
                <a:path w="31955" h="29901" extrusionOk="0">
                  <a:moveTo>
                    <a:pt x="19778" y="27390"/>
                  </a:moveTo>
                  <a:lnTo>
                    <a:pt x="19344" y="27321"/>
                  </a:lnTo>
                  <a:lnTo>
                    <a:pt x="19082" y="27732"/>
                  </a:lnTo>
                  <a:lnTo>
                    <a:pt x="18990" y="28508"/>
                  </a:lnTo>
                  <a:lnTo>
                    <a:pt x="18694" y="29079"/>
                  </a:lnTo>
                  <a:lnTo>
                    <a:pt x="18625" y="29832"/>
                  </a:lnTo>
                  <a:lnTo>
                    <a:pt x="19047" y="29855"/>
                  </a:lnTo>
                  <a:lnTo>
                    <a:pt x="19162" y="29900"/>
                  </a:lnTo>
                  <a:lnTo>
                    <a:pt x="20109" y="29284"/>
                  </a:lnTo>
                  <a:lnTo>
                    <a:pt x="20189" y="29535"/>
                  </a:lnTo>
                  <a:lnTo>
                    <a:pt x="20759" y="28828"/>
                  </a:lnTo>
                  <a:lnTo>
                    <a:pt x="21216" y="28519"/>
                  </a:lnTo>
                  <a:lnTo>
                    <a:pt x="21855" y="27481"/>
                  </a:lnTo>
                  <a:lnTo>
                    <a:pt x="21455" y="27401"/>
                  </a:lnTo>
                  <a:lnTo>
                    <a:pt x="20771" y="27572"/>
                  </a:lnTo>
                  <a:lnTo>
                    <a:pt x="20291" y="27709"/>
                  </a:lnTo>
                  <a:close/>
                  <a:moveTo>
                    <a:pt x="26922" y="2808"/>
                  </a:moveTo>
                  <a:lnTo>
                    <a:pt x="26990" y="2488"/>
                  </a:lnTo>
                  <a:lnTo>
                    <a:pt x="27013" y="1975"/>
                  </a:lnTo>
                  <a:lnTo>
                    <a:pt x="26785" y="1518"/>
                  </a:lnTo>
                  <a:lnTo>
                    <a:pt x="26796" y="1130"/>
                  </a:lnTo>
                  <a:lnTo>
                    <a:pt x="26614" y="1016"/>
                  </a:lnTo>
                  <a:lnTo>
                    <a:pt x="26625" y="457"/>
                  </a:lnTo>
                  <a:lnTo>
                    <a:pt x="26454" y="0"/>
                  </a:lnTo>
                  <a:lnTo>
                    <a:pt x="26123" y="343"/>
                  </a:lnTo>
                  <a:lnTo>
                    <a:pt x="26066" y="594"/>
                  </a:lnTo>
                  <a:lnTo>
                    <a:pt x="25849" y="1096"/>
                  </a:lnTo>
                  <a:lnTo>
                    <a:pt x="25598" y="1587"/>
                  </a:lnTo>
                  <a:lnTo>
                    <a:pt x="25678" y="1883"/>
                  </a:lnTo>
                  <a:lnTo>
                    <a:pt x="25507" y="2066"/>
                  </a:lnTo>
                  <a:lnTo>
                    <a:pt x="25290" y="2751"/>
                  </a:lnTo>
                  <a:lnTo>
                    <a:pt x="25313" y="3276"/>
                  </a:lnTo>
                  <a:lnTo>
                    <a:pt x="25210" y="3538"/>
                  </a:lnTo>
                  <a:lnTo>
                    <a:pt x="25256" y="3983"/>
                  </a:lnTo>
                  <a:lnTo>
                    <a:pt x="24879" y="4691"/>
                  </a:lnTo>
                  <a:lnTo>
                    <a:pt x="24697" y="5193"/>
                  </a:lnTo>
                  <a:lnTo>
                    <a:pt x="24457" y="5604"/>
                  </a:lnTo>
                  <a:lnTo>
                    <a:pt x="24206" y="6094"/>
                  </a:lnTo>
                  <a:lnTo>
                    <a:pt x="23624" y="6391"/>
                  </a:lnTo>
                  <a:lnTo>
                    <a:pt x="22928" y="6094"/>
                  </a:lnTo>
                  <a:lnTo>
                    <a:pt x="22859" y="5809"/>
                  </a:lnTo>
                  <a:lnTo>
                    <a:pt x="22494" y="5581"/>
                  </a:lnTo>
                  <a:lnTo>
                    <a:pt x="22266" y="5581"/>
                  </a:lnTo>
                  <a:lnTo>
                    <a:pt x="21798" y="5033"/>
                  </a:lnTo>
                  <a:lnTo>
                    <a:pt x="21444" y="4725"/>
                  </a:lnTo>
                  <a:lnTo>
                    <a:pt x="20885" y="4440"/>
                  </a:lnTo>
                  <a:lnTo>
                    <a:pt x="20326" y="3938"/>
                  </a:lnTo>
                  <a:lnTo>
                    <a:pt x="20314" y="3675"/>
                  </a:lnTo>
                  <a:lnTo>
                    <a:pt x="20668" y="3241"/>
                  </a:lnTo>
                  <a:lnTo>
                    <a:pt x="20976" y="2785"/>
                  </a:lnTo>
                  <a:lnTo>
                    <a:pt x="20930" y="2408"/>
                  </a:lnTo>
                  <a:lnTo>
                    <a:pt x="21204" y="2386"/>
                  </a:lnTo>
                  <a:lnTo>
                    <a:pt x="21558" y="2020"/>
                  </a:lnTo>
                  <a:lnTo>
                    <a:pt x="21843" y="1541"/>
                  </a:lnTo>
                  <a:lnTo>
                    <a:pt x="21524" y="1085"/>
                  </a:lnTo>
                  <a:lnTo>
                    <a:pt x="21319" y="1256"/>
                  </a:lnTo>
                  <a:lnTo>
                    <a:pt x="21033" y="1187"/>
                  </a:lnTo>
                  <a:lnTo>
                    <a:pt x="20531" y="1438"/>
                  </a:lnTo>
                  <a:lnTo>
                    <a:pt x="20075" y="1153"/>
                  </a:lnTo>
                  <a:lnTo>
                    <a:pt x="19835" y="1256"/>
                  </a:lnTo>
                  <a:lnTo>
                    <a:pt x="19184" y="1027"/>
                  </a:lnTo>
                  <a:lnTo>
                    <a:pt x="18808" y="639"/>
                  </a:lnTo>
                  <a:lnTo>
                    <a:pt x="18306" y="423"/>
                  </a:lnTo>
                  <a:lnTo>
                    <a:pt x="17861" y="560"/>
                  </a:lnTo>
                  <a:lnTo>
                    <a:pt x="18420" y="856"/>
                  </a:lnTo>
                  <a:lnTo>
                    <a:pt x="18374" y="1313"/>
                  </a:lnTo>
                  <a:lnTo>
                    <a:pt x="17689" y="1484"/>
                  </a:lnTo>
                  <a:lnTo>
                    <a:pt x="17290" y="1381"/>
                  </a:lnTo>
                  <a:lnTo>
                    <a:pt x="16776" y="1701"/>
                  </a:lnTo>
                  <a:lnTo>
                    <a:pt x="16366" y="2226"/>
                  </a:lnTo>
                  <a:lnTo>
                    <a:pt x="16446" y="2443"/>
                  </a:lnTo>
                  <a:lnTo>
                    <a:pt x="16069" y="2682"/>
                  </a:lnTo>
                  <a:lnTo>
                    <a:pt x="15578" y="3413"/>
                  </a:lnTo>
                  <a:lnTo>
                    <a:pt x="15669" y="3903"/>
                  </a:lnTo>
                  <a:lnTo>
                    <a:pt x="15179" y="3823"/>
                  </a:lnTo>
                  <a:lnTo>
                    <a:pt x="14677" y="3823"/>
                  </a:lnTo>
                  <a:lnTo>
                    <a:pt x="14323" y="3276"/>
                  </a:lnTo>
                  <a:lnTo>
                    <a:pt x="13798" y="2865"/>
                  </a:lnTo>
                  <a:lnTo>
                    <a:pt x="13398" y="2979"/>
                  </a:lnTo>
                  <a:lnTo>
                    <a:pt x="13022" y="3105"/>
                  </a:lnTo>
                  <a:lnTo>
                    <a:pt x="12988" y="3333"/>
                  </a:lnTo>
                  <a:lnTo>
                    <a:pt x="12645" y="3241"/>
                  </a:lnTo>
                  <a:lnTo>
                    <a:pt x="12600" y="3493"/>
                  </a:lnTo>
                  <a:lnTo>
                    <a:pt x="12166" y="3652"/>
                  </a:lnTo>
                  <a:lnTo>
                    <a:pt x="11926" y="4006"/>
                  </a:lnTo>
                  <a:lnTo>
                    <a:pt x="11424" y="4451"/>
                  </a:lnTo>
                  <a:lnTo>
                    <a:pt x="11230" y="5136"/>
                  </a:lnTo>
                  <a:lnTo>
                    <a:pt x="10899" y="4953"/>
                  </a:lnTo>
                  <a:lnTo>
                    <a:pt x="10591" y="5387"/>
                  </a:lnTo>
                  <a:lnTo>
                    <a:pt x="10796" y="5821"/>
                  </a:lnTo>
                  <a:lnTo>
                    <a:pt x="10431" y="5992"/>
                  </a:lnTo>
                  <a:lnTo>
                    <a:pt x="10226" y="5204"/>
                  </a:lnTo>
                  <a:lnTo>
                    <a:pt x="9541" y="5980"/>
                  </a:lnTo>
                  <a:lnTo>
                    <a:pt x="9427" y="6471"/>
                  </a:lnTo>
                  <a:lnTo>
                    <a:pt x="9336" y="6836"/>
                  </a:lnTo>
                  <a:lnTo>
                    <a:pt x="8788" y="7304"/>
                  </a:lnTo>
                  <a:lnTo>
                    <a:pt x="8503" y="7783"/>
                  </a:lnTo>
                  <a:lnTo>
                    <a:pt x="8000" y="8183"/>
                  </a:lnTo>
                  <a:lnTo>
                    <a:pt x="7133" y="8457"/>
                  </a:lnTo>
                  <a:lnTo>
                    <a:pt x="6688" y="8434"/>
                  </a:lnTo>
                  <a:lnTo>
                    <a:pt x="6483" y="8514"/>
                  </a:lnTo>
                  <a:lnTo>
                    <a:pt x="6323" y="8719"/>
                  </a:lnTo>
                  <a:lnTo>
                    <a:pt x="5821" y="8811"/>
                  </a:lnTo>
                  <a:lnTo>
                    <a:pt x="5147" y="9153"/>
                  </a:lnTo>
                  <a:lnTo>
                    <a:pt x="4953" y="9039"/>
                  </a:lnTo>
                  <a:lnTo>
                    <a:pt x="4577" y="9119"/>
                  </a:lnTo>
                  <a:lnTo>
                    <a:pt x="3926" y="9438"/>
                  </a:lnTo>
                  <a:lnTo>
                    <a:pt x="3470" y="9826"/>
                  </a:lnTo>
                  <a:lnTo>
                    <a:pt x="2785" y="10123"/>
                  </a:lnTo>
                  <a:lnTo>
                    <a:pt x="2340" y="10751"/>
                  </a:lnTo>
                  <a:lnTo>
                    <a:pt x="2397" y="10066"/>
                  </a:lnTo>
                  <a:lnTo>
                    <a:pt x="1963" y="10728"/>
                  </a:lnTo>
                  <a:lnTo>
                    <a:pt x="1941" y="11253"/>
                  </a:lnTo>
                  <a:lnTo>
                    <a:pt x="1758" y="11709"/>
                  </a:lnTo>
                  <a:lnTo>
                    <a:pt x="1541" y="11926"/>
                  </a:lnTo>
                  <a:lnTo>
                    <a:pt x="1359" y="12451"/>
                  </a:lnTo>
                  <a:lnTo>
                    <a:pt x="1484" y="12725"/>
                  </a:lnTo>
                  <a:lnTo>
                    <a:pt x="1507" y="13010"/>
                  </a:lnTo>
                  <a:lnTo>
                    <a:pt x="1735" y="13729"/>
                  </a:lnTo>
                  <a:lnTo>
                    <a:pt x="1632" y="14197"/>
                  </a:lnTo>
                  <a:lnTo>
                    <a:pt x="1484" y="13832"/>
                  </a:lnTo>
                  <a:lnTo>
                    <a:pt x="1165" y="13581"/>
                  </a:lnTo>
                  <a:lnTo>
                    <a:pt x="1222" y="14425"/>
                  </a:lnTo>
                  <a:lnTo>
                    <a:pt x="971" y="14026"/>
                  </a:lnTo>
                  <a:lnTo>
                    <a:pt x="993" y="14425"/>
                  </a:lnTo>
                  <a:lnTo>
                    <a:pt x="1244" y="15133"/>
                  </a:lnTo>
                  <a:lnTo>
                    <a:pt x="1165" y="15852"/>
                  </a:lnTo>
                  <a:lnTo>
                    <a:pt x="1404" y="16206"/>
                  </a:lnTo>
                  <a:lnTo>
                    <a:pt x="1347" y="16480"/>
                  </a:lnTo>
                  <a:lnTo>
                    <a:pt x="1473" y="17062"/>
                  </a:lnTo>
                  <a:lnTo>
                    <a:pt x="1290" y="17575"/>
                  </a:lnTo>
                  <a:lnTo>
                    <a:pt x="1244" y="18089"/>
                  </a:lnTo>
                  <a:lnTo>
                    <a:pt x="1347" y="19013"/>
                  </a:lnTo>
                  <a:lnTo>
                    <a:pt x="1244" y="19549"/>
                  </a:lnTo>
                  <a:lnTo>
                    <a:pt x="936" y="20177"/>
                  </a:lnTo>
                  <a:lnTo>
                    <a:pt x="845" y="20497"/>
                  </a:lnTo>
                  <a:lnTo>
                    <a:pt x="628" y="20713"/>
                  </a:lnTo>
                  <a:lnTo>
                    <a:pt x="217" y="20828"/>
                  </a:lnTo>
                  <a:lnTo>
                    <a:pt x="1" y="21353"/>
                  </a:lnTo>
                  <a:lnTo>
                    <a:pt x="343" y="21524"/>
                  </a:lnTo>
                  <a:lnTo>
                    <a:pt x="914" y="22117"/>
                  </a:lnTo>
                  <a:lnTo>
                    <a:pt x="1427" y="22117"/>
                  </a:lnTo>
                  <a:lnTo>
                    <a:pt x="1975" y="22151"/>
                  </a:lnTo>
                  <a:lnTo>
                    <a:pt x="2443" y="21855"/>
                  </a:lnTo>
                  <a:lnTo>
                    <a:pt x="2933" y="21604"/>
                  </a:lnTo>
                  <a:lnTo>
                    <a:pt x="3127" y="21638"/>
                  </a:lnTo>
                  <a:lnTo>
                    <a:pt x="3767" y="21159"/>
                  </a:lnTo>
                  <a:lnTo>
                    <a:pt x="4314" y="21113"/>
                  </a:lnTo>
                  <a:lnTo>
                    <a:pt x="4896" y="21010"/>
                  </a:lnTo>
                  <a:lnTo>
                    <a:pt x="5501" y="21181"/>
                  </a:lnTo>
                  <a:lnTo>
                    <a:pt x="6015" y="21102"/>
                  </a:lnTo>
                  <a:lnTo>
                    <a:pt x="6665" y="21067"/>
                  </a:lnTo>
                  <a:lnTo>
                    <a:pt x="7099" y="20702"/>
                  </a:lnTo>
                  <a:lnTo>
                    <a:pt x="7418" y="20234"/>
                  </a:lnTo>
                  <a:lnTo>
                    <a:pt x="8160" y="20017"/>
                  </a:lnTo>
                  <a:lnTo>
                    <a:pt x="9153" y="19561"/>
                  </a:lnTo>
                  <a:lnTo>
                    <a:pt x="9861" y="19618"/>
                  </a:lnTo>
                  <a:lnTo>
                    <a:pt x="10842" y="19310"/>
                  </a:lnTo>
                  <a:lnTo>
                    <a:pt x="11961" y="18990"/>
                  </a:lnTo>
                  <a:lnTo>
                    <a:pt x="13353" y="18899"/>
                  </a:lnTo>
                  <a:lnTo>
                    <a:pt x="13923" y="19344"/>
                  </a:lnTo>
                  <a:lnTo>
                    <a:pt x="14460" y="19378"/>
                  </a:lnTo>
                  <a:lnTo>
                    <a:pt x="15213" y="19915"/>
                  </a:lnTo>
                  <a:lnTo>
                    <a:pt x="14985" y="20131"/>
                  </a:lnTo>
                  <a:lnTo>
                    <a:pt x="15236" y="20474"/>
                  </a:lnTo>
                  <a:lnTo>
                    <a:pt x="15430" y="21124"/>
                  </a:lnTo>
                  <a:lnTo>
                    <a:pt x="15202" y="21615"/>
                  </a:lnTo>
                  <a:lnTo>
                    <a:pt x="15612" y="21980"/>
                  </a:lnTo>
                  <a:lnTo>
                    <a:pt x="16229" y="21250"/>
                  </a:lnTo>
                  <a:lnTo>
                    <a:pt x="16834" y="20953"/>
                  </a:lnTo>
                  <a:lnTo>
                    <a:pt x="17792" y="20166"/>
                  </a:lnTo>
                  <a:lnTo>
                    <a:pt x="17564" y="20839"/>
                  </a:lnTo>
                  <a:lnTo>
                    <a:pt x="17085" y="21296"/>
                  </a:lnTo>
                  <a:lnTo>
                    <a:pt x="16719" y="21832"/>
                  </a:lnTo>
                  <a:lnTo>
                    <a:pt x="16092" y="22323"/>
                  </a:lnTo>
                  <a:lnTo>
                    <a:pt x="16834" y="22151"/>
                  </a:lnTo>
                  <a:lnTo>
                    <a:pt x="17507" y="21524"/>
                  </a:lnTo>
                  <a:lnTo>
                    <a:pt x="17381" y="22208"/>
                  </a:lnTo>
                  <a:lnTo>
                    <a:pt x="16925" y="22654"/>
                  </a:lnTo>
                  <a:lnTo>
                    <a:pt x="17598" y="22768"/>
                  </a:lnTo>
                  <a:lnTo>
                    <a:pt x="17781" y="23144"/>
                  </a:lnTo>
                  <a:lnTo>
                    <a:pt x="17724" y="23612"/>
                  </a:lnTo>
                  <a:lnTo>
                    <a:pt x="17507" y="24308"/>
                  </a:lnTo>
                  <a:lnTo>
                    <a:pt x="17712" y="24879"/>
                  </a:lnTo>
                  <a:lnTo>
                    <a:pt x="18283" y="25153"/>
                  </a:lnTo>
                  <a:lnTo>
                    <a:pt x="18682" y="25210"/>
                  </a:lnTo>
                  <a:lnTo>
                    <a:pt x="19025" y="25347"/>
                  </a:lnTo>
                  <a:lnTo>
                    <a:pt x="19515" y="25609"/>
                  </a:lnTo>
                  <a:lnTo>
                    <a:pt x="20542" y="24936"/>
                  </a:lnTo>
                  <a:lnTo>
                    <a:pt x="21045" y="24765"/>
                  </a:lnTo>
                  <a:lnTo>
                    <a:pt x="20657" y="25244"/>
                  </a:lnTo>
                  <a:lnTo>
                    <a:pt x="21033" y="25404"/>
                  </a:lnTo>
                  <a:lnTo>
                    <a:pt x="21421" y="25803"/>
                  </a:lnTo>
                  <a:lnTo>
                    <a:pt x="22083" y="25415"/>
                  </a:lnTo>
                  <a:lnTo>
                    <a:pt x="22631" y="25062"/>
                  </a:lnTo>
                  <a:lnTo>
                    <a:pt x="23532" y="24674"/>
                  </a:lnTo>
                  <a:lnTo>
                    <a:pt x="24388" y="24651"/>
                  </a:lnTo>
                  <a:lnTo>
                    <a:pt x="24982" y="24320"/>
                  </a:lnTo>
                  <a:lnTo>
                    <a:pt x="25107" y="24034"/>
                  </a:lnTo>
                  <a:lnTo>
                    <a:pt x="25541" y="23395"/>
                  </a:lnTo>
                  <a:lnTo>
                    <a:pt x="26100" y="22711"/>
                  </a:lnTo>
                  <a:lnTo>
                    <a:pt x="26614" y="22254"/>
                  </a:lnTo>
                  <a:lnTo>
                    <a:pt x="27241" y="21455"/>
                  </a:lnTo>
                  <a:lnTo>
                    <a:pt x="27709" y="21010"/>
                  </a:lnTo>
                  <a:lnTo>
                    <a:pt x="28337" y="20303"/>
                  </a:lnTo>
                  <a:lnTo>
                    <a:pt x="29102" y="19858"/>
                  </a:lnTo>
                  <a:lnTo>
                    <a:pt x="29821" y="19024"/>
                  </a:lnTo>
                  <a:lnTo>
                    <a:pt x="30266" y="18385"/>
                  </a:lnTo>
                  <a:lnTo>
                    <a:pt x="30460" y="17872"/>
                  </a:lnTo>
                  <a:lnTo>
                    <a:pt x="31007" y="17062"/>
                  </a:lnTo>
                  <a:lnTo>
                    <a:pt x="31304" y="16651"/>
                  </a:lnTo>
                  <a:lnTo>
                    <a:pt x="31658" y="15829"/>
                  </a:lnTo>
                  <a:lnTo>
                    <a:pt x="31555" y="15064"/>
                  </a:lnTo>
                  <a:lnTo>
                    <a:pt x="31806" y="14505"/>
                  </a:lnTo>
                  <a:lnTo>
                    <a:pt x="31955" y="13980"/>
                  </a:lnTo>
                  <a:lnTo>
                    <a:pt x="31955" y="13250"/>
                  </a:lnTo>
                  <a:lnTo>
                    <a:pt x="31555" y="12520"/>
                  </a:lnTo>
                  <a:lnTo>
                    <a:pt x="31293" y="12166"/>
                  </a:lnTo>
                  <a:lnTo>
                    <a:pt x="30871" y="11607"/>
                  </a:lnTo>
                  <a:lnTo>
                    <a:pt x="30973" y="10659"/>
                  </a:lnTo>
                  <a:lnTo>
                    <a:pt x="30756" y="10796"/>
                  </a:lnTo>
                  <a:lnTo>
                    <a:pt x="30528" y="10397"/>
                  </a:lnTo>
                  <a:lnTo>
                    <a:pt x="30174" y="10602"/>
                  </a:lnTo>
                  <a:lnTo>
                    <a:pt x="30095" y="9609"/>
                  </a:lnTo>
                  <a:lnTo>
                    <a:pt x="29775" y="9039"/>
                  </a:lnTo>
                  <a:lnTo>
                    <a:pt x="29923" y="8833"/>
                  </a:lnTo>
                  <a:lnTo>
                    <a:pt x="29478" y="8434"/>
                  </a:lnTo>
                  <a:lnTo>
                    <a:pt x="29022" y="8000"/>
                  </a:lnTo>
                  <a:lnTo>
                    <a:pt x="28269" y="7532"/>
                  </a:lnTo>
                  <a:lnTo>
                    <a:pt x="28132" y="6916"/>
                  </a:lnTo>
                  <a:lnTo>
                    <a:pt x="28326" y="6448"/>
                  </a:lnTo>
                  <a:lnTo>
                    <a:pt x="28269" y="5661"/>
                  </a:lnTo>
                  <a:lnTo>
                    <a:pt x="28075" y="5558"/>
                  </a:lnTo>
                  <a:lnTo>
                    <a:pt x="28052" y="5102"/>
                  </a:lnTo>
                  <a:lnTo>
                    <a:pt x="28017" y="4326"/>
                  </a:lnTo>
                  <a:lnTo>
                    <a:pt x="28177" y="3926"/>
                  </a:lnTo>
                  <a:lnTo>
                    <a:pt x="27846" y="3561"/>
                  </a:lnTo>
                  <a:lnTo>
                    <a:pt x="27652" y="3184"/>
                  </a:lnTo>
                  <a:lnTo>
                    <a:pt x="27093" y="352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9" name="Google Shape;3199;p38"/>
            <p:cNvSpPr/>
            <p:nvPr/>
          </p:nvSpPr>
          <p:spPr>
            <a:xfrm>
              <a:off x="3889450" y="2003125"/>
              <a:ext cx="130975" cy="57950"/>
            </a:xfrm>
            <a:custGeom>
              <a:avLst/>
              <a:gdLst/>
              <a:ahLst/>
              <a:cxnLst/>
              <a:rect l="l" t="t" r="r" b="b"/>
              <a:pathLst>
                <a:path w="5239" h="2318" extrusionOk="0">
                  <a:moveTo>
                    <a:pt x="5193" y="400"/>
                  </a:moveTo>
                  <a:lnTo>
                    <a:pt x="4862" y="229"/>
                  </a:lnTo>
                  <a:lnTo>
                    <a:pt x="4531" y="275"/>
                  </a:lnTo>
                  <a:lnTo>
                    <a:pt x="3960" y="1"/>
                  </a:lnTo>
                  <a:lnTo>
                    <a:pt x="3721" y="69"/>
                  </a:lnTo>
                  <a:lnTo>
                    <a:pt x="3344" y="434"/>
                  </a:lnTo>
                  <a:lnTo>
                    <a:pt x="2808" y="149"/>
                  </a:lnTo>
                  <a:lnTo>
                    <a:pt x="2591" y="560"/>
                  </a:lnTo>
                  <a:lnTo>
                    <a:pt x="2351" y="674"/>
                  </a:lnTo>
                  <a:lnTo>
                    <a:pt x="2488" y="1245"/>
                  </a:lnTo>
                  <a:lnTo>
                    <a:pt x="2431" y="1404"/>
                  </a:lnTo>
                  <a:lnTo>
                    <a:pt x="2191" y="1210"/>
                  </a:lnTo>
                  <a:lnTo>
                    <a:pt x="1849" y="1188"/>
                  </a:lnTo>
                  <a:lnTo>
                    <a:pt x="1358" y="1359"/>
                  </a:lnTo>
                  <a:lnTo>
                    <a:pt x="731" y="1313"/>
                  </a:lnTo>
                  <a:lnTo>
                    <a:pt x="651" y="1541"/>
                  </a:lnTo>
                  <a:lnTo>
                    <a:pt x="286" y="1302"/>
                  </a:lnTo>
                  <a:lnTo>
                    <a:pt x="69" y="1347"/>
                  </a:lnTo>
                  <a:lnTo>
                    <a:pt x="92" y="1496"/>
                  </a:lnTo>
                  <a:lnTo>
                    <a:pt x="0" y="1724"/>
                  </a:lnTo>
                  <a:lnTo>
                    <a:pt x="320" y="1884"/>
                  </a:lnTo>
                  <a:lnTo>
                    <a:pt x="696" y="1918"/>
                  </a:lnTo>
                  <a:lnTo>
                    <a:pt x="1130" y="2044"/>
                  </a:lnTo>
                  <a:lnTo>
                    <a:pt x="1210" y="1872"/>
                  </a:lnTo>
                  <a:lnTo>
                    <a:pt x="1895" y="1713"/>
                  </a:lnTo>
                  <a:lnTo>
                    <a:pt x="2077" y="2032"/>
                  </a:lnTo>
                  <a:lnTo>
                    <a:pt x="3104" y="2260"/>
                  </a:lnTo>
                  <a:lnTo>
                    <a:pt x="3698" y="2317"/>
                  </a:lnTo>
                  <a:lnTo>
                    <a:pt x="4040" y="2112"/>
                  </a:lnTo>
                  <a:lnTo>
                    <a:pt x="4656" y="2101"/>
                  </a:lnTo>
                  <a:lnTo>
                    <a:pt x="4782" y="1941"/>
                  </a:lnTo>
                  <a:lnTo>
                    <a:pt x="4976" y="1370"/>
                  </a:lnTo>
                  <a:lnTo>
                    <a:pt x="4816" y="1188"/>
                  </a:lnTo>
                  <a:lnTo>
                    <a:pt x="5216" y="1188"/>
                  </a:lnTo>
                  <a:lnTo>
                    <a:pt x="5239" y="811"/>
                  </a:lnTo>
                  <a:lnTo>
                    <a:pt x="5147" y="51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0" name="Google Shape;3200;p38"/>
            <p:cNvSpPr/>
            <p:nvPr/>
          </p:nvSpPr>
          <p:spPr>
            <a:xfrm>
              <a:off x="4546500" y="2161475"/>
              <a:ext cx="104725" cy="81050"/>
            </a:xfrm>
            <a:custGeom>
              <a:avLst/>
              <a:gdLst/>
              <a:ahLst/>
              <a:cxnLst/>
              <a:rect l="l" t="t" r="r" b="b"/>
              <a:pathLst>
                <a:path w="4189" h="3242" extrusionOk="0">
                  <a:moveTo>
                    <a:pt x="286" y="1895"/>
                  </a:moveTo>
                  <a:lnTo>
                    <a:pt x="149" y="1929"/>
                  </a:lnTo>
                  <a:lnTo>
                    <a:pt x="320" y="2272"/>
                  </a:lnTo>
                  <a:lnTo>
                    <a:pt x="777" y="2682"/>
                  </a:lnTo>
                  <a:lnTo>
                    <a:pt x="1302" y="2808"/>
                  </a:lnTo>
                  <a:lnTo>
                    <a:pt x="902" y="2283"/>
                  </a:lnTo>
                  <a:lnTo>
                    <a:pt x="879" y="2135"/>
                  </a:lnTo>
                  <a:lnTo>
                    <a:pt x="548" y="2135"/>
                  </a:lnTo>
                  <a:close/>
                  <a:moveTo>
                    <a:pt x="1769" y="571"/>
                  </a:moveTo>
                  <a:lnTo>
                    <a:pt x="1165" y="23"/>
                  </a:lnTo>
                  <a:lnTo>
                    <a:pt x="948" y="1"/>
                  </a:lnTo>
                  <a:lnTo>
                    <a:pt x="788" y="126"/>
                  </a:lnTo>
                  <a:lnTo>
                    <a:pt x="1245" y="617"/>
                  </a:lnTo>
                  <a:lnTo>
                    <a:pt x="1165" y="708"/>
                  </a:lnTo>
                  <a:lnTo>
                    <a:pt x="765" y="651"/>
                  </a:lnTo>
                  <a:lnTo>
                    <a:pt x="160" y="400"/>
                  </a:lnTo>
                  <a:lnTo>
                    <a:pt x="1" y="537"/>
                  </a:lnTo>
                  <a:lnTo>
                    <a:pt x="206" y="788"/>
                  </a:lnTo>
                  <a:lnTo>
                    <a:pt x="514" y="936"/>
                  </a:lnTo>
                  <a:lnTo>
                    <a:pt x="423" y="1153"/>
                  </a:lnTo>
                  <a:lnTo>
                    <a:pt x="857" y="1473"/>
                  </a:lnTo>
                  <a:lnTo>
                    <a:pt x="720" y="1758"/>
                  </a:lnTo>
                  <a:lnTo>
                    <a:pt x="1073" y="1998"/>
                  </a:lnTo>
                  <a:lnTo>
                    <a:pt x="1427" y="2157"/>
                  </a:lnTo>
                  <a:lnTo>
                    <a:pt x="1564" y="2785"/>
                  </a:lnTo>
                  <a:lnTo>
                    <a:pt x="2317" y="2112"/>
                  </a:lnTo>
                  <a:lnTo>
                    <a:pt x="2591" y="2043"/>
                  </a:lnTo>
                  <a:lnTo>
                    <a:pt x="2854" y="2306"/>
                  </a:lnTo>
                  <a:lnTo>
                    <a:pt x="2682" y="2751"/>
                  </a:lnTo>
                  <a:lnTo>
                    <a:pt x="3230" y="3242"/>
                  </a:lnTo>
                  <a:lnTo>
                    <a:pt x="3413" y="3196"/>
                  </a:lnTo>
                  <a:lnTo>
                    <a:pt x="3299" y="2739"/>
                  </a:lnTo>
                  <a:lnTo>
                    <a:pt x="3538" y="2523"/>
                  </a:lnTo>
                  <a:lnTo>
                    <a:pt x="3595" y="2214"/>
                  </a:lnTo>
                  <a:lnTo>
                    <a:pt x="3584" y="1496"/>
                  </a:lnTo>
                  <a:lnTo>
                    <a:pt x="4189" y="1427"/>
                  </a:lnTo>
                  <a:lnTo>
                    <a:pt x="3904" y="1187"/>
                  </a:lnTo>
                  <a:lnTo>
                    <a:pt x="3538" y="1153"/>
                  </a:lnTo>
                  <a:lnTo>
                    <a:pt x="3048" y="514"/>
                  </a:lnTo>
                  <a:lnTo>
                    <a:pt x="2557" y="58"/>
                  </a:lnTo>
                  <a:lnTo>
                    <a:pt x="2557" y="58"/>
                  </a:lnTo>
                  <a:lnTo>
                    <a:pt x="2192" y="411"/>
                  </a:lnTo>
                  <a:lnTo>
                    <a:pt x="2112" y="62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1" name="Google Shape;3201;p38"/>
            <p:cNvSpPr/>
            <p:nvPr/>
          </p:nvSpPr>
          <p:spPr>
            <a:xfrm>
              <a:off x="4302575" y="3165450"/>
              <a:ext cx="34825" cy="48250"/>
            </a:xfrm>
            <a:custGeom>
              <a:avLst/>
              <a:gdLst/>
              <a:ahLst/>
              <a:cxnLst/>
              <a:rect l="l" t="t" r="r" b="b"/>
              <a:pathLst>
                <a:path w="1393" h="1930" extrusionOk="0">
                  <a:moveTo>
                    <a:pt x="1221" y="412"/>
                  </a:moveTo>
                  <a:lnTo>
                    <a:pt x="1176" y="58"/>
                  </a:lnTo>
                  <a:lnTo>
                    <a:pt x="1176" y="58"/>
                  </a:lnTo>
                  <a:lnTo>
                    <a:pt x="742" y="1"/>
                  </a:lnTo>
                  <a:lnTo>
                    <a:pt x="502" y="514"/>
                  </a:lnTo>
                  <a:lnTo>
                    <a:pt x="0" y="446"/>
                  </a:lnTo>
                  <a:lnTo>
                    <a:pt x="206" y="857"/>
                  </a:lnTo>
                  <a:lnTo>
                    <a:pt x="217" y="1017"/>
                  </a:lnTo>
                  <a:lnTo>
                    <a:pt x="502" y="1884"/>
                  </a:lnTo>
                  <a:lnTo>
                    <a:pt x="491" y="1930"/>
                  </a:lnTo>
                  <a:lnTo>
                    <a:pt x="571" y="1907"/>
                  </a:lnTo>
                  <a:lnTo>
                    <a:pt x="879" y="1587"/>
                  </a:lnTo>
                  <a:lnTo>
                    <a:pt x="1187" y="1108"/>
                  </a:lnTo>
                  <a:lnTo>
                    <a:pt x="1392" y="914"/>
                  </a:lnTo>
                  <a:lnTo>
                    <a:pt x="1392" y="62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2" name="Google Shape;3202;p38"/>
            <p:cNvSpPr/>
            <p:nvPr/>
          </p:nvSpPr>
          <p:spPr>
            <a:xfrm>
              <a:off x="3764775" y="1949775"/>
              <a:ext cx="63350" cy="42825"/>
            </a:xfrm>
            <a:custGeom>
              <a:avLst/>
              <a:gdLst/>
              <a:ahLst/>
              <a:cxnLst/>
              <a:rect l="l" t="t" r="r" b="b"/>
              <a:pathLst>
                <a:path w="2534" h="1713" extrusionOk="0">
                  <a:moveTo>
                    <a:pt x="1689" y="1"/>
                  </a:moveTo>
                  <a:lnTo>
                    <a:pt x="1062" y="183"/>
                  </a:lnTo>
                  <a:lnTo>
                    <a:pt x="548" y="115"/>
                  </a:lnTo>
                  <a:lnTo>
                    <a:pt x="548" y="115"/>
                  </a:lnTo>
                  <a:lnTo>
                    <a:pt x="0" y="286"/>
                  </a:lnTo>
                  <a:lnTo>
                    <a:pt x="103" y="594"/>
                  </a:lnTo>
                  <a:lnTo>
                    <a:pt x="422" y="606"/>
                  </a:lnTo>
                  <a:lnTo>
                    <a:pt x="765" y="948"/>
                  </a:lnTo>
                  <a:lnTo>
                    <a:pt x="1244" y="1370"/>
                  </a:lnTo>
                  <a:lnTo>
                    <a:pt x="1598" y="1302"/>
                  </a:lnTo>
                  <a:lnTo>
                    <a:pt x="2226" y="1712"/>
                  </a:lnTo>
                  <a:lnTo>
                    <a:pt x="2283" y="1210"/>
                  </a:lnTo>
                  <a:lnTo>
                    <a:pt x="2477" y="1176"/>
                  </a:lnTo>
                  <a:lnTo>
                    <a:pt x="2534" y="583"/>
                  </a:lnTo>
                  <a:lnTo>
                    <a:pt x="2134" y="37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3" name="Google Shape;3203;p38"/>
            <p:cNvSpPr/>
            <p:nvPr/>
          </p:nvSpPr>
          <p:spPr>
            <a:xfrm>
              <a:off x="3736525" y="2834500"/>
              <a:ext cx="60500" cy="138400"/>
            </a:xfrm>
            <a:custGeom>
              <a:avLst/>
              <a:gdLst/>
              <a:ahLst/>
              <a:cxnLst/>
              <a:rect l="l" t="t" r="r" b="b"/>
              <a:pathLst>
                <a:path w="2420" h="5536" extrusionOk="0">
                  <a:moveTo>
                    <a:pt x="2271" y="526"/>
                  </a:moveTo>
                  <a:lnTo>
                    <a:pt x="1667" y="1"/>
                  </a:lnTo>
                  <a:lnTo>
                    <a:pt x="1381" y="1"/>
                  </a:lnTo>
                  <a:lnTo>
                    <a:pt x="1107" y="275"/>
                  </a:lnTo>
                  <a:lnTo>
                    <a:pt x="936" y="537"/>
                  </a:lnTo>
                  <a:lnTo>
                    <a:pt x="548" y="628"/>
                  </a:lnTo>
                  <a:lnTo>
                    <a:pt x="377" y="1028"/>
                  </a:lnTo>
                  <a:lnTo>
                    <a:pt x="103" y="1131"/>
                  </a:lnTo>
                  <a:lnTo>
                    <a:pt x="0" y="1599"/>
                  </a:lnTo>
                  <a:lnTo>
                    <a:pt x="251" y="1872"/>
                  </a:lnTo>
                  <a:lnTo>
                    <a:pt x="537" y="2192"/>
                  </a:lnTo>
                  <a:lnTo>
                    <a:pt x="560" y="2637"/>
                  </a:lnTo>
                  <a:lnTo>
                    <a:pt x="719" y="2820"/>
                  </a:lnTo>
                  <a:lnTo>
                    <a:pt x="697" y="4908"/>
                  </a:lnTo>
                  <a:lnTo>
                    <a:pt x="891" y="5536"/>
                  </a:lnTo>
                  <a:lnTo>
                    <a:pt x="1552" y="5422"/>
                  </a:lnTo>
                  <a:lnTo>
                    <a:pt x="1587" y="3961"/>
                  </a:lnTo>
                  <a:lnTo>
                    <a:pt x="1575" y="3379"/>
                  </a:lnTo>
                  <a:lnTo>
                    <a:pt x="1712" y="2808"/>
                  </a:lnTo>
                  <a:lnTo>
                    <a:pt x="1963" y="2534"/>
                  </a:lnTo>
                  <a:lnTo>
                    <a:pt x="2351" y="1964"/>
                  </a:lnTo>
                  <a:lnTo>
                    <a:pt x="2260" y="1724"/>
                  </a:lnTo>
                  <a:lnTo>
                    <a:pt x="2420" y="1370"/>
                  </a:lnTo>
                  <a:lnTo>
                    <a:pt x="2249" y="82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4" name="Google Shape;3204;p38"/>
            <p:cNvSpPr/>
            <p:nvPr/>
          </p:nvSpPr>
          <p:spPr>
            <a:xfrm>
              <a:off x="3612125" y="2769175"/>
              <a:ext cx="152375" cy="124975"/>
            </a:xfrm>
            <a:custGeom>
              <a:avLst/>
              <a:gdLst/>
              <a:ahLst/>
              <a:cxnLst/>
              <a:rect l="l" t="t" r="r" b="b"/>
              <a:pathLst>
                <a:path w="6095" h="4999" extrusionOk="0">
                  <a:moveTo>
                    <a:pt x="4668" y="172"/>
                  </a:moveTo>
                  <a:lnTo>
                    <a:pt x="4155" y="172"/>
                  </a:lnTo>
                  <a:lnTo>
                    <a:pt x="3961" y="0"/>
                  </a:lnTo>
                  <a:lnTo>
                    <a:pt x="3527" y="126"/>
                  </a:lnTo>
                  <a:lnTo>
                    <a:pt x="2785" y="503"/>
                  </a:lnTo>
                  <a:lnTo>
                    <a:pt x="2625" y="788"/>
                  </a:lnTo>
                  <a:lnTo>
                    <a:pt x="2021" y="1199"/>
                  </a:lnTo>
                  <a:lnTo>
                    <a:pt x="1906" y="1427"/>
                  </a:lnTo>
                  <a:lnTo>
                    <a:pt x="1576" y="1610"/>
                  </a:lnTo>
                  <a:lnTo>
                    <a:pt x="1188" y="1484"/>
                  </a:lnTo>
                  <a:lnTo>
                    <a:pt x="959" y="1712"/>
                  </a:lnTo>
                  <a:lnTo>
                    <a:pt x="845" y="2340"/>
                  </a:lnTo>
                  <a:lnTo>
                    <a:pt x="206" y="3082"/>
                  </a:lnTo>
                  <a:lnTo>
                    <a:pt x="229" y="3401"/>
                  </a:lnTo>
                  <a:lnTo>
                    <a:pt x="1" y="3778"/>
                  </a:lnTo>
                  <a:lnTo>
                    <a:pt x="58" y="4314"/>
                  </a:lnTo>
                  <a:lnTo>
                    <a:pt x="423" y="4508"/>
                  </a:lnTo>
                  <a:lnTo>
                    <a:pt x="560" y="4805"/>
                  </a:lnTo>
                  <a:lnTo>
                    <a:pt x="914" y="4999"/>
                  </a:lnTo>
                  <a:lnTo>
                    <a:pt x="1188" y="4771"/>
                  </a:lnTo>
                  <a:lnTo>
                    <a:pt x="1576" y="4736"/>
                  </a:lnTo>
                  <a:lnTo>
                    <a:pt x="2112" y="4965"/>
                  </a:lnTo>
                  <a:lnTo>
                    <a:pt x="1998" y="4280"/>
                  </a:lnTo>
                  <a:lnTo>
                    <a:pt x="2032" y="3766"/>
                  </a:lnTo>
                  <a:lnTo>
                    <a:pt x="3413" y="3721"/>
                  </a:lnTo>
                  <a:lnTo>
                    <a:pt x="3755" y="3801"/>
                  </a:lnTo>
                  <a:lnTo>
                    <a:pt x="4018" y="3652"/>
                  </a:lnTo>
                  <a:lnTo>
                    <a:pt x="4383" y="3721"/>
                  </a:lnTo>
                  <a:lnTo>
                    <a:pt x="5079" y="3744"/>
                  </a:lnTo>
                  <a:lnTo>
                    <a:pt x="5353" y="3641"/>
                  </a:lnTo>
                  <a:lnTo>
                    <a:pt x="5524" y="3241"/>
                  </a:lnTo>
                  <a:lnTo>
                    <a:pt x="5912" y="3150"/>
                  </a:lnTo>
                  <a:lnTo>
                    <a:pt x="6083" y="2888"/>
                  </a:lnTo>
                  <a:lnTo>
                    <a:pt x="6095" y="2260"/>
                  </a:lnTo>
                  <a:lnTo>
                    <a:pt x="5182" y="2055"/>
                  </a:lnTo>
                  <a:lnTo>
                    <a:pt x="5159" y="1610"/>
                  </a:lnTo>
                  <a:lnTo>
                    <a:pt x="4714" y="1028"/>
                  </a:lnTo>
                  <a:lnTo>
                    <a:pt x="4600" y="61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5" name="Google Shape;3205;p38"/>
            <p:cNvSpPr/>
            <p:nvPr/>
          </p:nvSpPr>
          <p:spPr>
            <a:xfrm>
              <a:off x="5438375" y="2512125"/>
              <a:ext cx="102725" cy="130975"/>
            </a:xfrm>
            <a:custGeom>
              <a:avLst/>
              <a:gdLst/>
              <a:ahLst/>
              <a:cxnLst/>
              <a:rect l="l" t="t" r="r" b="b"/>
              <a:pathLst>
                <a:path w="4109" h="5239" extrusionOk="0">
                  <a:moveTo>
                    <a:pt x="4040" y="3994"/>
                  </a:moveTo>
                  <a:lnTo>
                    <a:pt x="3401" y="2545"/>
                  </a:lnTo>
                  <a:lnTo>
                    <a:pt x="3184" y="2568"/>
                  </a:lnTo>
                  <a:lnTo>
                    <a:pt x="3161" y="3138"/>
                  </a:lnTo>
                  <a:lnTo>
                    <a:pt x="2659" y="2671"/>
                  </a:lnTo>
                  <a:lnTo>
                    <a:pt x="2819" y="2146"/>
                  </a:lnTo>
                  <a:lnTo>
                    <a:pt x="3161" y="2100"/>
                  </a:lnTo>
                  <a:lnTo>
                    <a:pt x="3390" y="1335"/>
                  </a:lnTo>
                  <a:lnTo>
                    <a:pt x="2899" y="1176"/>
                  </a:lnTo>
                  <a:lnTo>
                    <a:pt x="2191" y="1198"/>
                  </a:lnTo>
                  <a:lnTo>
                    <a:pt x="1415" y="1073"/>
                  </a:lnTo>
                  <a:lnTo>
                    <a:pt x="1244" y="445"/>
                  </a:lnTo>
                  <a:lnTo>
                    <a:pt x="856" y="388"/>
                  </a:lnTo>
                  <a:lnTo>
                    <a:pt x="171" y="0"/>
                  </a:lnTo>
                  <a:lnTo>
                    <a:pt x="0" y="616"/>
                  </a:lnTo>
                  <a:lnTo>
                    <a:pt x="662" y="1096"/>
                  </a:lnTo>
                  <a:lnTo>
                    <a:pt x="217" y="1438"/>
                  </a:lnTo>
                  <a:lnTo>
                    <a:pt x="103" y="1769"/>
                  </a:lnTo>
                  <a:lnTo>
                    <a:pt x="628" y="2009"/>
                  </a:lnTo>
                  <a:lnTo>
                    <a:pt x="571" y="2556"/>
                  </a:lnTo>
                  <a:lnTo>
                    <a:pt x="947" y="3241"/>
                  </a:lnTo>
                  <a:lnTo>
                    <a:pt x="1176" y="3983"/>
                  </a:lnTo>
                  <a:lnTo>
                    <a:pt x="1484" y="4063"/>
                  </a:lnTo>
                  <a:lnTo>
                    <a:pt x="1735" y="4166"/>
                  </a:lnTo>
                  <a:lnTo>
                    <a:pt x="1815" y="3994"/>
                  </a:lnTo>
                  <a:lnTo>
                    <a:pt x="2168" y="4177"/>
                  </a:lnTo>
                  <a:lnTo>
                    <a:pt x="2362" y="3675"/>
                  </a:lnTo>
                  <a:lnTo>
                    <a:pt x="2226" y="3310"/>
                  </a:lnTo>
                  <a:lnTo>
                    <a:pt x="2956" y="3332"/>
                  </a:lnTo>
                  <a:lnTo>
                    <a:pt x="3355" y="3869"/>
                  </a:lnTo>
                  <a:lnTo>
                    <a:pt x="3572" y="4302"/>
                  </a:lnTo>
                  <a:lnTo>
                    <a:pt x="3686" y="4759"/>
                  </a:lnTo>
                  <a:lnTo>
                    <a:pt x="3972" y="5238"/>
                  </a:lnTo>
                  <a:lnTo>
                    <a:pt x="3812" y="4508"/>
                  </a:lnTo>
                  <a:lnTo>
                    <a:pt x="4109" y="464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6" name="Google Shape;3206;p38"/>
            <p:cNvSpPr/>
            <p:nvPr/>
          </p:nvSpPr>
          <p:spPr>
            <a:xfrm>
              <a:off x="4126250" y="2109550"/>
              <a:ext cx="111850" cy="65925"/>
            </a:xfrm>
            <a:custGeom>
              <a:avLst/>
              <a:gdLst/>
              <a:ahLst/>
              <a:cxnLst/>
              <a:rect l="l" t="t" r="r" b="b"/>
              <a:pathLst>
                <a:path w="4474" h="2637" extrusionOk="0">
                  <a:moveTo>
                    <a:pt x="4474" y="468"/>
                  </a:moveTo>
                  <a:lnTo>
                    <a:pt x="4040" y="366"/>
                  </a:lnTo>
                  <a:lnTo>
                    <a:pt x="3470" y="58"/>
                  </a:lnTo>
                  <a:lnTo>
                    <a:pt x="2648" y="252"/>
                  </a:lnTo>
                  <a:lnTo>
                    <a:pt x="2317" y="480"/>
                  </a:lnTo>
                  <a:lnTo>
                    <a:pt x="1256" y="434"/>
                  </a:lnTo>
                  <a:lnTo>
                    <a:pt x="685" y="297"/>
                  </a:lnTo>
                  <a:lnTo>
                    <a:pt x="411" y="366"/>
                  </a:lnTo>
                  <a:lnTo>
                    <a:pt x="149" y="0"/>
                  </a:lnTo>
                  <a:lnTo>
                    <a:pt x="0" y="194"/>
                  </a:lnTo>
                  <a:lnTo>
                    <a:pt x="92" y="525"/>
                  </a:lnTo>
                  <a:lnTo>
                    <a:pt x="491" y="891"/>
                  </a:lnTo>
                  <a:lnTo>
                    <a:pt x="251" y="1165"/>
                  </a:lnTo>
                  <a:lnTo>
                    <a:pt x="149" y="1450"/>
                  </a:lnTo>
                  <a:lnTo>
                    <a:pt x="240" y="1553"/>
                  </a:lnTo>
                  <a:lnTo>
                    <a:pt x="137" y="1678"/>
                  </a:lnTo>
                  <a:lnTo>
                    <a:pt x="537" y="1963"/>
                  </a:lnTo>
                  <a:lnTo>
                    <a:pt x="651" y="2545"/>
                  </a:lnTo>
                  <a:lnTo>
                    <a:pt x="1187" y="2580"/>
                  </a:lnTo>
                  <a:lnTo>
                    <a:pt x="1746" y="2329"/>
                  </a:lnTo>
                  <a:lnTo>
                    <a:pt x="2306" y="2637"/>
                  </a:lnTo>
                  <a:lnTo>
                    <a:pt x="2956" y="2545"/>
                  </a:lnTo>
                  <a:lnTo>
                    <a:pt x="2922" y="2123"/>
                  </a:lnTo>
                  <a:lnTo>
                    <a:pt x="3630" y="1838"/>
                  </a:lnTo>
                  <a:lnTo>
                    <a:pt x="4269" y="1952"/>
                  </a:lnTo>
                  <a:lnTo>
                    <a:pt x="3972" y="1450"/>
                  </a:lnTo>
                  <a:lnTo>
                    <a:pt x="4154" y="82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7" name="Google Shape;3207;p38"/>
            <p:cNvSpPr/>
            <p:nvPr/>
          </p:nvSpPr>
          <p:spPr>
            <a:xfrm>
              <a:off x="4004425" y="2087575"/>
              <a:ext cx="71075" cy="56800"/>
            </a:xfrm>
            <a:custGeom>
              <a:avLst/>
              <a:gdLst/>
              <a:ahLst/>
              <a:cxnLst/>
              <a:rect l="l" t="t" r="r" b="b"/>
              <a:pathLst>
                <a:path w="2843" h="2272" extrusionOk="0">
                  <a:moveTo>
                    <a:pt x="879" y="1"/>
                  </a:moveTo>
                  <a:lnTo>
                    <a:pt x="548" y="24"/>
                  </a:lnTo>
                  <a:lnTo>
                    <a:pt x="400" y="206"/>
                  </a:lnTo>
                  <a:lnTo>
                    <a:pt x="137" y="1"/>
                  </a:lnTo>
                  <a:lnTo>
                    <a:pt x="0" y="366"/>
                  </a:lnTo>
                  <a:lnTo>
                    <a:pt x="388" y="777"/>
                  </a:lnTo>
                  <a:lnTo>
                    <a:pt x="571" y="1051"/>
                  </a:lnTo>
                  <a:lnTo>
                    <a:pt x="925" y="1370"/>
                  </a:lnTo>
                  <a:lnTo>
                    <a:pt x="1210" y="1576"/>
                  </a:lnTo>
                  <a:lnTo>
                    <a:pt x="1530" y="1929"/>
                  </a:lnTo>
                  <a:lnTo>
                    <a:pt x="2203" y="2272"/>
                  </a:lnTo>
                  <a:lnTo>
                    <a:pt x="2260" y="1781"/>
                  </a:lnTo>
                  <a:lnTo>
                    <a:pt x="2477" y="1587"/>
                  </a:lnTo>
                  <a:lnTo>
                    <a:pt x="2602" y="1496"/>
                  </a:lnTo>
                  <a:lnTo>
                    <a:pt x="2774" y="1462"/>
                  </a:lnTo>
                  <a:lnTo>
                    <a:pt x="2842" y="1051"/>
                  </a:lnTo>
                  <a:lnTo>
                    <a:pt x="2454" y="720"/>
                  </a:lnTo>
                  <a:lnTo>
                    <a:pt x="2602" y="332"/>
                  </a:lnTo>
                  <a:lnTo>
                    <a:pt x="2340" y="332"/>
                  </a:lnTo>
                  <a:lnTo>
                    <a:pt x="2340" y="332"/>
                  </a:lnTo>
                  <a:lnTo>
                    <a:pt x="1998" y="138"/>
                  </a:lnTo>
                  <a:lnTo>
                    <a:pt x="1507" y="14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8" name="Google Shape;3208;p38"/>
            <p:cNvSpPr/>
            <p:nvPr/>
          </p:nvSpPr>
          <p:spPr>
            <a:xfrm>
              <a:off x="4117700" y="1848775"/>
              <a:ext cx="158350" cy="104450"/>
            </a:xfrm>
            <a:custGeom>
              <a:avLst/>
              <a:gdLst/>
              <a:ahLst/>
              <a:cxnLst/>
              <a:rect l="l" t="t" r="r" b="b"/>
              <a:pathLst>
                <a:path w="6334" h="4178" extrusionOk="0">
                  <a:moveTo>
                    <a:pt x="3561" y="218"/>
                  </a:moveTo>
                  <a:lnTo>
                    <a:pt x="2819" y="1"/>
                  </a:lnTo>
                  <a:lnTo>
                    <a:pt x="2168" y="332"/>
                  </a:lnTo>
                  <a:lnTo>
                    <a:pt x="1792" y="469"/>
                  </a:lnTo>
                  <a:lnTo>
                    <a:pt x="1917" y="845"/>
                  </a:lnTo>
                  <a:lnTo>
                    <a:pt x="1427" y="1131"/>
                  </a:lnTo>
                  <a:lnTo>
                    <a:pt x="1347" y="1610"/>
                  </a:lnTo>
                  <a:lnTo>
                    <a:pt x="662" y="1929"/>
                  </a:lnTo>
                  <a:lnTo>
                    <a:pt x="11" y="1929"/>
                  </a:lnTo>
                  <a:lnTo>
                    <a:pt x="91" y="2306"/>
                  </a:lnTo>
                  <a:lnTo>
                    <a:pt x="342" y="2637"/>
                  </a:lnTo>
                  <a:lnTo>
                    <a:pt x="377" y="2979"/>
                  </a:lnTo>
                  <a:lnTo>
                    <a:pt x="0" y="3151"/>
                  </a:lnTo>
                  <a:lnTo>
                    <a:pt x="263" y="3561"/>
                  </a:lnTo>
                  <a:lnTo>
                    <a:pt x="342" y="3949"/>
                  </a:lnTo>
                  <a:lnTo>
                    <a:pt x="651" y="3904"/>
                  </a:lnTo>
                  <a:lnTo>
                    <a:pt x="993" y="3675"/>
                  </a:lnTo>
                  <a:lnTo>
                    <a:pt x="1518" y="3653"/>
                  </a:lnTo>
                  <a:lnTo>
                    <a:pt x="2237" y="3721"/>
                  </a:lnTo>
                  <a:lnTo>
                    <a:pt x="3036" y="3938"/>
                  </a:lnTo>
                  <a:lnTo>
                    <a:pt x="3572" y="3949"/>
                  </a:lnTo>
                  <a:lnTo>
                    <a:pt x="3857" y="4075"/>
                  </a:lnTo>
                  <a:lnTo>
                    <a:pt x="4086" y="3927"/>
                  </a:lnTo>
                  <a:lnTo>
                    <a:pt x="4302" y="4132"/>
                  </a:lnTo>
                  <a:lnTo>
                    <a:pt x="4919" y="4098"/>
                  </a:lnTo>
                  <a:lnTo>
                    <a:pt x="5204" y="4178"/>
                  </a:lnTo>
                  <a:lnTo>
                    <a:pt x="5170" y="3733"/>
                  </a:lnTo>
                  <a:lnTo>
                    <a:pt x="5341" y="3539"/>
                  </a:lnTo>
                  <a:lnTo>
                    <a:pt x="5934" y="3493"/>
                  </a:lnTo>
                  <a:lnTo>
                    <a:pt x="5934" y="3493"/>
                  </a:lnTo>
                  <a:lnTo>
                    <a:pt x="5649" y="2934"/>
                  </a:lnTo>
                  <a:lnTo>
                    <a:pt x="5432" y="2648"/>
                  </a:lnTo>
                  <a:lnTo>
                    <a:pt x="5546" y="2569"/>
                  </a:lnTo>
                  <a:lnTo>
                    <a:pt x="6106" y="2591"/>
                  </a:lnTo>
                  <a:lnTo>
                    <a:pt x="6334" y="2409"/>
                  </a:lnTo>
                  <a:lnTo>
                    <a:pt x="6083" y="2180"/>
                  </a:lnTo>
                  <a:lnTo>
                    <a:pt x="5603" y="2021"/>
                  </a:lnTo>
                  <a:lnTo>
                    <a:pt x="5615" y="1861"/>
                  </a:lnTo>
                  <a:lnTo>
                    <a:pt x="5295" y="1713"/>
                  </a:lnTo>
                  <a:lnTo>
                    <a:pt x="4770" y="1153"/>
                  </a:lnTo>
                  <a:lnTo>
                    <a:pt x="4862" y="925"/>
                  </a:lnTo>
                  <a:lnTo>
                    <a:pt x="4713" y="514"/>
                  </a:lnTo>
                  <a:lnTo>
                    <a:pt x="4029" y="309"/>
                  </a:lnTo>
                  <a:lnTo>
                    <a:pt x="3698" y="41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9" name="Google Shape;3209;p38"/>
            <p:cNvSpPr/>
            <p:nvPr/>
          </p:nvSpPr>
          <p:spPr>
            <a:xfrm>
              <a:off x="1953075" y="2692425"/>
              <a:ext cx="29125" cy="59375"/>
            </a:xfrm>
            <a:custGeom>
              <a:avLst/>
              <a:gdLst/>
              <a:ahLst/>
              <a:cxnLst/>
              <a:rect l="l" t="t" r="r" b="b"/>
              <a:pathLst>
                <a:path w="1165" h="2375" extrusionOk="0">
                  <a:moveTo>
                    <a:pt x="229" y="2374"/>
                  </a:moveTo>
                  <a:lnTo>
                    <a:pt x="434" y="2055"/>
                  </a:lnTo>
                  <a:lnTo>
                    <a:pt x="571" y="2032"/>
                  </a:lnTo>
                  <a:lnTo>
                    <a:pt x="765" y="1792"/>
                  </a:lnTo>
                  <a:lnTo>
                    <a:pt x="902" y="1336"/>
                  </a:lnTo>
                  <a:lnTo>
                    <a:pt x="857" y="1244"/>
                  </a:lnTo>
                  <a:lnTo>
                    <a:pt x="982" y="914"/>
                  </a:lnTo>
                  <a:lnTo>
                    <a:pt x="937" y="777"/>
                  </a:lnTo>
                  <a:lnTo>
                    <a:pt x="1119" y="389"/>
                  </a:lnTo>
                  <a:lnTo>
                    <a:pt x="1165" y="138"/>
                  </a:lnTo>
                  <a:lnTo>
                    <a:pt x="1005" y="138"/>
                  </a:lnTo>
                  <a:lnTo>
                    <a:pt x="1016" y="1"/>
                  </a:lnTo>
                  <a:lnTo>
                    <a:pt x="879" y="1"/>
                  </a:lnTo>
                  <a:lnTo>
                    <a:pt x="514" y="560"/>
                  </a:lnTo>
                  <a:lnTo>
                    <a:pt x="389" y="446"/>
                  </a:lnTo>
                  <a:lnTo>
                    <a:pt x="286" y="491"/>
                  </a:lnTo>
                  <a:lnTo>
                    <a:pt x="275" y="628"/>
                  </a:lnTo>
                  <a:lnTo>
                    <a:pt x="172" y="1347"/>
                  </a:lnTo>
                  <a:lnTo>
                    <a:pt x="1" y="2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0" name="Google Shape;3210;p38"/>
            <p:cNvSpPr/>
            <p:nvPr/>
          </p:nvSpPr>
          <p:spPr>
            <a:xfrm>
              <a:off x="2335100" y="3333800"/>
              <a:ext cx="250800" cy="297300"/>
            </a:xfrm>
            <a:custGeom>
              <a:avLst/>
              <a:gdLst/>
              <a:ahLst/>
              <a:cxnLst/>
              <a:rect l="l" t="t" r="r" b="b"/>
              <a:pathLst>
                <a:path w="10032" h="11892" extrusionOk="0">
                  <a:moveTo>
                    <a:pt x="9655" y="9438"/>
                  </a:moveTo>
                  <a:lnTo>
                    <a:pt x="9884" y="9255"/>
                  </a:lnTo>
                  <a:lnTo>
                    <a:pt x="9769" y="8742"/>
                  </a:lnTo>
                  <a:lnTo>
                    <a:pt x="9963" y="8342"/>
                  </a:lnTo>
                  <a:lnTo>
                    <a:pt x="10032" y="7635"/>
                  </a:lnTo>
                  <a:lnTo>
                    <a:pt x="9804" y="7064"/>
                  </a:lnTo>
                  <a:lnTo>
                    <a:pt x="9347" y="6813"/>
                  </a:lnTo>
                  <a:lnTo>
                    <a:pt x="9233" y="6448"/>
                  </a:lnTo>
                  <a:lnTo>
                    <a:pt x="9313" y="5934"/>
                  </a:lnTo>
                  <a:lnTo>
                    <a:pt x="7795" y="5889"/>
                  </a:lnTo>
                  <a:lnTo>
                    <a:pt x="7407" y="4839"/>
                  </a:lnTo>
                  <a:lnTo>
                    <a:pt x="7635" y="4816"/>
                  </a:lnTo>
                  <a:lnTo>
                    <a:pt x="7590" y="4417"/>
                  </a:lnTo>
                  <a:lnTo>
                    <a:pt x="7419" y="4166"/>
                  </a:lnTo>
                  <a:lnTo>
                    <a:pt x="7350" y="3641"/>
                  </a:lnTo>
                  <a:lnTo>
                    <a:pt x="6882" y="3367"/>
                  </a:lnTo>
                  <a:lnTo>
                    <a:pt x="6380" y="3378"/>
                  </a:lnTo>
                  <a:lnTo>
                    <a:pt x="6026" y="3104"/>
                  </a:lnTo>
                  <a:lnTo>
                    <a:pt x="5479" y="2933"/>
                  </a:lnTo>
                  <a:lnTo>
                    <a:pt x="5136" y="2591"/>
                  </a:lnTo>
                  <a:lnTo>
                    <a:pt x="4235" y="2454"/>
                  </a:lnTo>
                  <a:lnTo>
                    <a:pt x="3322" y="1643"/>
                  </a:lnTo>
                  <a:lnTo>
                    <a:pt x="3367" y="1027"/>
                  </a:lnTo>
                  <a:lnTo>
                    <a:pt x="3242" y="673"/>
                  </a:lnTo>
                  <a:lnTo>
                    <a:pt x="3299" y="0"/>
                  </a:lnTo>
                  <a:lnTo>
                    <a:pt x="2260" y="160"/>
                  </a:lnTo>
                  <a:lnTo>
                    <a:pt x="1861" y="479"/>
                  </a:lnTo>
                  <a:lnTo>
                    <a:pt x="1176" y="856"/>
                  </a:lnTo>
                  <a:lnTo>
                    <a:pt x="1016" y="1130"/>
                  </a:lnTo>
                  <a:lnTo>
                    <a:pt x="605" y="1153"/>
                  </a:lnTo>
                  <a:lnTo>
                    <a:pt x="1" y="1073"/>
                  </a:lnTo>
                  <a:lnTo>
                    <a:pt x="788" y="2534"/>
                  </a:lnTo>
                  <a:lnTo>
                    <a:pt x="628" y="2842"/>
                  </a:lnTo>
                  <a:lnTo>
                    <a:pt x="640" y="3481"/>
                  </a:lnTo>
                  <a:lnTo>
                    <a:pt x="685" y="4245"/>
                  </a:lnTo>
                  <a:lnTo>
                    <a:pt x="411" y="4702"/>
                  </a:lnTo>
                  <a:lnTo>
                    <a:pt x="583" y="5044"/>
                  </a:lnTo>
                  <a:lnTo>
                    <a:pt x="434" y="5352"/>
                  </a:lnTo>
                  <a:lnTo>
                    <a:pt x="834" y="6106"/>
                  </a:lnTo>
                  <a:lnTo>
                    <a:pt x="434" y="7087"/>
                  </a:lnTo>
                  <a:lnTo>
                    <a:pt x="868" y="7703"/>
                  </a:lnTo>
                  <a:lnTo>
                    <a:pt x="1039" y="8354"/>
                  </a:lnTo>
                  <a:lnTo>
                    <a:pt x="1496" y="8742"/>
                  </a:lnTo>
                  <a:lnTo>
                    <a:pt x="1347" y="9632"/>
                  </a:lnTo>
                  <a:lnTo>
                    <a:pt x="1872" y="10636"/>
                  </a:lnTo>
                  <a:lnTo>
                    <a:pt x="2317" y="11892"/>
                  </a:lnTo>
                  <a:lnTo>
                    <a:pt x="2854" y="11766"/>
                  </a:lnTo>
                  <a:lnTo>
                    <a:pt x="3424" y="10956"/>
                  </a:lnTo>
                  <a:lnTo>
                    <a:pt x="4486" y="11173"/>
                  </a:lnTo>
                  <a:lnTo>
                    <a:pt x="5011" y="11823"/>
                  </a:lnTo>
                  <a:lnTo>
                    <a:pt x="5239" y="11093"/>
                  </a:lnTo>
                  <a:lnTo>
                    <a:pt x="6140" y="11138"/>
                  </a:lnTo>
                  <a:lnTo>
                    <a:pt x="6277" y="11321"/>
                  </a:lnTo>
                  <a:lnTo>
                    <a:pt x="6494" y="10237"/>
                  </a:lnTo>
                  <a:lnTo>
                    <a:pt x="6460" y="9758"/>
                  </a:lnTo>
                  <a:lnTo>
                    <a:pt x="6768" y="8959"/>
                  </a:lnTo>
                  <a:lnTo>
                    <a:pt x="8115" y="8685"/>
                  </a:lnTo>
                  <a:lnTo>
                    <a:pt x="8845" y="8696"/>
                  </a:lnTo>
                  <a:lnTo>
                    <a:pt x="9621" y="916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1" name="Google Shape;3211;p38"/>
            <p:cNvSpPr/>
            <p:nvPr/>
          </p:nvSpPr>
          <p:spPr>
            <a:xfrm>
              <a:off x="2242375" y="2993125"/>
              <a:ext cx="784625" cy="885325"/>
            </a:xfrm>
            <a:custGeom>
              <a:avLst/>
              <a:gdLst/>
              <a:ahLst/>
              <a:cxnLst/>
              <a:rect l="l" t="t" r="r" b="b"/>
              <a:pathLst>
                <a:path w="31385" h="35413" extrusionOk="0">
                  <a:moveTo>
                    <a:pt x="13844" y="3037"/>
                  </a:moveTo>
                  <a:lnTo>
                    <a:pt x="13638" y="3071"/>
                  </a:lnTo>
                  <a:lnTo>
                    <a:pt x="13193" y="3002"/>
                  </a:lnTo>
                  <a:lnTo>
                    <a:pt x="12942" y="3242"/>
                  </a:lnTo>
                  <a:lnTo>
                    <a:pt x="12566" y="3402"/>
                  </a:lnTo>
                  <a:lnTo>
                    <a:pt x="12326" y="3425"/>
                  </a:lnTo>
                  <a:lnTo>
                    <a:pt x="12223" y="3607"/>
                  </a:lnTo>
                  <a:lnTo>
                    <a:pt x="11835" y="3573"/>
                  </a:lnTo>
                  <a:lnTo>
                    <a:pt x="11344" y="3139"/>
                  </a:lnTo>
                  <a:lnTo>
                    <a:pt x="11299" y="2729"/>
                  </a:lnTo>
                  <a:lnTo>
                    <a:pt x="11093" y="2261"/>
                  </a:lnTo>
                  <a:lnTo>
                    <a:pt x="11242" y="1485"/>
                  </a:lnTo>
                  <a:lnTo>
                    <a:pt x="11470" y="1176"/>
                  </a:lnTo>
                  <a:lnTo>
                    <a:pt x="11299" y="743"/>
                  </a:lnTo>
                  <a:lnTo>
                    <a:pt x="11025" y="617"/>
                  </a:lnTo>
                  <a:lnTo>
                    <a:pt x="11139" y="218"/>
                  </a:lnTo>
                  <a:lnTo>
                    <a:pt x="10956" y="1"/>
                  </a:lnTo>
                  <a:lnTo>
                    <a:pt x="10546" y="47"/>
                  </a:lnTo>
                  <a:lnTo>
                    <a:pt x="10648" y="298"/>
                  </a:lnTo>
                  <a:lnTo>
                    <a:pt x="10340" y="640"/>
                  </a:lnTo>
                  <a:lnTo>
                    <a:pt x="9427" y="982"/>
                  </a:lnTo>
                  <a:lnTo>
                    <a:pt x="8857" y="1131"/>
                  </a:lnTo>
                  <a:lnTo>
                    <a:pt x="8617" y="1348"/>
                  </a:lnTo>
                  <a:lnTo>
                    <a:pt x="7989" y="1119"/>
                  </a:lnTo>
                  <a:lnTo>
                    <a:pt x="7384" y="1005"/>
                  </a:lnTo>
                  <a:lnTo>
                    <a:pt x="7247" y="1085"/>
                  </a:lnTo>
                  <a:lnTo>
                    <a:pt x="7590" y="1313"/>
                  </a:lnTo>
                  <a:lnTo>
                    <a:pt x="7544" y="1930"/>
                  </a:lnTo>
                  <a:lnTo>
                    <a:pt x="7647" y="2500"/>
                  </a:lnTo>
                  <a:lnTo>
                    <a:pt x="8332" y="2569"/>
                  </a:lnTo>
                  <a:lnTo>
                    <a:pt x="8377" y="2774"/>
                  </a:lnTo>
                  <a:lnTo>
                    <a:pt x="7784" y="3025"/>
                  </a:lnTo>
                  <a:lnTo>
                    <a:pt x="7693" y="3413"/>
                  </a:lnTo>
                  <a:lnTo>
                    <a:pt x="7362" y="3550"/>
                  </a:lnTo>
                  <a:lnTo>
                    <a:pt x="6757" y="3767"/>
                  </a:lnTo>
                  <a:lnTo>
                    <a:pt x="6608" y="4041"/>
                  </a:lnTo>
                  <a:lnTo>
                    <a:pt x="5981" y="4109"/>
                  </a:lnTo>
                  <a:lnTo>
                    <a:pt x="5547" y="3630"/>
                  </a:lnTo>
                  <a:lnTo>
                    <a:pt x="5387" y="3744"/>
                  </a:lnTo>
                  <a:lnTo>
                    <a:pt x="5250" y="3196"/>
                  </a:lnTo>
                  <a:lnTo>
                    <a:pt x="5022" y="2911"/>
                  </a:lnTo>
                  <a:lnTo>
                    <a:pt x="4748" y="3231"/>
                  </a:lnTo>
                  <a:lnTo>
                    <a:pt x="3196" y="3208"/>
                  </a:lnTo>
                  <a:lnTo>
                    <a:pt x="3196" y="3767"/>
                  </a:lnTo>
                  <a:lnTo>
                    <a:pt x="3664" y="3870"/>
                  </a:lnTo>
                  <a:lnTo>
                    <a:pt x="3641" y="4212"/>
                  </a:lnTo>
                  <a:lnTo>
                    <a:pt x="3481" y="4121"/>
                  </a:lnTo>
                  <a:lnTo>
                    <a:pt x="3025" y="4269"/>
                  </a:lnTo>
                  <a:lnTo>
                    <a:pt x="3025" y="4920"/>
                  </a:lnTo>
                  <a:lnTo>
                    <a:pt x="3379" y="5262"/>
                  </a:lnTo>
                  <a:lnTo>
                    <a:pt x="3504" y="5776"/>
                  </a:lnTo>
                  <a:lnTo>
                    <a:pt x="3493" y="6175"/>
                  </a:lnTo>
                  <a:lnTo>
                    <a:pt x="3185" y="8663"/>
                  </a:lnTo>
                  <a:lnTo>
                    <a:pt x="2454" y="8617"/>
                  </a:lnTo>
                  <a:lnTo>
                    <a:pt x="2352" y="8766"/>
                  </a:lnTo>
                  <a:lnTo>
                    <a:pt x="1701" y="8937"/>
                  </a:lnTo>
                  <a:lnTo>
                    <a:pt x="811" y="9542"/>
                  </a:lnTo>
                  <a:lnTo>
                    <a:pt x="754" y="9975"/>
                  </a:lnTo>
                  <a:lnTo>
                    <a:pt x="571" y="10283"/>
                  </a:lnTo>
                  <a:lnTo>
                    <a:pt x="674" y="10774"/>
                  </a:lnTo>
                  <a:lnTo>
                    <a:pt x="195" y="11048"/>
                  </a:lnTo>
                  <a:lnTo>
                    <a:pt x="218" y="11425"/>
                  </a:lnTo>
                  <a:lnTo>
                    <a:pt x="1" y="11584"/>
                  </a:lnTo>
                  <a:lnTo>
                    <a:pt x="366" y="12417"/>
                  </a:lnTo>
                  <a:lnTo>
                    <a:pt x="845" y="12954"/>
                  </a:lnTo>
                  <a:lnTo>
                    <a:pt x="697" y="13353"/>
                  </a:lnTo>
                  <a:lnTo>
                    <a:pt x="1222" y="13399"/>
                  </a:lnTo>
                  <a:lnTo>
                    <a:pt x="1553" y="13878"/>
                  </a:lnTo>
                  <a:lnTo>
                    <a:pt x="2249" y="13912"/>
                  </a:lnTo>
                  <a:lnTo>
                    <a:pt x="2877" y="13365"/>
                  </a:lnTo>
                  <a:lnTo>
                    <a:pt x="2911" y="14757"/>
                  </a:lnTo>
                  <a:lnTo>
                    <a:pt x="3276" y="14848"/>
                  </a:lnTo>
                  <a:lnTo>
                    <a:pt x="3710" y="14700"/>
                  </a:lnTo>
                  <a:lnTo>
                    <a:pt x="4303" y="14780"/>
                  </a:lnTo>
                  <a:lnTo>
                    <a:pt x="4725" y="14757"/>
                  </a:lnTo>
                  <a:lnTo>
                    <a:pt x="4874" y="14483"/>
                  </a:lnTo>
                  <a:lnTo>
                    <a:pt x="5558" y="14106"/>
                  </a:lnTo>
                  <a:lnTo>
                    <a:pt x="5958" y="13787"/>
                  </a:lnTo>
                  <a:lnTo>
                    <a:pt x="7008" y="13627"/>
                  </a:lnTo>
                  <a:lnTo>
                    <a:pt x="6951" y="14300"/>
                  </a:lnTo>
                  <a:lnTo>
                    <a:pt x="7076" y="14654"/>
                  </a:lnTo>
                  <a:lnTo>
                    <a:pt x="7031" y="15270"/>
                  </a:lnTo>
                  <a:lnTo>
                    <a:pt x="7944" y="16081"/>
                  </a:lnTo>
                  <a:lnTo>
                    <a:pt x="8845" y="16218"/>
                  </a:lnTo>
                  <a:lnTo>
                    <a:pt x="9188" y="16560"/>
                  </a:lnTo>
                  <a:lnTo>
                    <a:pt x="9724" y="16731"/>
                  </a:lnTo>
                  <a:lnTo>
                    <a:pt x="10089" y="17005"/>
                  </a:lnTo>
                  <a:lnTo>
                    <a:pt x="10580" y="16994"/>
                  </a:lnTo>
                  <a:lnTo>
                    <a:pt x="11059" y="17268"/>
                  </a:lnTo>
                  <a:lnTo>
                    <a:pt x="11128" y="17793"/>
                  </a:lnTo>
                  <a:lnTo>
                    <a:pt x="11299" y="18044"/>
                  </a:lnTo>
                  <a:lnTo>
                    <a:pt x="11344" y="18443"/>
                  </a:lnTo>
                  <a:lnTo>
                    <a:pt x="11116" y="18466"/>
                  </a:lnTo>
                  <a:lnTo>
                    <a:pt x="11493" y="19516"/>
                  </a:lnTo>
                  <a:lnTo>
                    <a:pt x="13022" y="19561"/>
                  </a:lnTo>
                  <a:lnTo>
                    <a:pt x="12942" y="20075"/>
                  </a:lnTo>
                  <a:lnTo>
                    <a:pt x="13056" y="20440"/>
                  </a:lnTo>
                  <a:lnTo>
                    <a:pt x="13513" y="20691"/>
                  </a:lnTo>
                  <a:lnTo>
                    <a:pt x="13741" y="21262"/>
                  </a:lnTo>
                  <a:lnTo>
                    <a:pt x="13661" y="21969"/>
                  </a:lnTo>
                  <a:lnTo>
                    <a:pt x="13478" y="22369"/>
                  </a:lnTo>
                  <a:lnTo>
                    <a:pt x="13593" y="22882"/>
                  </a:lnTo>
                  <a:lnTo>
                    <a:pt x="13364" y="23065"/>
                  </a:lnTo>
                  <a:lnTo>
                    <a:pt x="13638" y="23579"/>
                  </a:lnTo>
                  <a:lnTo>
                    <a:pt x="13695" y="24811"/>
                  </a:lnTo>
                  <a:lnTo>
                    <a:pt x="14551" y="24982"/>
                  </a:lnTo>
                  <a:lnTo>
                    <a:pt x="14848" y="24811"/>
                  </a:lnTo>
                  <a:lnTo>
                    <a:pt x="15407" y="25051"/>
                  </a:lnTo>
                  <a:lnTo>
                    <a:pt x="15578" y="25325"/>
                  </a:lnTo>
                  <a:lnTo>
                    <a:pt x="15715" y="26146"/>
                  </a:lnTo>
                  <a:lnTo>
                    <a:pt x="15852" y="26511"/>
                  </a:lnTo>
                  <a:lnTo>
                    <a:pt x="16138" y="26546"/>
                  </a:lnTo>
                  <a:lnTo>
                    <a:pt x="16423" y="26397"/>
                  </a:lnTo>
                  <a:lnTo>
                    <a:pt x="16720" y="26569"/>
                  </a:lnTo>
                  <a:lnTo>
                    <a:pt x="16765" y="27059"/>
                  </a:lnTo>
                  <a:lnTo>
                    <a:pt x="16720" y="27607"/>
                  </a:lnTo>
                  <a:lnTo>
                    <a:pt x="16617" y="28121"/>
                  </a:lnTo>
                  <a:lnTo>
                    <a:pt x="16993" y="27949"/>
                  </a:lnTo>
                  <a:lnTo>
                    <a:pt x="17427" y="28474"/>
                  </a:lnTo>
                  <a:lnTo>
                    <a:pt x="17507" y="29205"/>
                  </a:lnTo>
                  <a:lnTo>
                    <a:pt x="16902" y="29707"/>
                  </a:lnTo>
                  <a:lnTo>
                    <a:pt x="16434" y="30072"/>
                  </a:lnTo>
                  <a:lnTo>
                    <a:pt x="15681" y="30962"/>
                  </a:lnTo>
                  <a:lnTo>
                    <a:pt x="14837" y="32183"/>
                  </a:lnTo>
                  <a:lnTo>
                    <a:pt x="15316" y="32081"/>
                  </a:lnTo>
                  <a:lnTo>
                    <a:pt x="16206" y="32788"/>
                  </a:lnTo>
                  <a:lnTo>
                    <a:pt x="16480" y="32754"/>
                  </a:lnTo>
                  <a:lnTo>
                    <a:pt x="17359" y="33336"/>
                  </a:lnTo>
                  <a:lnTo>
                    <a:pt x="18043" y="33838"/>
                  </a:lnTo>
                  <a:lnTo>
                    <a:pt x="18591" y="34454"/>
                  </a:lnTo>
                  <a:lnTo>
                    <a:pt x="18317" y="34877"/>
                  </a:lnTo>
                  <a:lnTo>
                    <a:pt x="18614" y="35413"/>
                  </a:lnTo>
                  <a:lnTo>
                    <a:pt x="19025" y="34877"/>
                  </a:lnTo>
                  <a:lnTo>
                    <a:pt x="19242" y="34021"/>
                  </a:lnTo>
                  <a:lnTo>
                    <a:pt x="19698" y="33598"/>
                  </a:lnTo>
                  <a:lnTo>
                    <a:pt x="20257" y="32879"/>
                  </a:lnTo>
                  <a:lnTo>
                    <a:pt x="20896" y="31282"/>
                  </a:lnTo>
                  <a:lnTo>
                    <a:pt x="21387" y="30791"/>
                  </a:lnTo>
                  <a:lnTo>
                    <a:pt x="21501" y="30346"/>
                  </a:lnTo>
                  <a:lnTo>
                    <a:pt x="21536" y="29433"/>
                  </a:lnTo>
                  <a:lnTo>
                    <a:pt x="21353" y="28931"/>
                  </a:lnTo>
                  <a:lnTo>
                    <a:pt x="21399" y="28246"/>
                  </a:lnTo>
                  <a:lnTo>
                    <a:pt x="21981" y="27345"/>
                  </a:lnTo>
                  <a:lnTo>
                    <a:pt x="22836" y="26626"/>
                  </a:lnTo>
                  <a:lnTo>
                    <a:pt x="23692" y="26363"/>
                  </a:lnTo>
                  <a:lnTo>
                    <a:pt x="24206" y="25952"/>
                  </a:lnTo>
                  <a:lnTo>
                    <a:pt x="25416" y="25610"/>
                  </a:lnTo>
                  <a:lnTo>
                    <a:pt x="26260" y="25610"/>
                  </a:lnTo>
                  <a:lnTo>
                    <a:pt x="26420" y="25062"/>
                  </a:lnTo>
                  <a:lnTo>
                    <a:pt x="27013" y="24663"/>
                  </a:lnTo>
                  <a:lnTo>
                    <a:pt x="27105" y="23738"/>
                  </a:lnTo>
                  <a:lnTo>
                    <a:pt x="27835" y="22551"/>
                  </a:lnTo>
                  <a:lnTo>
                    <a:pt x="27904" y="21342"/>
                  </a:lnTo>
                  <a:lnTo>
                    <a:pt x="28132" y="20977"/>
                  </a:lnTo>
                  <a:lnTo>
                    <a:pt x="28177" y="20383"/>
                  </a:lnTo>
                  <a:lnTo>
                    <a:pt x="28326" y="18979"/>
                  </a:lnTo>
                  <a:lnTo>
                    <a:pt x="28189" y="17279"/>
                  </a:lnTo>
                  <a:lnTo>
                    <a:pt x="28383" y="16606"/>
                  </a:lnTo>
                  <a:lnTo>
                    <a:pt x="28588" y="16594"/>
                  </a:lnTo>
                  <a:lnTo>
                    <a:pt x="29147" y="15807"/>
                  </a:lnTo>
                  <a:lnTo>
                    <a:pt x="29615" y="14780"/>
                  </a:lnTo>
                  <a:lnTo>
                    <a:pt x="30711" y="13524"/>
                  </a:lnTo>
                  <a:lnTo>
                    <a:pt x="31099" y="12931"/>
                  </a:lnTo>
                  <a:lnTo>
                    <a:pt x="31384" y="11425"/>
                  </a:lnTo>
                  <a:lnTo>
                    <a:pt x="31236" y="10877"/>
                  </a:lnTo>
                  <a:lnTo>
                    <a:pt x="30951" y="9713"/>
                  </a:lnTo>
                  <a:lnTo>
                    <a:pt x="30654" y="9427"/>
                  </a:lnTo>
                  <a:lnTo>
                    <a:pt x="29969" y="9405"/>
                  </a:lnTo>
                  <a:lnTo>
                    <a:pt x="29353" y="9131"/>
                  </a:lnTo>
                  <a:lnTo>
                    <a:pt x="28314" y="8115"/>
                  </a:lnTo>
                  <a:lnTo>
                    <a:pt x="27116" y="7362"/>
                  </a:lnTo>
                  <a:lnTo>
                    <a:pt x="25918" y="7407"/>
                  </a:lnTo>
                  <a:lnTo>
                    <a:pt x="24366" y="6917"/>
                  </a:lnTo>
                  <a:lnTo>
                    <a:pt x="23441" y="7202"/>
                  </a:lnTo>
                  <a:lnTo>
                    <a:pt x="23555" y="6711"/>
                  </a:lnTo>
                  <a:lnTo>
                    <a:pt x="23167" y="6164"/>
                  </a:lnTo>
                  <a:lnTo>
                    <a:pt x="21821" y="5627"/>
                  </a:lnTo>
                  <a:lnTo>
                    <a:pt x="20817" y="5296"/>
                  </a:lnTo>
                  <a:lnTo>
                    <a:pt x="20212" y="5878"/>
                  </a:lnTo>
                  <a:lnTo>
                    <a:pt x="20166" y="4977"/>
                  </a:lnTo>
                  <a:lnTo>
                    <a:pt x="18762" y="4840"/>
                  </a:lnTo>
                  <a:lnTo>
                    <a:pt x="18511" y="4554"/>
                  </a:lnTo>
                  <a:lnTo>
                    <a:pt x="19116" y="3813"/>
                  </a:lnTo>
                  <a:lnTo>
                    <a:pt x="19105" y="3185"/>
                  </a:lnTo>
                  <a:lnTo>
                    <a:pt x="18671" y="3037"/>
                  </a:lnTo>
                  <a:lnTo>
                    <a:pt x="18249" y="1439"/>
                  </a:lnTo>
                  <a:lnTo>
                    <a:pt x="18055" y="948"/>
                  </a:lnTo>
                  <a:lnTo>
                    <a:pt x="17792" y="982"/>
                  </a:lnTo>
                  <a:lnTo>
                    <a:pt x="17290" y="1816"/>
                  </a:lnTo>
                  <a:lnTo>
                    <a:pt x="17028" y="2489"/>
                  </a:lnTo>
                  <a:lnTo>
                    <a:pt x="16731" y="2831"/>
                  </a:lnTo>
                  <a:lnTo>
                    <a:pt x="16343" y="2900"/>
                  </a:lnTo>
                  <a:lnTo>
                    <a:pt x="16229" y="2637"/>
                  </a:lnTo>
                  <a:lnTo>
                    <a:pt x="16058" y="2603"/>
                  </a:lnTo>
                  <a:lnTo>
                    <a:pt x="15807" y="2854"/>
                  </a:lnTo>
                  <a:lnTo>
                    <a:pt x="15464" y="2671"/>
                  </a:lnTo>
                  <a:lnTo>
                    <a:pt x="15008" y="2466"/>
                  </a:lnTo>
                  <a:lnTo>
                    <a:pt x="14620" y="2569"/>
                  </a:lnTo>
                  <a:lnTo>
                    <a:pt x="14289" y="2489"/>
                  </a:lnTo>
                  <a:lnTo>
                    <a:pt x="14220" y="2740"/>
                  </a:lnTo>
                  <a:lnTo>
                    <a:pt x="14346" y="2923"/>
                  </a:lnTo>
                  <a:lnTo>
                    <a:pt x="14277" y="311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2" name="Google Shape;3212;p38"/>
            <p:cNvSpPr/>
            <p:nvPr/>
          </p:nvSpPr>
          <p:spPr>
            <a:xfrm>
              <a:off x="6007825" y="2988575"/>
              <a:ext cx="23725" cy="32825"/>
            </a:xfrm>
            <a:custGeom>
              <a:avLst/>
              <a:gdLst/>
              <a:ahLst/>
              <a:cxnLst/>
              <a:rect l="l" t="t" r="r" b="b"/>
              <a:pathLst>
                <a:path w="949" h="1313" extrusionOk="0">
                  <a:moveTo>
                    <a:pt x="1" y="845"/>
                  </a:moveTo>
                  <a:lnTo>
                    <a:pt x="377" y="1313"/>
                  </a:lnTo>
                  <a:lnTo>
                    <a:pt x="537" y="993"/>
                  </a:lnTo>
                  <a:lnTo>
                    <a:pt x="925" y="1027"/>
                  </a:lnTo>
                  <a:lnTo>
                    <a:pt x="937" y="434"/>
                  </a:lnTo>
                  <a:lnTo>
                    <a:pt x="948" y="0"/>
                  </a:lnTo>
                  <a:lnTo>
                    <a:pt x="298" y="49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3" name="Google Shape;3213;p38"/>
            <p:cNvSpPr/>
            <p:nvPr/>
          </p:nvSpPr>
          <p:spPr>
            <a:xfrm>
              <a:off x="5443775" y="2469900"/>
              <a:ext cx="64800" cy="36250"/>
            </a:xfrm>
            <a:custGeom>
              <a:avLst/>
              <a:gdLst/>
              <a:ahLst/>
              <a:cxnLst/>
              <a:rect l="l" t="t" r="r" b="b"/>
              <a:pathLst>
                <a:path w="2592" h="1450" extrusionOk="0">
                  <a:moveTo>
                    <a:pt x="2146" y="491"/>
                  </a:moveTo>
                  <a:lnTo>
                    <a:pt x="1758" y="228"/>
                  </a:lnTo>
                  <a:lnTo>
                    <a:pt x="1348" y="217"/>
                  </a:lnTo>
                  <a:lnTo>
                    <a:pt x="743" y="0"/>
                  </a:lnTo>
                  <a:lnTo>
                    <a:pt x="378" y="228"/>
                  </a:lnTo>
                  <a:lnTo>
                    <a:pt x="1" y="913"/>
                  </a:lnTo>
                  <a:lnTo>
                    <a:pt x="47" y="1084"/>
                  </a:lnTo>
                  <a:lnTo>
                    <a:pt x="834" y="1449"/>
                  </a:lnTo>
                  <a:lnTo>
                    <a:pt x="1291" y="1301"/>
                  </a:lnTo>
                  <a:lnTo>
                    <a:pt x="1964" y="1358"/>
                  </a:lnTo>
                  <a:lnTo>
                    <a:pt x="2592" y="1335"/>
                  </a:lnTo>
                  <a:lnTo>
                    <a:pt x="2534" y="7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4" name="Google Shape;3214;p38"/>
            <p:cNvSpPr/>
            <p:nvPr/>
          </p:nvSpPr>
          <p:spPr>
            <a:xfrm>
              <a:off x="4109700" y="3512675"/>
              <a:ext cx="189175" cy="208300"/>
            </a:xfrm>
            <a:custGeom>
              <a:avLst/>
              <a:gdLst/>
              <a:ahLst/>
              <a:cxnLst/>
              <a:rect l="l" t="t" r="r" b="b"/>
              <a:pathLst>
                <a:path w="7567" h="8332" extrusionOk="0">
                  <a:moveTo>
                    <a:pt x="4440" y="80"/>
                  </a:moveTo>
                  <a:lnTo>
                    <a:pt x="4292" y="1"/>
                  </a:lnTo>
                  <a:lnTo>
                    <a:pt x="3835" y="217"/>
                  </a:lnTo>
                  <a:lnTo>
                    <a:pt x="3607" y="217"/>
                  </a:lnTo>
                  <a:lnTo>
                    <a:pt x="3082" y="571"/>
                  </a:lnTo>
                  <a:lnTo>
                    <a:pt x="2797" y="206"/>
                  </a:lnTo>
                  <a:lnTo>
                    <a:pt x="1575" y="514"/>
                  </a:lnTo>
                  <a:lnTo>
                    <a:pt x="982" y="548"/>
                  </a:lnTo>
                  <a:lnTo>
                    <a:pt x="856" y="3789"/>
                  </a:lnTo>
                  <a:lnTo>
                    <a:pt x="92" y="3812"/>
                  </a:lnTo>
                  <a:lnTo>
                    <a:pt x="1" y="6448"/>
                  </a:lnTo>
                  <a:lnTo>
                    <a:pt x="206" y="6597"/>
                  </a:lnTo>
                  <a:lnTo>
                    <a:pt x="628" y="7464"/>
                  </a:lnTo>
                  <a:lnTo>
                    <a:pt x="525" y="8012"/>
                  </a:lnTo>
                  <a:lnTo>
                    <a:pt x="685" y="8331"/>
                  </a:lnTo>
                  <a:lnTo>
                    <a:pt x="1256" y="8240"/>
                  </a:lnTo>
                  <a:lnTo>
                    <a:pt x="1655" y="7841"/>
                  </a:lnTo>
                  <a:lnTo>
                    <a:pt x="2043" y="7567"/>
                  </a:lnTo>
                  <a:lnTo>
                    <a:pt x="2260" y="7122"/>
                  </a:lnTo>
                  <a:lnTo>
                    <a:pt x="2637" y="6905"/>
                  </a:lnTo>
                  <a:lnTo>
                    <a:pt x="2968" y="7019"/>
                  </a:lnTo>
                  <a:lnTo>
                    <a:pt x="3321" y="7282"/>
                  </a:lnTo>
                  <a:lnTo>
                    <a:pt x="3949" y="7327"/>
                  </a:lnTo>
                  <a:lnTo>
                    <a:pt x="4463" y="7110"/>
                  </a:lnTo>
                  <a:lnTo>
                    <a:pt x="4554" y="6825"/>
                  </a:lnTo>
                  <a:lnTo>
                    <a:pt x="4725" y="6391"/>
                  </a:lnTo>
                  <a:lnTo>
                    <a:pt x="5147" y="6323"/>
                  </a:lnTo>
                  <a:lnTo>
                    <a:pt x="5398" y="5981"/>
                  </a:lnTo>
                  <a:lnTo>
                    <a:pt x="5684" y="5364"/>
                  </a:lnTo>
                  <a:lnTo>
                    <a:pt x="6426" y="4702"/>
                  </a:lnTo>
                  <a:lnTo>
                    <a:pt x="7567" y="4029"/>
                  </a:lnTo>
                  <a:lnTo>
                    <a:pt x="7076" y="3618"/>
                  </a:lnTo>
                  <a:lnTo>
                    <a:pt x="6483" y="3481"/>
                  </a:lnTo>
                  <a:lnTo>
                    <a:pt x="6266" y="2899"/>
                  </a:lnTo>
                  <a:lnTo>
                    <a:pt x="6277" y="2580"/>
                  </a:lnTo>
                  <a:lnTo>
                    <a:pt x="5946" y="2488"/>
                  </a:lnTo>
                  <a:lnTo>
                    <a:pt x="5090" y="1484"/>
                  </a:lnTo>
                  <a:lnTo>
                    <a:pt x="4862" y="959"/>
                  </a:lnTo>
                  <a:lnTo>
                    <a:pt x="4714" y="79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5" name="Google Shape;3215;p38"/>
            <p:cNvSpPr/>
            <p:nvPr/>
          </p:nvSpPr>
          <p:spPr>
            <a:xfrm>
              <a:off x="4010425" y="2859325"/>
              <a:ext cx="258775" cy="201175"/>
            </a:xfrm>
            <a:custGeom>
              <a:avLst/>
              <a:gdLst/>
              <a:ahLst/>
              <a:cxnLst/>
              <a:rect l="l" t="t" r="r" b="b"/>
              <a:pathLst>
                <a:path w="10351" h="8047" extrusionOk="0">
                  <a:moveTo>
                    <a:pt x="7521" y="2283"/>
                  </a:moveTo>
                  <a:lnTo>
                    <a:pt x="7452" y="2249"/>
                  </a:lnTo>
                  <a:lnTo>
                    <a:pt x="7167" y="1986"/>
                  </a:lnTo>
                  <a:lnTo>
                    <a:pt x="7121" y="1701"/>
                  </a:lnTo>
                  <a:lnTo>
                    <a:pt x="7235" y="1336"/>
                  </a:lnTo>
                  <a:lnTo>
                    <a:pt x="7235" y="959"/>
                  </a:lnTo>
                  <a:lnTo>
                    <a:pt x="6768" y="389"/>
                  </a:lnTo>
                  <a:lnTo>
                    <a:pt x="6665" y="1"/>
                  </a:lnTo>
                  <a:lnTo>
                    <a:pt x="6174" y="160"/>
                  </a:lnTo>
                  <a:lnTo>
                    <a:pt x="5775" y="514"/>
                  </a:lnTo>
                  <a:lnTo>
                    <a:pt x="5204" y="1519"/>
                  </a:lnTo>
                  <a:lnTo>
                    <a:pt x="4462" y="1929"/>
                  </a:lnTo>
                  <a:lnTo>
                    <a:pt x="3686" y="1872"/>
                  </a:lnTo>
                  <a:lnTo>
                    <a:pt x="3458" y="1964"/>
                  </a:lnTo>
                  <a:lnTo>
                    <a:pt x="3538" y="2283"/>
                  </a:lnTo>
                  <a:lnTo>
                    <a:pt x="3127" y="2603"/>
                  </a:lnTo>
                  <a:lnTo>
                    <a:pt x="2796" y="2956"/>
                  </a:lnTo>
                  <a:lnTo>
                    <a:pt x="1792" y="3299"/>
                  </a:lnTo>
                  <a:lnTo>
                    <a:pt x="1586" y="3105"/>
                  </a:lnTo>
                  <a:lnTo>
                    <a:pt x="1461" y="3071"/>
                  </a:lnTo>
                  <a:lnTo>
                    <a:pt x="1312" y="3310"/>
                  </a:lnTo>
                  <a:lnTo>
                    <a:pt x="651" y="3367"/>
                  </a:lnTo>
                  <a:lnTo>
                    <a:pt x="263" y="4303"/>
                  </a:lnTo>
                  <a:lnTo>
                    <a:pt x="57" y="4451"/>
                  </a:lnTo>
                  <a:lnTo>
                    <a:pt x="0" y="5170"/>
                  </a:lnTo>
                  <a:lnTo>
                    <a:pt x="91" y="5558"/>
                  </a:lnTo>
                  <a:lnTo>
                    <a:pt x="34" y="5821"/>
                  </a:lnTo>
                  <a:lnTo>
                    <a:pt x="400" y="6300"/>
                  </a:lnTo>
                  <a:lnTo>
                    <a:pt x="479" y="6620"/>
                  </a:lnTo>
                  <a:lnTo>
                    <a:pt x="776" y="7076"/>
                  </a:lnTo>
                  <a:lnTo>
                    <a:pt x="1141" y="7384"/>
                  </a:lnTo>
                  <a:lnTo>
                    <a:pt x="1187" y="7795"/>
                  </a:lnTo>
                  <a:lnTo>
                    <a:pt x="1278" y="8046"/>
                  </a:lnTo>
                  <a:lnTo>
                    <a:pt x="1689" y="7213"/>
                  </a:lnTo>
                  <a:lnTo>
                    <a:pt x="2157" y="6722"/>
                  </a:lnTo>
                  <a:lnTo>
                    <a:pt x="2705" y="6882"/>
                  </a:lnTo>
                  <a:lnTo>
                    <a:pt x="3218" y="6939"/>
                  </a:lnTo>
                  <a:lnTo>
                    <a:pt x="3287" y="6300"/>
                  </a:lnTo>
                  <a:lnTo>
                    <a:pt x="3595" y="5844"/>
                  </a:lnTo>
                  <a:lnTo>
                    <a:pt x="4029" y="5558"/>
                  </a:lnTo>
                  <a:lnTo>
                    <a:pt x="4679" y="5855"/>
                  </a:lnTo>
                  <a:lnTo>
                    <a:pt x="5193" y="6197"/>
                  </a:lnTo>
                  <a:lnTo>
                    <a:pt x="5786" y="6277"/>
                  </a:lnTo>
                  <a:lnTo>
                    <a:pt x="6379" y="6449"/>
                  </a:lnTo>
                  <a:lnTo>
                    <a:pt x="6608" y="5912"/>
                  </a:lnTo>
                  <a:lnTo>
                    <a:pt x="6722" y="5844"/>
                  </a:lnTo>
                  <a:lnTo>
                    <a:pt x="7098" y="5924"/>
                  </a:lnTo>
                  <a:lnTo>
                    <a:pt x="7977" y="5479"/>
                  </a:lnTo>
                  <a:lnTo>
                    <a:pt x="8297" y="5673"/>
                  </a:lnTo>
                  <a:lnTo>
                    <a:pt x="8548" y="5638"/>
                  </a:lnTo>
                  <a:lnTo>
                    <a:pt x="8673" y="5421"/>
                  </a:lnTo>
                  <a:lnTo>
                    <a:pt x="8959" y="5342"/>
                  </a:lnTo>
                  <a:lnTo>
                    <a:pt x="9575" y="5444"/>
                  </a:lnTo>
                  <a:lnTo>
                    <a:pt x="10088" y="5456"/>
                  </a:lnTo>
                  <a:lnTo>
                    <a:pt x="10351" y="5364"/>
                  </a:lnTo>
                  <a:lnTo>
                    <a:pt x="10214" y="5068"/>
                  </a:lnTo>
                  <a:lnTo>
                    <a:pt x="9621" y="4714"/>
                  </a:lnTo>
                  <a:lnTo>
                    <a:pt x="9404" y="4166"/>
                  </a:lnTo>
                  <a:lnTo>
                    <a:pt x="9061" y="3790"/>
                  </a:lnTo>
                  <a:lnTo>
                    <a:pt x="8525" y="3299"/>
                  </a:lnTo>
                  <a:lnTo>
                    <a:pt x="8502" y="3013"/>
                  </a:lnTo>
                  <a:lnTo>
                    <a:pt x="8068" y="264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6" name="Google Shape;3216;p38"/>
            <p:cNvSpPr/>
            <p:nvPr/>
          </p:nvSpPr>
          <p:spPr>
            <a:xfrm>
              <a:off x="1465200" y="1347225"/>
              <a:ext cx="1519000" cy="811125"/>
            </a:xfrm>
            <a:custGeom>
              <a:avLst/>
              <a:gdLst/>
              <a:ahLst/>
              <a:cxnLst/>
              <a:rect l="l" t="t" r="r" b="b"/>
              <a:pathLst>
                <a:path w="60760" h="32445" extrusionOk="0">
                  <a:moveTo>
                    <a:pt x="44931" y="28451"/>
                  </a:moveTo>
                  <a:lnTo>
                    <a:pt x="44828" y="28017"/>
                  </a:lnTo>
                  <a:lnTo>
                    <a:pt x="44474" y="28291"/>
                  </a:lnTo>
                  <a:lnTo>
                    <a:pt x="44543" y="28588"/>
                  </a:lnTo>
                  <a:lnTo>
                    <a:pt x="45342" y="28964"/>
                  </a:lnTo>
                  <a:lnTo>
                    <a:pt x="45615" y="28907"/>
                  </a:lnTo>
                  <a:lnTo>
                    <a:pt x="46083" y="28553"/>
                  </a:lnTo>
                  <a:lnTo>
                    <a:pt x="45410" y="28565"/>
                  </a:lnTo>
                  <a:close/>
                  <a:moveTo>
                    <a:pt x="46985" y="26180"/>
                  </a:moveTo>
                  <a:lnTo>
                    <a:pt x="47008" y="26020"/>
                  </a:lnTo>
                  <a:lnTo>
                    <a:pt x="46426" y="25655"/>
                  </a:lnTo>
                  <a:lnTo>
                    <a:pt x="45581" y="25426"/>
                  </a:lnTo>
                  <a:lnTo>
                    <a:pt x="45307" y="25506"/>
                  </a:lnTo>
                  <a:lnTo>
                    <a:pt x="45809" y="25917"/>
                  </a:lnTo>
                  <a:lnTo>
                    <a:pt x="46620" y="26191"/>
                  </a:lnTo>
                  <a:close/>
                  <a:moveTo>
                    <a:pt x="3425" y="26705"/>
                  </a:moveTo>
                  <a:lnTo>
                    <a:pt x="3459" y="26225"/>
                  </a:lnTo>
                  <a:lnTo>
                    <a:pt x="3002" y="25849"/>
                  </a:lnTo>
                  <a:lnTo>
                    <a:pt x="2945" y="25438"/>
                  </a:lnTo>
                  <a:lnTo>
                    <a:pt x="2934" y="25141"/>
                  </a:lnTo>
                  <a:lnTo>
                    <a:pt x="2340" y="25038"/>
                  </a:lnTo>
                  <a:lnTo>
                    <a:pt x="1998" y="24913"/>
                  </a:lnTo>
                  <a:lnTo>
                    <a:pt x="1416" y="24708"/>
                  </a:lnTo>
                  <a:lnTo>
                    <a:pt x="1222" y="24924"/>
                  </a:lnTo>
                  <a:lnTo>
                    <a:pt x="1131" y="25392"/>
                  </a:lnTo>
                  <a:lnTo>
                    <a:pt x="1747" y="25552"/>
                  </a:lnTo>
                  <a:lnTo>
                    <a:pt x="1690" y="25814"/>
                  </a:lnTo>
                  <a:lnTo>
                    <a:pt x="2101" y="26123"/>
                  </a:lnTo>
                  <a:lnTo>
                    <a:pt x="2101" y="26442"/>
                  </a:lnTo>
                  <a:lnTo>
                    <a:pt x="3002" y="26842"/>
                  </a:lnTo>
                  <a:close/>
                  <a:moveTo>
                    <a:pt x="51379" y="24787"/>
                  </a:moveTo>
                  <a:lnTo>
                    <a:pt x="51926" y="24240"/>
                  </a:lnTo>
                  <a:lnTo>
                    <a:pt x="52132" y="24000"/>
                  </a:lnTo>
                  <a:lnTo>
                    <a:pt x="51835" y="23954"/>
                  </a:lnTo>
                  <a:lnTo>
                    <a:pt x="51128" y="24262"/>
                  </a:lnTo>
                  <a:lnTo>
                    <a:pt x="50534" y="24765"/>
                  </a:lnTo>
                  <a:lnTo>
                    <a:pt x="49381" y="26168"/>
                  </a:lnTo>
                  <a:lnTo>
                    <a:pt x="48617" y="26693"/>
                  </a:lnTo>
                  <a:lnTo>
                    <a:pt x="48845" y="26933"/>
                  </a:lnTo>
                  <a:lnTo>
                    <a:pt x="48309" y="27252"/>
                  </a:lnTo>
                  <a:lnTo>
                    <a:pt x="48332" y="27515"/>
                  </a:lnTo>
                  <a:lnTo>
                    <a:pt x="49701" y="27538"/>
                  </a:lnTo>
                  <a:lnTo>
                    <a:pt x="50477" y="27492"/>
                  </a:lnTo>
                  <a:lnTo>
                    <a:pt x="51105" y="27709"/>
                  </a:lnTo>
                  <a:lnTo>
                    <a:pt x="50477" y="28120"/>
                  </a:lnTo>
                  <a:lnTo>
                    <a:pt x="50888" y="28143"/>
                  </a:lnTo>
                  <a:lnTo>
                    <a:pt x="51926" y="27378"/>
                  </a:lnTo>
                  <a:lnTo>
                    <a:pt x="52098" y="27492"/>
                  </a:lnTo>
                  <a:lnTo>
                    <a:pt x="51744" y="28222"/>
                  </a:lnTo>
                  <a:lnTo>
                    <a:pt x="52177" y="28394"/>
                  </a:lnTo>
                  <a:lnTo>
                    <a:pt x="52497" y="28359"/>
                  </a:lnTo>
                  <a:lnTo>
                    <a:pt x="52999" y="27572"/>
                  </a:lnTo>
                  <a:lnTo>
                    <a:pt x="52931" y="27024"/>
                  </a:lnTo>
                  <a:lnTo>
                    <a:pt x="52976" y="26545"/>
                  </a:lnTo>
                  <a:lnTo>
                    <a:pt x="52440" y="26705"/>
                  </a:lnTo>
                  <a:lnTo>
                    <a:pt x="52839" y="26054"/>
                  </a:lnTo>
                  <a:lnTo>
                    <a:pt x="52234" y="25780"/>
                  </a:lnTo>
                  <a:lnTo>
                    <a:pt x="51846" y="25997"/>
                  </a:lnTo>
                  <a:lnTo>
                    <a:pt x="51287" y="25757"/>
                  </a:lnTo>
                  <a:lnTo>
                    <a:pt x="51630" y="25449"/>
                  </a:lnTo>
                  <a:lnTo>
                    <a:pt x="51219" y="25267"/>
                  </a:lnTo>
                  <a:lnTo>
                    <a:pt x="50671" y="25552"/>
                  </a:lnTo>
                  <a:close/>
                  <a:moveTo>
                    <a:pt x="480" y="21763"/>
                  </a:moveTo>
                  <a:lnTo>
                    <a:pt x="206" y="22048"/>
                  </a:lnTo>
                  <a:lnTo>
                    <a:pt x="1" y="22414"/>
                  </a:lnTo>
                  <a:lnTo>
                    <a:pt x="138" y="22688"/>
                  </a:lnTo>
                  <a:lnTo>
                    <a:pt x="47" y="23087"/>
                  </a:lnTo>
                  <a:lnTo>
                    <a:pt x="149" y="23486"/>
                  </a:lnTo>
                  <a:lnTo>
                    <a:pt x="423" y="23486"/>
                  </a:lnTo>
                  <a:lnTo>
                    <a:pt x="389" y="22790"/>
                  </a:lnTo>
                  <a:lnTo>
                    <a:pt x="1405" y="21797"/>
                  </a:lnTo>
                  <a:lnTo>
                    <a:pt x="708" y="21877"/>
                  </a:lnTo>
                  <a:close/>
                  <a:moveTo>
                    <a:pt x="40548" y="15053"/>
                  </a:moveTo>
                  <a:lnTo>
                    <a:pt x="40491" y="14882"/>
                  </a:lnTo>
                  <a:lnTo>
                    <a:pt x="40240" y="14870"/>
                  </a:lnTo>
                  <a:lnTo>
                    <a:pt x="39852" y="15110"/>
                  </a:lnTo>
                  <a:lnTo>
                    <a:pt x="39795" y="15167"/>
                  </a:lnTo>
                  <a:lnTo>
                    <a:pt x="39807" y="15407"/>
                  </a:lnTo>
                  <a:lnTo>
                    <a:pt x="40046" y="15486"/>
                  </a:lnTo>
                  <a:close/>
                  <a:moveTo>
                    <a:pt x="39179" y="14596"/>
                  </a:moveTo>
                  <a:lnTo>
                    <a:pt x="39293" y="14437"/>
                  </a:lnTo>
                  <a:lnTo>
                    <a:pt x="38437" y="14425"/>
                  </a:lnTo>
                  <a:lnTo>
                    <a:pt x="37730" y="14813"/>
                  </a:lnTo>
                  <a:lnTo>
                    <a:pt x="37730" y="15030"/>
                  </a:lnTo>
                  <a:lnTo>
                    <a:pt x="38163" y="15053"/>
                  </a:lnTo>
                  <a:close/>
                  <a:moveTo>
                    <a:pt x="38734" y="12234"/>
                  </a:moveTo>
                  <a:lnTo>
                    <a:pt x="38346" y="12154"/>
                  </a:lnTo>
                  <a:lnTo>
                    <a:pt x="37638" y="12896"/>
                  </a:lnTo>
                  <a:lnTo>
                    <a:pt x="37125" y="13524"/>
                  </a:lnTo>
                  <a:lnTo>
                    <a:pt x="36303" y="13923"/>
                  </a:lnTo>
                  <a:lnTo>
                    <a:pt x="37205" y="13843"/>
                  </a:lnTo>
                  <a:lnTo>
                    <a:pt x="37091" y="14322"/>
                  </a:lnTo>
                  <a:lnTo>
                    <a:pt x="38266" y="13900"/>
                  </a:lnTo>
                  <a:lnTo>
                    <a:pt x="39145" y="13467"/>
                  </a:lnTo>
                  <a:lnTo>
                    <a:pt x="39259" y="13843"/>
                  </a:lnTo>
                  <a:lnTo>
                    <a:pt x="40103" y="14026"/>
                  </a:lnTo>
                  <a:lnTo>
                    <a:pt x="40799" y="13775"/>
                  </a:lnTo>
                  <a:lnTo>
                    <a:pt x="40526" y="13512"/>
                  </a:lnTo>
                  <a:lnTo>
                    <a:pt x="40046" y="13569"/>
                  </a:lnTo>
                  <a:lnTo>
                    <a:pt x="40229" y="13181"/>
                  </a:lnTo>
                  <a:lnTo>
                    <a:pt x="39704" y="12942"/>
                  </a:lnTo>
                  <a:lnTo>
                    <a:pt x="39213" y="12668"/>
                  </a:lnTo>
                  <a:lnTo>
                    <a:pt x="39008" y="12462"/>
                  </a:lnTo>
                  <a:lnTo>
                    <a:pt x="38608" y="12588"/>
                  </a:lnTo>
                  <a:close/>
                  <a:moveTo>
                    <a:pt x="45102" y="11059"/>
                  </a:moveTo>
                  <a:lnTo>
                    <a:pt x="45627" y="10819"/>
                  </a:lnTo>
                  <a:lnTo>
                    <a:pt x="45764" y="10716"/>
                  </a:lnTo>
                  <a:lnTo>
                    <a:pt x="45969" y="10385"/>
                  </a:lnTo>
                  <a:lnTo>
                    <a:pt x="45638" y="10180"/>
                  </a:lnTo>
                  <a:lnTo>
                    <a:pt x="45045" y="10271"/>
                  </a:lnTo>
                  <a:lnTo>
                    <a:pt x="44497" y="10716"/>
                  </a:lnTo>
                  <a:lnTo>
                    <a:pt x="44394" y="11093"/>
                  </a:lnTo>
                  <a:close/>
                  <a:moveTo>
                    <a:pt x="34568" y="9529"/>
                  </a:moveTo>
                  <a:lnTo>
                    <a:pt x="34454" y="9244"/>
                  </a:lnTo>
                  <a:lnTo>
                    <a:pt x="34409" y="9107"/>
                  </a:lnTo>
                  <a:lnTo>
                    <a:pt x="34180" y="8959"/>
                  </a:lnTo>
                  <a:lnTo>
                    <a:pt x="33758" y="8753"/>
                  </a:lnTo>
                  <a:lnTo>
                    <a:pt x="33062" y="9073"/>
                  </a:lnTo>
                  <a:lnTo>
                    <a:pt x="32343" y="9324"/>
                  </a:lnTo>
                  <a:lnTo>
                    <a:pt x="32845" y="9666"/>
                  </a:lnTo>
                  <a:lnTo>
                    <a:pt x="33382" y="9575"/>
                  </a:lnTo>
                  <a:lnTo>
                    <a:pt x="33975" y="9803"/>
                  </a:lnTo>
                  <a:close/>
                  <a:moveTo>
                    <a:pt x="37764" y="9233"/>
                  </a:moveTo>
                  <a:lnTo>
                    <a:pt x="36817" y="9096"/>
                  </a:lnTo>
                  <a:lnTo>
                    <a:pt x="37638" y="8719"/>
                  </a:lnTo>
                  <a:lnTo>
                    <a:pt x="37581" y="7863"/>
                  </a:lnTo>
                  <a:lnTo>
                    <a:pt x="37307" y="7532"/>
                  </a:lnTo>
                  <a:lnTo>
                    <a:pt x="36668" y="7418"/>
                  </a:lnTo>
                  <a:lnTo>
                    <a:pt x="35516" y="7966"/>
                  </a:lnTo>
                  <a:lnTo>
                    <a:pt x="34728" y="8788"/>
                  </a:lnTo>
                  <a:lnTo>
                    <a:pt x="35139" y="9096"/>
                  </a:lnTo>
                  <a:lnTo>
                    <a:pt x="35367" y="9564"/>
                  </a:lnTo>
                  <a:lnTo>
                    <a:pt x="34466" y="10351"/>
                  </a:lnTo>
                  <a:lnTo>
                    <a:pt x="34009" y="10317"/>
                  </a:lnTo>
                  <a:lnTo>
                    <a:pt x="33130" y="10944"/>
                  </a:lnTo>
                  <a:lnTo>
                    <a:pt x="33724" y="10203"/>
                  </a:lnTo>
                  <a:lnTo>
                    <a:pt x="33039" y="9952"/>
                  </a:lnTo>
                  <a:lnTo>
                    <a:pt x="32400" y="10077"/>
                  </a:lnTo>
                  <a:lnTo>
                    <a:pt x="32058" y="10556"/>
                  </a:lnTo>
                  <a:lnTo>
                    <a:pt x="31213" y="10545"/>
                  </a:lnTo>
                  <a:lnTo>
                    <a:pt x="30186" y="10659"/>
                  </a:lnTo>
                  <a:lnTo>
                    <a:pt x="29467" y="10317"/>
                  </a:lnTo>
                  <a:lnTo>
                    <a:pt x="28748" y="10374"/>
                  </a:lnTo>
                  <a:lnTo>
                    <a:pt x="28531" y="9963"/>
                  </a:lnTo>
                  <a:lnTo>
                    <a:pt x="28235" y="9780"/>
                  </a:lnTo>
                  <a:lnTo>
                    <a:pt x="27698" y="9849"/>
                  </a:lnTo>
                  <a:lnTo>
                    <a:pt x="26956" y="9895"/>
                  </a:lnTo>
                  <a:lnTo>
                    <a:pt x="26329" y="10146"/>
                  </a:lnTo>
                  <a:lnTo>
                    <a:pt x="26614" y="10477"/>
                  </a:lnTo>
                  <a:lnTo>
                    <a:pt x="25610" y="10876"/>
                  </a:lnTo>
                  <a:lnTo>
                    <a:pt x="25416" y="10408"/>
                  </a:lnTo>
                  <a:lnTo>
                    <a:pt x="24788" y="10545"/>
                  </a:lnTo>
                  <a:lnTo>
                    <a:pt x="23099" y="10636"/>
                  </a:lnTo>
                  <a:lnTo>
                    <a:pt x="22186" y="10465"/>
                  </a:lnTo>
                  <a:lnTo>
                    <a:pt x="23396" y="10089"/>
                  </a:lnTo>
                  <a:lnTo>
                    <a:pt x="22996" y="9689"/>
                  </a:lnTo>
                  <a:lnTo>
                    <a:pt x="22369" y="9746"/>
                  </a:lnTo>
                  <a:lnTo>
                    <a:pt x="21707" y="9609"/>
                  </a:lnTo>
                  <a:lnTo>
                    <a:pt x="20634" y="9335"/>
                  </a:lnTo>
                  <a:lnTo>
                    <a:pt x="20086" y="9004"/>
                  </a:lnTo>
                  <a:lnTo>
                    <a:pt x="19447" y="8959"/>
                  </a:lnTo>
                  <a:lnTo>
                    <a:pt x="18979" y="9187"/>
                  </a:lnTo>
                  <a:lnTo>
                    <a:pt x="18135" y="9324"/>
                  </a:lnTo>
                  <a:lnTo>
                    <a:pt x="18694" y="8730"/>
                  </a:lnTo>
                  <a:lnTo>
                    <a:pt x="17347" y="9244"/>
                  </a:lnTo>
                  <a:lnTo>
                    <a:pt x="17153" y="8582"/>
                  </a:lnTo>
                  <a:lnTo>
                    <a:pt x="16857" y="8491"/>
                  </a:lnTo>
                  <a:lnTo>
                    <a:pt x="16309" y="8845"/>
                  </a:lnTo>
                  <a:lnTo>
                    <a:pt x="15670" y="9016"/>
                  </a:lnTo>
                  <a:lnTo>
                    <a:pt x="15636" y="8708"/>
                  </a:lnTo>
                  <a:lnTo>
                    <a:pt x="14472" y="8902"/>
                  </a:lnTo>
                  <a:lnTo>
                    <a:pt x="13216" y="9233"/>
                  </a:lnTo>
                  <a:lnTo>
                    <a:pt x="12474" y="9153"/>
                  </a:lnTo>
                  <a:lnTo>
                    <a:pt x="11470" y="9381"/>
                  </a:lnTo>
                  <a:lnTo>
                    <a:pt x="10591" y="9701"/>
                  </a:lnTo>
                  <a:lnTo>
                    <a:pt x="10066" y="9632"/>
                  </a:lnTo>
                  <a:lnTo>
                    <a:pt x="9587" y="9267"/>
                  </a:lnTo>
                  <a:lnTo>
                    <a:pt x="8754" y="9073"/>
                  </a:lnTo>
                  <a:lnTo>
                    <a:pt x="8754" y="9073"/>
                  </a:lnTo>
                  <a:lnTo>
                    <a:pt x="5285" y="11960"/>
                  </a:lnTo>
                  <a:lnTo>
                    <a:pt x="229" y="16582"/>
                  </a:lnTo>
                  <a:lnTo>
                    <a:pt x="834" y="16593"/>
                  </a:lnTo>
                  <a:lnTo>
                    <a:pt x="1222" y="16822"/>
                  </a:lnTo>
                  <a:lnTo>
                    <a:pt x="1302" y="17198"/>
                  </a:lnTo>
                  <a:lnTo>
                    <a:pt x="1336" y="17746"/>
                  </a:lnTo>
                  <a:lnTo>
                    <a:pt x="2420" y="17278"/>
                  </a:lnTo>
                  <a:lnTo>
                    <a:pt x="3333" y="17004"/>
                  </a:lnTo>
                  <a:lnTo>
                    <a:pt x="3253" y="17438"/>
                  </a:lnTo>
                  <a:lnTo>
                    <a:pt x="3356" y="17780"/>
                  </a:lnTo>
                  <a:lnTo>
                    <a:pt x="3596" y="18168"/>
                  </a:lnTo>
                  <a:lnTo>
                    <a:pt x="3447" y="18762"/>
                  </a:lnTo>
                  <a:lnTo>
                    <a:pt x="3231" y="19732"/>
                  </a:lnTo>
                  <a:lnTo>
                    <a:pt x="3881" y="20280"/>
                  </a:lnTo>
                  <a:lnTo>
                    <a:pt x="3447" y="20805"/>
                  </a:lnTo>
                  <a:lnTo>
                    <a:pt x="2717" y="21215"/>
                  </a:lnTo>
                  <a:lnTo>
                    <a:pt x="2717" y="21215"/>
                  </a:lnTo>
                  <a:lnTo>
                    <a:pt x="2363" y="21660"/>
                  </a:lnTo>
                  <a:lnTo>
                    <a:pt x="2660" y="22288"/>
                  </a:lnTo>
                  <a:lnTo>
                    <a:pt x="2215" y="22984"/>
                  </a:lnTo>
                  <a:lnTo>
                    <a:pt x="2797" y="23361"/>
                  </a:lnTo>
                  <a:lnTo>
                    <a:pt x="2283" y="23886"/>
                  </a:lnTo>
                  <a:lnTo>
                    <a:pt x="2101" y="24673"/>
                  </a:lnTo>
                  <a:lnTo>
                    <a:pt x="3082" y="25027"/>
                  </a:lnTo>
                  <a:lnTo>
                    <a:pt x="3310" y="25415"/>
                  </a:lnTo>
                  <a:lnTo>
                    <a:pt x="4086" y="26282"/>
                  </a:lnTo>
                  <a:lnTo>
                    <a:pt x="4189" y="26282"/>
                  </a:lnTo>
                  <a:lnTo>
                    <a:pt x="6163" y="26282"/>
                  </a:lnTo>
                  <a:lnTo>
                    <a:pt x="8252" y="26282"/>
                  </a:lnTo>
                  <a:lnTo>
                    <a:pt x="8937" y="26282"/>
                  </a:lnTo>
                  <a:lnTo>
                    <a:pt x="11071" y="26282"/>
                  </a:lnTo>
                  <a:lnTo>
                    <a:pt x="13148" y="26282"/>
                  </a:lnTo>
                  <a:lnTo>
                    <a:pt x="15236" y="26282"/>
                  </a:lnTo>
                  <a:lnTo>
                    <a:pt x="17347" y="26282"/>
                  </a:lnTo>
                  <a:lnTo>
                    <a:pt x="19733" y="26282"/>
                  </a:lnTo>
                  <a:lnTo>
                    <a:pt x="22129" y="26282"/>
                  </a:lnTo>
                  <a:lnTo>
                    <a:pt x="23567" y="26282"/>
                  </a:lnTo>
                  <a:lnTo>
                    <a:pt x="23761" y="25940"/>
                  </a:lnTo>
                  <a:lnTo>
                    <a:pt x="23989" y="25940"/>
                  </a:lnTo>
                  <a:lnTo>
                    <a:pt x="23875" y="26419"/>
                  </a:lnTo>
                  <a:lnTo>
                    <a:pt x="24012" y="26568"/>
                  </a:lnTo>
                  <a:lnTo>
                    <a:pt x="24469" y="26625"/>
                  </a:lnTo>
                  <a:lnTo>
                    <a:pt x="25131" y="26762"/>
                  </a:lnTo>
                  <a:lnTo>
                    <a:pt x="25667" y="27036"/>
                  </a:lnTo>
                  <a:lnTo>
                    <a:pt x="26295" y="26921"/>
                  </a:lnTo>
                  <a:lnTo>
                    <a:pt x="27048" y="27150"/>
                  </a:lnTo>
                  <a:lnTo>
                    <a:pt x="27048" y="27150"/>
                  </a:lnTo>
                  <a:lnTo>
                    <a:pt x="27504" y="26807"/>
                  </a:lnTo>
                  <a:lnTo>
                    <a:pt x="27961" y="26670"/>
                  </a:lnTo>
                  <a:lnTo>
                    <a:pt x="28223" y="26454"/>
                  </a:lnTo>
                  <a:lnTo>
                    <a:pt x="28440" y="26339"/>
                  </a:lnTo>
                  <a:lnTo>
                    <a:pt x="29011" y="26511"/>
                  </a:lnTo>
                  <a:lnTo>
                    <a:pt x="29479" y="26533"/>
                  </a:lnTo>
                  <a:lnTo>
                    <a:pt x="29593" y="26648"/>
                  </a:lnTo>
                  <a:lnTo>
                    <a:pt x="29604" y="27150"/>
                  </a:lnTo>
                  <a:lnTo>
                    <a:pt x="30346" y="27298"/>
                  </a:lnTo>
                  <a:lnTo>
                    <a:pt x="30106" y="27538"/>
                  </a:lnTo>
                  <a:lnTo>
                    <a:pt x="30277" y="27812"/>
                  </a:lnTo>
                  <a:lnTo>
                    <a:pt x="30004" y="28131"/>
                  </a:lnTo>
                  <a:lnTo>
                    <a:pt x="30266" y="28245"/>
                  </a:lnTo>
                  <a:lnTo>
                    <a:pt x="29992" y="28553"/>
                  </a:lnTo>
                  <a:lnTo>
                    <a:pt x="29992" y="28553"/>
                  </a:lnTo>
                  <a:lnTo>
                    <a:pt x="30163" y="28576"/>
                  </a:lnTo>
                  <a:lnTo>
                    <a:pt x="30346" y="28451"/>
                  </a:lnTo>
                  <a:lnTo>
                    <a:pt x="30414" y="28645"/>
                  </a:lnTo>
                  <a:lnTo>
                    <a:pt x="30905" y="28747"/>
                  </a:lnTo>
                  <a:lnTo>
                    <a:pt x="31441" y="28759"/>
                  </a:lnTo>
                  <a:lnTo>
                    <a:pt x="31989" y="28850"/>
                  </a:lnTo>
                  <a:lnTo>
                    <a:pt x="32560" y="29021"/>
                  </a:lnTo>
                  <a:lnTo>
                    <a:pt x="32674" y="29307"/>
                  </a:lnTo>
                  <a:lnTo>
                    <a:pt x="32868" y="29980"/>
                  </a:lnTo>
                  <a:lnTo>
                    <a:pt x="32526" y="30265"/>
                  </a:lnTo>
                  <a:lnTo>
                    <a:pt x="31989" y="30151"/>
                  </a:lnTo>
                  <a:lnTo>
                    <a:pt x="31841" y="29603"/>
                  </a:lnTo>
                  <a:lnTo>
                    <a:pt x="31715" y="30163"/>
                  </a:lnTo>
                  <a:lnTo>
                    <a:pt x="31179" y="30642"/>
                  </a:lnTo>
                  <a:lnTo>
                    <a:pt x="31065" y="31064"/>
                  </a:lnTo>
                  <a:lnTo>
                    <a:pt x="30905" y="31304"/>
                  </a:lnTo>
                  <a:lnTo>
                    <a:pt x="30323" y="31589"/>
                  </a:lnTo>
                  <a:lnTo>
                    <a:pt x="30323" y="31589"/>
                  </a:lnTo>
                  <a:lnTo>
                    <a:pt x="29787" y="32068"/>
                  </a:lnTo>
                  <a:lnTo>
                    <a:pt x="29501" y="32388"/>
                  </a:lnTo>
                  <a:lnTo>
                    <a:pt x="29889" y="32445"/>
                  </a:lnTo>
                  <a:lnTo>
                    <a:pt x="30528" y="32160"/>
                  </a:lnTo>
                  <a:lnTo>
                    <a:pt x="30951" y="31909"/>
                  </a:lnTo>
                  <a:lnTo>
                    <a:pt x="31179" y="31874"/>
                  </a:lnTo>
                  <a:lnTo>
                    <a:pt x="31544" y="31954"/>
                  </a:lnTo>
                  <a:lnTo>
                    <a:pt x="31784" y="31829"/>
                  </a:lnTo>
                  <a:lnTo>
                    <a:pt x="32183" y="31715"/>
                  </a:lnTo>
                  <a:lnTo>
                    <a:pt x="32857" y="31600"/>
                  </a:lnTo>
                  <a:lnTo>
                    <a:pt x="32857" y="31600"/>
                  </a:lnTo>
                  <a:lnTo>
                    <a:pt x="32857" y="31600"/>
                  </a:lnTo>
                  <a:lnTo>
                    <a:pt x="32902" y="31338"/>
                  </a:lnTo>
                  <a:lnTo>
                    <a:pt x="32857" y="31361"/>
                  </a:lnTo>
                  <a:lnTo>
                    <a:pt x="32617" y="31395"/>
                  </a:lnTo>
                  <a:lnTo>
                    <a:pt x="32354" y="31315"/>
                  </a:lnTo>
                  <a:lnTo>
                    <a:pt x="32685" y="31018"/>
                  </a:lnTo>
                  <a:lnTo>
                    <a:pt x="32959" y="30916"/>
                  </a:lnTo>
                  <a:lnTo>
                    <a:pt x="33518" y="30790"/>
                  </a:lnTo>
                  <a:lnTo>
                    <a:pt x="34169" y="30665"/>
                  </a:lnTo>
                  <a:lnTo>
                    <a:pt x="34431" y="30824"/>
                  </a:lnTo>
                  <a:lnTo>
                    <a:pt x="34694" y="30630"/>
                  </a:lnTo>
                  <a:lnTo>
                    <a:pt x="34968" y="30516"/>
                  </a:lnTo>
                  <a:lnTo>
                    <a:pt x="35093" y="30573"/>
                  </a:lnTo>
                  <a:lnTo>
                    <a:pt x="35105" y="30585"/>
                  </a:lnTo>
                  <a:lnTo>
                    <a:pt x="36063" y="29991"/>
                  </a:lnTo>
                  <a:lnTo>
                    <a:pt x="36451" y="29820"/>
                  </a:lnTo>
                  <a:lnTo>
                    <a:pt x="37547" y="29820"/>
                  </a:lnTo>
                  <a:lnTo>
                    <a:pt x="38882" y="29820"/>
                  </a:lnTo>
                  <a:lnTo>
                    <a:pt x="39019" y="29592"/>
                  </a:lnTo>
                  <a:lnTo>
                    <a:pt x="39259" y="29546"/>
                  </a:lnTo>
                  <a:lnTo>
                    <a:pt x="39624" y="29421"/>
                  </a:lnTo>
                  <a:lnTo>
                    <a:pt x="40001" y="29021"/>
                  </a:lnTo>
                  <a:lnTo>
                    <a:pt x="40457" y="28325"/>
                  </a:lnTo>
                  <a:lnTo>
                    <a:pt x="41245" y="27652"/>
                  </a:lnTo>
                  <a:lnTo>
                    <a:pt x="41404" y="27892"/>
                  </a:lnTo>
                  <a:lnTo>
                    <a:pt x="41929" y="27732"/>
                  </a:lnTo>
                  <a:lnTo>
                    <a:pt x="42146" y="27994"/>
                  </a:lnTo>
                  <a:lnTo>
                    <a:pt x="41747" y="29204"/>
                  </a:lnTo>
                  <a:lnTo>
                    <a:pt x="42043" y="29706"/>
                  </a:lnTo>
                  <a:lnTo>
                    <a:pt x="42888" y="29592"/>
                  </a:lnTo>
                  <a:lnTo>
                    <a:pt x="44041" y="29558"/>
                  </a:lnTo>
                  <a:lnTo>
                    <a:pt x="42557" y="30288"/>
                  </a:lnTo>
                  <a:lnTo>
                    <a:pt x="42340" y="31030"/>
                  </a:lnTo>
                  <a:lnTo>
                    <a:pt x="42876" y="31098"/>
                  </a:lnTo>
                  <a:lnTo>
                    <a:pt x="43881" y="30459"/>
                  </a:lnTo>
                  <a:lnTo>
                    <a:pt x="44714" y="30117"/>
                  </a:lnTo>
                  <a:lnTo>
                    <a:pt x="46449" y="29592"/>
                  </a:lnTo>
                  <a:lnTo>
                    <a:pt x="47521" y="29010"/>
                  </a:lnTo>
                  <a:lnTo>
                    <a:pt x="47156" y="28690"/>
                  </a:lnTo>
                  <a:lnTo>
                    <a:pt x="47293" y="28051"/>
                  </a:lnTo>
                  <a:lnTo>
                    <a:pt x="46277" y="29044"/>
                  </a:lnTo>
                  <a:lnTo>
                    <a:pt x="45056" y="29158"/>
                  </a:lnTo>
                  <a:lnTo>
                    <a:pt x="44269" y="28725"/>
                  </a:lnTo>
                  <a:lnTo>
                    <a:pt x="44257" y="28063"/>
                  </a:lnTo>
                  <a:lnTo>
                    <a:pt x="44337" y="27093"/>
                  </a:lnTo>
                  <a:lnTo>
                    <a:pt x="45216" y="26511"/>
                  </a:lnTo>
                  <a:lnTo>
                    <a:pt x="44737" y="26066"/>
                  </a:lnTo>
                  <a:lnTo>
                    <a:pt x="43653" y="26145"/>
                  </a:lnTo>
                  <a:lnTo>
                    <a:pt x="41929" y="26887"/>
                  </a:lnTo>
                  <a:lnTo>
                    <a:pt x="40377" y="28063"/>
                  </a:lnTo>
                  <a:lnTo>
                    <a:pt x="39715" y="28200"/>
                  </a:lnTo>
                  <a:lnTo>
                    <a:pt x="40834" y="27389"/>
                  </a:lnTo>
                  <a:lnTo>
                    <a:pt x="42272" y="26203"/>
                  </a:lnTo>
                  <a:lnTo>
                    <a:pt x="43299" y="25826"/>
                  </a:lnTo>
                  <a:lnTo>
                    <a:pt x="44109" y="25198"/>
                  </a:lnTo>
                  <a:lnTo>
                    <a:pt x="44851" y="25118"/>
                  </a:lnTo>
                  <a:lnTo>
                    <a:pt x="45901" y="25141"/>
                  </a:lnTo>
                  <a:lnTo>
                    <a:pt x="47327" y="25324"/>
                  </a:lnTo>
                  <a:lnTo>
                    <a:pt x="48548" y="25175"/>
                  </a:lnTo>
                  <a:lnTo>
                    <a:pt x="49667" y="24456"/>
                  </a:lnTo>
                  <a:lnTo>
                    <a:pt x="50899" y="24137"/>
                  </a:lnTo>
                  <a:lnTo>
                    <a:pt x="51504" y="23840"/>
                  </a:lnTo>
                  <a:lnTo>
                    <a:pt x="52098" y="23509"/>
                  </a:lnTo>
                  <a:lnTo>
                    <a:pt x="52383" y="22539"/>
                  </a:lnTo>
                  <a:lnTo>
                    <a:pt x="52234" y="22208"/>
                  </a:lnTo>
                  <a:lnTo>
                    <a:pt x="51744" y="22094"/>
                  </a:lnTo>
                  <a:lnTo>
                    <a:pt x="51744" y="21375"/>
                  </a:lnTo>
                  <a:lnTo>
                    <a:pt x="51413" y="21101"/>
                  </a:lnTo>
                  <a:lnTo>
                    <a:pt x="50431" y="20873"/>
                  </a:lnTo>
                  <a:lnTo>
                    <a:pt x="50032" y="20382"/>
                  </a:lnTo>
                  <a:lnTo>
                    <a:pt x="49347" y="19903"/>
                  </a:lnTo>
                  <a:lnTo>
                    <a:pt x="49838" y="19378"/>
                  </a:lnTo>
                  <a:lnTo>
                    <a:pt x="49553" y="18362"/>
                  </a:lnTo>
                  <a:lnTo>
                    <a:pt x="49176" y="17290"/>
                  </a:lnTo>
                  <a:lnTo>
                    <a:pt x="49039" y="16548"/>
                  </a:lnTo>
                  <a:lnTo>
                    <a:pt x="48423" y="16936"/>
                  </a:lnTo>
                  <a:lnTo>
                    <a:pt x="47361" y="17860"/>
                  </a:lnTo>
                  <a:lnTo>
                    <a:pt x="46209" y="18317"/>
                  </a:lnTo>
                  <a:lnTo>
                    <a:pt x="45981" y="17837"/>
                  </a:lnTo>
                  <a:lnTo>
                    <a:pt x="45456" y="17689"/>
                  </a:lnTo>
                  <a:lnTo>
                    <a:pt x="45764" y="16651"/>
                  </a:lnTo>
                  <a:lnTo>
                    <a:pt x="46140" y="15954"/>
                  </a:lnTo>
                  <a:lnTo>
                    <a:pt x="45045" y="15874"/>
                  </a:lnTo>
                  <a:lnTo>
                    <a:pt x="45022" y="15566"/>
                  </a:lnTo>
                  <a:lnTo>
                    <a:pt x="44508" y="15098"/>
                  </a:lnTo>
                  <a:lnTo>
                    <a:pt x="44086" y="14813"/>
                  </a:lnTo>
                  <a:lnTo>
                    <a:pt x="43447" y="15019"/>
                  </a:lnTo>
                  <a:lnTo>
                    <a:pt x="42842" y="14950"/>
                  </a:lnTo>
                  <a:lnTo>
                    <a:pt x="41906" y="14722"/>
                  </a:lnTo>
                  <a:lnTo>
                    <a:pt x="41347" y="14904"/>
                  </a:lnTo>
                  <a:lnTo>
                    <a:pt x="40799" y="16194"/>
                  </a:lnTo>
                  <a:lnTo>
                    <a:pt x="40663" y="16947"/>
                  </a:lnTo>
                  <a:lnTo>
                    <a:pt x="39407" y="17815"/>
                  </a:lnTo>
                  <a:lnTo>
                    <a:pt x="39852" y="18465"/>
                  </a:lnTo>
                  <a:lnTo>
                    <a:pt x="39921" y="19173"/>
                  </a:lnTo>
                  <a:lnTo>
                    <a:pt x="39681" y="19743"/>
                  </a:lnTo>
                  <a:lnTo>
                    <a:pt x="39008" y="20325"/>
                  </a:lnTo>
                  <a:lnTo>
                    <a:pt x="37935" y="20930"/>
                  </a:lnTo>
                  <a:lnTo>
                    <a:pt x="36657" y="21330"/>
                  </a:lnTo>
                  <a:lnTo>
                    <a:pt x="36896" y="21786"/>
                  </a:lnTo>
                  <a:lnTo>
                    <a:pt x="36577" y="23155"/>
                  </a:lnTo>
                  <a:lnTo>
                    <a:pt x="35778" y="24057"/>
                  </a:lnTo>
                  <a:lnTo>
                    <a:pt x="35128" y="24320"/>
                  </a:lnTo>
                  <a:lnTo>
                    <a:pt x="34500" y="23498"/>
                  </a:lnTo>
                  <a:lnTo>
                    <a:pt x="34489" y="22528"/>
                  </a:lnTo>
                  <a:lnTo>
                    <a:pt x="34728" y="21672"/>
                  </a:lnTo>
                  <a:lnTo>
                    <a:pt x="35242" y="20930"/>
                  </a:lnTo>
                  <a:lnTo>
                    <a:pt x="34557" y="20839"/>
                  </a:lnTo>
                  <a:lnTo>
                    <a:pt x="33484" y="20782"/>
                  </a:lnTo>
                  <a:lnTo>
                    <a:pt x="32971" y="20428"/>
                  </a:lnTo>
                  <a:lnTo>
                    <a:pt x="32286" y="20200"/>
                  </a:lnTo>
                  <a:lnTo>
                    <a:pt x="32046" y="19789"/>
                  </a:lnTo>
                  <a:lnTo>
                    <a:pt x="31578" y="19469"/>
                  </a:lnTo>
                  <a:lnTo>
                    <a:pt x="30574" y="19104"/>
                  </a:lnTo>
                  <a:lnTo>
                    <a:pt x="29558" y="19275"/>
                  </a:lnTo>
                  <a:lnTo>
                    <a:pt x="29661" y="18636"/>
                  </a:lnTo>
                  <a:lnTo>
                    <a:pt x="29878" y="17849"/>
                  </a:lnTo>
                  <a:lnTo>
                    <a:pt x="29022" y="17700"/>
                  </a:lnTo>
                  <a:lnTo>
                    <a:pt x="29718" y="16730"/>
                  </a:lnTo>
                  <a:lnTo>
                    <a:pt x="30414" y="16080"/>
                  </a:lnTo>
                  <a:lnTo>
                    <a:pt x="31761" y="15156"/>
                  </a:lnTo>
                  <a:lnTo>
                    <a:pt x="32982" y="14494"/>
                  </a:lnTo>
                  <a:lnTo>
                    <a:pt x="33781" y="14391"/>
                  </a:lnTo>
                  <a:lnTo>
                    <a:pt x="34203" y="13866"/>
                  </a:lnTo>
                  <a:lnTo>
                    <a:pt x="34922" y="13524"/>
                  </a:lnTo>
                  <a:lnTo>
                    <a:pt x="35835" y="13467"/>
                  </a:lnTo>
                  <a:lnTo>
                    <a:pt x="36942" y="12930"/>
                  </a:lnTo>
                  <a:lnTo>
                    <a:pt x="37353" y="12588"/>
                  </a:lnTo>
                  <a:lnTo>
                    <a:pt x="38403" y="11914"/>
                  </a:lnTo>
                  <a:lnTo>
                    <a:pt x="38859" y="11515"/>
                  </a:lnTo>
                  <a:lnTo>
                    <a:pt x="39316" y="11755"/>
                  </a:lnTo>
                  <a:lnTo>
                    <a:pt x="40252" y="11629"/>
                  </a:lnTo>
                  <a:lnTo>
                    <a:pt x="41792" y="11081"/>
                  </a:lnTo>
                  <a:lnTo>
                    <a:pt x="42112" y="10705"/>
                  </a:lnTo>
                  <a:lnTo>
                    <a:pt x="41998" y="10283"/>
                  </a:lnTo>
                  <a:lnTo>
                    <a:pt x="42717" y="9872"/>
                  </a:lnTo>
                  <a:lnTo>
                    <a:pt x="42956" y="9484"/>
                  </a:lnTo>
                  <a:lnTo>
                    <a:pt x="42454" y="9118"/>
                  </a:lnTo>
                  <a:lnTo>
                    <a:pt x="41690" y="9004"/>
                  </a:lnTo>
                  <a:lnTo>
                    <a:pt x="40902" y="8947"/>
                  </a:lnTo>
                  <a:lnTo>
                    <a:pt x="40252" y="9792"/>
                  </a:lnTo>
                  <a:lnTo>
                    <a:pt x="39316" y="10442"/>
                  </a:lnTo>
                  <a:lnTo>
                    <a:pt x="38289" y="11013"/>
                  </a:lnTo>
                  <a:lnTo>
                    <a:pt x="38106" y="10488"/>
                  </a:lnTo>
                  <a:lnTo>
                    <a:pt x="38711" y="9917"/>
                  </a:lnTo>
                  <a:lnTo>
                    <a:pt x="38391" y="9415"/>
                  </a:lnTo>
                  <a:lnTo>
                    <a:pt x="37148" y="10020"/>
                  </a:lnTo>
                  <a:close/>
                  <a:moveTo>
                    <a:pt x="26991" y="6539"/>
                  </a:moveTo>
                  <a:lnTo>
                    <a:pt x="26591" y="6391"/>
                  </a:lnTo>
                  <a:lnTo>
                    <a:pt x="24583" y="6847"/>
                  </a:lnTo>
                  <a:lnTo>
                    <a:pt x="23852" y="7133"/>
                  </a:lnTo>
                  <a:lnTo>
                    <a:pt x="22745" y="7692"/>
                  </a:lnTo>
                  <a:lnTo>
                    <a:pt x="23510" y="7897"/>
                  </a:lnTo>
                  <a:lnTo>
                    <a:pt x="24400" y="7875"/>
                  </a:lnTo>
                  <a:lnTo>
                    <a:pt x="22757" y="8183"/>
                  </a:lnTo>
                  <a:lnTo>
                    <a:pt x="22757" y="8445"/>
                  </a:lnTo>
                  <a:lnTo>
                    <a:pt x="23556" y="8468"/>
                  </a:lnTo>
                  <a:lnTo>
                    <a:pt x="24834" y="8411"/>
                  </a:lnTo>
                  <a:lnTo>
                    <a:pt x="25770" y="8582"/>
                  </a:lnTo>
                  <a:lnTo>
                    <a:pt x="24879" y="8719"/>
                  </a:lnTo>
                  <a:lnTo>
                    <a:pt x="24092" y="8673"/>
                  </a:lnTo>
                  <a:lnTo>
                    <a:pt x="23088" y="8810"/>
                  </a:lnTo>
                  <a:lnTo>
                    <a:pt x="22608" y="8890"/>
                  </a:lnTo>
                  <a:lnTo>
                    <a:pt x="22700" y="9495"/>
                  </a:lnTo>
                  <a:lnTo>
                    <a:pt x="23293" y="9404"/>
                  </a:lnTo>
                  <a:lnTo>
                    <a:pt x="23887" y="9621"/>
                  </a:lnTo>
                  <a:lnTo>
                    <a:pt x="23841" y="9974"/>
                  </a:lnTo>
                  <a:lnTo>
                    <a:pt x="24948" y="9906"/>
                  </a:lnTo>
                  <a:lnTo>
                    <a:pt x="26546" y="9792"/>
                  </a:lnTo>
                  <a:lnTo>
                    <a:pt x="27892" y="9529"/>
                  </a:lnTo>
                  <a:lnTo>
                    <a:pt x="28600" y="9472"/>
                  </a:lnTo>
                  <a:lnTo>
                    <a:pt x="29422" y="9689"/>
                  </a:lnTo>
                  <a:lnTo>
                    <a:pt x="30380" y="9803"/>
                  </a:lnTo>
                  <a:lnTo>
                    <a:pt x="30814" y="9529"/>
                  </a:lnTo>
                  <a:lnTo>
                    <a:pt x="30722" y="9233"/>
                  </a:lnTo>
                  <a:lnTo>
                    <a:pt x="31715" y="9176"/>
                  </a:lnTo>
                  <a:lnTo>
                    <a:pt x="32092" y="8833"/>
                  </a:lnTo>
                  <a:lnTo>
                    <a:pt x="31373" y="8479"/>
                  </a:lnTo>
                  <a:lnTo>
                    <a:pt x="30768" y="8103"/>
                  </a:lnTo>
                  <a:lnTo>
                    <a:pt x="31111" y="7589"/>
                  </a:lnTo>
                  <a:lnTo>
                    <a:pt x="31499" y="6870"/>
                  </a:lnTo>
                  <a:lnTo>
                    <a:pt x="31190" y="6585"/>
                  </a:lnTo>
                  <a:lnTo>
                    <a:pt x="30757" y="6448"/>
                  </a:lnTo>
                  <a:lnTo>
                    <a:pt x="30163" y="6562"/>
                  </a:lnTo>
                  <a:lnTo>
                    <a:pt x="29764" y="7327"/>
                  </a:lnTo>
                  <a:lnTo>
                    <a:pt x="29148" y="7623"/>
                  </a:lnTo>
                  <a:lnTo>
                    <a:pt x="29467" y="6893"/>
                  </a:lnTo>
                  <a:lnTo>
                    <a:pt x="29216" y="6653"/>
                  </a:lnTo>
                  <a:lnTo>
                    <a:pt x="28178" y="7041"/>
                  </a:lnTo>
                  <a:lnTo>
                    <a:pt x="27812" y="6665"/>
                  </a:lnTo>
                  <a:lnTo>
                    <a:pt x="26329" y="6882"/>
                  </a:lnTo>
                  <a:close/>
                  <a:moveTo>
                    <a:pt x="32571" y="6323"/>
                  </a:moveTo>
                  <a:lnTo>
                    <a:pt x="32332" y="6163"/>
                  </a:lnTo>
                  <a:lnTo>
                    <a:pt x="31556" y="6197"/>
                  </a:lnTo>
                  <a:lnTo>
                    <a:pt x="31259" y="6300"/>
                  </a:lnTo>
                  <a:lnTo>
                    <a:pt x="31578" y="6813"/>
                  </a:lnTo>
                  <a:close/>
                  <a:moveTo>
                    <a:pt x="47932" y="6551"/>
                  </a:moveTo>
                  <a:lnTo>
                    <a:pt x="47304" y="6151"/>
                  </a:lnTo>
                  <a:lnTo>
                    <a:pt x="46106" y="6083"/>
                  </a:lnTo>
                  <a:lnTo>
                    <a:pt x="45809" y="6128"/>
                  </a:lnTo>
                  <a:lnTo>
                    <a:pt x="45570" y="6380"/>
                  </a:lnTo>
                  <a:lnTo>
                    <a:pt x="45855" y="6779"/>
                  </a:lnTo>
                  <a:lnTo>
                    <a:pt x="45981" y="6825"/>
                  </a:lnTo>
                  <a:lnTo>
                    <a:pt x="46665" y="6722"/>
                  </a:lnTo>
                  <a:lnTo>
                    <a:pt x="47247" y="6733"/>
                  </a:lnTo>
                  <a:lnTo>
                    <a:pt x="47841" y="6756"/>
                  </a:lnTo>
                  <a:close/>
                  <a:moveTo>
                    <a:pt x="42317" y="6505"/>
                  </a:moveTo>
                  <a:lnTo>
                    <a:pt x="43128" y="6049"/>
                  </a:lnTo>
                  <a:lnTo>
                    <a:pt x="41530" y="6243"/>
                  </a:lnTo>
                  <a:lnTo>
                    <a:pt x="40708" y="6539"/>
                  </a:lnTo>
                  <a:lnTo>
                    <a:pt x="39692" y="7190"/>
                  </a:lnTo>
                  <a:lnTo>
                    <a:pt x="39225" y="7932"/>
                  </a:lnTo>
                  <a:lnTo>
                    <a:pt x="40023" y="7954"/>
                  </a:lnTo>
                  <a:lnTo>
                    <a:pt x="39145" y="8274"/>
                  </a:lnTo>
                  <a:lnTo>
                    <a:pt x="39407" y="8548"/>
                  </a:lnTo>
                  <a:lnTo>
                    <a:pt x="40252" y="8662"/>
                  </a:lnTo>
                  <a:lnTo>
                    <a:pt x="41290" y="8879"/>
                  </a:lnTo>
                  <a:lnTo>
                    <a:pt x="43253" y="9050"/>
                  </a:lnTo>
                  <a:lnTo>
                    <a:pt x="44383" y="8959"/>
                  </a:lnTo>
                  <a:lnTo>
                    <a:pt x="44839" y="8730"/>
                  </a:lnTo>
                  <a:lnTo>
                    <a:pt x="45125" y="8993"/>
                  </a:lnTo>
                  <a:lnTo>
                    <a:pt x="45593" y="9039"/>
                  </a:lnTo>
                  <a:lnTo>
                    <a:pt x="45878" y="9507"/>
                  </a:lnTo>
                  <a:lnTo>
                    <a:pt x="45387" y="9701"/>
                  </a:lnTo>
                  <a:lnTo>
                    <a:pt x="46391" y="9963"/>
                  </a:lnTo>
                  <a:lnTo>
                    <a:pt x="47053" y="10328"/>
                  </a:lnTo>
                  <a:lnTo>
                    <a:pt x="47122" y="10602"/>
                  </a:lnTo>
                  <a:lnTo>
                    <a:pt x="47065" y="10944"/>
                  </a:lnTo>
                  <a:lnTo>
                    <a:pt x="45844" y="11720"/>
                  </a:lnTo>
                  <a:lnTo>
                    <a:pt x="45387" y="12097"/>
                  </a:lnTo>
                  <a:lnTo>
                    <a:pt x="45410" y="12382"/>
                  </a:lnTo>
                  <a:lnTo>
                    <a:pt x="44098" y="12485"/>
                  </a:lnTo>
                  <a:lnTo>
                    <a:pt x="42956" y="12496"/>
                  </a:lnTo>
                  <a:lnTo>
                    <a:pt x="42180" y="13101"/>
                  </a:lnTo>
                  <a:lnTo>
                    <a:pt x="42523" y="13375"/>
                  </a:lnTo>
                  <a:lnTo>
                    <a:pt x="44383" y="13238"/>
                  </a:lnTo>
                  <a:lnTo>
                    <a:pt x="44508" y="13010"/>
                  </a:lnTo>
                  <a:lnTo>
                    <a:pt x="45182" y="13398"/>
                  </a:lnTo>
                  <a:lnTo>
                    <a:pt x="45855" y="13809"/>
                  </a:lnTo>
                  <a:lnTo>
                    <a:pt x="45513" y="14037"/>
                  </a:lnTo>
                  <a:lnTo>
                    <a:pt x="46049" y="14437"/>
                  </a:lnTo>
                  <a:lnTo>
                    <a:pt x="47133" y="14916"/>
                  </a:lnTo>
                  <a:lnTo>
                    <a:pt x="48662" y="15235"/>
                  </a:lnTo>
                  <a:lnTo>
                    <a:pt x="48708" y="14950"/>
                  </a:lnTo>
                  <a:lnTo>
                    <a:pt x="48309" y="14459"/>
                  </a:lnTo>
                  <a:lnTo>
                    <a:pt x="47807" y="13752"/>
                  </a:lnTo>
                  <a:lnTo>
                    <a:pt x="49016" y="14414"/>
                  </a:lnTo>
                  <a:lnTo>
                    <a:pt x="49690" y="14631"/>
                  </a:lnTo>
                  <a:lnTo>
                    <a:pt x="50203" y="14037"/>
                  </a:lnTo>
                  <a:lnTo>
                    <a:pt x="50203" y="13238"/>
                  </a:lnTo>
                  <a:lnTo>
                    <a:pt x="50066" y="13033"/>
                  </a:lnTo>
                  <a:lnTo>
                    <a:pt x="49439" y="12668"/>
                  </a:lnTo>
                  <a:lnTo>
                    <a:pt x="49050" y="12200"/>
                  </a:lnTo>
                  <a:lnTo>
                    <a:pt x="49381" y="11743"/>
                  </a:lnTo>
                  <a:lnTo>
                    <a:pt x="50203" y="11641"/>
                  </a:lnTo>
                  <a:lnTo>
                    <a:pt x="50751" y="12417"/>
                  </a:lnTo>
                  <a:lnTo>
                    <a:pt x="51322" y="12759"/>
                  </a:lnTo>
                  <a:lnTo>
                    <a:pt x="52839" y="11835"/>
                  </a:lnTo>
                  <a:lnTo>
                    <a:pt x="53319" y="11275"/>
                  </a:lnTo>
                  <a:lnTo>
                    <a:pt x="52406" y="11230"/>
                  </a:lnTo>
                  <a:lnTo>
                    <a:pt x="51949" y="10499"/>
                  </a:lnTo>
                  <a:lnTo>
                    <a:pt x="51105" y="10328"/>
                  </a:lnTo>
                  <a:lnTo>
                    <a:pt x="49998" y="9837"/>
                  </a:lnTo>
                  <a:lnTo>
                    <a:pt x="51287" y="9472"/>
                  </a:lnTo>
                  <a:lnTo>
                    <a:pt x="51173" y="8765"/>
                  </a:lnTo>
                  <a:lnTo>
                    <a:pt x="50854" y="8468"/>
                  </a:lnTo>
                  <a:lnTo>
                    <a:pt x="49678" y="8160"/>
                  </a:lnTo>
                  <a:lnTo>
                    <a:pt x="49404" y="7692"/>
                  </a:lnTo>
                  <a:lnTo>
                    <a:pt x="48240" y="7863"/>
                  </a:lnTo>
                  <a:lnTo>
                    <a:pt x="48389" y="7532"/>
                  </a:lnTo>
                  <a:lnTo>
                    <a:pt x="47875" y="7178"/>
                  </a:lnTo>
                  <a:lnTo>
                    <a:pt x="46905" y="6813"/>
                  </a:lnTo>
                  <a:lnTo>
                    <a:pt x="46163" y="7110"/>
                  </a:lnTo>
                  <a:lnTo>
                    <a:pt x="44885" y="7327"/>
                  </a:lnTo>
                  <a:lnTo>
                    <a:pt x="45353" y="6836"/>
                  </a:lnTo>
                  <a:lnTo>
                    <a:pt x="45022" y="6083"/>
                  </a:lnTo>
                  <a:lnTo>
                    <a:pt x="43367" y="6380"/>
                  </a:lnTo>
                  <a:lnTo>
                    <a:pt x="42352" y="6962"/>
                  </a:lnTo>
                  <a:close/>
                  <a:moveTo>
                    <a:pt x="35185" y="6026"/>
                  </a:moveTo>
                  <a:lnTo>
                    <a:pt x="34169" y="6368"/>
                  </a:lnTo>
                  <a:lnTo>
                    <a:pt x="34295" y="6847"/>
                  </a:lnTo>
                  <a:lnTo>
                    <a:pt x="33245" y="6756"/>
                  </a:lnTo>
                  <a:lnTo>
                    <a:pt x="33005" y="6996"/>
                  </a:lnTo>
                  <a:lnTo>
                    <a:pt x="33827" y="7555"/>
                  </a:lnTo>
                  <a:lnTo>
                    <a:pt x="33952" y="7840"/>
                  </a:lnTo>
                  <a:lnTo>
                    <a:pt x="34443" y="7909"/>
                  </a:lnTo>
                  <a:lnTo>
                    <a:pt x="35641" y="7623"/>
                  </a:lnTo>
                  <a:lnTo>
                    <a:pt x="36360" y="6950"/>
                  </a:lnTo>
                  <a:lnTo>
                    <a:pt x="35824" y="6642"/>
                  </a:lnTo>
                  <a:lnTo>
                    <a:pt x="36680" y="6300"/>
                  </a:lnTo>
                  <a:lnTo>
                    <a:pt x="36748" y="6083"/>
                  </a:lnTo>
                  <a:lnTo>
                    <a:pt x="35675" y="6163"/>
                  </a:lnTo>
                  <a:close/>
                  <a:moveTo>
                    <a:pt x="38369" y="6790"/>
                  </a:moveTo>
                  <a:lnTo>
                    <a:pt x="39168" y="6653"/>
                  </a:lnTo>
                  <a:lnTo>
                    <a:pt x="40594" y="6014"/>
                  </a:lnTo>
                  <a:lnTo>
                    <a:pt x="39715" y="5843"/>
                  </a:lnTo>
                  <a:lnTo>
                    <a:pt x="38608" y="5809"/>
                  </a:lnTo>
                  <a:lnTo>
                    <a:pt x="37867" y="6014"/>
                  </a:lnTo>
                  <a:lnTo>
                    <a:pt x="37262" y="6311"/>
                  </a:lnTo>
                  <a:lnTo>
                    <a:pt x="36908" y="6676"/>
                  </a:lnTo>
                  <a:lnTo>
                    <a:pt x="36657" y="7327"/>
                  </a:lnTo>
                  <a:lnTo>
                    <a:pt x="37262" y="7350"/>
                  </a:lnTo>
                  <a:close/>
                  <a:moveTo>
                    <a:pt x="22004" y="7818"/>
                  </a:moveTo>
                  <a:lnTo>
                    <a:pt x="22369" y="7498"/>
                  </a:lnTo>
                  <a:lnTo>
                    <a:pt x="23670" y="6984"/>
                  </a:lnTo>
                  <a:lnTo>
                    <a:pt x="25644" y="6471"/>
                  </a:lnTo>
                  <a:lnTo>
                    <a:pt x="26557" y="6277"/>
                  </a:lnTo>
                  <a:lnTo>
                    <a:pt x="26329" y="5980"/>
                  </a:lnTo>
                  <a:lnTo>
                    <a:pt x="26055" y="5763"/>
                  </a:lnTo>
                  <a:lnTo>
                    <a:pt x="24708" y="5740"/>
                  </a:lnTo>
                  <a:lnTo>
                    <a:pt x="24126" y="5581"/>
                  </a:lnTo>
                  <a:lnTo>
                    <a:pt x="22129" y="5695"/>
                  </a:lnTo>
                  <a:lnTo>
                    <a:pt x="22083" y="6140"/>
                  </a:lnTo>
                  <a:lnTo>
                    <a:pt x="20999" y="6608"/>
                  </a:lnTo>
                  <a:lnTo>
                    <a:pt x="19949" y="7156"/>
                  </a:lnTo>
                  <a:lnTo>
                    <a:pt x="19333" y="7464"/>
                  </a:lnTo>
                  <a:lnTo>
                    <a:pt x="20178" y="7852"/>
                  </a:lnTo>
                  <a:lnTo>
                    <a:pt x="20086" y="8183"/>
                  </a:lnTo>
                  <a:close/>
                  <a:moveTo>
                    <a:pt x="39704" y="5216"/>
                  </a:moveTo>
                  <a:lnTo>
                    <a:pt x="39750" y="4987"/>
                  </a:lnTo>
                  <a:lnTo>
                    <a:pt x="39544" y="4736"/>
                  </a:lnTo>
                  <a:lnTo>
                    <a:pt x="38563" y="4930"/>
                  </a:lnTo>
                  <a:lnTo>
                    <a:pt x="37935" y="5238"/>
                  </a:lnTo>
                  <a:lnTo>
                    <a:pt x="38391" y="5421"/>
                  </a:lnTo>
                  <a:lnTo>
                    <a:pt x="39122" y="5478"/>
                  </a:lnTo>
                  <a:close/>
                  <a:moveTo>
                    <a:pt x="38460" y="3983"/>
                  </a:moveTo>
                  <a:lnTo>
                    <a:pt x="38300" y="4086"/>
                  </a:lnTo>
                  <a:lnTo>
                    <a:pt x="37615" y="4040"/>
                  </a:lnTo>
                  <a:lnTo>
                    <a:pt x="36531" y="4268"/>
                  </a:lnTo>
                  <a:lnTo>
                    <a:pt x="35995" y="4257"/>
                  </a:lnTo>
                  <a:lnTo>
                    <a:pt x="35379" y="4793"/>
                  </a:lnTo>
                  <a:lnTo>
                    <a:pt x="36326" y="4736"/>
                  </a:lnTo>
                  <a:lnTo>
                    <a:pt x="35835" y="5158"/>
                  </a:lnTo>
                  <a:lnTo>
                    <a:pt x="36292" y="5273"/>
                  </a:lnTo>
                  <a:lnTo>
                    <a:pt x="37262" y="5193"/>
                  </a:lnTo>
                  <a:lnTo>
                    <a:pt x="38095" y="4668"/>
                  </a:lnTo>
                  <a:lnTo>
                    <a:pt x="38494" y="4314"/>
                  </a:lnTo>
                  <a:close/>
                  <a:moveTo>
                    <a:pt x="32879" y="4337"/>
                  </a:moveTo>
                  <a:lnTo>
                    <a:pt x="33142" y="4017"/>
                  </a:lnTo>
                  <a:lnTo>
                    <a:pt x="32697" y="3937"/>
                  </a:lnTo>
                  <a:lnTo>
                    <a:pt x="31887" y="4188"/>
                  </a:lnTo>
                  <a:lnTo>
                    <a:pt x="31784" y="4850"/>
                  </a:lnTo>
                  <a:lnTo>
                    <a:pt x="30917" y="4793"/>
                  </a:lnTo>
                  <a:lnTo>
                    <a:pt x="30517" y="4382"/>
                  </a:lnTo>
                  <a:lnTo>
                    <a:pt x="29342" y="4154"/>
                  </a:lnTo>
                  <a:lnTo>
                    <a:pt x="28577" y="4360"/>
                  </a:lnTo>
                  <a:lnTo>
                    <a:pt x="26922" y="5044"/>
                  </a:lnTo>
                  <a:lnTo>
                    <a:pt x="27504" y="5158"/>
                  </a:lnTo>
                  <a:lnTo>
                    <a:pt x="30049" y="5079"/>
                  </a:lnTo>
                  <a:lnTo>
                    <a:pt x="28531" y="5398"/>
                  </a:lnTo>
                  <a:lnTo>
                    <a:pt x="28315" y="5626"/>
                  </a:lnTo>
                  <a:lnTo>
                    <a:pt x="29159" y="5615"/>
                  </a:lnTo>
                  <a:lnTo>
                    <a:pt x="30905" y="5295"/>
                  </a:lnTo>
                  <a:lnTo>
                    <a:pt x="32868" y="5181"/>
                  </a:lnTo>
                  <a:lnTo>
                    <a:pt x="33598" y="4850"/>
                  </a:lnTo>
                  <a:lnTo>
                    <a:pt x="33929" y="4508"/>
                  </a:lnTo>
                  <a:lnTo>
                    <a:pt x="33393" y="4485"/>
                  </a:lnTo>
                  <a:lnTo>
                    <a:pt x="32788" y="4599"/>
                  </a:lnTo>
                  <a:close/>
                  <a:moveTo>
                    <a:pt x="40754" y="3732"/>
                  </a:moveTo>
                  <a:lnTo>
                    <a:pt x="39750" y="3686"/>
                  </a:lnTo>
                  <a:lnTo>
                    <a:pt x="39202" y="3972"/>
                  </a:lnTo>
                  <a:lnTo>
                    <a:pt x="39578" y="4188"/>
                  </a:lnTo>
                  <a:lnTo>
                    <a:pt x="40571" y="4268"/>
                  </a:lnTo>
                  <a:lnTo>
                    <a:pt x="40777" y="4565"/>
                  </a:lnTo>
                  <a:lnTo>
                    <a:pt x="40457" y="4907"/>
                  </a:lnTo>
                  <a:lnTo>
                    <a:pt x="40240" y="5307"/>
                  </a:lnTo>
                  <a:lnTo>
                    <a:pt x="41461" y="5535"/>
                  </a:lnTo>
                  <a:lnTo>
                    <a:pt x="42237" y="5626"/>
                  </a:lnTo>
                  <a:lnTo>
                    <a:pt x="43379" y="5615"/>
                  </a:lnTo>
                  <a:lnTo>
                    <a:pt x="45045" y="5501"/>
                  </a:lnTo>
                  <a:lnTo>
                    <a:pt x="45650" y="5581"/>
                  </a:lnTo>
                  <a:lnTo>
                    <a:pt x="46608" y="5444"/>
                  </a:lnTo>
                  <a:lnTo>
                    <a:pt x="47110" y="5238"/>
                  </a:lnTo>
                  <a:lnTo>
                    <a:pt x="47247" y="4953"/>
                  </a:lnTo>
                  <a:lnTo>
                    <a:pt x="46928" y="4679"/>
                  </a:lnTo>
                  <a:lnTo>
                    <a:pt x="46095" y="4645"/>
                  </a:lnTo>
                  <a:lnTo>
                    <a:pt x="44954" y="4702"/>
                  </a:lnTo>
                  <a:lnTo>
                    <a:pt x="43961" y="4850"/>
                  </a:lnTo>
                  <a:lnTo>
                    <a:pt x="43230" y="4793"/>
                  </a:lnTo>
                  <a:lnTo>
                    <a:pt x="42546" y="4759"/>
                  </a:lnTo>
                  <a:lnTo>
                    <a:pt x="42374" y="4599"/>
                  </a:lnTo>
                  <a:lnTo>
                    <a:pt x="41929" y="4439"/>
                  </a:lnTo>
                  <a:lnTo>
                    <a:pt x="42329" y="4166"/>
                  </a:lnTo>
                  <a:lnTo>
                    <a:pt x="42135" y="3937"/>
                  </a:lnTo>
                  <a:lnTo>
                    <a:pt x="41085" y="3960"/>
                  </a:lnTo>
                  <a:close/>
                  <a:moveTo>
                    <a:pt x="30061" y="3355"/>
                  </a:moveTo>
                  <a:lnTo>
                    <a:pt x="29205" y="3458"/>
                  </a:lnTo>
                  <a:lnTo>
                    <a:pt x="28417" y="3447"/>
                  </a:lnTo>
                  <a:lnTo>
                    <a:pt x="26694" y="3880"/>
                  </a:lnTo>
                  <a:lnTo>
                    <a:pt x="25039" y="4417"/>
                  </a:lnTo>
                  <a:lnTo>
                    <a:pt x="25039" y="4417"/>
                  </a:lnTo>
                  <a:lnTo>
                    <a:pt x="25553" y="4554"/>
                  </a:lnTo>
                  <a:lnTo>
                    <a:pt x="26546" y="4451"/>
                  </a:lnTo>
                  <a:lnTo>
                    <a:pt x="27949" y="4154"/>
                  </a:lnTo>
                  <a:lnTo>
                    <a:pt x="28486" y="4109"/>
                  </a:lnTo>
                  <a:lnTo>
                    <a:pt x="29227" y="3880"/>
                  </a:lnTo>
                  <a:close/>
                  <a:moveTo>
                    <a:pt x="41541" y="3447"/>
                  </a:moveTo>
                  <a:lnTo>
                    <a:pt x="41690" y="3367"/>
                  </a:lnTo>
                  <a:lnTo>
                    <a:pt x="41473" y="3241"/>
                  </a:lnTo>
                  <a:lnTo>
                    <a:pt x="40446" y="3230"/>
                  </a:lnTo>
                  <a:lnTo>
                    <a:pt x="40354" y="3412"/>
                  </a:lnTo>
                  <a:lnTo>
                    <a:pt x="41267" y="3458"/>
                  </a:lnTo>
                  <a:close/>
                  <a:moveTo>
                    <a:pt x="33210" y="3333"/>
                  </a:moveTo>
                  <a:lnTo>
                    <a:pt x="33667" y="3127"/>
                  </a:lnTo>
                  <a:lnTo>
                    <a:pt x="33085" y="3013"/>
                  </a:lnTo>
                  <a:lnTo>
                    <a:pt x="32240" y="3081"/>
                  </a:lnTo>
                  <a:lnTo>
                    <a:pt x="31521" y="3298"/>
                  </a:lnTo>
                  <a:lnTo>
                    <a:pt x="31989" y="3515"/>
                  </a:lnTo>
                  <a:close/>
                  <a:moveTo>
                    <a:pt x="34329" y="2728"/>
                  </a:moveTo>
                  <a:lnTo>
                    <a:pt x="33861" y="2602"/>
                  </a:lnTo>
                  <a:lnTo>
                    <a:pt x="33621" y="2568"/>
                  </a:lnTo>
                  <a:lnTo>
                    <a:pt x="32811" y="2762"/>
                  </a:lnTo>
                  <a:lnTo>
                    <a:pt x="32674" y="2853"/>
                  </a:lnTo>
                  <a:lnTo>
                    <a:pt x="33530" y="2853"/>
                  </a:lnTo>
                  <a:close/>
                  <a:moveTo>
                    <a:pt x="40948" y="3081"/>
                  </a:moveTo>
                  <a:lnTo>
                    <a:pt x="41370" y="2842"/>
                  </a:lnTo>
                  <a:lnTo>
                    <a:pt x="41039" y="2614"/>
                  </a:lnTo>
                  <a:lnTo>
                    <a:pt x="40799" y="2568"/>
                  </a:lnTo>
                  <a:lnTo>
                    <a:pt x="40172" y="2556"/>
                  </a:lnTo>
                  <a:lnTo>
                    <a:pt x="39875" y="2819"/>
                  </a:lnTo>
                  <a:lnTo>
                    <a:pt x="39772" y="3070"/>
                  </a:lnTo>
                  <a:lnTo>
                    <a:pt x="40001" y="3230"/>
                  </a:lnTo>
                  <a:close/>
                  <a:moveTo>
                    <a:pt x="38985" y="2910"/>
                  </a:moveTo>
                  <a:lnTo>
                    <a:pt x="39008" y="2602"/>
                  </a:lnTo>
                  <a:lnTo>
                    <a:pt x="37946" y="2362"/>
                  </a:lnTo>
                  <a:lnTo>
                    <a:pt x="37079" y="2271"/>
                  </a:lnTo>
                  <a:lnTo>
                    <a:pt x="36782" y="2511"/>
                  </a:lnTo>
                  <a:lnTo>
                    <a:pt x="37182" y="2671"/>
                  </a:lnTo>
                  <a:lnTo>
                    <a:pt x="36417" y="2876"/>
                  </a:lnTo>
                  <a:lnTo>
                    <a:pt x="37524" y="2899"/>
                  </a:lnTo>
                  <a:lnTo>
                    <a:pt x="38095" y="3116"/>
                  </a:lnTo>
                  <a:lnTo>
                    <a:pt x="38837" y="3184"/>
                  </a:lnTo>
                  <a:close/>
                  <a:moveTo>
                    <a:pt x="46654" y="2043"/>
                  </a:moveTo>
                  <a:lnTo>
                    <a:pt x="46734" y="1644"/>
                  </a:lnTo>
                  <a:lnTo>
                    <a:pt x="46060" y="1529"/>
                  </a:lnTo>
                  <a:lnTo>
                    <a:pt x="45399" y="1404"/>
                  </a:lnTo>
                  <a:lnTo>
                    <a:pt x="45170" y="1084"/>
                  </a:lnTo>
                  <a:lnTo>
                    <a:pt x="43995" y="1119"/>
                  </a:lnTo>
                  <a:lnTo>
                    <a:pt x="44041" y="1244"/>
                  </a:lnTo>
                  <a:lnTo>
                    <a:pt x="43481" y="1290"/>
                  </a:lnTo>
                  <a:lnTo>
                    <a:pt x="42899" y="1472"/>
                  </a:lnTo>
                  <a:lnTo>
                    <a:pt x="42203" y="1746"/>
                  </a:lnTo>
                  <a:lnTo>
                    <a:pt x="42158" y="2020"/>
                  </a:lnTo>
                  <a:lnTo>
                    <a:pt x="42443" y="2226"/>
                  </a:lnTo>
                  <a:lnTo>
                    <a:pt x="43367" y="2226"/>
                  </a:lnTo>
                  <a:lnTo>
                    <a:pt x="42751" y="2397"/>
                  </a:lnTo>
                  <a:lnTo>
                    <a:pt x="42454" y="2625"/>
                  </a:lnTo>
                  <a:lnTo>
                    <a:pt x="42682" y="2899"/>
                  </a:lnTo>
                  <a:lnTo>
                    <a:pt x="43641" y="2990"/>
                  </a:lnTo>
                  <a:lnTo>
                    <a:pt x="44611" y="2933"/>
                  </a:lnTo>
                  <a:lnTo>
                    <a:pt x="46106" y="2442"/>
                  </a:lnTo>
                  <a:lnTo>
                    <a:pt x="47019" y="2260"/>
                  </a:lnTo>
                  <a:close/>
                  <a:moveTo>
                    <a:pt x="57849" y="80"/>
                  </a:moveTo>
                  <a:lnTo>
                    <a:pt x="56845" y="46"/>
                  </a:lnTo>
                  <a:lnTo>
                    <a:pt x="55864" y="0"/>
                  </a:lnTo>
                  <a:lnTo>
                    <a:pt x="54414" y="91"/>
                  </a:lnTo>
                  <a:lnTo>
                    <a:pt x="54209" y="34"/>
                  </a:lnTo>
                  <a:lnTo>
                    <a:pt x="52748" y="57"/>
                  </a:lnTo>
                  <a:lnTo>
                    <a:pt x="51835" y="114"/>
                  </a:lnTo>
                  <a:lnTo>
                    <a:pt x="51105" y="206"/>
                  </a:lnTo>
                  <a:lnTo>
                    <a:pt x="50386" y="491"/>
                  </a:lnTo>
                  <a:lnTo>
                    <a:pt x="50066" y="343"/>
                  </a:lnTo>
                  <a:lnTo>
                    <a:pt x="49507" y="320"/>
                  </a:lnTo>
                  <a:lnTo>
                    <a:pt x="48548" y="514"/>
                  </a:lnTo>
                  <a:lnTo>
                    <a:pt x="47498" y="605"/>
                  </a:lnTo>
                  <a:lnTo>
                    <a:pt x="46905" y="616"/>
                  </a:lnTo>
                  <a:lnTo>
                    <a:pt x="46049" y="731"/>
                  </a:lnTo>
                  <a:lnTo>
                    <a:pt x="45901" y="913"/>
                  </a:lnTo>
                  <a:lnTo>
                    <a:pt x="46254" y="1084"/>
                  </a:lnTo>
                  <a:lnTo>
                    <a:pt x="46369" y="1313"/>
                  </a:lnTo>
                  <a:lnTo>
                    <a:pt x="46996" y="1529"/>
                  </a:lnTo>
                  <a:lnTo>
                    <a:pt x="48765" y="1484"/>
                  </a:lnTo>
                  <a:lnTo>
                    <a:pt x="49792" y="1564"/>
                  </a:lnTo>
                  <a:lnTo>
                    <a:pt x="48765" y="1769"/>
                  </a:lnTo>
                  <a:lnTo>
                    <a:pt x="48446" y="1712"/>
                  </a:lnTo>
                  <a:lnTo>
                    <a:pt x="47122" y="1689"/>
                  </a:lnTo>
                  <a:lnTo>
                    <a:pt x="46962" y="1997"/>
                  </a:lnTo>
                  <a:lnTo>
                    <a:pt x="47396" y="2248"/>
                  </a:lnTo>
                  <a:lnTo>
                    <a:pt x="46996" y="2477"/>
                  </a:lnTo>
                  <a:lnTo>
                    <a:pt x="45924" y="2625"/>
                  </a:lnTo>
                  <a:lnTo>
                    <a:pt x="45227" y="2876"/>
                  </a:lnTo>
                  <a:lnTo>
                    <a:pt x="45912" y="3002"/>
                  </a:lnTo>
                  <a:lnTo>
                    <a:pt x="46152" y="3424"/>
                  </a:lnTo>
                  <a:lnTo>
                    <a:pt x="45079" y="3139"/>
                  </a:lnTo>
                  <a:lnTo>
                    <a:pt x="44725" y="3184"/>
                  </a:lnTo>
                  <a:lnTo>
                    <a:pt x="44440" y="3675"/>
                  </a:lnTo>
                  <a:lnTo>
                    <a:pt x="43299" y="3823"/>
                  </a:lnTo>
                  <a:lnTo>
                    <a:pt x="43013" y="4154"/>
                  </a:lnTo>
                  <a:lnTo>
                    <a:pt x="43972" y="4200"/>
                  </a:lnTo>
                  <a:lnTo>
                    <a:pt x="44668" y="4280"/>
                  </a:lnTo>
                  <a:lnTo>
                    <a:pt x="46334" y="4166"/>
                  </a:lnTo>
                  <a:lnTo>
                    <a:pt x="47533" y="4371"/>
                  </a:lnTo>
                  <a:lnTo>
                    <a:pt x="49336" y="3937"/>
                  </a:lnTo>
                  <a:lnTo>
                    <a:pt x="49473" y="3789"/>
                  </a:lnTo>
                  <a:lnTo>
                    <a:pt x="48560" y="3812"/>
                  </a:lnTo>
                  <a:lnTo>
                    <a:pt x="48640" y="3652"/>
                  </a:lnTo>
                  <a:lnTo>
                    <a:pt x="49564" y="3458"/>
                  </a:lnTo>
                  <a:lnTo>
                    <a:pt x="50078" y="3184"/>
                  </a:lnTo>
                  <a:lnTo>
                    <a:pt x="51048" y="3002"/>
                  </a:lnTo>
                  <a:lnTo>
                    <a:pt x="51755" y="2773"/>
                  </a:lnTo>
                  <a:lnTo>
                    <a:pt x="51641" y="2454"/>
                  </a:lnTo>
                  <a:lnTo>
                    <a:pt x="52120" y="2340"/>
                  </a:lnTo>
                  <a:lnTo>
                    <a:pt x="51504" y="2260"/>
                  </a:lnTo>
                  <a:lnTo>
                    <a:pt x="53090" y="2203"/>
                  </a:lnTo>
                  <a:lnTo>
                    <a:pt x="53547" y="2077"/>
                  </a:lnTo>
                  <a:lnTo>
                    <a:pt x="54665" y="1963"/>
                  </a:lnTo>
                  <a:lnTo>
                    <a:pt x="56001" y="1461"/>
                  </a:lnTo>
                  <a:lnTo>
                    <a:pt x="56971" y="1301"/>
                  </a:lnTo>
                  <a:lnTo>
                    <a:pt x="58431" y="947"/>
                  </a:lnTo>
                  <a:lnTo>
                    <a:pt x="57381" y="947"/>
                  </a:lnTo>
                  <a:lnTo>
                    <a:pt x="57941" y="822"/>
                  </a:lnTo>
                  <a:lnTo>
                    <a:pt x="59219" y="708"/>
                  </a:lnTo>
                  <a:lnTo>
                    <a:pt x="60600" y="479"/>
                  </a:lnTo>
                  <a:lnTo>
                    <a:pt x="60759" y="320"/>
                  </a:lnTo>
                  <a:lnTo>
                    <a:pt x="60018" y="171"/>
                  </a:lnTo>
                  <a:lnTo>
                    <a:pt x="59059" y="114"/>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7" name="Google Shape;3217;p38"/>
            <p:cNvSpPr/>
            <p:nvPr/>
          </p:nvSpPr>
          <p:spPr>
            <a:xfrm>
              <a:off x="3828675" y="2029950"/>
              <a:ext cx="78200" cy="45675"/>
            </a:xfrm>
            <a:custGeom>
              <a:avLst/>
              <a:gdLst/>
              <a:ahLst/>
              <a:cxnLst/>
              <a:rect l="l" t="t" r="r" b="b"/>
              <a:pathLst>
                <a:path w="3128" h="1827" extrusionOk="0">
                  <a:moveTo>
                    <a:pt x="2500" y="274"/>
                  </a:moveTo>
                  <a:lnTo>
                    <a:pt x="1724" y="0"/>
                  </a:lnTo>
                  <a:lnTo>
                    <a:pt x="1587" y="195"/>
                  </a:lnTo>
                  <a:lnTo>
                    <a:pt x="982" y="195"/>
                  </a:lnTo>
                  <a:lnTo>
                    <a:pt x="799" y="343"/>
                  </a:lnTo>
                  <a:lnTo>
                    <a:pt x="468" y="252"/>
                  </a:lnTo>
                  <a:lnTo>
                    <a:pt x="503" y="480"/>
                  </a:lnTo>
                  <a:lnTo>
                    <a:pt x="1" y="982"/>
                  </a:lnTo>
                  <a:lnTo>
                    <a:pt x="1" y="1381"/>
                  </a:lnTo>
                  <a:lnTo>
                    <a:pt x="343" y="1256"/>
                  </a:lnTo>
                  <a:lnTo>
                    <a:pt x="605" y="1644"/>
                  </a:lnTo>
                  <a:lnTo>
                    <a:pt x="913" y="1826"/>
                  </a:lnTo>
                  <a:lnTo>
                    <a:pt x="1256" y="1781"/>
                  </a:lnTo>
                  <a:lnTo>
                    <a:pt x="1644" y="1484"/>
                  </a:lnTo>
                  <a:lnTo>
                    <a:pt x="1769" y="1621"/>
                  </a:lnTo>
                  <a:lnTo>
                    <a:pt x="2112" y="1598"/>
                  </a:lnTo>
                  <a:lnTo>
                    <a:pt x="2237" y="1244"/>
                  </a:lnTo>
                  <a:lnTo>
                    <a:pt x="2785" y="1359"/>
                  </a:lnTo>
                  <a:lnTo>
                    <a:pt x="3082" y="1199"/>
                  </a:lnTo>
                  <a:lnTo>
                    <a:pt x="3127" y="845"/>
                  </a:lnTo>
                  <a:lnTo>
                    <a:pt x="2751" y="811"/>
                  </a:lnTo>
                  <a:lnTo>
                    <a:pt x="2431" y="651"/>
                  </a:lnTo>
                  <a:lnTo>
                    <a:pt x="2523" y="42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8" name="Google Shape;3218;p38"/>
            <p:cNvSpPr/>
            <p:nvPr/>
          </p:nvSpPr>
          <p:spPr>
            <a:xfrm>
              <a:off x="2331975" y="3510975"/>
              <a:ext cx="267625" cy="852800"/>
            </a:xfrm>
            <a:custGeom>
              <a:avLst/>
              <a:gdLst/>
              <a:ahLst/>
              <a:cxnLst/>
              <a:rect l="l" t="t" r="r" b="b"/>
              <a:pathLst>
                <a:path w="10705" h="34112" extrusionOk="0">
                  <a:moveTo>
                    <a:pt x="8742" y="31555"/>
                  </a:moveTo>
                  <a:lnTo>
                    <a:pt x="8217" y="31452"/>
                  </a:lnTo>
                  <a:lnTo>
                    <a:pt x="7749" y="31817"/>
                  </a:lnTo>
                  <a:lnTo>
                    <a:pt x="7772" y="32399"/>
                  </a:lnTo>
                  <a:lnTo>
                    <a:pt x="7601" y="32799"/>
                  </a:lnTo>
                  <a:lnTo>
                    <a:pt x="6574" y="32479"/>
                  </a:lnTo>
                  <a:lnTo>
                    <a:pt x="5341" y="31909"/>
                  </a:lnTo>
                  <a:lnTo>
                    <a:pt x="4702" y="31726"/>
                  </a:lnTo>
                  <a:lnTo>
                    <a:pt x="6083" y="32696"/>
                  </a:lnTo>
                  <a:lnTo>
                    <a:pt x="6984" y="33152"/>
                  </a:lnTo>
                  <a:lnTo>
                    <a:pt x="8057" y="33643"/>
                  </a:lnTo>
                  <a:lnTo>
                    <a:pt x="8810" y="33769"/>
                  </a:lnTo>
                  <a:lnTo>
                    <a:pt x="9427" y="34020"/>
                  </a:lnTo>
                  <a:lnTo>
                    <a:pt x="9849" y="34088"/>
                  </a:lnTo>
                  <a:lnTo>
                    <a:pt x="10180" y="34111"/>
                  </a:lnTo>
                  <a:lnTo>
                    <a:pt x="10636" y="33849"/>
                  </a:lnTo>
                  <a:lnTo>
                    <a:pt x="10705" y="33506"/>
                  </a:lnTo>
                  <a:lnTo>
                    <a:pt x="10294" y="33483"/>
                  </a:lnTo>
                  <a:lnTo>
                    <a:pt x="9586" y="33483"/>
                  </a:lnTo>
                  <a:close/>
                  <a:moveTo>
                    <a:pt x="1997" y="3549"/>
                  </a:moveTo>
                  <a:lnTo>
                    <a:pt x="1472" y="2545"/>
                  </a:lnTo>
                  <a:lnTo>
                    <a:pt x="1621" y="1655"/>
                  </a:lnTo>
                  <a:lnTo>
                    <a:pt x="1164" y="1267"/>
                  </a:lnTo>
                  <a:lnTo>
                    <a:pt x="993" y="616"/>
                  </a:lnTo>
                  <a:lnTo>
                    <a:pt x="548" y="0"/>
                  </a:lnTo>
                  <a:lnTo>
                    <a:pt x="377" y="468"/>
                  </a:lnTo>
                  <a:lnTo>
                    <a:pt x="0" y="696"/>
                  </a:lnTo>
                  <a:lnTo>
                    <a:pt x="297" y="1986"/>
                  </a:lnTo>
                  <a:lnTo>
                    <a:pt x="514" y="3469"/>
                  </a:lnTo>
                  <a:lnTo>
                    <a:pt x="491" y="5489"/>
                  </a:lnTo>
                  <a:lnTo>
                    <a:pt x="491" y="7372"/>
                  </a:lnTo>
                  <a:lnTo>
                    <a:pt x="628" y="9130"/>
                  </a:lnTo>
                  <a:lnTo>
                    <a:pt x="354" y="10248"/>
                  </a:lnTo>
                  <a:lnTo>
                    <a:pt x="651" y="11355"/>
                  </a:lnTo>
                  <a:lnTo>
                    <a:pt x="582" y="12108"/>
                  </a:lnTo>
                  <a:lnTo>
                    <a:pt x="1039" y="13466"/>
                  </a:lnTo>
                  <a:lnTo>
                    <a:pt x="1027" y="14825"/>
                  </a:lnTo>
                  <a:lnTo>
                    <a:pt x="856" y="16274"/>
                  </a:lnTo>
                  <a:lnTo>
                    <a:pt x="765" y="17769"/>
                  </a:lnTo>
                  <a:lnTo>
                    <a:pt x="468" y="17803"/>
                  </a:lnTo>
                  <a:lnTo>
                    <a:pt x="810" y="18842"/>
                  </a:lnTo>
                  <a:lnTo>
                    <a:pt x="1278" y="19743"/>
                  </a:lnTo>
                  <a:lnTo>
                    <a:pt x="1119" y="20359"/>
                  </a:lnTo>
                  <a:lnTo>
                    <a:pt x="1392" y="22014"/>
                  </a:lnTo>
                  <a:lnTo>
                    <a:pt x="1609" y="23270"/>
                  </a:lnTo>
                  <a:lnTo>
                    <a:pt x="2111" y="23395"/>
                  </a:lnTo>
                  <a:lnTo>
                    <a:pt x="1952" y="22299"/>
                  </a:lnTo>
                  <a:lnTo>
                    <a:pt x="2522" y="22528"/>
                  </a:lnTo>
                  <a:lnTo>
                    <a:pt x="2773" y="24331"/>
                  </a:lnTo>
                  <a:lnTo>
                    <a:pt x="1860" y="24034"/>
                  </a:lnTo>
                  <a:lnTo>
                    <a:pt x="2146" y="25495"/>
                  </a:lnTo>
                  <a:lnTo>
                    <a:pt x="1769" y="26271"/>
                  </a:lnTo>
                  <a:lnTo>
                    <a:pt x="2933" y="26533"/>
                  </a:lnTo>
                  <a:lnTo>
                    <a:pt x="2454" y="27218"/>
                  </a:lnTo>
                  <a:lnTo>
                    <a:pt x="2477" y="28074"/>
                  </a:lnTo>
                  <a:lnTo>
                    <a:pt x="3196" y="29580"/>
                  </a:lnTo>
                  <a:lnTo>
                    <a:pt x="3789" y="30174"/>
                  </a:lnTo>
                  <a:lnTo>
                    <a:pt x="3823" y="30687"/>
                  </a:lnTo>
                  <a:lnTo>
                    <a:pt x="4291" y="31224"/>
                  </a:lnTo>
                  <a:lnTo>
                    <a:pt x="5364" y="31726"/>
                  </a:lnTo>
                  <a:lnTo>
                    <a:pt x="5364" y="31726"/>
                  </a:lnTo>
                  <a:lnTo>
                    <a:pt x="6414" y="32319"/>
                  </a:lnTo>
                  <a:lnTo>
                    <a:pt x="7304" y="32605"/>
                  </a:lnTo>
                  <a:lnTo>
                    <a:pt x="7589" y="32593"/>
                  </a:lnTo>
                  <a:lnTo>
                    <a:pt x="7327" y="31783"/>
                  </a:lnTo>
                  <a:lnTo>
                    <a:pt x="7817" y="31463"/>
                  </a:lnTo>
                  <a:lnTo>
                    <a:pt x="8057" y="31258"/>
                  </a:lnTo>
                  <a:lnTo>
                    <a:pt x="8651" y="31258"/>
                  </a:lnTo>
                  <a:lnTo>
                    <a:pt x="7966" y="31121"/>
                  </a:lnTo>
                  <a:lnTo>
                    <a:pt x="6254" y="31007"/>
                  </a:lnTo>
                  <a:lnTo>
                    <a:pt x="5763" y="30493"/>
                  </a:lnTo>
                  <a:lnTo>
                    <a:pt x="5501" y="29843"/>
                  </a:lnTo>
                  <a:lnTo>
                    <a:pt x="5056" y="29900"/>
                  </a:lnTo>
                  <a:lnTo>
                    <a:pt x="4691" y="29580"/>
                  </a:lnTo>
                  <a:lnTo>
                    <a:pt x="4245" y="28645"/>
                  </a:lnTo>
                  <a:lnTo>
                    <a:pt x="4633" y="28257"/>
                  </a:lnTo>
                  <a:lnTo>
                    <a:pt x="4645" y="27697"/>
                  </a:lnTo>
                  <a:lnTo>
                    <a:pt x="4394" y="27241"/>
                  </a:lnTo>
                  <a:lnTo>
                    <a:pt x="4497" y="26488"/>
                  </a:lnTo>
                  <a:lnTo>
                    <a:pt x="4337" y="25324"/>
                  </a:lnTo>
                  <a:lnTo>
                    <a:pt x="4074" y="24787"/>
                  </a:lnTo>
                  <a:lnTo>
                    <a:pt x="4337" y="24639"/>
                  </a:lnTo>
                  <a:lnTo>
                    <a:pt x="4154" y="24308"/>
                  </a:lnTo>
                  <a:lnTo>
                    <a:pt x="3755" y="24125"/>
                  </a:lnTo>
                  <a:lnTo>
                    <a:pt x="3869" y="23749"/>
                  </a:lnTo>
                  <a:lnTo>
                    <a:pt x="3424" y="23418"/>
                  </a:lnTo>
                  <a:lnTo>
                    <a:pt x="2910" y="22414"/>
                  </a:lnTo>
                  <a:lnTo>
                    <a:pt x="3138" y="22242"/>
                  </a:lnTo>
                  <a:lnTo>
                    <a:pt x="2671" y="21158"/>
                  </a:lnTo>
                  <a:lnTo>
                    <a:pt x="2568" y="20245"/>
                  </a:lnTo>
                  <a:lnTo>
                    <a:pt x="2522" y="19424"/>
                  </a:lnTo>
                  <a:lnTo>
                    <a:pt x="2876" y="19081"/>
                  </a:lnTo>
                  <a:lnTo>
                    <a:pt x="2408" y="18191"/>
                  </a:lnTo>
                  <a:lnTo>
                    <a:pt x="2191" y="17347"/>
                  </a:lnTo>
                  <a:lnTo>
                    <a:pt x="2614" y="16730"/>
                  </a:lnTo>
                  <a:lnTo>
                    <a:pt x="2408" y="15966"/>
                  </a:lnTo>
                  <a:lnTo>
                    <a:pt x="2636" y="15076"/>
                  </a:lnTo>
                  <a:lnTo>
                    <a:pt x="2454" y="14231"/>
                  </a:lnTo>
                  <a:lnTo>
                    <a:pt x="2225" y="14060"/>
                  </a:lnTo>
                  <a:lnTo>
                    <a:pt x="1529" y="12508"/>
                  </a:lnTo>
                  <a:lnTo>
                    <a:pt x="1826" y="11583"/>
                  </a:lnTo>
                  <a:lnTo>
                    <a:pt x="1586" y="10693"/>
                  </a:lnTo>
                  <a:lnTo>
                    <a:pt x="1712" y="9872"/>
                  </a:lnTo>
                  <a:lnTo>
                    <a:pt x="2077" y="9027"/>
                  </a:lnTo>
                  <a:lnTo>
                    <a:pt x="2534" y="8457"/>
                  </a:lnTo>
                  <a:lnTo>
                    <a:pt x="2248" y="8103"/>
                  </a:lnTo>
                  <a:lnTo>
                    <a:pt x="2385" y="7817"/>
                  </a:lnTo>
                  <a:lnTo>
                    <a:pt x="2157" y="6300"/>
                  </a:lnTo>
                  <a:lnTo>
                    <a:pt x="2956" y="5843"/>
                  </a:lnTo>
                  <a:lnTo>
                    <a:pt x="3104" y="4907"/>
                  </a:lnTo>
                  <a:lnTo>
                    <a:pt x="2979" y="4679"/>
                  </a:lnTo>
                  <a:lnTo>
                    <a:pt x="2442" y="480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9" name="Google Shape;3219;p38"/>
            <p:cNvSpPr/>
            <p:nvPr/>
          </p:nvSpPr>
          <p:spPr>
            <a:xfrm>
              <a:off x="5085725" y="1906425"/>
              <a:ext cx="1024275" cy="792875"/>
            </a:xfrm>
            <a:custGeom>
              <a:avLst/>
              <a:gdLst/>
              <a:ahLst/>
              <a:cxnLst/>
              <a:rect l="l" t="t" r="r" b="b"/>
              <a:pathLst>
                <a:path w="40971" h="31715" extrusionOk="0">
                  <a:moveTo>
                    <a:pt x="32514" y="31269"/>
                  </a:moveTo>
                  <a:lnTo>
                    <a:pt x="32605" y="30756"/>
                  </a:lnTo>
                  <a:lnTo>
                    <a:pt x="32891" y="30356"/>
                  </a:lnTo>
                  <a:lnTo>
                    <a:pt x="32662" y="30003"/>
                  </a:lnTo>
                  <a:lnTo>
                    <a:pt x="32206" y="29991"/>
                  </a:lnTo>
                  <a:lnTo>
                    <a:pt x="31373" y="30242"/>
                  </a:lnTo>
                  <a:lnTo>
                    <a:pt x="31065" y="30642"/>
                  </a:lnTo>
                  <a:lnTo>
                    <a:pt x="31202" y="31429"/>
                  </a:lnTo>
                  <a:lnTo>
                    <a:pt x="31898" y="31714"/>
                  </a:lnTo>
                  <a:close/>
                  <a:moveTo>
                    <a:pt x="34397" y="3241"/>
                  </a:moveTo>
                  <a:lnTo>
                    <a:pt x="33530" y="2374"/>
                  </a:lnTo>
                  <a:lnTo>
                    <a:pt x="32902" y="1849"/>
                  </a:lnTo>
                  <a:lnTo>
                    <a:pt x="32354" y="1461"/>
                  </a:lnTo>
                  <a:lnTo>
                    <a:pt x="31259" y="593"/>
                  </a:lnTo>
                  <a:lnTo>
                    <a:pt x="30414" y="263"/>
                  </a:lnTo>
                  <a:lnTo>
                    <a:pt x="29204" y="0"/>
                  </a:lnTo>
                  <a:lnTo>
                    <a:pt x="28326" y="34"/>
                  </a:lnTo>
                  <a:lnTo>
                    <a:pt x="27595" y="194"/>
                  </a:lnTo>
                  <a:lnTo>
                    <a:pt x="27356" y="616"/>
                  </a:lnTo>
                  <a:lnTo>
                    <a:pt x="27881" y="833"/>
                  </a:lnTo>
                  <a:lnTo>
                    <a:pt x="28234" y="1301"/>
                  </a:lnTo>
                  <a:lnTo>
                    <a:pt x="28063" y="1586"/>
                  </a:lnTo>
                  <a:lnTo>
                    <a:pt x="28075" y="2511"/>
                  </a:lnTo>
                  <a:lnTo>
                    <a:pt x="28349" y="2899"/>
                  </a:lnTo>
                  <a:lnTo>
                    <a:pt x="27721" y="3458"/>
                  </a:lnTo>
                  <a:lnTo>
                    <a:pt x="26682" y="3127"/>
                  </a:lnTo>
                  <a:lnTo>
                    <a:pt x="26762" y="3789"/>
                  </a:lnTo>
                  <a:lnTo>
                    <a:pt x="26808" y="4668"/>
                  </a:lnTo>
                  <a:lnTo>
                    <a:pt x="27196" y="5044"/>
                  </a:lnTo>
                  <a:lnTo>
                    <a:pt x="27538" y="4930"/>
                  </a:lnTo>
                  <a:lnTo>
                    <a:pt x="28303" y="5067"/>
                  </a:lnTo>
                  <a:lnTo>
                    <a:pt x="28668" y="4736"/>
                  </a:lnTo>
                  <a:lnTo>
                    <a:pt x="29387" y="5021"/>
                  </a:lnTo>
                  <a:lnTo>
                    <a:pt x="30414" y="5638"/>
                  </a:lnTo>
                  <a:lnTo>
                    <a:pt x="30517" y="5957"/>
                  </a:lnTo>
                  <a:lnTo>
                    <a:pt x="29901" y="5854"/>
                  </a:lnTo>
                  <a:lnTo>
                    <a:pt x="28931" y="5969"/>
                  </a:lnTo>
                  <a:lnTo>
                    <a:pt x="28588" y="6220"/>
                  </a:lnTo>
                  <a:lnTo>
                    <a:pt x="28394" y="6813"/>
                  </a:lnTo>
                  <a:lnTo>
                    <a:pt x="27493" y="7155"/>
                  </a:lnTo>
                  <a:lnTo>
                    <a:pt x="27048" y="7623"/>
                  </a:lnTo>
                  <a:lnTo>
                    <a:pt x="26214" y="7441"/>
                  </a:lnTo>
                  <a:lnTo>
                    <a:pt x="25758" y="7361"/>
                  </a:lnTo>
                  <a:lnTo>
                    <a:pt x="25701" y="7931"/>
                  </a:lnTo>
                  <a:lnTo>
                    <a:pt x="26112" y="8262"/>
                  </a:lnTo>
                  <a:lnTo>
                    <a:pt x="26386" y="8559"/>
                  </a:lnTo>
                  <a:lnTo>
                    <a:pt x="26020" y="8844"/>
                  </a:lnTo>
                  <a:lnTo>
                    <a:pt x="25758" y="9324"/>
                  </a:lnTo>
                  <a:lnTo>
                    <a:pt x="25050" y="9632"/>
                  </a:lnTo>
                  <a:lnTo>
                    <a:pt x="23989" y="9666"/>
                  </a:lnTo>
                  <a:lnTo>
                    <a:pt x="22951" y="9974"/>
                  </a:lnTo>
                  <a:lnTo>
                    <a:pt x="22323" y="10442"/>
                  </a:lnTo>
                  <a:lnTo>
                    <a:pt x="21866" y="10157"/>
                  </a:lnTo>
                  <a:lnTo>
                    <a:pt x="20988" y="10180"/>
                  </a:lnTo>
                  <a:lnTo>
                    <a:pt x="19664" y="9632"/>
                  </a:lnTo>
                  <a:lnTo>
                    <a:pt x="18876" y="9506"/>
                  </a:lnTo>
                  <a:lnTo>
                    <a:pt x="17963" y="9620"/>
                  </a:lnTo>
                  <a:lnTo>
                    <a:pt x="16366" y="9438"/>
                  </a:lnTo>
                  <a:lnTo>
                    <a:pt x="15578" y="9449"/>
                  </a:lnTo>
                  <a:lnTo>
                    <a:pt x="14905" y="8936"/>
                  </a:lnTo>
                  <a:lnTo>
                    <a:pt x="14209" y="8125"/>
                  </a:lnTo>
                  <a:lnTo>
                    <a:pt x="13730" y="8023"/>
                  </a:lnTo>
                  <a:lnTo>
                    <a:pt x="12600" y="7475"/>
                  </a:lnTo>
                  <a:lnTo>
                    <a:pt x="11573" y="7349"/>
                  </a:lnTo>
                  <a:lnTo>
                    <a:pt x="10660" y="7213"/>
                  </a:lnTo>
                  <a:lnTo>
                    <a:pt x="10226" y="6825"/>
                  </a:lnTo>
                  <a:lnTo>
                    <a:pt x="10043" y="5786"/>
                  </a:lnTo>
                  <a:lnTo>
                    <a:pt x="9222" y="5067"/>
                  </a:lnTo>
                  <a:lnTo>
                    <a:pt x="8058" y="4736"/>
                  </a:lnTo>
                  <a:lnTo>
                    <a:pt x="7247" y="4268"/>
                  </a:lnTo>
                  <a:lnTo>
                    <a:pt x="6779" y="3641"/>
                  </a:lnTo>
                  <a:lnTo>
                    <a:pt x="6540" y="3709"/>
                  </a:lnTo>
                  <a:lnTo>
                    <a:pt x="6277" y="4314"/>
                  </a:lnTo>
                  <a:lnTo>
                    <a:pt x="5741" y="4394"/>
                  </a:lnTo>
                  <a:lnTo>
                    <a:pt x="6095" y="5284"/>
                  </a:lnTo>
                  <a:lnTo>
                    <a:pt x="5867" y="5683"/>
                  </a:lnTo>
                  <a:lnTo>
                    <a:pt x="4337" y="5398"/>
                  </a:lnTo>
                  <a:lnTo>
                    <a:pt x="4486" y="6984"/>
                  </a:lnTo>
                  <a:lnTo>
                    <a:pt x="4200" y="7178"/>
                  </a:lnTo>
                  <a:lnTo>
                    <a:pt x="2911" y="7521"/>
                  </a:lnTo>
                  <a:lnTo>
                    <a:pt x="4155" y="9050"/>
                  </a:lnTo>
                  <a:lnTo>
                    <a:pt x="3744" y="9278"/>
                  </a:lnTo>
                  <a:lnTo>
                    <a:pt x="3984" y="9780"/>
                  </a:lnTo>
                  <a:lnTo>
                    <a:pt x="3949" y="9974"/>
                  </a:lnTo>
                  <a:lnTo>
                    <a:pt x="2979" y="10465"/>
                  </a:lnTo>
                  <a:lnTo>
                    <a:pt x="2842" y="10807"/>
                  </a:lnTo>
                  <a:lnTo>
                    <a:pt x="1929" y="10921"/>
                  </a:lnTo>
                  <a:lnTo>
                    <a:pt x="1838" y="11492"/>
                  </a:lnTo>
                  <a:lnTo>
                    <a:pt x="1028" y="11355"/>
                  </a:lnTo>
                  <a:lnTo>
                    <a:pt x="571" y="11526"/>
                  </a:lnTo>
                  <a:lnTo>
                    <a:pt x="1" y="11960"/>
                  </a:lnTo>
                  <a:lnTo>
                    <a:pt x="160" y="12177"/>
                  </a:lnTo>
                  <a:lnTo>
                    <a:pt x="12" y="12382"/>
                  </a:lnTo>
                  <a:lnTo>
                    <a:pt x="446" y="13227"/>
                  </a:lnTo>
                  <a:lnTo>
                    <a:pt x="674" y="13147"/>
                  </a:lnTo>
                  <a:lnTo>
                    <a:pt x="1176" y="13341"/>
                  </a:lnTo>
                  <a:lnTo>
                    <a:pt x="1256" y="13695"/>
                  </a:lnTo>
                  <a:lnTo>
                    <a:pt x="1518" y="14231"/>
                  </a:lnTo>
                  <a:lnTo>
                    <a:pt x="1712" y="14493"/>
                  </a:lnTo>
                  <a:lnTo>
                    <a:pt x="2386" y="14927"/>
                  </a:lnTo>
                  <a:lnTo>
                    <a:pt x="2797" y="15635"/>
                  </a:lnTo>
                  <a:lnTo>
                    <a:pt x="4143" y="16011"/>
                  </a:lnTo>
                  <a:lnTo>
                    <a:pt x="5227" y="17084"/>
                  </a:lnTo>
                  <a:lnTo>
                    <a:pt x="5342" y="17826"/>
                  </a:lnTo>
                  <a:lnTo>
                    <a:pt x="5764" y="18294"/>
                  </a:lnTo>
                  <a:lnTo>
                    <a:pt x="5855" y="18762"/>
                  </a:lnTo>
                  <a:lnTo>
                    <a:pt x="5262" y="18636"/>
                  </a:lnTo>
                  <a:lnTo>
                    <a:pt x="5718" y="19629"/>
                  </a:lnTo>
                  <a:lnTo>
                    <a:pt x="6608" y="20200"/>
                  </a:lnTo>
                  <a:lnTo>
                    <a:pt x="7818" y="20827"/>
                  </a:lnTo>
                  <a:lnTo>
                    <a:pt x="8092" y="20622"/>
                  </a:lnTo>
                  <a:lnTo>
                    <a:pt x="8765" y="20907"/>
                  </a:lnTo>
                  <a:lnTo>
                    <a:pt x="9678" y="21489"/>
                  </a:lnTo>
                  <a:lnTo>
                    <a:pt x="10135" y="21615"/>
                  </a:lnTo>
                  <a:lnTo>
                    <a:pt x="10488" y="22060"/>
                  </a:lnTo>
                  <a:lnTo>
                    <a:pt x="11128" y="22231"/>
                  </a:lnTo>
                  <a:lnTo>
                    <a:pt x="11847" y="22630"/>
                  </a:lnTo>
                  <a:lnTo>
                    <a:pt x="12759" y="22847"/>
                  </a:lnTo>
                  <a:lnTo>
                    <a:pt x="13684" y="22927"/>
                  </a:lnTo>
                  <a:lnTo>
                    <a:pt x="14106" y="22733"/>
                  </a:lnTo>
                  <a:lnTo>
                    <a:pt x="14323" y="23452"/>
                  </a:lnTo>
                  <a:lnTo>
                    <a:pt x="14700" y="22767"/>
                  </a:lnTo>
                  <a:lnTo>
                    <a:pt x="15065" y="22539"/>
                  </a:lnTo>
                  <a:lnTo>
                    <a:pt x="15670" y="22756"/>
                  </a:lnTo>
                  <a:lnTo>
                    <a:pt x="16080" y="22767"/>
                  </a:lnTo>
                  <a:lnTo>
                    <a:pt x="16468" y="23030"/>
                  </a:lnTo>
                  <a:lnTo>
                    <a:pt x="17062" y="22916"/>
                  </a:lnTo>
                  <a:lnTo>
                    <a:pt x="17621" y="22231"/>
                  </a:lnTo>
                  <a:lnTo>
                    <a:pt x="18374" y="21660"/>
                  </a:lnTo>
                  <a:lnTo>
                    <a:pt x="19070" y="21877"/>
                  </a:lnTo>
                  <a:lnTo>
                    <a:pt x="19527" y="21501"/>
                  </a:lnTo>
                  <a:lnTo>
                    <a:pt x="20029" y="22060"/>
                  </a:lnTo>
                  <a:lnTo>
                    <a:pt x="19858" y="22448"/>
                  </a:lnTo>
                  <a:lnTo>
                    <a:pt x="20725" y="22573"/>
                  </a:lnTo>
                  <a:lnTo>
                    <a:pt x="21159" y="22516"/>
                  </a:lnTo>
                  <a:lnTo>
                    <a:pt x="21547" y="23041"/>
                  </a:lnTo>
                  <a:lnTo>
                    <a:pt x="21923" y="23258"/>
                  </a:lnTo>
                  <a:lnTo>
                    <a:pt x="22117" y="23954"/>
                  </a:lnTo>
                  <a:lnTo>
                    <a:pt x="22232" y="24707"/>
                  </a:lnTo>
                  <a:lnTo>
                    <a:pt x="21638" y="25472"/>
                  </a:lnTo>
                  <a:lnTo>
                    <a:pt x="21741" y="26533"/>
                  </a:lnTo>
                  <a:lnTo>
                    <a:pt x="22540" y="26396"/>
                  </a:lnTo>
                  <a:lnTo>
                    <a:pt x="22871" y="27218"/>
                  </a:lnTo>
                  <a:lnTo>
                    <a:pt x="23396" y="27412"/>
                  </a:lnTo>
                  <a:lnTo>
                    <a:pt x="23282" y="28154"/>
                  </a:lnTo>
                  <a:lnTo>
                    <a:pt x="23921" y="28496"/>
                  </a:lnTo>
                  <a:lnTo>
                    <a:pt x="24286" y="28667"/>
                  </a:lnTo>
                  <a:lnTo>
                    <a:pt x="24822" y="28405"/>
                  </a:lnTo>
                  <a:lnTo>
                    <a:pt x="24913" y="28782"/>
                  </a:lnTo>
                  <a:lnTo>
                    <a:pt x="25005" y="28987"/>
                  </a:lnTo>
                  <a:lnTo>
                    <a:pt x="25427" y="29010"/>
                  </a:lnTo>
                  <a:lnTo>
                    <a:pt x="25153" y="27983"/>
                  </a:lnTo>
                  <a:lnTo>
                    <a:pt x="25541" y="27834"/>
                  </a:lnTo>
                  <a:lnTo>
                    <a:pt x="25918" y="27617"/>
                  </a:lnTo>
                  <a:lnTo>
                    <a:pt x="26534" y="27617"/>
                  </a:lnTo>
                  <a:lnTo>
                    <a:pt x="27287" y="27526"/>
                  </a:lnTo>
                  <a:lnTo>
                    <a:pt x="27881" y="27035"/>
                  </a:lnTo>
                  <a:lnTo>
                    <a:pt x="28303" y="27378"/>
                  </a:lnTo>
                  <a:lnTo>
                    <a:pt x="29045" y="27538"/>
                  </a:lnTo>
                  <a:lnTo>
                    <a:pt x="29022" y="28063"/>
                  </a:lnTo>
                  <a:lnTo>
                    <a:pt x="29444" y="28439"/>
                  </a:lnTo>
                  <a:lnTo>
                    <a:pt x="30289" y="28667"/>
                  </a:lnTo>
                  <a:lnTo>
                    <a:pt x="30631" y="28519"/>
                  </a:lnTo>
                  <a:lnTo>
                    <a:pt x="31727" y="28804"/>
                  </a:lnTo>
                  <a:lnTo>
                    <a:pt x="31601" y="29158"/>
                  </a:lnTo>
                  <a:lnTo>
                    <a:pt x="31909" y="29820"/>
                  </a:lnTo>
                  <a:lnTo>
                    <a:pt x="32343" y="29763"/>
                  </a:lnTo>
                  <a:lnTo>
                    <a:pt x="32457" y="28804"/>
                  </a:lnTo>
                  <a:lnTo>
                    <a:pt x="33256" y="28679"/>
                  </a:lnTo>
                  <a:lnTo>
                    <a:pt x="34283" y="28222"/>
                  </a:lnTo>
                  <a:lnTo>
                    <a:pt x="34637" y="27766"/>
                  </a:lnTo>
                  <a:lnTo>
                    <a:pt x="34968" y="28063"/>
                  </a:lnTo>
                  <a:lnTo>
                    <a:pt x="35367" y="27652"/>
                  </a:lnTo>
                  <a:lnTo>
                    <a:pt x="36234" y="27549"/>
                  </a:lnTo>
                  <a:lnTo>
                    <a:pt x="37182" y="26796"/>
                  </a:lnTo>
                  <a:lnTo>
                    <a:pt x="38072" y="25951"/>
                  </a:lnTo>
                  <a:lnTo>
                    <a:pt x="38551" y="24867"/>
                  </a:lnTo>
                  <a:lnTo>
                    <a:pt x="38871" y="23669"/>
                  </a:lnTo>
                  <a:lnTo>
                    <a:pt x="39179" y="22687"/>
                  </a:lnTo>
                  <a:lnTo>
                    <a:pt x="39578" y="22619"/>
                  </a:lnTo>
                  <a:lnTo>
                    <a:pt x="39555" y="21889"/>
                  </a:lnTo>
                  <a:lnTo>
                    <a:pt x="39441" y="21158"/>
                  </a:lnTo>
                  <a:lnTo>
                    <a:pt x="38905" y="20873"/>
                  </a:lnTo>
                  <a:lnTo>
                    <a:pt x="38551" y="20394"/>
                  </a:lnTo>
                  <a:lnTo>
                    <a:pt x="38950" y="20143"/>
                  </a:lnTo>
                  <a:lnTo>
                    <a:pt x="38722" y="19481"/>
                  </a:lnTo>
                  <a:lnTo>
                    <a:pt x="37946" y="18773"/>
                  </a:lnTo>
                  <a:lnTo>
                    <a:pt x="37182" y="17951"/>
                  </a:lnTo>
                  <a:lnTo>
                    <a:pt x="36520" y="17050"/>
                  </a:lnTo>
                  <a:lnTo>
                    <a:pt x="35504" y="16548"/>
                  </a:lnTo>
                  <a:lnTo>
                    <a:pt x="35641" y="15897"/>
                  </a:lnTo>
                  <a:lnTo>
                    <a:pt x="36177" y="15441"/>
                  </a:lnTo>
                  <a:lnTo>
                    <a:pt x="36326" y="14939"/>
                  </a:lnTo>
                  <a:lnTo>
                    <a:pt x="37273" y="14687"/>
                  </a:lnTo>
                  <a:lnTo>
                    <a:pt x="36931" y="14197"/>
                  </a:lnTo>
                  <a:lnTo>
                    <a:pt x="36451" y="14174"/>
                  </a:lnTo>
                  <a:lnTo>
                    <a:pt x="35618" y="13809"/>
                  </a:lnTo>
                  <a:lnTo>
                    <a:pt x="35070" y="14471"/>
                  </a:lnTo>
                  <a:lnTo>
                    <a:pt x="34363" y="14197"/>
                  </a:lnTo>
                  <a:lnTo>
                    <a:pt x="34157" y="13786"/>
                  </a:lnTo>
                  <a:lnTo>
                    <a:pt x="33484" y="13638"/>
                  </a:lnTo>
                  <a:lnTo>
                    <a:pt x="32811" y="13010"/>
                  </a:lnTo>
                  <a:lnTo>
                    <a:pt x="32982" y="12588"/>
                  </a:lnTo>
                  <a:lnTo>
                    <a:pt x="33701" y="12542"/>
                  </a:lnTo>
                  <a:lnTo>
                    <a:pt x="33872" y="11960"/>
                  </a:lnTo>
                  <a:lnTo>
                    <a:pt x="34386" y="11332"/>
                  </a:lnTo>
                  <a:lnTo>
                    <a:pt x="34865" y="11013"/>
                  </a:lnTo>
                  <a:lnTo>
                    <a:pt x="35493" y="11492"/>
                  </a:lnTo>
                  <a:lnTo>
                    <a:pt x="35219" y="12086"/>
                  </a:lnTo>
                  <a:lnTo>
                    <a:pt x="35550" y="12439"/>
                  </a:lnTo>
                  <a:lnTo>
                    <a:pt x="35356" y="12873"/>
                  </a:lnTo>
                  <a:lnTo>
                    <a:pt x="36040" y="12610"/>
                  </a:lnTo>
                  <a:lnTo>
                    <a:pt x="36383" y="12200"/>
                  </a:lnTo>
                  <a:lnTo>
                    <a:pt x="37273" y="11926"/>
                  </a:lnTo>
                  <a:lnTo>
                    <a:pt x="37581" y="11355"/>
                  </a:lnTo>
                  <a:lnTo>
                    <a:pt x="38117" y="10876"/>
                  </a:lnTo>
                  <a:lnTo>
                    <a:pt x="38266" y="10248"/>
                  </a:lnTo>
                  <a:lnTo>
                    <a:pt x="38779" y="10533"/>
                  </a:lnTo>
                  <a:lnTo>
                    <a:pt x="39430" y="10556"/>
                  </a:lnTo>
                  <a:lnTo>
                    <a:pt x="39042" y="10088"/>
                  </a:lnTo>
                  <a:lnTo>
                    <a:pt x="39943" y="9723"/>
                  </a:lnTo>
                  <a:lnTo>
                    <a:pt x="39932" y="9221"/>
                  </a:lnTo>
                  <a:lnTo>
                    <a:pt x="40719" y="9735"/>
                  </a:lnTo>
                  <a:lnTo>
                    <a:pt x="40719" y="9735"/>
                  </a:lnTo>
                  <a:lnTo>
                    <a:pt x="40445" y="9290"/>
                  </a:lnTo>
                  <a:lnTo>
                    <a:pt x="40799" y="9278"/>
                  </a:lnTo>
                  <a:lnTo>
                    <a:pt x="40263" y="8240"/>
                  </a:lnTo>
                  <a:lnTo>
                    <a:pt x="39590" y="7475"/>
                  </a:lnTo>
                  <a:lnTo>
                    <a:pt x="40000" y="7167"/>
                  </a:lnTo>
                  <a:lnTo>
                    <a:pt x="40970" y="7327"/>
                  </a:lnTo>
                  <a:lnTo>
                    <a:pt x="40891" y="6471"/>
                  </a:lnTo>
                  <a:lnTo>
                    <a:pt x="40491" y="5501"/>
                  </a:lnTo>
                  <a:lnTo>
                    <a:pt x="40548" y="5170"/>
                  </a:lnTo>
                  <a:lnTo>
                    <a:pt x="40354" y="4371"/>
                  </a:lnTo>
                  <a:lnTo>
                    <a:pt x="39373" y="4622"/>
                  </a:lnTo>
                  <a:lnTo>
                    <a:pt x="39008" y="4987"/>
                  </a:lnTo>
                  <a:lnTo>
                    <a:pt x="37935" y="4987"/>
                  </a:lnTo>
                  <a:lnTo>
                    <a:pt x="37079" y="4154"/>
                  </a:lnTo>
                  <a:lnTo>
                    <a:pt x="35812" y="35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0" name="Google Shape;3220;p38"/>
            <p:cNvSpPr/>
            <p:nvPr/>
          </p:nvSpPr>
          <p:spPr>
            <a:xfrm>
              <a:off x="3549350" y="2873300"/>
              <a:ext cx="120725" cy="140400"/>
            </a:xfrm>
            <a:custGeom>
              <a:avLst/>
              <a:gdLst/>
              <a:ahLst/>
              <a:cxnLst/>
              <a:rect l="l" t="t" r="r" b="b"/>
              <a:pathLst>
                <a:path w="4829" h="5616" extrusionOk="0">
                  <a:moveTo>
                    <a:pt x="2569" y="149"/>
                  </a:moveTo>
                  <a:lnTo>
                    <a:pt x="2249" y="275"/>
                  </a:lnTo>
                  <a:lnTo>
                    <a:pt x="2055" y="389"/>
                  </a:lnTo>
                  <a:lnTo>
                    <a:pt x="1930" y="1"/>
                  </a:lnTo>
                  <a:lnTo>
                    <a:pt x="1701" y="104"/>
                  </a:lnTo>
                  <a:lnTo>
                    <a:pt x="1564" y="81"/>
                  </a:lnTo>
                  <a:lnTo>
                    <a:pt x="1416" y="355"/>
                  </a:lnTo>
                  <a:lnTo>
                    <a:pt x="800" y="343"/>
                  </a:lnTo>
                  <a:lnTo>
                    <a:pt x="572" y="195"/>
                  </a:lnTo>
                  <a:lnTo>
                    <a:pt x="480" y="286"/>
                  </a:lnTo>
                  <a:lnTo>
                    <a:pt x="321" y="355"/>
                  </a:lnTo>
                  <a:lnTo>
                    <a:pt x="252" y="674"/>
                  </a:lnTo>
                  <a:lnTo>
                    <a:pt x="435" y="1039"/>
                  </a:lnTo>
                  <a:lnTo>
                    <a:pt x="617" y="1770"/>
                  </a:lnTo>
                  <a:lnTo>
                    <a:pt x="332" y="1884"/>
                  </a:lnTo>
                  <a:lnTo>
                    <a:pt x="252" y="2009"/>
                  </a:lnTo>
                  <a:lnTo>
                    <a:pt x="298" y="2181"/>
                  </a:lnTo>
                  <a:lnTo>
                    <a:pt x="263" y="2580"/>
                  </a:lnTo>
                  <a:lnTo>
                    <a:pt x="138" y="2580"/>
                  </a:lnTo>
                  <a:lnTo>
                    <a:pt x="92" y="2843"/>
                  </a:lnTo>
                  <a:lnTo>
                    <a:pt x="172" y="3276"/>
                  </a:lnTo>
                  <a:lnTo>
                    <a:pt x="1" y="3676"/>
                  </a:lnTo>
                  <a:lnTo>
                    <a:pt x="229" y="3938"/>
                  </a:lnTo>
                  <a:lnTo>
                    <a:pt x="492" y="3995"/>
                  </a:lnTo>
                  <a:lnTo>
                    <a:pt x="823" y="4383"/>
                  </a:lnTo>
                  <a:lnTo>
                    <a:pt x="845" y="4737"/>
                  </a:lnTo>
                  <a:lnTo>
                    <a:pt x="777" y="4851"/>
                  </a:lnTo>
                  <a:lnTo>
                    <a:pt x="709" y="5593"/>
                  </a:lnTo>
                  <a:lnTo>
                    <a:pt x="857" y="5616"/>
                  </a:lnTo>
                  <a:lnTo>
                    <a:pt x="1656" y="5273"/>
                  </a:lnTo>
                  <a:lnTo>
                    <a:pt x="2215" y="5022"/>
                  </a:lnTo>
                  <a:lnTo>
                    <a:pt x="3162" y="4862"/>
                  </a:lnTo>
                  <a:lnTo>
                    <a:pt x="3676" y="4851"/>
                  </a:lnTo>
                  <a:lnTo>
                    <a:pt x="4223" y="5034"/>
                  </a:lnTo>
                  <a:lnTo>
                    <a:pt x="4600" y="5022"/>
                  </a:lnTo>
                  <a:lnTo>
                    <a:pt x="4623" y="4668"/>
                  </a:lnTo>
                  <a:lnTo>
                    <a:pt x="4281" y="3881"/>
                  </a:lnTo>
                  <a:lnTo>
                    <a:pt x="4497" y="2854"/>
                  </a:lnTo>
                  <a:lnTo>
                    <a:pt x="4828" y="2101"/>
                  </a:lnTo>
                  <a:lnTo>
                    <a:pt x="4623" y="800"/>
                  </a:lnTo>
                  <a:lnTo>
                    <a:pt x="4087" y="571"/>
                  </a:lnTo>
                  <a:lnTo>
                    <a:pt x="3699" y="594"/>
                  </a:lnTo>
                  <a:lnTo>
                    <a:pt x="3425" y="823"/>
                  </a:lnTo>
                  <a:lnTo>
                    <a:pt x="3071" y="640"/>
                  </a:lnTo>
                  <a:lnTo>
                    <a:pt x="2934" y="34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1" name="Google Shape;3221;p38"/>
            <p:cNvSpPr/>
            <p:nvPr/>
          </p:nvSpPr>
          <p:spPr>
            <a:xfrm>
              <a:off x="3891450" y="2820250"/>
              <a:ext cx="150950" cy="252800"/>
            </a:xfrm>
            <a:custGeom>
              <a:avLst/>
              <a:gdLst/>
              <a:ahLst/>
              <a:cxnLst/>
              <a:rect l="l" t="t" r="r" b="b"/>
              <a:pathLst>
                <a:path w="6038" h="10112" extrusionOk="0">
                  <a:moveTo>
                    <a:pt x="5090" y="1792"/>
                  </a:moveTo>
                  <a:lnTo>
                    <a:pt x="5124" y="1187"/>
                  </a:lnTo>
                  <a:lnTo>
                    <a:pt x="5056" y="582"/>
                  </a:lnTo>
                  <a:lnTo>
                    <a:pt x="4736" y="0"/>
                  </a:lnTo>
                  <a:lnTo>
                    <a:pt x="4508" y="57"/>
                  </a:lnTo>
                  <a:lnTo>
                    <a:pt x="4485" y="343"/>
                  </a:lnTo>
                  <a:lnTo>
                    <a:pt x="4805" y="708"/>
                  </a:lnTo>
                  <a:lnTo>
                    <a:pt x="4725" y="868"/>
                  </a:lnTo>
                  <a:lnTo>
                    <a:pt x="4679" y="1164"/>
                  </a:lnTo>
                  <a:lnTo>
                    <a:pt x="4029" y="1883"/>
                  </a:lnTo>
                  <a:lnTo>
                    <a:pt x="3812" y="2454"/>
                  </a:lnTo>
                  <a:lnTo>
                    <a:pt x="3709" y="2922"/>
                  </a:lnTo>
                  <a:lnTo>
                    <a:pt x="3538" y="3127"/>
                  </a:lnTo>
                  <a:lnTo>
                    <a:pt x="3378" y="3766"/>
                  </a:lnTo>
                  <a:lnTo>
                    <a:pt x="2956" y="4131"/>
                  </a:lnTo>
                  <a:lnTo>
                    <a:pt x="2842" y="4588"/>
                  </a:lnTo>
                  <a:lnTo>
                    <a:pt x="2671" y="4965"/>
                  </a:lnTo>
                  <a:lnTo>
                    <a:pt x="2602" y="5330"/>
                  </a:lnTo>
                  <a:lnTo>
                    <a:pt x="2043" y="5649"/>
                  </a:lnTo>
                  <a:lnTo>
                    <a:pt x="1586" y="5273"/>
                  </a:lnTo>
                  <a:lnTo>
                    <a:pt x="1290" y="5295"/>
                  </a:lnTo>
                  <a:lnTo>
                    <a:pt x="810" y="5820"/>
                  </a:lnTo>
                  <a:lnTo>
                    <a:pt x="582" y="5832"/>
                  </a:lnTo>
                  <a:lnTo>
                    <a:pt x="206" y="6699"/>
                  </a:lnTo>
                  <a:lnTo>
                    <a:pt x="0" y="7350"/>
                  </a:lnTo>
                  <a:lnTo>
                    <a:pt x="0" y="7601"/>
                  </a:lnTo>
                  <a:lnTo>
                    <a:pt x="206" y="7726"/>
                  </a:lnTo>
                  <a:lnTo>
                    <a:pt x="354" y="8126"/>
                  </a:lnTo>
                  <a:lnTo>
                    <a:pt x="731" y="8285"/>
                  </a:lnTo>
                  <a:lnTo>
                    <a:pt x="1039" y="8890"/>
                  </a:lnTo>
                  <a:lnTo>
                    <a:pt x="925" y="9598"/>
                  </a:lnTo>
                  <a:lnTo>
                    <a:pt x="2237" y="9632"/>
                  </a:lnTo>
                  <a:lnTo>
                    <a:pt x="2614" y="9575"/>
                  </a:lnTo>
                  <a:lnTo>
                    <a:pt x="3093" y="9689"/>
                  </a:lnTo>
                  <a:lnTo>
                    <a:pt x="3584" y="9575"/>
                  </a:lnTo>
                  <a:lnTo>
                    <a:pt x="3686" y="9609"/>
                  </a:lnTo>
                  <a:lnTo>
                    <a:pt x="4691" y="9655"/>
                  </a:lnTo>
                  <a:lnTo>
                    <a:pt x="5341" y="9895"/>
                  </a:lnTo>
                  <a:lnTo>
                    <a:pt x="5980" y="10111"/>
                  </a:lnTo>
                  <a:lnTo>
                    <a:pt x="6037" y="9609"/>
                  </a:lnTo>
                  <a:lnTo>
                    <a:pt x="5946" y="9358"/>
                  </a:lnTo>
                  <a:lnTo>
                    <a:pt x="5912" y="8947"/>
                  </a:lnTo>
                  <a:lnTo>
                    <a:pt x="5535" y="8639"/>
                  </a:lnTo>
                  <a:lnTo>
                    <a:pt x="5238" y="8183"/>
                  </a:lnTo>
                  <a:lnTo>
                    <a:pt x="5170" y="7863"/>
                  </a:lnTo>
                  <a:lnTo>
                    <a:pt x="4793" y="7384"/>
                  </a:lnTo>
                  <a:lnTo>
                    <a:pt x="4850" y="7121"/>
                  </a:lnTo>
                  <a:lnTo>
                    <a:pt x="4770" y="6733"/>
                  </a:lnTo>
                  <a:lnTo>
                    <a:pt x="4828" y="6014"/>
                  </a:lnTo>
                  <a:lnTo>
                    <a:pt x="5022" y="5866"/>
                  </a:lnTo>
                  <a:lnTo>
                    <a:pt x="5410" y="4930"/>
                  </a:lnTo>
                  <a:lnTo>
                    <a:pt x="5535" y="4691"/>
                  </a:lnTo>
                  <a:lnTo>
                    <a:pt x="5284" y="4063"/>
                  </a:lnTo>
                  <a:lnTo>
                    <a:pt x="5170" y="3698"/>
                  </a:lnTo>
                  <a:lnTo>
                    <a:pt x="4805" y="3538"/>
                  </a:lnTo>
                  <a:lnTo>
                    <a:pt x="4337" y="3013"/>
                  </a:lnTo>
                  <a:lnTo>
                    <a:pt x="4508" y="2579"/>
                  </a:lnTo>
                  <a:lnTo>
                    <a:pt x="4862" y="2671"/>
                  </a:lnTo>
                  <a:lnTo>
                    <a:pt x="5090" y="2614"/>
                  </a:lnTo>
                  <a:lnTo>
                    <a:pt x="5535" y="262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2" name="Google Shape;3222;p38"/>
            <p:cNvSpPr/>
            <p:nvPr/>
          </p:nvSpPr>
          <p:spPr>
            <a:xfrm>
              <a:off x="3965050" y="2992850"/>
              <a:ext cx="381200" cy="420000"/>
            </a:xfrm>
            <a:custGeom>
              <a:avLst/>
              <a:gdLst/>
              <a:ahLst/>
              <a:cxnLst/>
              <a:rect l="l" t="t" r="r" b="b"/>
              <a:pathLst>
                <a:path w="15248" h="16800" extrusionOk="0">
                  <a:moveTo>
                    <a:pt x="11390" y="103"/>
                  </a:moveTo>
                  <a:lnTo>
                    <a:pt x="10785" y="1"/>
                  </a:lnTo>
                  <a:lnTo>
                    <a:pt x="10500" y="80"/>
                  </a:lnTo>
                  <a:lnTo>
                    <a:pt x="10363" y="297"/>
                  </a:lnTo>
                  <a:lnTo>
                    <a:pt x="10112" y="332"/>
                  </a:lnTo>
                  <a:lnTo>
                    <a:pt x="9792" y="138"/>
                  </a:lnTo>
                  <a:lnTo>
                    <a:pt x="8913" y="583"/>
                  </a:lnTo>
                  <a:lnTo>
                    <a:pt x="8537" y="503"/>
                  </a:lnTo>
                  <a:lnTo>
                    <a:pt x="8423" y="571"/>
                  </a:lnTo>
                  <a:lnTo>
                    <a:pt x="8194" y="1108"/>
                  </a:lnTo>
                  <a:lnTo>
                    <a:pt x="7601" y="936"/>
                  </a:lnTo>
                  <a:lnTo>
                    <a:pt x="7019" y="856"/>
                  </a:lnTo>
                  <a:lnTo>
                    <a:pt x="6505" y="514"/>
                  </a:lnTo>
                  <a:lnTo>
                    <a:pt x="5844" y="206"/>
                  </a:lnTo>
                  <a:lnTo>
                    <a:pt x="5421" y="491"/>
                  </a:lnTo>
                  <a:lnTo>
                    <a:pt x="5102" y="959"/>
                  </a:lnTo>
                  <a:lnTo>
                    <a:pt x="5033" y="1598"/>
                  </a:lnTo>
                  <a:lnTo>
                    <a:pt x="4988" y="2135"/>
                  </a:lnTo>
                  <a:lnTo>
                    <a:pt x="4759" y="2625"/>
                  </a:lnTo>
                  <a:lnTo>
                    <a:pt x="4600" y="3196"/>
                  </a:lnTo>
                  <a:lnTo>
                    <a:pt x="4508" y="3995"/>
                  </a:lnTo>
                  <a:lnTo>
                    <a:pt x="4543" y="4508"/>
                  </a:lnTo>
                  <a:lnTo>
                    <a:pt x="4417" y="4817"/>
                  </a:lnTo>
                  <a:lnTo>
                    <a:pt x="4394" y="5159"/>
                  </a:lnTo>
                  <a:lnTo>
                    <a:pt x="4303" y="5444"/>
                  </a:lnTo>
                  <a:lnTo>
                    <a:pt x="3778" y="5889"/>
                  </a:lnTo>
                  <a:lnTo>
                    <a:pt x="3401" y="6346"/>
                  </a:lnTo>
                  <a:lnTo>
                    <a:pt x="3048" y="7236"/>
                  </a:lnTo>
                  <a:lnTo>
                    <a:pt x="3082" y="7989"/>
                  </a:lnTo>
                  <a:lnTo>
                    <a:pt x="2876" y="8274"/>
                  </a:lnTo>
                  <a:lnTo>
                    <a:pt x="2409" y="8719"/>
                  </a:lnTo>
                  <a:lnTo>
                    <a:pt x="1918" y="9290"/>
                  </a:lnTo>
                  <a:lnTo>
                    <a:pt x="1632" y="9130"/>
                  </a:lnTo>
                  <a:lnTo>
                    <a:pt x="1575" y="8868"/>
                  </a:lnTo>
                  <a:lnTo>
                    <a:pt x="1142" y="8856"/>
                  </a:lnTo>
                  <a:lnTo>
                    <a:pt x="868" y="9199"/>
                  </a:lnTo>
                  <a:lnTo>
                    <a:pt x="651" y="9119"/>
                  </a:lnTo>
                  <a:lnTo>
                    <a:pt x="366" y="9302"/>
                  </a:lnTo>
                  <a:lnTo>
                    <a:pt x="240" y="9541"/>
                  </a:lnTo>
                  <a:lnTo>
                    <a:pt x="206" y="9929"/>
                  </a:lnTo>
                  <a:lnTo>
                    <a:pt x="1" y="10032"/>
                  </a:lnTo>
                  <a:lnTo>
                    <a:pt x="115" y="10317"/>
                  </a:lnTo>
                  <a:lnTo>
                    <a:pt x="434" y="10180"/>
                  </a:lnTo>
                  <a:lnTo>
                    <a:pt x="685" y="10203"/>
                  </a:lnTo>
                  <a:lnTo>
                    <a:pt x="948" y="10100"/>
                  </a:lnTo>
                  <a:lnTo>
                    <a:pt x="3321" y="10112"/>
                  </a:lnTo>
                  <a:lnTo>
                    <a:pt x="3504" y="10785"/>
                  </a:lnTo>
                  <a:lnTo>
                    <a:pt x="3732" y="11321"/>
                  </a:lnTo>
                  <a:lnTo>
                    <a:pt x="3915" y="11630"/>
                  </a:lnTo>
                  <a:lnTo>
                    <a:pt x="4212" y="12097"/>
                  </a:lnTo>
                  <a:lnTo>
                    <a:pt x="4748" y="12029"/>
                  </a:lnTo>
                  <a:lnTo>
                    <a:pt x="5022" y="11892"/>
                  </a:lnTo>
                  <a:lnTo>
                    <a:pt x="5444" y="12029"/>
                  </a:lnTo>
                  <a:lnTo>
                    <a:pt x="5570" y="11801"/>
                  </a:lnTo>
                  <a:lnTo>
                    <a:pt x="5787" y="11264"/>
                  </a:lnTo>
                  <a:lnTo>
                    <a:pt x="6277" y="11230"/>
                  </a:lnTo>
                  <a:lnTo>
                    <a:pt x="6311" y="11070"/>
                  </a:lnTo>
                  <a:lnTo>
                    <a:pt x="6734" y="11070"/>
                  </a:lnTo>
                  <a:lnTo>
                    <a:pt x="6654" y="11401"/>
                  </a:lnTo>
                  <a:lnTo>
                    <a:pt x="7624" y="11401"/>
                  </a:lnTo>
                  <a:lnTo>
                    <a:pt x="7624" y="11972"/>
                  </a:lnTo>
                  <a:lnTo>
                    <a:pt x="7795" y="12314"/>
                  </a:lnTo>
                  <a:lnTo>
                    <a:pt x="7670" y="12851"/>
                  </a:lnTo>
                  <a:lnTo>
                    <a:pt x="7715" y="13421"/>
                  </a:lnTo>
                  <a:lnTo>
                    <a:pt x="7989" y="13752"/>
                  </a:lnTo>
                  <a:lnTo>
                    <a:pt x="7909" y="14836"/>
                  </a:lnTo>
                  <a:lnTo>
                    <a:pt x="8115" y="14745"/>
                  </a:lnTo>
                  <a:lnTo>
                    <a:pt x="8457" y="14779"/>
                  </a:lnTo>
                  <a:lnTo>
                    <a:pt x="8959" y="14631"/>
                  </a:lnTo>
                  <a:lnTo>
                    <a:pt x="9324" y="14688"/>
                  </a:lnTo>
                  <a:lnTo>
                    <a:pt x="9598" y="14699"/>
                  </a:lnTo>
                  <a:lnTo>
                    <a:pt x="9644" y="14985"/>
                  </a:lnTo>
                  <a:lnTo>
                    <a:pt x="10009" y="14973"/>
                  </a:lnTo>
                  <a:lnTo>
                    <a:pt x="10511" y="15065"/>
                  </a:lnTo>
                  <a:lnTo>
                    <a:pt x="10762" y="15464"/>
                  </a:lnTo>
                  <a:lnTo>
                    <a:pt x="11413" y="15590"/>
                  </a:lnTo>
                  <a:lnTo>
                    <a:pt x="11892" y="15304"/>
                  </a:lnTo>
                  <a:lnTo>
                    <a:pt x="12063" y="15784"/>
                  </a:lnTo>
                  <a:lnTo>
                    <a:pt x="12679" y="15898"/>
                  </a:lnTo>
                  <a:lnTo>
                    <a:pt x="12965" y="16297"/>
                  </a:lnTo>
                  <a:lnTo>
                    <a:pt x="13262" y="16799"/>
                  </a:lnTo>
                  <a:lnTo>
                    <a:pt x="13878" y="16799"/>
                  </a:lnTo>
                  <a:lnTo>
                    <a:pt x="13832" y="15818"/>
                  </a:lnTo>
                  <a:lnTo>
                    <a:pt x="13615" y="15989"/>
                  </a:lnTo>
                  <a:lnTo>
                    <a:pt x="13068" y="15635"/>
                  </a:lnTo>
                  <a:lnTo>
                    <a:pt x="12862" y="15475"/>
                  </a:lnTo>
                  <a:lnTo>
                    <a:pt x="12976" y="14563"/>
                  </a:lnTo>
                  <a:lnTo>
                    <a:pt x="13147" y="13490"/>
                  </a:lnTo>
                  <a:lnTo>
                    <a:pt x="12976" y="13090"/>
                  </a:lnTo>
                  <a:lnTo>
                    <a:pt x="13204" y="12508"/>
                  </a:lnTo>
                  <a:lnTo>
                    <a:pt x="13433" y="12406"/>
                  </a:lnTo>
                  <a:lnTo>
                    <a:pt x="14505" y="12246"/>
                  </a:lnTo>
                  <a:lnTo>
                    <a:pt x="14642" y="12291"/>
                  </a:lnTo>
                  <a:lnTo>
                    <a:pt x="14677" y="12132"/>
                  </a:lnTo>
                  <a:lnTo>
                    <a:pt x="14460" y="11892"/>
                  </a:lnTo>
                  <a:lnTo>
                    <a:pt x="14357" y="11390"/>
                  </a:lnTo>
                  <a:lnTo>
                    <a:pt x="13878" y="10899"/>
                  </a:lnTo>
                  <a:lnTo>
                    <a:pt x="13615" y="10249"/>
                  </a:lnTo>
                  <a:lnTo>
                    <a:pt x="13764" y="9872"/>
                  </a:lnTo>
                  <a:lnTo>
                    <a:pt x="13547" y="9359"/>
                  </a:lnTo>
                  <a:lnTo>
                    <a:pt x="13707" y="7898"/>
                  </a:lnTo>
                  <a:lnTo>
                    <a:pt x="13718" y="7909"/>
                  </a:lnTo>
                  <a:lnTo>
                    <a:pt x="13707" y="7761"/>
                  </a:lnTo>
                  <a:lnTo>
                    <a:pt x="13501" y="7339"/>
                  </a:lnTo>
                  <a:lnTo>
                    <a:pt x="13592" y="6848"/>
                  </a:lnTo>
                  <a:lnTo>
                    <a:pt x="13707" y="6791"/>
                  </a:lnTo>
                  <a:lnTo>
                    <a:pt x="13729" y="6243"/>
                  </a:lnTo>
                  <a:lnTo>
                    <a:pt x="13958" y="5992"/>
                  </a:lnTo>
                  <a:lnTo>
                    <a:pt x="13969" y="5307"/>
                  </a:lnTo>
                  <a:lnTo>
                    <a:pt x="14163" y="4965"/>
                  </a:lnTo>
                  <a:lnTo>
                    <a:pt x="14197" y="4234"/>
                  </a:lnTo>
                  <a:lnTo>
                    <a:pt x="14368" y="3801"/>
                  </a:lnTo>
                  <a:lnTo>
                    <a:pt x="14677" y="3333"/>
                  </a:lnTo>
                  <a:lnTo>
                    <a:pt x="14985" y="3093"/>
                  </a:lnTo>
                  <a:lnTo>
                    <a:pt x="15247" y="2762"/>
                  </a:lnTo>
                  <a:lnTo>
                    <a:pt x="14916" y="2648"/>
                  </a:lnTo>
                  <a:lnTo>
                    <a:pt x="14962" y="1575"/>
                  </a:lnTo>
                  <a:lnTo>
                    <a:pt x="14962" y="1575"/>
                  </a:lnTo>
                  <a:lnTo>
                    <a:pt x="14243" y="982"/>
                  </a:lnTo>
                  <a:lnTo>
                    <a:pt x="14049" y="594"/>
                  </a:lnTo>
                  <a:lnTo>
                    <a:pt x="13604" y="777"/>
                  </a:lnTo>
                  <a:lnTo>
                    <a:pt x="13227" y="720"/>
                  </a:lnTo>
                  <a:lnTo>
                    <a:pt x="13022" y="879"/>
                  </a:lnTo>
                  <a:lnTo>
                    <a:pt x="12657" y="765"/>
                  </a:lnTo>
                  <a:lnTo>
                    <a:pt x="12166" y="23"/>
                  </a:lnTo>
                  <a:lnTo>
                    <a:pt x="11903" y="1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3" name="Google Shape;3223;p38"/>
            <p:cNvSpPr/>
            <p:nvPr/>
          </p:nvSpPr>
          <p:spPr>
            <a:xfrm>
              <a:off x="3943375" y="3027375"/>
              <a:ext cx="147525" cy="198875"/>
            </a:xfrm>
            <a:custGeom>
              <a:avLst/>
              <a:gdLst/>
              <a:ahLst/>
              <a:cxnLst/>
              <a:rect l="l" t="t" r="r" b="b"/>
              <a:pathLst>
                <a:path w="5901" h="7955" extrusionOk="0">
                  <a:moveTo>
                    <a:pt x="5900" y="217"/>
                  </a:moveTo>
                  <a:lnTo>
                    <a:pt x="5387" y="160"/>
                  </a:lnTo>
                  <a:lnTo>
                    <a:pt x="4839" y="0"/>
                  </a:lnTo>
                  <a:lnTo>
                    <a:pt x="4371" y="480"/>
                  </a:lnTo>
                  <a:lnTo>
                    <a:pt x="3960" y="1324"/>
                  </a:lnTo>
                  <a:lnTo>
                    <a:pt x="3903" y="1826"/>
                  </a:lnTo>
                  <a:lnTo>
                    <a:pt x="3264" y="1610"/>
                  </a:lnTo>
                  <a:lnTo>
                    <a:pt x="2614" y="1370"/>
                  </a:lnTo>
                  <a:lnTo>
                    <a:pt x="1609" y="1324"/>
                  </a:lnTo>
                  <a:lnTo>
                    <a:pt x="1552" y="1724"/>
                  </a:lnTo>
                  <a:lnTo>
                    <a:pt x="1758" y="2192"/>
                  </a:lnTo>
                  <a:lnTo>
                    <a:pt x="2363" y="2123"/>
                  </a:lnTo>
                  <a:lnTo>
                    <a:pt x="2557" y="2294"/>
                  </a:lnTo>
                  <a:lnTo>
                    <a:pt x="2214" y="3356"/>
                  </a:lnTo>
                  <a:lnTo>
                    <a:pt x="2602" y="3892"/>
                  </a:lnTo>
                  <a:lnTo>
                    <a:pt x="2693" y="4588"/>
                  </a:lnTo>
                  <a:lnTo>
                    <a:pt x="2579" y="5204"/>
                  </a:lnTo>
                  <a:lnTo>
                    <a:pt x="2328" y="5638"/>
                  </a:lnTo>
                  <a:lnTo>
                    <a:pt x="1632" y="5592"/>
                  </a:lnTo>
                  <a:lnTo>
                    <a:pt x="1198" y="5159"/>
                  </a:lnTo>
                  <a:lnTo>
                    <a:pt x="1130" y="5558"/>
                  </a:lnTo>
                  <a:lnTo>
                    <a:pt x="594" y="5672"/>
                  </a:lnTo>
                  <a:lnTo>
                    <a:pt x="320" y="5901"/>
                  </a:lnTo>
                  <a:lnTo>
                    <a:pt x="616" y="6505"/>
                  </a:lnTo>
                  <a:lnTo>
                    <a:pt x="0" y="7008"/>
                  </a:lnTo>
                  <a:lnTo>
                    <a:pt x="662" y="7955"/>
                  </a:lnTo>
                  <a:lnTo>
                    <a:pt x="970" y="7578"/>
                  </a:lnTo>
                  <a:lnTo>
                    <a:pt x="1233" y="7418"/>
                  </a:lnTo>
                  <a:lnTo>
                    <a:pt x="1518" y="7726"/>
                  </a:lnTo>
                  <a:lnTo>
                    <a:pt x="1735" y="7818"/>
                  </a:lnTo>
                  <a:lnTo>
                    <a:pt x="1997" y="7475"/>
                  </a:lnTo>
                  <a:lnTo>
                    <a:pt x="2442" y="7487"/>
                  </a:lnTo>
                  <a:lnTo>
                    <a:pt x="2499" y="7749"/>
                  </a:lnTo>
                  <a:lnTo>
                    <a:pt x="2785" y="7898"/>
                  </a:lnTo>
                  <a:lnTo>
                    <a:pt x="3276" y="7327"/>
                  </a:lnTo>
                  <a:lnTo>
                    <a:pt x="3743" y="6893"/>
                  </a:lnTo>
                  <a:lnTo>
                    <a:pt x="3937" y="6608"/>
                  </a:lnTo>
                  <a:lnTo>
                    <a:pt x="3915" y="5843"/>
                  </a:lnTo>
                  <a:lnTo>
                    <a:pt x="4268" y="4965"/>
                  </a:lnTo>
                  <a:lnTo>
                    <a:pt x="4645" y="4508"/>
                  </a:lnTo>
                  <a:lnTo>
                    <a:pt x="5170" y="4063"/>
                  </a:lnTo>
                  <a:lnTo>
                    <a:pt x="5250" y="3778"/>
                  </a:lnTo>
                  <a:lnTo>
                    <a:pt x="5284" y="3436"/>
                  </a:lnTo>
                  <a:lnTo>
                    <a:pt x="5410" y="3127"/>
                  </a:lnTo>
                  <a:lnTo>
                    <a:pt x="5364" y="2614"/>
                  </a:lnTo>
                  <a:lnTo>
                    <a:pt x="5467" y="1815"/>
                  </a:lnTo>
                  <a:lnTo>
                    <a:pt x="5626" y="1244"/>
                  </a:lnTo>
                  <a:lnTo>
                    <a:pt x="5855" y="75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4" name="Google Shape;3224;p38"/>
            <p:cNvSpPr/>
            <p:nvPr/>
          </p:nvSpPr>
          <p:spPr>
            <a:xfrm>
              <a:off x="2138250" y="2829950"/>
              <a:ext cx="242825" cy="379750"/>
            </a:xfrm>
            <a:custGeom>
              <a:avLst/>
              <a:gdLst/>
              <a:ahLst/>
              <a:cxnLst/>
              <a:rect l="l" t="t" r="r" b="b"/>
              <a:pathLst>
                <a:path w="9713" h="15190" extrusionOk="0">
                  <a:moveTo>
                    <a:pt x="6494" y="594"/>
                  </a:moveTo>
                  <a:lnTo>
                    <a:pt x="6665" y="297"/>
                  </a:lnTo>
                  <a:lnTo>
                    <a:pt x="6482" y="57"/>
                  </a:lnTo>
                  <a:lnTo>
                    <a:pt x="6197" y="0"/>
                  </a:lnTo>
                  <a:lnTo>
                    <a:pt x="5775" y="434"/>
                  </a:lnTo>
                  <a:lnTo>
                    <a:pt x="5455" y="639"/>
                  </a:lnTo>
                  <a:lnTo>
                    <a:pt x="4793" y="1096"/>
                  </a:lnTo>
                  <a:lnTo>
                    <a:pt x="4177" y="1027"/>
                  </a:lnTo>
                  <a:lnTo>
                    <a:pt x="4109" y="1210"/>
                  </a:lnTo>
                  <a:lnTo>
                    <a:pt x="3595" y="1221"/>
                  </a:lnTo>
                  <a:lnTo>
                    <a:pt x="3127" y="1655"/>
                  </a:lnTo>
                  <a:lnTo>
                    <a:pt x="2922" y="2420"/>
                  </a:lnTo>
                  <a:lnTo>
                    <a:pt x="2910" y="2716"/>
                  </a:lnTo>
                  <a:lnTo>
                    <a:pt x="2568" y="2819"/>
                  </a:lnTo>
                  <a:lnTo>
                    <a:pt x="1940" y="3447"/>
                  </a:lnTo>
                  <a:lnTo>
                    <a:pt x="1529" y="3424"/>
                  </a:lnTo>
                  <a:lnTo>
                    <a:pt x="1427" y="3549"/>
                  </a:lnTo>
                  <a:lnTo>
                    <a:pt x="1587" y="4086"/>
                  </a:lnTo>
                  <a:lnTo>
                    <a:pt x="1427" y="4360"/>
                  </a:lnTo>
                  <a:lnTo>
                    <a:pt x="1176" y="4291"/>
                  </a:lnTo>
                  <a:lnTo>
                    <a:pt x="1039" y="4725"/>
                  </a:lnTo>
                  <a:lnTo>
                    <a:pt x="1358" y="5216"/>
                  </a:lnTo>
                  <a:lnTo>
                    <a:pt x="1438" y="5980"/>
                  </a:lnTo>
                  <a:lnTo>
                    <a:pt x="1267" y="6208"/>
                  </a:lnTo>
                  <a:lnTo>
                    <a:pt x="1427" y="7053"/>
                  </a:lnTo>
                  <a:lnTo>
                    <a:pt x="1256" y="7578"/>
                  </a:lnTo>
                  <a:lnTo>
                    <a:pt x="1541" y="7795"/>
                  </a:lnTo>
                  <a:lnTo>
                    <a:pt x="1233" y="8263"/>
                  </a:lnTo>
                  <a:lnTo>
                    <a:pt x="868" y="8833"/>
                  </a:lnTo>
                  <a:lnTo>
                    <a:pt x="468" y="8890"/>
                  </a:lnTo>
                  <a:lnTo>
                    <a:pt x="274" y="9221"/>
                  </a:lnTo>
                  <a:lnTo>
                    <a:pt x="297" y="9678"/>
                  </a:lnTo>
                  <a:lnTo>
                    <a:pt x="0" y="9746"/>
                  </a:lnTo>
                  <a:lnTo>
                    <a:pt x="114" y="10032"/>
                  </a:lnTo>
                  <a:lnTo>
                    <a:pt x="913" y="10545"/>
                  </a:lnTo>
                  <a:lnTo>
                    <a:pt x="1062" y="10534"/>
                  </a:lnTo>
                  <a:lnTo>
                    <a:pt x="1256" y="10922"/>
                  </a:lnTo>
                  <a:lnTo>
                    <a:pt x="1929" y="11047"/>
                  </a:lnTo>
                  <a:lnTo>
                    <a:pt x="2157" y="10910"/>
                  </a:lnTo>
                  <a:lnTo>
                    <a:pt x="2557" y="11207"/>
                  </a:lnTo>
                  <a:lnTo>
                    <a:pt x="2899" y="11424"/>
                  </a:lnTo>
                  <a:lnTo>
                    <a:pt x="3116" y="11333"/>
                  </a:lnTo>
                  <a:lnTo>
                    <a:pt x="3641" y="11766"/>
                  </a:lnTo>
                  <a:lnTo>
                    <a:pt x="3892" y="12188"/>
                  </a:lnTo>
                  <a:lnTo>
                    <a:pt x="4280" y="12428"/>
                  </a:lnTo>
                  <a:lnTo>
                    <a:pt x="4771" y="13387"/>
                  </a:lnTo>
                  <a:lnTo>
                    <a:pt x="5364" y="13501"/>
                  </a:lnTo>
                  <a:lnTo>
                    <a:pt x="5798" y="13261"/>
                  </a:lnTo>
                  <a:lnTo>
                    <a:pt x="6094" y="13421"/>
                  </a:lnTo>
                  <a:lnTo>
                    <a:pt x="6562" y="13330"/>
                  </a:lnTo>
                  <a:lnTo>
                    <a:pt x="7190" y="13763"/>
                  </a:lnTo>
                  <a:lnTo>
                    <a:pt x="6688" y="14688"/>
                  </a:lnTo>
                  <a:lnTo>
                    <a:pt x="6939" y="14699"/>
                  </a:lnTo>
                  <a:lnTo>
                    <a:pt x="7350" y="15190"/>
                  </a:lnTo>
                  <a:lnTo>
                    <a:pt x="7658" y="12702"/>
                  </a:lnTo>
                  <a:lnTo>
                    <a:pt x="7681" y="12303"/>
                  </a:lnTo>
                  <a:lnTo>
                    <a:pt x="7544" y="11789"/>
                  </a:lnTo>
                  <a:lnTo>
                    <a:pt x="7190" y="11447"/>
                  </a:lnTo>
                  <a:lnTo>
                    <a:pt x="7190" y="10796"/>
                  </a:lnTo>
                  <a:lnTo>
                    <a:pt x="7646" y="10648"/>
                  </a:lnTo>
                  <a:lnTo>
                    <a:pt x="7806" y="10739"/>
                  </a:lnTo>
                  <a:lnTo>
                    <a:pt x="7829" y="10397"/>
                  </a:lnTo>
                  <a:lnTo>
                    <a:pt x="7361" y="10294"/>
                  </a:lnTo>
                  <a:lnTo>
                    <a:pt x="7361" y="9735"/>
                  </a:lnTo>
                  <a:lnTo>
                    <a:pt x="8913" y="9758"/>
                  </a:lnTo>
                  <a:lnTo>
                    <a:pt x="9187" y="9438"/>
                  </a:lnTo>
                  <a:lnTo>
                    <a:pt x="9415" y="9723"/>
                  </a:lnTo>
                  <a:lnTo>
                    <a:pt x="9564" y="10260"/>
                  </a:lnTo>
                  <a:lnTo>
                    <a:pt x="9712" y="10146"/>
                  </a:lnTo>
                  <a:lnTo>
                    <a:pt x="9472" y="9233"/>
                  </a:lnTo>
                  <a:lnTo>
                    <a:pt x="9278" y="8925"/>
                  </a:lnTo>
                  <a:lnTo>
                    <a:pt x="8993" y="8719"/>
                  </a:lnTo>
                  <a:lnTo>
                    <a:pt x="9404" y="8285"/>
                  </a:lnTo>
                  <a:lnTo>
                    <a:pt x="9370" y="8069"/>
                  </a:lnTo>
                  <a:lnTo>
                    <a:pt x="9164" y="7795"/>
                  </a:lnTo>
                  <a:lnTo>
                    <a:pt x="9016" y="7201"/>
                  </a:lnTo>
                  <a:lnTo>
                    <a:pt x="9084" y="6539"/>
                  </a:lnTo>
                  <a:lnTo>
                    <a:pt x="9278" y="6243"/>
                  </a:lnTo>
                  <a:lnTo>
                    <a:pt x="9450" y="5752"/>
                  </a:lnTo>
                  <a:lnTo>
                    <a:pt x="9164" y="5604"/>
                  </a:lnTo>
                  <a:lnTo>
                    <a:pt x="8708" y="5695"/>
                  </a:lnTo>
                  <a:lnTo>
                    <a:pt x="8137" y="5661"/>
                  </a:lnTo>
                  <a:lnTo>
                    <a:pt x="7806" y="5763"/>
                  </a:lnTo>
                  <a:lnTo>
                    <a:pt x="7258" y="4976"/>
                  </a:lnTo>
                  <a:lnTo>
                    <a:pt x="6802" y="4862"/>
                  </a:lnTo>
                  <a:lnTo>
                    <a:pt x="5775" y="4942"/>
                  </a:lnTo>
                  <a:lnTo>
                    <a:pt x="5592" y="4634"/>
                  </a:lnTo>
                  <a:lnTo>
                    <a:pt x="5410" y="4542"/>
                  </a:lnTo>
                  <a:lnTo>
                    <a:pt x="5375" y="4360"/>
                  </a:lnTo>
                  <a:lnTo>
                    <a:pt x="5490" y="4017"/>
                  </a:lnTo>
                  <a:lnTo>
                    <a:pt x="5432" y="3664"/>
                  </a:lnTo>
                  <a:lnTo>
                    <a:pt x="5284" y="3458"/>
                  </a:lnTo>
                  <a:lnTo>
                    <a:pt x="5193" y="3047"/>
                  </a:lnTo>
                  <a:lnTo>
                    <a:pt x="4782" y="2979"/>
                  </a:lnTo>
                  <a:lnTo>
                    <a:pt x="5033" y="2454"/>
                  </a:lnTo>
                  <a:lnTo>
                    <a:pt x="5170" y="1803"/>
                  </a:lnTo>
                  <a:lnTo>
                    <a:pt x="5421" y="1461"/>
                  </a:lnTo>
                  <a:lnTo>
                    <a:pt x="5741" y="1210"/>
                  </a:lnTo>
                  <a:lnTo>
                    <a:pt x="5969" y="75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5" name="Google Shape;3225;p38"/>
            <p:cNvSpPr/>
            <p:nvPr/>
          </p:nvSpPr>
          <p:spPr>
            <a:xfrm>
              <a:off x="2008150" y="2857625"/>
              <a:ext cx="65650" cy="67625"/>
            </a:xfrm>
            <a:custGeom>
              <a:avLst/>
              <a:gdLst/>
              <a:ahLst/>
              <a:cxnLst/>
              <a:rect l="l" t="t" r="r" b="b"/>
              <a:pathLst>
                <a:path w="2626" h="2705" extrusionOk="0">
                  <a:moveTo>
                    <a:pt x="1826" y="263"/>
                  </a:moveTo>
                  <a:lnTo>
                    <a:pt x="1621" y="445"/>
                  </a:lnTo>
                  <a:lnTo>
                    <a:pt x="1381" y="388"/>
                  </a:lnTo>
                  <a:lnTo>
                    <a:pt x="1267" y="206"/>
                  </a:lnTo>
                  <a:lnTo>
                    <a:pt x="1027" y="126"/>
                  </a:lnTo>
                  <a:lnTo>
                    <a:pt x="822" y="240"/>
                  </a:lnTo>
                  <a:lnTo>
                    <a:pt x="331" y="0"/>
                  </a:lnTo>
                  <a:lnTo>
                    <a:pt x="194" y="114"/>
                  </a:lnTo>
                  <a:lnTo>
                    <a:pt x="0" y="286"/>
                  </a:lnTo>
                  <a:lnTo>
                    <a:pt x="217" y="411"/>
                  </a:lnTo>
                  <a:lnTo>
                    <a:pt x="80" y="696"/>
                  </a:lnTo>
                  <a:lnTo>
                    <a:pt x="69" y="982"/>
                  </a:lnTo>
                  <a:lnTo>
                    <a:pt x="171" y="1176"/>
                  </a:lnTo>
                  <a:lnTo>
                    <a:pt x="411" y="1256"/>
                  </a:lnTo>
                  <a:lnTo>
                    <a:pt x="582" y="1518"/>
                  </a:lnTo>
                  <a:lnTo>
                    <a:pt x="753" y="1290"/>
                  </a:lnTo>
                  <a:lnTo>
                    <a:pt x="708" y="1027"/>
                  </a:lnTo>
                  <a:lnTo>
                    <a:pt x="913" y="1187"/>
                  </a:lnTo>
                  <a:lnTo>
                    <a:pt x="959" y="1461"/>
                  </a:lnTo>
                  <a:lnTo>
                    <a:pt x="1221" y="1575"/>
                  </a:lnTo>
                  <a:lnTo>
                    <a:pt x="1530" y="1758"/>
                  </a:lnTo>
                  <a:lnTo>
                    <a:pt x="1735" y="1975"/>
                  </a:lnTo>
                  <a:lnTo>
                    <a:pt x="1758" y="2169"/>
                  </a:lnTo>
                  <a:lnTo>
                    <a:pt x="1655" y="2328"/>
                  </a:lnTo>
                  <a:lnTo>
                    <a:pt x="1815" y="2511"/>
                  </a:lnTo>
                  <a:lnTo>
                    <a:pt x="2226" y="2705"/>
                  </a:lnTo>
                  <a:lnTo>
                    <a:pt x="2283" y="2534"/>
                  </a:lnTo>
                  <a:lnTo>
                    <a:pt x="2351" y="2351"/>
                  </a:lnTo>
                  <a:lnTo>
                    <a:pt x="2340" y="2180"/>
                  </a:lnTo>
                  <a:lnTo>
                    <a:pt x="2454" y="2077"/>
                  </a:lnTo>
                  <a:lnTo>
                    <a:pt x="2294" y="1940"/>
                  </a:lnTo>
                  <a:lnTo>
                    <a:pt x="2306" y="1587"/>
                  </a:lnTo>
                  <a:lnTo>
                    <a:pt x="2625" y="1495"/>
                  </a:lnTo>
                  <a:lnTo>
                    <a:pt x="2283" y="1107"/>
                  </a:lnTo>
                  <a:lnTo>
                    <a:pt x="1997" y="74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6" name="Google Shape;3226;p38"/>
            <p:cNvSpPr/>
            <p:nvPr/>
          </p:nvSpPr>
          <p:spPr>
            <a:xfrm>
              <a:off x="2054075" y="2586000"/>
              <a:ext cx="207450" cy="75650"/>
            </a:xfrm>
            <a:custGeom>
              <a:avLst/>
              <a:gdLst/>
              <a:ahLst/>
              <a:cxnLst/>
              <a:rect l="l" t="t" r="r" b="b"/>
              <a:pathLst>
                <a:path w="8298" h="3026" extrusionOk="0">
                  <a:moveTo>
                    <a:pt x="4257" y="377"/>
                  </a:moveTo>
                  <a:lnTo>
                    <a:pt x="3550" y="81"/>
                  </a:lnTo>
                  <a:lnTo>
                    <a:pt x="2945" y="69"/>
                  </a:lnTo>
                  <a:lnTo>
                    <a:pt x="2272" y="1"/>
                  </a:lnTo>
                  <a:lnTo>
                    <a:pt x="2066" y="92"/>
                  </a:lnTo>
                  <a:lnTo>
                    <a:pt x="1473" y="183"/>
                  </a:lnTo>
                  <a:lnTo>
                    <a:pt x="1039" y="366"/>
                  </a:lnTo>
                  <a:lnTo>
                    <a:pt x="651" y="571"/>
                  </a:lnTo>
                  <a:lnTo>
                    <a:pt x="446" y="891"/>
                  </a:lnTo>
                  <a:lnTo>
                    <a:pt x="1" y="1176"/>
                  </a:lnTo>
                  <a:lnTo>
                    <a:pt x="309" y="1268"/>
                  </a:lnTo>
                  <a:lnTo>
                    <a:pt x="731" y="1165"/>
                  </a:lnTo>
                  <a:lnTo>
                    <a:pt x="857" y="937"/>
                  </a:lnTo>
                  <a:lnTo>
                    <a:pt x="1188" y="925"/>
                  </a:lnTo>
                  <a:lnTo>
                    <a:pt x="1815" y="446"/>
                  </a:lnTo>
                  <a:lnTo>
                    <a:pt x="2580" y="492"/>
                  </a:lnTo>
                  <a:lnTo>
                    <a:pt x="2249" y="720"/>
                  </a:lnTo>
                  <a:lnTo>
                    <a:pt x="2511" y="914"/>
                  </a:lnTo>
                  <a:lnTo>
                    <a:pt x="3504" y="1051"/>
                  </a:lnTo>
                  <a:lnTo>
                    <a:pt x="3721" y="1233"/>
                  </a:lnTo>
                  <a:lnTo>
                    <a:pt x="4417" y="1484"/>
                  </a:lnTo>
                  <a:lnTo>
                    <a:pt x="4874" y="1450"/>
                  </a:lnTo>
                  <a:lnTo>
                    <a:pt x="4988" y="1964"/>
                  </a:lnTo>
                  <a:lnTo>
                    <a:pt x="5239" y="2226"/>
                  </a:lnTo>
                  <a:lnTo>
                    <a:pt x="5730" y="2283"/>
                  </a:lnTo>
                  <a:lnTo>
                    <a:pt x="6038" y="2523"/>
                  </a:lnTo>
                  <a:lnTo>
                    <a:pt x="5444" y="3025"/>
                  </a:lnTo>
                  <a:lnTo>
                    <a:pt x="6574" y="2934"/>
                  </a:lnTo>
                  <a:lnTo>
                    <a:pt x="7122" y="3002"/>
                  </a:lnTo>
                  <a:lnTo>
                    <a:pt x="7647" y="2968"/>
                  </a:lnTo>
                  <a:lnTo>
                    <a:pt x="8183" y="2854"/>
                  </a:lnTo>
                  <a:lnTo>
                    <a:pt x="8297" y="2637"/>
                  </a:lnTo>
                  <a:lnTo>
                    <a:pt x="7750" y="2260"/>
                  </a:lnTo>
                  <a:lnTo>
                    <a:pt x="7179" y="2215"/>
                  </a:lnTo>
                  <a:lnTo>
                    <a:pt x="7259" y="1975"/>
                  </a:lnTo>
                  <a:lnTo>
                    <a:pt x="6814" y="1793"/>
                  </a:lnTo>
                  <a:lnTo>
                    <a:pt x="6551" y="1793"/>
                  </a:lnTo>
                  <a:lnTo>
                    <a:pt x="6118" y="1393"/>
                  </a:lnTo>
                  <a:lnTo>
                    <a:pt x="5524" y="822"/>
                  </a:lnTo>
                  <a:lnTo>
                    <a:pt x="5262" y="606"/>
                  </a:lnTo>
                  <a:lnTo>
                    <a:pt x="4520" y="72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7" name="Google Shape;3227;p38"/>
            <p:cNvSpPr/>
            <p:nvPr/>
          </p:nvSpPr>
          <p:spPr>
            <a:xfrm>
              <a:off x="3933950" y="1957475"/>
              <a:ext cx="116425" cy="56525"/>
            </a:xfrm>
            <a:custGeom>
              <a:avLst/>
              <a:gdLst/>
              <a:ahLst/>
              <a:cxnLst/>
              <a:rect l="l" t="t" r="r" b="b"/>
              <a:pathLst>
                <a:path w="4657" h="2261" extrusionOk="0">
                  <a:moveTo>
                    <a:pt x="1872" y="12"/>
                  </a:moveTo>
                  <a:lnTo>
                    <a:pt x="1564" y="104"/>
                  </a:lnTo>
                  <a:lnTo>
                    <a:pt x="1370" y="1"/>
                  </a:lnTo>
                  <a:lnTo>
                    <a:pt x="1210" y="172"/>
                  </a:lnTo>
                  <a:lnTo>
                    <a:pt x="731" y="343"/>
                  </a:lnTo>
                  <a:lnTo>
                    <a:pt x="480" y="560"/>
                  </a:lnTo>
                  <a:lnTo>
                    <a:pt x="1" y="743"/>
                  </a:lnTo>
                  <a:lnTo>
                    <a:pt x="138" y="1016"/>
                  </a:lnTo>
                  <a:lnTo>
                    <a:pt x="240" y="1382"/>
                  </a:lnTo>
                  <a:lnTo>
                    <a:pt x="605" y="1599"/>
                  </a:lnTo>
                  <a:lnTo>
                    <a:pt x="1028" y="1975"/>
                  </a:lnTo>
                  <a:lnTo>
                    <a:pt x="1564" y="2260"/>
                  </a:lnTo>
                  <a:lnTo>
                    <a:pt x="1941" y="1895"/>
                  </a:lnTo>
                  <a:lnTo>
                    <a:pt x="2180" y="1827"/>
                  </a:lnTo>
                  <a:lnTo>
                    <a:pt x="2751" y="2101"/>
                  </a:lnTo>
                  <a:lnTo>
                    <a:pt x="3082" y="2055"/>
                  </a:lnTo>
                  <a:lnTo>
                    <a:pt x="3401" y="2226"/>
                  </a:lnTo>
                  <a:lnTo>
                    <a:pt x="3493" y="2032"/>
                  </a:lnTo>
                  <a:lnTo>
                    <a:pt x="3801" y="2044"/>
                  </a:lnTo>
                  <a:lnTo>
                    <a:pt x="4029" y="1952"/>
                  </a:lnTo>
                  <a:lnTo>
                    <a:pt x="4052" y="1872"/>
                  </a:lnTo>
                  <a:lnTo>
                    <a:pt x="4177" y="1827"/>
                  </a:lnTo>
                  <a:lnTo>
                    <a:pt x="4200" y="1633"/>
                  </a:lnTo>
                  <a:lnTo>
                    <a:pt x="4360" y="1587"/>
                  </a:lnTo>
                  <a:lnTo>
                    <a:pt x="4451" y="1427"/>
                  </a:lnTo>
                  <a:lnTo>
                    <a:pt x="4657" y="1427"/>
                  </a:lnTo>
                  <a:lnTo>
                    <a:pt x="4292" y="982"/>
                  </a:lnTo>
                  <a:lnTo>
                    <a:pt x="3778" y="937"/>
                  </a:lnTo>
                  <a:lnTo>
                    <a:pt x="3675" y="651"/>
                  </a:lnTo>
                  <a:lnTo>
                    <a:pt x="3196" y="571"/>
                  </a:lnTo>
                  <a:lnTo>
                    <a:pt x="3105" y="788"/>
                  </a:lnTo>
                  <a:lnTo>
                    <a:pt x="2717" y="617"/>
                  </a:lnTo>
                  <a:lnTo>
                    <a:pt x="2740" y="377"/>
                  </a:lnTo>
                  <a:lnTo>
                    <a:pt x="2203" y="28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8" name="Google Shape;3228;p38"/>
            <p:cNvSpPr/>
            <p:nvPr/>
          </p:nvSpPr>
          <p:spPr>
            <a:xfrm>
              <a:off x="3824100" y="1873900"/>
              <a:ext cx="156675" cy="167775"/>
            </a:xfrm>
            <a:custGeom>
              <a:avLst/>
              <a:gdLst/>
              <a:ahLst/>
              <a:cxnLst/>
              <a:rect l="l" t="t" r="r" b="b"/>
              <a:pathLst>
                <a:path w="6267" h="6711" extrusionOk="0">
                  <a:moveTo>
                    <a:pt x="5433" y="1050"/>
                  </a:moveTo>
                  <a:lnTo>
                    <a:pt x="5091" y="776"/>
                  </a:lnTo>
                  <a:lnTo>
                    <a:pt x="4303" y="434"/>
                  </a:lnTo>
                  <a:lnTo>
                    <a:pt x="3950" y="673"/>
                  </a:lnTo>
                  <a:lnTo>
                    <a:pt x="3276" y="833"/>
                  </a:lnTo>
                  <a:lnTo>
                    <a:pt x="3265" y="536"/>
                  </a:lnTo>
                  <a:lnTo>
                    <a:pt x="2569" y="331"/>
                  </a:lnTo>
                  <a:lnTo>
                    <a:pt x="2534" y="0"/>
                  </a:lnTo>
                  <a:lnTo>
                    <a:pt x="2112" y="137"/>
                  </a:lnTo>
                  <a:lnTo>
                    <a:pt x="1599" y="23"/>
                  </a:lnTo>
                  <a:lnTo>
                    <a:pt x="1656" y="502"/>
                  </a:lnTo>
                  <a:lnTo>
                    <a:pt x="1827" y="822"/>
                  </a:lnTo>
                  <a:lnTo>
                    <a:pt x="1393" y="1244"/>
                  </a:lnTo>
                  <a:lnTo>
                    <a:pt x="1256" y="1061"/>
                  </a:lnTo>
                  <a:lnTo>
                    <a:pt x="697" y="1107"/>
                  </a:lnTo>
                  <a:lnTo>
                    <a:pt x="572" y="1290"/>
                  </a:lnTo>
                  <a:lnTo>
                    <a:pt x="708" y="1575"/>
                  </a:lnTo>
                  <a:lnTo>
                    <a:pt x="572" y="2374"/>
                  </a:lnTo>
                  <a:lnTo>
                    <a:pt x="412" y="2705"/>
                  </a:lnTo>
                  <a:lnTo>
                    <a:pt x="1" y="2705"/>
                  </a:lnTo>
                  <a:lnTo>
                    <a:pt x="149" y="3618"/>
                  </a:lnTo>
                  <a:lnTo>
                    <a:pt x="104" y="4211"/>
                  </a:lnTo>
                  <a:lnTo>
                    <a:pt x="241" y="4417"/>
                  </a:lnTo>
                  <a:lnTo>
                    <a:pt x="206" y="4793"/>
                  </a:lnTo>
                  <a:lnTo>
                    <a:pt x="549" y="5033"/>
                  </a:lnTo>
                  <a:lnTo>
                    <a:pt x="1564" y="5193"/>
                  </a:lnTo>
                  <a:lnTo>
                    <a:pt x="1245" y="5797"/>
                  </a:lnTo>
                  <a:lnTo>
                    <a:pt x="1165" y="6437"/>
                  </a:lnTo>
                  <a:lnTo>
                    <a:pt x="1770" y="6437"/>
                  </a:lnTo>
                  <a:lnTo>
                    <a:pt x="1907" y="6242"/>
                  </a:lnTo>
                  <a:lnTo>
                    <a:pt x="2683" y="6505"/>
                  </a:lnTo>
                  <a:lnTo>
                    <a:pt x="2900" y="6471"/>
                  </a:lnTo>
                  <a:lnTo>
                    <a:pt x="3265" y="6710"/>
                  </a:lnTo>
                  <a:lnTo>
                    <a:pt x="3345" y="6482"/>
                  </a:lnTo>
                  <a:lnTo>
                    <a:pt x="3972" y="6528"/>
                  </a:lnTo>
                  <a:lnTo>
                    <a:pt x="4463" y="6357"/>
                  </a:lnTo>
                  <a:lnTo>
                    <a:pt x="4805" y="6379"/>
                  </a:lnTo>
                  <a:lnTo>
                    <a:pt x="5045" y="6562"/>
                  </a:lnTo>
                  <a:lnTo>
                    <a:pt x="5102" y="6414"/>
                  </a:lnTo>
                  <a:lnTo>
                    <a:pt x="4965" y="5843"/>
                  </a:lnTo>
                  <a:lnTo>
                    <a:pt x="5205" y="5729"/>
                  </a:lnTo>
                  <a:lnTo>
                    <a:pt x="5422" y="5307"/>
                  </a:lnTo>
                  <a:lnTo>
                    <a:pt x="5011" y="4942"/>
                  </a:lnTo>
                  <a:lnTo>
                    <a:pt x="4634" y="4725"/>
                  </a:lnTo>
                  <a:lnTo>
                    <a:pt x="4532" y="4359"/>
                  </a:lnTo>
                  <a:lnTo>
                    <a:pt x="4395" y="4086"/>
                  </a:lnTo>
                  <a:lnTo>
                    <a:pt x="4874" y="3903"/>
                  </a:lnTo>
                  <a:lnTo>
                    <a:pt x="5125" y="3686"/>
                  </a:lnTo>
                  <a:lnTo>
                    <a:pt x="5604" y="3515"/>
                  </a:lnTo>
                  <a:lnTo>
                    <a:pt x="5764" y="3344"/>
                  </a:lnTo>
                  <a:lnTo>
                    <a:pt x="5958" y="3447"/>
                  </a:lnTo>
                  <a:lnTo>
                    <a:pt x="6266" y="3355"/>
                  </a:lnTo>
                  <a:lnTo>
                    <a:pt x="5935" y="2796"/>
                  </a:lnTo>
                  <a:lnTo>
                    <a:pt x="5947" y="2499"/>
                  </a:lnTo>
                  <a:lnTo>
                    <a:pt x="5753" y="2031"/>
                  </a:lnTo>
                  <a:lnTo>
                    <a:pt x="5467" y="1712"/>
                  </a:lnTo>
                  <a:lnTo>
                    <a:pt x="5639" y="148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9" name="Google Shape;3229;p38"/>
            <p:cNvSpPr/>
            <p:nvPr/>
          </p:nvSpPr>
          <p:spPr>
            <a:xfrm>
              <a:off x="4551075" y="2824225"/>
              <a:ext cx="32550" cy="39975"/>
            </a:xfrm>
            <a:custGeom>
              <a:avLst/>
              <a:gdLst/>
              <a:ahLst/>
              <a:cxnLst/>
              <a:rect l="l" t="t" r="r" b="b"/>
              <a:pathLst>
                <a:path w="1302" h="1599" extrusionOk="0">
                  <a:moveTo>
                    <a:pt x="1210" y="1108"/>
                  </a:moveTo>
                  <a:lnTo>
                    <a:pt x="845" y="868"/>
                  </a:lnTo>
                  <a:lnTo>
                    <a:pt x="1290" y="651"/>
                  </a:lnTo>
                  <a:lnTo>
                    <a:pt x="1301" y="263"/>
                  </a:lnTo>
                  <a:lnTo>
                    <a:pt x="1107" y="1"/>
                  </a:lnTo>
                  <a:lnTo>
                    <a:pt x="879" y="206"/>
                  </a:lnTo>
                  <a:lnTo>
                    <a:pt x="537" y="138"/>
                  </a:lnTo>
                  <a:lnTo>
                    <a:pt x="263" y="537"/>
                  </a:lnTo>
                  <a:lnTo>
                    <a:pt x="0" y="971"/>
                  </a:lnTo>
                  <a:lnTo>
                    <a:pt x="80" y="1211"/>
                  </a:lnTo>
                  <a:lnTo>
                    <a:pt x="103" y="1496"/>
                  </a:lnTo>
                  <a:lnTo>
                    <a:pt x="548" y="1507"/>
                  </a:lnTo>
                  <a:lnTo>
                    <a:pt x="731" y="1439"/>
                  </a:lnTo>
                  <a:lnTo>
                    <a:pt x="913" y="159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0" name="Google Shape;3230;p38"/>
            <p:cNvSpPr/>
            <p:nvPr/>
          </p:nvSpPr>
          <p:spPr>
            <a:xfrm>
              <a:off x="3855200" y="1815675"/>
              <a:ext cx="77350" cy="62225"/>
            </a:xfrm>
            <a:custGeom>
              <a:avLst/>
              <a:gdLst/>
              <a:ahLst/>
              <a:cxnLst/>
              <a:rect l="l" t="t" r="r" b="b"/>
              <a:pathLst>
                <a:path w="3094" h="2489" extrusionOk="0">
                  <a:moveTo>
                    <a:pt x="3094" y="1793"/>
                  </a:moveTo>
                  <a:lnTo>
                    <a:pt x="2854" y="1370"/>
                  </a:lnTo>
                  <a:lnTo>
                    <a:pt x="1895" y="1656"/>
                  </a:lnTo>
                  <a:lnTo>
                    <a:pt x="2021" y="2009"/>
                  </a:lnTo>
                  <a:lnTo>
                    <a:pt x="2751" y="2489"/>
                  </a:lnTo>
                  <a:close/>
                  <a:moveTo>
                    <a:pt x="1861" y="1062"/>
                  </a:moveTo>
                  <a:lnTo>
                    <a:pt x="1496" y="937"/>
                  </a:lnTo>
                  <a:lnTo>
                    <a:pt x="1393" y="709"/>
                  </a:lnTo>
                  <a:lnTo>
                    <a:pt x="1576" y="423"/>
                  </a:lnTo>
                  <a:lnTo>
                    <a:pt x="1564" y="1"/>
                  </a:lnTo>
                  <a:lnTo>
                    <a:pt x="1051" y="229"/>
                  </a:lnTo>
                  <a:lnTo>
                    <a:pt x="834" y="469"/>
                  </a:lnTo>
                  <a:lnTo>
                    <a:pt x="263" y="526"/>
                  </a:lnTo>
                  <a:lnTo>
                    <a:pt x="92" y="766"/>
                  </a:lnTo>
                  <a:lnTo>
                    <a:pt x="1" y="994"/>
                  </a:lnTo>
                  <a:lnTo>
                    <a:pt x="58" y="1861"/>
                  </a:lnTo>
                  <a:lnTo>
                    <a:pt x="355" y="2352"/>
                  </a:lnTo>
                  <a:lnTo>
                    <a:pt x="868" y="2466"/>
                  </a:lnTo>
                  <a:lnTo>
                    <a:pt x="1290" y="2329"/>
                  </a:lnTo>
                  <a:lnTo>
                    <a:pt x="1085" y="1907"/>
                  </a:lnTo>
                  <a:lnTo>
                    <a:pt x="1519" y="1291"/>
                  </a:lnTo>
                  <a:lnTo>
                    <a:pt x="1724" y="139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1" name="Google Shape;3231;p38"/>
            <p:cNvSpPr/>
            <p:nvPr/>
          </p:nvSpPr>
          <p:spPr>
            <a:xfrm>
              <a:off x="2301725" y="2660750"/>
              <a:ext cx="71625" cy="52250"/>
            </a:xfrm>
            <a:custGeom>
              <a:avLst/>
              <a:gdLst/>
              <a:ahLst/>
              <a:cxnLst/>
              <a:rect l="l" t="t" r="r" b="b"/>
              <a:pathLst>
                <a:path w="2865" h="2090" extrusionOk="0">
                  <a:moveTo>
                    <a:pt x="137" y="1690"/>
                  </a:moveTo>
                  <a:lnTo>
                    <a:pt x="137" y="1941"/>
                  </a:lnTo>
                  <a:lnTo>
                    <a:pt x="343" y="2089"/>
                  </a:lnTo>
                  <a:lnTo>
                    <a:pt x="708" y="1462"/>
                  </a:lnTo>
                  <a:lnTo>
                    <a:pt x="993" y="1325"/>
                  </a:lnTo>
                  <a:lnTo>
                    <a:pt x="1085" y="1553"/>
                  </a:lnTo>
                  <a:lnTo>
                    <a:pt x="1393" y="1496"/>
                  </a:lnTo>
                  <a:lnTo>
                    <a:pt x="1552" y="1325"/>
                  </a:lnTo>
                  <a:lnTo>
                    <a:pt x="1804" y="1370"/>
                  </a:lnTo>
                  <a:lnTo>
                    <a:pt x="2180" y="1347"/>
                  </a:lnTo>
                  <a:lnTo>
                    <a:pt x="2534" y="1530"/>
                  </a:lnTo>
                  <a:lnTo>
                    <a:pt x="2865" y="1153"/>
                  </a:lnTo>
                  <a:lnTo>
                    <a:pt x="2511" y="834"/>
                  </a:lnTo>
                  <a:lnTo>
                    <a:pt x="2169" y="800"/>
                  </a:lnTo>
                  <a:lnTo>
                    <a:pt x="2203" y="526"/>
                  </a:lnTo>
                  <a:lnTo>
                    <a:pt x="1781" y="549"/>
                  </a:lnTo>
                  <a:lnTo>
                    <a:pt x="1667" y="229"/>
                  </a:lnTo>
                  <a:lnTo>
                    <a:pt x="1461" y="240"/>
                  </a:lnTo>
                  <a:lnTo>
                    <a:pt x="1028" y="12"/>
                  </a:lnTo>
                  <a:lnTo>
                    <a:pt x="400" y="1"/>
                  </a:lnTo>
                  <a:lnTo>
                    <a:pt x="286" y="161"/>
                  </a:lnTo>
                  <a:lnTo>
                    <a:pt x="309" y="663"/>
                  </a:lnTo>
                  <a:lnTo>
                    <a:pt x="206" y="1005"/>
                  </a:lnTo>
                  <a:lnTo>
                    <a:pt x="0" y="1153"/>
                  </a:lnTo>
                  <a:lnTo>
                    <a:pt x="172" y="142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2" name="Google Shape;3232;p38"/>
            <p:cNvSpPr/>
            <p:nvPr/>
          </p:nvSpPr>
          <p:spPr>
            <a:xfrm>
              <a:off x="3553075" y="2269025"/>
              <a:ext cx="402875" cy="410600"/>
            </a:xfrm>
            <a:custGeom>
              <a:avLst/>
              <a:gdLst/>
              <a:ahLst/>
              <a:cxnLst/>
              <a:rect l="l" t="t" r="r" b="b"/>
              <a:pathLst>
                <a:path w="16115" h="16424" extrusionOk="0">
                  <a:moveTo>
                    <a:pt x="13056" y="161"/>
                  </a:moveTo>
                  <a:lnTo>
                    <a:pt x="12542" y="218"/>
                  </a:lnTo>
                  <a:lnTo>
                    <a:pt x="12223" y="1"/>
                  </a:lnTo>
                  <a:lnTo>
                    <a:pt x="11424" y="1"/>
                  </a:lnTo>
                  <a:lnTo>
                    <a:pt x="10728" y="377"/>
                  </a:lnTo>
                  <a:lnTo>
                    <a:pt x="10340" y="241"/>
                  </a:lnTo>
                  <a:lnTo>
                    <a:pt x="9096" y="309"/>
                  </a:lnTo>
                  <a:lnTo>
                    <a:pt x="7829" y="480"/>
                  </a:lnTo>
                  <a:lnTo>
                    <a:pt x="7110" y="766"/>
                  </a:lnTo>
                  <a:lnTo>
                    <a:pt x="6631" y="1131"/>
                  </a:lnTo>
                  <a:lnTo>
                    <a:pt x="5821" y="1302"/>
                  </a:lnTo>
                  <a:lnTo>
                    <a:pt x="5090" y="1804"/>
                  </a:lnTo>
                  <a:lnTo>
                    <a:pt x="5375" y="2386"/>
                  </a:lnTo>
                  <a:lnTo>
                    <a:pt x="5421" y="2945"/>
                  </a:lnTo>
                  <a:lnTo>
                    <a:pt x="5672" y="3904"/>
                  </a:lnTo>
                  <a:lnTo>
                    <a:pt x="5878" y="4098"/>
                  </a:lnTo>
                  <a:lnTo>
                    <a:pt x="5729" y="4452"/>
                  </a:lnTo>
                  <a:lnTo>
                    <a:pt x="4736" y="4600"/>
                  </a:lnTo>
                  <a:lnTo>
                    <a:pt x="4371" y="4942"/>
                  </a:lnTo>
                  <a:lnTo>
                    <a:pt x="3938" y="5011"/>
                  </a:lnTo>
                  <a:lnTo>
                    <a:pt x="3892" y="5684"/>
                  </a:lnTo>
                  <a:lnTo>
                    <a:pt x="2990" y="6038"/>
                  </a:lnTo>
                  <a:lnTo>
                    <a:pt x="2694" y="6494"/>
                  </a:lnTo>
                  <a:lnTo>
                    <a:pt x="2066" y="6734"/>
                  </a:lnTo>
                  <a:lnTo>
                    <a:pt x="1290" y="6882"/>
                  </a:lnTo>
                  <a:lnTo>
                    <a:pt x="23" y="7556"/>
                  </a:lnTo>
                  <a:lnTo>
                    <a:pt x="12" y="8617"/>
                  </a:lnTo>
                  <a:lnTo>
                    <a:pt x="12" y="8674"/>
                  </a:lnTo>
                  <a:lnTo>
                    <a:pt x="0" y="8845"/>
                  </a:lnTo>
                  <a:lnTo>
                    <a:pt x="2888" y="11059"/>
                  </a:lnTo>
                  <a:lnTo>
                    <a:pt x="5512" y="13045"/>
                  </a:lnTo>
                  <a:lnTo>
                    <a:pt x="8171" y="15008"/>
                  </a:lnTo>
                  <a:lnTo>
                    <a:pt x="8354" y="15442"/>
                  </a:lnTo>
                  <a:lnTo>
                    <a:pt x="8845" y="15693"/>
                  </a:lnTo>
                  <a:lnTo>
                    <a:pt x="9210" y="15852"/>
                  </a:lnTo>
                  <a:lnTo>
                    <a:pt x="9221" y="16423"/>
                  </a:lnTo>
                  <a:lnTo>
                    <a:pt x="10100" y="16343"/>
                  </a:lnTo>
                  <a:lnTo>
                    <a:pt x="11207" y="15944"/>
                  </a:lnTo>
                  <a:lnTo>
                    <a:pt x="13467" y="14152"/>
                  </a:lnTo>
                  <a:lnTo>
                    <a:pt x="16114" y="12417"/>
                  </a:lnTo>
                  <a:lnTo>
                    <a:pt x="15761" y="11847"/>
                  </a:lnTo>
                  <a:lnTo>
                    <a:pt x="15144" y="11436"/>
                  </a:lnTo>
                  <a:lnTo>
                    <a:pt x="14779" y="11607"/>
                  </a:lnTo>
                  <a:lnTo>
                    <a:pt x="14494" y="11094"/>
                  </a:lnTo>
                  <a:lnTo>
                    <a:pt x="14460" y="10706"/>
                  </a:lnTo>
                  <a:lnTo>
                    <a:pt x="13980" y="10032"/>
                  </a:lnTo>
                  <a:lnTo>
                    <a:pt x="14277" y="9667"/>
                  </a:lnTo>
                  <a:lnTo>
                    <a:pt x="14209" y="9096"/>
                  </a:lnTo>
                  <a:lnTo>
                    <a:pt x="14288" y="8594"/>
                  </a:lnTo>
                  <a:lnTo>
                    <a:pt x="14220" y="8183"/>
                  </a:lnTo>
                  <a:lnTo>
                    <a:pt x="14345" y="7442"/>
                  </a:lnTo>
                  <a:lnTo>
                    <a:pt x="14288" y="7008"/>
                  </a:lnTo>
                  <a:lnTo>
                    <a:pt x="14015" y="6209"/>
                  </a:lnTo>
                  <a:lnTo>
                    <a:pt x="13649" y="4600"/>
                  </a:lnTo>
                  <a:lnTo>
                    <a:pt x="13159" y="4223"/>
                  </a:lnTo>
                  <a:lnTo>
                    <a:pt x="13159" y="4018"/>
                  </a:lnTo>
                  <a:lnTo>
                    <a:pt x="12520" y="3470"/>
                  </a:lnTo>
                  <a:lnTo>
                    <a:pt x="12440" y="2785"/>
                  </a:lnTo>
                  <a:lnTo>
                    <a:pt x="12896" y="2272"/>
                  </a:lnTo>
                  <a:lnTo>
                    <a:pt x="13044" y="1519"/>
                  </a:lnTo>
                  <a:lnTo>
                    <a:pt x="12908" y="62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3" name="Google Shape;3233;p38"/>
            <p:cNvSpPr/>
            <p:nvPr/>
          </p:nvSpPr>
          <p:spPr>
            <a:xfrm>
              <a:off x="2098875" y="3081000"/>
              <a:ext cx="114725" cy="143550"/>
            </a:xfrm>
            <a:custGeom>
              <a:avLst/>
              <a:gdLst/>
              <a:ahLst/>
              <a:cxnLst/>
              <a:rect l="l" t="t" r="r" b="b"/>
              <a:pathLst>
                <a:path w="4589" h="5742" extrusionOk="0">
                  <a:moveTo>
                    <a:pt x="4474" y="1382"/>
                  </a:moveTo>
                  <a:lnTo>
                    <a:pt x="4132" y="1165"/>
                  </a:lnTo>
                  <a:lnTo>
                    <a:pt x="3732" y="868"/>
                  </a:lnTo>
                  <a:lnTo>
                    <a:pt x="3504" y="1005"/>
                  </a:lnTo>
                  <a:lnTo>
                    <a:pt x="2831" y="880"/>
                  </a:lnTo>
                  <a:lnTo>
                    <a:pt x="2637" y="492"/>
                  </a:lnTo>
                  <a:lnTo>
                    <a:pt x="2488" y="514"/>
                  </a:lnTo>
                  <a:lnTo>
                    <a:pt x="1689" y="1"/>
                  </a:lnTo>
                  <a:lnTo>
                    <a:pt x="1130" y="355"/>
                  </a:lnTo>
                  <a:lnTo>
                    <a:pt x="696" y="549"/>
                  </a:lnTo>
                  <a:lnTo>
                    <a:pt x="754" y="925"/>
                  </a:lnTo>
                  <a:lnTo>
                    <a:pt x="434" y="1507"/>
                  </a:lnTo>
                  <a:lnTo>
                    <a:pt x="286" y="2067"/>
                  </a:lnTo>
                  <a:lnTo>
                    <a:pt x="23" y="2203"/>
                  </a:lnTo>
                  <a:lnTo>
                    <a:pt x="160" y="3037"/>
                  </a:lnTo>
                  <a:lnTo>
                    <a:pt x="0" y="3288"/>
                  </a:lnTo>
                  <a:lnTo>
                    <a:pt x="491" y="3676"/>
                  </a:lnTo>
                  <a:lnTo>
                    <a:pt x="788" y="3265"/>
                  </a:lnTo>
                  <a:lnTo>
                    <a:pt x="970" y="3664"/>
                  </a:lnTo>
                  <a:lnTo>
                    <a:pt x="560" y="4326"/>
                  </a:lnTo>
                  <a:lnTo>
                    <a:pt x="662" y="4714"/>
                  </a:lnTo>
                  <a:lnTo>
                    <a:pt x="445" y="4931"/>
                  </a:lnTo>
                  <a:lnTo>
                    <a:pt x="480" y="5262"/>
                  </a:lnTo>
                  <a:lnTo>
                    <a:pt x="811" y="5182"/>
                  </a:lnTo>
                  <a:lnTo>
                    <a:pt x="1130" y="5285"/>
                  </a:lnTo>
                  <a:lnTo>
                    <a:pt x="1484" y="5741"/>
                  </a:lnTo>
                  <a:lnTo>
                    <a:pt x="1929" y="5376"/>
                  </a:lnTo>
                  <a:lnTo>
                    <a:pt x="2055" y="4760"/>
                  </a:lnTo>
                  <a:lnTo>
                    <a:pt x="2534" y="3972"/>
                  </a:lnTo>
                  <a:lnTo>
                    <a:pt x="3481" y="3619"/>
                  </a:lnTo>
                  <a:lnTo>
                    <a:pt x="4337" y="2660"/>
                  </a:lnTo>
                  <a:lnTo>
                    <a:pt x="4588" y="207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4" name="Google Shape;3234;p38"/>
            <p:cNvSpPr/>
            <p:nvPr/>
          </p:nvSpPr>
          <p:spPr>
            <a:xfrm>
              <a:off x="4196425" y="2395425"/>
              <a:ext cx="248250" cy="217700"/>
            </a:xfrm>
            <a:custGeom>
              <a:avLst/>
              <a:gdLst/>
              <a:ahLst/>
              <a:cxnLst/>
              <a:rect l="l" t="t" r="r" b="b"/>
              <a:pathLst>
                <a:path w="9930" h="8708" extrusionOk="0">
                  <a:moveTo>
                    <a:pt x="2820" y="514"/>
                  </a:moveTo>
                  <a:lnTo>
                    <a:pt x="2044" y="240"/>
                  </a:lnTo>
                  <a:lnTo>
                    <a:pt x="1279" y="0"/>
                  </a:lnTo>
                  <a:lnTo>
                    <a:pt x="275" y="35"/>
                  </a:lnTo>
                  <a:lnTo>
                    <a:pt x="12" y="457"/>
                  </a:lnTo>
                  <a:lnTo>
                    <a:pt x="172" y="845"/>
                  </a:lnTo>
                  <a:lnTo>
                    <a:pt x="1" y="1404"/>
                  </a:lnTo>
                  <a:lnTo>
                    <a:pt x="286" y="2123"/>
                  </a:lnTo>
                  <a:lnTo>
                    <a:pt x="469" y="5364"/>
                  </a:lnTo>
                  <a:lnTo>
                    <a:pt x="617" y="8708"/>
                  </a:lnTo>
                  <a:lnTo>
                    <a:pt x="3767" y="8708"/>
                  </a:lnTo>
                  <a:lnTo>
                    <a:pt x="6814" y="8708"/>
                  </a:lnTo>
                  <a:lnTo>
                    <a:pt x="9929" y="8708"/>
                  </a:lnTo>
                  <a:lnTo>
                    <a:pt x="9781" y="8514"/>
                  </a:lnTo>
                  <a:lnTo>
                    <a:pt x="8811" y="7704"/>
                  </a:lnTo>
                  <a:lnTo>
                    <a:pt x="8754" y="7110"/>
                  </a:lnTo>
                  <a:lnTo>
                    <a:pt x="8902" y="6951"/>
                  </a:lnTo>
                  <a:lnTo>
                    <a:pt x="8149" y="5946"/>
                  </a:lnTo>
                  <a:lnTo>
                    <a:pt x="7864" y="5433"/>
                  </a:lnTo>
                  <a:lnTo>
                    <a:pt x="7533" y="4931"/>
                  </a:lnTo>
                  <a:lnTo>
                    <a:pt x="6848" y="3527"/>
                  </a:lnTo>
                  <a:lnTo>
                    <a:pt x="6289" y="2614"/>
                  </a:lnTo>
                  <a:lnTo>
                    <a:pt x="5890" y="1655"/>
                  </a:lnTo>
                  <a:lnTo>
                    <a:pt x="5958" y="1575"/>
                  </a:lnTo>
                  <a:lnTo>
                    <a:pt x="6620" y="2865"/>
                  </a:lnTo>
                  <a:lnTo>
                    <a:pt x="7008" y="3287"/>
                  </a:lnTo>
                  <a:lnTo>
                    <a:pt x="7293" y="3572"/>
                  </a:lnTo>
                  <a:lnTo>
                    <a:pt x="7464" y="3413"/>
                  </a:lnTo>
                  <a:lnTo>
                    <a:pt x="7636" y="2933"/>
                  </a:lnTo>
                  <a:lnTo>
                    <a:pt x="7727" y="2249"/>
                  </a:lnTo>
                  <a:lnTo>
                    <a:pt x="7921" y="1895"/>
                  </a:lnTo>
                  <a:lnTo>
                    <a:pt x="7818" y="1655"/>
                  </a:lnTo>
                  <a:lnTo>
                    <a:pt x="7259" y="343"/>
                  </a:lnTo>
                  <a:lnTo>
                    <a:pt x="7259" y="343"/>
                  </a:lnTo>
                  <a:lnTo>
                    <a:pt x="6905" y="571"/>
                  </a:lnTo>
                  <a:lnTo>
                    <a:pt x="6300" y="514"/>
                  </a:lnTo>
                  <a:lnTo>
                    <a:pt x="5673" y="297"/>
                  </a:lnTo>
                  <a:lnTo>
                    <a:pt x="5513" y="605"/>
                  </a:lnTo>
                  <a:lnTo>
                    <a:pt x="5273" y="149"/>
                  </a:lnTo>
                  <a:lnTo>
                    <a:pt x="4714" y="35"/>
                  </a:lnTo>
                  <a:lnTo>
                    <a:pt x="4052" y="115"/>
                  </a:lnTo>
                  <a:lnTo>
                    <a:pt x="3744" y="377"/>
                  </a:lnTo>
                  <a:lnTo>
                    <a:pt x="3196" y="66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5" name="Google Shape;3235;p38"/>
            <p:cNvSpPr/>
            <p:nvPr/>
          </p:nvSpPr>
          <p:spPr>
            <a:xfrm>
              <a:off x="4442375" y="2703850"/>
              <a:ext cx="136400" cy="125550"/>
            </a:xfrm>
            <a:custGeom>
              <a:avLst/>
              <a:gdLst/>
              <a:ahLst/>
              <a:cxnLst/>
              <a:rect l="l" t="t" r="r" b="b"/>
              <a:pathLst>
                <a:path w="5456" h="5022" extrusionOk="0">
                  <a:moveTo>
                    <a:pt x="2739" y="2328"/>
                  </a:moveTo>
                  <a:lnTo>
                    <a:pt x="2283" y="1883"/>
                  </a:lnTo>
                  <a:lnTo>
                    <a:pt x="2032" y="1050"/>
                  </a:lnTo>
                  <a:lnTo>
                    <a:pt x="1495" y="0"/>
                  </a:lnTo>
                  <a:lnTo>
                    <a:pt x="1130" y="514"/>
                  </a:lnTo>
                  <a:lnTo>
                    <a:pt x="559" y="662"/>
                  </a:lnTo>
                  <a:lnTo>
                    <a:pt x="331" y="947"/>
                  </a:lnTo>
                  <a:lnTo>
                    <a:pt x="274" y="1541"/>
                  </a:lnTo>
                  <a:lnTo>
                    <a:pt x="0" y="2887"/>
                  </a:lnTo>
                  <a:lnTo>
                    <a:pt x="103" y="3241"/>
                  </a:lnTo>
                  <a:lnTo>
                    <a:pt x="1027" y="3424"/>
                  </a:lnTo>
                  <a:lnTo>
                    <a:pt x="1244" y="2762"/>
                  </a:lnTo>
                  <a:lnTo>
                    <a:pt x="1746" y="3173"/>
                  </a:lnTo>
                  <a:lnTo>
                    <a:pt x="2203" y="2956"/>
                  </a:lnTo>
                  <a:lnTo>
                    <a:pt x="2397" y="3138"/>
                  </a:lnTo>
                  <a:lnTo>
                    <a:pt x="2956" y="3161"/>
                  </a:lnTo>
                  <a:lnTo>
                    <a:pt x="3652" y="3515"/>
                  </a:lnTo>
                  <a:lnTo>
                    <a:pt x="3880" y="3823"/>
                  </a:lnTo>
                  <a:lnTo>
                    <a:pt x="4245" y="4131"/>
                  </a:lnTo>
                  <a:lnTo>
                    <a:pt x="4599" y="4656"/>
                  </a:lnTo>
                  <a:lnTo>
                    <a:pt x="4885" y="4953"/>
                  </a:lnTo>
                  <a:lnTo>
                    <a:pt x="5227" y="5021"/>
                  </a:lnTo>
                  <a:lnTo>
                    <a:pt x="5455" y="4816"/>
                  </a:lnTo>
                  <a:lnTo>
                    <a:pt x="5056" y="4542"/>
                  </a:lnTo>
                  <a:lnTo>
                    <a:pt x="4782" y="4223"/>
                  </a:lnTo>
                  <a:lnTo>
                    <a:pt x="4325" y="3698"/>
                  </a:lnTo>
                  <a:lnTo>
                    <a:pt x="3869" y="318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6" name="Google Shape;3236;p38"/>
            <p:cNvSpPr/>
            <p:nvPr/>
          </p:nvSpPr>
          <p:spPr>
            <a:xfrm>
              <a:off x="4098000" y="1776025"/>
              <a:ext cx="76500" cy="44825"/>
            </a:xfrm>
            <a:custGeom>
              <a:avLst/>
              <a:gdLst/>
              <a:ahLst/>
              <a:cxnLst/>
              <a:rect l="l" t="t" r="r" b="b"/>
              <a:pathLst>
                <a:path w="3060" h="1793" extrusionOk="0">
                  <a:moveTo>
                    <a:pt x="1553" y="1"/>
                  </a:moveTo>
                  <a:lnTo>
                    <a:pt x="765" y="126"/>
                  </a:lnTo>
                  <a:lnTo>
                    <a:pt x="1" y="354"/>
                  </a:lnTo>
                  <a:lnTo>
                    <a:pt x="126" y="845"/>
                  </a:lnTo>
                  <a:lnTo>
                    <a:pt x="594" y="1142"/>
                  </a:lnTo>
                  <a:lnTo>
                    <a:pt x="811" y="1028"/>
                  </a:lnTo>
                  <a:lnTo>
                    <a:pt x="822" y="1530"/>
                  </a:lnTo>
                  <a:lnTo>
                    <a:pt x="1359" y="1382"/>
                  </a:lnTo>
                  <a:lnTo>
                    <a:pt x="1655" y="1484"/>
                  </a:lnTo>
                  <a:lnTo>
                    <a:pt x="2283" y="1792"/>
                  </a:lnTo>
                  <a:lnTo>
                    <a:pt x="2819" y="1792"/>
                  </a:lnTo>
                  <a:lnTo>
                    <a:pt x="3048" y="1518"/>
                  </a:lnTo>
                  <a:lnTo>
                    <a:pt x="2694" y="742"/>
                  </a:lnTo>
                  <a:lnTo>
                    <a:pt x="3059" y="252"/>
                  </a:lnTo>
                  <a:lnTo>
                    <a:pt x="2934" y="115"/>
                  </a:lnTo>
                  <a:lnTo>
                    <a:pt x="2934" y="115"/>
                  </a:lnTo>
                  <a:lnTo>
                    <a:pt x="2283" y="13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7" name="Google Shape;3237;p38"/>
            <p:cNvSpPr/>
            <p:nvPr/>
          </p:nvSpPr>
          <p:spPr>
            <a:xfrm>
              <a:off x="4380175" y="2772875"/>
              <a:ext cx="296175" cy="261650"/>
            </a:xfrm>
            <a:custGeom>
              <a:avLst/>
              <a:gdLst/>
              <a:ahLst/>
              <a:cxnLst/>
              <a:rect l="l" t="t" r="r" b="b"/>
              <a:pathLst>
                <a:path w="11847" h="10466" extrusionOk="0">
                  <a:moveTo>
                    <a:pt x="3732" y="1"/>
                  </a:moveTo>
                  <a:lnTo>
                    <a:pt x="3515" y="663"/>
                  </a:lnTo>
                  <a:lnTo>
                    <a:pt x="2591" y="480"/>
                  </a:lnTo>
                  <a:lnTo>
                    <a:pt x="2488" y="1268"/>
                  </a:lnTo>
                  <a:lnTo>
                    <a:pt x="2191" y="2146"/>
                  </a:lnTo>
                  <a:lnTo>
                    <a:pt x="1735" y="2603"/>
                  </a:lnTo>
                  <a:lnTo>
                    <a:pt x="1404" y="3288"/>
                  </a:lnTo>
                  <a:lnTo>
                    <a:pt x="1336" y="3664"/>
                  </a:lnTo>
                  <a:lnTo>
                    <a:pt x="970" y="3915"/>
                  </a:lnTo>
                  <a:lnTo>
                    <a:pt x="765" y="4874"/>
                  </a:lnTo>
                  <a:lnTo>
                    <a:pt x="765" y="4977"/>
                  </a:lnTo>
                  <a:lnTo>
                    <a:pt x="799" y="5684"/>
                  </a:lnTo>
                  <a:lnTo>
                    <a:pt x="685" y="5969"/>
                  </a:lnTo>
                  <a:lnTo>
                    <a:pt x="251" y="5992"/>
                  </a:lnTo>
                  <a:lnTo>
                    <a:pt x="0" y="6506"/>
                  </a:lnTo>
                  <a:lnTo>
                    <a:pt x="480" y="6574"/>
                  </a:lnTo>
                  <a:lnTo>
                    <a:pt x="890" y="7019"/>
                  </a:lnTo>
                  <a:lnTo>
                    <a:pt x="1039" y="7373"/>
                  </a:lnTo>
                  <a:lnTo>
                    <a:pt x="1404" y="7590"/>
                  </a:lnTo>
                  <a:lnTo>
                    <a:pt x="1906" y="8571"/>
                  </a:lnTo>
                  <a:lnTo>
                    <a:pt x="2317" y="8731"/>
                  </a:lnTo>
                  <a:lnTo>
                    <a:pt x="2317" y="9245"/>
                  </a:lnTo>
                  <a:lnTo>
                    <a:pt x="2602" y="9541"/>
                  </a:lnTo>
                  <a:lnTo>
                    <a:pt x="3161" y="9541"/>
                  </a:lnTo>
                  <a:lnTo>
                    <a:pt x="4189" y="10306"/>
                  </a:lnTo>
                  <a:lnTo>
                    <a:pt x="4451" y="10306"/>
                  </a:lnTo>
                  <a:lnTo>
                    <a:pt x="4634" y="10295"/>
                  </a:lnTo>
                  <a:lnTo>
                    <a:pt x="4805" y="10397"/>
                  </a:lnTo>
                  <a:lnTo>
                    <a:pt x="5341" y="10466"/>
                  </a:lnTo>
                  <a:lnTo>
                    <a:pt x="5569" y="10078"/>
                  </a:lnTo>
                  <a:lnTo>
                    <a:pt x="6300" y="9713"/>
                  </a:lnTo>
                  <a:lnTo>
                    <a:pt x="6631" y="10009"/>
                  </a:lnTo>
                  <a:lnTo>
                    <a:pt x="7167" y="10009"/>
                  </a:lnTo>
                  <a:lnTo>
                    <a:pt x="7384" y="9724"/>
                  </a:lnTo>
                  <a:lnTo>
                    <a:pt x="7898" y="9713"/>
                  </a:lnTo>
                  <a:lnTo>
                    <a:pt x="8594" y="9073"/>
                  </a:lnTo>
                  <a:lnTo>
                    <a:pt x="9655" y="9028"/>
                  </a:lnTo>
                  <a:lnTo>
                    <a:pt x="11846" y="6300"/>
                  </a:lnTo>
                  <a:lnTo>
                    <a:pt x="11161" y="6312"/>
                  </a:lnTo>
                  <a:lnTo>
                    <a:pt x="8525" y="5228"/>
                  </a:lnTo>
                  <a:lnTo>
                    <a:pt x="8217" y="4919"/>
                  </a:lnTo>
                  <a:lnTo>
                    <a:pt x="7909" y="4474"/>
                  </a:lnTo>
                  <a:lnTo>
                    <a:pt x="7601" y="3972"/>
                  </a:lnTo>
                  <a:lnTo>
                    <a:pt x="7761" y="3653"/>
                  </a:lnTo>
                  <a:lnTo>
                    <a:pt x="7567" y="3493"/>
                  </a:lnTo>
                  <a:lnTo>
                    <a:pt x="7384" y="3561"/>
                  </a:lnTo>
                  <a:lnTo>
                    <a:pt x="6939" y="3550"/>
                  </a:lnTo>
                  <a:lnTo>
                    <a:pt x="6916" y="3265"/>
                  </a:lnTo>
                  <a:lnTo>
                    <a:pt x="6848" y="3025"/>
                  </a:lnTo>
                  <a:lnTo>
                    <a:pt x="7099" y="2591"/>
                  </a:lnTo>
                  <a:lnTo>
                    <a:pt x="7373" y="2192"/>
                  </a:lnTo>
                  <a:lnTo>
                    <a:pt x="7087" y="1895"/>
                  </a:lnTo>
                  <a:lnTo>
                    <a:pt x="6733" y="1370"/>
                  </a:lnTo>
                  <a:lnTo>
                    <a:pt x="6368" y="1062"/>
                  </a:lnTo>
                  <a:lnTo>
                    <a:pt x="6140" y="754"/>
                  </a:lnTo>
                  <a:lnTo>
                    <a:pt x="5444" y="389"/>
                  </a:lnTo>
                  <a:lnTo>
                    <a:pt x="4885" y="377"/>
                  </a:lnTo>
                  <a:lnTo>
                    <a:pt x="4691" y="195"/>
                  </a:lnTo>
                  <a:lnTo>
                    <a:pt x="4234" y="41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8" name="Google Shape;3238;p38"/>
            <p:cNvSpPr/>
            <p:nvPr/>
          </p:nvSpPr>
          <p:spPr>
            <a:xfrm>
              <a:off x="4022100" y="1565475"/>
              <a:ext cx="189775" cy="205450"/>
            </a:xfrm>
            <a:custGeom>
              <a:avLst/>
              <a:gdLst/>
              <a:ahLst/>
              <a:cxnLst/>
              <a:rect l="l" t="t" r="r" b="b"/>
              <a:pathLst>
                <a:path w="7591" h="8218" extrusionOk="0">
                  <a:moveTo>
                    <a:pt x="4623" y="845"/>
                  </a:moveTo>
                  <a:lnTo>
                    <a:pt x="4737" y="309"/>
                  </a:lnTo>
                  <a:lnTo>
                    <a:pt x="3915" y="0"/>
                  </a:lnTo>
                  <a:lnTo>
                    <a:pt x="3094" y="263"/>
                  </a:lnTo>
                  <a:lnTo>
                    <a:pt x="2934" y="822"/>
                  </a:lnTo>
                  <a:lnTo>
                    <a:pt x="2455" y="1165"/>
                  </a:lnTo>
                  <a:lnTo>
                    <a:pt x="1781" y="971"/>
                  </a:lnTo>
                  <a:lnTo>
                    <a:pt x="1028" y="1016"/>
                  </a:lnTo>
                  <a:lnTo>
                    <a:pt x="298" y="605"/>
                  </a:lnTo>
                  <a:lnTo>
                    <a:pt x="1" y="799"/>
                  </a:lnTo>
                  <a:lnTo>
                    <a:pt x="834" y="1187"/>
                  </a:lnTo>
                  <a:lnTo>
                    <a:pt x="1861" y="1712"/>
                  </a:lnTo>
                  <a:lnTo>
                    <a:pt x="2112" y="2911"/>
                  </a:lnTo>
                  <a:lnTo>
                    <a:pt x="2375" y="3230"/>
                  </a:lnTo>
                  <a:lnTo>
                    <a:pt x="3288" y="3595"/>
                  </a:lnTo>
                  <a:lnTo>
                    <a:pt x="3425" y="3926"/>
                  </a:lnTo>
                  <a:lnTo>
                    <a:pt x="3048" y="4097"/>
                  </a:lnTo>
                  <a:lnTo>
                    <a:pt x="1804" y="4965"/>
                  </a:lnTo>
                  <a:lnTo>
                    <a:pt x="1336" y="5478"/>
                  </a:lnTo>
                  <a:lnTo>
                    <a:pt x="1119" y="5958"/>
                  </a:lnTo>
                  <a:lnTo>
                    <a:pt x="1542" y="6688"/>
                  </a:lnTo>
                  <a:lnTo>
                    <a:pt x="1519" y="7510"/>
                  </a:lnTo>
                  <a:lnTo>
                    <a:pt x="2192" y="7772"/>
                  </a:lnTo>
                  <a:lnTo>
                    <a:pt x="2637" y="8217"/>
                  </a:lnTo>
                  <a:lnTo>
                    <a:pt x="3653" y="8046"/>
                  </a:lnTo>
                  <a:lnTo>
                    <a:pt x="4714" y="7749"/>
                  </a:lnTo>
                  <a:lnTo>
                    <a:pt x="5855" y="7681"/>
                  </a:lnTo>
                  <a:lnTo>
                    <a:pt x="5855" y="7681"/>
                  </a:lnTo>
                  <a:lnTo>
                    <a:pt x="6985" y="6620"/>
                  </a:lnTo>
                  <a:lnTo>
                    <a:pt x="7453" y="6152"/>
                  </a:lnTo>
                  <a:lnTo>
                    <a:pt x="7590" y="5741"/>
                  </a:lnTo>
                  <a:lnTo>
                    <a:pt x="6540" y="5182"/>
                  </a:lnTo>
                  <a:lnTo>
                    <a:pt x="6677" y="4657"/>
                  </a:lnTo>
                  <a:lnTo>
                    <a:pt x="5970" y="4063"/>
                  </a:lnTo>
                  <a:lnTo>
                    <a:pt x="6221" y="3378"/>
                  </a:lnTo>
                  <a:lnTo>
                    <a:pt x="5308" y="2488"/>
                  </a:lnTo>
                  <a:lnTo>
                    <a:pt x="5707" y="1895"/>
                  </a:lnTo>
                  <a:lnTo>
                    <a:pt x="4680" y="137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9" name="Google Shape;3239;p38"/>
            <p:cNvSpPr/>
            <p:nvPr/>
          </p:nvSpPr>
          <p:spPr>
            <a:xfrm>
              <a:off x="7224100" y="3476725"/>
              <a:ext cx="63625" cy="50250"/>
            </a:xfrm>
            <a:custGeom>
              <a:avLst/>
              <a:gdLst/>
              <a:ahLst/>
              <a:cxnLst/>
              <a:rect l="l" t="t" r="r" b="b"/>
              <a:pathLst>
                <a:path w="2545" h="2010" extrusionOk="0">
                  <a:moveTo>
                    <a:pt x="2545" y="1"/>
                  </a:moveTo>
                  <a:lnTo>
                    <a:pt x="2020" y="286"/>
                  </a:lnTo>
                  <a:lnTo>
                    <a:pt x="1746" y="332"/>
                  </a:lnTo>
                  <a:lnTo>
                    <a:pt x="1301" y="514"/>
                  </a:lnTo>
                  <a:lnTo>
                    <a:pt x="1335" y="857"/>
                  </a:lnTo>
                  <a:lnTo>
                    <a:pt x="1883" y="674"/>
                  </a:lnTo>
                  <a:lnTo>
                    <a:pt x="2442" y="446"/>
                  </a:lnTo>
                  <a:close/>
                  <a:moveTo>
                    <a:pt x="970" y="1153"/>
                  </a:moveTo>
                  <a:lnTo>
                    <a:pt x="742" y="1302"/>
                  </a:lnTo>
                  <a:lnTo>
                    <a:pt x="422" y="1187"/>
                  </a:lnTo>
                  <a:lnTo>
                    <a:pt x="34" y="1496"/>
                  </a:lnTo>
                  <a:lnTo>
                    <a:pt x="0" y="1895"/>
                  </a:lnTo>
                  <a:lnTo>
                    <a:pt x="422" y="2009"/>
                  </a:lnTo>
                  <a:lnTo>
                    <a:pt x="936" y="1884"/>
                  </a:lnTo>
                  <a:lnTo>
                    <a:pt x="1187" y="141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0" name="Google Shape;3240;p38"/>
            <p:cNvSpPr/>
            <p:nvPr/>
          </p:nvSpPr>
          <p:spPr>
            <a:xfrm>
              <a:off x="3897425" y="3059625"/>
              <a:ext cx="113300" cy="142950"/>
            </a:xfrm>
            <a:custGeom>
              <a:avLst/>
              <a:gdLst/>
              <a:ahLst/>
              <a:cxnLst/>
              <a:rect l="l" t="t" r="r" b="b"/>
              <a:pathLst>
                <a:path w="4532" h="5718" extrusionOk="0">
                  <a:moveTo>
                    <a:pt x="3447" y="34"/>
                  </a:moveTo>
                  <a:lnTo>
                    <a:pt x="3345" y="0"/>
                  </a:lnTo>
                  <a:lnTo>
                    <a:pt x="2854" y="114"/>
                  </a:lnTo>
                  <a:lnTo>
                    <a:pt x="2375" y="0"/>
                  </a:lnTo>
                  <a:lnTo>
                    <a:pt x="1998" y="57"/>
                  </a:lnTo>
                  <a:lnTo>
                    <a:pt x="1998" y="1141"/>
                  </a:lnTo>
                  <a:lnTo>
                    <a:pt x="834" y="1141"/>
                  </a:lnTo>
                  <a:lnTo>
                    <a:pt x="560" y="1175"/>
                  </a:lnTo>
                  <a:lnTo>
                    <a:pt x="400" y="1860"/>
                  </a:lnTo>
                  <a:lnTo>
                    <a:pt x="218" y="2522"/>
                  </a:lnTo>
                  <a:lnTo>
                    <a:pt x="35" y="2807"/>
                  </a:lnTo>
                  <a:lnTo>
                    <a:pt x="1" y="3104"/>
                  </a:lnTo>
                  <a:lnTo>
                    <a:pt x="492" y="4051"/>
                  </a:lnTo>
                  <a:lnTo>
                    <a:pt x="1017" y="4805"/>
                  </a:lnTo>
                  <a:lnTo>
                    <a:pt x="1850" y="5718"/>
                  </a:lnTo>
                  <a:lnTo>
                    <a:pt x="2454" y="5215"/>
                  </a:lnTo>
                  <a:lnTo>
                    <a:pt x="2158" y="4611"/>
                  </a:lnTo>
                  <a:lnTo>
                    <a:pt x="2432" y="4382"/>
                  </a:lnTo>
                  <a:lnTo>
                    <a:pt x="2968" y="4280"/>
                  </a:lnTo>
                  <a:lnTo>
                    <a:pt x="3048" y="3880"/>
                  </a:lnTo>
                  <a:lnTo>
                    <a:pt x="3470" y="4302"/>
                  </a:lnTo>
                  <a:lnTo>
                    <a:pt x="4166" y="4348"/>
                  </a:lnTo>
                  <a:lnTo>
                    <a:pt x="4417" y="3914"/>
                  </a:lnTo>
                  <a:lnTo>
                    <a:pt x="4531" y="3310"/>
                  </a:lnTo>
                  <a:lnTo>
                    <a:pt x="4440" y="2602"/>
                  </a:lnTo>
                  <a:lnTo>
                    <a:pt x="4052" y="2066"/>
                  </a:lnTo>
                  <a:lnTo>
                    <a:pt x="4395" y="1004"/>
                  </a:lnTo>
                  <a:lnTo>
                    <a:pt x="4201" y="833"/>
                  </a:lnTo>
                  <a:lnTo>
                    <a:pt x="3596" y="913"/>
                  </a:lnTo>
                  <a:lnTo>
                    <a:pt x="3390" y="43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1" name="Google Shape;3241;p38"/>
            <p:cNvSpPr/>
            <p:nvPr/>
          </p:nvSpPr>
          <p:spPr>
            <a:xfrm>
              <a:off x="3593575" y="1796275"/>
              <a:ext cx="156375" cy="186625"/>
            </a:xfrm>
            <a:custGeom>
              <a:avLst/>
              <a:gdLst/>
              <a:ahLst/>
              <a:cxnLst/>
              <a:rect l="l" t="t" r="r" b="b"/>
              <a:pathLst>
                <a:path w="6255" h="7465" extrusionOk="0">
                  <a:moveTo>
                    <a:pt x="1302" y="3470"/>
                  </a:moveTo>
                  <a:lnTo>
                    <a:pt x="606" y="2945"/>
                  </a:lnTo>
                  <a:lnTo>
                    <a:pt x="47" y="2980"/>
                  </a:lnTo>
                  <a:lnTo>
                    <a:pt x="161" y="3436"/>
                  </a:lnTo>
                  <a:lnTo>
                    <a:pt x="1" y="3892"/>
                  </a:lnTo>
                  <a:lnTo>
                    <a:pt x="423" y="3881"/>
                  </a:lnTo>
                  <a:lnTo>
                    <a:pt x="914" y="4064"/>
                  </a:lnTo>
                  <a:close/>
                  <a:moveTo>
                    <a:pt x="3162" y="1"/>
                  </a:moveTo>
                  <a:lnTo>
                    <a:pt x="2375" y="69"/>
                  </a:lnTo>
                  <a:lnTo>
                    <a:pt x="1861" y="12"/>
                  </a:lnTo>
                  <a:lnTo>
                    <a:pt x="1336" y="697"/>
                  </a:lnTo>
                  <a:lnTo>
                    <a:pt x="1062" y="1576"/>
                  </a:lnTo>
                  <a:lnTo>
                    <a:pt x="1370" y="1998"/>
                  </a:lnTo>
                  <a:lnTo>
                    <a:pt x="1393" y="2831"/>
                  </a:lnTo>
                  <a:lnTo>
                    <a:pt x="1758" y="2432"/>
                  </a:lnTo>
                  <a:lnTo>
                    <a:pt x="1964" y="2660"/>
                  </a:lnTo>
                  <a:lnTo>
                    <a:pt x="1713" y="3037"/>
                  </a:lnTo>
                  <a:lnTo>
                    <a:pt x="1861" y="3265"/>
                  </a:lnTo>
                  <a:lnTo>
                    <a:pt x="2671" y="3425"/>
                  </a:lnTo>
                  <a:lnTo>
                    <a:pt x="2683" y="3425"/>
                  </a:lnTo>
                  <a:lnTo>
                    <a:pt x="3128" y="3961"/>
                  </a:lnTo>
                  <a:lnTo>
                    <a:pt x="3014" y="4463"/>
                  </a:lnTo>
                  <a:lnTo>
                    <a:pt x="3014" y="4463"/>
                  </a:lnTo>
                  <a:lnTo>
                    <a:pt x="1998" y="4383"/>
                  </a:lnTo>
                  <a:lnTo>
                    <a:pt x="1861" y="4954"/>
                  </a:lnTo>
                  <a:lnTo>
                    <a:pt x="2226" y="5422"/>
                  </a:lnTo>
                  <a:lnTo>
                    <a:pt x="1507" y="5696"/>
                  </a:lnTo>
                  <a:lnTo>
                    <a:pt x="1690" y="6038"/>
                  </a:lnTo>
                  <a:lnTo>
                    <a:pt x="2763" y="6175"/>
                  </a:lnTo>
                  <a:lnTo>
                    <a:pt x="2763" y="6175"/>
                  </a:lnTo>
                  <a:lnTo>
                    <a:pt x="2146" y="6369"/>
                  </a:lnTo>
                  <a:lnTo>
                    <a:pt x="1108" y="7293"/>
                  </a:lnTo>
                  <a:lnTo>
                    <a:pt x="1462" y="7464"/>
                  </a:lnTo>
                  <a:lnTo>
                    <a:pt x="1964" y="7134"/>
                  </a:lnTo>
                  <a:lnTo>
                    <a:pt x="2603" y="7236"/>
                  </a:lnTo>
                  <a:lnTo>
                    <a:pt x="3071" y="6814"/>
                  </a:lnTo>
                  <a:lnTo>
                    <a:pt x="3390" y="6985"/>
                  </a:lnTo>
                  <a:lnTo>
                    <a:pt x="4566" y="6746"/>
                  </a:lnTo>
                  <a:lnTo>
                    <a:pt x="5502" y="6757"/>
                  </a:lnTo>
                  <a:lnTo>
                    <a:pt x="6106" y="6289"/>
                  </a:lnTo>
                  <a:lnTo>
                    <a:pt x="5844" y="5844"/>
                  </a:lnTo>
                  <a:lnTo>
                    <a:pt x="6186" y="5593"/>
                  </a:lnTo>
                  <a:lnTo>
                    <a:pt x="6255" y="5034"/>
                  </a:lnTo>
                  <a:lnTo>
                    <a:pt x="5422" y="4863"/>
                  </a:lnTo>
                  <a:lnTo>
                    <a:pt x="5239" y="4532"/>
                  </a:lnTo>
                  <a:lnTo>
                    <a:pt x="4828" y="3550"/>
                  </a:lnTo>
                  <a:lnTo>
                    <a:pt x="4372" y="3413"/>
                  </a:lnTo>
                  <a:lnTo>
                    <a:pt x="3790" y="2397"/>
                  </a:lnTo>
                  <a:lnTo>
                    <a:pt x="3733" y="2306"/>
                  </a:lnTo>
                  <a:lnTo>
                    <a:pt x="3048" y="2249"/>
                  </a:lnTo>
                  <a:lnTo>
                    <a:pt x="3641" y="1496"/>
                  </a:lnTo>
                  <a:lnTo>
                    <a:pt x="3824" y="800"/>
                  </a:lnTo>
                  <a:lnTo>
                    <a:pt x="3116" y="800"/>
                  </a:lnTo>
                  <a:lnTo>
                    <a:pt x="2443" y="91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2" name="Google Shape;3242;p38"/>
            <p:cNvSpPr/>
            <p:nvPr/>
          </p:nvSpPr>
          <p:spPr>
            <a:xfrm>
              <a:off x="4445800" y="2124375"/>
              <a:ext cx="131825" cy="54825"/>
            </a:xfrm>
            <a:custGeom>
              <a:avLst/>
              <a:gdLst/>
              <a:ahLst/>
              <a:cxnLst/>
              <a:rect l="l" t="t" r="r" b="b"/>
              <a:pathLst>
                <a:path w="5273" h="2193" extrusionOk="0">
                  <a:moveTo>
                    <a:pt x="2876" y="720"/>
                  </a:moveTo>
                  <a:lnTo>
                    <a:pt x="1803" y="298"/>
                  </a:lnTo>
                  <a:lnTo>
                    <a:pt x="708" y="161"/>
                  </a:lnTo>
                  <a:lnTo>
                    <a:pt x="69" y="1"/>
                  </a:lnTo>
                  <a:lnTo>
                    <a:pt x="0" y="104"/>
                  </a:lnTo>
                  <a:lnTo>
                    <a:pt x="308" y="366"/>
                  </a:lnTo>
                  <a:lnTo>
                    <a:pt x="742" y="469"/>
                  </a:lnTo>
                  <a:lnTo>
                    <a:pt x="1221" y="800"/>
                  </a:lnTo>
                  <a:lnTo>
                    <a:pt x="1518" y="1393"/>
                  </a:lnTo>
                  <a:lnTo>
                    <a:pt x="1484" y="1781"/>
                  </a:lnTo>
                  <a:lnTo>
                    <a:pt x="2248" y="1736"/>
                  </a:lnTo>
                  <a:lnTo>
                    <a:pt x="3047" y="2169"/>
                  </a:lnTo>
                  <a:lnTo>
                    <a:pt x="4029" y="2021"/>
                  </a:lnTo>
                  <a:lnTo>
                    <a:pt x="4188" y="1884"/>
                  </a:lnTo>
                  <a:lnTo>
                    <a:pt x="4793" y="2135"/>
                  </a:lnTo>
                  <a:lnTo>
                    <a:pt x="5193" y="2192"/>
                  </a:lnTo>
                  <a:lnTo>
                    <a:pt x="5273" y="2101"/>
                  </a:lnTo>
                  <a:lnTo>
                    <a:pt x="4816" y="1610"/>
                  </a:lnTo>
                  <a:lnTo>
                    <a:pt x="4976" y="1485"/>
                  </a:lnTo>
                  <a:lnTo>
                    <a:pt x="4474" y="1290"/>
                  </a:lnTo>
                  <a:lnTo>
                    <a:pt x="4177" y="925"/>
                  </a:lnTo>
                  <a:lnTo>
                    <a:pt x="3447" y="743"/>
                  </a:lnTo>
                  <a:lnTo>
                    <a:pt x="3036" y="88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3" name="Google Shape;3243;p38"/>
            <p:cNvSpPr/>
            <p:nvPr/>
          </p:nvSpPr>
          <p:spPr>
            <a:xfrm>
              <a:off x="3656350" y="2860475"/>
              <a:ext cx="85900" cy="144950"/>
            </a:xfrm>
            <a:custGeom>
              <a:avLst/>
              <a:gdLst/>
              <a:ahLst/>
              <a:cxnLst/>
              <a:rect l="l" t="t" r="r" b="b"/>
              <a:pathLst>
                <a:path w="3436" h="5798" extrusionOk="0">
                  <a:moveTo>
                    <a:pt x="2614" y="69"/>
                  </a:moveTo>
                  <a:lnTo>
                    <a:pt x="2249" y="0"/>
                  </a:lnTo>
                  <a:lnTo>
                    <a:pt x="1986" y="149"/>
                  </a:lnTo>
                  <a:lnTo>
                    <a:pt x="1644" y="69"/>
                  </a:lnTo>
                  <a:lnTo>
                    <a:pt x="263" y="114"/>
                  </a:lnTo>
                  <a:lnTo>
                    <a:pt x="229" y="628"/>
                  </a:lnTo>
                  <a:lnTo>
                    <a:pt x="343" y="1313"/>
                  </a:lnTo>
                  <a:lnTo>
                    <a:pt x="548" y="2614"/>
                  </a:lnTo>
                  <a:lnTo>
                    <a:pt x="217" y="3367"/>
                  </a:lnTo>
                  <a:lnTo>
                    <a:pt x="1" y="4394"/>
                  </a:lnTo>
                  <a:lnTo>
                    <a:pt x="343" y="5181"/>
                  </a:lnTo>
                  <a:lnTo>
                    <a:pt x="320" y="5535"/>
                  </a:lnTo>
                  <a:lnTo>
                    <a:pt x="1028" y="5798"/>
                  </a:lnTo>
                  <a:lnTo>
                    <a:pt x="1747" y="5524"/>
                  </a:lnTo>
                  <a:lnTo>
                    <a:pt x="2203" y="5227"/>
                  </a:lnTo>
                  <a:lnTo>
                    <a:pt x="3436" y="4679"/>
                  </a:lnTo>
                  <a:lnTo>
                    <a:pt x="3264" y="4371"/>
                  </a:lnTo>
                  <a:lnTo>
                    <a:pt x="3059" y="3801"/>
                  </a:lnTo>
                  <a:lnTo>
                    <a:pt x="3002" y="3344"/>
                  </a:lnTo>
                  <a:lnTo>
                    <a:pt x="3173" y="2522"/>
                  </a:lnTo>
                  <a:lnTo>
                    <a:pt x="2968" y="2203"/>
                  </a:lnTo>
                  <a:lnTo>
                    <a:pt x="2888" y="1473"/>
                  </a:lnTo>
                  <a:lnTo>
                    <a:pt x="2899" y="811"/>
                  </a:lnTo>
                  <a:lnTo>
                    <a:pt x="2557" y="34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4" name="Google Shape;3244;p38"/>
            <p:cNvSpPr/>
            <p:nvPr/>
          </p:nvSpPr>
          <p:spPr>
            <a:xfrm>
              <a:off x="3419550" y="2826525"/>
              <a:ext cx="145250" cy="119850"/>
            </a:xfrm>
            <a:custGeom>
              <a:avLst/>
              <a:gdLst/>
              <a:ahLst/>
              <a:cxnLst/>
              <a:rect l="l" t="t" r="r" b="b"/>
              <a:pathLst>
                <a:path w="5810" h="4794" extrusionOk="0">
                  <a:moveTo>
                    <a:pt x="2899" y="137"/>
                  </a:moveTo>
                  <a:lnTo>
                    <a:pt x="2785" y="194"/>
                  </a:lnTo>
                  <a:lnTo>
                    <a:pt x="2363" y="114"/>
                  </a:lnTo>
                  <a:lnTo>
                    <a:pt x="2306" y="217"/>
                  </a:lnTo>
                  <a:lnTo>
                    <a:pt x="2112" y="229"/>
                  </a:lnTo>
                  <a:lnTo>
                    <a:pt x="1541" y="23"/>
                  </a:lnTo>
                  <a:lnTo>
                    <a:pt x="1164" y="0"/>
                  </a:lnTo>
                  <a:lnTo>
                    <a:pt x="1142" y="308"/>
                  </a:lnTo>
                  <a:lnTo>
                    <a:pt x="1062" y="400"/>
                  </a:lnTo>
                  <a:lnTo>
                    <a:pt x="1119" y="708"/>
                  </a:lnTo>
                  <a:lnTo>
                    <a:pt x="1005" y="833"/>
                  </a:lnTo>
                  <a:lnTo>
                    <a:pt x="822" y="833"/>
                  </a:lnTo>
                  <a:lnTo>
                    <a:pt x="617" y="970"/>
                  </a:lnTo>
                  <a:lnTo>
                    <a:pt x="377" y="959"/>
                  </a:lnTo>
                  <a:lnTo>
                    <a:pt x="0" y="1404"/>
                  </a:lnTo>
                  <a:lnTo>
                    <a:pt x="229" y="1564"/>
                  </a:lnTo>
                  <a:lnTo>
                    <a:pt x="343" y="1758"/>
                  </a:lnTo>
                  <a:lnTo>
                    <a:pt x="445" y="2157"/>
                  </a:lnTo>
                  <a:lnTo>
                    <a:pt x="628" y="2328"/>
                  </a:lnTo>
                  <a:lnTo>
                    <a:pt x="845" y="2454"/>
                  </a:lnTo>
                  <a:lnTo>
                    <a:pt x="1142" y="2808"/>
                  </a:lnTo>
                  <a:lnTo>
                    <a:pt x="1484" y="3344"/>
                  </a:lnTo>
                  <a:lnTo>
                    <a:pt x="1918" y="2945"/>
                  </a:lnTo>
                  <a:lnTo>
                    <a:pt x="2020" y="2705"/>
                  </a:lnTo>
                  <a:lnTo>
                    <a:pt x="2157" y="2500"/>
                  </a:lnTo>
                  <a:lnTo>
                    <a:pt x="2374" y="2477"/>
                  </a:lnTo>
                  <a:lnTo>
                    <a:pt x="2557" y="2306"/>
                  </a:lnTo>
                  <a:lnTo>
                    <a:pt x="3196" y="2306"/>
                  </a:lnTo>
                  <a:lnTo>
                    <a:pt x="3413" y="2625"/>
                  </a:lnTo>
                  <a:lnTo>
                    <a:pt x="3584" y="3013"/>
                  </a:lnTo>
                  <a:lnTo>
                    <a:pt x="3561" y="3276"/>
                  </a:lnTo>
                  <a:lnTo>
                    <a:pt x="3687" y="3515"/>
                  </a:lnTo>
                  <a:lnTo>
                    <a:pt x="3687" y="3846"/>
                  </a:lnTo>
                  <a:lnTo>
                    <a:pt x="3903" y="3801"/>
                  </a:lnTo>
                  <a:lnTo>
                    <a:pt x="4075" y="3766"/>
                  </a:lnTo>
                  <a:lnTo>
                    <a:pt x="4280" y="3675"/>
                  </a:lnTo>
                  <a:lnTo>
                    <a:pt x="4611" y="4223"/>
                  </a:lnTo>
                  <a:lnTo>
                    <a:pt x="4554" y="4599"/>
                  </a:lnTo>
                  <a:lnTo>
                    <a:pt x="4714" y="4782"/>
                  </a:lnTo>
                  <a:lnTo>
                    <a:pt x="4942" y="4793"/>
                  </a:lnTo>
                  <a:lnTo>
                    <a:pt x="5102" y="4428"/>
                  </a:lnTo>
                  <a:lnTo>
                    <a:pt x="5330" y="4451"/>
                  </a:lnTo>
                  <a:lnTo>
                    <a:pt x="5455" y="4451"/>
                  </a:lnTo>
                  <a:lnTo>
                    <a:pt x="5501" y="4052"/>
                  </a:lnTo>
                  <a:lnTo>
                    <a:pt x="5444" y="3880"/>
                  </a:lnTo>
                  <a:lnTo>
                    <a:pt x="5524" y="3755"/>
                  </a:lnTo>
                  <a:lnTo>
                    <a:pt x="5809" y="3641"/>
                  </a:lnTo>
                  <a:lnTo>
                    <a:pt x="5627" y="2910"/>
                  </a:lnTo>
                  <a:lnTo>
                    <a:pt x="5444" y="2545"/>
                  </a:lnTo>
                  <a:lnTo>
                    <a:pt x="5513" y="2226"/>
                  </a:lnTo>
                  <a:lnTo>
                    <a:pt x="5672" y="2157"/>
                  </a:lnTo>
                  <a:lnTo>
                    <a:pt x="5421" y="1906"/>
                  </a:lnTo>
                  <a:lnTo>
                    <a:pt x="5467" y="1632"/>
                  </a:lnTo>
                  <a:lnTo>
                    <a:pt x="5364" y="1530"/>
                  </a:lnTo>
                  <a:lnTo>
                    <a:pt x="5193" y="1621"/>
                  </a:lnTo>
                  <a:lnTo>
                    <a:pt x="5227" y="1313"/>
                  </a:lnTo>
                  <a:lnTo>
                    <a:pt x="5398" y="1084"/>
                  </a:lnTo>
                  <a:lnTo>
                    <a:pt x="5067" y="708"/>
                  </a:lnTo>
                  <a:lnTo>
                    <a:pt x="4988" y="457"/>
                  </a:lnTo>
                  <a:lnTo>
                    <a:pt x="4794" y="263"/>
                  </a:lnTo>
                  <a:lnTo>
                    <a:pt x="4645" y="229"/>
                  </a:lnTo>
                  <a:lnTo>
                    <a:pt x="4451" y="365"/>
                  </a:lnTo>
                  <a:lnTo>
                    <a:pt x="4200" y="480"/>
                  </a:lnTo>
                  <a:lnTo>
                    <a:pt x="3972" y="674"/>
                  </a:lnTo>
                  <a:lnTo>
                    <a:pt x="3629" y="605"/>
                  </a:lnTo>
                  <a:lnTo>
                    <a:pt x="3413" y="377"/>
                  </a:lnTo>
                  <a:lnTo>
                    <a:pt x="3287" y="343"/>
                  </a:lnTo>
                  <a:lnTo>
                    <a:pt x="3070" y="457"/>
                  </a:lnTo>
                  <a:lnTo>
                    <a:pt x="2945" y="45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5" name="Google Shape;3245;p38"/>
            <p:cNvSpPr/>
            <p:nvPr/>
          </p:nvSpPr>
          <p:spPr>
            <a:xfrm>
              <a:off x="3386450" y="2797425"/>
              <a:ext cx="59650" cy="16850"/>
            </a:xfrm>
            <a:custGeom>
              <a:avLst/>
              <a:gdLst/>
              <a:ahLst/>
              <a:cxnLst/>
              <a:rect l="l" t="t" r="r" b="b"/>
              <a:pathLst>
                <a:path w="2386" h="674" extrusionOk="0">
                  <a:moveTo>
                    <a:pt x="1" y="651"/>
                  </a:moveTo>
                  <a:lnTo>
                    <a:pt x="720" y="674"/>
                  </a:lnTo>
                  <a:lnTo>
                    <a:pt x="914" y="537"/>
                  </a:lnTo>
                  <a:lnTo>
                    <a:pt x="1062" y="537"/>
                  </a:lnTo>
                  <a:lnTo>
                    <a:pt x="1359" y="331"/>
                  </a:lnTo>
                  <a:lnTo>
                    <a:pt x="1701" y="525"/>
                  </a:lnTo>
                  <a:lnTo>
                    <a:pt x="2043" y="537"/>
                  </a:lnTo>
                  <a:lnTo>
                    <a:pt x="2386" y="331"/>
                  </a:lnTo>
                  <a:lnTo>
                    <a:pt x="2226" y="69"/>
                  </a:lnTo>
                  <a:lnTo>
                    <a:pt x="1963" y="228"/>
                  </a:lnTo>
                  <a:lnTo>
                    <a:pt x="1712" y="217"/>
                  </a:lnTo>
                  <a:lnTo>
                    <a:pt x="1416" y="0"/>
                  </a:lnTo>
                  <a:lnTo>
                    <a:pt x="1153" y="12"/>
                  </a:lnTo>
                  <a:lnTo>
                    <a:pt x="971" y="228"/>
                  </a:lnTo>
                  <a:lnTo>
                    <a:pt x="103" y="25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6" name="Google Shape;3246;p38"/>
            <p:cNvSpPr/>
            <p:nvPr/>
          </p:nvSpPr>
          <p:spPr>
            <a:xfrm>
              <a:off x="3389300" y="2825675"/>
              <a:ext cx="59375" cy="35950"/>
            </a:xfrm>
            <a:custGeom>
              <a:avLst/>
              <a:gdLst/>
              <a:ahLst/>
              <a:cxnLst/>
              <a:rect l="l" t="t" r="r" b="b"/>
              <a:pathLst>
                <a:path w="2375" h="1438" extrusionOk="0">
                  <a:moveTo>
                    <a:pt x="2374" y="34"/>
                  </a:moveTo>
                  <a:lnTo>
                    <a:pt x="902" y="0"/>
                  </a:lnTo>
                  <a:lnTo>
                    <a:pt x="685" y="91"/>
                  </a:lnTo>
                  <a:lnTo>
                    <a:pt x="434" y="69"/>
                  </a:lnTo>
                  <a:lnTo>
                    <a:pt x="1" y="228"/>
                  </a:lnTo>
                  <a:lnTo>
                    <a:pt x="46" y="411"/>
                  </a:lnTo>
                  <a:lnTo>
                    <a:pt x="286" y="605"/>
                  </a:lnTo>
                  <a:lnTo>
                    <a:pt x="286" y="742"/>
                  </a:lnTo>
                  <a:lnTo>
                    <a:pt x="457" y="993"/>
                  </a:lnTo>
                  <a:lnTo>
                    <a:pt x="800" y="1061"/>
                  </a:lnTo>
                  <a:lnTo>
                    <a:pt x="1210" y="1438"/>
                  </a:lnTo>
                  <a:lnTo>
                    <a:pt x="1587" y="993"/>
                  </a:lnTo>
                  <a:lnTo>
                    <a:pt x="1827" y="1004"/>
                  </a:lnTo>
                  <a:lnTo>
                    <a:pt x="2032" y="867"/>
                  </a:lnTo>
                  <a:lnTo>
                    <a:pt x="2215" y="867"/>
                  </a:lnTo>
                  <a:lnTo>
                    <a:pt x="2329" y="742"/>
                  </a:lnTo>
                  <a:lnTo>
                    <a:pt x="2272" y="434"/>
                  </a:lnTo>
                  <a:lnTo>
                    <a:pt x="2352" y="34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7" name="Google Shape;3247;p38"/>
            <p:cNvSpPr/>
            <p:nvPr/>
          </p:nvSpPr>
          <p:spPr>
            <a:xfrm>
              <a:off x="3907700" y="3060175"/>
              <a:ext cx="39675" cy="28850"/>
            </a:xfrm>
            <a:custGeom>
              <a:avLst/>
              <a:gdLst/>
              <a:ahLst/>
              <a:cxnLst/>
              <a:rect l="l" t="t" r="r" b="b"/>
              <a:pathLst>
                <a:path w="1587" h="1154" extrusionOk="0">
                  <a:moveTo>
                    <a:pt x="1587" y="24"/>
                  </a:moveTo>
                  <a:lnTo>
                    <a:pt x="275" y="1"/>
                  </a:lnTo>
                  <a:lnTo>
                    <a:pt x="1" y="1028"/>
                  </a:lnTo>
                  <a:lnTo>
                    <a:pt x="149" y="1153"/>
                  </a:lnTo>
                  <a:lnTo>
                    <a:pt x="423" y="1119"/>
                  </a:lnTo>
                  <a:lnTo>
                    <a:pt x="1587" y="111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8" name="Google Shape;3248;p38"/>
            <p:cNvSpPr/>
            <p:nvPr/>
          </p:nvSpPr>
          <p:spPr>
            <a:xfrm>
              <a:off x="4094300" y="2162625"/>
              <a:ext cx="123275" cy="157225"/>
            </a:xfrm>
            <a:custGeom>
              <a:avLst/>
              <a:gdLst/>
              <a:ahLst/>
              <a:cxnLst/>
              <a:rect l="l" t="t" r="r" b="b"/>
              <a:pathLst>
                <a:path w="4931" h="6289" extrusionOk="0">
                  <a:moveTo>
                    <a:pt x="2945" y="5558"/>
                  </a:moveTo>
                  <a:lnTo>
                    <a:pt x="2830" y="5957"/>
                  </a:lnTo>
                  <a:lnTo>
                    <a:pt x="3766" y="6128"/>
                  </a:lnTo>
                  <a:lnTo>
                    <a:pt x="3766" y="6288"/>
                  </a:lnTo>
                  <a:lnTo>
                    <a:pt x="4850" y="6208"/>
                  </a:lnTo>
                  <a:lnTo>
                    <a:pt x="4930" y="5934"/>
                  </a:lnTo>
                  <a:lnTo>
                    <a:pt x="4531" y="6049"/>
                  </a:lnTo>
                  <a:lnTo>
                    <a:pt x="4531" y="5889"/>
                  </a:lnTo>
                  <a:lnTo>
                    <a:pt x="3972" y="5820"/>
                  </a:lnTo>
                  <a:lnTo>
                    <a:pt x="3390" y="5877"/>
                  </a:lnTo>
                  <a:close/>
                  <a:moveTo>
                    <a:pt x="4588" y="228"/>
                  </a:moveTo>
                  <a:lnTo>
                    <a:pt x="4200" y="0"/>
                  </a:lnTo>
                  <a:lnTo>
                    <a:pt x="4246" y="422"/>
                  </a:lnTo>
                  <a:lnTo>
                    <a:pt x="3584" y="514"/>
                  </a:lnTo>
                  <a:lnTo>
                    <a:pt x="3024" y="206"/>
                  </a:lnTo>
                  <a:lnTo>
                    <a:pt x="2465" y="457"/>
                  </a:lnTo>
                  <a:lnTo>
                    <a:pt x="1929" y="422"/>
                  </a:lnTo>
                  <a:lnTo>
                    <a:pt x="1792" y="457"/>
                  </a:lnTo>
                  <a:lnTo>
                    <a:pt x="1689" y="616"/>
                  </a:lnTo>
                  <a:lnTo>
                    <a:pt x="1290" y="594"/>
                  </a:lnTo>
                  <a:lnTo>
                    <a:pt x="1016" y="776"/>
                  </a:lnTo>
                  <a:lnTo>
                    <a:pt x="548" y="867"/>
                  </a:lnTo>
                  <a:lnTo>
                    <a:pt x="548" y="1096"/>
                  </a:lnTo>
                  <a:lnTo>
                    <a:pt x="320" y="1221"/>
                  </a:lnTo>
                  <a:lnTo>
                    <a:pt x="308" y="1529"/>
                  </a:lnTo>
                  <a:lnTo>
                    <a:pt x="0" y="1952"/>
                  </a:lnTo>
                  <a:lnTo>
                    <a:pt x="80" y="2226"/>
                  </a:lnTo>
                  <a:lnTo>
                    <a:pt x="491" y="2739"/>
                  </a:lnTo>
                  <a:lnTo>
                    <a:pt x="822" y="3161"/>
                  </a:lnTo>
                  <a:lnTo>
                    <a:pt x="1005" y="3778"/>
                  </a:lnTo>
                  <a:lnTo>
                    <a:pt x="1335" y="4508"/>
                  </a:lnTo>
                  <a:lnTo>
                    <a:pt x="1986" y="4919"/>
                  </a:lnTo>
                  <a:lnTo>
                    <a:pt x="2477" y="4907"/>
                  </a:lnTo>
                  <a:lnTo>
                    <a:pt x="2134" y="4097"/>
                  </a:lnTo>
                  <a:lnTo>
                    <a:pt x="2602" y="3994"/>
                  </a:lnTo>
                  <a:lnTo>
                    <a:pt x="2328" y="3527"/>
                  </a:lnTo>
                  <a:lnTo>
                    <a:pt x="3036" y="3766"/>
                  </a:lnTo>
                  <a:lnTo>
                    <a:pt x="2979" y="3241"/>
                  </a:lnTo>
                  <a:lnTo>
                    <a:pt x="2602" y="2979"/>
                  </a:lnTo>
                  <a:lnTo>
                    <a:pt x="2146" y="2556"/>
                  </a:lnTo>
                  <a:lnTo>
                    <a:pt x="2397" y="2351"/>
                  </a:lnTo>
                  <a:lnTo>
                    <a:pt x="1997" y="1929"/>
                  </a:lnTo>
                  <a:lnTo>
                    <a:pt x="1769" y="1381"/>
                  </a:lnTo>
                  <a:lnTo>
                    <a:pt x="1895" y="1198"/>
                  </a:lnTo>
                  <a:lnTo>
                    <a:pt x="2328" y="1655"/>
                  </a:lnTo>
                  <a:lnTo>
                    <a:pt x="2739" y="1655"/>
                  </a:lnTo>
                  <a:lnTo>
                    <a:pt x="3104" y="1507"/>
                  </a:lnTo>
                  <a:lnTo>
                    <a:pt x="2545" y="993"/>
                  </a:lnTo>
                  <a:lnTo>
                    <a:pt x="3413" y="765"/>
                  </a:lnTo>
                  <a:lnTo>
                    <a:pt x="3801" y="856"/>
                  </a:lnTo>
                  <a:lnTo>
                    <a:pt x="4257" y="879"/>
                  </a:lnTo>
                  <a:lnTo>
                    <a:pt x="4405" y="7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9" name="Google Shape;3249;p38"/>
            <p:cNvSpPr/>
            <p:nvPr/>
          </p:nvSpPr>
          <p:spPr>
            <a:xfrm>
              <a:off x="2778475" y="1342375"/>
              <a:ext cx="794300" cy="424550"/>
            </a:xfrm>
            <a:custGeom>
              <a:avLst/>
              <a:gdLst/>
              <a:ahLst/>
              <a:cxnLst/>
              <a:rect l="l" t="t" r="r" b="b"/>
              <a:pathLst>
                <a:path w="31772" h="16982" extrusionOk="0">
                  <a:moveTo>
                    <a:pt x="24982" y="57"/>
                  </a:moveTo>
                  <a:lnTo>
                    <a:pt x="21273" y="0"/>
                  </a:lnTo>
                  <a:lnTo>
                    <a:pt x="19584" y="34"/>
                  </a:lnTo>
                  <a:lnTo>
                    <a:pt x="18876" y="228"/>
                  </a:lnTo>
                  <a:lnTo>
                    <a:pt x="17233" y="206"/>
                  </a:lnTo>
                  <a:lnTo>
                    <a:pt x="15418" y="514"/>
                  </a:lnTo>
                  <a:lnTo>
                    <a:pt x="15190" y="753"/>
                  </a:lnTo>
                  <a:lnTo>
                    <a:pt x="16148" y="1050"/>
                  </a:lnTo>
                  <a:lnTo>
                    <a:pt x="15258" y="867"/>
                  </a:lnTo>
                  <a:lnTo>
                    <a:pt x="14619" y="822"/>
                  </a:lnTo>
                  <a:lnTo>
                    <a:pt x="13626" y="628"/>
                  </a:lnTo>
                  <a:lnTo>
                    <a:pt x="12109" y="925"/>
                  </a:lnTo>
                  <a:lnTo>
                    <a:pt x="11721" y="753"/>
                  </a:lnTo>
                  <a:lnTo>
                    <a:pt x="10237" y="753"/>
                  </a:lnTo>
                  <a:lnTo>
                    <a:pt x="8685" y="833"/>
                  </a:lnTo>
                  <a:lnTo>
                    <a:pt x="7418" y="982"/>
                  </a:lnTo>
                  <a:lnTo>
                    <a:pt x="7384" y="1233"/>
                  </a:lnTo>
                  <a:lnTo>
                    <a:pt x="6631" y="1313"/>
                  </a:lnTo>
                  <a:lnTo>
                    <a:pt x="4554" y="1723"/>
                  </a:lnTo>
                  <a:lnTo>
                    <a:pt x="3892" y="1963"/>
                  </a:lnTo>
                  <a:lnTo>
                    <a:pt x="5044" y="2180"/>
                  </a:lnTo>
                  <a:lnTo>
                    <a:pt x="4645" y="2408"/>
                  </a:lnTo>
                  <a:lnTo>
                    <a:pt x="2522" y="2716"/>
                  </a:lnTo>
                  <a:lnTo>
                    <a:pt x="308" y="3036"/>
                  </a:lnTo>
                  <a:lnTo>
                    <a:pt x="0" y="3275"/>
                  </a:lnTo>
                  <a:lnTo>
                    <a:pt x="913" y="3561"/>
                  </a:lnTo>
                  <a:lnTo>
                    <a:pt x="2979" y="3732"/>
                  </a:lnTo>
                  <a:lnTo>
                    <a:pt x="1906" y="3766"/>
                  </a:lnTo>
                  <a:lnTo>
                    <a:pt x="354" y="3972"/>
                  </a:lnTo>
                  <a:lnTo>
                    <a:pt x="890" y="4417"/>
                  </a:lnTo>
                  <a:lnTo>
                    <a:pt x="1324" y="4633"/>
                  </a:lnTo>
                  <a:lnTo>
                    <a:pt x="2659" y="4588"/>
                  </a:lnTo>
                  <a:lnTo>
                    <a:pt x="4109" y="4565"/>
                  </a:lnTo>
                  <a:lnTo>
                    <a:pt x="5193" y="4599"/>
                  </a:lnTo>
                  <a:lnTo>
                    <a:pt x="6334" y="5022"/>
                  </a:lnTo>
                  <a:lnTo>
                    <a:pt x="6129" y="5318"/>
                  </a:lnTo>
                  <a:lnTo>
                    <a:pt x="6642" y="5592"/>
                  </a:lnTo>
                  <a:lnTo>
                    <a:pt x="6848" y="6345"/>
                  </a:lnTo>
                  <a:lnTo>
                    <a:pt x="6984" y="6859"/>
                  </a:lnTo>
                  <a:lnTo>
                    <a:pt x="7190" y="7133"/>
                  </a:lnTo>
                  <a:lnTo>
                    <a:pt x="6186" y="7817"/>
                  </a:lnTo>
                  <a:lnTo>
                    <a:pt x="6562" y="8000"/>
                  </a:lnTo>
                  <a:lnTo>
                    <a:pt x="7190" y="7886"/>
                  </a:lnTo>
                  <a:lnTo>
                    <a:pt x="7555" y="8148"/>
                  </a:lnTo>
                  <a:lnTo>
                    <a:pt x="8308" y="8628"/>
                  </a:lnTo>
                  <a:lnTo>
                    <a:pt x="7247" y="8434"/>
                  </a:lnTo>
                  <a:lnTo>
                    <a:pt x="6699" y="8434"/>
                  </a:lnTo>
                  <a:lnTo>
                    <a:pt x="6277" y="8833"/>
                  </a:lnTo>
                  <a:lnTo>
                    <a:pt x="6060" y="9347"/>
                  </a:lnTo>
                  <a:lnTo>
                    <a:pt x="6665" y="9598"/>
                  </a:lnTo>
                  <a:lnTo>
                    <a:pt x="7236" y="9484"/>
                  </a:lnTo>
                  <a:lnTo>
                    <a:pt x="7601" y="9370"/>
                  </a:lnTo>
                  <a:lnTo>
                    <a:pt x="8388" y="9096"/>
                  </a:lnTo>
                  <a:lnTo>
                    <a:pt x="7989" y="9701"/>
                  </a:lnTo>
                  <a:lnTo>
                    <a:pt x="7612" y="10020"/>
                  </a:lnTo>
                  <a:lnTo>
                    <a:pt x="6608" y="10305"/>
                  </a:lnTo>
                  <a:lnTo>
                    <a:pt x="5604" y="11207"/>
                  </a:lnTo>
                  <a:lnTo>
                    <a:pt x="5889" y="11492"/>
                  </a:lnTo>
                  <a:lnTo>
                    <a:pt x="5410" y="12063"/>
                  </a:lnTo>
                  <a:lnTo>
                    <a:pt x="5935" y="12805"/>
                  </a:lnTo>
                  <a:lnTo>
                    <a:pt x="5718" y="13524"/>
                  </a:lnTo>
                  <a:lnTo>
                    <a:pt x="5820" y="14049"/>
                  </a:lnTo>
                  <a:lnTo>
                    <a:pt x="6505" y="15064"/>
                  </a:lnTo>
                  <a:lnTo>
                    <a:pt x="6619" y="15863"/>
                  </a:lnTo>
                  <a:lnTo>
                    <a:pt x="7064" y="16320"/>
                  </a:lnTo>
                  <a:lnTo>
                    <a:pt x="8331" y="16320"/>
                  </a:lnTo>
                  <a:lnTo>
                    <a:pt x="9039" y="16981"/>
                  </a:lnTo>
                  <a:lnTo>
                    <a:pt x="9974" y="16947"/>
                  </a:lnTo>
                  <a:lnTo>
                    <a:pt x="10556" y="16126"/>
                  </a:lnTo>
                  <a:lnTo>
                    <a:pt x="11059" y="15441"/>
                  </a:lnTo>
                  <a:lnTo>
                    <a:pt x="11013" y="14813"/>
                  </a:lnTo>
                  <a:lnTo>
                    <a:pt x="12234" y="14163"/>
                  </a:lnTo>
                  <a:lnTo>
                    <a:pt x="12713" y="13638"/>
                  </a:lnTo>
                  <a:lnTo>
                    <a:pt x="12907" y="13079"/>
                  </a:lnTo>
                  <a:lnTo>
                    <a:pt x="13581" y="12576"/>
                  </a:lnTo>
                  <a:lnTo>
                    <a:pt x="14505" y="12394"/>
                  </a:lnTo>
                  <a:lnTo>
                    <a:pt x="15372" y="12188"/>
                  </a:lnTo>
                  <a:lnTo>
                    <a:pt x="15806" y="12166"/>
                  </a:lnTo>
                  <a:lnTo>
                    <a:pt x="17255" y="11606"/>
                  </a:lnTo>
                  <a:lnTo>
                    <a:pt x="18317" y="10796"/>
                  </a:lnTo>
                  <a:lnTo>
                    <a:pt x="19002" y="10499"/>
                  </a:lnTo>
                  <a:lnTo>
                    <a:pt x="19652" y="10477"/>
                  </a:lnTo>
                  <a:lnTo>
                    <a:pt x="21444" y="10225"/>
                  </a:lnTo>
                  <a:lnTo>
                    <a:pt x="23167" y="9609"/>
                  </a:lnTo>
                  <a:lnTo>
                    <a:pt x="24867" y="8959"/>
                  </a:lnTo>
                  <a:lnTo>
                    <a:pt x="24080" y="8913"/>
                  </a:lnTo>
                  <a:lnTo>
                    <a:pt x="22562" y="8879"/>
                  </a:lnTo>
                  <a:lnTo>
                    <a:pt x="23327" y="8479"/>
                  </a:lnTo>
                  <a:lnTo>
                    <a:pt x="23247" y="7966"/>
                  </a:lnTo>
                  <a:lnTo>
                    <a:pt x="23852" y="8400"/>
                  </a:lnTo>
                  <a:lnTo>
                    <a:pt x="24240" y="8696"/>
                  </a:lnTo>
                  <a:lnTo>
                    <a:pt x="25278" y="8559"/>
                  </a:lnTo>
                  <a:lnTo>
                    <a:pt x="25187" y="7943"/>
                  </a:lnTo>
                  <a:lnTo>
                    <a:pt x="24548" y="7498"/>
                  </a:lnTo>
                  <a:lnTo>
                    <a:pt x="23840" y="7315"/>
                  </a:lnTo>
                  <a:lnTo>
                    <a:pt x="24183" y="7110"/>
                  </a:lnTo>
                  <a:lnTo>
                    <a:pt x="25210" y="7418"/>
                  </a:lnTo>
                  <a:lnTo>
                    <a:pt x="25278" y="7087"/>
                  </a:lnTo>
                  <a:lnTo>
                    <a:pt x="24696" y="6596"/>
                  </a:lnTo>
                  <a:lnTo>
                    <a:pt x="25461" y="6596"/>
                  </a:lnTo>
                  <a:lnTo>
                    <a:pt x="26260" y="6482"/>
                  </a:lnTo>
                  <a:lnTo>
                    <a:pt x="26499" y="6231"/>
                  </a:lnTo>
                  <a:lnTo>
                    <a:pt x="25929" y="5934"/>
                  </a:lnTo>
                  <a:lnTo>
                    <a:pt x="27161" y="5889"/>
                  </a:lnTo>
                  <a:lnTo>
                    <a:pt x="26591" y="5273"/>
                  </a:lnTo>
                  <a:lnTo>
                    <a:pt x="27173" y="5204"/>
                  </a:lnTo>
                  <a:lnTo>
                    <a:pt x="27184" y="4599"/>
                  </a:lnTo>
                  <a:lnTo>
                    <a:pt x="26305" y="4245"/>
                  </a:lnTo>
                  <a:lnTo>
                    <a:pt x="27218" y="4017"/>
                  </a:lnTo>
                  <a:lnTo>
                    <a:pt x="28040" y="4006"/>
                  </a:lnTo>
                  <a:lnTo>
                    <a:pt x="27526" y="3549"/>
                  </a:lnTo>
                  <a:lnTo>
                    <a:pt x="27686" y="2819"/>
                  </a:lnTo>
                  <a:lnTo>
                    <a:pt x="28200" y="2408"/>
                  </a:lnTo>
                  <a:lnTo>
                    <a:pt x="28896" y="1952"/>
                  </a:lnTo>
                  <a:lnTo>
                    <a:pt x="27755" y="1917"/>
                  </a:lnTo>
                  <a:lnTo>
                    <a:pt x="29375" y="1826"/>
                  </a:lnTo>
                  <a:lnTo>
                    <a:pt x="29683" y="1678"/>
                  </a:lnTo>
                  <a:lnTo>
                    <a:pt x="31772" y="1267"/>
                  </a:lnTo>
                  <a:lnTo>
                    <a:pt x="31544" y="1027"/>
                  </a:lnTo>
                  <a:lnTo>
                    <a:pt x="30117" y="913"/>
                  </a:lnTo>
                  <a:lnTo>
                    <a:pt x="27698" y="1119"/>
                  </a:lnTo>
                  <a:lnTo>
                    <a:pt x="26385" y="1335"/>
                  </a:lnTo>
                  <a:lnTo>
                    <a:pt x="27036" y="1004"/>
                  </a:lnTo>
                  <a:lnTo>
                    <a:pt x="26705" y="810"/>
                  </a:lnTo>
                  <a:lnTo>
                    <a:pt x="25700" y="982"/>
                  </a:lnTo>
                  <a:lnTo>
                    <a:pt x="24320" y="776"/>
                  </a:lnTo>
                  <a:lnTo>
                    <a:pt x="22596" y="856"/>
                  </a:lnTo>
                  <a:lnTo>
                    <a:pt x="22391" y="753"/>
                  </a:lnTo>
                  <a:lnTo>
                    <a:pt x="25004" y="696"/>
                  </a:lnTo>
                  <a:lnTo>
                    <a:pt x="26842" y="662"/>
                  </a:lnTo>
                  <a:lnTo>
                    <a:pt x="27789" y="46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0" name="Google Shape;3250;p38"/>
            <p:cNvSpPr/>
            <p:nvPr/>
          </p:nvSpPr>
          <p:spPr>
            <a:xfrm>
              <a:off x="1890025" y="2707825"/>
              <a:ext cx="82475" cy="92750"/>
            </a:xfrm>
            <a:custGeom>
              <a:avLst/>
              <a:gdLst/>
              <a:ahLst/>
              <a:cxnLst/>
              <a:rect l="l" t="t" r="r" b="b"/>
              <a:pathLst>
                <a:path w="3299" h="3710" extrusionOk="0">
                  <a:moveTo>
                    <a:pt x="2797" y="12"/>
                  </a:moveTo>
                  <a:lnTo>
                    <a:pt x="2066" y="1"/>
                  </a:lnTo>
                  <a:lnTo>
                    <a:pt x="1324" y="1"/>
                  </a:lnTo>
                  <a:lnTo>
                    <a:pt x="1267" y="514"/>
                  </a:lnTo>
                  <a:lnTo>
                    <a:pt x="902" y="514"/>
                  </a:lnTo>
                  <a:lnTo>
                    <a:pt x="1153" y="811"/>
                  </a:lnTo>
                  <a:lnTo>
                    <a:pt x="1427" y="1028"/>
                  </a:lnTo>
                  <a:lnTo>
                    <a:pt x="1496" y="1233"/>
                  </a:lnTo>
                  <a:lnTo>
                    <a:pt x="1610" y="1279"/>
                  </a:lnTo>
                  <a:lnTo>
                    <a:pt x="1553" y="1587"/>
                  </a:lnTo>
                  <a:lnTo>
                    <a:pt x="548" y="1587"/>
                  </a:lnTo>
                  <a:lnTo>
                    <a:pt x="69" y="2329"/>
                  </a:lnTo>
                  <a:lnTo>
                    <a:pt x="172" y="2500"/>
                  </a:lnTo>
                  <a:lnTo>
                    <a:pt x="58" y="2706"/>
                  </a:lnTo>
                  <a:lnTo>
                    <a:pt x="1" y="2979"/>
                  </a:lnTo>
                  <a:lnTo>
                    <a:pt x="389" y="3356"/>
                  </a:lnTo>
                  <a:lnTo>
                    <a:pt x="742" y="3539"/>
                  </a:lnTo>
                  <a:lnTo>
                    <a:pt x="1222" y="3550"/>
                  </a:lnTo>
                  <a:lnTo>
                    <a:pt x="1633" y="3710"/>
                  </a:lnTo>
                  <a:lnTo>
                    <a:pt x="1655" y="3573"/>
                  </a:lnTo>
                  <a:lnTo>
                    <a:pt x="1952" y="3345"/>
                  </a:lnTo>
                  <a:lnTo>
                    <a:pt x="2112" y="3242"/>
                  </a:lnTo>
                  <a:lnTo>
                    <a:pt x="2089" y="3139"/>
                  </a:lnTo>
                  <a:lnTo>
                    <a:pt x="2283" y="3082"/>
                  </a:lnTo>
                  <a:lnTo>
                    <a:pt x="2466" y="2854"/>
                  </a:lnTo>
                  <a:lnTo>
                    <a:pt x="2431" y="2671"/>
                  </a:lnTo>
                  <a:lnTo>
                    <a:pt x="2500" y="2500"/>
                  </a:lnTo>
                  <a:lnTo>
                    <a:pt x="2899" y="2238"/>
                  </a:lnTo>
                  <a:lnTo>
                    <a:pt x="3299" y="1895"/>
                  </a:lnTo>
                  <a:lnTo>
                    <a:pt x="3082" y="1781"/>
                  </a:lnTo>
                  <a:lnTo>
                    <a:pt x="3002" y="1918"/>
                  </a:lnTo>
                  <a:lnTo>
                    <a:pt x="2751" y="1758"/>
                  </a:lnTo>
                  <a:lnTo>
                    <a:pt x="2523" y="1758"/>
                  </a:lnTo>
                  <a:lnTo>
                    <a:pt x="2694" y="73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1" name="Google Shape;3251;p38"/>
            <p:cNvSpPr/>
            <p:nvPr/>
          </p:nvSpPr>
          <p:spPr>
            <a:xfrm>
              <a:off x="2492600" y="2922100"/>
              <a:ext cx="95875" cy="161225"/>
            </a:xfrm>
            <a:custGeom>
              <a:avLst/>
              <a:gdLst/>
              <a:ahLst/>
              <a:cxnLst/>
              <a:rect l="l" t="t" r="r" b="b"/>
              <a:pathLst>
                <a:path w="3835" h="6449" extrusionOk="0">
                  <a:moveTo>
                    <a:pt x="3412" y="2191"/>
                  </a:moveTo>
                  <a:lnTo>
                    <a:pt x="3116" y="1861"/>
                  </a:lnTo>
                  <a:lnTo>
                    <a:pt x="2705" y="1415"/>
                  </a:lnTo>
                  <a:lnTo>
                    <a:pt x="2408" y="1404"/>
                  </a:lnTo>
                  <a:lnTo>
                    <a:pt x="2385" y="936"/>
                  </a:lnTo>
                  <a:lnTo>
                    <a:pt x="1917" y="343"/>
                  </a:lnTo>
                  <a:lnTo>
                    <a:pt x="1404" y="0"/>
                  </a:lnTo>
                  <a:lnTo>
                    <a:pt x="753" y="548"/>
                  </a:lnTo>
                  <a:lnTo>
                    <a:pt x="662" y="879"/>
                  </a:lnTo>
                  <a:lnTo>
                    <a:pt x="936" y="1199"/>
                  </a:lnTo>
                  <a:lnTo>
                    <a:pt x="719" y="1370"/>
                  </a:lnTo>
                  <a:lnTo>
                    <a:pt x="228" y="1530"/>
                  </a:lnTo>
                  <a:lnTo>
                    <a:pt x="228" y="1940"/>
                  </a:lnTo>
                  <a:lnTo>
                    <a:pt x="0" y="2203"/>
                  </a:lnTo>
                  <a:lnTo>
                    <a:pt x="537" y="2888"/>
                  </a:lnTo>
                  <a:lnTo>
                    <a:pt x="947" y="2842"/>
                  </a:lnTo>
                  <a:lnTo>
                    <a:pt x="1130" y="3059"/>
                  </a:lnTo>
                  <a:lnTo>
                    <a:pt x="1016" y="3458"/>
                  </a:lnTo>
                  <a:lnTo>
                    <a:pt x="1290" y="3584"/>
                  </a:lnTo>
                  <a:lnTo>
                    <a:pt x="1461" y="4006"/>
                  </a:lnTo>
                  <a:lnTo>
                    <a:pt x="1233" y="4326"/>
                  </a:lnTo>
                  <a:lnTo>
                    <a:pt x="1084" y="5090"/>
                  </a:lnTo>
                  <a:lnTo>
                    <a:pt x="1290" y="5570"/>
                  </a:lnTo>
                  <a:lnTo>
                    <a:pt x="1335" y="5980"/>
                  </a:lnTo>
                  <a:lnTo>
                    <a:pt x="1826" y="6403"/>
                  </a:lnTo>
                  <a:lnTo>
                    <a:pt x="2214" y="6448"/>
                  </a:lnTo>
                  <a:lnTo>
                    <a:pt x="2317" y="6266"/>
                  </a:lnTo>
                  <a:lnTo>
                    <a:pt x="2557" y="6231"/>
                  </a:lnTo>
                  <a:lnTo>
                    <a:pt x="2933" y="6083"/>
                  </a:lnTo>
                  <a:lnTo>
                    <a:pt x="3184" y="5832"/>
                  </a:lnTo>
                  <a:lnTo>
                    <a:pt x="3629" y="5912"/>
                  </a:lnTo>
                  <a:lnTo>
                    <a:pt x="3835" y="5878"/>
                  </a:lnTo>
                  <a:lnTo>
                    <a:pt x="3355" y="5079"/>
                  </a:lnTo>
                  <a:lnTo>
                    <a:pt x="3264" y="4577"/>
                  </a:lnTo>
                  <a:lnTo>
                    <a:pt x="3002" y="4565"/>
                  </a:lnTo>
                  <a:lnTo>
                    <a:pt x="2659" y="3915"/>
                  </a:lnTo>
                  <a:lnTo>
                    <a:pt x="2819" y="3435"/>
                  </a:lnTo>
                  <a:lnTo>
                    <a:pt x="2773" y="3230"/>
                  </a:lnTo>
                  <a:lnTo>
                    <a:pt x="3275" y="300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2" name="Google Shape;3252;p38"/>
            <p:cNvSpPr/>
            <p:nvPr/>
          </p:nvSpPr>
          <p:spPr>
            <a:xfrm>
              <a:off x="1947100" y="2748925"/>
              <a:ext cx="124400" cy="68775"/>
            </a:xfrm>
            <a:custGeom>
              <a:avLst/>
              <a:gdLst/>
              <a:ahLst/>
              <a:cxnLst/>
              <a:rect l="l" t="t" r="r" b="b"/>
              <a:pathLst>
                <a:path w="4976" h="2751" extrusionOk="0">
                  <a:moveTo>
                    <a:pt x="4976" y="925"/>
                  </a:moveTo>
                  <a:lnTo>
                    <a:pt x="4793" y="673"/>
                  </a:lnTo>
                  <a:lnTo>
                    <a:pt x="4519" y="525"/>
                  </a:lnTo>
                  <a:lnTo>
                    <a:pt x="4314" y="331"/>
                  </a:lnTo>
                  <a:lnTo>
                    <a:pt x="4086" y="160"/>
                  </a:lnTo>
                  <a:lnTo>
                    <a:pt x="3972" y="137"/>
                  </a:lnTo>
                  <a:lnTo>
                    <a:pt x="3606" y="12"/>
                  </a:lnTo>
                  <a:lnTo>
                    <a:pt x="3458" y="80"/>
                  </a:lnTo>
                  <a:lnTo>
                    <a:pt x="3241" y="114"/>
                  </a:lnTo>
                  <a:lnTo>
                    <a:pt x="3059" y="57"/>
                  </a:lnTo>
                  <a:lnTo>
                    <a:pt x="2807" y="0"/>
                  </a:lnTo>
                  <a:lnTo>
                    <a:pt x="2693" y="103"/>
                  </a:lnTo>
                  <a:lnTo>
                    <a:pt x="2442" y="194"/>
                  </a:lnTo>
                  <a:lnTo>
                    <a:pt x="2066" y="228"/>
                  </a:lnTo>
                  <a:lnTo>
                    <a:pt x="1712" y="137"/>
                  </a:lnTo>
                  <a:lnTo>
                    <a:pt x="1586" y="194"/>
                  </a:lnTo>
                  <a:lnTo>
                    <a:pt x="1518" y="114"/>
                  </a:lnTo>
                  <a:lnTo>
                    <a:pt x="1290" y="126"/>
                  </a:lnTo>
                  <a:lnTo>
                    <a:pt x="1096" y="285"/>
                  </a:lnTo>
                  <a:lnTo>
                    <a:pt x="1016" y="251"/>
                  </a:lnTo>
                  <a:lnTo>
                    <a:pt x="616" y="594"/>
                  </a:lnTo>
                  <a:lnTo>
                    <a:pt x="217" y="856"/>
                  </a:lnTo>
                  <a:lnTo>
                    <a:pt x="137" y="1027"/>
                  </a:lnTo>
                  <a:lnTo>
                    <a:pt x="183" y="1210"/>
                  </a:lnTo>
                  <a:lnTo>
                    <a:pt x="0" y="1438"/>
                  </a:lnTo>
                  <a:lnTo>
                    <a:pt x="217" y="1507"/>
                  </a:lnTo>
                  <a:lnTo>
                    <a:pt x="365" y="1701"/>
                  </a:lnTo>
                  <a:lnTo>
                    <a:pt x="605" y="1838"/>
                  </a:lnTo>
                  <a:lnTo>
                    <a:pt x="616" y="1963"/>
                  </a:lnTo>
                  <a:lnTo>
                    <a:pt x="970" y="1849"/>
                  </a:lnTo>
                  <a:lnTo>
                    <a:pt x="1130" y="1929"/>
                  </a:lnTo>
                  <a:lnTo>
                    <a:pt x="1233" y="2020"/>
                  </a:lnTo>
                  <a:lnTo>
                    <a:pt x="1141" y="2385"/>
                  </a:lnTo>
                  <a:lnTo>
                    <a:pt x="1381" y="2465"/>
                  </a:lnTo>
                  <a:lnTo>
                    <a:pt x="1484" y="2751"/>
                  </a:lnTo>
                  <a:lnTo>
                    <a:pt x="1746" y="2705"/>
                  </a:lnTo>
                  <a:lnTo>
                    <a:pt x="1860" y="2499"/>
                  </a:lnTo>
                  <a:lnTo>
                    <a:pt x="1974" y="2499"/>
                  </a:lnTo>
                  <a:lnTo>
                    <a:pt x="1997" y="2054"/>
                  </a:lnTo>
                  <a:lnTo>
                    <a:pt x="2180" y="2020"/>
                  </a:lnTo>
                  <a:lnTo>
                    <a:pt x="2351" y="2020"/>
                  </a:lnTo>
                  <a:lnTo>
                    <a:pt x="2556" y="1780"/>
                  </a:lnTo>
                  <a:lnTo>
                    <a:pt x="2773" y="1963"/>
                  </a:lnTo>
                  <a:lnTo>
                    <a:pt x="2853" y="1849"/>
                  </a:lnTo>
                  <a:lnTo>
                    <a:pt x="3013" y="1758"/>
                  </a:lnTo>
                  <a:lnTo>
                    <a:pt x="3310" y="1495"/>
                  </a:lnTo>
                  <a:lnTo>
                    <a:pt x="3355" y="1313"/>
                  </a:lnTo>
                  <a:lnTo>
                    <a:pt x="3424" y="1324"/>
                  </a:lnTo>
                  <a:lnTo>
                    <a:pt x="3538" y="1107"/>
                  </a:lnTo>
                  <a:lnTo>
                    <a:pt x="3629" y="1084"/>
                  </a:lnTo>
                  <a:lnTo>
                    <a:pt x="3755" y="1210"/>
                  </a:lnTo>
                  <a:lnTo>
                    <a:pt x="3914" y="1256"/>
                  </a:lnTo>
                  <a:lnTo>
                    <a:pt x="4097" y="1141"/>
                  </a:lnTo>
                  <a:lnTo>
                    <a:pt x="4291" y="1141"/>
                  </a:lnTo>
                  <a:lnTo>
                    <a:pt x="4576" y="1027"/>
                  </a:lnTo>
                  <a:lnTo>
                    <a:pt x="4713" y="90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3" name="Google Shape;3253;p38"/>
            <p:cNvSpPr/>
            <p:nvPr/>
          </p:nvSpPr>
          <p:spPr>
            <a:xfrm>
              <a:off x="3966475" y="2059325"/>
              <a:ext cx="102725" cy="88475"/>
            </a:xfrm>
            <a:custGeom>
              <a:avLst/>
              <a:gdLst/>
              <a:ahLst/>
              <a:cxnLst/>
              <a:rect l="l" t="t" r="r" b="b"/>
              <a:pathLst>
                <a:path w="4109" h="3539" extrusionOk="0">
                  <a:moveTo>
                    <a:pt x="2797" y="492"/>
                  </a:moveTo>
                  <a:lnTo>
                    <a:pt x="2226" y="115"/>
                  </a:lnTo>
                  <a:lnTo>
                    <a:pt x="1998" y="1"/>
                  </a:lnTo>
                  <a:lnTo>
                    <a:pt x="1439" y="252"/>
                  </a:lnTo>
                  <a:lnTo>
                    <a:pt x="1393" y="606"/>
                  </a:lnTo>
                  <a:lnTo>
                    <a:pt x="1153" y="686"/>
                  </a:lnTo>
                  <a:lnTo>
                    <a:pt x="1176" y="937"/>
                  </a:lnTo>
                  <a:lnTo>
                    <a:pt x="891" y="914"/>
                  </a:lnTo>
                  <a:lnTo>
                    <a:pt x="640" y="777"/>
                  </a:lnTo>
                  <a:lnTo>
                    <a:pt x="526" y="914"/>
                  </a:lnTo>
                  <a:lnTo>
                    <a:pt x="23" y="891"/>
                  </a:lnTo>
                  <a:lnTo>
                    <a:pt x="1" y="903"/>
                  </a:lnTo>
                  <a:lnTo>
                    <a:pt x="1" y="1222"/>
                  </a:lnTo>
                  <a:lnTo>
                    <a:pt x="240" y="1507"/>
                  </a:lnTo>
                  <a:lnTo>
                    <a:pt x="423" y="1131"/>
                  </a:lnTo>
                  <a:lnTo>
                    <a:pt x="891" y="1279"/>
                  </a:lnTo>
                  <a:lnTo>
                    <a:pt x="936" y="1564"/>
                  </a:lnTo>
                  <a:lnTo>
                    <a:pt x="1290" y="1930"/>
                  </a:lnTo>
                  <a:lnTo>
                    <a:pt x="1153" y="1998"/>
                  </a:lnTo>
                  <a:lnTo>
                    <a:pt x="1804" y="2649"/>
                  </a:lnTo>
                  <a:lnTo>
                    <a:pt x="2488" y="2900"/>
                  </a:lnTo>
                  <a:lnTo>
                    <a:pt x="2934" y="3219"/>
                  </a:lnTo>
                  <a:lnTo>
                    <a:pt x="3641" y="3539"/>
                  </a:lnTo>
                  <a:lnTo>
                    <a:pt x="3641" y="3539"/>
                  </a:lnTo>
                  <a:lnTo>
                    <a:pt x="3721" y="3402"/>
                  </a:lnTo>
                  <a:lnTo>
                    <a:pt x="3048" y="3059"/>
                  </a:lnTo>
                  <a:lnTo>
                    <a:pt x="2728" y="2706"/>
                  </a:lnTo>
                  <a:lnTo>
                    <a:pt x="2443" y="2500"/>
                  </a:lnTo>
                  <a:lnTo>
                    <a:pt x="2089" y="2181"/>
                  </a:lnTo>
                  <a:lnTo>
                    <a:pt x="1906" y="1907"/>
                  </a:lnTo>
                  <a:lnTo>
                    <a:pt x="1518" y="1496"/>
                  </a:lnTo>
                  <a:lnTo>
                    <a:pt x="1644" y="1131"/>
                  </a:lnTo>
                  <a:lnTo>
                    <a:pt x="1918" y="1336"/>
                  </a:lnTo>
                  <a:lnTo>
                    <a:pt x="2066" y="1154"/>
                  </a:lnTo>
                  <a:lnTo>
                    <a:pt x="2386" y="1131"/>
                  </a:lnTo>
                  <a:lnTo>
                    <a:pt x="3013" y="1279"/>
                  </a:lnTo>
                  <a:lnTo>
                    <a:pt x="3516" y="1256"/>
                  </a:lnTo>
                  <a:lnTo>
                    <a:pt x="3858" y="1462"/>
                  </a:lnTo>
                  <a:lnTo>
                    <a:pt x="3858" y="1462"/>
                  </a:lnTo>
                  <a:lnTo>
                    <a:pt x="4109" y="1131"/>
                  </a:lnTo>
                  <a:lnTo>
                    <a:pt x="3858" y="880"/>
                  </a:lnTo>
                  <a:lnTo>
                    <a:pt x="3653" y="537"/>
                  </a:lnTo>
                  <a:lnTo>
                    <a:pt x="3653" y="537"/>
                  </a:lnTo>
                  <a:lnTo>
                    <a:pt x="3390" y="66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4" name="Google Shape;3254;p38"/>
            <p:cNvSpPr/>
            <p:nvPr/>
          </p:nvSpPr>
          <p:spPr>
            <a:xfrm>
              <a:off x="2251225" y="2660475"/>
              <a:ext cx="58225" cy="42525"/>
            </a:xfrm>
            <a:custGeom>
              <a:avLst/>
              <a:gdLst/>
              <a:ahLst/>
              <a:cxnLst/>
              <a:rect l="l" t="t" r="r" b="b"/>
              <a:pathLst>
                <a:path w="2329" h="1701" extrusionOk="0">
                  <a:moveTo>
                    <a:pt x="2306" y="172"/>
                  </a:moveTo>
                  <a:lnTo>
                    <a:pt x="1644" y="23"/>
                  </a:lnTo>
                  <a:lnTo>
                    <a:pt x="1165" y="0"/>
                  </a:lnTo>
                  <a:lnTo>
                    <a:pt x="959" y="240"/>
                  </a:lnTo>
                  <a:lnTo>
                    <a:pt x="1450" y="388"/>
                  </a:lnTo>
                  <a:lnTo>
                    <a:pt x="1404" y="731"/>
                  </a:lnTo>
                  <a:lnTo>
                    <a:pt x="1712" y="1130"/>
                  </a:lnTo>
                  <a:lnTo>
                    <a:pt x="1416" y="1324"/>
                  </a:lnTo>
                  <a:lnTo>
                    <a:pt x="822" y="1256"/>
                  </a:lnTo>
                  <a:lnTo>
                    <a:pt x="103" y="1130"/>
                  </a:lnTo>
                  <a:lnTo>
                    <a:pt x="0" y="1427"/>
                  </a:lnTo>
                  <a:lnTo>
                    <a:pt x="400" y="1701"/>
                  </a:lnTo>
                  <a:lnTo>
                    <a:pt x="788" y="1541"/>
                  </a:lnTo>
                  <a:lnTo>
                    <a:pt x="1256" y="1598"/>
                  </a:lnTo>
                  <a:lnTo>
                    <a:pt x="1644" y="1541"/>
                  </a:lnTo>
                  <a:lnTo>
                    <a:pt x="2157" y="1701"/>
                  </a:lnTo>
                  <a:lnTo>
                    <a:pt x="2192" y="1438"/>
                  </a:lnTo>
                  <a:lnTo>
                    <a:pt x="2020" y="1164"/>
                  </a:lnTo>
                  <a:lnTo>
                    <a:pt x="2226" y="1016"/>
                  </a:lnTo>
                  <a:lnTo>
                    <a:pt x="2329" y="6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5" name="Google Shape;3255;p38"/>
            <p:cNvSpPr/>
            <p:nvPr/>
          </p:nvSpPr>
          <p:spPr>
            <a:xfrm>
              <a:off x="4009275" y="2012550"/>
              <a:ext cx="113000" cy="63350"/>
            </a:xfrm>
            <a:custGeom>
              <a:avLst/>
              <a:gdLst/>
              <a:ahLst/>
              <a:cxnLst/>
              <a:rect l="l" t="t" r="r" b="b"/>
              <a:pathLst>
                <a:path w="4520" h="2534" extrusionOk="0">
                  <a:moveTo>
                    <a:pt x="3093" y="0"/>
                  </a:moveTo>
                  <a:lnTo>
                    <a:pt x="2865" y="57"/>
                  </a:lnTo>
                  <a:lnTo>
                    <a:pt x="2717" y="263"/>
                  </a:lnTo>
                  <a:lnTo>
                    <a:pt x="2408" y="366"/>
                  </a:lnTo>
                  <a:lnTo>
                    <a:pt x="2317" y="308"/>
                  </a:lnTo>
                  <a:lnTo>
                    <a:pt x="1998" y="457"/>
                  </a:lnTo>
                  <a:lnTo>
                    <a:pt x="1724" y="480"/>
                  </a:lnTo>
                  <a:lnTo>
                    <a:pt x="1678" y="651"/>
                  </a:lnTo>
                  <a:lnTo>
                    <a:pt x="1096" y="765"/>
                  </a:lnTo>
                  <a:lnTo>
                    <a:pt x="822" y="662"/>
                  </a:lnTo>
                  <a:lnTo>
                    <a:pt x="457" y="434"/>
                  </a:lnTo>
                  <a:lnTo>
                    <a:pt x="423" y="811"/>
                  </a:lnTo>
                  <a:lnTo>
                    <a:pt x="23" y="811"/>
                  </a:lnTo>
                  <a:lnTo>
                    <a:pt x="183" y="993"/>
                  </a:lnTo>
                  <a:lnTo>
                    <a:pt x="0" y="1564"/>
                  </a:lnTo>
                  <a:lnTo>
                    <a:pt x="115" y="1575"/>
                  </a:lnTo>
                  <a:lnTo>
                    <a:pt x="286" y="1883"/>
                  </a:lnTo>
                  <a:lnTo>
                    <a:pt x="514" y="1997"/>
                  </a:lnTo>
                  <a:lnTo>
                    <a:pt x="1085" y="2363"/>
                  </a:lnTo>
                  <a:lnTo>
                    <a:pt x="1678" y="2534"/>
                  </a:lnTo>
                  <a:lnTo>
                    <a:pt x="1941" y="2408"/>
                  </a:lnTo>
                  <a:lnTo>
                    <a:pt x="1941" y="2408"/>
                  </a:lnTo>
                  <a:lnTo>
                    <a:pt x="2465" y="2180"/>
                  </a:lnTo>
                  <a:lnTo>
                    <a:pt x="2922" y="2203"/>
                  </a:lnTo>
                  <a:lnTo>
                    <a:pt x="3458" y="2055"/>
                  </a:lnTo>
                  <a:lnTo>
                    <a:pt x="3835" y="1438"/>
                  </a:lnTo>
                  <a:lnTo>
                    <a:pt x="4109" y="833"/>
                  </a:lnTo>
                  <a:lnTo>
                    <a:pt x="4520" y="651"/>
                  </a:lnTo>
                  <a:lnTo>
                    <a:pt x="4428" y="423"/>
                  </a:lnTo>
                  <a:lnTo>
                    <a:pt x="4018" y="183"/>
                  </a:lnTo>
                  <a:lnTo>
                    <a:pt x="3881" y="26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6" name="Google Shape;3256;p38"/>
            <p:cNvSpPr/>
            <p:nvPr/>
          </p:nvSpPr>
          <p:spPr>
            <a:xfrm>
              <a:off x="5628375" y="2987725"/>
              <a:ext cx="917850" cy="359500"/>
            </a:xfrm>
            <a:custGeom>
              <a:avLst/>
              <a:gdLst/>
              <a:ahLst/>
              <a:cxnLst/>
              <a:rect l="l" t="t" r="r" b="b"/>
              <a:pathLst>
                <a:path w="36714" h="14380" extrusionOk="0">
                  <a:moveTo>
                    <a:pt x="20040" y="14265"/>
                  </a:moveTo>
                  <a:lnTo>
                    <a:pt x="20109" y="14026"/>
                  </a:lnTo>
                  <a:lnTo>
                    <a:pt x="19858" y="13752"/>
                  </a:lnTo>
                  <a:lnTo>
                    <a:pt x="19458" y="13467"/>
                  </a:lnTo>
                  <a:lnTo>
                    <a:pt x="18694" y="13649"/>
                  </a:lnTo>
                  <a:lnTo>
                    <a:pt x="19698" y="14277"/>
                  </a:lnTo>
                  <a:close/>
                  <a:moveTo>
                    <a:pt x="23019" y="14185"/>
                  </a:moveTo>
                  <a:lnTo>
                    <a:pt x="23590" y="13501"/>
                  </a:lnTo>
                  <a:lnTo>
                    <a:pt x="23601" y="13227"/>
                  </a:lnTo>
                  <a:lnTo>
                    <a:pt x="23533" y="13044"/>
                  </a:lnTo>
                  <a:lnTo>
                    <a:pt x="22722" y="13409"/>
                  </a:lnTo>
                  <a:lnTo>
                    <a:pt x="22323" y="13969"/>
                  </a:lnTo>
                  <a:lnTo>
                    <a:pt x="22220" y="14265"/>
                  </a:lnTo>
                  <a:lnTo>
                    <a:pt x="22311" y="14380"/>
                  </a:lnTo>
                  <a:close/>
                  <a:moveTo>
                    <a:pt x="17941" y="12325"/>
                  </a:moveTo>
                  <a:lnTo>
                    <a:pt x="17712" y="12645"/>
                  </a:lnTo>
                  <a:lnTo>
                    <a:pt x="17267" y="12656"/>
                  </a:lnTo>
                  <a:lnTo>
                    <a:pt x="16959" y="13170"/>
                  </a:lnTo>
                  <a:lnTo>
                    <a:pt x="17381" y="13181"/>
                  </a:lnTo>
                  <a:lnTo>
                    <a:pt x="17941" y="13056"/>
                  </a:lnTo>
                  <a:lnTo>
                    <a:pt x="18888" y="12885"/>
                  </a:lnTo>
                  <a:lnTo>
                    <a:pt x="18717" y="12485"/>
                  </a:lnTo>
                  <a:lnTo>
                    <a:pt x="18215" y="12576"/>
                  </a:lnTo>
                  <a:close/>
                  <a:moveTo>
                    <a:pt x="21946" y="12325"/>
                  </a:moveTo>
                  <a:lnTo>
                    <a:pt x="21205" y="12656"/>
                  </a:lnTo>
                  <a:lnTo>
                    <a:pt x="20668" y="12725"/>
                  </a:lnTo>
                  <a:lnTo>
                    <a:pt x="20177" y="12451"/>
                  </a:lnTo>
                  <a:lnTo>
                    <a:pt x="19538" y="12645"/>
                  </a:lnTo>
                  <a:lnTo>
                    <a:pt x="19516" y="12964"/>
                  </a:lnTo>
                  <a:lnTo>
                    <a:pt x="20565" y="13079"/>
                  </a:lnTo>
                  <a:lnTo>
                    <a:pt x="21798" y="12827"/>
                  </a:lnTo>
                  <a:close/>
                  <a:moveTo>
                    <a:pt x="10614" y="11127"/>
                  </a:moveTo>
                  <a:lnTo>
                    <a:pt x="10511" y="10807"/>
                  </a:lnTo>
                  <a:lnTo>
                    <a:pt x="10180" y="10728"/>
                  </a:lnTo>
                  <a:lnTo>
                    <a:pt x="9553" y="10385"/>
                  </a:lnTo>
                  <a:lnTo>
                    <a:pt x="8583" y="10328"/>
                  </a:lnTo>
                  <a:lnTo>
                    <a:pt x="8001" y="11207"/>
                  </a:lnTo>
                  <a:lnTo>
                    <a:pt x="8731" y="11264"/>
                  </a:lnTo>
                  <a:lnTo>
                    <a:pt x="8845" y="11663"/>
                  </a:lnTo>
                  <a:lnTo>
                    <a:pt x="10272" y="12029"/>
                  </a:lnTo>
                  <a:lnTo>
                    <a:pt x="10614" y="11914"/>
                  </a:lnTo>
                  <a:lnTo>
                    <a:pt x="11196" y="12006"/>
                  </a:lnTo>
                  <a:lnTo>
                    <a:pt x="12098" y="12348"/>
                  </a:lnTo>
                  <a:lnTo>
                    <a:pt x="12839" y="12519"/>
                  </a:lnTo>
                  <a:lnTo>
                    <a:pt x="13661" y="12588"/>
                  </a:lnTo>
                  <a:lnTo>
                    <a:pt x="14391" y="12554"/>
                  </a:lnTo>
                  <a:lnTo>
                    <a:pt x="15236" y="12919"/>
                  </a:lnTo>
                  <a:lnTo>
                    <a:pt x="16172" y="12576"/>
                  </a:lnTo>
                  <a:lnTo>
                    <a:pt x="15236" y="12029"/>
                  </a:lnTo>
                  <a:lnTo>
                    <a:pt x="14049" y="11869"/>
                  </a:lnTo>
                  <a:lnTo>
                    <a:pt x="13787" y="11287"/>
                  </a:lnTo>
                  <a:lnTo>
                    <a:pt x="12326" y="10842"/>
                  </a:lnTo>
                  <a:lnTo>
                    <a:pt x="12132" y="11218"/>
                  </a:lnTo>
                  <a:close/>
                  <a:moveTo>
                    <a:pt x="31521" y="10613"/>
                  </a:moveTo>
                  <a:lnTo>
                    <a:pt x="31555" y="10191"/>
                  </a:lnTo>
                  <a:lnTo>
                    <a:pt x="31384" y="9917"/>
                  </a:lnTo>
                  <a:lnTo>
                    <a:pt x="31190" y="10237"/>
                  </a:lnTo>
                  <a:lnTo>
                    <a:pt x="31019" y="10545"/>
                  </a:lnTo>
                  <a:lnTo>
                    <a:pt x="31065" y="11230"/>
                  </a:lnTo>
                  <a:close/>
                  <a:moveTo>
                    <a:pt x="25678" y="8114"/>
                  </a:moveTo>
                  <a:lnTo>
                    <a:pt x="25473" y="7817"/>
                  </a:lnTo>
                  <a:lnTo>
                    <a:pt x="24662" y="7863"/>
                  </a:lnTo>
                  <a:lnTo>
                    <a:pt x="24799" y="8251"/>
                  </a:lnTo>
                  <a:lnTo>
                    <a:pt x="25359" y="8422"/>
                  </a:lnTo>
                  <a:close/>
                  <a:moveTo>
                    <a:pt x="28257" y="7772"/>
                  </a:moveTo>
                  <a:lnTo>
                    <a:pt x="27390" y="7521"/>
                  </a:lnTo>
                  <a:lnTo>
                    <a:pt x="26397" y="7566"/>
                  </a:lnTo>
                  <a:lnTo>
                    <a:pt x="26192" y="8057"/>
                  </a:lnTo>
                  <a:lnTo>
                    <a:pt x="26739" y="8091"/>
                  </a:lnTo>
                  <a:lnTo>
                    <a:pt x="27196" y="8034"/>
                  </a:lnTo>
                  <a:lnTo>
                    <a:pt x="27858" y="8103"/>
                  </a:lnTo>
                  <a:lnTo>
                    <a:pt x="28531" y="8479"/>
                  </a:lnTo>
                  <a:close/>
                  <a:moveTo>
                    <a:pt x="31247" y="6026"/>
                  </a:moveTo>
                  <a:lnTo>
                    <a:pt x="31133" y="5683"/>
                  </a:lnTo>
                  <a:lnTo>
                    <a:pt x="29855" y="5307"/>
                  </a:lnTo>
                  <a:lnTo>
                    <a:pt x="29444" y="5615"/>
                  </a:lnTo>
                  <a:lnTo>
                    <a:pt x="28360" y="5820"/>
                  </a:lnTo>
                  <a:lnTo>
                    <a:pt x="28679" y="6277"/>
                  </a:lnTo>
                  <a:lnTo>
                    <a:pt x="29398" y="6448"/>
                  </a:lnTo>
                  <a:lnTo>
                    <a:pt x="29695" y="6984"/>
                  </a:lnTo>
                  <a:lnTo>
                    <a:pt x="30882" y="6996"/>
                  </a:lnTo>
                  <a:lnTo>
                    <a:pt x="30939" y="7224"/>
                  </a:lnTo>
                  <a:lnTo>
                    <a:pt x="30369" y="7213"/>
                  </a:lnTo>
                  <a:lnTo>
                    <a:pt x="29478" y="7532"/>
                  </a:lnTo>
                  <a:lnTo>
                    <a:pt x="30083" y="7977"/>
                  </a:lnTo>
                  <a:lnTo>
                    <a:pt x="30072" y="8377"/>
                  </a:lnTo>
                  <a:lnTo>
                    <a:pt x="30243" y="8708"/>
                  </a:lnTo>
                  <a:lnTo>
                    <a:pt x="30540" y="8639"/>
                  </a:lnTo>
                  <a:lnTo>
                    <a:pt x="30791" y="8194"/>
                  </a:lnTo>
                  <a:lnTo>
                    <a:pt x="31966" y="9039"/>
                  </a:lnTo>
                  <a:lnTo>
                    <a:pt x="32617" y="9107"/>
                  </a:lnTo>
                  <a:lnTo>
                    <a:pt x="34135" y="9872"/>
                  </a:lnTo>
                  <a:lnTo>
                    <a:pt x="34454" y="10625"/>
                  </a:lnTo>
                  <a:lnTo>
                    <a:pt x="34602" y="11618"/>
                  </a:lnTo>
                  <a:lnTo>
                    <a:pt x="34077" y="11869"/>
                  </a:lnTo>
                  <a:lnTo>
                    <a:pt x="33678" y="12611"/>
                  </a:lnTo>
                  <a:lnTo>
                    <a:pt x="34682" y="12588"/>
                  </a:lnTo>
                  <a:lnTo>
                    <a:pt x="34911" y="12325"/>
                  </a:lnTo>
                  <a:lnTo>
                    <a:pt x="35698" y="12508"/>
                  </a:lnTo>
                  <a:lnTo>
                    <a:pt x="36360" y="13250"/>
                  </a:lnTo>
                  <a:lnTo>
                    <a:pt x="36565" y="10294"/>
                  </a:lnTo>
                  <a:lnTo>
                    <a:pt x="36714" y="7338"/>
                  </a:lnTo>
                  <a:lnTo>
                    <a:pt x="35858" y="7167"/>
                  </a:lnTo>
                  <a:lnTo>
                    <a:pt x="35276" y="6836"/>
                  </a:lnTo>
                  <a:lnTo>
                    <a:pt x="34602" y="6517"/>
                  </a:lnTo>
                  <a:lnTo>
                    <a:pt x="33883" y="6517"/>
                  </a:lnTo>
                  <a:lnTo>
                    <a:pt x="32948" y="7064"/>
                  </a:lnTo>
                  <a:lnTo>
                    <a:pt x="32252" y="8034"/>
                  </a:lnTo>
                  <a:lnTo>
                    <a:pt x="31430" y="7487"/>
                  </a:lnTo>
                  <a:close/>
                  <a:moveTo>
                    <a:pt x="24115" y="3686"/>
                  </a:moveTo>
                  <a:lnTo>
                    <a:pt x="23978" y="3481"/>
                  </a:lnTo>
                  <a:lnTo>
                    <a:pt x="23190" y="4143"/>
                  </a:lnTo>
                  <a:lnTo>
                    <a:pt x="22266" y="4188"/>
                  </a:lnTo>
                  <a:lnTo>
                    <a:pt x="21250" y="4051"/>
                  </a:lnTo>
                  <a:lnTo>
                    <a:pt x="20622" y="3789"/>
                  </a:lnTo>
                  <a:lnTo>
                    <a:pt x="19949" y="4474"/>
                  </a:lnTo>
                  <a:lnTo>
                    <a:pt x="19778" y="4839"/>
                  </a:lnTo>
                  <a:lnTo>
                    <a:pt x="19367" y="6208"/>
                  </a:lnTo>
                  <a:lnTo>
                    <a:pt x="19242" y="6927"/>
                  </a:lnTo>
                  <a:lnTo>
                    <a:pt x="18899" y="7521"/>
                  </a:lnTo>
                  <a:lnTo>
                    <a:pt x="19127" y="8137"/>
                  </a:lnTo>
                  <a:lnTo>
                    <a:pt x="19447" y="8148"/>
                  </a:lnTo>
                  <a:lnTo>
                    <a:pt x="19538" y="9016"/>
                  </a:lnTo>
                  <a:lnTo>
                    <a:pt x="19264" y="9860"/>
                  </a:lnTo>
                  <a:lnTo>
                    <a:pt x="19595" y="10134"/>
                  </a:lnTo>
                  <a:lnTo>
                    <a:pt x="20109" y="9986"/>
                  </a:lnTo>
                  <a:lnTo>
                    <a:pt x="20155" y="8696"/>
                  </a:lnTo>
                  <a:lnTo>
                    <a:pt x="20120" y="7635"/>
                  </a:lnTo>
                  <a:lnTo>
                    <a:pt x="20668" y="7361"/>
                  </a:lnTo>
                  <a:lnTo>
                    <a:pt x="20565" y="8251"/>
                  </a:lnTo>
                  <a:lnTo>
                    <a:pt x="21125" y="8776"/>
                  </a:lnTo>
                  <a:lnTo>
                    <a:pt x="21010" y="9130"/>
                  </a:lnTo>
                  <a:lnTo>
                    <a:pt x="21193" y="9381"/>
                  </a:lnTo>
                  <a:lnTo>
                    <a:pt x="21992" y="9039"/>
                  </a:lnTo>
                  <a:lnTo>
                    <a:pt x="21558" y="9780"/>
                  </a:lnTo>
                  <a:lnTo>
                    <a:pt x="21866" y="10089"/>
                  </a:lnTo>
                  <a:lnTo>
                    <a:pt x="22300" y="9815"/>
                  </a:lnTo>
                  <a:lnTo>
                    <a:pt x="22346" y="9233"/>
                  </a:lnTo>
                  <a:lnTo>
                    <a:pt x="21672" y="8183"/>
                  </a:lnTo>
                  <a:lnTo>
                    <a:pt x="21832" y="7863"/>
                  </a:lnTo>
                  <a:lnTo>
                    <a:pt x="21102" y="6711"/>
                  </a:lnTo>
                  <a:lnTo>
                    <a:pt x="21821" y="6357"/>
                  </a:lnTo>
                  <a:lnTo>
                    <a:pt x="22186" y="5820"/>
                  </a:lnTo>
                  <a:lnTo>
                    <a:pt x="22528" y="5957"/>
                  </a:lnTo>
                  <a:lnTo>
                    <a:pt x="22608" y="5535"/>
                  </a:lnTo>
                  <a:lnTo>
                    <a:pt x="21102" y="5843"/>
                  </a:lnTo>
                  <a:lnTo>
                    <a:pt x="20668" y="6254"/>
                  </a:lnTo>
                  <a:lnTo>
                    <a:pt x="19949" y="5455"/>
                  </a:lnTo>
                  <a:lnTo>
                    <a:pt x="20075" y="4770"/>
                  </a:lnTo>
                  <a:lnTo>
                    <a:pt x="20782" y="4622"/>
                  </a:lnTo>
                  <a:lnTo>
                    <a:pt x="22106" y="4588"/>
                  </a:lnTo>
                  <a:lnTo>
                    <a:pt x="22871" y="4770"/>
                  </a:lnTo>
                  <a:lnTo>
                    <a:pt x="23487" y="4588"/>
                  </a:lnTo>
                  <a:close/>
                  <a:moveTo>
                    <a:pt x="26888" y="3960"/>
                  </a:moveTo>
                  <a:lnTo>
                    <a:pt x="26796" y="3584"/>
                  </a:lnTo>
                  <a:lnTo>
                    <a:pt x="26329" y="3492"/>
                  </a:lnTo>
                  <a:lnTo>
                    <a:pt x="26260" y="3002"/>
                  </a:lnTo>
                  <a:lnTo>
                    <a:pt x="25998" y="3321"/>
                  </a:lnTo>
                  <a:lnTo>
                    <a:pt x="25861" y="4051"/>
                  </a:lnTo>
                  <a:lnTo>
                    <a:pt x="26100" y="5227"/>
                  </a:lnTo>
                  <a:lnTo>
                    <a:pt x="26420" y="5798"/>
                  </a:lnTo>
                  <a:lnTo>
                    <a:pt x="26648" y="5683"/>
                  </a:lnTo>
                  <a:lnTo>
                    <a:pt x="26317" y="5216"/>
                  </a:lnTo>
                  <a:lnTo>
                    <a:pt x="26443" y="4656"/>
                  </a:lnTo>
                  <a:lnTo>
                    <a:pt x="26854" y="4736"/>
                  </a:lnTo>
                  <a:close/>
                  <a:moveTo>
                    <a:pt x="18203" y="3310"/>
                  </a:moveTo>
                  <a:lnTo>
                    <a:pt x="18329" y="2899"/>
                  </a:lnTo>
                  <a:lnTo>
                    <a:pt x="17712" y="2043"/>
                  </a:lnTo>
                  <a:lnTo>
                    <a:pt x="18146" y="1221"/>
                  </a:lnTo>
                  <a:lnTo>
                    <a:pt x="17427" y="1073"/>
                  </a:lnTo>
                  <a:lnTo>
                    <a:pt x="16514" y="1073"/>
                  </a:lnTo>
                  <a:lnTo>
                    <a:pt x="16274" y="2100"/>
                  </a:lnTo>
                  <a:lnTo>
                    <a:pt x="15989" y="2420"/>
                  </a:lnTo>
                  <a:lnTo>
                    <a:pt x="15601" y="3686"/>
                  </a:lnTo>
                  <a:lnTo>
                    <a:pt x="14962" y="3869"/>
                  </a:lnTo>
                  <a:lnTo>
                    <a:pt x="14186" y="3618"/>
                  </a:lnTo>
                  <a:lnTo>
                    <a:pt x="13798" y="3698"/>
                  </a:lnTo>
                  <a:lnTo>
                    <a:pt x="13342" y="4154"/>
                  </a:lnTo>
                  <a:lnTo>
                    <a:pt x="12839" y="4097"/>
                  </a:lnTo>
                  <a:lnTo>
                    <a:pt x="12326" y="4268"/>
                  </a:lnTo>
                  <a:lnTo>
                    <a:pt x="11767" y="3766"/>
                  </a:lnTo>
                  <a:lnTo>
                    <a:pt x="11618" y="3161"/>
                  </a:lnTo>
                  <a:lnTo>
                    <a:pt x="11150" y="3755"/>
                  </a:lnTo>
                  <a:lnTo>
                    <a:pt x="11070" y="4599"/>
                  </a:lnTo>
                  <a:lnTo>
                    <a:pt x="11185" y="5398"/>
                  </a:lnTo>
                  <a:lnTo>
                    <a:pt x="11550" y="6163"/>
                  </a:lnTo>
                  <a:lnTo>
                    <a:pt x="11949" y="6425"/>
                  </a:lnTo>
                  <a:lnTo>
                    <a:pt x="12052" y="7635"/>
                  </a:lnTo>
                  <a:lnTo>
                    <a:pt x="12702" y="7749"/>
                  </a:lnTo>
                  <a:lnTo>
                    <a:pt x="13216" y="7692"/>
                  </a:lnTo>
                  <a:lnTo>
                    <a:pt x="13501" y="8137"/>
                  </a:lnTo>
                  <a:lnTo>
                    <a:pt x="14460" y="7806"/>
                  </a:lnTo>
                  <a:lnTo>
                    <a:pt x="14859" y="8091"/>
                  </a:lnTo>
                  <a:lnTo>
                    <a:pt x="15430" y="8148"/>
                  </a:lnTo>
                  <a:lnTo>
                    <a:pt x="15715" y="8708"/>
                  </a:lnTo>
                  <a:lnTo>
                    <a:pt x="16640" y="8297"/>
                  </a:lnTo>
                  <a:lnTo>
                    <a:pt x="16754" y="8616"/>
                  </a:lnTo>
                  <a:lnTo>
                    <a:pt x="17108" y="7235"/>
                  </a:lnTo>
                  <a:lnTo>
                    <a:pt x="17153" y="6323"/>
                  </a:lnTo>
                  <a:lnTo>
                    <a:pt x="17941" y="5706"/>
                  </a:lnTo>
                  <a:lnTo>
                    <a:pt x="17906" y="4885"/>
                  </a:lnTo>
                  <a:lnTo>
                    <a:pt x="18169" y="4268"/>
                  </a:lnTo>
                  <a:lnTo>
                    <a:pt x="19127" y="4154"/>
                  </a:lnTo>
                  <a:close/>
                  <a:moveTo>
                    <a:pt x="8400" y="10294"/>
                  </a:moveTo>
                  <a:lnTo>
                    <a:pt x="8503" y="8890"/>
                  </a:lnTo>
                  <a:lnTo>
                    <a:pt x="8742" y="7749"/>
                  </a:lnTo>
                  <a:lnTo>
                    <a:pt x="8366" y="7178"/>
                  </a:lnTo>
                  <a:lnTo>
                    <a:pt x="7784" y="7110"/>
                  </a:lnTo>
                  <a:lnTo>
                    <a:pt x="7510" y="6596"/>
                  </a:lnTo>
                  <a:lnTo>
                    <a:pt x="7384" y="5969"/>
                  </a:lnTo>
                  <a:lnTo>
                    <a:pt x="7099" y="5934"/>
                  </a:lnTo>
                  <a:lnTo>
                    <a:pt x="6643" y="5626"/>
                  </a:lnTo>
                  <a:lnTo>
                    <a:pt x="6973" y="4885"/>
                  </a:lnTo>
                  <a:lnTo>
                    <a:pt x="6357" y="4462"/>
                  </a:lnTo>
                  <a:lnTo>
                    <a:pt x="5889" y="3709"/>
                  </a:lnTo>
                  <a:lnTo>
                    <a:pt x="5205" y="3081"/>
                  </a:lnTo>
                  <a:lnTo>
                    <a:pt x="4394" y="3070"/>
                  </a:lnTo>
                  <a:lnTo>
                    <a:pt x="3607" y="2100"/>
                  </a:lnTo>
                  <a:lnTo>
                    <a:pt x="3150" y="1712"/>
                  </a:lnTo>
                  <a:lnTo>
                    <a:pt x="2511" y="1107"/>
                  </a:lnTo>
                  <a:lnTo>
                    <a:pt x="1770" y="217"/>
                  </a:lnTo>
                  <a:lnTo>
                    <a:pt x="514" y="46"/>
                  </a:lnTo>
                  <a:lnTo>
                    <a:pt x="1" y="0"/>
                  </a:lnTo>
                  <a:lnTo>
                    <a:pt x="81" y="457"/>
                  </a:lnTo>
                  <a:lnTo>
                    <a:pt x="948" y="1461"/>
                  </a:lnTo>
                  <a:lnTo>
                    <a:pt x="1576" y="1974"/>
                  </a:lnTo>
                  <a:lnTo>
                    <a:pt x="2021" y="2762"/>
                  </a:lnTo>
                  <a:lnTo>
                    <a:pt x="2751" y="3333"/>
                  </a:lnTo>
                  <a:lnTo>
                    <a:pt x="3059" y="4029"/>
                  </a:lnTo>
                  <a:lnTo>
                    <a:pt x="3310" y="4816"/>
                  </a:lnTo>
                  <a:lnTo>
                    <a:pt x="4006" y="5569"/>
                  </a:lnTo>
                  <a:lnTo>
                    <a:pt x="4588" y="6836"/>
                  </a:lnTo>
                  <a:lnTo>
                    <a:pt x="4976" y="7521"/>
                  </a:lnTo>
                  <a:lnTo>
                    <a:pt x="5558" y="8263"/>
                  </a:lnTo>
                  <a:lnTo>
                    <a:pt x="5878" y="8799"/>
                  </a:lnTo>
                  <a:lnTo>
                    <a:pt x="6871" y="9541"/>
                  </a:lnTo>
                  <a:lnTo>
                    <a:pt x="7510" y="1030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7" name="Google Shape;3257;p38"/>
            <p:cNvSpPr/>
            <p:nvPr/>
          </p:nvSpPr>
          <p:spPr>
            <a:xfrm>
              <a:off x="5054350" y="2306700"/>
              <a:ext cx="552950" cy="624825"/>
            </a:xfrm>
            <a:custGeom>
              <a:avLst/>
              <a:gdLst/>
              <a:ahLst/>
              <a:cxnLst/>
              <a:rect l="l" t="t" r="r" b="b"/>
              <a:pathLst>
                <a:path w="22118" h="24993" extrusionOk="0">
                  <a:moveTo>
                    <a:pt x="9073" y="4816"/>
                  </a:moveTo>
                  <a:lnTo>
                    <a:pt x="7863" y="4189"/>
                  </a:lnTo>
                  <a:lnTo>
                    <a:pt x="6985" y="3618"/>
                  </a:lnTo>
                  <a:lnTo>
                    <a:pt x="6517" y="2625"/>
                  </a:lnTo>
                  <a:lnTo>
                    <a:pt x="7110" y="2751"/>
                  </a:lnTo>
                  <a:lnTo>
                    <a:pt x="7019" y="2283"/>
                  </a:lnTo>
                  <a:lnTo>
                    <a:pt x="6597" y="1815"/>
                  </a:lnTo>
                  <a:lnTo>
                    <a:pt x="6482" y="1073"/>
                  </a:lnTo>
                  <a:lnTo>
                    <a:pt x="5398" y="0"/>
                  </a:lnTo>
                  <a:lnTo>
                    <a:pt x="4873" y="765"/>
                  </a:lnTo>
                  <a:lnTo>
                    <a:pt x="4052" y="913"/>
                  </a:lnTo>
                  <a:lnTo>
                    <a:pt x="2842" y="685"/>
                  </a:lnTo>
                  <a:lnTo>
                    <a:pt x="2568" y="1084"/>
                  </a:lnTo>
                  <a:lnTo>
                    <a:pt x="3025" y="1883"/>
                  </a:lnTo>
                  <a:lnTo>
                    <a:pt x="3447" y="2500"/>
                  </a:lnTo>
                  <a:lnTo>
                    <a:pt x="4154" y="2933"/>
                  </a:lnTo>
                  <a:lnTo>
                    <a:pt x="3629" y="3470"/>
                  </a:lnTo>
                  <a:lnTo>
                    <a:pt x="3766" y="4109"/>
                  </a:lnTo>
                  <a:lnTo>
                    <a:pt x="3207" y="5010"/>
                  </a:lnTo>
                  <a:lnTo>
                    <a:pt x="2910" y="5935"/>
                  </a:lnTo>
                  <a:lnTo>
                    <a:pt x="2271" y="6893"/>
                  </a:lnTo>
                  <a:lnTo>
                    <a:pt x="1358" y="6813"/>
                  </a:lnTo>
                  <a:lnTo>
                    <a:pt x="662" y="7761"/>
                  </a:lnTo>
                  <a:lnTo>
                    <a:pt x="1233" y="8171"/>
                  </a:lnTo>
                  <a:lnTo>
                    <a:pt x="1415" y="8868"/>
                  </a:lnTo>
                  <a:lnTo>
                    <a:pt x="1918" y="9324"/>
                  </a:lnTo>
                  <a:lnTo>
                    <a:pt x="2169" y="10111"/>
                  </a:lnTo>
                  <a:lnTo>
                    <a:pt x="457" y="10111"/>
                  </a:lnTo>
                  <a:lnTo>
                    <a:pt x="0" y="10716"/>
                  </a:lnTo>
                  <a:lnTo>
                    <a:pt x="1016" y="11481"/>
                  </a:lnTo>
                  <a:lnTo>
                    <a:pt x="1290" y="11835"/>
                  </a:lnTo>
                  <a:lnTo>
                    <a:pt x="948" y="12166"/>
                  </a:lnTo>
                  <a:lnTo>
                    <a:pt x="2089" y="13261"/>
                  </a:lnTo>
                  <a:lnTo>
                    <a:pt x="2659" y="13375"/>
                  </a:lnTo>
                  <a:lnTo>
                    <a:pt x="3744" y="12839"/>
                  </a:lnTo>
                  <a:lnTo>
                    <a:pt x="3983" y="13672"/>
                  </a:lnTo>
                  <a:lnTo>
                    <a:pt x="4097" y="14790"/>
                  </a:lnTo>
                  <a:lnTo>
                    <a:pt x="4451" y="15943"/>
                  </a:lnTo>
                  <a:lnTo>
                    <a:pt x="4965" y="17701"/>
                  </a:lnTo>
                  <a:lnTo>
                    <a:pt x="5798" y="18956"/>
                  </a:lnTo>
                  <a:lnTo>
                    <a:pt x="5980" y="19515"/>
                  </a:lnTo>
                  <a:lnTo>
                    <a:pt x="6266" y="20656"/>
                  </a:lnTo>
                  <a:lnTo>
                    <a:pt x="6745" y="21524"/>
                  </a:lnTo>
                  <a:lnTo>
                    <a:pt x="7064" y="21957"/>
                  </a:lnTo>
                  <a:lnTo>
                    <a:pt x="7418" y="22870"/>
                  </a:lnTo>
                  <a:lnTo>
                    <a:pt x="7863" y="24137"/>
                  </a:lnTo>
                  <a:lnTo>
                    <a:pt x="8651" y="24993"/>
                  </a:lnTo>
                  <a:lnTo>
                    <a:pt x="8959" y="24730"/>
                  </a:lnTo>
                  <a:lnTo>
                    <a:pt x="9199" y="24103"/>
                  </a:lnTo>
                  <a:lnTo>
                    <a:pt x="9918" y="23852"/>
                  </a:lnTo>
                  <a:lnTo>
                    <a:pt x="9655" y="23555"/>
                  </a:lnTo>
                  <a:lnTo>
                    <a:pt x="9975" y="22870"/>
                  </a:lnTo>
                  <a:lnTo>
                    <a:pt x="10385" y="22825"/>
                  </a:lnTo>
                  <a:lnTo>
                    <a:pt x="10283" y="21284"/>
                  </a:lnTo>
                  <a:lnTo>
                    <a:pt x="10557" y="20417"/>
                  </a:lnTo>
                  <a:lnTo>
                    <a:pt x="10454" y="19652"/>
                  </a:lnTo>
                  <a:lnTo>
                    <a:pt x="10191" y="18488"/>
                  </a:lnTo>
                  <a:lnTo>
                    <a:pt x="10363" y="17792"/>
                  </a:lnTo>
                  <a:lnTo>
                    <a:pt x="10716" y="17746"/>
                  </a:lnTo>
                  <a:lnTo>
                    <a:pt x="11401" y="17415"/>
                  </a:lnTo>
                  <a:lnTo>
                    <a:pt x="11766" y="17187"/>
                  </a:lnTo>
                  <a:lnTo>
                    <a:pt x="11732" y="16776"/>
                  </a:lnTo>
                  <a:lnTo>
                    <a:pt x="12440" y="16171"/>
                  </a:lnTo>
                  <a:lnTo>
                    <a:pt x="12965" y="15601"/>
                  </a:lnTo>
                  <a:lnTo>
                    <a:pt x="13729" y="14539"/>
                  </a:lnTo>
                  <a:lnTo>
                    <a:pt x="14779" y="13935"/>
                  </a:lnTo>
                  <a:lnTo>
                    <a:pt x="15121" y="13398"/>
                  </a:lnTo>
                  <a:lnTo>
                    <a:pt x="14996" y="12713"/>
                  </a:lnTo>
                  <a:lnTo>
                    <a:pt x="15932" y="12519"/>
                  </a:lnTo>
                  <a:lnTo>
                    <a:pt x="16468" y="12542"/>
                  </a:lnTo>
                  <a:lnTo>
                    <a:pt x="16537" y="12200"/>
                  </a:lnTo>
                  <a:lnTo>
                    <a:pt x="16308" y="11458"/>
                  </a:lnTo>
                  <a:lnTo>
                    <a:pt x="15932" y="10773"/>
                  </a:lnTo>
                  <a:lnTo>
                    <a:pt x="15989" y="10226"/>
                  </a:lnTo>
                  <a:lnTo>
                    <a:pt x="15464" y="9986"/>
                  </a:lnTo>
                  <a:lnTo>
                    <a:pt x="15578" y="9655"/>
                  </a:lnTo>
                  <a:lnTo>
                    <a:pt x="16023" y="9313"/>
                  </a:lnTo>
                  <a:lnTo>
                    <a:pt x="15361" y="8833"/>
                  </a:lnTo>
                  <a:lnTo>
                    <a:pt x="15532" y="8217"/>
                  </a:lnTo>
                  <a:lnTo>
                    <a:pt x="16217" y="8605"/>
                  </a:lnTo>
                  <a:lnTo>
                    <a:pt x="16605" y="8662"/>
                  </a:lnTo>
                  <a:lnTo>
                    <a:pt x="16776" y="9290"/>
                  </a:lnTo>
                  <a:lnTo>
                    <a:pt x="17552" y="9415"/>
                  </a:lnTo>
                  <a:lnTo>
                    <a:pt x="18260" y="9404"/>
                  </a:lnTo>
                  <a:lnTo>
                    <a:pt x="18751" y="9552"/>
                  </a:lnTo>
                  <a:lnTo>
                    <a:pt x="18522" y="10317"/>
                  </a:lnTo>
                  <a:lnTo>
                    <a:pt x="18180" y="10374"/>
                  </a:lnTo>
                  <a:lnTo>
                    <a:pt x="18020" y="10888"/>
                  </a:lnTo>
                  <a:lnTo>
                    <a:pt x="18522" y="11355"/>
                  </a:lnTo>
                  <a:lnTo>
                    <a:pt x="18545" y="10785"/>
                  </a:lnTo>
                  <a:lnTo>
                    <a:pt x="18762" y="10773"/>
                  </a:lnTo>
                  <a:lnTo>
                    <a:pt x="19401" y="12211"/>
                  </a:lnTo>
                  <a:lnTo>
                    <a:pt x="19743" y="11994"/>
                  </a:lnTo>
                  <a:lnTo>
                    <a:pt x="19618" y="11606"/>
                  </a:lnTo>
                  <a:lnTo>
                    <a:pt x="19743" y="11310"/>
                  </a:lnTo>
                  <a:lnTo>
                    <a:pt x="19618" y="10374"/>
                  </a:lnTo>
                  <a:lnTo>
                    <a:pt x="20280" y="10568"/>
                  </a:lnTo>
                  <a:lnTo>
                    <a:pt x="20485" y="9826"/>
                  </a:lnTo>
                  <a:lnTo>
                    <a:pt x="20451" y="9381"/>
                  </a:lnTo>
                  <a:lnTo>
                    <a:pt x="20748" y="8616"/>
                  </a:lnTo>
                  <a:lnTo>
                    <a:pt x="20611" y="8103"/>
                  </a:lnTo>
                  <a:lnTo>
                    <a:pt x="21489" y="7475"/>
                  </a:lnTo>
                  <a:lnTo>
                    <a:pt x="22071" y="7635"/>
                  </a:lnTo>
                  <a:lnTo>
                    <a:pt x="21889" y="7076"/>
                  </a:lnTo>
                  <a:lnTo>
                    <a:pt x="22117" y="6905"/>
                  </a:lnTo>
                  <a:lnTo>
                    <a:pt x="21980" y="6562"/>
                  </a:lnTo>
                  <a:lnTo>
                    <a:pt x="21113" y="6437"/>
                  </a:lnTo>
                  <a:lnTo>
                    <a:pt x="21284" y="6049"/>
                  </a:lnTo>
                  <a:lnTo>
                    <a:pt x="20782" y="5490"/>
                  </a:lnTo>
                  <a:lnTo>
                    <a:pt x="20325" y="5866"/>
                  </a:lnTo>
                  <a:lnTo>
                    <a:pt x="19629" y="5649"/>
                  </a:lnTo>
                  <a:lnTo>
                    <a:pt x="18876" y="6220"/>
                  </a:lnTo>
                  <a:lnTo>
                    <a:pt x="18317" y="6905"/>
                  </a:lnTo>
                  <a:lnTo>
                    <a:pt x="17723" y="7019"/>
                  </a:lnTo>
                  <a:lnTo>
                    <a:pt x="18100" y="7304"/>
                  </a:lnTo>
                  <a:lnTo>
                    <a:pt x="18157" y="7863"/>
                  </a:lnTo>
                  <a:lnTo>
                    <a:pt x="17529" y="7886"/>
                  </a:lnTo>
                  <a:lnTo>
                    <a:pt x="16868" y="7829"/>
                  </a:lnTo>
                  <a:lnTo>
                    <a:pt x="16411" y="7977"/>
                  </a:lnTo>
                  <a:lnTo>
                    <a:pt x="15624" y="7612"/>
                  </a:lnTo>
                  <a:lnTo>
                    <a:pt x="15578" y="7441"/>
                  </a:lnTo>
                  <a:lnTo>
                    <a:pt x="15361" y="6722"/>
                  </a:lnTo>
                  <a:lnTo>
                    <a:pt x="14939" y="6916"/>
                  </a:lnTo>
                  <a:lnTo>
                    <a:pt x="14950" y="7304"/>
                  </a:lnTo>
                  <a:lnTo>
                    <a:pt x="15167" y="7886"/>
                  </a:lnTo>
                  <a:lnTo>
                    <a:pt x="15156" y="8240"/>
                  </a:lnTo>
                  <a:lnTo>
                    <a:pt x="14494" y="8263"/>
                  </a:lnTo>
                  <a:lnTo>
                    <a:pt x="13524" y="8046"/>
                  </a:lnTo>
                  <a:lnTo>
                    <a:pt x="12907" y="7955"/>
                  </a:lnTo>
                  <a:lnTo>
                    <a:pt x="12371" y="7498"/>
                  </a:lnTo>
                  <a:lnTo>
                    <a:pt x="11287" y="7373"/>
                  </a:lnTo>
                  <a:lnTo>
                    <a:pt x="10191" y="6870"/>
                  </a:lnTo>
                  <a:lnTo>
                    <a:pt x="9358" y="6437"/>
                  </a:lnTo>
                  <a:lnTo>
                    <a:pt x="8548" y="6072"/>
                  </a:lnTo>
                  <a:lnTo>
                    <a:pt x="8674" y="523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8" name="Google Shape;3258;p38"/>
            <p:cNvSpPr/>
            <p:nvPr/>
          </p:nvSpPr>
          <p:spPr>
            <a:xfrm>
              <a:off x="3550225" y="1870750"/>
              <a:ext cx="68775" cy="74775"/>
            </a:xfrm>
            <a:custGeom>
              <a:avLst/>
              <a:gdLst/>
              <a:ahLst/>
              <a:cxnLst/>
              <a:rect l="l" t="t" r="r" b="b"/>
              <a:pathLst>
                <a:path w="2751" h="2991" extrusionOk="0">
                  <a:moveTo>
                    <a:pt x="2648" y="1085"/>
                  </a:moveTo>
                  <a:lnTo>
                    <a:pt x="2157" y="902"/>
                  </a:lnTo>
                  <a:lnTo>
                    <a:pt x="1735" y="913"/>
                  </a:lnTo>
                  <a:lnTo>
                    <a:pt x="1895" y="457"/>
                  </a:lnTo>
                  <a:lnTo>
                    <a:pt x="1781" y="1"/>
                  </a:lnTo>
                  <a:lnTo>
                    <a:pt x="1256" y="400"/>
                  </a:lnTo>
                  <a:lnTo>
                    <a:pt x="297" y="1073"/>
                  </a:lnTo>
                  <a:lnTo>
                    <a:pt x="594" y="1941"/>
                  </a:lnTo>
                  <a:lnTo>
                    <a:pt x="0" y="2854"/>
                  </a:lnTo>
                  <a:lnTo>
                    <a:pt x="959" y="2990"/>
                  </a:lnTo>
                  <a:lnTo>
                    <a:pt x="2191" y="2477"/>
                  </a:lnTo>
                  <a:lnTo>
                    <a:pt x="2751" y="170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9" name="Google Shape;3259;p38"/>
            <p:cNvSpPr/>
            <p:nvPr/>
          </p:nvSpPr>
          <p:spPr>
            <a:xfrm>
              <a:off x="4538525" y="2209700"/>
              <a:ext cx="412575" cy="333525"/>
            </a:xfrm>
            <a:custGeom>
              <a:avLst/>
              <a:gdLst/>
              <a:ahLst/>
              <a:cxnLst/>
              <a:rect l="l" t="t" r="r" b="b"/>
              <a:pathLst>
                <a:path w="16503" h="13341" extrusionOk="0">
                  <a:moveTo>
                    <a:pt x="1096" y="753"/>
                  </a:moveTo>
                  <a:lnTo>
                    <a:pt x="639" y="343"/>
                  </a:lnTo>
                  <a:lnTo>
                    <a:pt x="468" y="0"/>
                  </a:lnTo>
                  <a:lnTo>
                    <a:pt x="0" y="251"/>
                  </a:lnTo>
                  <a:lnTo>
                    <a:pt x="411" y="1301"/>
                  </a:lnTo>
                  <a:lnTo>
                    <a:pt x="308" y="1586"/>
                  </a:lnTo>
                  <a:lnTo>
                    <a:pt x="833" y="2328"/>
                  </a:lnTo>
                  <a:lnTo>
                    <a:pt x="833" y="2328"/>
                  </a:lnTo>
                  <a:lnTo>
                    <a:pt x="1506" y="3435"/>
                  </a:lnTo>
                  <a:lnTo>
                    <a:pt x="2031" y="3709"/>
                  </a:lnTo>
                  <a:lnTo>
                    <a:pt x="2180" y="4245"/>
                  </a:lnTo>
                  <a:lnTo>
                    <a:pt x="1849" y="4565"/>
                  </a:lnTo>
                  <a:lnTo>
                    <a:pt x="1780" y="5273"/>
                  </a:lnTo>
                  <a:lnTo>
                    <a:pt x="2431" y="6151"/>
                  </a:lnTo>
                  <a:lnTo>
                    <a:pt x="3435" y="6631"/>
                  </a:lnTo>
                  <a:lnTo>
                    <a:pt x="3937" y="7327"/>
                  </a:lnTo>
                  <a:lnTo>
                    <a:pt x="3903" y="7989"/>
                  </a:lnTo>
                  <a:lnTo>
                    <a:pt x="4143" y="7989"/>
                  </a:lnTo>
                  <a:lnTo>
                    <a:pt x="4223" y="8457"/>
                  </a:lnTo>
                  <a:lnTo>
                    <a:pt x="4702" y="8947"/>
                  </a:lnTo>
                  <a:lnTo>
                    <a:pt x="4942" y="8582"/>
                  </a:lnTo>
                  <a:lnTo>
                    <a:pt x="5478" y="8890"/>
                  </a:lnTo>
                  <a:lnTo>
                    <a:pt x="5877" y="8742"/>
                  </a:lnTo>
                  <a:lnTo>
                    <a:pt x="6596" y="9940"/>
                  </a:lnTo>
                  <a:lnTo>
                    <a:pt x="7213" y="10807"/>
                  </a:lnTo>
                  <a:lnTo>
                    <a:pt x="8000" y="11070"/>
                  </a:lnTo>
                  <a:lnTo>
                    <a:pt x="8867" y="11766"/>
                  </a:lnTo>
                  <a:lnTo>
                    <a:pt x="9849" y="12063"/>
                  </a:lnTo>
                  <a:lnTo>
                    <a:pt x="10579" y="11629"/>
                  </a:lnTo>
                  <a:lnTo>
                    <a:pt x="11150" y="11469"/>
                  </a:lnTo>
                  <a:lnTo>
                    <a:pt x="11549" y="11629"/>
                  </a:lnTo>
                  <a:lnTo>
                    <a:pt x="12006" y="12736"/>
                  </a:lnTo>
                  <a:lnTo>
                    <a:pt x="12907" y="12850"/>
                  </a:lnTo>
                  <a:lnTo>
                    <a:pt x="13775" y="13067"/>
                  </a:lnTo>
                  <a:lnTo>
                    <a:pt x="15270" y="13341"/>
                  </a:lnTo>
                  <a:lnTo>
                    <a:pt x="15441" y="12280"/>
                  </a:lnTo>
                  <a:lnTo>
                    <a:pt x="16502" y="11812"/>
                  </a:lnTo>
                  <a:lnTo>
                    <a:pt x="16377" y="11401"/>
                  </a:lnTo>
                  <a:lnTo>
                    <a:pt x="15989" y="11253"/>
                  </a:lnTo>
                  <a:lnTo>
                    <a:pt x="15840" y="10442"/>
                  </a:lnTo>
                  <a:lnTo>
                    <a:pt x="15041" y="10054"/>
                  </a:lnTo>
                  <a:lnTo>
                    <a:pt x="14642" y="9495"/>
                  </a:lnTo>
                  <a:lnTo>
                    <a:pt x="14185" y="9027"/>
                  </a:lnTo>
                  <a:lnTo>
                    <a:pt x="14745" y="8206"/>
                  </a:lnTo>
                  <a:lnTo>
                    <a:pt x="14585" y="7635"/>
                  </a:lnTo>
                  <a:lnTo>
                    <a:pt x="13980" y="7475"/>
                  </a:lnTo>
                  <a:lnTo>
                    <a:pt x="13820" y="6905"/>
                  </a:lnTo>
                  <a:lnTo>
                    <a:pt x="13432" y="6174"/>
                  </a:lnTo>
                  <a:lnTo>
                    <a:pt x="13660" y="5672"/>
                  </a:lnTo>
                  <a:lnTo>
                    <a:pt x="13307" y="5546"/>
                  </a:lnTo>
                  <a:lnTo>
                    <a:pt x="13375" y="4873"/>
                  </a:lnTo>
                  <a:lnTo>
                    <a:pt x="13444" y="3732"/>
                  </a:lnTo>
                  <a:lnTo>
                    <a:pt x="13215" y="2956"/>
                  </a:lnTo>
                  <a:lnTo>
                    <a:pt x="12668" y="2922"/>
                  </a:lnTo>
                  <a:lnTo>
                    <a:pt x="11618" y="2111"/>
                  </a:lnTo>
                  <a:lnTo>
                    <a:pt x="11013" y="2009"/>
                  </a:lnTo>
                  <a:lnTo>
                    <a:pt x="10077" y="1541"/>
                  </a:lnTo>
                  <a:lnTo>
                    <a:pt x="9541" y="1450"/>
                  </a:lnTo>
                  <a:lnTo>
                    <a:pt x="9244" y="1621"/>
                  </a:lnTo>
                  <a:lnTo>
                    <a:pt x="8742" y="1598"/>
                  </a:lnTo>
                  <a:lnTo>
                    <a:pt x="8308" y="2123"/>
                  </a:lnTo>
                  <a:lnTo>
                    <a:pt x="7680" y="2294"/>
                  </a:lnTo>
                  <a:lnTo>
                    <a:pt x="7658" y="2522"/>
                  </a:lnTo>
                  <a:lnTo>
                    <a:pt x="6528" y="2762"/>
                  </a:lnTo>
                  <a:lnTo>
                    <a:pt x="5444" y="2614"/>
                  </a:lnTo>
                  <a:lnTo>
                    <a:pt x="4827" y="2134"/>
                  </a:lnTo>
                  <a:lnTo>
                    <a:pt x="4086" y="1952"/>
                  </a:lnTo>
                  <a:lnTo>
                    <a:pt x="3732" y="1267"/>
                  </a:lnTo>
                  <a:lnTo>
                    <a:pt x="3549" y="1313"/>
                  </a:lnTo>
                  <a:lnTo>
                    <a:pt x="3001" y="822"/>
                  </a:lnTo>
                  <a:lnTo>
                    <a:pt x="3173" y="388"/>
                  </a:lnTo>
                  <a:lnTo>
                    <a:pt x="2910" y="114"/>
                  </a:lnTo>
                  <a:lnTo>
                    <a:pt x="2636" y="183"/>
                  </a:lnTo>
                  <a:lnTo>
                    <a:pt x="1883" y="856"/>
                  </a:lnTo>
                  <a:lnTo>
                    <a:pt x="1621" y="87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0" name="Google Shape;3260;p38"/>
            <p:cNvSpPr/>
            <p:nvPr/>
          </p:nvSpPr>
          <p:spPr>
            <a:xfrm>
              <a:off x="4458925" y="2262750"/>
              <a:ext cx="197150" cy="189200"/>
            </a:xfrm>
            <a:custGeom>
              <a:avLst/>
              <a:gdLst/>
              <a:ahLst/>
              <a:cxnLst/>
              <a:rect l="l" t="t" r="r" b="b"/>
              <a:pathLst>
                <a:path w="7886" h="7568" extrusionOk="0">
                  <a:moveTo>
                    <a:pt x="3389" y="126"/>
                  </a:moveTo>
                  <a:lnTo>
                    <a:pt x="2511" y="1"/>
                  </a:lnTo>
                  <a:lnTo>
                    <a:pt x="2214" y="149"/>
                  </a:lnTo>
                  <a:lnTo>
                    <a:pt x="1906" y="731"/>
                  </a:lnTo>
                  <a:lnTo>
                    <a:pt x="1529" y="959"/>
                  </a:lnTo>
                  <a:lnTo>
                    <a:pt x="1700" y="1633"/>
                  </a:lnTo>
                  <a:lnTo>
                    <a:pt x="1564" y="2740"/>
                  </a:lnTo>
                  <a:lnTo>
                    <a:pt x="0" y="3698"/>
                  </a:lnTo>
                  <a:lnTo>
                    <a:pt x="434" y="4794"/>
                  </a:lnTo>
                  <a:lnTo>
                    <a:pt x="1392" y="5034"/>
                  </a:lnTo>
                  <a:lnTo>
                    <a:pt x="2613" y="5684"/>
                  </a:lnTo>
                  <a:lnTo>
                    <a:pt x="4987" y="7487"/>
                  </a:lnTo>
                  <a:lnTo>
                    <a:pt x="6448" y="7567"/>
                  </a:lnTo>
                  <a:lnTo>
                    <a:pt x="6904" y="6688"/>
                  </a:lnTo>
                  <a:lnTo>
                    <a:pt x="7429" y="6768"/>
                  </a:lnTo>
                  <a:lnTo>
                    <a:pt x="7886" y="6814"/>
                  </a:lnTo>
                  <a:lnTo>
                    <a:pt x="7407" y="6335"/>
                  </a:lnTo>
                  <a:lnTo>
                    <a:pt x="7327" y="5867"/>
                  </a:lnTo>
                  <a:lnTo>
                    <a:pt x="7087" y="5867"/>
                  </a:lnTo>
                  <a:lnTo>
                    <a:pt x="7121" y="5205"/>
                  </a:lnTo>
                  <a:lnTo>
                    <a:pt x="6619" y="4509"/>
                  </a:lnTo>
                  <a:lnTo>
                    <a:pt x="5615" y="4029"/>
                  </a:lnTo>
                  <a:lnTo>
                    <a:pt x="4964" y="3151"/>
                  </a:lnTo>
                  <a:lnTo>
                    <a:pt x="5033" y="2443"/>
                  </a:lnTo>
                  <a:lnTo>
                    <a:pt x="5364" y="2123"/>
                  </a:lnTo>
                  <a:lnTo>
                    <a:pt x="5215" y="1587"/>
                  </a:lnTo>
                  <a:lnTo>
                    <a:pt x="4690" y="1313"/>
                  </a:lnTo>
                  <a:lnTo>
                    <a:pt x="4017" y="206"/>
                  </a:lnTo>
                  <a:lnTo>
                    <a:pt x="4017" y="206"/>
                  </a:lnTo>
                  <a:lnTo>
                    <a:pt x="3698" y="35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1" name="Google Shape;3261;p38"/>
            <p:cNvSpPr/>
            <p:nvPr/>
          </p:nvSpPr>
          <p:spPr>
            <a:xfrm>
              <a:off x="3353350" y="1635650"/>
              <a:ext cx="161225" cy="60525"/>
            </a:xfrm>
            <a:custGeom>
              <a:avLst/>
              <a:gdLst/>
              <a:ahLst/>
              <a:cxnLst/>
              <a:rect l="l" t="t" r="r" b="b"/>
              <a:pathLst>
                <a:path w="6449" h="2421" extrusionOk="0">
                  <a:moveTo>
                    <a:pt x="6015" y="69"/>
                  </a:moveTo>
                  <a:lnTo>
                    <a:pt x="5034" y="1"/>
                  </a:lnTo>
                  <a:lnTo>
                    <a:pt x="3995" y="423"/>
                  </a:lnTo>
                  <a:lnTo>
                    <a:pt x="3265" y="206"/>
                  </a:lnTo>
                  <a:lnTo>
                    <a:pt x="2283" y="640"/>
                  </a:lnTo>
                  <a:lnTo>
                    <a:pt x="1439" y="92"/>
                  </a:lnTo>
                  <a:lnTo>
                    <a:pt x="514" y="206"/>
                  </a:lnTo>
                  <a:lnTo>
                    <a:pt x="1" y="731"/>
                  </a:lnTo>
                  <a:lnTo>
                    <a:pt x="1245" y="925"/>
                  </a:lnTo>
                  <a:lnTo>
                    <a:pt x="1222" y="1154"/>
                  </a:lnTo>
                  <a:lnTo>
                    <a:pt x="115" y="1302"/>
                  </a:lnTo>
                  <a:lnTo>
                    <a:pt x="1370" y="1690"/>
                  </a:lnTo>
                  <a:lnTo>
                    <a:pt x="708" y="2044"/>
                  </a:lnTo>
                  <a:lnTo>
                    <a:pt x="2386" y="2306"/>
                  </a:lnTo>
                  <a:lnTo>
                    <a:pt x="3185" y="2420"/>
                  </a:lnTo>
                  <a:lnTo>
                    <a:pt x="3733" y="2272"/>
                  </a:lnTo>
                  <a:lnTo>
                    <a:pt x="5581" y="1724"/>
                  </a:lnTo>
                  <a:lnTo>
                    <a:pt x="6449" y="1119"/>
                  </a:lnTo>
                  <a:lnTo>
                    <a:pt x="5821" y="57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2" name="Google Shape;3262;p38"/>
            <p:cNvSpPr/>
            <p:nvPr/>
          </p:nvSpPr>
          <p:spPr>
            <a:xfrm>
              <a:off x="4377875" y="2357200"/>
              <a:ext cx="26000" cy="85600"/>
            </a:xfrm>
            <a:custGeom>
              <a:avLst/>
              <a:gdLst/>
              <a:ahLst/>
              <a:cxnLst/>
              <a:rect l="l" t="t" r="r" b="b"/>
              <a:pathLst>
                <a:path w="1040" h="3424" extrusionOk="0">
                  <a:moveTo>
                    <a:pt x="1005" y="0"/>
                  </a:moveTo>
                  <a:lnTo>
                    <a:pt x="800" y="23"/>
                  </a:lnTo>
                  <a:lnTo>
                    <a:pt x="743" y="171"/>
                  </a:lnTo>
                  <a:lnTo>
                    <a:pt x="480" y="171"/>
                  </a:lnTo>
                  <a:lnTo>
                    <a:pt x="469" y="194"/>
                  </a:lnTo>
                  <a:lnTo>
                    <a:pt x="389" y="423"/>
                  </a:lnTo>
                  <a:lnTo>
                    <a:pt x="298" y="1107"/>
                  </a:lnTo>
                  <a:lnTo>
                    <a:pt x="149" y="1518"/>
                  </a:lnTo>
                  <a:lnTo>
                    <a:pt x="206" y="1575"/>
                  </a:lnTo>
                  <a:lnTo>
                    <a:pt x="1" y="1872"/>
                  </a:lnTo>
                  <a:lnTo>
                    <a:pt x="1" y="1872"/>
                  </a:lnTo>
                  <a:lnTo>
                    <a:pt x="560" y="3184"/>
                  </a:lnTo>
                  <a:lnTo>
                    <a:pt x="663" y="3424"/>
                  </a:lnTo>
                  <a:lnTo>
                    <a:pt x="903" y="1975"/>
                  </a:lnTo>
                  <a:lnTo>
                    <a:pt x="845" y="1632"/>
                  </a:lnTo>
                  <a:lnTo>
                    <a:pt x="503" y="1746"/>
                  </a:lnTo>
                  <a:lnTo>
                    <a:pt x="515" y="1507"/>
                  </a:lnTo>
                  <a:lnTo>
                    <a:pt x="686" y="1393"/>
                  </a:lnTo>
                  <a:lnTo>
                    <a:pt x="492" y="1290"/>
                  </a:lnTo>
                  <a:lnTo>
                    <a:pt x="583" y="674"/>
                  </a:lnTo>
                  <a:lnTo>
                    <a:pt x="868" y="799"/>
                  </a:lnTo>
                  <a:lnTo>
                    <a:pt x="971" y="514"/>
                  </a:lnTo>
                  <a:lnTo>
                    <a:pt x="960" y="514"/>
                  </a:lnTo>
                  <a:lnTo>
                    <a:pt x="1039" y="37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3" name="Google Shape;3263;p38"/>
            <p:cNvSpPr/>
            <p:nvPr/>
          </p:nvSpPr>
          <p:spPr>
            <a:xfrm>
              <a:off x="3842650" y="2045925"/>
              <a:ext cx="219725" cy="234550"/>
            </a:xfrm>
            <a:custGeom>
              <a:avLst/>
              <a:gdLst/>
              <a:ahLst/>
              <a:cxnLst/>
              <a:rect l="l" t="t" r="r" b="b"/>
              <a:pathLst>
                <a:path w="8789" h="9382" extrusionOk="0">
                  <a:moveTo>
                    <a:pt x="6722" y="7909"/>
                  </a:moveTo>
                  <a:lnTo>
                    <a:pt x="6152" y="7978"/>
                  </a:lnTo>
                  <a:lnTo>
                    <a:pt x="5399" y="8080"/>
                  </a:lnTo>
                  <a:lnTo>
                    <a:pt x="4520" y="7989"/>
                  </a:lnTo>
                  <a:lnTo>
                    <a:pt x="4440" y="8480"/>
                  </a:lnTo>
                  <a:lnTo>
                    <a:pt x="5501" y="8948"/>
                  </a:lnTo>
                  <a:lnTo>
                    <a:pt x="5889" y="9050"/>
                  </a:lnTo>
                  <a:lnTo>
                    <a:pt x="6494" y="9381"/>
                  </a:lnTo>
                  <a:lnTo>
                    <a:pt x="6620" y="8913"/>
                  </a:lnTo>
                  <a:lnTo>
                    <a:pt x="6494" y="8628"/>
                  </a:lnTo>
                  <a:close/>
                  <a:moveTo>
                    <a:pt x="1907" y="5205"/>
                  </a:moveTo>
                  <a:lnTo>
                    <a:pt x="1553" y="5478"/>
                  </a:lnTo>
                  <a:lnTo>
                    <a:pt x="1153" y="5433"/>
                  </a:lnTo>
                  <a:lnTo>
                    <a:pt x="1336" y="5946"/>
                  </a:lnTo>
                  <a:lnTo>
                    <a:pt x="1393" y="7030"/>
                  </a:lnTo>
                  <a:lnTo>
                    <a:pt x="1690" y="7282"/>
                  </a:lnTo>
                  <a:lnTo>
                    <a:pt x="1975" y="6973"/>
                  </a:lnTo>
                  <a:lnTo>
                    <a:pt x="2329" y="7030"/>
                  </a:lnTo>
                  <a:lnTo>
                    <a:pt x="2386" y="5832"/>
                  </a:lnTo>
                  <a:close/>
                  <a:moveTo>
                    <a:pt x="3949" y="320"/>
                  </a:moveTo>
                  <a:lnTo>
                    <a:pt x="3767" y="1"/>
                  </a:lnTo>
                  <a:lnTo>
                    <a:pt x="3082" y="160"/>
                  </a:lnTo>
                  <a:lnTo>
                    <a:pt x="3014" y="332"/>
                  </a:lnTo>
                  <a:lnTo>
                    <a:pt x="2568" y="206"/>
                  </a:lnTo>
                  <a:lnTo>
                    <a:pt x="2523" y="560"/>
                  </a:lnTo>
                  <a:lnTo>
                    <a:pt x="2226" y="720"/>
                  </a:lnTo>
                  <a:lnTo>
                    <a:pt x="1678" y="605"/>
                  </a:lnTo>
                  <a:lnTo>
                    <a:pt x="1553" y="959"/>
                  </a:lnTo>
                  <a:lnTo>
                    <a:pt x="1210" y="982"/>
                  </a:lnTo>
                  <a:lnTo>
                    <a:pt x="1085" y="845"/>
                  </a:lnTo>
                  <a:lnTo>
                    <a:pt x="697" y="1142"/>
                  </a:lnTo>
                  <a:lnTo>
                    <a:pt x="354" y="1187"/>
                  </a:lnTo>
                  <a:lnTo>
                    <a:pt x="46" y="1005"/>
                  </a:lnTo>
                  <a:lnTo>
                    <a:pt x="12" y="1245"/>
                  </a:lnTo>
                  <a:lnTo>
                    <a:pt x="240" y="1587"/>
                  </a:lnTo>
                  <a:lnTo>
                    <a:pt x="1" y="1838"/>
                  </a:lnTo>
                  <a:lnTo>
                    <a:pt x="218" y="2523"/>
                  </a:lnTo>
                  <a:lnTo>
                    <a:pt x="594" y="2637"/>
                  </a:lnTo>
                  <a:lnTo>
                    <a:pt x="526" y="3025"/>
                  </a:lnTo>
                  <a:lnTo>
                    <a:pt x="822" y="2956"/>
                  </a:lnTo>
                  <a:lnTo>
                    <a:pt x="1222" y="2557"/>
                  </a:lnTo>
                  <a:lnTo>
                    <a:pt x="1553" y="2431"/>
                  </a:lnTo>
                  <a:lnTo>
                    <a:pt x="2158" y="2728"/>
                  </a:lnTo>
                  <a:lnTo>
                    <a:pt x="2523" y="2831"/>
                  </a:lnTo>
                  <a:lnTo>
                    <a:pt x="2797" y="3687"/>
                  </a:lnTo>
                  <a:lnTo>
                    <a:pt x="3310" y="4200"/>
                  </a:lnTo>
                  <a:lnTo>
                    <a:pt x="4006" y="4771"/>
                  </a:lnTo>
                  <a:lnTo>
                    <a:pt x="4611" y="5170"/>
                  </a:lnTo>
                  <a:lnTo>
                    <a:pt x="5159" y="5227"/>
                  </a:lnTo>
                  <a:lnTo>
                    <a:pt x="5490" y="5581"/>
                  </a:lnTo>
                  <a:lnTo>
                    <a:pt x="5981" y="5752"/>
                  </a:lnTo>
                  <a:lnTo>
                    <a:pt x="6220" y="6140"/>
                  </a:lnTo>
                  <a:lnTo>
                    <a:pt x="6528" y="6254"/>
                  </a:lnTo>
                  <a:lnTo>
                    <a:pt x="6791" y="6711"/>
                  </a:lnTo>
                  <a:lnTo>
                    <a:pt x="7122" y="7236"/>
                  </a:lnTo>
                  <a:lnTo>
                    <a:pt x="6962" y="7418"/>
                  </a:lnTo>
                  <a:lnTo>
                    <a:pt x="6848" y="7921"/>
                  </a:lnTo>
                  <a:lnTo>
                    <a:pt x="6859" y="8206"/>
                  </a:lnTo>
                  <a:lnTo>
                    <a:pt x="7156" y="8137"/>
                  </a:lnTo>
                  <a:lnTo>
                    <a:pt x="7521" y="7339"/>
                  </a:lnTo>
                  <a:lnTo>
                    <a:pt x="7818" y="7282"/>
                  </a:lnTo>
                  <a:lnTo>
                    <a:pt x="7875" y="6802"/>
                  </a:lnTo>
                  <a:lnTo>
                    <a:pt x="7316" y="6483"/>
                  </a:lnTo>
                  <a:lnTo>
                    <a:pt x="7590" y="5889"/>
                  </a:lnTo>
                  <a:lnTo>
                    <a:pt x="8229" y="6038"/>
                  </a:lnTo>
                  <a:lnTo>
                    <a:pt x="8674" y="6460"/>
                  </a:lnTo>
                  <a:lnTo>
                    <a:pt x="8788" y="6140"/>
                  </a:lnTo>
                  <a:lnTo>
                    <a:pt x="8697" y="5969"/>
                  </a:lnTo>
                  <a:lnTo>
                    <a:pt x="8035" y="5513"/>
                  </a:lnTo>
                  <a:lnTo>
                    <a:pt x="7476" y="5239"/>
                  </a:lnTo>
                  <a:lnTo>
                    <a:pt x="6791" y="4908"/>
                  </a:lnTo>
                  <a:lnTo>
                    <a:pt x="6985" y="4737"/>
                  </a:lnTo>
                  <a:lnTo>
                    <a:pt x="6791" y="4543"/>
                  </a:lnTo>
                  <a:lnTo>
                    <a:pt x="6220" y="4554"/>
                  </a:lnTo>
                  <a:lnTo>
                    <a:pt x="5364" y="3835"/>
                  </a:lnTo>
                  <a:lnTo>
                    <a:pt x="4954" y="3116"/>
                  </a:lnTo>
                  <a:lnTo>
                    <a:pt x="4246" y="2671"/>
                  </a:lnTo>
                  <a:lnTo>
                    <a:pt x="3972" y="2226"/>
                  </a:lnTo>
                  <a:lnTo>
                    <a:pt x="4052" y="1975"/>
                  </a:lnTo>
                  <a:lnTo>
                    <a:pt x="3995" y="1541"/>
                  </a:lnTo>
                  <a:lnTo>
                    <a:pt x="4543" y="1233"/>
                  </a:lnTo>
                  <a:lnTo>
                    <a:pt x="5136" y="1359"/>
                  </a:lnTo>
                  <a:lnTo>
                    <a:pt x="4931" y="971"/>
                  </a:lnTo>
                  <a:lnTo>
                    <a:pt x="4976" y="54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4" name="Google Shape;3264;p38"/>
            <p:cNvSpPr/>
            <p:nvPr/>
          </p:nvSpPr>
          <p:spPr>
            <a:xfrm>
              <a:off x="2174750" y="2691850"/>
              <a:ext cx="41400" cy="18575"/>
            </a:xfrm>
            <a:custGeom>
              <a:avLst/>
              <a:gdLst/>
              <a:ahLst/>
              <a:cxnLst/>
              <a:rect l="l" t="t" r="r" b="b"/>
              <a:pathLst>
                <a:path w="1656" h="743" extrusionOk="0">
                  <a:moveTo>
                    <a:pt x="1097" y="594"/>
                  </a:moveTo>
                  <a:lnTo>
                    <a:pt x="1656" y="583"/>
                  </a:lnTo>
                  <a:lnTo>
                    <a:pt x="1542" y="332"/>
                  </a:lnTo>
                  <a:lnTo>
                    <a:pt x="1154" y="115"/>
                  </a:lnTo>
                  <a:lnTo>
                    <a:pt x="629" y="24"/>
                  </a:lnTo>
                  <a:lnTo>
                    <a:pt x="446" y="1"/>
                  </a:lnTo>
                  <a:lnTo>
                    <a:pt x="104" y="58"/>
                  </a:lnTo>
                  <a:lnTo>
                    <a:pt x="1" y="263"/>
                  </a:lnTo>
                  <a:lnTo>
                    <a:pt x="412" y="594"/>
                  </a:lnTo>
                  <a:lnTo>
                    <a:pt x="834" y="74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5" name="Google Shape;3265;p38"/>
            <p:cNvSpPr/>
            <p:nvPr/>
          </p:nvSpPr>
          <p:spPr>
            <a:xfrm>
              <a:off x="4394425" y="2355200"/>
              <a:ext cx="75350" cy="94450"/>
            </a:xfrm>
            <a:custGeom>
              <a:avLst/>
              <a:gdLst/>
              <a:ahLst/>
              <a:cxnLst/>
              <a:rect l="l" t="t" r="r" b="b"/>
              <a:pathLst>
                <a:path w="3014" h="3778" extrusionOk="0">
                  <a:moveTo>
                    <a:pt x="3014" y="1096"/>
                  </a:moveTo>
                  <a:lnTo>
                    <a:pt x="2580" y="0"/>
                  </a:lnTo>
                  <a:lnTo>
                    <a:pt x="1211" y="959"/>
                  </a:lnTo>
                  <a:lnTo>
                    <a:pt x="309" y="594"/>
                  </a:lnTo>
                  <a:lnTo>
                    <a:pt x="206" y="879"/>
                  </a:lnTo>
                  <a:lnTo>
                    <a:pt x="263" y="1438"/>
                  </a:lnTo>
                  <a:lnTo>
                    <a:pt x="183" y="1712"/>
                  </a:lnTo>
                  <a:lnTo>
                    <a:pt x="241" y="2055"/>
                  </a:lnTo>
                  <a:lnTo>
                    <a:pt x="1" y="3504"/>
                  </a:lnTo>
                  <a:lnTo>
                    <a:pt x="35" y="3629"/>
                  </a:lnTo>
                  <a:lnTo>
                    <a:pt x="914" y="3778"/>
                  </a:lnTo>
                  <a:lnTo>
                    <a:pt x="1211" y="3492"/>
                  </a:lnTo>
                  <a:lnTo>
                    <a:pt x="1370" y="3162"/>
                  </a:lnTo>
                  <a:lnTo>
                    <a:pt x="1941" y="3047"/>
                  </a:lnTo>
                  <a:lnTo>
                    <a:pt x="2032" y="2739"/>
                  </a:lnTo>
                  <a:lnTo>
                    <a:pt x="2283" y="2591"/>
                  </a:lnTo>
                  <a:lnTo>
                    <a:pt x="1405" y="1678"/>
                  </a:lnTo>
                  <a:lnTo>
                    <a:pt x="2888" y="123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6" name="Google Shape;3266;p38"/>
            <p:cNvSpPr/>
            <p:nvPr/>
          </p:nvSpPr>
          <p:spPr>
            <a:xfrm>
              <a:off x="6182725" y="2080450"/>
              <a:ext cx="189475" cy="327850"/>
            </a:xfrm>
            <a:custGeom>
              <a:avLst/>
              <a:gdLst/>
              <a:ahLst/>
              <a:cxnLst/>
              <a:rect l="l" t="t" r="r" b="b"/>
              <a:pathLst>
                <a:path w="7579" h="13114" extrusionOk="0">
                  <a:moveTo>
                    <a:pt x="3652" y="10271"/>
                  </a:moveTo>
                  <a:lnTo>
                    <a:pt x="3013" y="10089"/>
                  </a:lnTo>
                  <a:lnTo>
                    <a:pt x="2854" y="10477"/>
                  </a:lnTo>
                  <a:lnTo>
                    <a:pt x="2386" y="10363"/>
                  </a:lnTo>
                  <a:lnTo>
                    <a:pt x="2203" y="10899"/>
                  </a:lnTo>
                  <a:lnTo>
                    <a:pt x="2374" y="11333"/>
                  </a:lnTo>
                  <a:lnTo>
                    <a:pt x="2968" y="11584"/>
                  </a:lnTo>
                  <a:lnTo>
                    <a:pt x="2956" y="11059"/>
                  </a:lnTo>
                  <a:lnTo>
                    <a:pt x="3253" y="10842"/>
                  </a:lnTo>
                  <a:lnTo>
                    <a:pt x="3698" y="11150"/>
                  </a:lnTo>
                  <a:lnTo>
                    <a:pt x="3881" y="10591"/>
                  </a:lnTo>
                  <a:close/>
                  <a:moveTo>
                    <a:pt x="7133" y="7521"/>
                  </a:moveTo>
                  <a:lnTo>
                    <a:pt x="6620" y="6562"/>
                  </a:lnTo>
                  <a:lnTo>
                    <a:pt x="6814" y="5649"/>
                  </a:lnTo>
                  <a:lnTo>
                    <a:pt x="6414" y="4908"/>
                  </a:lnTo>
                  <a:lnTo>
                    <a:pt x="5250" y="3675"/>
                  </a:lnTo>
                  <a:lnTo>
                    <a:pt x="4565" y="3846"/>
                  </a:lnTo>
                  <a:lnTo>
                    <a:pt x="4600" y="4394"/>
                  </a:lnTo>
                  <a:lnTo>
                    <a:pt x="5330" y="5410"/>
                  </a:lnTo>
                  <a:lnTo>
                    <a:pt x="5467" y="6540"/>
                  </a:lnTo>
                  <a:lnTo>
                    <a:pt x="5227" y="6893"/>
                  </a:lnTo>
                  <a:lnTo>
                    <a:pt x="4588" y="7818"/>
                  </a:lnTo>
                  <a:lnTo>
                    <a:pt x="3869" y="7384"/>
                  </a:lnTo>
                  <a:lnTo>
                    <a:pt x="3869" y="9016"/>
                  </a:lnTo>
                  <a:lnTo>
                    <a:pt x="2968" y="8833"/>
                  </a:lnTo>
                  <a:lnTo>
                    <a:pt x="1598" y="9107"/>
                  </a:lnTo>
                  <a:lnTo>
                    <a:pt x="1336" y="9735"/>
                  </a:lnTo>
                  <a:lnTo>
                    <a:pt x="777" y="10203"/>
                  </a:lnTo>
                  <a:lnTo>
                    <a:pt x="617" y="10774"/>
                  </a:lnTo>
                  <a:lnTo>
                    <a:pt x="1" y="11059"/>
                  </a:lnTo>
                  <a:lnTo>
                    <a:pt x="571" y="11675"/>
                  </a:lnTo>
                  <a:lnTo>
                    <a:pt x="1165" y="11938"/>
                  </a:lnTo>
                  <a:lnTo>
                    <a:pt x="1290" y="12759"/>
                  </a:lnTo>
                  <a:lnTo>
                    <a:pt x="1792" y="13113"/>
                  </a:lnTo>
                  <a:lnTo>
                    <a:pt x="2146" y="12725"/>
                  </a:lnTo>
                  <a:lnTo>
                    <a:pt x="2032" y="11184"/>
                  </a:lnTo>
                  <a:lnTo>
                    <a:pt x="993" y="10511"/>
                  </a:lnTo>
                  <a:lnTo>
                    <a:pt x="1861" y="10500"/>
                  </a:lnTo>
                  <a:lnTo>
                    <a:pt x="2568" y="10077"/>
                  </a:lnTo>
                  <a:lnTo>
                    <a:pt x="3801" y="9872"/>
                  </a:lnTo>
                  <a:lnTo>
                    <a:pt x="4143" y="10557"/>
                  </a:lnTo>
                  <a:lnTo>
                    <a:pt x="4794" y="10899"/>
                  </a:lnTo>
                  <a:lnTo>
                    <a:pt x="5421" y="9861"/>
                  </a:lnTo>
                  <a:lnTo>
                    <a:pt x="6722" y="9804"/>
                  </a:lnTo>
                  <a:lnTo>
                    <a:pt x="7498" y="9370"/>
                  </a:lnTo>
                  <a:lnTo>
                    <a:pt x="7578" y="8719"/>
                  </a:lnTo>
                  <a:lnTo>
                    <a:pt x="7224" y="8263"/>
                  </a:lnTo>
                  <a:close/>
                  <a:moveTo>
                    <a:pt x="5456" y="1210"/>
                  </a:moveTo>
                  <a:lnTo>
                    <a:pt x="4702" y="913"/>
                  </a:lnTo>
                  <a:lnTo>
                    <a:pt x="3219" y="0"/>
                  </a:lnTo>
                  <a:lnTo>
                    <a:pt x="3481" y="685"/>
                  </a:lnTo>
                  <a:lnTo>
                    <a:pt x="4098" y="1906"/>
                  </a:lnTo>
                  <a:lnTo>
                    <a:pt x="3356" y="1952"/>
                  </a:lnTo>
                  <a:lnTo>
                    <a:pt x="3447" y="2625"/>
                  </a:lnTo>
                  <a:lnTo>
                    <a:pt x="4098" y="3493"/>
                  </a:lnTo>
                  <a:lnTo>
                    <a:pt x="4908" y="3493"/>
                  </a:lnTo>
                  <a:lnTo>
                    <a:pt x="4680" y="2523"/>
                  </a:lnTo>
                  <a:lnTo>
                    <a:pt x="6220" y="3127"/>
                  </a:lnTo>
                  <a:lnTo>
                    <a:pt x="6277" y="2260"/>
                  </a:lnTo>
                  <a:lnTo>
                    <a:pt x="7190" y="2009"/>
                  </a:lnTo>
                  <a:lnTo>
                    <a:pt x="6334" y="1028"/>
                  </a:lnTo>
                  <a:lnTo>
                    <a:pt x="6095" y="140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7" name="Google Shape;3267;p38"/>
            <p:cNvSpPr/>
            <p:nvPr/>
          </p:nvSpPr>
          <p:spPr>
            <a:xfrm>
              <a:off x="4538525" y="1865050"/>
              <a:ext cx="710700" cy="323275"/>
            </a:xfrm>
            <a:custGeom>
              <a:avLst/>
              <a:gdLst/>
              <a:ahLst/>
              <a:cxnLst/>
              <a:rect l="l" t="t" r="r" b="b"/>
              <a:pathLst>
                <a:path w="28428" h="12931" extrusionOk="0">
                  <a:moveTo>
                    <a:pt x="14688" y="194"/>
                  </a:moveTo>
                  <a:lnTo>
                    <a:pt x="13409" y="0"/>
                  </a:lnTo>
                  <a:lnTo>
                    <a:pt x="12964" y="365"/>
                  </a:lnTo>
                  <a:lnTo>
                    <a:pt x="11424" y="674"/>
                  </a:lnTo>
                  <a:lnTo>
                    <a:pt x="11184" y="890"/>
                  </a:lnTo>
                  <a:lnTo>
                    <a:pt x="8787" y="1187"/>
                  </a:lnTo>
                  <a:lnTo>
                    <a:pt x="8582" y="1484"/>
                  </a:lnTo>
                  <a:lnTo>
                    <a:pt x="9301" y="2066"/>
                  </a:lnTo>
                  <a:lnTo>
                    <a:pt x="8742" y="2294"/>
                  </a:lnTo>
                  <a:lnTo>
                    <a:pt x="8947" y="2545"/>
                  </a:lnTo>
                  <a:lnTo>
                    <a:pt x="8445" y="2956"/>
                  </a:lnTo>
                  <a:lnTo>
                    <a:pt x="9780" y="3549"/>
                  </a:lnTo>
                  <a:lnTo>
                    <a:pt x="9757" y="3983"/>
                  </a:lnTo>
                  <a:lnTo>
                    <a:pt x="8765" y="3937"/>
                  </a:lnTo>
                  <a:lnTo>
                    <a:pt x="8650" y="4200"/>
                  </a:lnTo>
                  <a:lnTo>
                    <a:pt x="7612" y="3743"/>
                  </a:lnTo>
                  <a:lnTo>
                    <a:pt x="6528" y="3766"/>
                  </a:lnTo>
                  <a:lnTo>
                    <a:pt x="5912" y="4120"/>
                  </a:lnTo>
                  <a:lnTo>
                    <a:pt x="4976" y="3778"/>
                  </a:lnTo>
                  <a:lnTo>
                    <a:pt x="3275" y="3173"/>
                  </a:lnTo>
                  <a:lnTo>
                    <a:pt x="2203" y="3196"/>
                  </a:lnTo>
                  <a:lnTo>
                    <a:pt x="1050" y="4143"/>
                  </a:lnTo>
                  <a:lnTo>
                    <a:pt x="1153" y="4793"/>
                  </a:lnTo>
                  <a:lnTo>
                    <a:pt x="297" y="4280"/>
                  </a:lnTo>
                  <a:lnTo>
                    <a:pt x="0" y="5250"/>
                  </a:lnTo>
                  <a:lnTo>
                    <a:pt x="240" y="5421"/>
                  </a:lnTo>
                  <a:lnTo>
                    <a:pt x="0" y="6094"/>
                  </a:lnTo>
                  <a:lnTo>
                    <a:pt x="753" y="6711"/>
                  </a:lnTo>
                  <a:lnTo>
                    <a:pt x="1267" y="6676"/>
                  </a:lnTo>
                  <a:lnTo>
                    <a:pt x="1860" y="7258"/>
                  </a:lnTo>
                  <a:lnTo>
                    <a:pt x="1894" y="7715"/>
                  </a:lnTo>
                  <a:lnTo>
                    <a:pt x="2294" y="7863"/>
                  </a:lnTo>
                  <a:lnTo>
                    <a:pt x="2922" y="7681"/>
                  </a:lnTo>
                  <a:lnTo>
                    <a:pt x="3629" y="7293"/>
                  </a:lnTo>
                  <a:lnTo>
                    <a:pt x="4302" y="7509"/>
                  </a:lnTo>
                  <a:lnTo>
                    <a:pt x="4999" y="7464"/>
                  </a:lnTo>
                  <a:lnTo>
                    <a:pt x="5272" y="8023"/>
                  </a:lnTo>
                  <a:lnTo>
                    <a:pt x="5364" y="8879"/>
                  </a:lnTo>
                  <a:lnTo>
                    <a:pt x="4702" y="8742"/>
                  </a:lnTo>
                  <a:lnTo>
                    <a:pt x="4131" y="8890"/>
                  </a:lnTo>
                  <a:lnTo>
                    <a:pt x="4257" y="9529"/>
                  </a:lnTo>
                  <a:lnTo>
                    <a:pt x="3549" y="9450"/>
                  </a:lnTo>
                  <a:lnTo>
                    <a:pt x="3629" y="9735"/>
                  </a:lnTo>
                  <a:lnTo>
                    <a:pt x="4086" y="9963"/>
                  </a:lnTo>
                  <a:lnTo>
                    <a:pt x="4622" y="10739"/>
                  </a:lnTo>
                  <a:lnTo>
                    <a:pt x="5535" y="11047"/>
                  </a:lnTo>
                  <a:lnTo>
                    <a:pt x="5740" y="11344"/>
                  </a:lnTo>
                  <a:lnTo>
                    <a:pt x="5649" y="11709"/>
                  </a:lnTo>
                  <a:lnTo>
                    <a:pt x="5740" y="11926"/>
                  </a:lnTo>
                  <a:lnTo>
                    <a:pt x="6003" y="11641"/>
                  </a:lnTo>
                  <a:lnTo>
                    <a:pt x="6790" y="11458"/>
                  </a:lnTo>
                  <a:lnTo>
                    <a:pt x="7327" y="11698"/>
                  </a:lnTo>
                  <a:lnTo>
                    <a:pt x="8023" y="12394"/>
                  </a:lnTo>
                  <a:lnTo>
                    <a:pt x="8388" y="12360"/>
                  </a:lnTo>
                  <a:lnTo>
                    <a:pt x="7498" y="9107"/>
                  </a:lnTo>
                  <a:lnTo>
                    <a:pt x="9198" y="8594"/>
                  </a:lnTo>
                  <a:lnTo>
                    <a:pt x="9358" y="8662"/>
                  </a:lnTo>
                  <a:lnTo>
                    <a:pt x="10648" y="9301"/>
                  </a:lnTo>
                  <a:lnTo>
                    <a:pt x="11332" y="9632"/>
                  </a:lnTo>
                  <a:lnTo>
                    <a:pt x="12268" y="10420"/>
                  </a:lnTo>
                  <a:lnTo>
                    <a:pt x="13078" y="10283"/>
                  </a:lnTo>
                  <a:lnTo>
                    <a:pt x="14300" y="10214"/>
                  </a:lnTo>
                  <a:lnTo>
                    <a:pt x="15372" y="10853"/>
                  </a:lnTo>
                  <a:lnTo>
                    <a:pt x="15589" y="11743"/>
                  </a:lnTo>
                  <a:lnTo>
                    <a:pt x="15943" y="11755"/>
                  </a:lnTo>
                  <a:lnTo>
                    <a:pt x="16319" y="12474"/>
                  </a:lnTo>
                  <a:lnTo>
                    <a:pt x="17255" y="12497"/>
                  </a:lnTo>
                  <a:lnTo>
                    <a:pt x="17586" y="12930"/>
                  </a:lnTo>
                  <a:lnTo>
                    <a:pt x="17860" y="12930"/>
                  </a:lnTo>
                  <a:lnTo>
                    <a:pt x="17986" y="12280"/>
                  </a:lnTo>
                  <a:lnTo>
                    <a:pt x="18750" y="11675"/>
                  </a:lnTo>
                  <a:lnTo>
                    <a:pt x="19115" y="11504"/>
                  </a:lnTo>
                  <a:lnTo>
                    <a:pt x="19150" y="11116"/>
                  </a:lnTo>
                  <a:lnTo>
                    <a:pt x="19595" y="11002"/>
                  </a:lnTo>
                  <a:lnTo>
                    <a:pt x="20896" y="11298"/>
                  </a:lnTo>
                  <a:lnTo>
                    <a:pt x="20827" y="10785"/>
                  </a:lnTo>
                  <a:lnTo>
                    <a:pt x="21181" y="10602"/>
                  </a:lnTo>
                  <a:lnTo>
                    <a:pt x="22334" y="10967"/>
                  </a:lnTo>
                  <a:lnTo>
                    <a:pt x="22562" y="10876"/>
                  </a:lnTo>
                  <a:lnTo>
                    <a:pt x="23794" y="10899"/>
                  </a:lnTo>
                  <a:lnTo>
                    <a:pt x="24901" y="10990"/>
                  </a:lnTo>
                  <a:lnTo>
                    <a:pt x="25369" y="11298"/>
                  </a:lnTo>
                  <a:lnTo>
                    <a:pt x="25872" y="11424"/>
                  </a:lnTo>
                  <a:lnTo>
                    <a:pt x="25632" y="10933"/>
                  </a:lnTo>
                  <a:lnTo>
                    <a:pt x="26043" y="10705"/>
                  </a:lnTo>
                  <a:lnTo>
                    <a:pt x="24799" y="9176"/>
                  </a:lnTo>
                  <a:lnTo>
                    <a:pt x="26088" y="8833"/>
                  </a:lnTo>
                  <a:lnTo>
                    <a:pt x="26374" y="8628"/>
                  </a:lnTo>
                  <a:lnTo>
                    <a:pt x="26225" y="7053"/>
                  </a:lnTo>
                  <a:lnTo>
                    <a:pt x="27755" y="7338"/>
                  </a:lnTo>
                  <a:lnTo>
                    <a:pt x="27983" y="6939"/>
                  </a:lnTo>
                  <a:lnTo>
                    <a:pt x="27629" y="6049"/>
                  </a:lnTo>
                  <a:lnTo>
                    <a:pt x="28165" y="5969"/>
                  </a:lnTo>
                  <a:lnTo>
                    <a:pt x="28428" y="5364"/>
                  </a:lnTo>
                  <a:lnTo>
                    <a:pt x="27812" y="4828"/>
                  </a:lnTo>
                  <a:lnTo>
                    <a:pt x="26956" y="4953"/>
                  </a:lnTo>
                  <a:lnTo>
                    <a:pt x="26488" y="4577"/>
                  </a:lnTo>
                  <a:lnTo>
                    <a:pt x="25929" y="4405"/>
                  </a:lnTo>
                  <a:lnTo>
                    <a:pt x="25347" y="3892"/>
                  </a:lnTo>
                  <a:lnTo>
                    <a:pt x="24890" y="3743"/>
                  </a:lnTo>
                  <a:lnTo>
                    <a:pt x="24000" y="3972"/>
                  </a:lnTo>
                  <a:lnTo>
                    <a:pt x="22824" y="3458"/>
                  </a:lnTo>
                  <a:lnTo>
                    <a:pt x="22665" y="3926"/>
                  </a:lnTo>
                  <a:lnTo>
                    <a:pt x="20086" y="1712"/>
                  </a:lnTo>
                  <a:lnTo>
                    <a:pt x="18899" y="1039"/>
                  </a:lnTo>
                  <a:lnTo>
                    <a:pt x="19013" y="776"/>
                  </a:lnTo>
                  <a:lnTo>
                    <a:pt x="17712" y="1587"/>
                  </a:lnTo>
                  <a:lnTo>
                    <a:pt x="17084" y="1644"/>
                  </a:lnTo>
                  <a:lnTo>
                    <a:pt x="16913" y="1176"/>
                  </a:lnTo>
                  <a:lnTo>
                    <a:pt x="15920" y="868"/>
                  </a:lnTo>
                  <a:lnTo>
                    <a:pt x="15304" y="108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8" name="Google Shape;3268;p38"/>
            <p:cNvSpPr/>
            <p:nvPr/>
          </p:nvSpPr>
          <p:spPr>
            <a:xfrm>
              <a:off x="4400700" y="2987150"/>
              <a:ext cx="158675" cy="231125"/>
            </a:xfrm>
            <a:custGeom>
              <a:avLst/>
              <a:gdLst/>
              <a:ahLst/>
              <a:cxnLst/>
              <a:rect l="l" t="t" r="r" b="b"/>
              <a:pathLst>
                <a:path w="6347" h="9245" extrusionOk="0">
                  <a:moveTo>
                    <a:pt x="6346" y="1438"/>
                  </a:moveTo>
                  <a:lnTo>
                    <a:pt x="5810" y="1438"/>
                  </a:lnTo>
                  <a:lnTo>
                    <a:pt x="5479" y="1142"/>
                  </a:lnTo>
                  <a:lnTo>
                    <a:pt x="4748" y="1507"/>
                  </a:lnTo>
                  <a:lnTo>
                    <a:pt x="4520" y="1895"/>
                  </a:lnTo>
                  <a:lnTo>
                    <a:pt x="3984" y="1826"/>
                  </a:lnTo>
                  <a:lnTo>
                    <a:pt x="3813" y="1724"/>
                  </a:lnTo>
                  <a:lnTo>
                    <a:pt x="3630" y="1735"/>
                  </a:lnTo>
                  <a:lnTo>
                    <a:pt x="3368" y="1735"/>
                  </a:lnTo>
                  <a:lnTo>
                    <a:pt x="2340" y="970"/>
                  </a:lnTo>
                  <a:lnTo>
                    <a:pt x="1781" y="970"/>
                  </a:lnTo>
                  <a:lnTo>
                    <a:pt x="1496" y="674"/>
                  </a:lnTo>
                  <a:lnTo>
                    <a:pt x="1496" y="160"/>
                  </a:lnTo>
                  <a:lnTo>
                    <a:pt x="1085" y="0"/>
                  </a:lnTo>
                  <a:lnTo>
                    <a:pt x="549" y="594"/>
                  </a:lnTo>
                  <a:lnTo>
                    <a:pt x="58" y="1142"/>
                  </a:lnTo>
                  <a:lnTo>
                    <a:pt x="446" y="1769"/>
                  </a:lnTo>
                  <a:lnTo>
                    <a:pt x="549" y="2226"/>
                  </a:lnTo>
                  <a:lnTo>
                    <a:pt x="914" y="3264"/>
                  </a:lnTo>
                  <a:lnTo>
                    <a:pt x="617" y="3938"/>
                  </a:lnTo>
                  <a:lnTo>
                    <a:pt x="229" y="4531"/>
                  </a:lnTo>
                  <a:lnTo>
                    <a:pt x="1" y="4908"/>
                  </a:lnTo>
                  <a:lnTo>
                    <a:pt x="1" y="4953"/>
                  </a:lnTo>
                  <a:lnTo>
                    <a:pt x="206" y="5296"/>
                  </a:lnTo>
                  <a:lnTo>
                    <a:pt x="149" y="5957"/>
                  </a:lnTo>
                  <a:lnTo>
                    <a:pt x="3025" y="7818"/>
                  </a:lnTo>
                  <a:lnTo>
                    <a:pt x="3082" y="8343"/>
                  </a:lnTo>
                  <a:lnTo>
                    <a:pt x="4223" y="9244"/>
                  </a:lnTo>
                  <a:lnTo>
                    <a:pt x="4543" y="8947"/>
                  </a:lnTo>
                  <a:lnTo>
                    <a:pt x="4714" y="8343"/>
                  </a:lnTo>
                  <a:lnTo>
                    <a:pt x="4965" y="7977"/>
                  </a:lnTo>
                  <a:lnTo>
                    <a:pt x="5091" y="7327"/>
                  </a:lnTo>
                  <a:lnTo>
                    <a:pt x="5399" y="7270"/>
                  </a:lnTo>
                  <a:lnTo>
                    <a:pt x="5593" y="6893"/>
                  </a:lnTo>
                  <a:lnTo>
                    <a:pt x="6164" y="6528"/>
                  </a:lnTo>
                  <a:lnTo>
                    <a:pt x="5696" y="5775"/>
                  </a:lnTo>
                  <a:lnTo>
                    <a:pt x="5661" y="246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9" name="Google Shape;3269;p38"/>
            <p:cNvSpPr/>
            <p:nvPr/>
          </p:nvSpPr>
          <p:spPr>
            <a:xfrm>
              <a:off x="5005550" y="2130100"/>
              <a:ext cx="179775" cy="89325"/>
            </a:xfrm>
            <a:custGeom>
              <a:avLst/>
              <a:gdLst/>
              <a:ahLst/>
              <a:cxnLst/>
              <a:rect l="l" t="t" r="r" b="b"/>
              <a:pathLst>
                <a:path w="7191" h="3573" extrusionOk="0">
                  <a:moveTo>
                    <a:pt x="7191" y="833"/>
                  </a:moveTo>
                  <a:lnTo>
                    <a:pt x="6688" y="696"/>
                  </a:lnTo>
                  <a:lnTo>
                    <a:pt x="6220" y="388"/>
                  </a:lnTo>
                  <a:lnTo>
                    <a:pt x="5113" y="297"/>
                  </a:lnTo>
                  <a:lnTo>
                    <a:pt x="3881" y="274"/>
                  </a:lnTo>
                  <a:lnTo>
                    <a:pt x="3653" y="377"/>
                  </a:lnTo>
                  <a:lnTo>
                    <a:pt x="2500" y="0"/>
                  </a:lnTo>
                  <a:lnTo>
                    <a:pt x="2146" y="183"/>
                  </a:lnTo>
                  <a:lnTo>
                    <a:pt x="2215" y="696"/>
                  </a:lnTo>
                  <a:lnTo>
                    <a:pt x="914" y="400"/>
                  </a:lnTo>
                  <a:lnTo>
                    <a:pt x="469" y="514"/>
                  </a:lnTo>
                  <a:lnTo>
                    <a:pt x="434" y="902"/>
                  </a:lnTo>
                  <a:lnTo>
                    <a:pt x="686" y="982"/>
                  </a:lnTo>
                  <a:lnTo>
                    <a:pt x="240" y="1575"/>
                  </a:lnTo>
                  <a:lnTo>
                    <a:pt x="902" y="1895"/>
                  </a:lnTo>
                  <a:lnTo>
                    <a:pt x="1359" y="1666"/>
                  </a:lnTo>
                  <a:lnTo>
                    <a:pt x="2375" y="2146"/>
                  </a:lnTo>
                  <a:lnTo>
                    <a:pt x="1633" y="2785"/>
                  </a:lnTo>
                  <a:lnTo>
                    <a:pt x="1039" y="2693"/>
                  </a:lnTo>
                  <a:lnTo>
                    <a:pt x="845" y="2979"/>
                  </a:lnTo>
                  <a:lnTo>
                    <a:pt x="1" y="2830"/>
                  </a:lnTo>
                  <a:lnTo>
                    <a:pt x="92" y="3355"/>
                  </a:lnTo>
                  <a:lnTo>
                    <a:pt x="857" y="3287"/>
                  </a:lnTo>
                  <a:lnTo>
                    <a:pt x="1872" y="3572"/>
                  </a:lnTo>
                  <a:lnTo>
                    <a:pt x="3230" y="3435"/>
                  </a:lnTo>
                  <a:lnTo>
                    <a:pt x="3367" y="3230"/>
                  </a:lnTo>
                  <a:lnTo>
                    <a:pt x="3208" y="3013"/>
                  </a:lnTo>
                  <a:lnTo>
                    <a:pt x="3778" y="2579"/>
                  </a:lnTo>
                  <a:lnTo>
                    <a:pt x="4235" y="2408"/>
                  </a:lnTo>
                  <a:lnTo>
                    <a:pt x="5056" y="2545"/>
                  </a:lnTo>
                  <a:lnTo>
                    <a:pt x="5136" y="1974"/>
                  </a:lnTo>
                  <a:lnTo>
                    <a:pt x="6049" y="1860"/>
                  </a:lnTo>
                  <a:lnTo>
                    <a:pt x="6198" y="1518"/>
                  </a:lnTo>
                  <a:lnTo>
                    <a:pt x="7168" y="102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0" name="Google Shape;3270;p38"/>
            <p:cNvSpPr/>
            <p:nvPr/>
          </p:nvSpPr>
          <p:spPr>
            <a:xfrm>
              <a:off x="5756200" y="2781725"/>
              <a:ext cx="105000" cy="92475"/>
            </a:xfrm>
            <a:custGeom>
              <a:avLst/>
              <a:gdLst/>
              <a:ahLst/>
              <a:cxnLst/>
              <a:rect l="l" t="t" r="r" b="b"/>
              <a:pathLst>
                <a:path w="4200" h="3699" extrusionOk="0">
                  <a:moveTo>
                    <a:pt x="3926" y="332"/>
                  </a:moveTo>
                  <a:lnTo>
                    <a:pt x="3184" y="1"/>
                  </a:lnTo>
                  <a:lnTo>
                    <a:pt x="2899" y="617"/>
                  </a:lnTo>
                  <a:lnTo>
                    <a:pt x="2203" y="274"/>
                  </a:lnTo>
                  <a:lnTo>
                    <a:pt x="1450" y="126"/>
                  </a:lnTo>
                  <a:lnTo>
                    <a:pt x="434" y="309"/>
                  </a:lnTo>
                  <a:lnTo>
                    <a:pt x="0" y="1050"/>
                  </a:lnTo>
                  <a:lnTo>
                    <a:pt x="308" y="2157"/>
                  </a:lnTo>
                  <a:lnTo>
                    <a:pt x="788" y="3093"/>
                  </a:lnTo>
                  <a:lnTo>
                    <a:pt x="1164" y="3561"/>
                  </a:lnTo>
                  <a:lnTo>
                    <a:pt x="1826" y="3698"/>
                  </a:lnTo>
                  <a:lnTo>
                    <a:pt x="2500" y="3333"/>
                  </a:lnTo>
                  <a:lnTo>
                    <a:pt x="3333" y="3264"/>
                  </a:lnTo>
                  <a:lnTo>
                    <a:pt x="2933" y="2728"/>
                  </a:lnTo>
                  <a:lnTo>
                    <a:pt x="4200" y="2021"/>
                  </a:lnTo>
                  <a:lnTo>
                    <a:pt x="4189" y="92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1" name="Google Shape;3271;p38"/>
            <p:cNvSpPr/>
            <p:nvPr/>
          </p:nvSpPr>
          <p:spPr>
            <a:xfrm>
              <a:off x="6077175" y="2234525"/>
              <a:ext cx="84175" cy="97575"/>
            </a:xfrm>
            <a:custGeom>
              <a:avLst/>
              <a:gdLst/>
              <a:ahLst/>
              <a:cxnLst/>
              <a:rect l="l" t="t" r="r" b="b"/>
              <a:pathLst>
                <a:path w="3367" h="3903" extrusionOk="0">
                  <a:moveTo>
                    <a:pt x="0" y="799"/>
                  </a:moveTo>
                  <a:lnTo>
                    <a:pt x="890" y="1586"/>
                  </a:lnTo>
                  <a:lnTo>
                    <a:pt x="399" y="1746"/>
                  </a:lnTo>
                  <a:lnTo>
                    <a:pt x="1141" y="2716"/>
                  </a:lnTo>
                  <a:lnTo>
                    <a:pt x="1301" y="3401"/>
                  </a:lnTo>
                  <a:lnTo>
                    <a:pt x="1598" y="3903"/>
                  </a:lnTo>
                  <a:lnTo>
                    <a:pt x="2237" y="3823"/>
                  </a:lnTo>
                  <a:lnTo>
                    <a:pt x="2693" y="3446"/>
                  </a:lnTo>
                  <a:lnTo>
                    <a:pt x="3298" y="3275"/>
                  </a:lnTo>
                  <a:lnTo>
                    <a:pt x="3367" y="2762"/>
                  </a:lnTo>
                  <a:lnTo>
                    <a:pt x="2887" y="1689"/>
                  </a:lnTo>
                  <a:lnTo>
                    <a:pt x="2408" y="1084"/>
                  </a:lnTo>
                  <a:lnTo>
                    <a:pt x="1244" y="0"/>
                  </a:lnTo>
                  <a:lnTo>
                    <a:pt x="1255" y="228"/>
                  </a:lnTo>
                  <a:lnTo>
                    <a:pt x="959" y="285"/>
                  </a:lnTo>
                  <a:lnTo>
                    <a:pt x="457" y="331"/>
                  </a:lnTo>
                  <a:lnTo>
                    <a:pt x="354" y="742"/>
                  </a:lnTo>
                  <a:lnTo>
                    <a:pt x="11" y="71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2" name="Google Shape;3272;p38"/>
            <p:cNvSpPr/>
            <p:nvPr/>
          </p:nvSpPr>
          <p:spPr>
            <a:xfrm>
              <a:off x="4620100" y="2429950"/>
              <a:ext cx="37125" cy="35125"/>
            </a:xfrm>
            <a:custGeom>
              <a:avLst/>
              <a:gdLst/>
              <a:ahLst/>
              <a:cxnLst/>
              <a:rect l="l" t="t" r="r" b="b"/>
              <a:pathLst>
                <a:path w="1485" h="1405" extrusionOk="0">
                  <a:moveTo>
                    <a:pt x="982" y="80"/>
                  </a:moveTo>
                  <a:lnTo>
                    <a:pt x="457" y="0"/>
                  </a:lnTo>
                  <a:lnTo>
                    <a:pt x="1" y="879"/>
                  </a:lnTo>
                  <a:lnTo>
                    <a:pt x="697" y="959"/>
                  </a:lnTo>
                  <a:lnTo>
                    <a:pt x="937" y="1404"/>
                  </a:lnTo>
                  <a:lnTo>
                    <a:pt x="1485" y="1370"/>
                  </a:lnTo>
                  <a:lnTo>
                    <a:pt x="1142" y="685"/>
                  </a:lnTo>
                  <a:lnTo>
                    <a:pt x="1176" y="48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3" name="Google Shape;3273;p38"/>
            <p:cNvSpPr/>
            <p:nvPr/>
          </p:nvSpPr>
          <p:spPr>
            <a:xfrm>
              <a:off x="5691150" y="2602275"/>
              <a:ext cx="164075" cy="194600"/>
            </a:xfrm>
            <a:custGeom>
              <a:avLst/>
              <a:gdLst/>
              <a:ahLst/>
              <a:cxnLst/>
              <a:rect l="l" t="t" r="r" b="b"/>
              <a:pathLst>
                <a:path w="6563" h="7784" extrusionOk="0">
                  <a:moveTo>
                    <a:pt x="6528" y="7510"/>
                  </a:moveTo>
                  <a:lnTo>
                    <a:pt x="6562" y="6597"/>
                  </a:lnTo>
                  <a:lnTo>
                    <a:pt x="6277" y="5946"/>
                  </a:lnTo>
                  <a:lnTo>
                    <a:pt x="5592" y="5318"/>
                  </a:lnTo>
                  <a:lnTo>
                    <a:pt x="4976" y="4520"/>
                  </a:lnTo>
                  <a:lnTo>
                    <a:pt x="4166" y="3458"/>
                  </a:lnTo>
                  <a:lnTo>
                    <a:pt x="3116" y="2910"/>
                  </a:lnTo>
                  <a:lnTo>
                    <a:pt x="3310" y="2579"/>
                  </a:lnTo>
                  <a:lnTo>
                    <a:pt x="3778" y="2340"/>
                  </a:lnTo>
                  <a:lnTo>
                    <a:pt x="3344" y="1552"/>
                  </a:lnTo>
                  <a:lnTo>
                    <a:pt x="2374" y="1541"/>
                  </a:lnTo>
                  <a:lnTo>
                    <a:pt x="1895" y="731"/>
                  </a:lnTo>
                  <a:lnTo>
                    <a:pt x="1324" y="0"/>
                  </a:lnTo>
                  <a:lnTo>
                    <a:pt x="936" y="149"/>
                  </a:lnTo>
                  <a:lnTo>
                    <a:pt x="1210" y="1176"/>
                  </a:lnTo>
                  <a:lnTo>
                    <a:pt x="799" y="1153"/>
                  </a:lnTo>
                  <a:lnTo>
                    <a:pt x="696" y="936"/>
                  </a:lnTo>
                  <a:lnTo>
                    <a:pt x="114" y="1530"/>
                  </a:lnTo>
                  <a:lnTo>
                    <a:pt x="0" y="1872"/>
                  </a:lnTo>
                  <a:lnTo>
                    <a:pt x="366" y="2134"/>
                  </a:lnTo>
                  <a:lnTo>
                    <a:pt x="491" y="2682"/>
                  </a:lnTo>
                  <a:lnTo>
                    <a:pt x="1039" y="2728"/>
                  </a:lnTo>
                  <a:lnTo>
                    <a:pt x="982" y="3675"/>
                  </a:lnTo>
                  <a:lnTo>
                    <a:pt x="1119" y="4497"/>
                  </a:lnTo>
                  <a:lnTo>
                    <a:pt x="1872" y="3949"/>
                  </a:lnTo>
                  <a:lnTo>
                    <a:pt x="2134" y="4120"/>
                  </a:lnTo>
                  <a:lnTo>
                    <a:pt x="2591" y="4097"/>
                  </a:lnTo>
                  <a:lnTo>
                    <a:pt x="2705" y="3778"/>
                  </a:lnTo>
                  <a:lnTo>
                    <a:pt x="3321" y="3835"/>
                  </a:lnTo>
                  <a:lnTo>
                    <a:pt x="4017" y="4577"/>
                  </a:lnTo>
                  <a:lnTo>
                    <a:pt x="4200" y="5478"/>
                  </a:lnTo>
                  <a:lnTo>
                    <a:pt x="4942" y="6266"/>
                  </a:lnTo>
                  <a:lnTo>
                    <a:pt x="5010" y="7030"/>
                  </a:lnTo>
                  <a:lnTo>
                    <a:pt x="4805" y="7441"/>
                  </a:lnTo>
                  <a:lnTo>
                    <a:pt x="5501" y="7783"/>
                  </a:lnTo>
                  <a:lnTo>
                    <a:pt x="5786" y="717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4" name="Google Shape;3274;p38"/>
            <p:cNvSpPr/>
            <p:nvPr/>
          </p:nvSpPr>
          <p:spPr>
            <a:xfrm>
              <a:off x="4390150" y="2326375"/>
              <a:ext cx="25125" cy="35125"/>
            </a:xfrm>
            <a:custGeom>
              <a:avLst/>
              <a:gdLst/>
              <a:ahLst/>
              <a:cxnLst/>
              <a:rect l="l" t="t" r="r" b="b"/>
              <a:pathLst>
                <a:path w="1005" h="1405" extrusionOk="0">
                  <a:moveTo>
                    <a:pt x="514" y="1233"/>
                  </a:moveTo>
                  <a:lnTo>
                    <a:pt x="640" y="743"/>
                  </a:lnTo>
                  <a:lnTo>
                    <a:pt x="1005" y="400"/>
                  </a:lnTo>
                  <a:lnTo>
                    <a:pt x="834" y="35"/>
                  </a:lnTo>
                  <a:lnTo>
                    <a:pt x="491" y="1"/>
                  </a:lnTo>
                  <a:lnTo>
                    <a:pt x="480" y="24"/>
                  </a:lnTo>
                  <a:lnTo>
                    <a:pt x="183" y="663"/>
                  </a:lnTo>
                  <a:lnTo>
                    <a:pt x="1" y="1404"/>
                  </a:lnTo>
                  <a:lnTo>
                    <a:pt x="252" y="1404"/>
                  </a:lnTo>
                  <a:lnTo>
                    <a:pt x="309" y="125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5" name="Google Shape;3275;p38"/>
            <p:cNvSpPr/>
            <p:nvPr/>
          </p:nvSpPr>
          <p:spPr>
            <a:xfrm>
              <a:off x="3492575" y="2918100"/>
              <a:ext cx="77925" cy="95325"/>
            </a:xfrm>
            <a:custGeom>
              <a:avLst/>
              <a:gdLst/>
              <a:ahLst/>
              <a:cxnLst/>
              <a:rect l="l" t="t" r="r" b="b"/>
              <a:pathLst>
                <a:path w="3117" h="3813" extrusionOk="0">
                  <a:moveTo>
                    <a:pt x="2409" y="788"/>
                  </a:moveTo>
                  <a:lnTo>
                    <a:pt x="2181" y="765"/>
                  </a:lnTo>
                  <a:lnTo>
                    <a:pt x="2021" y="1130"/>
                  </a:lnTo>
                  <a:lnTo>
                    <a:pt x="1793" y="1119"/>
                  </a:lnTo>
                  <a:lnTo>
                    <a:pt x="1633" y="936"/>
                  </a:lnTo>
                  <a:lnTo>
                    <a:pt x="1690" y="560"/>
                  </a:lnTo>
                  <a:lnTo>
                    <a:pt x="1359" y="1"/>
                  </a:lnTo>
                  <a:lnTo>
                    <a:pt x="1142" y="103"/>
                  </a:lnTo>
                  <a:lnTo>
                    <a:pt x="971" y="138"/>
                  </a:lnTo>
                  <a:lnTo>
                    <a:pt x="606" y="560"/>
                  </a:lnTo>
                  <a:lnTo>
                    <a:pt x="229" y="1051"/>
                  </a:lnTo>
                  <a:lnTo>
                    <a:pt x="195" y="1324"/>
                  </a:lnTo>
                  <a:lnTo>
                    <a:pt x="1" y="1610"/>
                  </a:lnTo>
                  <a:lnTo>
                    <a:pt x="537" y="2192"/>
                  </a:lnTo>
                  <a:lnTo>
                    <a:pt x="1222" y="2694"/>
                  </a:lnTo>
                  <a:lnTo>
                    <a:pt x="1952" y="3379"/>
                  </a:lnTo>
                  <a:lnTo>
                    <a:pt x="2763" y="3812"/>
                  </a:lnTo>
                  <a:lnTo>
                    <a:pt x="2980" y="3801"/>
                  </a:lnTo>
                  <a:lnTo>
                    <a:pt x="3048" y="3059"/>
                  </a:lnTo>
                  <a:lnTo>
                    <a:pt x="3116" y="2945"/>
                  </a:lnTo>
                  <a:lnTo>
                    <a:pt x="3094" y="2591"/>
                  </a:lnTo>
                  <a:lnTo>
                    <a:pt x="2763" y="2203"/>
                  </a:lnTo>
                  <a:lnTo>
                    <a:pt x="2500" y="2146"/>
                  </a:lnTo>
                  <a:lnTo>
                    <a:pt x="2272" y="1895"/>
                  </a:lnTo>
                  <a:lnTo>
                    <a:pt x="2443" y="1496"/>
                  </a:lnTo>
                  <a:lnTo>
                    <a:pt x="2363" y="105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6" name="Google Shape;3276;p38"/>
            <p:cNvSpPr/>
            <p:nvPr/>
          </p:nvSpPr>
          <p:spPr>
            <a:xfrm>
              <a:off x="3902575" y="2360625"/>
              <a:ext cx="311000" cy="307300"/>
            </a:xfrm>
            <a:custGeom>
              <a:avLst/>
              <a:gdLst/>
              <a:ahLst/>
              <a:cxnLst/>
              <a:rect l="l" t="t" r="r" b="b"/>
              <a:pathLst>
                <a:path w="12440" h="12292" extrusionOk="0">
                  <a:moveTo>
                    <a:pt x="12029" y="1427"/>
                  </a:moveTo>
                  <a:lnTo>
                    <a:pt x="11812" y="1119"/>
                  </a:lnTo>
                  <a:lnTo>
                    <a:pt x="11036" y="1004"/>
                  </a:lnTo>
                  <a:lnTo>
                    <a:pt x="10785" y="845"/>
                  </a:lnTo>
                  <a:lnTo>
                    <a:pt x="10499" y="845"/>
                  </a:lnTo>
                  <a:lnTo>
                    <a:pt x="10214" y="445"/>
                  </a:lnTo>
                  <a:lnTo>
                    <a:pt x="9176" y="263"/>
                  </a:lnTo>
                  <a:lnTo>
                    <a:pt x="8662" y="377"/>
                  </a:lnTo>
                  <a:lnTo>
                    <a:pt x="8126" y="810"/>
                  </a:lnTo>
                  <a:lnTo>
                    <a:pt x="7920" y="1244"/>
                  </a:lnTo>
                  <a:lnTo>
                    <a:pt x="8126" y="1929"/>
                  </a:lnTo>
                  <a:lnTo>
                    <a:pt x="7783" y="2363"/>
                  </a:lnTo>
                  <a:lnTo>
                    <a:pt x="7430" y="2591"/>
                  </a:lnTo>
                  <a:lnTo>
                    <a:pt x="6585" y="2146"/>
                  </a:lnTo>
                  <a:lnTo>
                    <a:pt x="5490" y="1758"/>
                  </a:lnTo>
                  <a:lnTo>
                    <a:pt x="4793" y="1598"/>
                  </a:lnTo>
                  <a:lnTo>
                    <a:pt x="4394" y="776"/>
                  </a:lnTo>
                  <a:lnTo>
                    <a:pt x="3367" y="377"/>
                  </a:lnTo>
                  <a:lnTo>
                    <a:pt x="2716" y="217"/>
                  </a:lnTo>
                  <a:lnTo>
                    <a:pt x="2408" y="308"/>
                  </a:lnTo>
                  <a:lnTo>
                    <a:pt x="1495" y="0"/>
                  </a:lnTo>
                  <a:lnTo>
                    <a:pt x="1484" y="696"/>
                  </a:lnTo>
                  <a:lnTo>
                    <a:pt x="1107" y="947"/>
                  </a:lnTo>
                  <a:lnTo>
                    <a:pt x="890" y="1233"/>
                  </a:lnTo>
                  <a:lnTo>
                    <a:pt x="365" y="1598"/>
                  </a:lnTo>
                  <a:lnTo>
                    <a:pt x="468" y="1963"/>
                  </a:lnTo>
                  <a:lnTo>
                    <a:pt x="411" y="2351"/>
                  </a:lnTo>
                  <a:lnTo>
                    <a:pt x="35" y="2545"/>
                  </a:lnTo>
                  <a:lnTo>
                    <a:pt x="308" y="3344"/>
                  </a:lnTo>
                  <a:lnTo>
                    <a:pt x="365" y="3778"/>
                  </a:lnTo>
                  <a:lnTo>
                    <a:pt x="240" y="4519"/>
                  </a:lnTo>
                  <a:lnTo>
                    <a:pt x="308" y="4930"/>
                  </a:lnTo>
                  <a:lnTo>
                    <a:pt x="229" y="5432"/>
                  </a:lnTo>
                  <a:lnTo>
                    <a:pt x="297" y="6003"/>
                  </a:lnTo>
                  <a:lnTo>
                    <a:pt x="0" y="6368"/>
                  </a:lnTo>
                  <a:lnTo>
                    <a:pt x="480" y="7042"/>
                  </a:lnTo>
                  <a:lnTo>
                    <a:pt x="514" y="7430"/>
                  </a:lnTo>
                  <a:lnTo>
                    <a:pt x="799" y="7943"/>
                  </a:lnTo>
                  <a:lnTo>
                    <a:pt x="1164" y="7772"/>
                  </a:lnTo>
                  <a:lnTo>
                    <a:pt x="1781" y="8183"/>
                  </a:lnTo>
                  <a:lnTo>
                    <a:pt x="2134" y="8753"/>
                  </a:lnTo>
                  <a:lnTo>
                    <a:pt x="3390" y="9153"/>
                  </a:lnTo>
                  <a:lnTo>
                    <a:pt x="3835" y="9655"/>
                  </a:lnTo>
                  <a:lnTo>
                    <a:pt x="4394" y="9313"/>
                  </a:lnTo>
                  <a:lnTo>
                    <a:pt x="5159" y="8810"/>
                  </a:lnTo>
                  <a:lnTo>
                    <a:pt x="8343" y="10556"/>
                  </a:lnTo>
                  <a:lnTo>
                    <a:pt x="11538" y="12291"/>
                  </a:lnTo>
                  <a:lnTo>
                    <a:pt x="11538" y="11903"/>
                  </a:lnTo>
                  <a:lnTo>
                    <a:pt x="12440" y="11903"/>
                  </a:lnTo>
                  <a:lnTo>
                    <a:pt x="12371" y="10100"/>
                  </a:lnTo>
                  <a:lnTo>
                    <a:pt x="12223" y="6756"/>
                  </a:lnTo>
                  <a:lnTo>
                    <a:pt x="12040" y="3515"/>
                  </a:lnTo>
                  <a:lnTo>
                    <a:pt x="11755" y="2796"/>
                  </a:lnTo>
                  <a:lnTo>
                    <a:pt x="11926" y="2237"/>
                  </a:lnTo>
                  <a:lnTo>
                    <a:pt x="11766" y="184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7" name="Google Shape;3277;p38"/>
            <p:cNvSpPr/>
            <p:nvPr/>
          </p:nvSpPr>
          <p:spPr>
            <a:xfrm>
              <a:off x="5313675" y="2889275"/>
              <a:ext cx="42550" cy="87625"/>
            </a:xfrm>
            <a:custGeom>
              <a:avLst/>
              <a:gdLst/>
              <a:ahLst/>
              <a:cxnLst/>
              <a:rect l="l" t="t" r="r" b="b"/>
              <a:pathLst>
                <a:path w="1702" h="3505" extrusionOk="0">
                  <a:moveTo>
                    <a:pt x="1291" y="3288"/>
                  </a:moveTo>
                  <a:lnTo>
                    <a:pt x="1610" y="3025"/>
                  </a:lnTo>
                  <a:lnTo>
                    <a:pt x="1701" y="2089"/>
                  </a:lnTo>
                  <a:lnTo>
                    <a:pt x="1268" y="1142"/>
                  </a:lnTo>
                  <a:lnTo>
                    <a:pt x="857" y="503"/>
                  </a:lnTo>
                  <a:lnTo>
                    <a:pt x="275" y="1"/>
                  </a:lnTo>
                  <a:lnTo>
                    <a:pt x="1" y="1473"/>
                  </a:lnTo>
                  <a:lnTo>
                    <a:pt x="206" y="2774"/>
                  </a:lnTo>
                  <a:lnTo>
                    <a:pt x="606" y="350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8" name="Google Shape;3278;p38"/>
            <p:cNvSpPr/>
            <p:nvPr/>
          </p:nvSpPr>
          <p:spPr>
            <a:xfrm>
              <a:off x="4240950" y="3762025"/>
              <a:ext cx="45950" cy="45400"/>
            </a:xfrm>
            <a:custGeom>
              <a:avLst/>
              <a:gdLst/>
              <a:ahLst/>
              <a:cxnLst/>
              <a:rect l="l" t="t" r="r" b="b"/>
              <a:pathLst>
                <a:path w="1838" h="1816" extrusionOk="0">
                  <a:moveTo>
                    <a:pt x="810" y="1724"/>
                  </a:moveTo>
                  <a:lnTo>
                    <a:pt x="970" y="1439"/>
                  </a:lnTo>
                  <a:lnTo>
                    <a:pt x="1415" y="1302"/>
                  </a:lnTo>
                  <a:lnTo>
                    <a:pt x="1564" y="1005"/>
                  </a:lnTo>
                  <a:lnTo>
                    <a:pt x="1837" y="560"/>
                  </a:lnTo>
                  <a:lnTo>
                    <a:pt x="1598" y="286"/>
                  </a:lnTo>
                  <a:lnTo>
                    <a:pt x="1267" y="1"/>
                  </a:lnTo>
                  <a:lnTo>
                    <a:pt x="902" y="183"/>
                  </a:lnTo>
                  <a:lnTo>
                    <a:pt x="457" y="549"/>
                  </a:lnTo>
                  <a:lnTo>
                    <a:pt x="0" y="1119"/>
                  </a:lnTo>
                  <a:lnTo>
                    <a:pt x="525" y="18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9" name="Google Shape;3279;p38"/>
            <p:cNvSpPr/>
            <p:nvPr/>
          </p:nvSpPr>
          <p:spPr>
            <a:xfrm>
              <a:off x="4070900" y="1843925"/>
              <a:ext cx="94750" cy="52825"/>
            </a:xfrm>
            <a:custGeom>
              <a:avLst/>
              <a:gdLst/>
              <a:ahLst/>
              <a:cxnLst/>
              <a:rect l="l" t="t" r="r" b="b"/>
              <a:pathLst>
                <a:path w="3790" h="2113" extrusionOk="0">
                  <a:moveTo>
                    <a:pt x="3664" y="663"/>
                  </a:moveTo>
                  <a:lnTo>
                    <a:pt x="2956" y="252"/>
                  </a:lnTo>
                  <a:lnTo>
                    <a:pt x="2591" y="195"/>
                  </a:lnTo>
                  <a:lnTo>
                    <a:pt x="2465" y="1"/>
                  </a:lnTo>
                  <a:lnTo>
                    <a:pt x="1838" y="92"/>
                  </a:lnTo>
                  <a:lnTo>
                    <a:pt x="708" y="35"/>
                  </a:lnTo>
                  <a:lnTo>
                    <a:pt x="0" y="309"/>
                  </a:lnTo>
                  <a:lnTo>
                    <a:pt x="240" y="1016"/>
                  </a:lnTo>
                  <a:lnTo>
                    <a:pt x="948" y="1176"/>
                  </a:lnTo>
                  <a:lnTo>
                    <a:pt x="1267" y="1302"/>
                  </a:lnTo>
                  <a:lnTo>
                    <a:pt x="1233" y="1541"/>
                  </a:lnTo>
                  <a:lnTo>
                    <a:pt x="1324" y="1758"/>
                  </a:lnTo>
                  <a:lnTo>
                    <a:pt x="1678" y="1850"/>
                  </a:lnTo>
                  <a:lnTo>
                    <a:pt x="1883" y="2112"/>
                  </a:lnTo>
                  <a:lnTo>
                    <a:pt x="2534" y="2112"/>
                  </a:lnTo>
                  <a:lnTo>
                    <a:pt x="3219" y="1804"/>
                  </a:lnTo>
                  <a:lnTo>
                    <a:pt x="3287" y="1313"/>
                  </a:lnTo>
                  <a:lnTo>
                    <a:pt x="3789" y="102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0" name="Google Shape;3280;p38"/>
            <p:cNvSpPr/>
            <p:nvPr/>
          </p:nvSpPr>
          <p:spPr>
            <a:xfrm>
              <a:off x="3820400" y="1979175"/>
              <a:ext cx="9725" cy="15125"/>
            </a:xfrm>
            <a:custGeom>
              <a:avLst/>
              <a:gdLst/>
              <a:ahLst/>
              <a:cxnLst/>
              <a:rect l="l" t="t" r="r" b="b"/>
              <a:pathLst>
                <a:path w="389" h="605" extrusionOk="0">
                  <a:moveTo>
                    <a:pt x="366" y="594"/>
                  </a:moveTo>
                  <a:lnTo>
                    <a:pt x="389" y="206"/>
                  </a:lnTo>
                  <a:lnTo>
                    <a:pt x="252" y="0"/>
                  </a:lnTo>
                  <a:lnTo>
                    <a:pt x="58" y="34"/>
                  </a:lnTo>
                  <a:lnTo>
                    <a:pt x="1" y="536"/>
                  </a:lnTo>
                  <a:lnTo>
                    <a:pt x="160" y="60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1" name="Google Shape;3281;p38"/>
            <p:cNvSpPr/>
            <p:nvPr/>
          </p:nvSpPr>
          <p:spPr>
            <a:xfrm>
              <a:off x="4068900" y="1810550"/>
              <a:ext cx="119275" cy="49950"/>
            </a:xfrm>
            <a:custGeom>
              <a:avLst/>
              <a:gdLst/>
              <a:ahLst/>
              <a:cxnLst/>
              <a:rect l="l" t="t" r="r" b="b"/>
              <a:pathLst>
                <a:path w="4771" h="1998" extrusionOk="0">
                  <a:moveTo>
                    <a:pt x="3983" y="411"/>
                  </a:moveTo>
                  <a:lnTo>
                    <a:pt x="3447" y="411"/>
                  </a:lnTo>
                  <a:lnTo>
                    <a:pt x="2819" y="103"/>
                  </a:lnTo>
                  <a:lnTo>
                    <a:pt x="2523" y="1"/>
                  </a:lnTo>
                  <a:lnTo>
                    <a:pt x="1986" y="149"/>
                  </a:lnTo>
                  <a:lnTo>
                    <a:pt x="1963" y="799"/>
                  </a:lnTo>
                  <a:lnTo>
                    <a:pt x="1450" y="811"/>
                  </a:lnTo>
                  <a:lnTo>
                    <a:pt x="822" y="172"/>
                  </a:lnTo>
                  <a:lnTo>
                    <a:pt x="252" y="468"/>
                  </a:lnTo>
                  <a:lnTo>
                    <a:pt x="1" y="1005"/>
                  </a:lnTo>
                  <a:lnTo>
                    <a:pt x="80" y="1644"/>
                  </a:lnTo>
                  <a:lnTo>
                    <a:pt x="788" y="1370"/>
                  </a:lnTo>
                  <a:lnTo>
                    <a:pt x="1918" y="1427"/>
                  </a:lnTo>
                  <a:lnTo>
                    <a:pt x="2545" y="1347"/>
                  </a:lnTo>
                  <a:lnTo>
                    <a:pt x="2671" y="1530"/>
                  </a:lnTo>
                  <a:lnTo>
                    <a:pt x="3036" y="1587"/>
                  </a:lnTo>
                  <a:lnTo>
                    <a:pt x="3744" y="1998"/>
                  </a:lnTo>
                  <a:lnTo>
                    <a:pt x="4120" y="1861"/>
                  </a:lnTo>
                  <a:lnTo>
                    <a:pt x="4771" y="1530"/>
                  </a:lnTo>
                  <a:lnTo>
                    <a:pt x="4474" y="1016"/>
                  </a:lnTo>
                  <a:lnTo>
                    <a:pt x="4326" y="61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2" name="Google Shape;3282;p38"/>
            <p:cNvSpPr/>
            <p:nvPr/>
          </p:nvSpPr>
          <p:spPr>
            <a:xfrm>
              <a:off x="3387025" y="2300700"/>
              <a:ext cx="313000" cy="325550"/>
            </a:xfrm>
            <a:custGeom>
              <a:avLst/>
              <a:gdLst/>
              <a:ahLst/>
              <a:cxnLst/>
              <a:rect l="l" t="t" r="r" b="b"/>
              <a:pathLst>
                <a:path w="12520" h="13022" extrusionOk="0">
                  <a:moveTo>
                    <a:pt x="11732" y="537"/>
                  </a:moveTo>
                  <a:lnTo>
                    <a:pt x="11401" y="526"/>
                  </a:lnTo>
                  <a:lnTo>
                    <a:pt x="10625" y="320"/>
                  </a:lnTo>
                  <a:lnTo>
                    <a:pt x="9906" y="377"/>
                  </a:lnTo>
                  <a:lnTo>
                    <a:pt x="9461" y="1"/>
                  </a:lnTo>
                  <a:lnTo>
                    <a:pt x="8913" y="1"/>
                  </a:lnTo>
                  <a:lnTo>
                    <a:pt x="8651" y="548"/>
                  </a:lnTo>
                  <a:lnTo>
                    <a:pt x="8126" y="1507"/>
                  </a:lnTo>
                  <a:lnTo>
                    <a:pt x="7555" y="1872"/>
                  </a:lnTo>
                  <a:lnTo>
                    <a:pt x="6779" y="2294"/>
                  </a:lnTo>
                  <a:lnTo>
                    <a:pt x="6289" y="2899"/>
                  </a:lnTo>
                  <a:lnTo>
                    <a:pt x="6152" y="3390"/>
                  </a:lnTo>
                  <a:lnTo>
                    <a:pt x="5855" y="4155"/>
                  </a:lnTo>
                  <a:lnTo>
                    <a:pt x="6015" y="5284"/>
                  </a:lnTo>
                  <a:lnTo>
                    <a:pt x="5341" y="6038"/>
                  </a:lnTo>
                  <a:lnTo>
                    <a:pt x="4953" y="6289"/>
                  </a:lnTo>
                  <a:lnTo>
                    <a:pt x="4326" y="6916"/>
                  </a:lnTo>
                  <a:lnTo>
                    <a:pt x="3607" y="7008"/>
                  </a:lnTo>
                  <a:lnTo>
                    <a:pt x="3207" y="7350"/>
                  </a:lnTo>
                  <a:lnTo>
                    <a:pt x="3184" y="7373"/>
                  </a:lnTo>
                  <a:lnTo>
                    <a:pt x="2671" y="8297"/>
                  </a:lnTo>
                  <a:lnTo>
                    <a:pt x="2146" y="8628"/>
                  </a:lnTo>
                  <a:lnTo>
                    <a:pt x="1849" y="9199"/>
                  </a:lnTo>
                  <a:lnTo>
                    <a:pt x="1815" y="9667"/>
                  </a:lnTo>
                  <a:lnTo>
                    <a:pt x="1587" y="10203"/>
                  </a:lnTo>
                  <a:lnTo>
                    <a:pt x="1324" y="10351"/>
                  </a:lnTo>
                  <a:lnTo>
                    <a:pt x="879" y="10922"/>
                  </a:lnTo>
                  <a:lnTo>
                    <a:pt x="594" y="11561"/>
                  </a:lnTo>
                  <a:lnTo>
                    <a:pt x="628" y="11881"/>
                  </a:lnTo>
                  <a:lnTo>
                    <a:pt x="366" y="12349"/>
                  </a:lnTo>
                  <a:lnTo>
                    <a:pt x="46" y="12588"/>
                  </a:lnTo>
                  <a:lnTo>
                    <a:pt x="0" y="13022"/>
                  </a:lnTo>
                  <a:lnTo>
                    <a:pt x="23" y="13022"/>
                  </a:lnTo>
                  <a:lnTo>
                    <a:pt x="1792" y="12942"/>
                  </a:lnTo>
                  <a:lnTo>
                    <a:pt x="1895" y="12623"/>
                  </a:lnTo>
                  <a:lnTo>
                    <a:pt x="2214" y="12200"/>
                  </a:lnTo>
                  <a:lnTo>
                    <a:pt x="2500" y="10945"/>
                  </a:lnTo>
                  <a:lnTo>
                    <a:pt x="3618" y="9975"/>
                  </a:lnTo>
                  <a:lnTo>
                    <a:pt x="4018" y="8822"/>
                  </a:lnTo>
                  <a:lnTo>
                    <a:pt x="4257" y="8765"/>
                  </a:lnTo>
                  <a:lnTo>
                    <a:pt x="4531" y="8058"/>
                  </a:lnTo>
                  <a:lnTo>
                    <a:pt x="5182" y="7955"/>
                  </a:lnTo>
                  <a:lnTo>
                    <a:pt x="5455" y="8080"/>
                  </a:lnTo>
                  <a:lnTo>
                    <a:pt x="5809" y="8080"/>
                  </a:lnTo>
                  <a:lnTo>
                    <a:pt x="6072" y="7864"/>
                  </a:lnTo>
                  <a:lnTo>
                    <a:pt x="6551" y="7841"/>
                  </a:lnTo>
                  <a:lnTo>
                    <a:pt x="6540" y="7350"/>
                  </a:lnTo>
                  <a:lnTo>
                    <a:pt x="6540" y="7350"/>
                  </a:lnTo>
                  <a:lnTo>
                    <a:pt x="6654" y="7350"/>
                  </a:lnTo>
                  <a:lnTo>
                    <a:pt x="6665" y="6289"/>
                  </a:lnTo>
                  <a:lnTo>
                    <a:pt x="7932" y="5615"/>
                  </a:lnTo>
                  <a:lnTo>
                    <a:pt x="8708" y="5467"/>
                  </a:lnTo>
                  <a:lnTo>
                    <a:pt x="9336" y="5227"/>
                  </a:lnTo>
                  <a:lnTo>
                    <a:pt x="9632" y="4771"/>
                  </a:lnTo>
                  <a:lnTo>
                    <a:pt x="10534" y="4417"/>
                  </a:lnTo>
                  <a:lnTo>
                    <a:pt x="10580" y="3744"/>
                  </a:lnTo>
                  <a:lnTo>
                    <a:pt x="11013" y="3675"/>
                  </a:lnTo>
                  <a:lnTo>
                    <a:pt x="11378" y="3333"/>
                  </a:lnTo>
                  <a:lnTo>
                    <a:pt x="12371" y="3185"/>
                  </a:lnTo>
                  <a:lnTo>
                    <a:pt x="12520" y="2831"/>
                  </a:lnTo>
                  <a:lnTo>
                    <a:pt x="12314" y="2637"/>
                  </a:lnTo>
                  <a:lnTo>
                    <a:pt x="12063" y="1678"/>
                  </a:lnTo>
                  <a:lnTo>
                    <a:pt x="12017" y="111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3" name="Google Shape;3283;p38"/>
            <p:cNvSpPr/>
            <p:nvPr/>
          </p:nvSpPr>
          <p:spPr>
            <a:xfrm>
              <a:off x="4189875" y="2015975"/>
              <a:ext cx="65925" cy="65925"/>
            </a:xfrm>
            <a:custGeom>
              <a:avLst/>
              <a:gdLst/>
              <a:ahLst/>
              <a:cxnLst/>
              <a:rect l="l" t="t" r="r" b="b"/>
              <a:pathLst>
                <a:path w="2637" h="2637" extrusionOk="0">
                  <a:moveTo>
                    <a:pt x="1484" y="2637"/>
                  </a:moveTo>
                  <a:lnTo>
                    <a:pt x="1655" y="2545"/>
                  </a:lnTo>
                  <a:lnTo>
                    <a:pt x="1735" y="2237"/>
                  </a:lnTo>
                  <a:lnTo>
                    <a:pt x="1883" y="1952"/>
                  </a:lnTo>
                  <a:lnTo>
                    <a:pt x="1815" y="1792"/>
                  </a:lnTo>
                  <a:lnTo>
                    <a:pt x="1963" y="1724"/>
                  </a:lnTo>
                  <a:lnTo>
                    <a:pt x="2043" y="1849"/>
                  </a:lnTo>
                  <a:lnTo>
                    <a:pt x="2465" y="1883"/>
                  </a:lnTo>
                  <a:lnTo>
                    <a:pt x="2637" y="1815"/>
                  </a:lnTo>
                  <a:lnTo>
                    <a:pt x="2500" y="1724"/>
                  </a:lnTo>
                  <a:lnTo>
                    <a:pt x="2534" y="1587"/>
                  </a:lnTo>
                  <a:lnTo>
                    <a:pt x="2249" y="1370"/>
                  </a:lnTo>
                  <a:lnTo>
                    <a:pt x="2089" y="993"/>
                  </a:lnTo>
                  <a:lnTo>
                    <a:pt x="1815" y="845"/>
                  </a:lnTo>
                  <a:lnTo>
                    <a:pt x="1815" y="537"/>
                  </a:lnTo>
                  <a:lnTo>
                    <a:pt x="1461" y="308"/>
                  </a:lnTo>
                  <a:lnTo>
                    <a:pt x="1176" y="274"/>
                  </a:lnTo>
                  <a:lnTo>
                    <a:pt x="617" y="0"/>
                  </a:lnTo>
                  <a:lnTo>
                    <a:pt x="160" y="80"/>
                  </a:lnTo>
                  <a:lnTo>
                    <a:pt x="0" y="217"/>
                  </a:lnTo>
                  <a:lnTo>
                    <a:pt x="229" y="297"/>
                  </a:lnTo>
                  <a:lnTo>
                    <a:pt x="491" y="571"/>
                  </a:lnTo>
                  <a:lnTo>
                    <a:pt x="754" y="936"/>
                  </a:lnTo>
                  <a:lnTo>
                    <a:pt x="1244" y="1472"/>
                  </a:lnTo>
                  <a:lnTo>
                    <a:pt x="1324" y="1849"/>
                  </a:lnTo>
                  <a:lnTo>
                    <a:pt x="1301" y="223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4" name="Google Shape;3284;p38"/>
            <p:cNvSpPr/>
            <p:nvPr/>
          </p:nvSpPr>
          <p:spPr>
            <a:xfrm>
              <a:off x="4569600" y="3385425"/>
              <a:ext cx="153250" cy="307875"/>
            </a:xfrm>
            <a:custGeom>
              <a:avLst/>
              <a:gdLst/>
              <a:ahLst/>
              <a:cxnLst/>
              <a:rect l="l" t="t" r="r" b="b"/>
              <a:pathLst>
                <a:path w="6130" h="12315" extrusionOk="0">
                  <a:moveTo>
                    <a:pt x="5867" y="1370"/>
                  </a:moveTo>
                  <a:lnTo>
                    <a:pt x="5718" y="765"/>
                  </a:lnTo>
                  <a:lnTo>
                    <a:pt x="5513" y="389"/>
                  </a:lnTo>
                  <a:lnTo>
                    <a:pt x="5262" y="1"/>
                  </a:lnTo>
                  <a:lnTo>
                    <a:pt x="4977" y="400"/>
                  </a:lnTo>
                  <a:lnTo>
                    <a:pt x="4931" y="937"/>
                  </a:lnTo>
                  <a:lnTo>
                    <a:pt x="4463" y="1587"/>
                  </a:lnTo>
                  <a:lnTo>
                    <a:pt x="4132" y="1473"/>
                  </a:lnTo>
                  <a:lnTo>
                    <a:pt x="4212" y="1850"/>
                  </a:lnTo>
                  <a:lnTo>
                    <a:pt x="3961" y="2306"/>
                  </a:lnTo>
                  <a:lnTo>
                    <a:pt x="3276" y="2865"/>
                  </a:lnTo>
                  <a:lnTo>
                    <a:pt x="2786" y="3390"/>
                  </a:lnTo>
                  <a:lnTo>
                    <a:pt x="2443" y="3390"/>
                  </a:lnTo>
                  <a:lnTo>
                    <a:pt x="2135" y="3573"/>
                  </a:lnTo>
                  <a:lnTo>
                    <a:pt x="1690" y="3755"/>
                  </a:lnTo>
                  <a:lnTo>
                    <a:pt x="1291" y="3778"/>
                  </a:lnTo>
                  <a:lnTo>
                    <a:pt x="1154" y="4372"/>
                  </a:lnTo>
                  <a:lnTo>
                    <a:pt x="834" y="4862"/>
                  </a:lnTo>
                  <a:lnTo>
                    <a:pt x="845" y="5707"/>
                  </a:lnTo>
                  <a:lnTo>
                    <a:pt x="960" y="6277"/>
                  </a:lnTo>
                  <a:lnTo>
                    <a:pt x="1119" y="6711"/>
                  </a:lnTo>
                  <a:lnTo>
                    <a:pt x="1005" y="7293"/>
                  </a:lnTo>
                  <a:lnTo>
                    <a:pt x="594" y="7978"/>
                  </a:lnTo>
                  <a:lnTo>
                    <a:pt x="560" y="8275"/>
                  </a:lnTo>
                  <a:lnTo>
                    <a:pt x="195" y="8434"/>
                  </a:lnTo>
                  <a:lnTo>
                    <a:pt x="1" y="9085"/>
                  </a:lnTo>
                  <a:lnTo>
                    <a:pt x="35" y="9747"/>
                  </a:lnTo>
                  <a:lnTo>
                    <a:pt x="263" y="10454"/>
                  </a:lnTo>
                  <a:lnTo>
                    <a:pt x="252" y="11276"/>
                  </a:lnTo>
                  <a:lnTo>
                    <a:pt x="423" y="11744"/>
                  </a:lnTo>
                  <a:lnTo>
                    <a:pt x="1017" y="12075"/>
                  </a:lnTo>
                  <a:lnTo>
                    <a:pt x="1450" y="12314"/>
                  </a:lnTo>
                  <a:lnTo>
                    <a:pt x="2158" y="11926"/>
                  </a:lnTo>
                  <a:lnTo>
                    <a:pt x="2820" y="11710"/>
                  </a:lnTo>
                  <a:lnTo>
                    <a:pt x="3253" y="10660"/>
                  </a:lnTo>
                  <a:lnTo>
                    <a:pt x="3653" y="9393"/>
                  </a:lnTo>
                  <a:lnTo>
                    <a:pt x="4269" y="7681"/>
                  </a:lnTo>
                  <a:lnTo>
                    <a:pt x="4737" y="6426"/>
                  </a:lnTo>
                  <a:lnTo>
                    <a:pt x="5125" y="5364"/>
                  </a:lnTo>
                  <a:lnTo>
                    <a:pt x="5239" y="4600"/>
                  </a:lnTo>
                  <a:lnTo>
                    <a:pt x="5467" y="4383"/>
                  </a:lnTo>
                  <a:lnTo>
                    <a:pt x="5570" y="3995"/>
                  </a:lnTo>
                  <a:lnTo>
                    <a:pt x="5456" y="3322"/>
                  </a:lnTo>
                  <a:lnTo>
                    <a:pt x="5627" y="3059"/>
                  </a:lnTo>
                  <a:lnTo>
                    <a:pt x="5855" y="3596"/>
                  </a:lnTo>
                  <a:lnTo>
                    <a:pt x="6015" y="3322"/>
                  </a:lnTo>
                  <a:lnTo>
                    <a:pt x="6129" y="2888"/>
                  </a:lnTo>
                  <a:lnTo>
                    <a:pt x="5935" y="246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5" name="Google Shape;3285;p38"/>
            <p:cNvSpPr/>
            <p:nvPr/>
          </p:nvSpPr>
          <p:spPr>
            <a:xfrm>
              <a:off x="1486900" y="2369750"/>
              <a:ext cx="529250" cy="412575"/>
            </a:xfrm>
            <a:custGeom>
              <a:avLst/>
              <a:gdLst/>
              <a:ahLst/>
              <a:cxnLst/>
              <a:rect l="l" t="t" r="r" b="b"/>
              <a:pathLst>
                <a:path w="21170" h="16503" extrusionOk="0">
                  <a:moveTo>
                    <a:pt x="13444" y="6254"/>
                  </a:moveTo>
                  <a:lnTo>
                    <a:pt x="12930" y="6049"/>
                  </a:lnTo>
                  <a:lnTo>
                    <a:pt x="12371" y="5764"/>
                  </a:lnTo>
                  <a:lnTo>
                    <a:pt x="12257" y="5341"/>
                  </a:lnTo>
                  <a:lnTo>
                    <a:pt x="12234" y="4691"/>
                  </a:lnTo>
                  <a:lnTo>
                    <a:pt x="11892" y="4177"/>
                  </a:lnTo>
                  <a:lnTo>
                    <a:pt x="11743" y="3652"/>
                  </a:lnTo>
                  <a:lnTo>
                    <a:pt x="11515" y="3025"/>
                  </a:lnTo>
                  <a:lnTo>
                    <a:pt x="11070" y="2671"/>
                  </a:lnTo>
                  <a:lnTo>
                    <a:pt x="10454" y="2682"/>
                  </a:lnTo>
                  <a:lnTo>
                    <a:pt x="9769" y="3401"/>
                  </a:lnTo>
                  <a:lnTo>
                    <a:pt x="9198" y="3127"/>
                  </a:lnTo>
                  <a:lnTo>
                    <a:pt x="8879" y="2853"/>
                  </a:lnTo>
                  <a:lnTo>
                    <a:pt x="8822" y="2351"/>
                  </a:lnTo>
                  <a:lnTo>
                    <a:pt x="8708" y="1883"/>
                  </a:lnTo>
                  <a:lnTo>
                    <a:pt x="8365" y="1484"/>
                  </a:lnTo>
                  <a:lnTo>
                    <a:pt x="8069" y="1199"/>
                  </a:lnTo>
                  <a:lnTo>
                    <a:pt x="7886" y="891"/>
                  </a:lnTo>
                  <a:lnTo>
                    <a:pt x="6551" y="891"/>
                  </a:lnTo>
                  <a:lnTo>
                    <a:pt x="6437" y="1256"/>
                  </a:lnTo>
                  <a:lnTo>
                    <a:pt x="5820" y="1256"/>
                  </a:lnTo>
                  <a:lnTo>
                    <a:pt x="4303" y="1256"/>
                  </a:lnTo>
                  <a:lnTo>
                    <a:pt x="2773" y="628"/>
                  </a:lnTo>
                  <a:lnTo>
                    <a:pt x="1758" y="183"/>
                  </a:lnTo>
                  <a:lnTo>
                    <a:pt x="1906" y="0"/>
                  </a:lnTo>
                  <a:lnTo>
                    <a:pt x="902" y="103"/>
                  </a:lnTo>
                  <a:lnTo>
                    <a:pt x="0" y="172"/>
                  </a:lnTo>
                  <a:lnTo>
                    <a:pt x="34" y="982"/>
                  </a:lnTo>
                  <a:lnTo>
                    <a:pt x="137" y="1712"/>
                  </a:lnTo>
                  <a:lnTo>
                    <a:pt x="228" y="2294"/>
                  </a:lnTo>
                  <a:lnTo>
                    <a:pt x="343" y="2865"/>
                  </a:lnTo>
                  <a:lnTo>
                    <a:pt x="719" y="3127"/>
                  </a:lnTo>
                  <a:lnTo>
                    <a:pt x="1130" y="3766"/>
                  </a:lnTo>
                  <a:lnTo>
                    <a:pt x="993" y="4177"/>
                  </a:lnTo>
                  <a:lnTo>
                    <a:pt x="605" y="4508"/>
                  </a:lnTo>
                  <a:lnTo>
                    <a:pt x="308" y="4463"/>
                  </a:lnTo>
                  <a:lnTo>
                    <a:pt x="217" y="4542"/>
                  </a:lnTo>
                  <a:lnTo>
                    <a:pt x="548" y="5067"/>
                  </a:lnTo>
                  <a:lnTo>
                    <a:pt x="959" y="5284"/>
                  </a:lnTo>
                  <a:lnTo>
                    <a:pt x="1107" y="5524"/>
                  </a:lnTo>
                  <a:lnTo>
                    <a:pt x="1233" y="5398"/>
                  </a:lnTo>
                  <a:lnTo>
                    <a:pt x="1678" y="5809"/>
                  </a:lnTo>
                  <a:lnTo>
                    <a:pt x="1974" y="6094"/>
                  </a:lnTo>
                  <a:lnTo>
                    <a:pt x="1986" y="6574"/>
                  </a:lnTo>
                  <a:lnTo>
                    <a:pt x="1815" y="7247"/>
                  </a:lnTo>
                  <a:lnTo>
                    <a:pt x="2169" y="7475"/>
                  </a:lnTo>
                  <a:lnTo>
                    <a:pt x="2648" y="7920"/>
                  </a:lnTo>
                  <a:lnTo>
                    <a:pt x="3059" y="8434"/>
                  </a:lnTo>
                  <a:lnTo>
                    <a:pt x="3161" y="8993"/>
                  </a:lnTo>
                  <a:lnTo>
                    <a:pt x="3298" y="8993"/>
                  </a:lnTo>
                  <a:lnTo>
                    <a:pt x="3686" y="8662"/>
                  </a:lnTo>
                  <a:lnTo>
                    <a:pt x="3743" y="8491"/>
                  </a:lnTo>
                  <a:lnTo>
                    <a:pt x="3527" y="8092"/>
                  </a:lnTo>
                  <a:lnTo>
                    <a:pt x="3298" y="7681"/>
                  </a:lnTo>
                  <a:lnTo>
                    <a:pt x="2933" y="7647"/>
                  </a:lnTo>
                  <a:lnTo>
                    <a:pt x="2990" y="7167"/>
                  </a:lnTo>
                  <a:lnTo>
                    <a:pt x="2853" y="6734"/>
                  </a:lnTo>
                  <a:lnTo>
                    <a:pt x="2716" y="6334"/>
                  </a:lnTo>
                  <a:lnTo>
                    <a:pt x="2648" y="5490"/>
                  </a:lnTo>
                  <a:lnTo>
                    <a:pt x="2271" y="5033"/>
                  </a:lnTo>
                  <a:lnTo>
                    <a:pt x="2191" y="4714"/>
                  </a:lnTo>
                  <a:lnTo>
                    <a:pt x="2020" y="4485"/>
                  </a:lnTo>
                  <a:lnTo>
                    <a:pt x="2020" y="3892"/>
                  </a:lnTo>
                  <a:lnTo>
                    <a:pt x="1872" y="3915"/>
                  </a:lnTo>
                  <a:lnTo>
                    <a:pt x="1860" y="3595"/>
                  </a:lnTo>
                  <a:lnTo>
                    <a:pt x="1758" y="3527"/>
                  </a:lnTo>
                  <a:lnTo>
                    <a:pt x="1701" y="3321"/>
                  </a:lnTo>
                  <a:lnTo>
                    <a:pt x="1313" y="2694"/>
                  </a:lnTo>
                  <a:lnTo>
                    <a:pt x="1164" y="2328"/>
                  </a:lnTo>
                  <a:lnTo>
                    <a:pt x="1301" y="1644"/>
                  </a:lnTo>
                  <a:lnTo>
                    <a:pt x="1313" y="1210"/>
                  </a:lnTo>
                  <a:lnTo>
                    <a:pt x="1575" y="845"/>
                  </a:lnTo>
                  <a:lnTo>
                    <a:pt x="1917" y="1085"/>
                  </a:lnTo>
                  <a:lnTo>
                    <a:pt x="2191" y="1062"/>
                  </a:lnTo>
                  <a:lnTo>
                    <a:pt x="2625" y="1416"/>
                  </a:lnTo>
                  <a:lnTo>
                    <a:pt x="2499" y="1758"/>
                  </a:lnTo>
                  <a:lnTo>
                    <a:pt x="2557" y="2454"/>
                  </a:lnTo>
                  <a:lnTo>
                    <a:pt x="2773" y="3127"/>
                  </a:lnTo>
                  <a:lnTo>
                    <a:pt x="2716" y="3413"/>
                  </a:lnTo>
                  <a:lnTo>
                    <a:pt x="2956" y="3858"/>
                  </a:lnTo>
                  <a:lnTo>
                    <a:pt x="3287" y="4337"/>
                  </a:lnTo>
                  <a:lnTo>
                    <a:pt x="3675" y="4405"/>
                  </a:lnTo>
                  <a:lnTo>
                    <a:pt x="3709" y="5033"/>
                  </a:lnTo>
                  <a:lnTo>
                    <a:pt x="4052" y="5478"/>
                  </a:lnTo>
                  <a:lnTo>
                    <a:pt x="4417" y="5695"/>
                  </a:lnTo>
                  <a:lnTo>
                    <a:pt x="4154" y="6266"/>
                  </a:lnTo>
                  <a:lnTo>
                    <a:pt x="4257" y="6483"/>
                  </a:lnTo>
                  <a:lnTo>
                    <a:pt x="4839" y="6848"/>
                  </a:lnTo>
                  <a:lnTo>
                    <a:pt x="5113" y="7418"/>
                  </a:lnTo>
                  <a:lnTo>
                    <a:pt x="5752" y="8114"/>
                  </a:lnTo>
                  <a:lnTo>
                    <a:pt x="6300" y="9027"/>
                  </a:lnTo>
                  <a:lnTo>
                    <a:pt x="6482" y="9484"/>
                  </a:lnTo>
                  <a:lnTo>
                    <a:pt x="6482" y="9849"/>
                  </a:lnTo>
                  <a:lnTo>
                    <a:pt x="6676" y="10260"/>
                  </a:lnTo>
                  <a:lnTo>
                    <a:pt x="6642" y="10568"/>
                  </a:lnTo>
                  <a:lnTo>
                    <a:pt x="6414" y="10796"/>
                  </a:lnTo>
                  <a:lnTo>
                    <a:pt x="6448" y="11059"/>
                  </a:lnTo>
                  <a:lnTo>
                    <a:pt x="6186" y="11161"/>
                  </a:lnTo>
                  <a:lnTo>
                    <a:pt x="6300" y="11595"/>
                  </a:lnTo>
                  <a:lnTo>
                    <a:pt x="6608" y="12166"/>
                  </a:lnTo>
                  <a:lnTo>
                    <a:pt x="7361" y="12679"/>
                  </a:lnTo>
                  <a:lnTo>
                    <a:pt x="7635" y="13102"/>
                  </a:lnTo>
                  <a:lnTo>
                    <a:pt x="8411" y="13387"/>
                  </a:lnTo>
                  <a:lnTo>
                    <a:pt x="8833" y="13444"/>
                  </a:lnTo>
                  <a:lnTo>
                    <a:pt x="9004" y="13684"/>
                  </a:lnTo>
                  <a:lnTo>
                    <a:pt x="9609" y="14106"/>
                  </a:lnTo>
                  <a:lnTo>
                    <a:pt x="10442" y="14540"/>
                  </a:lnTo>
                  <a:lnTo>
                    <a:pt x="11013" y="14665"/>
                  </a:lnTo>
                  <a:lnTo>
                    <a:pt x="11698" y="15076"/>
                  </a:lnTo>
                  <a:lnTo>
                    <a:pt x="12268" y="15247"/>
                  </a:lnTo>
                  <a:lnTo>
                    <a:pt x="12805" y="15498"/>
                  </a:lnTo>
                  <a:lnTo>
                    <a:pt x="13216" y="15395"/>
                  </a:lnTo>
                  <a:lnTo>
                    <a:pt x="13900" y="15053"/>
                  </a:lnTo>
                  <a:lnTo>
                    <a:pt x="14345" y="14996"/>
                  </a:lnTo>
                  <a:lnTo>
                    <a:pt x="14973" y="15224"/>
                  </a:lnTo>
                  <a:lnTo>
                    <a:pt x="15338" y="15521"/>
                  </a:lnTo>
                  <a:lnTo>
                    <a:pt x="16126" y="16502"/>
                  </a:lnTo>
                  <a:lnTo>
                    <a:pt x="16183" y="16240"/>
                  </a:lnTo>
                  <a:lnTo>
                    <a:pt x="16297" y="16023"/>
                  </a:lnTo>
                  <a:lnTo>
                    <a:pt x="16194" y="15852"/>
                  </a:lnTo>
                  <a:lnTo>
                    <a:pt x="16662" y="15110"/>
                  </a:lnTo>
                  <a:lnTo>
                    <a:pt x="17678" y="15110"/>
                  </a:lnTo>
                  <a:lnTo>
                    <a:pt x="17735" y="14813"/>
                  </a:lnTo>
                  <a:lnTo>
                    <a:pt x="17621" y="14756"/>
                  </a:lnTo>
                  <a:lnTo>
                    <a:pt x="17552" y="14551"/>
                  </a:lnTo>
                  <a:lnTo>
                    <a:pt x="17278" y="14334"/>
                  </a:lnTo>
                  <a:lnTo>
                    <a:pt x="17027" y="14037"/>
                  </a:lnTo>
                  <a:lnTo>
                    <a:pt x="17392" y="14037"/>
                  </a:lnTo>
                  <a:lnTo>
                    <a:pt x="17449" y="13524"/>
                  </a:lnTo>
                  <a:lnTo>
                    <a:pt x="18191" y="13524"/>
                  </a:lnTo>
                  <a:lnTo>
                    <a:pt x="18922" y="13535"/>
                  </a:lnTo>
                  <a:lnTo>
                    <a:pt x="18933" y="13398"/>
                  </a:lnTo>
                  <a:lnTo>
                    <a:pt x="19036" y="13353"/>
                  </a:lnTo>
                  <a:lnTo>
                    <a:pt x="19161" y="13467"/>
                  </a:lnTo>
                  <a:lnTo>
                    <a:pt x="19515" y="12908"/>
                  </a:lnTo>
                  <a:lnTo>
                    <a:pt x="19663" y="12908"/>
                  </a:lnTo>
                  <a:lnTo>
                    <a:pt x="19835" y="12896"/>
                  </a:lnTo>
                  <a:lnTo>
                    <a:pt x="20006" y="13124"/>
                  </a:lnTo>
                  <a:lnTo>
                    <a:pt x="20291" y="12417"/>
                  </a:lnTo>
                  <a:lnTo>
                    <a:pt x="20462" y="12029"/>
                  </a:lnTo>
                  <a:lnTo>
                    <a:pt x="20337" y="11869"/>
                  </a:lnTo>
                  <a:lnTo>
                    <a:pt x="20588" y="11310"/>
                  </a:lnTo>
                  <a:lnTo>
                    <a:pt x="21090" y="10773"/>
                  </a:lnTo>
                  <a:lnTo>
                    <a:pt x="21170" y="10328"/>
                  </a:lnTo>
                  <a:lnTo>
                    <a:pt x="20999" y="10146"/>
                  </a:lnTo>
                  <a:lnTo>
                    <a:pt x="20519" y="10214"/>
                  </a:lnTo>
                  <a:lnTo>
                    <a:pt x="19835" y="10191"/>
                  </a:lnTo>
                  <a:lnTo>
                    <a:pt x="18979" y="10397"/>
                  </a:lnTo>
                  <a:lnTo>
                    <a:pt x="18408" y="10648"/>
                  </a:lnTo>
                  <a:lnTo>
                    <a:pt x="18237" y="10899"/>
                  </a:lnTo>
                  <a:lnTo>
                    <a:pt x="18066" y="11675"/>
                  </a:lnTo>
                  <a:lnTo>
                    <a:pt x="17803" y="12200"/>
                  </a:lnTo>
                  <a:lnTo>
                    <a:pt x="17255" y="12565"/>
                  </a:lnTo>
                  <a:lnTo>
                    <a:pt x="16742" y="12725"/>
                  </a:lnTo>
                  <a:lnTo>
                    <a:pt x="16126" y="12885"/>
                  </a:lnTo>
                  <a:lnTo>
                    <a:pt x="15509" y="12965"/>
                  </a:lnTo>
                  <a:lnTo>
                    <a:pt x="14779" y="13227"/>
                  </a:lnTo>
                  <a:lnTo>
                    <a:pt x="14517" y="12851"/>
                  </a:lnTo>
                  <a:lnTo>
                    <a:pt x="13718" y="12611"/>
                  </a:lnTo>
                  <a:lnTo>
                    <a:pt x="13455" y="12154"/>
                  </a:lnTo>
                  <a:lnTo>
                    <a:pt x="13352" y="11641"/>
                  </a:lnTo>
                  <a:lnTo>
                    <a:pt x="12930" y="10967"/>
                  </a:lnTo>
                  <a:lnTo>
                    <a:pt x="12873" y="10260"/>
                  </a:lnTo>
                  <a:lnTo>
                    <a:pt x="12702" y="9815"/>
                  </a:lnTo>
                  <a:lnTo>
                    <a:pt x="12633" y="9336"/>
                  </a:lnTo>
                  <a:lnTo>
                    <a:pt x="12782" y="8890"/>
                  </a:lnTo>
                  <a:lnTo>
                    <a:pt x="13044" y="7658"/>
                  </a:lnTo>
                  <a:lnTo>
                    <a:pt x="13295" y="7019"/>
                  </a:lnTo>
                  <a:lnTo>
                    <a:pt x="13740" y="622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6" name="Google Shape;3286;p38"/>
            <p:cNvSpPr/>
            <p:nvPr/>
          </p:nvSpPr>
          <p:spPr>
            <a:xfrm>
              <a:off x="4096575" y="2151500"/>
              <a:ext cx="45950" cy="32825"/>
            </a:xfrm>
            <a:custGeom>
              <a:avLst/>
              <a:gdLst/>
              <a:ahLst/>
              <a:cxnLst/>
              <a:rect l="l" t="t" r="r" b="b"/>
              <a:pathLst>
                <a:path w="1838" h="1313" extrusionOk="0">
                  <a:moveTo>
                    <a:pt x="1724" y="285"/>
                  </a:moveTo>
                  <a:lnTo>
                    <a:pt x="1324" y="0"/>
                  </a:lnTo>
                  <a:lnTo>
                    <a:pt x="982" y="11"/>
                  </a:lnTo>
                  <a:lnTo>
                    <a:pt x="742" y="69"/>
                  </a:lnTo>
                  <a:lnTo>
                    <a:pt x="583" y="103"/>
                  </a:lnTo>
                  <a:lnTo>
                    <a:pt x="172" y="240"/>
                  </a:lnTo>
                  <a:lnTo>
                    <a:pt x="160" y="411"/>
                  </a:lnTo>
                  <a:lnTo>
                    <a:pt x="58" y="411"/>
                  </a:lnTo>
                  <a:lnTo>
                    <a:pt x="58" y="411"/>
                  </a:lnTo>
                  <a:lnTo>
                    <a:pt x="1" y="719"/>
                  </a:lnTo>
                  <a:lnTo>
                    <a:pt x="126" y="1084"/>
                  </a:lnTo>
                  <a:lnTo>
                    <a:pt x="457" y="1312"/>
                  </a:lnTo>
                  <a:lnTo>
                    <a:pt x="925" y="1233"/>
                  </a:lnTo>
                  <a:lnTo>
                    <a:pt x="1199" y="1039"/>
                  </a:lnTo>
                  <a:lnTo>
                    <a:pt x="1598" y="1061"/>
                  </a:lnTo>
                  <a:lnTo>
                    <a:pt x="1701" y="902"/>
                  </a:lnTo>
                  <a:lnTo>
                    <a:pt x="1838" y="86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7" name="Google Shape;3287;p38"/>
            <p:cNvSpPr/>
            <p:nvPr/>
          </p:nvSpPr>
          <p:spPr>
            <a:xfrm>
              <a:off x="3479450" y="2545500"/>
              <a:ext cx="326425" cy="337525"/>
            </a:xfrm>
            <a:custGeom>
              <a:avLst/>
              <a:gdLst/>
              <a:ahLst/>
              <a:cxnLst/>
              <a:rect l="l" t="t" r="r" b="b"/>
              <a:pathLst>
                <a:path w="13057" h="13501" extrusionOk="0">
                  <a:moveTo>
                    <a:pt x="13045" y="5284"/>
                  </a:moveTo>
                  <a:lnTo>
                    <a:pt x="12178" y="5364"/>
                  </a:lnTo>
                  <a:lnTo>
                    <a:pt x="12155" y="4793"/>
                  </a:lnTo>
                  <a:lnTo>
                    <a:pt x="11790" y="4645"/>
                  </a:lnTo>
                  <a:lnTo>
                    <a:pt x="11299" y="4383"/>
                  </a:lnTo>
                  <a:lnTo>
                    <a:pt x="11116" y="3960"/>
                  </a:lnTo>
                  <a:lnTo>
                    <a:pt x="8469" y="1986"/>
                  </a:lnTo>
                  <a:lnTo>
                    <a:pt x="5844" y="0"/>
                  </a:lnTo>
                  <a:lnTo>
                    <a:pt x="4646" y="23"/>
                  </a:lnTo>
                  <a:lnTo>
                    <a:pt x="4988" y="3926"/>
                  </a:lnTo>
                  <a:lnTo>
                    <a:pt x="5330" y="7852"/>
                  </a:lnTo>
                  <a:lnTo>
                    <a:pt x="5467" y="7966"/>
                  </a:lnTo>
                  <a:lnTo>
                    <a:pt x="5285" y="8594"/>
                  </a:lnTo>
                  <a:lnTo>
                    <a:pt x="2101" y="8605"/>
                  </a:lnTo>
                  <a:lnTo>
                    <a:pt x="1975" y="8810"/>
                  </a:lnTo>
                  <a:lnTo>
                    <a:pt x="1679" y="8753"/>
                  </a:lnTo>
                  <a:lnTo>
                    <a:pt x="1222" y="8936"/>
                  </a:lnTo>
                  <a:lnTo>
                    <a:pt x="674" y="8674"/>
                  </a:lnTo>
                  <a:lnTo>
                    <a:pt x="423" y="8708"/>
                  </a:lnTo>
                  <a:lnTo>
                    <a:pt x="275" y="9233"/>
                  </a:lnTo>
                  <a:lnTo>
                    <a:pt x="1" y="9404"/>
                  </a:lnTo>
                  <a:lnTo>
                    <a:pt x="35" y="9963"/>
                  </a:lnTo>
                  <a:lnTo>
                    <a:pt x="195" y="10488"/>
                  </a:lnTo>
                  <a:lnTo>
                    <a:pt x="492" y="10751"/>
                  </a:lnTo>
                  <a:lnTo>
                    <a:pt x="549" y="11082"/>
                  </a:lnTo>
                  <a:lnTo>
                    <a:pt x="503" y="11367"/>
                  </a:lnTo>
                  <a:lnTo>
                    <a:pt x="549" y="11698"/>
                  </a:lnTo>
                  <a:lnTo>
                    <a:pt x="674" y="11698"/>
                  </a:lnTo>
                  <a:lnTo>
                    <a:pt x="891" y="11584"/>
                  </a:lnTo>
                  <a:lnTo>
                    <a:pt x="1017" y="11618"/>
                  </a:lnTo>
                  <a:lnTo>
                    <a:pt x="1233" y="11846"/>
                  </a:lnTo>
                  <a:lnTo>
                    <a:pt x="1576" y="11915"/>
                  </a:lnTo>
                  <a:lnTo>
                    <a:pt x="1804" y="11721"/>
                  </a:lnTo>
                  <a:lnTo>
                    <a:pt x="2055" y="11606"/>
                  </a:lnTo>
                  <a:lnTo>
                    <a:pt x="2249" y="11470"/>
                  </a:lnTo>
                  <a:lnTo>
                    <a:pt x="2398" y="11504"/>
                  </a:lnTo>
                  <a:lnTo>
                    <a:pt x="2592" y="11698"/>
                  </a:lnTo>
                  <a:lnTo>
                    <a:pt x="2671" y="11937"/>
                  </a:lnTo>
                  <a:lnTo>
                    <a:pt x="3002" y="12325"/>
                  </a:lnTo>
                  <a:lnTo>
                    <a:pt x="2831" y="12554"/>
                  </a:lnTo>
                  <a:lnTo>
                    <a:pt x="2797" y="12862"/>
                  </a:lnTo>
                  <a:lnTo>
                    <a:pt x="2968" y="12771"/>
                  </a:lnTo>
                  <a:lnTo>
                    <a:pt x="3071" y="12873"/>
                  </a:lnTo>
                  <a:lnTo>
                    <a:pt x="3025" y="13136"/>
                  </a:lnTo>
                  <a:lnTo>
                    <a:pt x="3276" y="13398"/>
                  </a:lnTo>
                  <a:lnTo>
                    <a:pt x="3368" y="13307"/>
                  </a:lnTo>
                  <a:lnTo>
                    <a:pt x="3596" y="13455"/>
                  </a:lnTo>
                  <a:lnTo>
                    <a:pt x="4212" y="13467"/>
                  </a:lnTo>
                  <a:lnTo>
                    <a:pt x="4360" y="13193"/>
                  </a:lnTo>
                  <a:lnTo>
                    <a:pt x="4497" y="13216"/>
                  </a:lnTo>
                  <a:lnTo>
                    <a:pt x="4726" y="13113"/>
                  </a:lnTo>
                  <a:lnTo>
                    <a:pt x="4851" y="13501"/>
                  </a:lnTo>
                  <a:lnTo>
                    <a:pt x="5045" y="13387"/>
                  </a:lnTo>
                  <a:lnTo>
                    <a:pt x="5365" y="13261"/>
                  </a:lnTo>
                  <a:lnTo>
                    <a:pt x="5308" y="12725"/>
                  </a:lnTo>
                  <a:lnTo>
                    <a:pt x="5536" y="12348"/>
                  </a:lnTo>
                  <a:lnTo>
                    <a:pt x="5513" y="12029"/>
                  </a:lnTo>
                  <a:lnTo>
                    <a:pt x="6152" y="11287"/>
                  </a:lnTo>
                  <a:lnTo>
                    <a:pt x="6266" y="10659"/>
                  </a:lnTo>
                  <a:lnTo>
                    <a:pt x="6495" y="10431"/>
                  </a:lnTo>
                  <a:lnTo>
                    <a:pt x="6883" y="10557"/>
                  </a:lnTo>
                  <a:lnTo>
                    <a:pt x="7213" y="10374"/>
                  </a:lnTo>
                  <a:lnTo>
                    <a:pt x="7328" y="10146"/>
                  </a:lnTo>
                  <a:lnTo>
                    <a:pt x="7932" y="9735"/>
                  </a:lnTo>
                  <a:lnTo>
                    <a:pt x="8092" y="9450"/>
                  </a:lnTo>
                  <a:lnTo>
                    <a:pt x="8834" y="9073"/>
                  </a:lnTo>
                  <a:lnTo>
                    <a:pt x="9268" y="8947"/>
                  </a:lnTo>
                  <a:lnTo>
                    <a:pt x="9462" y="9119"/>
                  </a:lnTo>
                  <a:lnTo>
                    <a:pt x="9975" y="9119"/>
                  </a:lnTo>
                  <a:lnTo>
                    <a:pt x="10489" y="9073"/>
                  </a:lnTo>
                  <a:lnTo>
                    <a:pt x="10774" y="8765"/>
                  </a:lnTo>
                  <a:lnTo>
                    <a:pt x="11858" y="8674"/>
                  </a:lnTo>
                  <a:lnTo>
                    <a:pt x="12554" y="8537"/>
                  </a:lnTo>
                  <a:lnTo>
                    <a:pt x="12634" y="7977"/>
                  </a:lnTo>
                  <a:lnTo>
                    <a:pt x="13057" y="736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8" name="Google Shape;3288;p38"/>
            <p:cNvSpPr/>
            <p:nvPr/>
          </p:nvSpPr>
          <p:spPr>
            <a:xfrm>
              <a:off x="5533650" y="2469325"/>
              <a:ext cx="174925" cy="417425"/>
            </a:xfrm>
            <a:custGeom>
              <a:avLst/>
              <a:gdLst/>
              <a:ahLst/>
              <a:cxnLst/>
              <a:rect l="l" t="t" r="r" b="b"/>
              <a:pathLst>
                <a:path w="6997" h="16697" extrusionOk="0">
                  <a:moveTo>
                    <a:pt x="6996" y="6266"/>
                  </a:moveTo>
                  <a:lnTo>
                    <a:pt x="6905" y="5889"/>
                  </a:lnTo>
                  <a:lnTo>
                    <a:pt x="6369" y="6151"/>
                  </a:lnTo>
                  <a:lnTo>
                    <a:pt x="6015" y="5980"/>
                  </a:lnTo>
                  <a:lnTo>
                    <a:pt x="5365" y="5638"/>
                  </a:lnTo>
                  <a:lnTo>
                    <a:pt x="5479" y="4896"/>
                  </a:lnTo>
                  <a:lnTo>
                    <a:pt x="4954" y="4702"/>
                  </a:lnTo>
                  <a:lnTo>
                    <a:pt x="4623" y="3880"/>
                  </a:lnTo>
                  <a:lnTo>
                    <a:pt x="3824" y="4017"/>
                  </a:lnTo>
                  <a:lnTo>
                    <a:pt x="3733" y="2956"/>
                  </a:lnTo>
                  <a:lnTo>
                    <a:pt x="4315" y="2191"/>
                  </a:lnTo>
                  <a:lnTo>
                    <a:pt x="4200" y="1438"/>
                  </a:lnTo>
                  <a:lnTo>
                    <a:pt x="4018" y="742"/>
                  </a:lnTo>
                  <a:lnTo>
                    <a:pt x="3630" y="525"/>
                  </a:lnTo>
                  <a:lnTo>
                    <a:pt x="3242" y="0"/>
                  </a:lnTo>
                  <a:lnTo>
                    <a:pt x="2820" y="57"/>
                  </a:lnTo>
                  <a:lnTo>
                    <a:pt x="2945" y="400"/>
                  </a:lnTo>
                  <a:lnTo>
                    <a:pt x="2717" y="571"/>
                  </a:lnTo>
                  <a:lnTo>
                    <a:pt x="2899" y="1119"/>
                  </a:lnTo>
                  <a:lnTo>
                    <a:pt x="2317" y="970"/>
                  </a:lnTo>
                  <a:lnTo>
                    <a:pt x="1450" y="1598"/>
                  </a:lnTo>
                  <a:lnTo>
                    <a:pt x="1576" y="2111"/>
                  </a:lnTo>
                  <a:lnTo>
                    <a:pt x="1279" y="2876"/>
                  </a:lnTo>
                  <a:lnTo>
                    <a:pt x="1313" y="3321"/>
                  </a:lnTo>
                  <a:lnTo>
                    <a:pt x="1108" y="4063"/>
                  </a:lnTo>
                  <a:lnTo>
                    <a:pt x="446" y="3858"/>
                  </a:lnTo>
                  <a:lnTo>
                    <a:pt x="571" y="4805"/>
                  </a:lnTo>
                  <a:lnTo>
                    <a:pt x="446" y="5101"/>
                  </a:lnTo>
                  <a:lnTo>
                    <a:pt x="571" y="5489"/>
                  </a:lnTo>
                  <a:lnTo>
                    <a:pt x="229" y="5706"/>
                  </a:lnTo>
                  <a:lnTo>
                    <a:pt x="309" y="6357"/>
                  </a:lnTo>
                  <a:lnTo>
                    <a:pt x="1" y="6220"/>
                  </a:lnTo>
                  <a:lnTo>
                    <a:pt x="161" y="6950"/>
                  </a:lnTo>
                  <a:lnTo>
                    <a:pt x="822" y="7692"/>
                  </a:lnTo>
                  <a:lnTo>
                    <a:pt x="1302" y="7818"/>
                  </a:lnTo>
                  <a:lnTo>
                    <a:pt x="1245" y="8126"/>
                  </a:lnTo>
                  <a:lnTo>
                    <a:pt x="2021" y="9187"/>
                  </a:lnTo>
                  <a:lnTo>
                    <a:pt x="2283" y="10020"/>
                  </a:lnTo>
                  <a:lnTo>
                    <a:pt x="2158" y="11150"/>
                  </a:lnTo>
                  <a:lnTo>
                    <a:pt x="2671" y="11367"/>
                  </a:lnTo>
                  <a:lnTo>
                    <a:pt x="3128" y="11447"/>
                  </a:lnTo>
                  <a:lnTo>
                    <a:pt x="3961" y="10796"/>
                  </a:lnTo>
                  <a:lnTo>
                    <a:pt x="4417" y="10351"/>
                  </a:lnTo>
                  <a:lnTo>
                    <a:pt x="4851" y="11093"/>
                  </a:lnTo>
                  <a:lnTo>
                    <a:pt x="5136" y="12246"/>
                  </a:lnTo>
                  <a:lnTo>
                    <a:pt x="5513" y="13330"/>
                  </a:lnTo>
                  <a:lnTo>
                    <a:pt x="5878" y="13809"/>
                  </a:lnTo>
                  <a:lnTo>
                    <a:pt x="5912" y="14790"/>
                  </a:lnTo>
                  <a:lnTo>
                    <a:pt x="6220" y="15327"/>
                  </a:lnTo>
                  <a:lnTo>
                    <a:pt x="6038" y="16012"/>
                  </a:lnTo>
                  <a:lnTo>
                    <a:pt x="6163" y="16696"/>
                  </a:lnTo>
                  <a:lnTo>
                    <a:pt x="6483" y="15760"/>
                  </a:lnTo>
                  <a:lnTo>
                    <a:pt x="6848" y="14916"/>
                  </a:lnTo>
                  <a:lnTo>
                    <a:pt x="6449" y="14094"/>
                  </a:lnTo>
                  <a:lnTo>
                    <a:pt x="6426" y="13661"/>
                  </a:lnTo>
                  <a:lnTo>
                    <a:pt x="6278" y="13158"/>
                  </a:lnTo>
                  <a:lnTo>
                    <a:pt x="5684" y="12440"/>
                  </a:lnTo>
                  <a:lnTo>
                    <a:pt x="5444" y="11983"/>
                  </a:lnTo>
                  <a:lnTo>
                    <a:pt x="5684" y="11823"/>
                  </a:lnTo>
                  <a:lnTo>
                    <a:pt x="5878" y="11024"/>
                  </a:lnTo>
                  <a:lnTo>
                    <a:pt x="5467" y="10420"/>
                  </a:lnTo>
                  <a:lnTo>
                    <a:pt x="4885" y="9769"/>
                  </a:lnTo>
                  <a:lnTo>
                    <a:pt x="4383" y="8970"/>
                  </a:lnTo>
                  <a:lnTo>
                    <a:pt x="4703" y="8810"/>
                  </a:lnTo>
                  <a:lnTo>
                    <a:pt x="4908" y="7829"/>
                  </a:lnTo>
                  <a:lnTo>
                    <a:pt x="5467" y="7783"/>
                  </a:lnTo>
                  <a:lnTo>
                    <a:pt x="5867" y="7384"/>
                  </a:lnTo>
                  <a:lnTo>
                    <a:pt x="6300" y="7190"/>
                  </a:lnTo>
                  <a:lnTo>
                    <a:pt x="6414" y="684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9" name="Google Shape;3289;p38"/>
            <p:cNvSpPr/>
            <p:nvPr/>
          </p:nvSpPr>
          <p:spPr>
            <a:xfrm>
              <a:off x="4057775" y="2124950"/>
              <a:ext cx="33400" cy="36275"/>
            </a:xfrm>
            <a:custGeom>
              <a:avLst/>
              <a:gdLst/>
              <a:ahLst/>
              <a:cxnLst/>
              <a:rect l="l" t="t" r="r" b="b"/>
              <a:pathLst>
                <a:path w="1336" h="1451" extrusionOk="0">
                  <a:moveTo>
                    <a:pt x="1279" y="640"/>
                  </a:moveTo>
                  <a:lnTo>
                    <a:pt x="1336" y="549"/>
                  </a:lnTo>
                  <a:lnTo>
                    <a:pt x="1050" y="377"/>
                  </a:lnTo>
                  <a:lnTo>
                    <a:pt x="799" y="275"/>
                  </a:lnTo>
                  <a:lnTo>
                    <a:pt x="685" y="161"/>
                  </a:lnTo>
                  <a:lnTo>
                    <a:pt x="468" y="1"/>
                  </a:lnTo>
                  <a:lnTo>
                    <a:pt x="343" y="92"/>
                  </a:lnTo>
                  <a:lnTo>
                    <a:pt x="126" y="286"/>
                  </a:lnTo>
                  <a:lnTo>
                    <a:pt x="69" y="777"/>
                  </a:lnTo>
                  <a:lnTo>
                    <a:pt x="1" y="914"/>
                  </a:lnTo>
                  <a:lnTo>
                    <a:pt x="1" y="914"/>
                  </a:lnTo>
                  <a:lnTo>
                    <a:pt x="320" y="1085"/>
                  </a:lnTo>
                  <a:lnTo>
                    <a:pt x="548" y="1393"/>
                  </a:lnTo>
                  <a:lnTo>
                    <a:pt x="708" y="1450"/>
                  </a:lnTo>
                  <a:lnTo>
                    <a:pt x="708" y="1450"/>
                  </a:lnTo>
                  <a:lnTo>
                    <a:pt x="640" y="1176"/>
                  </a:lnTo>
                  <a:lnTo>
                    <a:pt x="925" y="731"/>
                  </a:lnTo>
                  <a:lnTo>
                    <a:pt x="982" y="902"/>
                  </a:lnTo>
                  <a:lnTo>
                    <a:pt x="1165" y="83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0" name="Google Shape;3290;p38"/>
            <p:cNvSpPr/>
            <p:nvPr/>
          </p:nvSpPr>
          <p:spPr>
            <a:xfrm>
              <a:off x="5255200" y="1937225"/>
              <a:ext cx="593450" cy="230275"/>
            </a:xfrm>
            <a:custGeom>
              <a:avLst/>
              <a:gdLst/>
              <a:ahLst/>
              <a:cxnLst/>
              <a:rect l="l" t="t" r="r" b="b"/>
              <a:pathLst>
                <a:path w="23738" h="9211" extrusionOk="0">
                  <a:moveTo>
                    <a:pt x="9541" y="1336"/>
                  </a:moveTo>
                  <a:lnTo>
                    <a:pt x="9016" y="685"/>
                  </a:lnTo>
                  <a:lnTo>
                    <a:pt x="8080" y="468"/>
                  </a:lnTo>
                  <a:lnTo>
                    <a:pt x="7396" y="354"/>
                  </a:lnTo>
                  <a:lnTo>
                    <a:pt x="6403" y="1"/>
                  </a:lnTo>
                  <a:lnTo>
                    <a:pt x="6220" y="914"/>
                  </a:lnTo>
                  <a:lnTo>
                    <a:pt x="6791" y="1427"/>
                  </a:lnTo>
                  <a:lnTo>
                    <a:pt x="6448" y="2043"/>
                  </a:lnTo>
                  <a:lnTo>
                    <a:pt x="5319" y="1815"/>
                  </a:lnTo>
                  <a:lnTo>
                    <a:pt x="4611" y="1781"/>
                  </a:lnTo>
                  <a:lnTo>
                    <a:pt x="3938" y="1370"/>
                  </a:lnTo>
                  <a:lnTo>
                    <a:pt x="3207" y="1359"/>
                  </a:lnTo>
                  <a:lnTo>
                    <a:pt x="2454" y="1085"/>
                  </a:lnTo>
                  <a:lnTo>
                    <a:pt x="1610" y="1496"/>
                  </a:lnTo>
                  <a:lnTo>
                    <a:pt x="674" y="2272"/>
                  </a:lnTo>
                  <a:lnTo>
                    <a:pt x="0" y="2409"/>
                  </a:lnTo>
                  <a:lnTo>
                    <a:pt x="468" y="3036"/>
                  </a:lnTo>
                  <a:lnTo>
                    <a:pt x="1290" y="3504"/>
                  </a:lnTo>
                  <a:lnTo>
                    <a:pt x="2443" y="3835"/>
                  </a:lnTo>
                  <a:lnTo>
                    <a:pt x="3264" y="4554"/>
                  </a:lnTo>
                  <a:lnTo>
                    <a:pt x="3447" y="5593"/>
                  </a:lnTo>
                  <a:lnTo>
                    <a:pt x="3881" y="5981"/>
                  </a:lnTo>
                  <a:lnTo>
                    <a:pt x="4794" y="6117"/>
                  </a:lnTo>
                  <a:lnTo>
                    <a:pt x="5821" y="6243"/>
                  </a:lnTo>
                  <a:lnTo>
                    <a:pt x="6951" y="6791"/>
                  </a:lnTo>
                  <a:lnTo>
                    <a:pt x="7430" y="6893"/>
                  </a:lnTo>
                  <a:lnTo>
                    <a:pt x="8137" y="7704"/>
                  </a:lnTo>
                  <a:lnTo>
                    <a:pt x="8799" y="8217"/>
                  </a:lnTo>
                  <a:lnTo>
                    <a:pt x="9587" y="8206"/>
                  </a:lnTo>
                  <a:lnTo>
                    <a:pt x="11184" y="8388"/>
                  </a:lnTo>
                  <a:lnTo>
                    <a:pt x="12097" y="8274"/>
                  </a:lnTo>
                  <a:lnTo>
                    <a:pt x="12885" y="8400"/>
                  </a:lnTo>
                  <a:lnTo>
                    <a:pt x="14209" y="8936"/>
                  </a:lnTo>
                  <a:lnTo>
                    <a:pt x="15099" y="8925"/>
                  </a:lnTo>
                  <a:lnTo>
                    <a:pt x="15555" y="9210"/>
                  </a:lnTo>
                  <a:lnTo>
                    <a:pt x="16183" y="8742"/>
                  </a:lnTo>
                  <a:lnTo>
                    <a:pt x="17210" y="8423"/>
                  </a:lnTo>
                  <a:lnTo>
                    <a:pt x="18271" y="8400"/>
                  </a:lnTo>
                  <a:lnTo>
                    <a:pt x="18979" y="8080"/>
                  </a:lnTo>
                  <a:lnTo>
                    <a:pt x="19241" y="7612"/>
                  </a:lnTo>
                  <a:lnTo>
                    <a:pt x="19607" y="7327"/>
                  </a:lnTo>
                  <a:lnTo>
                    <a:pt x="19333" y="7030"/>
                  </a:lnTo>
                  <a:lnTo>
                    <a:pt x="18922" y="6699"/>
                  </a:lnTo>
                  <a:lnTo>
                    <a:pt x="18979" y="6129"/>
                  </a:lnTo>
                  <a:lnTo>
                    <a:pt x="19435" y="6197"/>
                  </a:lnTo>
                  <a:lnTo>
                    <a:pt x="20269" y="6391"/>
                  </a:lnTo>
                  <a:lnTo>
                    <a:pt x="20714" y="5912"/>
                  </a:lnTo>
                  <a:lnTo>
                    <a:pt x="21615" y="5570"/>
                  </a:lnTo>
                  <a:lnTo>
                    <a:pt x="21809" y="4988"/>
                  </a:lnTo>
                  <a:lnTo>
                    <a:pt x="22152" y="4737"/>
                  </a:lnTo>
                  <a:lnTo>
                    <a:pt x="23122" y="4622"/>
                  </a:lnTo>
                  <a:lnTo>
                    <a:pt x="23738" y="4714"/>
                  </a:lnTo>
                  <a:lnTo>
                    <a:pt x="23635" y="4406"/>
                  </a:lnTo>
                  <a:lnTo>
                    <a:pt x="22608" y="3789"/>
                  </a:lnTo>
                  <a:lnTo>
                    <a:pt x="21889" y="3504"/>
                  </a:lnTo>
                  <a:lnTo>
                    <a:pt x="21524" y="3835"/>
                  </a:lnTo>
                  <a:lnTo>
                    <a:pt x="20759" y="3687"/>
                  </a:lnTo>
                  <a:lnTo>
                    <a:pt x="20417" y="3801"/>
                  </a:lnTo>
                  <a:lnTo>
                    <a:pt x="20029" y="3436"/>
                  </a:lnTo>
                  <a:lnTo>
                    <a:pt x="19983" y="2545"/>
                  </a:lnTo>
                  <a:lnTo>
                    <a:pt x="19903" y="1895"/>
                  </a:lnTo>
                  <a:lnTo>
                    <a:pt x="19116" y="1963"/>
                  </a:lnTo>
                  <a:lnTo>
                    <a:pt x="18557" y="1667"/>
                  </a:lnTo>
                  <a:lnTo>
                    <a:pt x="18089" y="1564"/>
                  </a:lnTo>
                  <a:lnTo>
                    <a:pt x="17450" y="2192"/>
                  </a:lnTo>
                  <a:lnTo>
                    <a:pt x="16617" y="2340"/>
                  </a:lnTo>
                  <a:lnTo>
                    <a:pt x="16103" y="2568"/>
                  </a:lnTo>
                  <a:lnTo>
                    <a:pt x="15156" y="2420"/>
                  </a:lnTo>
                  <a:lnTo>
                    <a:pt x="14505" y="2420"/>
                  </a:lnTo>
                  <a:lnTo>
                    <a:pt x="13809" y="1975"/>
                  </a:lnTo>
                  <a:lnTo>
                    <a:pt x="12885" y="1553"/>
                  </a:lnTo>
                  <a:lnTo>
                    <a:pt x="12109" y="1438"/>
                  </a:lnTo>
                  <a:lnTo>
                    <a:pt x="11299" y="1553"/>
                  </a:lnTo>
                  <a:lnTo>
                    <a:pt x="10739" y="171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1" name="Google Shape;3291;p38"/>
            <p:cNvSpPr/>
            <p:nvPr/>
          </p:nvSpPr>
          <p:spPr>
            <a:xfrm>
              <a:off x="4320550" y="3346350"/>
              <a:ext cx="210275" cy="372625"/>
            </a:xfrm>
            <a:custGeom>
              <a:avLst/>
              <a:gdLst/>
              <a:ahLst/>
              <a:cxnLst/>
              <a:rect l="l" t="t" r="r" b="b"/>
              <a:pathLst>
                <a:path w="8411" h="14905" extrusionOk="0">
                  <a:moveTo>
                    <a:pt x="8320" y="411"/>
                  </a:moveTo>
                  <a:lnTo>
                    <a:pt x="8206" y="0"/>
                  </a:lnTo>
                  <a:lnTo>
                    <a:pt x="8206" y="0"/>
                  </a:lnTo>
                  <a:lnTo>
                    <a:pt x="8206" y="0"/>
                  </a:lnTo>
                  <a:lnTo>
                    <a:pt x="7544" y="525"/>
                  </a:lnTo>
                  <a:lnTo>
                    <a:pt x="6665" y="879"/>
                  </a:lnTo>
                  <a:lnTo>
                    <a:pt x="6186" y="868"/>
                  </a:lnTo>
                  <a:lnTo>
                    <a:pt x="5889" y="1141"/>
                  </a:lnTo>
                  <a:lnTo>
                    <a:pt x="5330" y="1153"/>
                  </a:lnTo>
                  <a:lnTo>
                    <a:pt x="5136" y="1267"/>
                  </a:lnTo>
                  <a:lnTo>
                    <a:pt x="4177" y="1005"/>
                  </a:lnTo>
                  <a:lnTo>
                    <a:pt x="3880" y="1050"/>
                  </a:lnTo>
                  <a:lnTo>
                    <a:pt x="3652" y="1906"/>
                  </a:lnTo>
                  <a:lnTo>
                    <a:pt x="3755" y="2945"/>
                  </a:lnTo>
                  <a:lnTo>
                    <a:pt x="3789" y="2945"/>
                  </a:lnTo>
                  <a:lnTo>
                    <a:pt x="4063" y="3230"/>
                  </a:lnTo>
                  <a:lnTo>
                    <a:pt x="4382" y="3892"/>
                  </a:lnTo>
                  <a:lnTo>
                    <a:pt x="4394" y="5056"/>
                  </a:lnTo>
                  <a:lnTo>
                    <a:pt x="4040" y="5250"/>
                  </a:lnTo>
                  <a:lnTo>
                    <a:pt x="3766" y="5889"/>
                  </a:lnTo>
                  <a:lnTo>
                    <a:pt x="3275" y="5318"/>
                  </a:lnTo>
                  <a:lnTo>
                    <a:pt x="3253" y="4679"/>
                  </a:lnTo>
                  <a:lnTo>
                    <a:pt x="3435" y="4257"/>
                  </a:lnTo>
                  <a:lnTo>
                    <a:pt x="3390" y="3892"/>
                  </a:lnTo>
                  <a:lnTo>
                    <a:pt x="3093" y="3664"/>
                  </a:lnTo>
                  <a:lnTo>
                    <a:pt x="2865" y="3743"/>
                  </a:lnTo>
                  <a:lnTo>
                    <a:pt x="2442" y="3321"/>
                  </a:lnTo>
                  <a:lnTo>
                    <a:pt x="0" y="4063"/>
                  </a:lnTo>
                  <a:lnTo>
                    <a:pt x="46" y="4702"/>
                  </a:lnTo>
                  <a:lnTo>
                    <a:pt x="80" y="5044"/>
                  </a:lnTo>
                  <a:lnTo>
                    <a:pt x="742" y="5033"/>
                  </a:lnTo>
                  <a:lnTo>
                    <a:pt x="1107" y="5216"/>
                  </a:lnTo>
                  <a:lnTo>
                    <a:pt x="1267" y="5444"/>
                  </a:lnTo>
                  <a:lnTo>
                    <a:pt x="1632" y="5512"/>
                  </a:lnTo>
                  <a:lnTo>
                    <a:pt x="2032" y="5798"/>
                  </a:lnTo>
                  <a:lnTo>
                    <a:pt x="1997" y="6962"/>
                  </a:lnTo>
                  <a:lnTo>
                    <a:pt x="1803" y="7589"/>
                  </a:lnTo>
                  <a:lnTo>
                    <a:pt x="1735" y="8251"/>
                  </a:lnTo>
                  <a:lnTo>
                    <a:pt x="1849" y="8525"/>
                  </a:lnTo>
                  <a:lnTo>
                    <a:pt x="1735" y="9050"/>
                  </a:lnTo>
                  <a:lnTo>
                    <a:pt x="1609" y="9141"/>
                  </a:lnTo>
                  <a:lnTo>
                    <a:pt x="1381" y="9792"/>
                  </a:lnTo>
                  <a:lnTo>
                    <a:pt x="491" y="10819"/>
                  </a:lnTo>
                  <a:lnTo>
                    <a:pt x="810" y="12109"/>
                  </a:lnTo>
                  <a:lnTo>
                    <a:pt x="970" y="12748"/>
                  </a:lnTo>
                  <a:lnTo>
                    <a:pt x="765" y="13763"/>
                  </a:lnTo>
                  <a:lnTo>
                    <a:pt x="822" y="14094"/>
                  </a:lnTo>
                  <a:lnTo>
                    <a:pt x="913" y="14505"/>
                  </a:lnTo>
                  <a:lnTo>
                    <a:pt x="947" y="14905"/>
                  </a:lnTo>
                  <a:lnTo>
                    <a:pt x="1541" y="14905"/>
                  </a:lnTo>
                  <a:lnTo>
                    <a:pt x="1632" y="14437"/>
                  </a:lnTo>
                  <a:lnTo>
                    <a:pt x="1438" y="14357"/>
                  </a:lnTo>
                  <a:lnTo>
                    <a:pt x="1392" y="13992"/>
                  </a:lnTo>
                  <a:lnTo>
                    <a:pt x="1769" y="13649"/>
                  </a:lnTo>
                  <a:lnTo>
                    <a:pt x="2739" y="13159"/>
                  </a:lnTo>
                  <a:lnTo>
                    <a:pt x="3390" y="12850"/>
                  </a:lnTo>
                  <a:lnTo>
                    <a:pt x="3743" y="12519"/>
                  </a:lnTo>
                  <a:lnTo>
                    <a:pt x="3880" y="12154"/>
                  </a:lnTo>
                  <a:lnTo>
                    <a:pt x="3709" y="11994"/>
                  </a:lnTo>
                  <a:lnTo>
                    <a:pt x="3857" y="11561"/>
                  </a:lnTo>
                  <a:lnTo>
                    <a:pt x="3937" y="10682"/>
                  </a:lnTo>
                  <a:lnTo>
                    <a:pt x="3789" y="10728"/>
                  </a:lnTo>
                  <a:lnTo>
                    <a:pt x="3789" y="10454"/>
                  </a:lnTo>
                  <a:lnTo>
                    <a:pt x="3675" y="9929"/>
                  </a:lnTo>
                  <a:lnTo>
                    <a:pt x="3332" y="9244"/>
                  </a:lnTo>
                  <a:lnTo>
                    <a:pt x="3435" y="8582"/>
                  </a:lnTo>
                  <a:lnTo>
                    <a:pt x="3766" y="8388"/>
                  </a:lnTo>
                  <a:lnTo>
                    <a:pt x="4348" y="7726"/>
                  </a:lnTo>
                  <a:lnTo>
                    <a:pt x="4656" y="7567"/>
                  </a:lnTo>
                  <a:lnTo>
                    <a:pt x="5615" y="6597"/>
                  </a:lnTo>
                  <a:lnTo>
                    <a:pt x="6528" y="6163"/>
                  </a:lnTo>
                  <a:lnTo>
                    <a:pt x="7270" y="5798"/>
                  </a:lnTo>
                  <a:lnTo>
                    <a:pt x="7795" y="5250"/>
                  </a:lnTo>
                  <a:lnTo>
                    <a:pt x="8137" y="4622"/>
                  </a:lnTo>
                  <a:lnTo>
                    <a:pt x="8411" y="3960"/>
                  </a:lnTo>
                  <a:lnTo>
                    <a:pt x="8285" y="3515"/>
                  </a:lnTo>
                  <a:lnTo>
                    <a:pt x="8308" y="2112"/>
                  </a:lnTo>
                  <a:lnTo>
                    <a:pt x="8251" y="131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2" name="Google Shape;3292;p38"/>
            <p:cNvSpPr/>
            <p:nvPr/>
          </p:nvSpPr>
          <p:spPr>
            <a:xfrm>
              <a:off x="3386175" y="2490425"/>
              <a:ext cx="239400" cy="290175"/>
            </a:xfrm>
            <a:custGeom>
              <a:avLst/>
              <a:gdLst/>
              <a:ahLst/>
              <a:cxnLst/>
              <a:rect l="l" t="t" r="r" b="b"/>
              <a:pathLst>
                <a:path w="9576" h="11607" extrusionOk="0">
                  <a:moveTo>
                    <a:pt x="9575" y="2203"/>
                  </a:moveTo>
                  <a:lnTo>
                    <a:pt x="6676" y="1"/>
                  </a:lnTo>
                  <a:lnTo>
                    <a:pt x="6642" y="1382"/>
                  </a:lnTo>
                  <a:lnTo>
                    <a:pt x="4097" y="1336"/>
                  </a:lnTo>
                  <a:lnTo>
                    <a:pt x="4063" y="3664"/>
                  </a:lnTo>
                  <a:lnTo>
                    <a:pt x="3321" y="3733"/>
                  </a:lnTo>
                  <a:lnTo>
                    <a:pt x="3116" y="4200"/>
                  </a:lnTo>
                  <a:lnTo>
                    <a:pt x="3253" y="5513"/>
                  </a:lnTo>
                  <a:lnTo>
                    <a:pt x="171" y="5501"/>
                  </a:lnTo>
                  <a:lnTo>
                    <a:pt x="0" y="5821"/>
                  </a:lnTo>
                  <a:lnTo>
                    <a:pt x="400" y="6198"/>
                  </a:lnTo>
                  <a:lnTo>
                    <a:pt x="594" y="6631"/>
                  </a:lnTo>
                  <a:lnTo>
                    <a:pt x="491" y="7088"/>
                  </a:lnTo>
                  <a:lnTo>
                    <a:pt x="582" y="7544"/>
                  </a:lnTo>
                  <a:lnTo>
                    <a:pt x="651" y="8434"/>
                  </a:lnTo>
                  <a:lnTo>
                    <a:pt x="537" y="9279"/>
                  </a:lnTo>
                  <a:lnTo>
                    <a:pt x="297" y="9735"/>
                  </a:lnTo>
                  <a:lnTo>
                    <a:pt x="354" y="10226"/>
                  </a:lnTo>
                  <a:lnTo>
                    <a:pt x="639" y="9941"/>
                  </a:lnTo>
                  <a:lnTo>
                    <a:pt x="1027" y="10009"/>
                  </a:lnTo>
                  <a:lnTo>
                    <a:pt x="1427" y="9804"/>
                  </a:lnTo>
                  <a:lnTo>
                    <a:pt x="1860" y="9804"/>
                  </a:lnTo>
                  <a:lnTo>
                    <a:pt x="2237" y="10066"/>
                  </a:lnTo>
                  <a:lnTo>
                    <a:pt x="2762" y="10306"/>
                  </a:lnTo>
                  <a:lnTo>
                    <a:pt x="3218" y="10979"/>
                  </a:lnTo>
                  <a:lnTo>
                    <a:pt x="3732" y="11607"/>
                  </a:lnTo>
                  <a:lnTo>
                    <a:pt x="4006" y="11436"/>
                  </a:lnTo>
                  <a:lnTo>
                    <a:pt x="4143" y="10911"/>
                  </a:lnTo>
                  <a:lnTo>
                    <a:pt x="4405" y="10877"/>
                  </a:lnTo>
                  <a:lnTo>
                    <a:pt x="4942" y="11139"/>
                  </a:lnTo>
                  <a:lnTo>
                    <a:pt x="5398" y="10945"/>
                  </a:lnTo>
                  <a:lnTo>
                    <a:pt x="5706" y="11002"/>
                  </a:lnTo>
                  <a:lnTo>
                    <a:pt x="5832" y="10808"/>
                  </a:lnTo>
                  <a:lnTo>
                    <a:pt x="9016" y="10797"/>
                  </a:lnTo>
                  <a:lnTo>
                    <a:pt x="9198" y="10169"/>
                  </a:lnTo>
                  <a:lnTo>
                    <a:pt x="9050" y="10055"/>
                  </a:lnTo>
                  <a:lnTo>
                    <a:pt x="8708" y="6129"/>
                  </a:lnTo>
                  <a:lnTo>
                    <a:pt x="8365" y="22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3" name="Google Shape;3293;p38"/>
            <p:cNvSpPr/>
            <p:nvPr/>
          </p:nvSpPr>
          <p:spPr>
            <a:xfrm>
              <a:off x="4371050" y="3321525"/>
              <a:ext cx="59350" cy="172050"/>
            </a:xfrm>
            <a:custGeom>
              <a:avLst/>
              <a:gdLst/>
              <a:ahLst/>
              <a:cxnLst/>
              <a:rect l="l" t="t" r="r" b="b"/>
              <a:pathLst>
                <a:path w="2374" h="6882" extrusionOk="0">
                  <a:moveTo>
                    <a:pt x="1472" y="4371"/>
                  </a:moveTo>
                  <a:lnTo>
                    <a:pt x="1484" y="4040"/>
                  </a:lnTo>
                  <a:lnTo>
                    <a:pt x="1312" y="3766"/>
                  </a:lnTo>
                  <a:lnTo>
                    <a:pt x="1324" y="3367"/>
                  </a:lnTo>
                  <a:lnTo>
                    <a:pt x="1118" y="2705"/>
                  </a:lnTo>
                  <a:lnTo>
                    <a:pt x="1358" y="2203"/>
                  </a:lnTo>
                  <a:lnTo>
                    <a:pt x="1347" y="1107"/>
                  </a:lnTo>
                  <a:lnTo>
                    <a:pt x="1073" y="514"/>
                  </a:lnTo>
                  <a:lnTo>
                    <a:pt x="1096" y="411"/>
                  </a:lnTo>
                  <a:lnTo>
                    <a:pt x="1096" y="411"/>
                  </a:lnTo>
                  <a:lnTo>
                    <a:pt x="947" y="172"/>
                  </a:lnTo>
                  <a:lnTo>
                    <a:pt x="171" y="0"/>
                  </a:lnTo>
                  <a:lnTo>
                    <a:pt x="548" y="400"/>
                  </a:lnTo>
                  <a:lnTo>
                    <a:pt x="719" y="1176"/>
                  </a:lnTo>
                  <a:lnTo>
                    <a:pt x="571" y="1427"/>
                  </a:lnTo>
                  <a:lnTo>
                    <a:pt x="400" y="2157"/>
                  </a:lnTo>
                  <a:lnTo>
                    <a:pt x="525" y="2911"/>
                  </a:lnTo>
                  <a:lnTo>
                    <a:pt x="274" y="3230"/>
                  </a:lnTo>
                  <a:lnTo>
                    <a:pt x="0" y="4063"/>
                  </a:lnTo>
                  <a:lnTo>
                    <a:pt x="422" y="4314"/>
                  </a:lnTo>
                  <a:lnTo>
                    <a:pt x="845" y="4736"/>
                  </a:lnTo>
                  <a:lnTo>
                    <a:pt x="1073" y="4657"/>
                  </a:lnTo>
                  <a:lnTo>
                    <a:pt x="1370" y="4885"/>
                  </a:lnTo>
                  <a:lnTo>
                    <a:pt x="1415" y="5250"/>
                  </a:lnTo>
                  <a:lnTo>
                    <a:pt x="1233" y="5661"/>
                  </a:lnTo>
                  <a:lnTo>
                    <a:pt x="1255" y="6311"/>
                  </a:lnTo>
                  <a:lnTo>
                    <a:pt x="1746" y="6882"/>
                  </a:lnTo>
                  <a:lnTo>
                    <a:pt x="2020" y="6231"/>
                  </a:lnTo>
                  <a:lnTo>
                    <a:pt x="2374" y="6049"/>
                  </a:lnTo>
                  <a:lnTo>
                    <a:pt x="2362" y="4885"/>
                  </a:lnTo>
                  <a:lnTo>
                    <a:pt x="2043" y="4223"/>
                  </a:lnTo>
                  <a:lnTo>
                    <a:pt x="1769" y="3938"/>
                  </a:lnTo>
                  <a:lnTo>
                    <a:pt x="1735" y="3938"/>
                  </a:lnTo>
                  <a:lnTo>
                    <a:pt x="1735" y="4052"/>
                  </a:lnTo>
                  <a:lnTo>
                    <a:pt x="1883" y="4097"/>
                  </a:lnTo>
                  <a:lnTo>
                    <a:pt x="2031" y="4577"/>
                  </a:lnTo>
                  <a:lnTo>
                    <a:pt x="1997" y="4691"/>
                  </a:lnTo>
                  <a:lnTo>
                    <a:pt x="1723" y="4337"/>
                  </a:lnTo>
                  <a:lnTo>
                    <a:pt x="1586" y="456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4" name="Google Shape;3294;p38"/>
            <p:cNvSpPr/>
            <p:nvPr/>
          </p:nvSpPr>
          <p:spPr>
            <a:xfrm>
              <a:off x="5723100" y="2954900"/>
              <a:ext cx="383475" cy="139550"/>
            </a:xfrm>
            <a:custGeom>
              <a:avLst/>
              <a:gdLst/>
              <a:ahLst/>
              <a:cxnLst/>
              <a:rect l="l" t="t" r="r" b="b"/>
              <a:pathLst>
                <a:path w="15339" h="5582" extrusionOk="0">
                  <a:moveTo>
                    <a:pt x="799" y="663"/>
                  </a:moveTo>
                  <a:lnTo>
                    <a:pt x="126" y="263"/>
                  </a:lnTo>
                  <a:lnTo>
                    <a:pt x="0" y="423"/>
                  </a:lnTo>
                  <a:lnTo>
                    <a:pt x="206" y="800"/>
                  </a:lnTo>
                  <a:lnTo>
                    <a:pt x="137" y="1473"/>
                  </a:lnTo>
                  <a:lnTo>
                    <a:pt x="446" y="1964"/>
                  </a:lnTo>
                  <a:lnTo>
                    <a:pt x="583" y="2717"/>
                  </a:lnTo>
                  <a:lnTo>
                    <a:pt x="1073" y="3333"/>
                  </a:lnTo>
                  <a:lnTo>
                    <a:pt x="1187" y="3790"/>
                  </a:lnTo>
                  <a:lnTo>
                    <a:pt x="2135" y="4497"/>
                  </a:lnTo>
                  <a:lnTo>
                    <a:pt x="2911" y="5182"/>
                  </a:lnTo>
                  <a:lnTo>
                    <a:pt x="3481" y="5113"/>
                  </a:lnTo>
                  <a:lnTo>
                    <a:pt x="3493" y="4817"/>
                  </a:lnTo>
                  <a:lnTo>
                    <a:pt x="3162" y="4018"/>
                  </a:lnTo>
                  <a:lnTo>
                    <a:pt x="2865" y="3755"/>
                  </a:lnTo>
                  <a:lnTo>
                    <a:pt x="2796" y="3219"/>
                  </a:lnTo>
                  <a:lnTo>
                    <a:pt x="2717" y="2911"/>
                  </a:lnTo>
                  <a:lnTo>
                    <a:pt x="2785" y="2500"/>
                  </a:lnTo>
                  <a:lnTo>
                    <a:pt x="2717" y="1884"/>
                  </a:lnTo>
                  <a:lnTo>
                    <a:pt x="2340" y="1279"/>
                  </a:lnTo>
                  <a:lnTo>
                    <a:pt x="1838" y="731"/>
                  </a:lnTo>
                  <a:lnTo>
                    <a:pt x="1655" y="651"/>
                  </a:lnTo>
                  <a:lnTo>
                    <a:pt x="1416" y="1016"/>
                  </a:lnTo>
                  <a:lnTo>
                    <a:pt x="891" y="1131"/>
                  </a:lnTo>
                  <a:close/>
                  <a:moveTo>
                    <a:pt x="14928" y="2226"/>
                  </a:moveTo>
                  <a:lnTo>
                    <a:pt x="14756" y="1792"/>
                  </a:lnTo>
                  <a:lnTo>
                    <a:pt x="15293" y="1735"/>
                  </a:lnTo>
                  <a:lnTo>
                    <a:pt x="15338" y="1393"/>
                  </a:lnTo>
                  <a:lnTo>
                    <a:pt x="14654" y="1108"/>
                  </a:lnTo>
                  <a:lnTo>
                    <a:pt x="14106" y="857"/>
                  </a:lnTo>
                  <a:lnTo>
                    <a:pt x="14049" y="457"/>
                  </a:lnTo>
                  <a:lnTo>
                    <a:pt x="13615" y="1"/>
                  </a:lnTo>
                  <a:lnTo>
                    <a:pt x="13284" y="1"/>
                  </a:lnTo>
                  <a:lnTo>
                    <a:pt x="12931" y="720"/>
                  </a:lnTo>
                  <a:lnTo>
                    <a:pt x="12337" y="1347"/>
                  </a:lnTo>
                  <a:lnTo>
                    <a:pt x="12326" y="1792"/>
                  </a:lnTo>
                  <a:lnTo>
                    <a:pt x="12314" y="2374"/>
                  </a:lnTo>
                  <a:lnTo>
                    <a:pt x="11926" y="2340"/>
                  </a:lnTo>
                  <a:lnTo>
                    <a:pt x="11766" y="2660"/>
                  </a:lnTo>
                  <a:lnTo>
                    <a:pt x="11390" y="2192"/>
                  </a:lnTo>
                  <a:lnTo>
                    <a:pt x="11013" y="2763"/>
                  </a:lnTo>
                  <a:lnTo>
                    <a:pt x="10477" y="3470"/>
                  </a:lnTo>
                  <a:lnTo>
                    <a:pt x="9518" y="3675"/>
                  </a:lnTo>
                  <a:lnTo>
                    <a:pt x="9176" y="3847"/>
                  </a:lnTo>
                  <a:lnTo>
                    <a:pt x="9050" y="4611"/>
                  </a:lnTo>
                  <a:lnTo>
                    <a:pt x="8423" y="4782"/>
                  </a:lnTo>
                  <a:lnTo>
                    <a:pt x="7829" y="4474"/>
                  </a:lnTo>
                  <a:lnTo>
                    <a:pt x="7978" y="5079"/>
                  </a:lnTo>
                  <a:lnTo>
                    <a:pt x="8537" y="5581"/>
                  </a:lnTo>
                  <a:lnTo>
                    <a:pt x="9050" y="5410"/>
                  </a:lnTo>
                  <a:lnTo>
                    <a:pt x="9564" y="5467"/>
                  </a:lnTo>
                  <a:lnTo>
                    <a:pt x="10020" y="5011"/>
                  </a:lnTo>
                  <a:lnTo>
                    <a:pt x="10397" y="4919"/>
                  </a:lnTo>
                  <a:lnTo>
                    <a:pt x="11173" y="5182"/>
                  </a:lnTo>
                  <a:lnTo>
                    <a:pt x="11812" y="4999"/>
                  </a:lnTo>
                  <a:lnTo>
                    <a:pt x="12200" y="3721"/>
                  </a:lnTo>
                  <a:lnTo>
                    <a:pt x="12485" y="3413"/>
                  </a:lnTo>
                  <a:lnTo>
                    <a:pt x="12725" y="2386"/>
                  </a:lnTo>
                  <a:lnTo>
                    <a:pt x="13638" y="2386"/>
                  </a:lnTo>
                  <a:lnTo>
                    <a:pt x="14357" y="252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5" name="Google Shape;3295;p38"/>
            <p:cNvSpPr/>
            <p:nvPr/>
          </p:nvSpPr>
          <p:spPr>
            <a:xfrm>
              <a:off x="3953650" y="3496700"/>
              <a:ext cx="263350" cy="274775"/>
            </a:xfrm>
            <a:custGeom>
              <a:avLst/>
              <a:gdLst/>
              <a:ahLst/>
              <a:cxnLst/>
              <a:rect l="l" t="t" r="r" b="b"/>
              <a:pathLst>
                <a:path w="10534" h="10991" extrusionOk="0">
                  <a:moveTo>
                    <a:pt x="9073" y="525"/>
                  </a:moveTo>
                  <a:lnTo>
                    <a:pt x="7601" y="891"/>
                  </a:lnTo>
                  <a:lnTo>
                    <a:pt x="5683" y="754"/>
                  </a:lnTo>
                  <a:lnTo>
                    <a:pt x="5158" y="331"/>
                  </a:lnTo>
                  <a:lnTo>
                    <a:pt x="1952" y="377"/>
                  </a:lnTo>
                  <a:lnTo>
                    <a:pt x="1815" y="434"/>
                  </a:lnTo>
                  <a:lnTo>
                    <a:pt x="1358" y="12"/>
                  </a:lnTo>
                  <a:lnTo>
                    <a:pt x="856" y="0"/>
                  </a:lnTo>
                  <a:lnTo>
                    <a:pt x="377" y="149"/>
                  </a:lnTo>
                  <a:lnTo>
                    <a:pt x="0" y="320"/>
                  </a:lnTo>
                  <a:lnTo>
                    <a:pt x="23" y="1016"/>
                  </a:lnTo>
                  <a:lnTo>
                    <a:pt x="651" y="1895"/>
                  </a:lnTo>
                  <a:lnTo>
                    <a:pt x="810" y="2466"/>
                  </a:lnTo>
                  <a:lnTo>
                    <a:pt x="1210" y="3572"/>
                  </a:lnTo>
                  <a:lnTo>
                    <a:pt x="1598" y="4314"/>
                  </a:lnTo>
                  <a:lnTo>
                    <a:pt x="1894" y="4679"/>
                  </a:lnTo>
                  <a:lnTo>
                    <a:pt x="1974" y="5182"/>
                  </a:lnTo>
                  <a:lnTo>
                    <a:pt x="1974" y="6266"/>
                  </a:lnTo>
                  <a:lnTo>
                    <a:pt x="2203" y="7658"/>
                  </a:lnTo>
                  <a:lnTo>
                    <a:pt x="2374" y="8320"/>
                  </a:lnTo>
                  <a:lnTo>
                    <a:pt x="2522" y="9199"/>
                  </a:lnTo>
                  <a:lnTo>
                    <a:pt x="2785" y="9872"/>
                  </a:lnTo>
                  <a:lnTo>
                    <a:pt x="3344" y="10557"/>
                  </a:lnTo>
                  <a:lnTo>
                    <a:pt x="3732" y="10100"/>
                  </a:lnTo>
                  <a:lnTo>
                    <a:pt x="4029" y="10363"/>
                  </a:lnTo>
                  <a:lnTo>
                    <a:pt x="4143" y="10739"/>
                  </a:lnTo>
                  <a:lnTo>
                    <a:pt x="4485" y="10819"/>
                  </a:lnTo>
                  <a:lnTo>
                    <a:pt x="4953" y="10990"/>
                  </a:lnTo>
                  <a:lnTo>
                    <a:pt x="5375" y="10911"/>
                  </a:lnTo>
                  <a:lnTo>
                    <a:pt x="6083" y="10454"/>
                  </a:lnTo>
                  <a:lnTo>
                    <a:pt x="6243" y="7087"/>
                  </a:lnTo>
                  <a:lnTo>
                    <a:pt x="6322" y="4451"/>
                  </a:lnTo>
                  <a:lnTo>
                    <a:pt x="7098" y="4428"/>
                  </a:lnTo>
                  <a:lnTo>
                    <a:pt x="7224" y="1187"/>
                  </a:lnTo>
                  <a:lnTo>
                    <a:pt x="7806" y="1153"/>
                  </a:lnTo>
                  <a:lnTo>
                    <a:pt x="9039" y="845"/>
                  </a:lnTo>
                  <a:lnTo>
                    <a:pt x="9324" y="1210"/>
                  </a:lnTo>
                  <a:lnTo>
                    <a:pt x="9849" y="856"/>
                  </a:lnTo>
                  <a:lnTo>
                    <a:pt x="10077" y="856"/>
                  </a:lnTo>
                  <a:lnTo>
                    <a:pt x="10534" y="640"/>
                  </a:lnTo>
                  <a:lnTo>
                    <a:pt x="10534" y="571"/>
                  </a:lnTo>
                  <a:lnTo>
                    <a:pt x="10237" y="377"/>
                  </a:lnTo>
                  <a:lnTo>
                    <a:pt x="9723" y="32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6" name="Google Shape;3296;p38"/>
            <p:cNvSpPr/>
            <p:nvPr/>
          </p:nvSpPr>
          <p:spPr>
            <a:xfrm>
              <a:off x="3727100" y="2579450"/>
              <a:ext cx="307025" cy="268200"/>
            </a:xfrm>
            <a:custGeom>
              <a:avLst/>
              <a:gdLst/>
              <a:ahLst/>
              <a:cxnLst/>
              <a:rect l="l" t="t" r="r" b="b"/>
              <a:pathLst>
                <a:path w="12281" h="10728" extrusionOk="0">
                  <a:moveTo>
                    <a:pt x="10409" y="400"/>
                  </a:moveTo>
                  <a:lnTo>
                    <a:pt x="9153" y="0"/>
                  </a:lnTo>
                  <a:lnTo>
                    <a:pt x="6506" y="1746"/>
                  </a:lnTo>
                  <a:lnTo>
                    <a:pt x="4246" y="3527"/>
                  </a:lnTo>
                  <a:lnTo>
                    <a:pt x="3139" y="3926"/>
                  </a:lnTo>
                  <a:lnTo>
                    <a:pt x="3151" y="6003"/>
                  </a:lnTo>
                  <a:lnTo>
                    <a:pt x="2728" y="6619"/>
                  </a:lnTo>
                  <a:lnTo>
                    <a:pt x="2648" y="7179"/>
                  </a:lnTo>
                  <a:lnTo>
                    <a:pt x="1952" y="7316"/>
                  </a:lnTo>
                  <a:lnTo>
                    <a:pt x="868" y="7407"/>
                  </a:lnTo>
                  <a:lnTo>
                    <a:pt x="583" y="7715"/>
                  </a:lnTo>
                  <a:lnTo>
                    <a:pt x="69" y="7761"/>
                  </a:lnTo>
                  <a:lnTo>
                    <a:pt x="1" y="8206"/>
                  </a:lnTo>
                  <a:lnTo>
                    <a:pt x="115" y="8617"/>
                  </a:lnTo>
                  <a:lnTo>
                    <a:pt x="560" y="9199"/>
                  </a:lnTo>
                  <a:lnTo>
                    <a:pt x="583" y="9644"/>
                  </a:lnTo>
                  <a:lnTo>
                    <a:pt x="1496" y="9849"/>
                  </a:lnTo>
                  <a:lnTo>
                    <a:pt x="1484" y="10477"/>
                  </a:lnTo>
                  <a:lnTo>
                    <a:pt x="1758" y="10203"/>
                  </a:lnTo>
                  <a:lnTo>
                    <a:pt x="2044" y="10203"/>
                  </a:lnTo>
                  <a:lnTo>
                    <a:pt x="2648" y="10728"/>
                  </a:lnTo>
                  <a:lnTo>
                    <a:pt x="2694" y="9918"/>
                  </a:lnTo>
                  <a:lnTo>
                    <a:pt x="2922" y="9541"/>
                  </a:lnTo>
                  <a:lnTo>
                    <a:pt x="3036" y="9027"/>
                  </a:lnTo>
                  <a:lnTo>
                    <a:pt x="3230" y="8833"/>
                  </a:lnTo>
                  <a:lnTo>
                    <a:pt x="4086" y="8719"/>
                  </a:lnTo>
                  <a:lnTo>
                    <a:pt x="4885" y="9062"/>
                  </a:lnTo>
                  <a:lnTo>
                    <a:pt x="5193" y="9404"/>
                  </a:lnTo>
                  <a:lnTo>
                    <a:pt x="5604" y="9415"/>
                  </a:lnTo>
                  <a:lnTo>
                    <a:pt x="5981" y="9199"/>
                  </a:lnTo>
                  <a:lnTo>
                    <a:pt x="6951" y="9678"/>
                  </a:lnTo>
                  <a:lnTo>
                    <a:pt x="7350" y="9644"/>
                  </a:lnTo>
                  <a:lnTo>
                    <a:pt x="7818" y="9256"/>
                  </a:lnTo>
                  <a:lnTo>
                    <a:pt x="8286" y="9290"/>
                  </a:lnTo>
                  <a:lnTo>
                    <a:pt x="8514" y="9164"/>
                  </a:lnTo>
                  <a:lnTo>
                    <a:pt x="8937" y="9221"/>
                  </a:lnTo>
                  <a:lnTo>
                    <a:pt x="9553" y="9472"/>
                  </a:lnTo>
                  <a:lnTo>
                    <a:pt x="10169" y="8970"/>
                  </a:lnTo>
                  <a:lnTo>
                    <a:pt x="10352" y="9005"/>
                  </a:lnTo>
                  <a:lnTo>
                    <a:pt x="10911" y="9997"/>
                  </a:lnTo>
                  <a:lnTo>
                    <a:pt x="11048" y="9975"/>
                  </a:lnTo>
                  <a:lnTo>
                    <a:pt x="11082" y="9689"/>
                  </a:lnTo>
                  <a:lnTo>
                    <a:pt x="11310" y="9632"/>
                  </a:lnTo>
                  <a:lnTo>
                    <a:pt x="11379" y="9221"/>
                  </a:lnTo>
                  <a:lnTo>
                    <a:pt x="10865" y="9187"/>
                  </a:lnTo>
                  <a:lnTo>
                    <a:pt x="10865" y="8605"/>
                  </a:lnTo>
                  <a:lnTo>
                    <a:pt x="10523" y="8274"/>
                  </a:lnTo>
                  <a:lnTo>
                    <a:pt x="10854" y="7076"/>
                  </a:lnTo>
                  <a:lnTo>
                    <a:pt x="11835" y="6220"/>
                  </a:lnTo>
                  <a:lnTo>
                    <a:pt x="11869" y="5033"/>
                  </a:lnTo>
                  <a:lnTo>
                    <a:pt x="12121" y="3196"/>
                  </a:lnTo>
                  <a:lnTo>
                    <a:pt x="12280" y="2808"/>
                  </a:lnTo>
                  <a:lnTo>
                    <a:pt x="11949" y="2500"/>
                  </a:lnTo>
                  <a:lnTo>
                    <a:pt x="11927" y="2203"/>
                  </a:lnTo>
                  <a:lnTo>
                    <a:pt x="11641" y="1975"/>
                  </a:lnTo>
                  <a:lnTo>
                    <a:pt x="11413" y="560"/>
                  </a:lnTo>
                  <a:lnTo>
                    <a:pt x="10854" y="90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7" name="Google Shape;3297;p38"/>
            <p:cNvSpPr/>
            <p:nvPr/>
          </p:nvSpPr>
          <p:spPr>
            <a:xfrm>
              <a:off x="3775325" y="2797425"/>
              <a:ext cx="236250" cy="218550"/>
            </a:xfrm>
            <a:custGeom>
              <a:avLst/>
              <a:gdLst/>
              <a:ahLst/>
              <a:cxnLst/>
              <a:rect l="l" t="t" r="r" b="b"/>
              <a:pathLst>
                <a:path w="9450" h="8742" extrusionOk="0">
                  <a:moveTo>
                    <a:pt x="9130" y="1256"/>
                  </a:moveTo>
                  <a:lnTo>
                    <a:pt x="8982" y="1278"/>
                  </a:lnTo>
                  <a:lnTo>
                    <a:pt x="8423" y="286"/>
                  </a:lnTo>
                  <a:lnTo>
                    <a:pt x="8240" y="251"/>
                  </a:lnTo>
                  <a:lnTo>
                    <a:pt x="7624" y="753"/>
                  </a:lnTo>
                  <a:lnTo>
                    <a:pt x="7019" y="502"/>
                  </a:lnTo>
                  <a:lnTo>
                    <a:pt x="6585" y="445"/>
                  </a:lnTo>
                  <a:lnTo>
                    <a:pt x="6357" y="571"/>
                  </a:lnTo>
                  <a:lnTo>
                    <a:pt x="5889" y="537"/>
                  </a:lnTo>
                  <a:lnTo>
                    <a:pt x="5421" y="925"/>
                  </a:lnTo>
                  <a:lnTo>
                    <a:pt x="5022" y="959"/>
                  </a:lnTo>
                  <a:lnTo>
                    <a:pt x="4052" y="480"/>
                  </a:lnTo>
                  <a:lnTo>
                    <a:pt x="3675" y="696"/>
                  </a:lnTo>
                  <a:lnTo>
                    <a:pt x="3264" y="685"/>
                  </a:lnTo>
                  <a:lnTo>
                    <a:pt x="2968" y="343"/>
                  </a:lnTo>
                  <a:lnTo>
                    <a:pt x="2169" y="0"/>
                  </a:lnTo>
                  <a:lnTo>
                    <a:pt x="1313" y="114"/>
                  </a:lnTo>
                  <a:lnTo>
                    <a:pt x="1107" y="308"/>
                  </a:lnTo>
                  <a:lnTo>
                    <a:pt x="993" y="822"/>
                  </a:lnTo>
                  <a:lnTo>
                    <a:pt x="765" y="1199"/>
                  </a:lnTo>
                  <a:lnTo>
                    <a:pt x="719" y="2009"/>
                  </a:lnTo>
                  <a:lnTo>
                    <a:pt x="697" y="2306"/>
                  </a:lnTo>
                  <a:lnTo>
                    <a:pt x="868" y="2853"/>
                  </a:lnTo>
                  <a:lnTo>
                    <a:pt x="708" y="3207"/>
                  </a:lnTo>
                  <a:lnTo>
                    <a:pt x="799" y="3447"/>
                  </a:lnTo>
                  <a:lnTo>
                    <a:pt x="411" y="4017"/>
                  </a:lnTo>
                  <a:lnTo>
                    <a:pt x="172" y="4291"/>
                  </a:lnTo>
                  <a:lnTo>
                    <a:pt x="23" y="4862"/>
                  </a:lnTo>
                  <a:lnTo>
                    <a:pt x="35" y="5444"/>
                  </a:lnTo>
                  <a:lnTo>
                    <a:pt x="0" y="6905"/>
                  </a:lnTo>
                  <a:lnTo>
                    <a:pt x="697" y="6905"/>
                  </a:lnTo>
                  <a:lnTo>
                    <a:pt x="1313" y="6905"/>
                  </a:lnTo>
                  <a:lnTo>
                    <a:pt x="1861" y="7498"/>
                  </a:lnTo>
                  <a:lnTo>
                    <a:pt x="2135" y="8160"/>
                  </a:lnTo>
                  <a:lnTo>
                    <a:pt x="2568" y="8719"/>
                  </a:lnTo>
                  <a:lnTo>
                    <a:pt x="3207" y="8742"/>
                  </a:lnTo>
                  <a:lnTo>
                    <a:pt x="3515" y="8548"/>
                  </a:lnTo>
                  <a:lnTo>
                    <a:pt x="3824" y="8582"/>
                  </a:lnTo>
                  <a:lnTo>
                    <a:pt x="4645" y="8263"/>
                  </a:lnTo>
                  <a:lnTo>
                    <a:pt x="4851" y="7612"/>
                  </a:lnTo>
                  <a:lnTo>
                    <a:pt x="5227" y="6745"/>
                  </a:lnTo>
                  <a:lnTo>
                    <a:pt x="5455" y="6733"/>
                  </a:lnTo>
                  <a:lnTo>
                    <a:pt x="5935" y="6208"/>
                  </a:lnTo>
                  <a:lnTo>
                    <a:pt x="6231" y="6186"/>
                  </a:lnTo>
                  <a:lnTo>
                    <a:pt x="6688" y="6562"/>
                  </a:lnTo>
                  <a:lnTo>
                    <a:pt x="7247" y="6243"/>
                  </a:lnTo>
                  <a:lnTo>
                    <a:pt x="7316" y="5878"/>
                  </a:lnTo>
                  <a:lnTo>
                    <a:pt x="7487" y="5501"/>
                  </a:lnTo>
                  <a:lnTo>
                    <a:pt x="7601" y="5044"/>
                  </a:lnTo>
                  <a:lnTo>
                    <a:pt x="8023" y="4679"/>
                  </a:lnTo>
                  <a:lnTo>
                    <a:pt x="8183" y="4029"/>
                  </a:lnTo>
                  <a:lnTo>
                    <a:pt x="8354" y="3835"/>
                  </a:lnTo>
                  <a:lnTo>
                    <a:pt x="8457" y="3367"/>
                  </a:lnTo>
                  <a:lnTo>
                    <a:pt x="8674" y="2796"/>
                  </a:lnTo>
                  <a:lnTo>
                    <a:pt x="9324" y="2077"/>
                  </a:lnTo>
                  <a:lnTo>
                    <a:pt x="9370" y="1781"/>
                  </a:lnTo>
                  <a:lnTo>
                    <a:pt x="9450" y="162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8" name="Google Shape;3298;p38"/>
            <p:cNvSpPr/>
            <p:nvPr/>
          </p:nvSpPr>
          <p:spPr>
            <a:xfrm>
              <a:off x="1977050" y="2771450"/>
              <a:ext cx="94450" cy="97325"/>
            </a:xfrm>
            <a:custGeom>
              <a:avLst/>
              <a:gdLst/>
              <a:ahLst/>
              <a:cxnLst/>
              <a:rect l="l" t="t" r="r" b="b"/>
              <a:pathLst>
                <a:path w="3778" h="3893" extrusionOk="0">
                  <a:moveTo>
                    <a:pt x="3778" y="24"/>
                  </a:moveTo>
                  <a:lnTo>
                    <a:pt x="3515" y="1"/>
                  </a:lnTo>
                  <a:lnTo>
                    <a:pt x="3378" y="126"/>
                  </a:lnTo>
                  <a:lnTo>
                    <a:pt x="3093" y="240"/>
                  </a:lnTo>
                  <a:lnTo>
                    <a:pt x="2899" y="240"/>
                  </a:lnTo>
                  <a:lnTo>
                    <a:pt x="2716" y="355"/>
                  </a:lnTo>
                  <a:lnTo>
                    <a:pt x="2557" y="309"/>
                  </a:lnTo>
                  <a:lnTo>
                    <a:pt x="2431" y="183"/>
                  </a:lnTo>
                  <a:lnTo>
                    <a:pt x="2340" y="206"/>
                  </a:lnTo>
                  <a:lnTo>
                    <a:pt x="2226" y="423"/>
                  </a:lnTo>
                  <a:lnTo>
                    <a:pt x="2157" y="412"/>
                  </a:lnTo>
                  <a:lnTo>
                    <a:pt x="2112" y="594"/>
                  </a:lnTo>
                  <a:lnTo>
                    <a:pt x="1815" y="857"/>
                  </a:lnTo>
                  <a:lnTo>
                    <a:pt x="1655" y="948"/>
                  </a:lnTo>
                  <a:lnTo>
                    <a:pt x="1575" y="1062"/>
                  </a:lnTo>
                  <a:lnTo>
                    <a:pt x="1358" y="879"/>
                  </a:lnTo>
                  <a:lnTo>
                    <a:pt x="1153" y="1119"/>
                  </a:lnTo>
                  <a:lnTo>
                    <a:pt x="982" y="1119"/>
                  </a:lnTo>
                  <a:lnTo>
                    <a:pt x="799" y="1153"/>
                  </a:lnTo>
                  <a:lnTo>
                    <a:pt x="776" y="1598"/>
                  </a:lnTo>
                  <a:lnTo>
                    <a:pt x="662" y="1598"/>
                  </a:lnTo>
                  <a:lnTo>
                    <a:pt x="548" y="1804"/>
                  </a:lnTo>
                  <a:lnTo>
                    <a:pt x="286" y="1850"/>
                  </a:lnTo>
                  <a:lnTo>
                    <a:pt x="229" y="1907"/>
                  </a:lnTo>
                  <a:lnTo>
                    <a:pt x="103" y="1770"/>
                  </a:lnTo>
                  <a:lnTo>
                    <a:pt x="0" y="1907"/>
                  </a:lnTo>
                  <a:lnTo>
                    <a:pt x="377" y="2317"/>
                  </a:lnTo>
                  <a:lnTo>
                    <a:pt x="685" y="2603"/>
                  </a:lnTo>
                  <a:lnTo>
                    <a:pt x="833" y="2911"/>
                  </a:lnTo>
                  <a:lnTo>
                    <a:pt x="1187" y="3276"/>
                  </a:lnTo>
                  <a:lnTo>
                    <a:pt x="1438" y="3561"/>
                  </a:lnTo>
                  <a:lnTo>
                    <a:pt x="1575" y="3447"/>
                  </a:lnTo>
                  <a:lnTo>
                    <a:pt x="2066" y="3687"/>
                  </a:lnTo>
                  <a:lnTo>
                    <a:pt x="2271" y="3573"/>
                  </a:lnTo>
                  <a:lnTo>
                    <a:pt x="2511" y="3653"/>
                  </a:lnTo>
                  <a:lnTo>
                    <a:pt x="2625" y="3835"/>
                  </a:lnTo>
                  <a:lnTo>
                    <a:pt x="2865" y="3892"/>
                  </a:lnTo>
                  <a:lnTo>
                    <a:pt x="3070" y="3710"/>
                  </a:lnTo>
                  <a:lnTo>
                    <a:pt x="2956" y="3550"/>
                  </a:lnTo>
                  <a:lnTo>
                    <a:pt x="2933" y="3299"/>
                  </a:lnTo>
                  <a:lnTo>
                    <a:pt x="3104" y="3071"/>
                  </a:lnTo>
                  <a:lnTo>
                    <a:pt x="3082" y="2831"/>
                  </a:lnTo>
                  <a:lnTo>
                    <a:pt x="3184" y="2443"/>
                  </a:lnTo>
                  <a:lnTo>
                    <a:pt x="3310" y="2352"/>
                  </a:lnTo>
                  <a:lnTo>
                    <a:pt x="3321" y="1952"/>
                  </a:lnTo>
                  <a:lnTo>
                    <a:pt x="3298" y="1713"/>
                  </a:lnTo>
                  <a:lnTo>
                    <a:pt x="3356" y="1302"/>
                  </a:lnTo>
                  <a:lnTo>
                    <a:pt x="3481" y="948"/>
                  </a:lnTo>
                  <a:lnTo>
                    <a:pt x="3675" y="640"/>
                  </a:lnTo>
                  <a:lnTo>
                    <a:pt x="3641" y="309"/>
                  </a:lnTo>
                  <a:lnTo>
                    <a:pt x="3698" y="1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9" name="Google Shape;3299;p38"/>
            <p:cNvSpPr/>
            <p:nvPr/>
          </p:nvSpPr>
          <p:spPr>
            <a:xfrm>
              <a:off x="3778450" y="1905550"/>
              <a:ext cx="63375" cy="58800"/>
            </a:xfrm>
            <a:custGeom>
              <a:avLst/>
              <a:gdLst/>
              <a:ahLst/>
              <a:cxnLst/>
              <a:rect l="l" t="t" r="r" b="b"/>
              <a:pathLst>
                <a:path w="2535" h="2352" extrusionOk="0">
                  <a:moveTo>
                    <a:pt x="1827" y="1439"/>
                  </a:moveTo>
                  <a:lnTo>
                    <a:pt x="2238" y="1439"/>
                  </a:lnTo>
                  <a:lnTo>
                    <a:pt x="2398" y="1108"/>
                  </a:lnTo>
                  <a:lnTo>
                    <a:pt x="2534" y="309"/>
                  </a:lnTo>
                  <a:lnTo>
                    <a:pt x="2398" y="24"/>
                  </a:lnTo>
                  <a:lnTo>
                    <a:pt x="1838" y="1"/>
                  </a:lnTo>
                  <a:lnTo>
                    <a:pt x="914" y="366"/>
                  </a:lnTo>
                  <a:lnTo>
                    <a:pt x="355" y="1633"/>
                  </a:lnTo>
                  <a:lnTo>
                    <a:pt x="1" y="1884"/>
                  </a:lnTo>
                  <a:lnTo>
                    <a:pt x="1" y="1884"/>
                  </a:lnTo>
                  <a:lnTo>
                    <a:pt x="515" y="1952"/>
                  </a:lnTo>
                  <a:lnTo>
                    <a:pt x="1142" y="1770"/>
                  </a:lnTo>
                  <a:lnTo>
                    <a:pt x="1587" y="2146"/>
                  </a:lnTo>
                  <a:lnTo>
                    <a:pt x="1987" y="235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0" name="Google Shape;3300;p38"/>
            <p:cNvSpPr/>
            <p:nvPr/>
          </p:nvSpPr>
          <p:spPr>
            <a:xfrm>
              <a:off x="3799850" y="1383450"/>
              <a:ext cx="372075" cy="424550"/>
            </a:xfrm>
            <a:custGeom>
              <a:avLst/>
              <a:gdLst/>
              <a:ahLst/>
              <a:cxnLst/>
              <a:rect l="l" t="t" r="r" b="b"/>
              <a:pathLst>
                <a:path w="14883" h="16982" extrusionOk="0">
                  <a:moveTo>
                    <a:pt x="12851" y="6517"/>
                  </a:moveTo>
                  <a:lnTo>
                    <a:pt x="11870" y="6665"/>
                  </a:lnTo>
                  <a:lnTo>
                    <a:pt x="10820" y="6631"/>
                  </a:lnTo>
                  <a:lnTo>
                    <a:pt x="10101" y="7259"/>
                  </a:lnTo>
                  <a:lnTo>
                    <a:pt x="9142" y="7213"/>
                  </a:lnTo>
                  <a:lnTo>
                    <a:pt x="7932" y="7544"/>
                  </a:lnTo>
                  <a:lnTo>
                    <a:pt x="6494" y="8514"/>
                  </a:lnTo>
                  <a:lnTo>
                    <a:pt x="5581" y="9085"/>
                  </a:lnTo>
                  <a:lnTo>
                    <a:pt x="4326" y="10602"/>
                  </a:lnTo>
                  <a:lnTo>
                    <a:pt x="3310" y="11721"/>
                  </a:lnTo>
                  <a:lnTo>
                    <a:pt x="2158" y="12554"/>
                  </a:lnTo>
                  <a:lnTo>
                    <a:pt x="549" y="13239"/>
                  </a:lnTo>
                  <a:lnTo>
                    <a:pt x="1" y="13752"/>
                  </a:lnTo>
                  <a:lnTo>
                    <a:pt x="263" y="15658"/>
                  </a:lnTo>
                  <a:lnTo>
                    <a:pt x="537" y="16560"/>
                  </a:lnTo>
                  <a:lnTo>
                    <a:pt x="1450" y="16982"/>
                  </a:lnTo>
                  <a:lnTo>
                    <a:pt x="2306" y="16788"/>
                  </a:lnTo>
                  <a:lnTo>
                    <a:pt x="3516" y="15818"/>
                  </a:lnTo>
                  <a:lnTo>
                    <a:pt x="3995" y="16331"/>
                  </a:lnTo>
                  <a:lnTo>
                    <a:pt x="4235" y="15863"/>
                  </a:lnTo>
                  <a:lnTo>
                    <a:pt x="4726" y="15293"/>
                  </a:lnTo>
                  <a:lnTo>
                    <a:pt x="4851" y="14300"/>
                  </a:lnTo>
                  <a:lnTo>
                    <a:pt x="4406" y="13889"/>
                  </a:lnTo>
                  <a:lnTo>
                    <a:pt x="4269" y="12805"/>
                  </a:lnTo>
                  <a:lnTo>
                    <a:pt x="4589" y="12052"/>
                  </a:lnTo>
                  <a:lnTo>
                    <a:pt x="5205" y="12063"/>
                  </a:lnTo>
                  <a:lnTo>
                    <a:pt x="5387" y="11755"/>
                  </a:lnTo>
                  <a:lnTo>
                    <a:pt x="5136" y="11481"/>
                  </a:lnTo>
                  <a:lnTo>
                    <a:pt x="5947" y="10351"/>
                  </a:lnTo>
                  <a:lnTo>
                    <a:pt x="6437" y="9484"/>
                  </a:lnTo>
                  <a:lnTo>
                    <a:pt x="6745" y="8925"/>
                  </a:lnTo>
                  <a:lnTo>
                    <a:pt x="7316" y="8936"/>
                  </a:lnTo>
                  <a:lnTo>
                    <a:pt x="7407" y="8491"/>
                  </a:lnTo>
                  <a:lnTo>
                    <a:pt x="8526" y="8628"/>
                  </a:lnTo>
                  <a:lnTo>
                    <a:pt x="8526" y="8126"/>
                  </a:lnTo>
                  <a:lnTo>
                    <a:pt x="8891" y="8080"/>
                  </a:lnTo>
                  <a:lnTo>
                    <a:pt x="9188" y="7886"/>
                  </a:lnTo>
                  <a:lnTo>
                    <a:pt x="9918" y="8297"/>
                  </a:lnTo>
                  <a:lnTo>
                    <a:pt x="10671" y="8252"/>
                  </a:lnTo>
                  <a:lnTo>
                    <a:pt x="11345" y="8434"/>
                  </a:lnTo>
                  <a:lnTo>
                    <a:pt x="11824" y="8092"/>
                  </a:lnTo>
                  <a:lnTo>
                    <a:pt x="11984" y="7544"/>
                  </a:lnTo>
                  <a:lnTo>
                    <a:pt x="12805" y="7281"/>
                  </a:lnTo>
                  <a:lnTo>
                    <a:pt x="13627" y="7578"/>
                  </a:lnTo>
                  <a:lnTo>
                    <a:pt x="13513" y="8126"/>
                  </a:lnTo>
                  <a:lnTo>
                    <a:pt x="13969" y="8058"/>
                  </a:lnTo>
                  <a:lnTo>
                    <a:pt x="14882" y="7738"/>
                  </a:lnTo>
                  <a:lnTo>
                    <a:pt x="14882" y="7738"/>
                  </a:lnTo>
                  <a:lnTo>
                    <a:pt x="14106" y="7270"/>
                  </a:lnTo>
                  <a:lnTo>
                    <a:pt x="14791" y="7065"/>
                  </a:lnTo>
                  <a:close/>
                  <a:moveTo>
                    <a:pt x="9633" y="1769"/>
                  </a:moveTo>
                  <a:lnTo>
                    <a:pt x="8834" y="1621"/>
                  </a:lnTo>
                  <a:lnTo>
                    <a:pt x="8560" y="1381"/>
                  </a:lnTo>
                  <a:lnTo>
                    <a:pt x="7533" y="1507"/>
                  </a:lnTo>
                  <a:lnTo>
                    <a:pt x="7898" y="1724"/>
                  </a:lnTo>
                  <a:lnTo>
                    <a:pt x="7590" y="1895"/>
                  </a:lnTo>
                  <a:lnTo>
                    <a:pt x="8537" y="2055"/>
                  </a:lnTo>
                  <a:close/>
                  <a:moveTo>
                    <a:pt x="6004" y="583"/>
                  </a:moveTo>
                  <a:lnTo>
                    <a:pt x="5319" y="354"/>
                  </a:lnTo>
                  <a:lnTo>
                    <a:pt x="4589" y="377"/>
                  </a:lnTo>
                  <a:lnTo>
                    <a:pt x="4452" y="594"/>
                  </a:lnTo>
                  <a:lnTo>
                    <a:pt x="3733" y="594"/>
                  </a:lnTo>
                  <a:lnTo>
                    <a:pt x="3425" y="377"/>
                  </a:lnTo>
                  <a:lnTo>
                    <a:pt x="2101" y="605"/>
                  </a:lnTo>
                  <a:lnTo>
                    <a:pt x="2557" y="1107"/>
                  </a:lnTo>
                  <a:lnTo>
                    <a:pt x="3641" y="1655"/>
                  </a:lnTo>
                  <a:lnTo>
                    <a:pt x="4452" y="1849"/>
                  </a:lnTo>
                  <a:lnTo>
                    <a:pt x="4018" y="2089"/>
                  </a:lnTo>
                  <a:lnTo>
                    <a:pt x="5216" y="2511"/>
                  </a:lnTo>
                  <a:lnTo>
                    <a:pt x="5844" y="2477"/>
                  </a:lnTo>
                  <a:lnTo>
                    <a:pt x="5981" y="1918"/>
                  </a:lnTo>
                  <a:lnTo>
                    <a:pt x="6403" y="1792"/>
                  </a:lnTo>
                  <a:lnTo>
                    <a:pt x="6574" y="1313"/>
                  </a:lnTo>
                  <a:lnTo>
                    <a:pt x="7784" y="1050"/>
                  </a:lnTo>
                  <a:close/>
                  <a:moveTo>
                    <a:pt x="9462" y="137"/>
                  </a:moveTo>
                  <a:lnTo>
                    <a:pt x="8161" y="1"/>
                  </a:lnTo>
                  <a:lnTo>
                    <a:pt x="7704" y="172"/>
                  </a:lnTo>
                  <a:lnTo>
                    <a:pt x="6951" y="23"/>
                  </a:lnTo>
                  <a:lnTo>
                    <a:pt x="5467" y="195"/>
                  </a:lnTo>
                  <a:lnTo>
                    <a:pt x="6072" y="480"/>
                  </a:lnTo>
                  <a:lnTo>
                    <a:pt x="6803" y="480"/>
                  </a:lnTo>
                  <a:lnTo>
                    <a:pt x="6928" y="662"/>
                  </a:lnTo>
                  <a:lnTo>
                    <a:pt x="8446" y="765"/>
                  </a:lnTo>
                  <a:lnTo>
                    <a:pt x="9884" y="697"/>
                  </a:lnTo>
                  <a:lnTo>
                    <a:pt x="10500" y="35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1" name="Google Shape;3301;p38"/>
            <p:cNvSpPr/>
            <p:nvPr/>
          </p:nvSpPr>
          <p:spPr>
            <a:xfrm>
              <a:off x="5268050" y="2421950"/>
              <a:ext cx="165500" cy="91050"/>
            </a:xfrm>
            <a:custGeom>
              <a:avLst/>
              <a:gdLst/>
              <a:ahLst/>
              <a:cxnLst/>
              <a:rect l="l" t="t" r="r" b="b"/>
              <a:pathLst>
                <a:path w="6620" h="3642" extrusionOk="0">
                  <a:moveTo>
                    <a:pt x="6391" y="2306"/>
                  </a:moveTo>
                  <a:lnTo>
                    <a:pt x="5466" y="2226"/>
                  </a:lnTo>
                  <a:lnTo>
                    <a:pt x="4554" y="2009"/>
                  </a:lnTo>
                  <a:lnTo>
                    <a:pt x="3835" y="1610"/>
                  </a:lnTo>
                  <a:lnTo>
                    <a:pt x="3195" y="1439"/>
                  </a:lnTo>
                  <a:lnTo>
                    <a:pt x="2842" y="994"/>
                  </a:lnTo>
                  <a:lnTo>
                    <a:pt x="2385" y="868"/>
                  </a:lnTo>
                  <a:lnTo>
                    <a:pt x="1472" y="286"/>
                  </a:lnTo>
                  <a:lnTo>
                    <a:pt x="799" y="1"/>
                  </a:lnTo>
                  <a:lnTo>
                    <a:pt x="525" y="206"/>
                  </a:lnTo>
                  <a:lnTo>
                    <a:pt x="126" y="617"/>
                  </a:lnTo>
                  <a:lnTo>
                    <a:pt x="0" y="1462"/>
                  </a:lnTo>
                  <a:lnTo>
                    <a:pt x="810" y="1815"/>
                  </a:lnTo>
                  <a:lnTo>
                    <a:pt x="1643" y="2260"/>
                  </a:lnTo>
                  <a:lnTo>
                    <a:pt x="2739" y="2763"/>
                  </a:lnTo>
                  <a:lnTo>
                    <a:pt x="3823" y="2888"/>
                  </a:lnTo>
                  <a:lnTo>
                    <a:pt x="4359" y="3345"/>
                  </a:lnTo>
                  <a:lnTo>
                    <a:pt x="4976" y="3436"/>
                  </a:lnTo>
                  <a:lnTo>
                    <a:pt x="5946" y="3641"/>
                  </a:lnTo>
                  <a:lnTo>
                    <a:pt x="6608" y="3630"/>
                  </a:lnTo>
                  <a:lnTo>
                    <a:pt x="6619" y="3276"/>
                  </a:lnTo>
                  <a:lnTo>
                    <a:pt x="6402" y="269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2" name="Google Shape;3302;p38"/>
            <p:cNvSpPr/>
            <p:nvPr/>
          </p:nvSpPr>
          <p:spPr>
            <a:xfrm>
              <a:off x="6693125" y="3893550"/>
              <a:ext cx="362375" cy="274500"/>
            </a:xfrm>
            <a:custGeom>
              <a:avLst/>
              <a:gdLst/>
              <a:ahLst/>
              <a:cxnLst/>
              <a:rect l="l" t="t" r="r" b="b"/>
              <a:pathLst>
                <a:path w="14495" h="10980" extrusionOk="0">
                  <a:moveTo>
                    <a:pt x="8366" y="5924"/>
                  </a:moveTo>
                  <a:lnTo>
                    <a:pt x="8492" y="5559"/>
                  </a:lnTo>
                  <a:lnTo>
                    <a:pt x="7659" y="5969"/>
                  </a:lnTo>
                  <a:lnTo>
                    <a:pt x="7179" y="6449"/>
                  </a:lnTo>
                  <a:lnTo>
                    <a:pt x="6723" y="6677"/>
                  </a:lnTo>
                  <a:lnTo>
                    <a:pt x="5878" y="7339"/>
                  </a:lnTo>
                  <a:lnTo>
                    <a:pt x="5079" y="7795"/>
                  </a:lnTo>
                  <a:lnTo>
                    <a:pt x="4087" y="8252"/>
                  </a:lnTo>
                  <a:lnTo>
                    <a:pt x="3299" y="8594"/>
                  </a:lnTo>
                  <a:lnTo>
                    <a:pt x="2683" y="8754"/>
                  </a:lnTo>
                  <a:lnTo>
                    <a:pt x="1074" y="9621"/>
                  </a:lnTo>
                  <a:lnTo>
                    <a:pt x="161" y="10272"/>
                  </a:lnTo>
                  <a:lnTo>
                    <a:pt x="1" y="10603"/>
                  </a:lnTo>
                  <a:lnTo>
                    <a:pt x="731" y="10660"/>
                  </a:lnTo>
                  <a:lnTo>
                    <a:pt x="948" y="10957"/>
                  </a:lnTo>
                  <a:lnTo>
                    <a:pt x="1587" y="10979"/>
                  </a:lnTo>
                  <a:lnTo>
                    <a:pt x="2158" y="10717"/>
                  </a:lnTo>
                  <a:lnTo>
                    <a:pt x="3059" y="10317"/>
                  </a:lnTo>
                  <a:lnTo>
                    <a:pt x="4212" y="9439"/>
                  </a:lnTo>
                  <a:lnTo>
                    <a:pt x="4874" y="8845"/>
                  </a:lnTo>
                  <a:lnTo>
                    <a:pt x="5764" y="8526"/>
                  </a:lnTo>
                  <a:lnTo>
                    <a:pt x="6335" y="8503"/>
                  </a:lnTo>
                  <a:lnTo>
                    <a:pt x="6415" y="8092"/>
                  </a:lnTo>
                  <a:lnTo>
                    <a:pt x="7077" y="7738"/>
                  </a:lnTo>
                  <a:lnTo>
                    <a:pt x="8069" y="7099"/>
                  </a:lnTo>
                  <a:lnTo>
                    <a:pt x="8674" y="6677"/>
                  </a:lnTo>
                  <a:lnTo>
                    <a:pt x="8971" y="6312"/>
                  </a:lnTo>
                  <a:lnTo>
                    <a:pt x="9039" y="5935"/>
                  </a:lnTo>
                  <a:lnTo>
                    <a:pt x="8241" y="6300"/>
                  </a:lnTo>
                  <a:close/>
                  <a:moveTo>
                    <a:pt x="12475" y="1576"/>
                  </a:moveTo>
                  <a:lnTo>
                    <a:pt x="12737" y="754"/>
                  </a:lnTo>
                  <a:lnTo>
                    <a:pt x="12303" y="514"/>
                  </a:lnTo>
                  <a:lnTo>
                    <a:pt x="12189" y="1"/>
                  </a:lnTo>
                  <a:lnTo>
                    <a:pt x="11858" y="69"/>
                  </a:lnTo>
                  <a:lnTo>
                    <a:pt x="11801" y="731"/>
                  </a:lnTo>
                  <a:lnTo>
                    <a:pt x="11915" y="1541"/>
                  </a:lnTo>
                  <a:lnTo>
                    <a:pt x="12041" y="1929"/>
                  </a:lnTo>
                  <a:lnTo>
                    <a:pt x="11915" y="2089"/>
                  </a:lnTo>
                  <a:lnTo>
                    <a:pt x="11824" y="2717"/>
                  </a:lnTo>
                  <a:lnTo>
                    <a:pt x="11482" y="3299"/>
                  </a:lnTo>
                  <a:lnTo>
                    <a:pt x="10888" y="4018"/>
                  </a:lnTo>
                  <a:lnTo>
                    <a:pt x="10135" y="4326"/>
                  </a:lnTo>
                  <a:lnTo>
                    <a:pt x="9884" y="4668"/>
                  </a:lnTo>
                  <a:lnTo>
                    <a:pt x="10420" y="5022"/>
                  </a:lnTo>
                  <a:lnTo>
                    <a:pt x="10306" y="5524"/>
                  </a:lnTo>
                  <a:lnTo>
                    <a:pt x="9313" y="6255"/>
                  </a:lnTo>
                  <a:lnTo>
                    <a:pt x="9519" y="6380"/>
                  </a:lnTo>
                  <a:lnTo>
                    <a:pt x="9462" y="6608"/>
                  </a:lnTo>
                  <a:lnTo>
                    <a:pt x="10306" y="6255"/>
                  </a:lnTo>
                  <a:lnTo>
                    <a:pt x="11139" y="5650"/>
                  </a:lnTo>
                  <a:lnTo>
                    <a:pt x="11790" y="5171"/>
                  </a:lnTo>
                  <a:lnTo>
                    <a:pt x="12018" y="4999"/>
                  </a:lnTo>
                  <a:lnTo>
                    <a:pt x="12223" y="4611"/>
                  </a:lnTo>
                  <a:lnTo>
                    <a:pt x="12623" y="4326"/>
                  </a:lnTo>
                  <a:lnTo>
                    <a:pt x="13171" y="4360"/>
                  </a:lnTo>
                  <a:lnTo>
                    <a:pt x="13764" y="3812"/>
                  </a:lnTo>
                  <a:lnTo>
                    <a:pt x="14494" y="3002"/>
                  </a:lnTo>
                  <a:lnTo>
                    <a:pt x="14198" y="2888"/>
                  </a:lnTo>
                  <a:lnTo>
                    <a:pt x="13536" y="3242"/>
                  </a:lnTo>
                  <a:lnTo>
                    <a:pt x="13079" y="3173"/>
                  </a:lnTo>
                  <a:lnTo>
                    <a:pt x="12669" y="2877"/>
                  </a:lnTo>
                  <a:lnTo>
                    <a:pt x="12999" y="2169"/>
                  </a:lnTo>
                  <a:lnTo>
                    <a:pt x="12828" y="1918"/>
                  </a:lnTo>
                  <a:lnTo>
                    <a:pt x="12406" y="2546"/>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3" name="Google Shape;3303;p38"/>
            <p:cNvSpPr/>
            <p:nvPr/>
          </p:nvSpPr>
          <p:spPr>
            <a:xfrm>
              <a:off x="4746775" y="2513250"/>
              <a:ext cx="147250" cy="221150"/>
            </a:xfrm>
            <a:custGeom>
              <a:avLst/>
              <a:gdLst/>
              <a:ahLst/>
              <a:cxnLst/>
              <a:rect l="l" t="t" r="r" b="b"/>
              <a:pathLst>
                <a:path w="5890" h="8846" extrusionOk="0">
                  <a:moveTo>
                    <a:pt x="5251" y="4794"/>
                  </a:moveTo>
                  <a:lnTo>
                    <a:pt x="5547" y="4509"/>
                  </a:lnTo>
                  <a:lnTo>
                    <a:pt x="5661" y="4246"/>
                  </a:lnTo>
                  <a:lnTo>
                    <a:pt x="5890" y="3710"/>
                  </a:lnTo>
                  <a:lnTo>
                    <a:pt x="5867" y="3504"/>
                  </a:lnTo>
                  <a:lnTo>
                    <a:pt x="5570" y="3390"/>
                  </a:lnTo>
                  <a:lnTo>
                    <a:pt x="5342" y="3093"/>
                  </a:lnTo>
                  <a:lnTo>
                    <a:pt x="4931" y="2568"/>
                  </a:lnTo>
                  <a:lnTo>
                    <a:pt x="4463" y="2409"/>
                  </a:lnTo>
                  <a:lnTo>
                    <a:pt x="3881" y="2283"/>
                  </a:lnTo>
                  <a:lnTo>
                    <a:pt x="3402" y="1952"/>
                  </a:lnTo>
                  <a:lnTo>
                    <a:pt x="2991" y="1336"/>
                  </a:lnTo>
                  <a:lnTo>
                    <a:pt x="2592" y="1336"/>
                  </a:lnTo>
                  <a:lnTo>
                    <a:pt x="2580" y="1929"/>
                  </a:lnTo>
                  <a:lnTo>
                    <a:pt x="2740" y="2055"/>
                  </a:lnTo>
                  <a:lnTo>
                    <a:pt x="2398" y="2238"/>
                  </a:lnTo>
                  <a:lnTo>
                    <a:pt x="2432" y="2603"/>
                  </a:lnTo>
                  <a:lnTo>
                    <a:pt x="2238" y="2979"/>
                  </a:lnTo>
                  <a:lnTo>
                    <a:pt x="2249" y="3344"/>
                  </a:lnTo>
                  <a:lnTo>
                    <a:pt x="2660" y="3995"/>
                  </a:lnTo>
                  <a:lnTo>
                    <a:pt x="2295" y="5798"/>
                  </a:lnTo>
                  <a:lnTo>
                    <a:pt x="1" y="6711"/>
                  </a:lnTo>
                  <a:lnTo>
                    <a:pt x="743" y="8217"/>
                  </a:lnTo>
                  <a:lnTo>
                    <a:pt x="1039" y="8845"/>
                  </a:lnTo>
                  <a:lnTo>
                    <a:pt x="1393" y="8800"/>
                  </a:lnTo>
                  <a:lnTo>
                    <a:pt x="1907" y="8480"/>
                  </a:lnTo>
                  <a:lnTo>
                    <a:pt x="2352" y="8571"/>
                  </a:lnTo>
                  <a:lnTo>
                    <a:pt x="2706" y="8309"/>
                  </a:lnTo>
                  <a:lnTo>
                    <a:pt x="2671" y="7955"/>
                  </a:lnTo>
                  <a:lnTo>
                    <a:pt x="2980" y="7727"/>
                  </a:lnTo>
                  <a:lnTo>
                    <a:pt x="3459" y="7727"/>
                  </a:lnTo>
                  <a:lnTo>
                    <a:pt x="3630" y="7544"/>
                  </a:lnTo>
                  <a:lnTo>
                    <a:pt x="3664" y="7099"/>
                  </a:lnTo>
                  <a:lnTo>
                    <a:pt x="4132" y="6757"/>
                  </a:lnTo>
                  <a:lnTo>
                    <a:pt x="4497" y="6757"/>
                  </a:lnTo>
                  <a:lnTo>
                    <a:pt x="4554" y="6643"/>
                  </a:lnTo>
                  <a:lnTo>
                    <a:pt x="4417" y="6049"/>
                  </a:lnTo>
                  <a:lnTo>
                    <a:pt x="4497" y="5593"/>
                  </a:lnTo>
                  <a:lnTo>
                    <a:pt x="4646" y="5376"/>
                  </a:lnTo>
                  <a:lnTo>
                    <a:pt x="4999" y="5421"/>
                  </a:lnTo>
                  <a:close/>
                  <a:moveTo>
                    <a:pt x="2877" y="457"/>
                  </a:moveTo>
                  <a:lnTo>
                    <a:pt x="2911" y="81"/>
                  </a:lnTo>
                  <a:lnTo>
                    <a:pt x="2808" y="1"/>
                  </a:lnTo>
                  <a:lnTo>
                    <a:pt x="2626" y="309"/>
                  </a:lnTo>
                  <a:lnTo>
                    <a:pt x="2808" y="62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4" name="Google Shape;3304;p38"/>
            <p:cNvSpPr/>
            <p:nvPr/>
          </p:nvSpPr>
          <p:spPr>
            <a:xfrm>
              <a:off x="4893150" y="2268750"/>
              <a:ext cx="296175" cy="305875"/>
            </a:xfrm>
            <a:custGeom>
              <a:avLst/>
              <a:gdLst/>
              <a:ahLst/>
              <a:cxnLst/>
              <a:rect l="l" t="t" r="r" b="b"/>
              <a:pathLst>
                <a:path w="11847" h="12235" extrusionOk="0">
                  <a:moveTo>
                    <a:pt x="11846" y="1518"/>
                  </a:moveTo>
                  <a:lnTo>
                    <a:pt x="10500" y="1142"/>
                  </a:lnTo>
                  <a:lnTo>
                    <a:pt x="10089" y="434"/>
                  </a:lnTo>
                  <a:lnTo>
                    <a:pt x="9415" y="0"/>
                  </a:lnTo>
                  <a:lnTo>
                    <a:pt x="9016" y="103"/>
                  </a:lnTo>
                  <a:lnTo>
                    <a:pt x="8674" y="274"/>
                  </a:lnTo>
                  <a:lnTo>
                    <a:pt x="7852" y="388"/>
                  </a:lnTo>
                  <a:lnTo>
                    <a:pt x="7087" y="571"/>
                  </a:lnTo>
                  <a:lnTo>
                    <a:pt x="6745" y="971"/>
                  </a:lnTo>
                  <a:lnTo>
                    <a:pt x="7019" y="1370"/>
                  </a:lnTo>
                  <a:lnTo>
                    <a:pt x="7224" y="1826"/>
                  </a:lnTo>
                  <a:lnTo>
                    <a:pt x="6939" y="2214"/>
                  </a:lnTo>
                  <a:lnTo>
                    <a:pt x="7053" y="2568"/>
                  </a:lnTo>
                  <a:lnTo>
                    <a:pt x="6916" y="2899"/>
                  </a:lnTo>
                  <a:lnTo>
                    <a:pt x="6197" y="2876"/>
                  </a:lnTo>
                  <a:lnTo>
                    <a:pt x="6619" y="3470"/>
                  </a:lnTo>
                  <a:lnTo>
                    <a:pt x="6197" y="3698"/>
                  </a:lnTo>
                  <a:lnTo>
                    <a:pt x="5980" y="4246"/>
                  </a:lnTo>
                  <a:lnTo>
                    <a:pt x="6140" y="4782"/>
                  </a:lnTo>
                  <a:lnTo>
                    <a:pt x="5889" y="5045"/>
                  </a:lnTo>
                  <a:lnTo>
                    <a:pt x="5592" y="4953"/>
                  </a:lnTo>
                  <a:lnTo>
                    <a:pt x="5022" y="5079"/>
                  </a:lnTo>
                  <a:lnTo>
                    <a:pt x="4999" y="5330"/>
                  </a:lnTo>
                  <a:lnTo>
                    <a:pt x="4428" y="5330"/>
                  </a:lnTo>
                  <a:lnTo>
                    <a:pt x="4097" y="5844"/>
                  </a:lnTo>
                  <a:lnTo>
                    <a:pt x="4212" y="6608"/>
                  </a:lnTo>
                  <a:lnTo>
                    <a:pt x="3264" y="6985"/>
                  </a:lnTo>
                  <a:lnTo>
                    <a:pt x="2728" y="6905"/>
                  </a:lnTo>
                  <a:lnTo>
                    <a:pt x="2602" y="7110"/>
                  </a:lnTo>
                  <a:lnTo>
                    <a:pt x="2123" y="6996"/>
                  </a:lnTo>
                  <a:lnTo>
                    <a:pt x="1370" y="7122"/>
                  </a:lnTo>
                  <a:lnTo>
                    <a:pt x="0" y="6665"/>
                  </a:lnTo>
                  <a:lnTo>
                    <a:pt x="457" y="7133"/>
                  </a:lnTo>
                  <a:lnTo>
                    <a:pt x="856" y="7692"/>
                  </a:lnTo>
                  <a:lnTo>
                    <a:pt x="1655" y="8080"/>
                  </a:lnTo>
                  <a:lnTo>
                    <a:pt x="1804" y="8891"/>
                  </a:lnTo>
                  <a:lnTo>
                    <a:pt x="2192" y="9028"/>
                  </a:lnTo>
                  <a:lnTo>
                    <a:pt x="2317" y="9450"/>
                  </a:lnTo>
                  <a:lnTo>
                    <a:pt x="1256" y="9918"/>
                  </a:lnTo>
                  <a:lnTo>
                    <a:pt x="1085" y="10968"/>
                  </a:lnTo>
                  <a:lnTo>
                    <a:pt x="2169" y="10842"/>
                  </a:lnTo>
                  <a:lnTo>
                    <a:pt x="3447" y="10831"/>
                  </a:lnTo>
                  <a:lnTo>
                    <a:pt x="4851" y="10659"/>
                  </a:lnTo>
                  <a:lnTo>
                    <a:pt x="5558" y="11344"/>
                  </a:lnTo>
                  <a:lnTo>
                    <a:pt x="5855" y="11995"/>
                  </a:lnTo>
                  <a:lnTo>
                    <a:pt x="6448" y="12234"/>
                  </a:lnTo>
                  <a:lnTo>
                    <a:pt x="6905" y="11629"/>
                  </a:lnTo>
                  <a:lnTo>
                    <a:pt x="8617" y="11629"/>
                  </a:lnTo>
                  <a:lnTo>
                    <a:pt x="8366" y="10842"/>
                  </a:lnTo>
                  <a:lnTo>
                    <a:pt x="7863" y="10386"/>
                  </a:lnTo>
                  <a:lnTo>
                    <a:pt x="7681" y="9689"/>
                  </a:lnTo>
                  <a:lnTo>
                    <a:pt x="7110" y="9279"/>
                  </a:lnTo>
                  <a:lnTo>
                    <a:pt x="7806" y="8331"/>
                  </a:lnTo>
                  <a:lnTo>
                    <a:pt x="8719" y="8411"/>
                  </a:lnTo>
                  <a:lnTo>
                    <a:pt x="9358" y="7453"/>
                  </a:lnTo>
                  <a:lnTo>
                    <a:pt x="9667" y="6528"/>
                  </a:lnTo>
                  <a:lnTo>
                    <a:pt x="10214" y="5627"/>
                  </a:lnTo>
                  <a:lnTo>
                    <a:pt x="10077" y="4988"/>
                  </a:lnTo>
                  <a:lnTo>
                    <a:pt x="10602" y="4451"/>
                  </a:lnTo>
                  <a:lnTo>
                    <a:pt x="9895" y="4018"/>
                  </a:lnTo>
                  <a:lnTo>
                    <a:pt x="9473" y="3401"/>
                  </a:lnTo>
                  <a:lnTo>
                    <a:pt x="9016" y="2602"/>
                  </a:lnTo>
                  <a:lnTo>
                    <a:pt x="9290" y="2203"/>
                  </a:lnTo>
                  <a:lnTo>
                    <a:pt x="10500" y="2431"/>
                  </a:lnTo>
                  <a:lnTo>
                    <a:pt x="11321" y="228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5" name="Google Shape;3305;p38"/>
            <p:cNvSpPr/>
            <p:nvPr/>
          </p:nvSpPr>
          <p:spPr>
            <a:xfrm>
              <a:off x="2063775" y="2894125"/>
              <a:ext cx="114150" cy="54250"/>
            </a:xfrm>
            <a:custGeom>
              <a:avLst/>
              <a:gdLst/>
              <a:ahLst/>
              <a:cxnLst/>
              <a:rect l="l" t="t" r="r" b="b"/>
              <a:pathLst>
                <a:path w="4566" h="2170" extrusionOk="0">
                  <a:moveTo>
                    <a:pt x="4508" y="857"/>
                  </a:moveTo>
                  <a:lnTo>
                    <a:pt x="4223" y="594"/>
                  </a:lnTo>
                  <a:lnTo>
                    <a:pt x="3972" y="321"/>
                  </a:lnTo>
                  <a:lnTo>
                    <a:pt x="3618" y="172"/>
                  </a:lnTo>
                  <a:lnTo>
                    <a:pt x="3173" y="138"/>
                  </a:lnTo>
                  <a:lnTo>
                    <a:pt x="3219" y="58"/>
                  </a:lnTo>
                  <a:lnTo>
                    <a:pt x="2774" y="1"/>
                  </a:lnTo>
                  <a:lnTo>
                    <a:pt x="2489" y="263"/>
                  </a:lnTo>
                  <a:lnTo>
                    <a:pt x="1998" y="446"/>
                  </a:lnTo>
                  <a:lnTo>
                    <a:pt x="1633" y="674"/>
                  </a:lnTo>
                  <a:lnTo>
                    <a:pt x="1256" y="754"/>
                  </a:lnTo>
                  <a:lnTo>
                    <a:pt x="1039" y="526"/>
                  </a:lnTo>
                  <a:lnTo>
                    <a:pt x="971" y="594"/>
                  </a:lnTo>
                  <a:lnTo>
                    <a:pt x="640" y="549"/>
                  </a:lnTo>
                  <a:lnTo>
                    <a:pt x="663" y="366"/>
                  </a:lnTo>
                  <a:lnTo>
                    <a:pt x="400" y="35"/>
                  </a:lnTo>
                  <a:lnTo>
                    <a:pt x="81" y="127"/>
                  </a:lnTo>
                  <a:lnTo>
                    <a:pt x="69" y="480"/>
                  </a:lnTo>
                  <a:lnTo>
                    <a:pt x="229" y="629"/>
                  </a:lnTo>
                  <a:lnTo>
                    <a:pt x="115" y="720"/>
                  </a:lnTo>
                  <a:lnTo>
                    <a:pt x="126" y="891"/>
                  </a:lnTo>
                  <a:lnTo>
                    <a:pt x="58" y="1085"/>
                  </a:lnTo>
                  <a:lnTo>
                    <a:pt x="1" y="1256"/>
                  </a:lnTo>
                  <a:lnTo>
                    <a:pt x="81" y="1393"/>
                  </a:lnTo>
                  <a:lnTo>
                    <a:pt x="126" y="1199"/>
                  </a:lnTo>
                  <a:lnTo>
                    <a:pt x="469" y="1199"/>
                  </a:lnTo>
                  <a:lnTo>
                    <a:pt x="663" y="1291"/>
                  </a:lnTo>
                  <a:lnTo>
                    <a:pt x="994" y="1370"/>
                  </a:lnTo>
                  <a:lnTo>
                    <a:pt x="1142" y="1724"/>
                  </a:lnTo>
                  <a:lnTo>
                    <a:pt x="1393" y="1781"/>
                  </a:lnTo>
                  <a:lnTo>
                    <a:pt x="1507" y="1621"/>
                  </a:lnTo>
                  <a:lnTo>
                    <a:pt x="1621" y="2169"/>
                  </a:lnTo>
                  <a:lnTo>
                    <a:pt x="1998" y="2124"/>
                  </a:lnTo>
                  <a:lnTo>
                    <a:pt x="2123" y="1998"/>
                  </a:lnTo>
                  <a:lnTo>
                    <a:pt x="2340" y="1861"/>
                  </a:lnTo>
                  <a:lnTo>
                    <a:pt x="1975" y="1382"/>
                  </a:lnTo>
                  <a:lnTo>
                    <a:pt x="2066" y="1199"/>
                  </a:lnTo>
                  <a:lnTo>
                    <a:pt x="2249" y="1154"/>
                  </a:lnTo>
                  <a:lnTo>
                    <a:pt x="2580" y="925"/>
                  </a:lnTo>
                  <a:lnTo>
                    <a:pt x="2751" y="606"/>
                  </a:lnTo>
                  <a:lnTo>
                    <a:pt x="3105" y="549"/>
                  </a:lnTo>
                  <a:lnTo>
                    <a:pt x="3493" y="811"/>
                  </a:lnTo>
                  <a:lnTo>
                    <a:pt x="3630" y="1108"/>
                  </a:lnTo>
                  <a:lnTo>
                    <a:pt x="3835" y="1165"/>
                  </a:lnTo>
                  <a:lnTo>
                    <a:pt x="3618" y="1405"/>
                  </a:lnTo>
                  <a:lnTo>
                    <a:pt x="3767" y="1907"/>
                  </a:lnTo>
                  <a:lnTo>
                    <a:pt x="4018" y="2169"/>
                  </a:lnTo>
                  <a:lnTo>
                    <a:pt x="4143" y="1724"/>
                  </a:lnTo>
                  <a:lnTo>
                    <a:pt x="4406" y="1793"/>
                  </a:lnTo>
                  <a:lnTo>
                    <a:pt x="4566" y="1519"/>
                  </a:lnTo>
                  <a:lnTo>
                    <a:pt x="4406" y="98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6" name="Google Shape;3306;p38"/>
            <p:cNvSpPr/>
            <p:nvPr/>
          </p:nvSpPr>
          <p:spPr>
            <a:xfrm>
              <a:off x="2091450" y="3113250"/>
              <a:ext cx="264225" cy="415150"/>
            </a:xfrm>
            <a:custGeom>
              <a:avLst/>
              <a:gdLst/>
              <a:ahLst/>
              <a:cxnLst/>
              <a:rect l="l" t="t" r="r" b="b"/>
              <a:pathLst>
                <a:path w="10569" h="16606" extrusionOk="0">
                  <a:moveTo>
                    <a:pt x="9222" y="3858"/>
                  </a:moveTo>
                  <a:lnTo>
                    <a:pt x="8811" y="3367"/>
                  </a:lnTo>
                  <a:lnTo>
                    <a:pt x="8560" y="3356"/>
                  </a:lnTo>
                  <a:lnTo>
                    <a:pt x="9062" y="2431"/>
                  </a:lnTo>
                  <a:lnTo>
                    <a:pt x="8434" y="1998"/>
                  </a:lnTo>
                  <a:lnTo>
                    <a:pt x="7966" y="2089"/>
                  </a:lnTo>
                  <a:lnTo>
                    <a:pt x="7670" y="1929"/>
                  </a:lnTo>
                  <a:lnTo>
                    <a:pt x="7236" y="2169"/>
                  </a:lnTo>
                  <a:lnTo>
                    <a:pt x="6631" y="2055"/>
                  </a:lnTo>
                  <a:lnTo>
                    <a:pt x="6152" y="1107"/>
                  </a:lnTo>
                  <a:lnTo>
                    <a:pt x="5764" y="856"/>
                  </a:lnTo>
                  <a:lnTo>
                    <a:pt x="5513" y="434"/>
                  </a:lnTo>
                  <a:lnTo>
                    <a:pt x="4976" y="1"/>
                  </a:lnTo>
                  <a:lnTo>
                    <a:pt x="4771" y="92"/>
                  </a:lnTo>
                  <a:lnTo>
                    <a:pt x="4885" y="788"/>
                  </a:lnTo>
                  <a:lnTo>
                    <a:pt x="4634" y="1370"/>
                  </a:lnTo>
                  <a:lnTo>
                    <a:pt x="3778" y="2329"/>
                  </a:lnTo>
                  <a:lnTo>
                    <a:pt x="2831" y="2682"/>
                  </a:lnTo>
                  <a:lnTo>
                    <a:pt x="2352" y="3470"/>
                  </a:lnTo>
                  <a:lnTo>
                    <a:pt x="2226" y="4086"/>
                  </a:lnTo>
                  <a:lnTo>
                    <a:pt x="1781" y="4451"/>
                  </a:lnTo>
                  <a:lnTo>
                    <a:pt x="1427" y="3995"/>
                  </a:lnTo>
                  <a:lnTo>
                    <a:pt x="1096" y="3892"/>
                  </a:lnTo>
                  <a:lnTo>
                    <a:pt x="777" y="3972"/>
                  </a:lnTo>
                  <a:lnTo>
                    <a:pt x="742" y="3641"/>
                  </a:lnTo>
                  <a:lnTo>
                    <a:pt x="959" y="3424"/>
                  </a:lnTo>
                  <a:lnTo>
                    <a:pt x="857" y="3036"/>
                  </a:lnTo>
                  <a:lnTo>
                    <a:pt x="229" y="3607"/>
                  </a:lnTo>
                  <a:lnTo>
                    <a:pt x="1" y="4257"/>
                  </a:lnTo>
                  <a:lnTo>
                    <a:pt x="434" y="5125"/>
                  </a:lnTo>
                  <a:lnTo>
                    <a:pt x="183" y="5524"/>
                  </a:lnTo>
                  <a:lnTo>
                    <a:pt x="777" y="5889"/>
                  </a:lnTo>
                  <a:lnTo>
                    <a:pt x="1416" y="6483"/>
                  </a:lnTo>
                  <a:lnTo>
                    <a:pt x="1701" y="7156"/>
                  </a:lnTo>
                  <a:lnTo>
                    <a:pt x="2043" y="7567"/>
                  </a:lnTo>
                  <a:lnTo>
                    <a:pt x="2899" y="9381"/>
                  </a:lnTo>
                  <a:lnTo>
                    <a:pt x="3778" y="11048"/>
                  </a:lnTo>
                  <a:lnTo>
                    <a:pt x="4554" y="12246"/>
                  </a:lnTo>
                  <a:lnTo>
                    <a:pt x="4440" y="12497"/>
                  </a:lnTo>
                  <a:lnTo>
                    <a:pt x="4839" y="13261"/>
                  </a:lnTo>
                  <a:lnTo>
                    <a:pt x="5490" y="13809"/>
                  </a:lnTo>
                  <a:lnTo>
                    <a:pt x="7019" y="14802"/>
                  </a:lnTo>
                  <a:lnTo>
                    <a:pt x="8674" y="15704"/>
                  </a:lnTo>
                  <a:lnTo>
                    <a:pt x="8777" y="16080"/>
                  </a:lnTo>
                  <a:lnTo>
                    <a:pt x="9621" y="16605"/>
                  </a:lnTo>
                  <a:lnTo>
                    <a:pt x="9998" y="16377"/>
                  </a:lnTo>
                  <a:lnTo>
                    <a:pt x="10180" y="15909"/>
                  </a:lnTo>
                  <a:lnTo>
                    <a:pt x="10568" y="14928"/>
                  </a:lnTo>
                  <a:lnTo>
                    <a:pt x="10180" y="14174"/>
                  </a:lnTo>
                  <a:lnTo>
                    <a:pt x="10329" y="13866"/>
                  </a:lnTo>
                  <a:lnTo>
                    <a:pt x="10157" y="13524"/>
                  </a:lnTo>
                  <a:lnTo>
                    <a:pt x="10431" y="13067"/>
                  </a:lnTo>
                  <a:lnTo>
                    <a:pt x="10386" y="12303"/>
                  </a:lnTo>
                  <a:lnTo>
                    <a:pt x="10374" y="11664"/>
                  </a:lnTo>
                  <a:lnTo>
                    <a:pt x="10534" y="11356"/>
                  </a:lnTo>
                  <a:lnTo>
                    <a:pt x="9747" y="9895"/>
                  </a:lnTo>
                  <a:lnTo>
                    <a:pt x="9324" y="10043"/>
                  </a:lnTo>
                  <a:lnTo>
                    <a:pt x="8948" y="9952"/>
                  </a:lnTo>
                  <a:lnTo>
                    <a:pt x="8914" y="8560"/>
                  </a:lnTo>
                  <a:lnTo>
                    <a:pt x="8286" y="9107"/>
                  </a:lnTo>
                  <a:lnTo>
                    <a:pt x="7590" y="9073"/>
                  </a:lnTo>
                  <a:lnTo>
                    <a:pt x="7270" y="8594"/>
                  </a:lnTo>
                  <a:lnTo>
                    <a:pt x="6734" y="8548"/>
                  </a:lnTo>
                  <a:lnTo>
                    <a:pt x="6882" y="8149"/>
                  </a:lnTo>
                  <a:lnTo>
                    <a:pt x="6414" y="7612"/>
                  </a:lnTo>
                  <a:lnTo>
                    <a:pt x="6038" y="6779"/>
                  </a:lnTo>
                  <a:lnTo>
                    <a:pt x="6255" y="6620"/>
                  </a:lnTo>
                  <a:lnTo>
                    <a:pt x="6243" y="6243"/>
                  </a:lnTo>
                  <a:lnTo>
                    <a:pt x="6711" y="5969"/>
                  </a:lnTo>
                  <a:lnTo>
                    <a:pt x="6608" y="5478"/>
                  </a:lnTo>
                  <a:lnTo>
                    <a:pt x="6791" y="5170"/>
                  </a:lnTo>
                  <a:lnTo>
                    <a:pt x="6848" y="4737"/>
                  </a:lnTo>
                  <a:lnTo>
                    <a:pt x="7738" y="4132"/>
                  </a:lnTo>
                  <a:lnTo>
                    <a:pt x="8389" y="3961"/>
                  </a:lnTo>
                  <a:lnTo>
                    <a:pt x="8491" y="381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7" name="Google Shape;3307;p38"/>
            <p:cNvSpPr/>
            <p:nvPr/>
          </p:nvSpPr>
          <p:spPr>
            <a:xfrm>
              <a:off x="6061750" y="2692150"/>
              <a:ext cx="189200" cy="293600"/>
            </a:xfrm>
            <a:custGeom>
              <a:avLst/>
              <a:gdLst/>
              <a:ahLst/>
              <a:cxnLst/>
              <a:rect l="l" t="t" r="r" b="b"/>
              <a:pathLst>
                <a:path w="7568" h="11744" extrusionOk="0">
                  <a:moveTo>
                    <a:pt x="7373" y="9164"/>
                  </a:moveTo>
                  <a:lnTo>
                    <a:pt x="7282" y="8833"/>
                  </a:lnTo>
                  <a:lnTo>
                    <a:pt x="7168" y="8377"/>
                  </a:lnTo>
                  <a:lnTo>
                    <a:pt x="6483" y="7943"/>
                  </a:lnTo>
                  <a:lnTo>
                    <a:pt x="6597" y="8651"/>
                  </a:lnTo>
                  <a:lnTo>
                    <a:pt x="6038" y="8673"/>
                  </a:lnTo>
                  <a:lnTo>
                    <a:pt x="5947" y="9073"/>
                  </a:lnTo>
                  <a:lnTo>
                    <a:pt x="5342" y="9312"/>
                  </a:lnTo>
                  <a:lnTo>
                    <a:pt x="5022" y="8913"/>
                  </a:lnTo>
                  <a:lnTo>
                    <a:pt x="4634" y="9255"/>
                  </a:lnTo>
                  <a:lnTo>
                    <a:pt x="4143" y="9506"/>
                  </a:lnTo>
                  <a:lnTo>
                    <a:pt x="3870" y="10271"/>
                  </a:lnTo>
                  <a:lnTo>
                    <a:pt x="4029" y="10545"/>
                  </a:lnTo>
                  <a:lnTo>
                    <a:pt x="4588" y="10031"/>
                  </a:lnTo>
                  <a:lnTo>
                    <a:pt x="4965" y="10077"/>
                  </a:lnTo>
                  <a:lnTo>
                    <a:pt x="5182" y="9689"/>
                  </a:lnTo>
                  <a:lnTo>
                    <a:pt x="5730" y="10111"/>
                  </a:lnTo>
                  <a:lnTo>
                    <a:pt x="5513" y="10556"/>
                  </a:lnTo>
                  <a:lnTo>
                    <a:pt x="5787" y="11218"/>
                  </a:lnTo>
                  <a:lnTo>
                    <a:pt x="6757" y="11743"/>
                  </a:lnTo>
                  <a:lnTo>
                    <a:pt x="6951" y="11310"/>
                  </a:lnTo>
                  <a:lnTo>
                    <a:pt x="6654" y="10648"/>
                  </a:lnTo>
                  <a:lnTo>
                    <a:pt x="6996" y="10180"/>
                  </a:lnTo>
                  <a:lnTo>
                    <a:pt x="7350" y="11093"/>
                  </a:lnTo>
                  <a:lnTo>
                    <a:pt x="7567" y="10271"/>
                  </a:lnTo>
                  <a:lnTo>
                    <a:pt x="7487" y="9769"/>
                  </a:lnTo>
                  <a:close/>
                  <a:moveTo>
                    <a:pt x="5296" y="7475"/>
                  </a:moveTo>
                  <a:lnTo>
                    <a:pt x="5296" y="6608"/>
                  </a:lnTo>
                  <a:lnTo>
                    <a:pt x="4782" y="7475"/>
                  </a:lnTo>
                  <a:lnTo>
                    <a:pt x="4862" y="6882"/>
                  </a:lnTo>
                  <a:lnTo>
                    <a:pt x="4429" y="6916"/>
                  </a:lnTo>
                  <a:lnTo>
                    <a:pt x="4383" y="7487"/>
                  </a:lnTo>
                  <a:lnTo>
                    <a:pt x="4212" y="7749"/>
                  </a:lnTo>
                  <a:lnTo>
                    <a:pt x="4075" y="7989"/>
                  </a:lnTo>
                  <a:lnTo>
                    <a:pt x="4611" y="8616"/>
                  </a:lnTo>
                  <a:lnTo>
                    <a:pt x="4840" y="8342"/>
                  </a:lnTo>
                  <a:lnTo>
                    <a:pt x="5045" y="7772"/>
                  </a:lnTo>
                  <a:close/>
                  <a:moveTo>
                    <a:pt x="1005" y="8342"/>
                  </a:moveTo>
                  <a:lnTo>
                    <a:pt x="1382" y="7715"/>
                  </a:lnTo>
                  <a:lnTo>
                    <a:pt x="1861" y="7224"/>
                  </a:lnTo>
                  <a:lnTo>
                    <a:pt x="1644" y="6482"/>
                  </a:lnTo>
                  <a:lnTo>
                    <a:pt x="1302" y="7372"/>
                  </a:lnTo>
                  <a:lnTo>
                    <a:pt x="891" y="8000"/>
                  </a:lnTo>
                  <a:lnTo>
                    <a:pt x="355" y="8571"/>
                  </a:lnTo>
                  <a:lnTo>
                    <a:pt x="1" y="9198"/>
                  </a:lnTo>
                  <a:close/>
                  <a:moveTo>
                    <a:pt x="3493" y="6003"/>
                  </a:moveTo>
                  <a:lnTo>
                    <a:pt x="3664" y="6437"/>
                  </a:lnTo>
                  <a:lnTo>
                    <a:pt x="3641" y="6905"/>
                  </a:lnTo>
                  <a:lnTo>
                    <a:pt x="3721" y="7315"/>
                  </a:lnTo>
                  <a:lnTo>
                    <a:pt x="4189" y="7053"/>
                  </a:lnTo>
                  <a:lnTo>
                    <a:pt x="4531" y="6665"/>
                  </a:lnTo>
                  <a:lnTo>
                    <a:pt x="4497" y="6288"/>
                  </a:lnTo>
                  <a:lnTo>
                    <a:pt x="3984" y="6288"/>
                  </a:lnTo>
                  <a:close/>
                  <a:moveTo>
                    <a:pt x="6346" y="5763"/>
                  </a:moveTo>
                  <a:lnTo>
                    <a:pt x="6083" y="5421"/>
                  </a:lnTo>
                  <a:lnTo>
                    <a:pt x="5319" y="5410"/>
                  </a:lnTo>
                  <a:lnTo>
                    <a:pt x="5889" y="6094"/>
                  </a:lnTo>
                  <a:lnTo>
                    <a:pt x="5924" y="6437"/>
                  </a:lnTo>
                  <a:lnTo>
                    <a:pt x="5456" y="6368"/>
                  </a:lnTo>
                  <a:lnTo>
                    <a:pt x="5627" y="6916"/>
                  </a:lnTo>
                  <a:lnTo>
                    <a:pt x="5867" y="6962"/>
                  </a:lnTo>
                  <a:lnTo>
                    <a:pt x="5969" y="7601"/>
                  </a:lnTo>
                  <a:lnTo>
                    <a:pt x="6323" y="7407"/>
                  </a:lnTo>
                  <a:lnTo>
                    <a:pt x="6083" y="6836"/>
                  </a:lnTo>
                  <a:lnTo>
                    <a:pt x="6026" y="6539"/>
                  </a:lnTo>
                  <a:lnTo>
                    <a:pt x="6665" y="6779"/>
                  </a:lnTo>
                  <a:close/>
                  <a:moveTo>
                    <a:pt x="3071" y="4942"/>
                  </a:moveTo>
                  <a:lnTo>
                    <a:pt x="2763" y="4611"/>
                  </a:lnTo>
                  <a:lnTo>
                    <a:pt x="2078" y="4576"/>
                  </a:lnTo>
                  <a:lnTo>
                    <a:pt x="2557" y="5261"/>
                  </a:lnTo>
                  <a:lnTo>
                    <a:pt x="2957" y="5718"/>
                  </a:lnTo>
                  <a:close/>
                  <a:moveTo>
                    <a:pt x="2158" y="0"/>
                  </a:moveTo>
                  <a:lnTo>
                    <a:pt x="1690" y="0"/>
                  </a:lnTo>
                  <a:lnTo>
                    <a:pt x="1564" y="833"/>
                  </a:lnTo>
                  <a:lnTo>
                    <a:pt x="1713" y="2237"/>
                  </a:lnTo>
                  <a:lnTo>
                    <a:pt x="1347" y="1952"/>
                  </a:lnTo>
                  <a:lnTo>
                    <a:pt x="1519" y="2808"/>
                  </a:lnTo>
                  <a:lnTo>
                    <a:pt x="1690" y="3207"/>
                  </a:lnTo>
                  <a:lnTo>
                    <a:pt x="2158" y="3743"/>
                  </a:lnTo>
                  <a:lnTo>
                    <a:pt x="2215" y="3412"/>
                  </a:lnTo>
                  <a:lnTo>
                    <a:pt x="2477" y="3606"/>
                  </a:lnTo>
                  <a:lnTo>
                    <a:pt x="2260" y="3846"/>
                  </a:lnTo>
                  <a:lnTo>
                    <a:pt x="2272" y="4223"/>
                  </a:lnTo>
                  <a:lnTo>
                    <a:pt x="2694" y="4417"/>
                  </a:lnTo>
                  <a:lnTo>
                    <a:pt x="3402" y="4291"/>
                  </a:lnTo>
                  <a:lnTo>
                    <a:pt x="3972" y="4839"/>
                  </a:lnTo>
                  <a:lnTo>
                    <a:pt x="4132" y="4497"/>
                  </a:lnTo>
                  <a:lnTo>
                    <a:pt x="4486" y="4976"/>
                  </a:lnTo>
                  <a:lnTo>
                    <a:pt x="5170" y="5421"/>
                  </a:lnTo>
                  <a:lnTo>
                    <a:pt x="5205" y="5010"/>
                  </a:lnTo>
                  <a:lnTo>
                    <a:pt x="4919" y="4782"/>
                  </a:lnTo>
                  <a:lnTo>
                    <a:pt x="4931" y="4291"/>
                  </a:lnTo>
                  <a:lnTo>
                    <a:pt x="3858" y="3778"/>
                  </a:lnTo>
                  <a:lnTo>
                    <a:pt x="3527" y="3892"/>
                  </a:lnTo>
                  <a:lnTo>
                    <a:pt x="3093" y="3800"/>
                  </a:lnTo>
                  <a:lnTo>
                    <a:pt x="2808" y="3070"/>
                  </a:lnTo>
                  <a:lnTo>
                    <a:pt x="2820" y="2340"/>
                  </a:lnTo>
                  <a:lnTo>
                    <a:pt x="3242" y="2043"/>
                  </a:lnTo>
                  <a:lnTo>
                    <a:pt x="3333" y="1278"/>
                  </a:lnTo>
                  <a:lnTo>
                    <a:pt x="2945" y="628"/>
                  </a:lnTo>
                  <a:lnTo>
                    <a:pt x="3002" y="251"/>
                  </a:lnTo>
                  <a:lnTo>
                    <a:pt x="2899" y="23"/>
                  </a:lnTo>
                  <a:lnTo>
                    <a:pt x="2683" y="25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8" name="Google Shape;3308;p38"/>
            <p:cNvSpPr/>
            <p:nvPr/>
          </p:nvSpPr>
          <p:spPr>
            <a:xfrm>
              <a:off x="6537350" y="3168875"/>
              <a:ext cx="304175" cy="184900"/>
            </a:xfrm>
            <a:custGeom>
              <a:avLst/>
              <a:gdLst/>
              <a:ahLst/>
              <a:cxnLst/>
              <a:rect l="l" t="t" r="r" b="b"/>
              <a:pathLst>
                <a:path w="12167" h="7396" extrusionOk="0">
                  <a:moveTo>
                    <a:pt x="12041" y="3927"/>
                  </a:moveTo>
                  <a:lnTo>
                    <a:pt x="12166" y="3676"/>
                  </a:lnTo>
                  <a:lnTo>
                    <a:pt x="11824" y="3356"/>
                  </a:lnTo>
                  <a:lnTo>
                    <a:pt x="11470" y="2785"/>
                  </a:lnTo>
                  <a:lnTo>
                    <a:pt x="11242" y="2569"/>
                  </a:lnTo>
                  <a:lnTo>
                    <a:pt x="11173" y="2306"/>
                  </a:lnTo>
                  <a:lnTo>
                    <a:pt x="11059" y="2397"/>
                  </a:lnTo>
                  <a:lnTo>
                    <a:pt x="11185" y="3082"/>
                  </a:lnTo>
                  <a:lnTo>
                    <a:pt x="11493" y="3653"/>
                  </a:lnTo>
                  <a:lnTo>
                    <a:pt x="11813" y="4018"/>
                  </a:lnTo>
                  <a:close/>
                  <a:moveTo>
                    <a:pt x="9017" y="2706"/>
                  </a:moveTo>
                  <a:lnTo>
                    <a:pt x="9313" y="2146"/>
                  </a:lnTo>
                  <a:lnTo>
                    <a:pt x="9370" y="1644"/>
                  </a:lnTo>
                  <a:lnTo>
                    <a:pt x="9211" y="1507"/>
                  </a:lnTo>
                  <a:lnTo>
                    <a:pt x="8731" y="1519"/>
                  </a:lnTo>
                  <a:lnTo>
                    <a:pt x="8788" y="2044"/>
                  </a:lnTo>
                  <a:lnTo>
                    <a:pt x="8320" y="2375"/>
                  </a:lnTo>
                  <a:lnTo>
                    <a:pt x="8069" y="2683"/>
                  </a:lnTo>
                  <a:lnTo>
                    <a:pt x="7613" y="2763"/>
                  </a:lnTo>
                  <a:lnTo>
                    <a:pt x="7556" y="2272"/>
                  </a:lnTo>
                  <a:lnTo>
                    <a:pt x="7442" y="2283"/>
                  </a:lnTo>
                  <a:lnTo>
                    <a:pt x="7305" y="2728"/>
                  </a:lnTo>
                  <a:lnTo>
                    <a:pt x="6860" y="2797"/>
                  </a:lnTo>
                  <a:lnTo>
                    <a:pt x="6152" y="2671"/>
                  </a:lnTo>
                  <a:lnTo>
                    <a:pt x="6061" y="2945"/>
                  </a:lnTo>
                  <a:lnTo>
                    <a:pt x="6506" y="3196"/>
                  </a:lnTo>
                  <a:lnTo>
                    <a:pt x="7145" y="3470"/>
                  </a:lnTo>
                  <a:lnTo>
                    <a:pt x="7556" y="3470"/>
                  </a:lnTo>
                  <a:lnTo>
                    <a:pt x="7989" y="3253"/>
                  </a:lnTo>
                  <a:lnTo>
                    <a:pt x="8446" y="3025"/>
                  </a:lnTo>
                  <a:lnTo>
                    <a:pt x="8583" y="2774"/>
                  </a:lnTo>
                  <a:close/>
                  <a:moveTo>
                    <a:pt x="5045" y="4440"/>
                  </a:moveTo>
                  <a:lnTo>
                    <a:pt x="4920" y="3824"/>
                  </a:lnTo>
                  <a:lnTo>
                    <a:pt x="5661" y="3733"/>
                  </a:lnTo>
                  <a:lnTo>
                    <a:pt x="5502" y="3253"/>
                  </a:lnTo>
                  <a:lnTo>
                    <a:pt x="4212" y="2683"/>
                  </a:lnTo>
                  <a:lnTo>
                    <a:pt x="4121" y="2158"/>
                  </a:lnTo>
                  <a:lnTo>
                    <a:pt x="3710" y="1701"/>
                  </a:lnTo>
                  <a:lnTo>
                    <a:pt x="3185" y="1233"/>
                  </a:lnTo>
                  <a:lnTo>
                    <a:pt x="1724" y="720"/>
                  </a:lnTo>
                  <a:lnTo>
                    <a:pt x="355" y="92"/>
                  </a:lnTo>
                  <a:lnTo>
                    <a:pt x="218" y="3048"/>
                  </a:lnTo>
                  <a:lnTo>
                    <a:pt x="1" y="6015"/>
                  </a:lnTo>
                  <a:lnTo>
                    <a:pt x="811" y="6038"/>
                  </a:lnTo>
                  <a:lnTo>
                    <a:pt x="1256" y="6198"/>
                  </a:lnTo>
                  <a:lnTo>
                    <a:pt x="1907" y="5878"/>
                  </a:lnTo>
                  <a:lnTo>
                    <a:pt x="1873" y="5216"/>
                  </a:lnTo>
                  <a:lnTo>
                    <a:pt x="2386" y="4908"/>
                  </a:lnTo>
                  <a:lnTo>
                    <a:pt x="3082" y="4657"/>
                  </a:lnTo>
                  <a:lnTo>
                    <a:pt x="4075" y="5056"/>
                  </a:lnTo>
                  <a:lnTo>
                    <a:pt x="4417" y="5855"/>
                  </a:lnTo>
                  <a:lnTo>
                    <a:pt x="4840" y="6357"/>
                  </a:lnTo>
                  <a:lnTo>
                    <a:pt x="5387" y="6928"/>
                  </a:lnTo>
                  <a:lnTo>
                    <a:pt x="6175" y="7065"/>
                  </a:lnTo>
                  <a:lnTo>
                    <a:pt x="6860" y="7168"/>
                  </a:lnTo>
                  <a:lnTo>
                    <a:pt x="7019" y="7396"/>
                  </a:lnTo>
                  <a:lnTo>
                    <a:pt x="7556" y="7339"/>
                  </a:lnTo>
                  <a:lnTo>
                    <a:pt x="7670" y="7076"/>
                  </a:lnTo>
                  <a:lnTo>
                    <a:pt x="6871" y="6700"/>
                  </a:lnTo>
                  <a:lnTo>
                    <a:pt x="7134" y="6529"/>
                  </a:lnTo>
                  <a:lnTo>
                    <a:pt x="6529" y="6369"/>
                  </a:lnTo>
                  <a:lnTo>
                    <a:pt x="6609" y="5969"/>
                  </a:lnTo>
                  <a:lnTo>
                    <a:pt x="6152" y="5992"/>
                  </a:lnTo>
                  <a:lnTo>
                    <a:pt x="5718" y="5022"/>
                  </a:lnTo>
                  <a:close/>
                  <a:moveTo>
                    <a:pt x="9998" y="1815"/>
                  </a:moveTo>
                  <a:lnTo>
                    <a:pt x="9930" y="1348"/>
                  </a:lnTo>
                  <a:lnTo>
                    <a:pt x="9644" y="1051"/>
                  </a:lnTo>
                  <a:lnTo>
                    <a:pt x="9348" y="674"/>
                  </a:lnTo>
                  <a:lnTo>
                    <a:pt x="9017" y="457"/>
                  </a:lnTo>
                  <a:lnTo>
                    <a:pt x="8743" y="263"/>
                  </a:lnTo>
                  <a:lnTo>
                    <a:pt x="8332" y="1"/>
                  </a:lnTo>
                  <a:lnTo>
                    <a:pt x="8104" y="218"/>
                  </a:lnTo>
                  <a:lnTo>
                    <a:pt x="8663" y="492"/>
                  </a:lnTo>
                  <a:lnTo>
                    <a:pt x="9096" y="880"/>
                  </a:lnTo>
                  <a:lnTo>
                    <a:pt x="9439" y="1176"/>
                  </a:lnTo>
                  <a:lnTo>
                    <a:pt x="9610" y="1519"/>
                  </a:lnTo>
                  <a:lnTo>
                    <a:pt x="9724" y="205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9" name="Google Shape;3309;p38"/>
            <p:cNvSpPr/>
            <p:nvPr/>
          </p:nvSpPr>
          <p:spPr>
            <a:xfrm>
              <a:off x="3959925" y="1876450"/>
              <a:ext cx="177200" cy="127000"/>
            </a:xfrm>
            <a:custGeom>
              <a:avLst/>
              <a:gdLst/>
              <a:ahLst/>
              <a:cxnLst/>
              <a:rect l="l" t="t" r="r" b="b"/>
              <a:pathLst>
                <a:path w="7088" h="5080" extrusionOk="0">
                  <a:moveTo>
                    <a:pt x="3686" y="377"/>
                  </a:moveTo>
                  <a:lnTo>
                    <a:pt x="3024" y="366"/>
                  </a:lnTo>
                  <a:lnTo>
                    <a:pt x="2956" y="161"/>
                  </a:lnTo>
                  <a:lnTo>
                    <a:pt x="2271" y="1"/>
                  </a:lnTo>
                  <a:lnTo>
                    <a:pt x="1461" y="309"/>
                  </a:lnTo>
                  <a:lnTo>
                    <a:pt x="445" y="708"/>
                  </a:lnTo>
                  <a:lnTo>
                    <a:pt x="0" y="948"/>
                  </a:lnTo>
                  <a:lnTo>
                    <a:pt x="206" y="1393"/>
                  </a:lnTo>
                  <a:lnTo>
                    <a:pt x="34" y="1621"/>
                  </a:lnTo>
                  <a:lnTo>
                    <a:pt x="320" y="1929"/>
                  </a:lnTo>
                  <a:lnTo>
                    <a:pt x="514" y="2397"/>
                  </a:lnTo>
                  <a:lnTo>
                    <a:pt x="502" y="2705"/>
                  </a:lnTo>
                  <a:lnTo>
                    <a:pt x="833" y="3253"/>
                  </a:lnTo>
                  <a:lnTo>
                    <a:pt x="1176" y="3527"/>
                  </a:lnTo>
                  <a:lnTo>
                    <a:pt x="1701" y="3618"/>
                  </a:lnTo>
                  <a:lnTo>
                    <a:pt x="1689" y="3858"/>
                  </a:lnTo>
                  <a:lnTo>
                    <a:pt x="2066" y="4029"/>
                  </a:lnTo>
                  <a:lnTo>
                    <a:pt x="2157" y="3812"/>
                  </a:lnTo>
                  <a:lnTo>
                    <a:pt x="2636" y="3892"/>
                  </a:lnTo>
                  <a:lnTo>
                    <a:pt x="2739" y="4178"/>
                  </a:lnTo>
                  <a:lnTo>
                    <a:pt x="3253" y="4223"/>
                  </a:lnTo>
                  <a:lnTo>
                    <a:pt x="3629" y="4668"/>
                  </a:lnTo>
                  <a:lnTo>
                    <a:pt x="3663" y="4725"/>
                  </a:lnTo>
                  <a:lnTo>
                    <a:pt x="3937" y="4600"/>
                  </a:lnTo>
                  <a:lnTo>
                    <a:pt x="4325" y="4908"/>
                  </a:lnTo>
                  <a:lnTo>
                    <a:pt x="4725" y="4725"/>
                  </a:lnTo>
                  <a:lnTo>
                    <a:pt x="5067" y="4805"/>
                  </a:lnTo>
                  <a:lnTo>
                    <a:pt x="5546" y="4691"/>
                  </a:lnTo>
                  <a:lnTo>
                    <a:pt x="6254" y="5022"/>
                  </a:lnTo>
                  <a:lnTo>
                    <a:pt x="6402" y="5079"/>
                  </a:lnTo>
                  <a:lnTo>
                    <a:pt x="6174" y="4680"/>
                  </a:lnTo>
                  <a:lnTo>
                    <a:pt x="6722" y="3949"/>
                  </a:lnTo>
                  <a:lnTo>
                    <a:pt x="7053" y="3858"/>
                  </a:lnTo>
                  <a:lnTo>
                    <a:pt x="7087" y="3596"/>
                  </a:lnTo>
                  <a:lnTo>
                    <a:pt x="6653" y="2842"/>
                  </a:lnTo>
                  <a:lnTo>
                    <a:pt x="6574" y="2454"/>
                  </a:lnTo>
                  <a:lnTo>
                    <a:pt x="6311" y="2044"/>
                  </a:lnTo>
                  <a:lnTo>
                    <a:pt x="6688" y="1872"/>
                  </a:lnTo>
                  <a:lnTo>
                    <a:pt x="6653" y="1530"/>
                  </a:lnTo>
                  <a:lnTo>
                    <a:pt x="6402" y="1199"/>
                  </a:lnTo>
                  <a:lnTo>
                    <a:pt x="6322" y="811"/>
                  </a:lnTo>
                  <a:lnTo>
                    <a:pt x="6117" y="549"/>
                  </a:lnTo>
                  <a:lnTo>
                    <a:pt x="5763" y="457"/>
                  </a:lnTo>
                  <a:lnTo>
                    <a:pt x="4519" y="46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0" name="Google Shape;3310;p38"/>
            <p:cNvSpPr/>
            <p:nvPr/>
          </p:nvSpPr>
          <p:spPr>
            <a:xfrm>
              <a:off x="6017825" y="2136950"/>
              <a:ext cx="90750" cy="119275"/>
            </a:xfrm>
            <a:custGeom>
              <a:avLst/>
              <a:gdLst/>
              <a:ahLst/>
              <a:cxnLst/>
              <a:rect l="l" t="t" r="r" b="b"/>
              <a:pathLst>
                <a:path w="3630" h="4771" extrusionOk="0">
                  <a:moveTo>
                    <a:pt x="3435" y="514"/>
                  </a:moveTo>
                  <a:lnTo>
                    <a:pt x="3435" y="514"/>
                  </a:lnTo>
                  <a:lnTo>
                    <a:pt x="2648" y="0"/>
                  </a:lnTo>
                  <a:lnTo>
                    <a:pt x="2659" y="502"/>
                  </a:lnTo>
                  <a:lnTo>
                    <a:pt x="1769" y="867"/>
                  </a:lnTo>
                  <a:lnTo>
                    <a:pt x="2146" y="1335"/>
                  </a:lnTo>
                  <a:lnTo>
                    <a:pt x="1495" y="1312"/>
                  </a:lnTo>
                  <a:lnTo>
                    <a:pt x="982" y="1027"/>
                  </a:lnTo>
                  <a:lnTo>
                    <a:pt x="833" y="1655"/>
                  </a:lnTo>
                  <a:lnTo>
                    <a:pt x="297" y="2134"/>
                  </a:lnTo>
                  <a:lnTo>
                    <a:pt x="0" y="2705"/>
                  </a:lnTo>
                  <a:lnTo>
                    <a:pt x="468" y="2944"/>
                  </a:lnTo>
                  <a:lnTo>
                    <a:pt x="948" y="3047"/>
                  </a:lnTo>
                  <a:lnTo>
                    <a:pt x="1062" y="3195"/>
                  </a:lnTo>
                  <a:lnTo>
                    <a:pt x="1119" y="3686"/>
                  </a:lnTo>
                  <a:lnTo>
                    <a:pt x="1278" y="3857"/>
                  </a:lnTo>
                  <a:lnTo>
                    <a:pt x="1153" y="3960"/>
                  </a:lnTo>
                  <a:lnTo>
                    <a:pt x="1142" y="4371"/>
                  </a:lnTo>
                  <a:lnTo>
                    <a:pt x="1404" y="4519"/>
                  </a:lnTo>
                  <a:lnTo>
                    <a:pt x="1632" y="4599"/>
                  </a:lnTo>
                  <a:lnTo>
                    <a:pt x="1746" y="4770"/>
                  </a:lnTo>
                  <a:lnTo>
                    <a:pt x="1940" y="4702"/>
                  </a:lnTo>
                  <a:lnTo>
                    <a:pt x="1940" y="4519"/>
                  </a:lnTo>
                  <a:lnTo>
                    <a:pt x="2374" y="4702"/>
                  </a:lnTo>
                  <a:lnTo>
                    <a:pt x="2397" y="4622"/>
                  </a:lnTo>
                  <a:lnTo>
                    <a:pt x="2739" y="4645"/>
                  </a:lnTo>
                  <a:lnTo>
                    <a:pt x="2831" y="4234"/>
                  </a:lnTo>
                  <a:lnTo>
                    <a:pt x="3333" y="4188"/>
                  </a:lnTo>
                  <a:lnTo>
                    <a:pt x="3629" y="4131"/>
                  </a:lnTo>
                  <a:lnTo>
                    <a:pt x="3618" y="3903"/>
                  </a:lnTo>
                  <a:lnTo>
                    <a:pt x="3002" y="3504"/>
                  </a:lnTo>
                  <a:lnTo>
                    <a:pt x="2637" y="3367"/>
                  </a:lnTo>
                  <a:lnTo>
                    <a:pt x="2659" y="3264"/>
                  </a:lnTo>
                  <a:lnTo>
                    <a:pt x="2488" y="2865"/>
                  </a:lnTo>
                  <a:lnTo>
                    <a:pt x="2682" y="2625"/>
                  </a:lnTo>
                  <a:lnTo>
                    <a:pt x="3093" y="2477"/>
                  </a:lnTo>
                  <a:lnTo>
                    <a:pt x="3230" y="2203"/>
                  </a:lnTo>
                  <a:lnTo>
                    <a:pt x="3276" y="2054"/>
                  </a:lnTo>
                  <a:lnTo>
                    <a:pt x="3549" y="1849"/>
                  </a:lnTo>
                  <a:lnTo>
                    <a:pt x="3150" y="1210"/>
                  </a:lnTo>
                  <a:lnTo>
                    <a:pt x="3196" y="913"/>
                  </a:lnTo>
                  <a:lnTo>
                    <a:pt x="3321" y="628"/>
                  </a:lnTo>
                  <a:lnTo>
                    <a:pt x="3629" y="662"/>
                  </a:lnTo>
                  <a:lnTo>
                    <a:pt x="3629" y="662"/>
                  </a:lnTo>
                  <a:lnTo>
                    <a:pt x="3629" y="662"/>
                  </a:lnTo>
                  <a:lnTo>
                    <a:pt x="3629" y="66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1" name="Google Shape;3311;p38"/>
            <p:cNvSpPr/>
            <p:nvPr/>
          </p:nvSpPr>
          <p:spPr>
            <a:xfrm>
              <a:off x="3544225" y="2152350"/>
              <a:ext cx="59950" cy="123275"/>
            </a:xfrm>
            <a:custGeom>
              <a:avLst/>
              <a:gdLst/>
              <a:ahLst/>
              <a:cxnLst/>
              <a:rect l="l" t="t" r="r" b="b"/>
              <a:pathLst>
                <a:path w="2398" h="4931" extrusionOk="0">
                  <a:moveTo>
                    <a:pt x="1507" y="4691"/>
                  </a:moveTo>
                  <a:lnTo>
                    <a:pt x="1450" y="4383"/>
                  </a:lnTo>
                  <a:lnTo>
                    <a:pt x="1735" y="4029"/>
                  </a:lnTo>
                  <a:lnTo>
                    <a:pt x="1849" y="3789"/>
                  </a:lnTo>
                  <a:lnTo>
                    <a:pt x="1598" y="3515"/>
                  </a:lnTo>
                  <a:lnTo>
                    <a:pt x="1826" y="2899"/>
                  </a:lnTo>
                  <a:lnTo>
                    <a:pt x="1541" y="2363"/>
                  </a:lnTo>
                  <a:lnTo>
                    <a:pt x="1849" y="2294"/>
                  </a:lnTo>
                  <a:lnTo>
                    <a:pt x="1895" y="1861"/>
                  </a:lnTo>
                  <a:lnTo>
                    <a:pt x="2021" y="1735"/>
                  </a:lnTo>
                  <a:lnTo>
                    <a:pt x="2055" y="1039"/>
                  </a:lnTo>
                  <a:lnTo>
                    <a:pt x="2397" y="799"/>
                  </a:lnTo>
                  <a:lnTo>
                    <a:pt x="2203" y="354"/>
                  </a:lnTo>
                  <a:lnTo>
                    <a:pt x="1781" y="320"/>
                  </a:lnTo>
                  <a:lnTo>
                    <a:pt x="1655" y="434"/>
                  </a:lnTo>
                  <a:lnTo>
                    <a:pt x="1222" y="434"/>
                  </a:lnTo>
                  <a:lnTo>
                    <a:pt x="1050" y="0"/>
                  </a:lnTo>
                  <a:lnTo>
                    <a:pt x="754" y="126"/>
                  </a:lnTo>
                  <a:lnTo>
                    <a:pt x="480" y="354"/>
                  </a:lnTo>
                  <a:lnTo>
                    <a:pt x="491" y="651"/>
                  </a:lnTo>
                  <a:lnTo>
                    <a:pt x="628" y="970"/>
                  </a:lnTo>
                  <a:lnTo>
                    <a:pt x="640" y="1347"/>
                  </a:lnTo>
                  <a:lnTo>
                    <a:pt x="457" y="1895"/>
                  </a:lnTo>
                  <a:lnTo>
                    <a:pt x="400" y="2249"/>
                  </a:lnTo>
                  <a:lnTo>
                    <a:pt x="80" y="2579"/>
                  </a:lnTo>
                  <a:lnTo>
                    <a:pt x="1" y="3173"/>
                  </a:lnTo>
                  <a:lnTo>
                    <a:pt x="172" y="3515"/>
                  </a:lnTo>
                  <a:lnTo>
                    <a:pt x="491" y="3607"/>
                  </a:lnTo>
                  <a:lnTo>
                    <a:pt x="548" y="4177"/>
                  </a:lnTo>
                  <a:lnTo>
                    <a:pt x="411" y="4908"/>
                  </a:lnTo>
                  <a:lnTo>
                    <a:pt x="811" y="4805"/>
                  </a:lnTo>
                  <a:lnTo>
                    <a:pt x="1199" y="493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2" name="Google Shape;3312;p38"/>
            <p:cNvSpPr/>
            <p:nvPr/>
          </p:nvSpPr>
          <p:spPr>
            <a:xfrm>
              <a:off x="2492025" y="3550900"/>
              <a:ext cx="169500" cy="186625"/>
            </a:xfrm>
            <a:custGeom>
              <a:avLst/>
              <a:gdLst/>
              <a:ahLst/>
              <a:cxnLst/>
              <a:rect l="l" t="t" r="r" b="b"/>
              <a:pathLst>
                <a:path w="6780" h="7465" extrusionOk="0">
                  <a:moveTo>
                    <a:pt x="3378" y="754"/>
                  </a:moveTo>
                  <a:lnTo>
                    <a:pt x="3344" y="492"/>
                  </a:lnTo>
                  <a:lnTo>
                    <a:pt x="2568" y="12"/>
                  </a:lnTo>
                  <a:lnTo>
                    <a:pt x="1838" y="1"/>
                  </a:lnTo>
                  <a:lnTo>
                    <a:pt x="491" y="275"/>
                  </a:lnTo>
                  <a:lnTo>
                    <a:pt x="183" y="1074"/>
                  </a:lnTo>
                  <a:lnTo>
                    <a:pt x="217" y="1553"/>
                  </a:lnTo>
                  <a:lnTo>
                    <a:pt x="0" y="2637"/>
                  </a:lnTo>
                  <a:lnTo>
                    <a:pt x="1598" y="4121"/>
                  </a:lnTo>
                  <a:lnTo>
                    <a:pt x="2260" y="4269"/>
                  </a:lnTo>
                  <a:lnTo>
                    <a:pt x="3287" y="4942"/>
                  </a:lnTo>
                  <a:lnTo>
                    <a:pt x="4120" y="5296"/>
                  </a:lnTo>
                  <a:lnTo>
                    <a:pt x="4280" y="5695"/>
                  </a:lnTo>
                  <a:lnTo>
                    <a:pt x="3686" y="7065"/>
                  </a:lnTo>
                  <a:lnTo>
                    <a:pt x="4497" y="7316"/>
                  </a:lnTo>
                  <a:lnTo>
                    <a:pt x="5376" y="7464"/>
                  </a:lnTo>
                  <a:lnTo>
                    <a:pt x="5980" y="7305"/>
                  </a:lnTo>
                  <a:lnTo>
                    <a:pt x="6597" y="6620"/>
                  </a:lnTo>
                  <a:lnTo>
                    <a:pt x="6631" y="5810"/>
                  </a:lnTo>
                  <a:lnTo>
                    <a:pt x="6734" y="5296"/>
                  </a:lnTo>
                  <a:lnTo>
                    <a:pt x="6779" y="4748"/>
                  </a:lnTo>
                  <a:lnTo>
                    <a:pt x="6734" y="4258"/>
                  </a:lnTo>
                  <a:lnTo>
                    <a:pt x="6437" y="4086"/>
                  </a:lnTo>
                  <a:lnTo>
                    <a:pt x="6152" y="4235"/>
                  </a:lnTo>
                  <a:lnTo>
                    <a:pt x="5866" y="4200"/>
                  </a:lnTo>
                  <a:lnTo>
                    <a:pt x="5741" y="3835"/>
                  </a:lnTo>
                  <a:lnTo>
                    <a:pt x="5592" y="3014"/>
                  </a:lnTo>
                  <a:lnTo>
                    <a:pt x="5421" y="2740"/>
                  </a:lnTo>
                  <a:lnTo>
                    <a:pt x="4862" y="2500"/>
                  </a:lnTo>
                  <a:lnTo>
                    <a:pt x="4565" y="2671"/>
                  </a:lnTo>
                  <a:lnTo>
                    <a:pt x="3709" y="2500"/>
                  </a:lnTo>
                  <a:lnTo>
                    <a:pt x="3652" y="126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3" name="Google Shape;3313;p38"/>
            <p:cNvSpPr/>
            <p:nvPr/>
          </p:nvSpPr>
          <p:spPr>
            <a:xfrm>
              <a:off x="4390150" y="2374025"/>
              <a:ext cx="10875" cy="26850"/>
            </a:xfrm>
            <a:custGeom>
              <a:avLst/>
              <a:gdLst/>
              <a:ahLst/>
              <a:cxnLst/>
              <a:rect l="l" t="t" r="r" b="b"/>
              <a:pathLst>
                <a:path w="435" h="1074" extrusionOk="0">
                  <a:moveTo>
                    <a:pt x="377" y="126"/>
                  </a:moveTo>
                  <a:lnTo>
                    <a:pt x="92" y="1"/>
                  </a:lnTo>
                  <a:lnTo>
                    <a:pt x="1" y="617"/>
                  </a:lnTo>
                  <a:lnTo>
                    <a:pt x="195" y="720"/>
                  </a:lnTo>
                  <a:lnTo>
                    <a:pt x="24" y="834"/>
                  </a:lnTo>
                  <a:lnTo>
                    <a:pt x="12" y="1073"/>
                  </a:lnTo>
                  <a:lnTo>
                    <a:pt x="354" y="959"/>
                  </a:lnTo>
                  <a:lnTo>
                    <a:pt x="434" y="68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4" name="Google Shape;3314;p38"/>
            <p:cNvSpPr/>
            <p:nvPr/>
          </p:nvSpPr>
          <p:spPr>
            <a:xfrm>
              <a:off x="4709975" y="2519525"/>
              <a:ext cx="17425" cy="35400"/>
            </a:xfrm>
            <a:custGeom>
              <a:avLst/>
              <a:gdLst/>
              <a:ahLst/>
              <a:cxnLst/>
              <a:rect l="l" t="t" r="r" b="b"/>
              <a:pathLst>
                <a:path w="697" h="1416" extrusionOk="0">
                  <a:moveTo>
                    <a:pt x="583" y="1359"/>
                  </a:moveTo>
                  <a:lnTo>
                    <a:pt x="697" y="811"/>
                  </a:lnTo>
                  <a:lnTo>
                    <a:pt x="628" y="286"/>
                  </a:lnTo>
                  <a:lnTo>
                    <a:pt x="355" y="1"/>
                  </a:lnTo>
                  <a:lnTo>
                    <a:pt x="149" y="103"/>
                  </a:lnTo>
                  <a:lnTo>
                    <a:pt x="1" y="571"/>
                  </a:lnTo>
                  <a:lnTo>
                    <a:pt x="115" y="1245"/>
                  </a:lnTo>
                  <a:lnTo>
                    <a:pt x="366" y="141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5" name="Google Shape;3315;p38"/>
            <p:cNvSpPr/>
            <p:nvPr/>
          </p:nvSpPr>
          <p:spPr>
            <a:xfrm>
              <a:off x="4082300" y="2021400"/>
              <a:ext cx="171225" cy="100150"/>
            </a:xfrm>
            <a:custGeom>
              <a:avLst/>
              <a:gdLst/>
              <a:ahLst/>
              <a:cxnLst/>
              <a:rect l="l" t="t" r="r" b="b"/>
              <a:pathLst>
                <a:path w="6849" h="4006" extrusionOk="0">
                  <a:moveTo>
                    <a:pt x="4303" y="0"/>
                  </a:moveTo>
                  <a:lnTo>
                    <a:pt x="4007" y="0"/>
                  </a:lnTo>
                  <a:lnTo>
                    <a:pt x="3870" y="217"/>
                  </a:lnTo>
                  <a:lnTo>
                    <a:pt x="3356" y="297"/>
                  </a:lnTo>
                  <a:lnTo>
                    <a:pt x="3128" y="422"/>
                  </a:lnTo>
                  <a:lnTo>
                    <a:pt x="2786" y="217"/>
                  </a:lnTo>
                  <a:lnTo>
                    <a:pt x="2329" y="217"/>
                  </a:lnTo>
                  <a:lnTo>
                    <a:pt x="1873" y="114"/>
                  </a:lnTo>
                  <a:lnTo>
                    <a:pt x="1599" y="297"/>
                  </a:lnTo>
                  <a:lnTo>
                    <a:pt x="1176" y="479"/>
                  </a:lnTo>
                  <a:lnTo>
                    <a:pt x="914" y="1084"/>
                  </a:lnTo>
                  <a:lnTo>
                    <a:pt x="537" y="1701"/>
                  </a:lnTo>
                  <a:lnTo>
                    <a:pt x="1" y="1849"/>
                  </a:lnTo>
                  <a:lnTo>
                    <a:pt x="412" y="2214"/>
                  </a:lnTo>
                  <a:lnTo>
                    <a:pt x="526" y="2477"/>
                  </a:lnTo>
                  <a:lnTo>
                    <a:pt x="982" y="2693"/>
                  </a:lnTo>
                  <a:lnTo>
                    <a:pt x="1085" y="3047"/>
                  </a:lnTo>
                  <a:lnTo>
                    <a:pt x="1519" y="3310"/>
                  </a:lnTo>
                  <a:lnTo>
                    <a:pt x="1724" y="3127"/>
                  </a:lnTo>
                  <a:lnTo>
                    <a:pt x="1930" y="3218"/>
                  </a:lnTo>
                  <a:lnTo>
                    <a:pt x="1770" y="3378"/>
                  </a:lnTo>
                  <a:lnTo>
                    <a:pt x="1907" y="3526"/>
                  </a:lnTo>
                  <a:lnTo>
                    <a:pt x="2169" y="3892"/>
                  </a:lnTo>
                  <a:lnTo>
                    <a:pt x="2443" y="3823"/>
                  </a:lnTo>
                  <a:lnTo>
                    <a:pt x="3014" y="3960"/>
                  </a:lnTo>
                  <a:lnTo>
                    <a:pt x="4075" y="4006"/>
                  </a:lnTo>
                  <a:lnTo>
                    <a:pt x="4406" y="3778"/>
                  </a:lnTo>
                  <a:lnTo>
                    <a:pt x="5239" y="3584"/>
                  </a:lnTo>
                  <a:lnTo>
                    <a:pt x="5810" y="3892"/>
                  </a:lnTo>
                  <a:lnTo>
                    <a:pt x="6232" y="3994"/>
                  </a:lnTo>
                  <a:lnTo>
                    <a:pt x="6289" y="2933"/>
                  </a:lnTo>
                  <a:lnTo>
                    <a:pt x="6517" y="3013"/>
                  </a:lnTo>
                  <a:lnTo>
                    <a:pt x="6848" y="2819"/>
                  </a:lnTo>
                  <a:lnTo>
                    <a:pt x="6791" y="2591"/>
                  </a:lnTo>
                  <a:lnTo>
                    <a:pt x="6449" y="2442"/>
                  </a:lnTo>
                  <a:lnTo>
                    <a:pt x="6129" y="2579"/>
                  </a:lnTo>
                  <a:lnTo>
                    <a:pt x="5787" y="2420"/>
                  </a:lnTo>
                  <a:lnTo>
                    <a:pt x="5604" y="2020"/>
                  </a:lnTo>
                  <a:lnTo>
                    <a:pt x="5627" y="1643"/>
                  </a:lnTo>
                  <a:lnTo>
                    <a:pt x="5547" y="1255"/>
                  </a:lnTo>
                  <a:lnTo>
                    <a:pt x="5057" y="731"/>
                  </a:lnTo>
                  <a:lnTo>
                    <a:pt x="4794" y="354"/>
                  </a:lnTo>
                  <a:lnTo>
                    <a:pt x="4532" y="8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6" name="Google Shape;3316;p38"/>
            <p:cNvSpPr/>
            <p:nvPr/>
          </p:nvSpPr>
          <p:spPr>
            <a:xfrm>
              <a:off x="4052075" y="1374325"/>
              <a:ext cx="2474475" cy="802875"/>
            </a:xfrm>
            <a:custGeom>
              <a:avLst/>
              <a:gdLst/>
              <a:ahLst/>
              <a:cxnLst/>
              <a:rect l="l" t="t" r="r" b="b"/>
              <a:pathLst>
                <a:path w="98979" h="32115" extrusionOk="0">
                  <a:moveTo>
                    <a:pt x="37501" y="1461"/>
                  </a:moveTo>
                  <a:lnTo>
                    <a:pt x="36862" y="890"/>
                  </a:lnTo>
                  <a:lnTo>
                    <a:pt x="34922" y="308"/>
                  </a:lnTo>
                  <a:lnTo>
                    <a:pt x="33575" y="0"/>
                  </a:lnTo>
                  <a:lnTo>
                    <a:pt x="32685" y="137"/>
                  </a:lnTo>
                  <a:lnTo>
                    <a:pt x="31932" y="548"/>
                  </a:lnTo>
                  <a:lnTo>
                    <a:pt x="32765" y="662"/>
                  </a:lnTo>
                  <a:lnTo>
                    <a:pt x="33700" y="1119"/>
                  </a:lnTo>
                  <a:lnTo>
                    <a:pt x="34842" y="1358"/>
                  </a:lnTo>
                  <a:lnTo>
                    <a:pt x="36485" y="1541"/>
                  </a:lnTo>
                  <a:close/>
                  <a:moveTo>
                    <a:pt x="12006" y="423"/>
                  </a:moveTo>
                  <a:lnTo>
                    <a:pt x="12131" y="331"/>
                  </a:lnTo>
                  <a:lnTo>
                    <a:pt x="11321" y="206"/>
                  </a:lnTo>
                  <a:lnTo>
                    <a:pt x="10922" y="308"/>
                  </a:lnTo>
                  <a:lnTo>
                    <a:pt x="10739" y="445"/>
                  </a:lnTo>
                  <a:lnTo>
                    <a:pt x="10522" y="274"/>
                  </a:lnTo>
                  <a:lnTo>
                    <a:pt x="9781" y="286"/>
                  </a:lnTo>
                  <a:lnTo>
                    <a:pt x="8902" y="400"/>
                  </a:lnTo>
                  <a:lnTo>
                    <a:pt x="9997" y="411"/>
                  </a:lnTo>
                  <a:lnTo>
                    <a:pt x="9838" y="605"/>
                  </a:lnTo>
                  <a:lnTo>
                    <a:pt x="10465" y="742"/>
                  </a:lnTo>
                  <a:lnTo>
                    <a:pt x="10979" y="639"/>
                  </a:lnTo>
                  <a:lnTo>
                    <a:pt x="10990" y="548"/>
                  </a:lnTo>
                  <a:lnTo>
                    <a:pt x="11412" y="502"/>
                  </a:lnTo>
                  <a:close/>
                  <a:moveTo>
                    <a:pt x="40605" y="1826"/>
                  </a:moveTo>
                  <a:lnTo>
                    <a:pt x="40399" y="1575"/>
                  </a:lnTo>
                  <a:lnTo>
                    <a:pt x="38608" y="1199"/>
                  </a:lnTo>
                  <a:lnTo>
                    <a:pt x="38185" y="1164"/>
                  </a:lnTo>
                  <a:lnTo>
                    <a:pt x="37866" y="1233"/>
                  </a:lnTo>
                  <a:lnTo>
                    <a:pt x="38037" y="2089"/>
                  </a:lnTo>
                  <a:close/>
                  <a:moveTo>
                    <a:pt x="42773" y="2728"/>
                  </a:moveTo>
                  <a:lnTo>
                    <a:pt x="41461" y="2625"/>
                  </a:lnTo>
                  <a:lnTo>
                    <a:pt x="41951" y="2454"/>
                  </a:lnTo>
                  <a:lnTo>
                    <a:pt x="40776" y="2249"/>
                  </a:lnTo>
                  <a:lnTo>
                    <a:pt x="39909" y="2511"/>
                  </a:lnTo>
                  <a:lnTo>
                    <a:pt x="39772" y="2796"/>
                  </a:lnTo>
                  <a:lnTo>
                    <a:pt x="39977" y="3104"/>
                  </a:lnTo>
                  <a:lnTo>
                    <a:pt x="38996" y="3082"/>
                  </a:lnTo>
                  <a:lnTo>
                    <a:pt x="38243" y="3458"/>
                  </a:lnTo>
                  <a:lnTo>
                    <a:pt x="37626" y="3298"/>
                  </a:lnTo>
                  <a:lnTo>
                    <a:pt x="36302" y="3367"/>
                  </a:lnTo>
                  <a:lnTo>
                    <a:pt x="36348" y="3561"/>
                  </a:lnTo>
                  <a:lnTo>
                    <a:pt x="35036" y="3652"/>
                  </a:lnTo>
                  <a:lnTo>
                    <a:pt x="34328" y="3995"/>
                  </a:lnTo>
                  <a:lnTo>
                    <a:pt x="33735" y="4029"/>
                  </a:lnTo>
                  <a:lnTo>
                    <a:pt x="33564" y="4497"/>
                  </a:lnTo>
                  <a:lnTo>
                    <a:pt x="34340" y="4873"/>
                  </a:lnTo>
                  <a:lnTo>
                    <a:pt x="33244" y="4965"/>
                  </a:lnTo>
                  <a:lnTo>
                    <a:pt x="31886" y="4930"/>
                  </a:lnTo>
                  <a:lnTo>
                    <a:pt x="31064" y="5079"/>
                  </a:lnTo>
                  <a:lnTo>
                    <a:pt x="31749" y="5855"/>
                  </a:lnTo>
                  <a:lnTo>
                    <a:pt x="32730" y="6471"/>
                  </a:lnTo>
                  <a:lnTo>
                    <a:pt x="31361" y="6037"/>
                  </a:lnTo>
                  <a:lnTo>
                    <a:pt x="30231" y="6083"/>
                  </a:lnTo>
                  <a:lnTo>
                    <a:pt x="29512" y="6368"/>
                  </a:lnTo>
                  <a:lnTo>
                    <a:pt x="30151" y="6905"/>
                  </a:lnTo>
                  <a:lnTo>
                    <a:pt x="29455" y="6768"/>
                  </a:lnTo>
                  <a:lnTo>
                    <a:pt x="29158" y="6049"/>
                  </a:lnTo>
                  <a:lnTo>
                    <a:pt x="28554" y="5649"/>
                  </a:lnTo>
                  <a:lnTo>
                    <a:pt x="28303" y="5672"/>
                  </a:lnTo>
                  <a:lnTo>
                    <a:pt x="28805" y="6197"/>
                  </a:lnTo>
                  <a:lnTo>
                    <a:pt x="28154" y="6699"/>
                  </a:lnTo>
                  <a:lnTo>
                    <a:pt x="29307" y="7293"/>
                  </a:lnTo>
                  <a:lnTo>
                    <a:pt x="29364" y="8069"/>
                  </a:lnTo>
                  <a:lnTo>
                    <a:pt x="29786" y="8480"/>
                  </a:lnTo>
                  <a:lnTo>
                    <a:pt x="30448" y="8548"/>
                  </a:lnTo>
                  <a:lnTo>
                    <a:pt x="30505" y="9050"/>
                  </a:lnTo>
                  <a:lnTo>
                    <a:pt x="31133" y="9495"/>
                  </a:lnTo>
                  <a:lnTo>
                    <a:pt x="30870" y="9860"/>
                  </a:lnTo>
                  <a:lnTo>
                    <a:pt x="30939" y="10248"/>
                  </a:lnTo>
                  <a:lnTo>
                    <a:pt x="30414" y="10442"/>
                  </a:lnTo>
                  <a:lnTo>
                    <a:pt x="30334" y="10728"/>
                  </a:lnTo>
                  <a:lnTo>
                    <a:pt x="29581" y="10614"/>
                  </a:lnTo>
                  <a:lnTo>
                    <a:pt x="30083" y="9507"/>
                  </a:lnTo>
                  <a:lnTo>
                    <a:pt x="30014" y="8993"/>
                  </a:lnTo>
                  <a:lnTo>
                    <a:pt x="29056" y="8514"/>
                  </a:lnTo>
                  <a:lnTo>
                    <a:pt x="28508" y="7475"/>
                  </a:lnTo>
                  <a:lnTo>
                    <a:pt x="27983" y="6950"/>
                  </a:lnTo>
                  <a:lnTo>
                    <a:pt x="27469" y="6722"/>
                  </a:lnTo>
                  <a:lnTo>
                    <a:pt x="27584" y="6117"/>
                  </a:lnTo>
                  <a:lnTo>
                    <a:pt x="27173" y="5706"/>
                  </a:lnTo>
                  <a:lnTo>
                    <a:pt x="25564" y="5512"/>
                  </a:lnTo>
                  <a:lnTo>
                    <a:pt x="25255" y="5649"/>
                  </a:lnTo>
                  <a:lnTo>
                    <a:pt x="25335" y="6323"/>
                  </a:lnTo>
                  <a:lnTo>
                    <a:pt x="24719" y="6996"/>
                  </a:lnTo>
                  <a:lnTo>
                    <a:pt x="24890" y="7236"/>
                  </a:lnTo>
                  <a:lnTo>
                    <a:pt x="25564" y="7818"/>
                  </a:lnTo>
                  <a:lnTo>
                    <a:pt x="25575" y="8194"/>
                  </a:lnTo>
                  <a:lnTo>
                    <a:pt x="26328" y="8263"/>
                  </a:lnTo>
                  <a:lnTo>
                    <a:pt x="26442" y="8423"/>
                  </a:lnTo>
                  <a:lnTo>
                    <a:pt x="27275" y="8833"/>
                  </a:lnTo>
                  <a:lnTo>
                    <a:pt x="27127" y="9233"/>
                  </a:lnTo>
                  <a:lnTo>
                    <a:pt x="24491" y="8365"/>
                  </a:lnTo>
                  <a:lnTo>
                    <a:pt x="23544" y="8114"/>
                  </a:lnTo>
                  <a:lnTo>
                    <a:pt x="21718" y="7886"/>
                  </a:lnTo>
                  <a:lnTo>
                    <a:pt x="21546" y="8137"/>
                  </a:lnTo>
                  <a:lnTo>
                    <a:pt x="22391" y="8571"/>
                  </a:lnTo>
                  <a:lnTo>
                    <a:pt x="22003" y="9084"/>
                  </a:lnTo>
                  <a:lnTo>
                    <a:pt x="21090" y="8628"/>
                  </a:lnTo>
                  <a:lnTo>
                    <a:pt x="20382" y="8947"/>
                  </a:lnTo>
                  <a:lnTo>
                    <a:pt x="19298" y="8959"/>
                  </a:lnTo>
                  <a:lnTo>
                    <a:pt x="19002" y="9233"/>
                  </a:lnTo>
                  <a:lnTo>
                    <a:pt x="18237" y="9141"/>
                  </a:lnTo>
                  <a:lnTo>
                    <a:pt x="18602" y="8674"/>
                  </a:lnTo>
                  <a:lnTo>
                    <a:pt x="18146" y="8651"/>
                  </a:lnTo>
                  <a:lnTo>
                    <a:pt x="16388" y="9301"/>
                  </a:lnTo>
                  <a:lnTo>
                    <a:pt x="15304" y="9678"/>
                  </a:lnTo>
                  <a:lnTo>
                    <a:pt x="15361" y="10169"/>
                  </a:lnTo>
                  <a:lnTo>
                    <a:pt x="14505" y="10340"/>
                  </a:lnTo>
                  <a:lnTo>
                    <a:pt x="13935" y="10077"/>
                  </a:lnTo>
                  <a:lnTo>
                    <a:pt x="13763" y="9644"/>
                  </a:lnTo>
                  <a:lnTo>
                    <a:pt x="14471" y="9541"/>
                  </a:lnTo>
                  <a:lnTo>
                    <a:pt x="13957" y="9119"/>
                  </a:lnTo>
                  <a:lnTo>
                    <a:pt x="12223" y="8856"/>
                  </a:lnTo>
                  <a:lnTo>
                    <a:pt x="12839" y="9347"/>
                  </a:lnTo>
                  <a:lnTo>
                    <a:pt x="12725" y="9803"/>
                  </a:lnTo>
                  <a:lnTo>
                    <a:pt x="13387" y="10271"/>
                  </a:lnTo>
                  <a:lnTo>
                    <a:pt x="13238" y="10819"/>
                  </a:lnTo>
                  <a:lnTo>
                    <a:pt x="12576" y="10545"/>
                  </a:lnTo>
                  <a:lnTo>
                    <a:pt x="12006" y="10500"/>
                  </a:lnTo>
                  <a:lnTo>
                    <a:pt x="10865" y="11276"/>
                  </a:lnTo>
                  <a:lnTo>
                    <a:pt x="11470" y="11858"/>
                  </a:lnTo>
                  <a:lnTo>
                    <a:pt x="11013" y="12052"/>
                  </a:lnTo>
                  <a:lnTo>
                    <a:pt x="9381" y="11561"/>
                  </a:lnTo>
                  <a:lnTo>
                    <a:pt x="9084" y="11858"/>
                  </a:lnTo>
                  <a:lnTo>
                    <a:pt x="9552" y="12200"/>
                  </a:lnTo>
                  <a:lnTo>
                    <a:pt x="9587" y="12588"/>
                  </a:lnTo>
                  <a:lnTo>
                    <a:pt x="9039" y="12383"/>
                  </a:lnTo>
                  <a:lnTo>
                    <a:pt x="8183" y="12143"/>
                  </a:lnTo>
                  <a:lnTo>
                    <a:pt x="7909" y="11310"/>
                  </a:lnTo>
                  <a:lnTo>
                    <a:pt x="7772" y="10945"/>
                  </a:lnTo>
                  <a:lnTo>
                    <a:pt x="6631" y="10374"/>
                  </a:lnTo>
                  <a:lnTo>
                    <a:pt x="7042" y="10271"/>
                  </a:lnTo>
                  <a:lnTo>
                    <a:pt x="9906" y="10876"/>
                  </a:lnTo>
                  <a:lnTo>
                    <a:pt x="10819" y="10659"/>
                  </a:lnTo>
                  <a:lnTo>
                    <a:pt x="11355" y="10248"/>
                  </a:lnTo>
                  <a:lnTo>
                    <a:pt x="11127" y="9735"/>
                  </a:lnTo>
                  <a:lnTo>
                    <a:pt x="10557" y="9358"/>
                  </a:lnTo>
                  <a:lnTo>
                    <a:pt x="8046" y="8491"/>
                  </a:lnTo>
                  <a:lnTo>
                    <a:pt x="6391" y="8308"/>
                  </a:lnTo>
                  <a:lnTo>
                    <a:pt x="5307" y="7852"/>
                  </a:lnTo>
                  <a:lnTo>
                    <a:pt x="4793" y="8103"/>
                  </a:lnTo>
                  <a:lnTo>
                    <a:pt x="4793" y="8103"/>
                  </a:lnTo>
                  <a:lnTo>
                    <a:pt x="3880" y="8423"/>
                  </a:lnTo>
                  <a:lnTo>
                    <a:pt x="3424" y="8491"/>
                  </a:lnTo>
                  <a:lnTo>
                    <a:pt x="3481" y="9016"/>
                  </a:lnTo>
                  <a:lnTo>
                    <a:pt x="4508" y="9541"/>
                  </a:lnTo>
                  <a:lnTo>
                    <a:pt x="4109" y="10134"/>
                  </a:lnTo>
                  <a:lnTo>
                    <a:pt x="5022" y="11024"/>
                  </a:lnTo>
                  <a:lnTo>
                    <a:pt x="4771" y="11709"/>
                  </a:lnTo>
                  <a:lnTo>
                    <a:pt x="5478" y="12303"/>
                  </a:lnTo>
                  <a:lnTo>
                    <a:pt x="5341" y="12828"/>
                  </a:lnTo>
                  <a:lnTo>
                    <a:pt x="6391" y="13387"/>
                  </a:lnTo>
                  <a:lnTo>
                    <a:pt x="6254" y="13798"/>
                  </a:lnTo>
                  <a:lnTo>
                    <a:pt x="5786" y="14266"/>
                  </a:lnTo>
                  <a:lnTo>
                    <a:pt x="4656" y="15327"/>
                  </a:lnTo>
                  <a:lnTo>
                    <a:pt x="4656" y="15327"/>
                  </a:lnTo>
                  <a:lnTo>
                    <a:pt x="5421" y="15726"/>
                  </a:lnTo>
                  <a:lnTo>
                    <a:pt x="4771" y="16183"/>
                  </a:lnTo>
                  <a:lnTo>
                    <a:pt x="4771" y="16183"/>
                  </a:lnTo>
                  <a:lnTo>
                    <a:pt x="4908" y="16320"/>
                  </a:lnTo>
                  <a:lnTo>
                    <a:pt x="4531" y="16810"/>
                  </a:lnTo>
                  <a:lnTo>
                    <a:pt x="4885" y="17586"/>
                  </a:lnTo>
                  <a:lnTo>
                    <a:pt x="4656" y="17860"/>
                  </a:lnTo>
                  <a:lnTo>
                    <a:pt x="4999" y="18066"/>
                  </a:lnTo>
                  <a:lnTo>
                    <a:pt x="5147" y="18465"/>
                  </a:lnTo>
                  <a:lnTo>
                    <a:pt x="5444" y="18979"/>
                  </a:lnTo>
                  <a:lnTo>
                    <a:pt x="6186" y="19184"/>
                  </a:lnTo>
                  <a:lnTo>
                    <a:pt x="6334" y="19390"/>
                  </a:lnTo>
                  <a:lnTo>
                    <a:pt x="6654" y="19287"/>
                  </a:lnTo>
                  <a:lnTo>
                    <a:pt x="7338" y="19492"/>
                  </a:lnTo>
                  <a:lnTo>
                    <a:pt x="7487" y="19903"/>
                  </a:lnTo>
                  <a:lnTo>
                    <a:pt x="7395" y="20131"/>
                  </a:lnTo>
                  <a:lnTo>
                    <a:pt x="7932" y="20691"/>
                  </a:lnTo>
                  <a:lnTo>
                    <a:pt x="8240" y="20839"/>
                  </a:lnTo>
                  <a:lnTo>
                    <a:pt x="8228" y="20999"/>
                  </a:lnTo>
                  <a:lnTo>
                    <a:pt x="8708" y="21158"/>
                  </a:lnTo>
                  <a:lnTo>
                    <a:pt x="8959" y="21387"/>
                  </a:lnTo>
                  <a:lnTo>
                    <a:pt x="8731" y="21569"/>
                  </a:lnTo>
                  <a:lnTo>
                    <a:pt x="8171" y="21547"/>
                  </a:lnTo>
                  <a:lnTo>
                    <a:pt x="8057" y="21626"/>
                  </a:lnTo>
                  <a:lnTo>
                    <a:pt x="8274" y="21912"/>
                  </a:lnTo>
                  <a:lnTo>
                    <a:pt x="8559" y="22471"/>
                  </a:lnTo>
                  <a:lnTo>
                    <a:pt x="8559" y="22471"/>
                  </a:lnTo>
                  <a:lnTo>
                    <a:pt x="8810" y="22494"/>
                  </a:lnTo>
                  <a:lnTo>
                    <a:pt x="8959" y="22300"/>
                  </a:lnTo>
                  <a:lnTo>
                    <a:pt x="9164" y="22345"/>
                  </a:lnTo>
                  <a:lnTo>
                    <a:pt x="9849" y="22265"/>
                  </a:lnTo>
                  <a:lnTo>
                    <a:pt x="10397" y="22756"/>
                  </a:lnTo>
                  <a:lnTo>
                    <a:pt x="10271" y="22939"/>
                  </a:lnTo>
                  <a:lnTo>
                    <a:pt x="10363" y="23213"/>
                  </a:lnTo>
                  <a:lnTo>
                    <a:pt x="10933" y="23247"/>
                  </a:lnTo>
                  <a:lnTo>
                    <a:pt x="11253" y="23624"/>
                  </a:lnTo>
                  <a:lnTo>
                    <a:pt x="11276" y="23795"/>
                  </a:lnTo>
                  <a:lnTo>
                    <a:pt x="12223" y="24114"/>
                  </a:lnTo>
                  <a:lnTo>
                    <a:pt x="12725" y="23966"/>
                  </a:lnTo>
                  <a:lnTo>
                    <a:pt x="13238" y="24377"/>
                  </a:lnTo>
                  <a:lnTo>
                    <a:pt x="13649" y="24365"/>
                  </a:lnTo>
                  <a:lnTo>
                    <a:pt x="14733" y="24651"/>
                  </a:lnTo>
                  <a:lnTo>
                    <a:pt x="14790" y="24925"/>
                  </a:lnTo>
                  <a:lnTo>
                    <a:pt x="14608" y="25381"/>
                  </a:lnTo>
                  <a:lnTo>
                    <a:pt x="14859" y="25860"/>
                  </a:lnTo>
                  <a:lnTo>
                    <a:pt x="14813" y="26168"/>
                  </a:lnTo>
                  <a:lnTo>
                    <a:pt x="14151" y="26237"/>
                  </a:lnTo>
                  <a:lnTo>
                    <a:pt x="13832" y="26477"/>
                  </a:lnTo>
                  <a:lnTo>
                    <a:pt x="13889" y="26876"/>
                  </a:lnTo>
                  <a:lnTo>
                    <a:pt x="14494" y="26739"/>
                  </a:lnTo>
                  <a:lnTo>
                    <a:pt x="14551" y="26922"/>
                  </a:lnTo>
                  <a:lnTo>
                    <a:pt x="13581" y="27287"/>
                  </a:lnTo>
                  <a:lnTo>
                    <a:pt x="14037" y="27629"/>
                  </a:lnTo>
                  <a:lnTo>
                    <a:pt x="13581" y="28371"/>
                  </a:lnTo>
                  <a:lnTo>
                    <a:pt x="13090" y="28519"/>
                  </a:lnTo>
                  <a:lnTo>
                    <a:pt x="13809" y="29033"/>
                  </a:lnTo>
                  <a:lnTo>
                    <a:pt x="14688" y="29375"/>
                  </a:lnTo>
                  <a:lnTo>
                    <a:pt x="15749" y="30106"/>
                  </a:lnTo>
                  <a:lnTo>
                    <a:pt x="15818" y="30003"/>
                  </a:lnTo>
                  <a:lnTo>
                    <a:pt x="16457" y="30163"/>
                  </a:lnTo>
                  <a:lnTo>
                    <a:pt x="17552" y="30300"/>
                  </a:lnTo>
                  <a:lnTo>
                    <a:pt x="18625" y="30710"/>
                  </a:lnTo>
                  <a:lnTo>
                    <a:pt x="18785" y="30882"/>
                  </a:lnTo>
                  <a:lnTo>
                    <a:pt x="19196" y="30745"/>
                  </a:lnTo>
                  <a:lnTo>
                    <a:pt x="19926" y="30927"/>
                  </a:lnTo>
                  <a:lnTo>
                    <a:pt x="20223" y="31281"/>
                  </a:lnTo>
                  <a:lnTo>
                    <a:pt x="20725" y="31487"/>
                  </a:lnTo>
                  <a:lnTo>
                    <a:pt x="20942" y="31509"/>
                  </a:lnTo>
                  <a:lnTo>
                    <a:pt x="21546" y="32057"/>
                  </a:lnTo>
                  <a:lnTo>
                    <a:pt x="21889" y="32114"/>
                  </a:lnTo>
                  <a:lnTo>
                    <a:pt x="21969" y="31897"/>
                  </a:lnTo>
                  <a:lnTo>
                    <a:pt x="22334" y="31544"/>
                  </a:lnTo>
                  <a:lnTo>
                    <a:pt x="22334" y="31544"/>
                  </a:lnTo>
                  <a:lnTo>
                    <a:pt x="21295" y="30505"/>
                  </a:lnTo>
                  <a:lnTo>
                    <a:pt x="21238" y="29912"/>
                  </a:lnTo>
                  <a:lnTo>
                    <a:pt x="20394" y="29079"/>
                  </a:lnTo>
                  <a:lnTo>
                    <a:pt x="20896" y="28177"/>
                  </a:lnTo>
                  <a:lnTo>
                    <a:pt x="21546" y="28017"/>
                  </a:lnTo>
                  <a:lnTo>
                    <a:pt x="21752" y="27492"/>
                  </a:lnTo>
                  <a:lnTo>
                    <a:pt x="21352" y="27344"/>
                  </a:lnTo>
                  <a:lnTo>
                    <a:pt x="21318" y="26887"/>
                  </a:lnTo>
                  <a:lnTo>
                    <a:pt x="20725" y="26305"/>
                  </a:lnTo>
                  <a:lnTo>
                    <a:pt x="20211" y="26340"/>
                  </a:lnTo>
                  <a:lnTo>
                    <a:pt x="19458" y="25723"/>
                  </a:lnTo>
                  <a:lnTo>
                    <a:pt x="19698" y="25050"/>
                  </a:lnTo>
                  <a:lnTo>
                    <a:pt x="19458" y="24879"/>
                  </a:lnTo>
                  <a:lnTo>
                    <a:pt x="19755" y="23909"/>
                  </a:lnTo>
                  <a:lnTo>
                    <a:pt x="20611" y="24422"/>
                  </a:lnTo>
                  <a:lnTo>
                    <a:pt x="20508" y="23772"/>
                  </a:lnTo>
                  <a:lnTo>
                    <a:pt x="21661" y="22825"/>
                  </a:lnTo>
                  <a:lnTo>
                    <a:pt x="22733" y="22802"/>
                  </a:lnTo>
                  <a:lnTo>
                    <a:pt x="24434" y="23407"/>
                  </a:lnTo>
                  <a:lnTo>
                    <a:pt x="25370" y="23749"/>
                  </a:lnTo>
                  <a:lnTo>
                    <a:pt x="25986" y="23395"/>
                  </a:lnTo>
                  <a:lnTo>
                    <a:pt x="27070" y="23372"/>
                  </a:lnTo>
                  <a:lnTo>
                    <a:pt x="28108" y="23829"/>
                  </a:lnTo>
                  <a:lnTo>
                    <a:pt x="28223" y="23566"/>
                  </a:lnTo>
                  <a:lnTo>
                    <a:pt x="29215" y="23612"/>
                  </a:lnTo>
                  <a:lnTo>
                    <a:pt x="29238" y="23178"/>
                  </a:lnTo>
                  <a:lnTo>
                    <a:pt x="27903" y="22585"/>
                  </a:lnTo>
                  <a:lnTo>
                    <a:pt x="28417" y="22174"/>
                  </a:lnTo>
                  <a:lnTo>
                    <a:pt x="28200" y="21923"/>
                  </a:lnTo>
                  <a:lnTo>
                    <a:pt x="28759" y="21695"/>
                  </a:lnTo>
                  <a:lnTo>
                    <a:pt x="28040" y="21113"/>
                  </a:lnTo>
                  <a:lnTo>
                    <a:pt x="28245" y="20816"/>
                  </a:lnTo>
                  <a:lnTo>
                    <a:pt x="30642" y="20519"/>
                  </a:lnTo>
                  <a:lnTo>
                    <a:pt x="30882" y="20303"/>
                  </a:lnTo>
                  <a:lnTo>
                    <a:pt x="32422" y="19983"/>
                  </a:lnTo>
                  <a:lnTo>
                    <a:pt x="32867" y="19629"/>
                  </a:lnTo>
                  <a:lnTo>
                    <a:pt x="34146" y="19812"/>
                  </a:lnTo>
                  <a:lnTo>
                    <a:pt x="34762" y="20713"/>
                  </a:lnTo>
                  <a:lnTo>
                    <a:pt x="35378" y="20497"/>
                  </a:lnTo>
                  <a:lnTo>
                    <a:pt x="36371" y="20805"/>
                  </a:lnTo>
                  <a:lnTo>
                    <a:pt x="36542" y="21273"/>
                  </a:lnTo>
                  <a:lnTo>
                    <a:pt x="37170" y="21216"/>
                  </a:lnTo>
                  <a:lnTo>
                    <a:pt x="38471" y="20405"/>
                  </a:lnTo>
                  <a:lnTo>
                    <a:pt x="38357" y="20679"/>
                  </a:lnTo>
                  <a:lnTo>
                    <a:pt x="39544" y="21341"/>
                  </a:lnTo>
                  <a:lnTo>
                    <a:pt x="42123" y="23555"/>
                  </a:lnTo>
                  <a:lnTo>
                    <a:pt x="42282" y="23087"/>
                  </a:lnTo>
                  <a:lnTo>
                    <a:pt x="43458" y="23601"/>
                  </a:lnTo>
                  <a:lnTo>
                    <a:pt x="44348" y="23372"/>
                  </a:lnTo>
                  <a:lnTo>
                    <a:pt x="44805" y="23521"/>
                  </a:lnTo>
                  <a:lnTo>
                    <a:pt x="45387" y="24034"/>
                  </a:lnTo>
                  <a:lnTo>
                    <a:pt x="45946" y="24206"/>
                  </a:lnTo>
                  <a:lnTo>
                    <a:pt x="46414" y="24582"/>
                  </a:lnTo>
                  <a:lnTo>
                    <a:pt x="47270" y="24457"/>
                  </a:lnTo>
                  <a:lnTo>
                    <a:pt x="47886" y="24993"/>
                  </a:lnTo>
                  <a:lnTo>
                    <a:pt x="48125" y="24925"/>
                  </a:lnTo>
                  <a:lnTo>
                    <a:pt x="48799" y="24776"/>
                  </a:lnTo>
                  <a:lnTo>
                    <a:pt x="49735" y="24012"/>
                  </a:lnTo>
                  <a:lnTo>
                    <a:pt x="50579" y="23601"/>
                  </a:lnTo>
                  <a:lnTo>
                    <a:pt x="51332" y="23863"/>
                  </a:lnTo>
                  <a:lnTo>
                    <a:pt x="52063" y="23886"/>
                  </a:lnTo>
                  <a:lnTo>
                    <a:pt x="52736" y="24297"/>
                  </a:lnTo>
                  <a:lnTo>
                    <a:pt x="53444" y="24320"/>
                  </a:lnTo>
                  <a:lnTo>
                    <a:pt x="54573" y="24548"/>
                  </a:lnTo>
                  <a:lnTo>
                    <a:pt x="54916" y="23943"/>
                  </a:lnTo>
                  <a:lnTo>
                    <a:pt x="54345" y="23430"/>
                  </a:lnTo>
                  <a:lnTo>
                    <a:pt x="54528" y="22517"/>
                  </a:lnTo>
                  <a:lnTo>
                    <a:pt x="55521" y="22870"/>
                  </a:lnTo>
                  <a:lnTo>
                    <a:pt x="56205" y="22984"/>
                  </a:lnTo>
                  <a:lnTo>
                    <a:pt x="57141" y="23201"/>
                  </a:lnTo>
                  <a:lnTo>
                    <a:pt x="57666" y="23852"/>
                  </a:lnTo>
                  <a:lnTo>
                    <a:pt x="58864" y="24228"/>
                  </a:lnTo>
                  <a:lnTo>
                    <a:pt x="59424" y="24069"/>
                  </a:lnTo>
                  <a:lnTo>
                    <a:pt x="60234" y="23954"/>
                  </a:lnTo>
                  <a:lnTo>
                    <a:pt x="61010" y="24069"/>
                  </a:lnTo>
                  <a:lnTo>
                    <a:pt x="61934" y="24491"/>
                  </a:lnTo>
                  <a:lnTo>
                    <a:pt x="62630" y="24936"/>
                  </a:lnTo>
                  <a:lnTo>
                    <a:pt x="63281" y="24936"/>
                  </a:lnTo>
                  <a:lnTo>
                    <a:pt x="64228" y="25084"/>
                  </a:lnTo>
                  <a:lnTo>
                    <a:pt x="64742" y="24856"/>
                  </a:lnTo>
                  <a:lnTo>
                    <a:pt x="65575" y="24708"/>
                  </a:lnTo>
                  <a:lnTo>
                    <a:pt x="66214" y="24080"/>
                  </a:lnTo>
                  <a:lnTo>
                    <a:pt x="66682" y="24183"/>
                  </a:lnTo>
                  <a:lnTo>
                    <a:pt x="67241" y="24479"/>
                  </a:lnTo>
                  <a:lnTo>
                    <a:pt x="68028" y="24411"/>
                  </a:lnTo>
                  <a:lnTo>
                    <a:pt x="69067" y="24742"/>
                  </a:lnTo>
                  <a:lnTo>
                    <a:pt x="69695" y="24183"/>
                  </a:lnTo>
                  <a:lnTo>
                    <a:pt x="69421" y="23795"/>
                  </a:lnTo>
                  <a:lnTo>
                    <a:pt x="69409" y="22870"/>
                  </a:lnTo>
                  <a:lnTo>
                    <a:pt x="69580" y="22585"/>
                  </a:lnTo>
                  <a:lnTo>
                    <a:pt x="69227" y="22117"/>
                  </a:lnTo>
                  <a:lnTo>
                    <a:pt x="68702" y="21900"/>
                  </a:lnTo>
                  <a:lnTo>
                    <a:pt x="68941" y="21467"/>
                  </a:lnTo>
                  <a:lnTo>
                    <a:pt x="69672" y="21318"/>
                  </a:lnTo>
                  <a:lnTo>
                    <a:pt x="70550" y="21284"/>
                  </a:lnTo>
                  <a:lnTo>
                    <a:pt x="71760" y="21547"/>
                  </a:lnTo>
                  <a:lnTo>
                    <a:pt x="72605" y="21866"/>
                  </a:lnTo>
                  <a:lnTo>
                    <a:pt x="73700" y="22745"/>
                  </a:lnTo>
                  <a:lnTo>
                    <a:pt x="74248" y="23121"/>
                  </a:lnTo>
                  <a:lnTo>
                    <a:pt x="74876" y="23658"/>
                  </a:lnTo>
                  <a:lnTo>
                    <a:pt x="75743" y="24525"/>
                  </a:lnTo>
                  <a:lnTo>
                    <a:pt x="77158" y="24799"/>
                  </a:lnTo>
                  <a:lnTo>
                    <a:pt x="78425" y="25438"/>
                  </a:lnTo>
                  <a:lnTo>
                    <a:pt x="79281" y="26260"/>
                  </a:lnTo>
                  <a:lnTo>
                    <a:pt x="80354" y="26260"/>
                  </a:lnTo>
                  <a:lnTo>
                    <a:pt x="80719" y="25906"/>
                  </a:lnTo>
                  <a:lnTo>
                    <a:pt x="81712" y="25655"/>
                  </a:lnTo>
                  <a:lnTo>
                    <a:pt x="81894" y="26454"/>
                  </a:lnTo>
                  <a:lnTo>
                    <a:pt x="81837" y="26773"/>
                  </a:lnTo>
                  <a:lnTo>
                    <a:pt x="82237" y="27743"/>
                  </a:lnTo>
                  <a:lnTo>
                    <a:pt x="82316" y="28599"/>
                  </a:lnTo>
                  <a:lnTo>
                    <a:pt x="81346" y="28451"/>
                  </a:lnTo>
                  <a:lnTo>
                    <a:pt x="80936" y="28759"/>
                  </a:lnTo>
                  <a:lnTo>
                    <a:pt x="81609" y="29512"/>
                  </a:lnTo>
                  <a:lnTo>
                    <a:pt x="82145" y="30562"/>
                  </a:lnTo>
                  <a:lnTo>
                    <a:pt x="81791" y="30574"/>
                  </a:lnTo>
                  <a:lnTo>
                    <a:pt x="82065" y="31019"/>
                  </a:lnTo>
                  <a:lnTo>
                    <a:pt x="82065" y="31019"/>
                  </a:lnTo>
                  <a:lnTo>
                    <a:pt x="82259" y="31167"/>
                  </a:lnTo>
                  <a:lnTo>
                    <a:pt x="82259" y="31167"/>
                  </a:lnTo>
                  <a:lnTo>
                    <a:pt x="82259" y="31167"/>
                  </a:lnTo>
                  <a:lnTo>
                    <a:pt x="82259" y="31167"/>
                  </a:lnTo>
                  <a:lnTo>
                    <a:pt x="82202" y="30882"/>
                  </a:lnTo>
                  <a:lnTo>
                    <a:pt x="82773" y="30243"/>
                  </a:lnTo>
                  <a:lnTo>
                    <a:pt x="83503" y="30676"/>
                  </a:lnTo>
                  <a:lnTo>
                    <a:pt x="83960" y="30653"/>
                  </a:lnTo>
                  <a:lnTo>
                    <a:pt x="84587" y="30140"/>
                  </a:lnTo>
                  <a:lnTo>
                    <a:pt x="84736" y="29615"/>
                  </a:lnTo>
                  <a:lnTo>
                    <a:pt x="85033" y="28599"/>
                  </a:lnTo>
                  <a:lnTo>
                    <a:pt x="85306" y="27572"/>
                  </a:lnTo>
                  <a:lnTo>
                    <a:pt x="85112" y="26967"/>
                  </a:lnTo>
                  <a:lnTo>
                    <a:pt x="85261" y="25678"/>
                  </a:lnTo>
                  <a:lnTo>
                    <a:pt x="84519" y="24263"/>
                  </a:lnTo>
                  <a:lnTo>
                    <a:pt x="83732" y="23224"/>
                  </a:lnTo>
                  <a:lnTo>
                    <a:pt x="83549" y="22345"/>
                  </a:lnTo>
                  <a:lnTo>
                    <a:pt x="82876" y="21615"/>
                  </a:lnTo>
                  <a:lnTo>
                    <a:pt x="81061" y="20656"/>
                  </a:lnTo>
                  <a:lnTo>
                    <a:pt x="80262" y="20599"/>
                  </a:lnTo>
                  <a:lnTo>
                    <a:pt x="80228" y="21033"/>
                  </a:lnTo>
                  <a:lnTo>
                    <a:pt x="79395" y="20839"/>
                  </a:lnTo>
                  <a:lnTo>
                    <a:pt x="78585" y="20303"/>
                  </a:lnTo>
                  <a:lnTo>
                    <a:pt x="77443" y="20200"/>
                  </a:lnTo>
                  <a:lnTo>
                    <a:pt x="78140" y="18191"/>
                  </a:lnTo>
                  <a:lnTo>
                    <a:pt x="78642" y="16548"/>
                  </a:lnTo>
                  <a:lnTo>
                    <a:pt x="80513" y="16297"/>
                  </a:lnTo>
                  <a:lnTo>
                    <a:pt x="82636" y="16434"/>
                  </a:lnTo>
                  <a:lnTo>
                    <a:pt x="82990" y="16034"/>
                  </a:lnTo>
                  <a:lnTo>
                    <a:pt x="84120" y="16149"/>
                  </a:lnTo>
                  <a:lnTo>
                    <a:pt x="84736" y="16765"/>
                  </a:lnTo>
                  <a:lnTo>
                    <a:pt x="85649" y="16674"/>
                  </a:lnTo>
                  <a:lnTo>
                    <a:pt x="86847" y="16445"/>
                  </a:lnTo>
                  <a:lnTo>
                    <a:pt x="85740" y="15955"/>
                  </a:lnTo>
                  <a:lnTo>
                    <a:pt x="85740" y="14551"/>
                  </a:lnTo>
                  <a:lnTo>
                    <a:pt x="87041" y="14277"/>
                  </a:lnTo>
                  <a:lnTo>
                    <a:pt x="88764" y="15293"/>
                  </a:lnTo>
                  <a:lnTo>
                    <a:pt x="89278" y="14380"/>
                  </a:lnTo>
                  <a:lnTo>
                    <a:pt x="88821" y="13706"/>
                  </a:lnTo>
                  <a:lnTo>
                    <a:pt x="89495" y="13638"/>
                  </a:lnTo>
                  <a:lnTo>
                    <a:pt x="90419" y="14790"/>
                  </a:lnTo>
                  <a:lnTo>
                    <a:pt x="90077" y="15452"/>
                  </a:lnTo>
                  <a:lnTo>
                    <a:pt x="89963" y="16308"/>
                  </a:lnTo>
                  <a:lnTo>
                    <a:pt x="90008" y="17381"/>
                  </a:lnTo>
                  <a:lnTo>
                    <a:pt x="89198" y="17564"/>
                  </a:lnTo>
                  <a:lnTo>
                    <a:pt x="89597" y="17952"/>
                  </a:lnTo>
                  <a:lnTo>
                    <a:pt x="89586" y="18465"/>
                  </a:lnTo>
                  <a:lnTo>
                    <a:pt x="90499" y="19641"/>
                  </a:lnTo>
                  <a:lnTo>
                    <a:pt x="92781" y="21558"/>
                  </a:lnTo>
                  <a:lnTo>
                    <a:pt x="94276" y="22813"/>
                  </a:lnTo>
                  <a:lnTo>
                    <a:pt x="95087" y="23430"/>
                  </a:lnTo>
                  <a:lnTo>
                    <a:pt x="95315" y="22608"/>
                  </a:lnTo>
                  <a:lnTo>
                    <a:pt x="94676" y="21729"/>
                  </a:lnTo>
                  <a:lnTo>
                    <a:pt x="95486" y="21512"/>
                  </a:lnTo>
                  <a:lnTo>
                    <a:pt x="94721" y="20531"/>
                  </a:lnTo>
                  <a:lnTo>
                    <a:pt x="95429" y="20086"/>
                  </a:lnTo>
                  <a:lnTo>
                    <a:pt x="94756" y="19721"/>
                  </a:lnTo>
                  <a:lnTo>
                    <a:pt x="94276" y="19002"/>
                  </a:lnTo>
                  <a:lnTo>
                    <a:pt x="94858" y="18979"/>
                  </a:lnTo>
                  <a:lnTo>
                    <a:pt x="93580" y="17746"/>
                  </a:lnTo>
                  <a:lnTo>
                    <a:pt x="92622" y="17552"/>
                  </a:lnTo>
                  <a:lnTo>
                    <a:pt x="92211" y="17210"/>
                  </a:lnTo>
                  <a:lnTo>
                    <a:pt x="92051" y="16411"/>
                  </a:lnTo>
                  <a:lnTo>
                    <a:pt x="91606" y="15852"/>
                  </a:lnTo>
                  <a:lnTo>
                    <a:pt x="92610" y="15966"/>
                  </a:lnTo>
                  <a:lnTo>
                    <a:pt x="92793" y="15612"/>
                  </a:lnTo>
                  <a:lnTo>
                    <a:pt x="93466" y="15920"/>
                  </a:lnTo>
                  <a:lnTo>
                    <a:pt x="94333" y="15270"/>
                  </a:lnTo>
                  <a:lnTo>
                    <a:pt x="95954" y="15840"/>
                  </a:lnTo>
                  <a:lnTo>
                    <a:pt x="95714" y="15464"/>
                  </a:lnTo>
                  <a:lnTo>
                    <a:pt x="96000" y="14950"/>
                  </a:lnTo>
                  <a:lnTo>
                    <a:pt x="96216" y="14380"/>
                  </a:lnTo>
                  <a:lnTo>
                    <a:pt x="96662" y="14288"/>
                  </a:lnTo>
                  <a:lnTo>
                    <a:pt x="97586" y="13672"/>
                  </a:lnTo>
                  <a:lnTo>
                    <a:pt x="98978" y="13843"/>
                  </a:lnTo>
                  <a:lnTo>
                    <a:pt x="98853" y="13626"/>
                  </a:lnTo>
                  <a:lnTo>
                    <a:pt x="98316" y="13296"/>
                  </a:lnTo>
                  <a:lnTo>
                    <a:pt x="97723" y="13067"/>
                  </a:lnTo>
                  <a:lnTo>
                    <a:pt x="96433" y="12417"/>
                  </a:lnTo>
                  <a:lnTo>
                    <a:pt x="95269" y="11983"/>
                  </a:lnTo>
                  <a:lnTo>
                    <a:pt x="96148" y="12040"/>
                  </a:lnTo>
                  <a:lnTo>
                    <a:pt x="96433" y="11686"/>
                  </a:lnTo>
                  <a:lnTo>
                    <a:pt x="96433" y="11686"/>
                  </a:lnTo>
                  <a:lnTo>
                    <a:pt x="91731" y="8559"/>
                  </a:lnTo>
                  <a:lnTo>
                    <a:pt x="90396" y="8228"/>
                  </a:lnTo>
                  <a:lnTo>
                    <a:pt x="88159" y="7863"/>
                  </a:lnTo>
                  <a:lnTo>
                    <a:pt x="87030" y="7909"/>
                  </a:lnTo>
                  <a:lnTo>
                    <a:pt x="84861" y="7704"/>
                  </a:lnTo>
                  <a:lnTo>
                    <a:pt x="85112" y="8034"/>
                  </a:lnTo>
                  <a:lnTo>
                    <a:pt x="86334" y="8525"/>
                  </a:lnTo>
                  <a:lnTo>
                    <a:pt x="85968" y="8776"/>
                  </a:lnTo>
                  <a:lnTo>
                    <a:pt x="83948" y="8092"/>
                  </a:lnTo>
                  <a:lnTo>
                    <a:pt x="82978" y="8171"/>
                  </a:lnTo>
                  <a:lnTo>
                    <a:pt x="81666" y="8023"/>
                  </a:lnTo>
                  <a:lnTo>
                    <a:pt x="80662" y="8046"/>
                  </a:lnTo>
                  <a:lnTo>
                    <a:pt x="80114" y="8206"/>
                  </a:lnTo>
                  <a:lnTo>
                    <a:pt x="79087" y="7977"/>
                  </a:lnTo>
                  <a:lnTo>
                    <a:pt x="78356" y="7430"/>
                  </a:lnTo>
                  <a:lnTo>
                    <a:pt x="77432" y="7122"/>
                  </a:lnTo>
                  <a:lnTo>
                    <a:pt x="76120" y="6996"/>
                  </a:lnTo>
                  <a:lnTo>
                    <a:pt x="74020" y="7133"/>
                  </a:lnTo>
                  <a:lnTo>
                    <a:pt x="71726" y="6562"/>
                  </a:lnTo>
                  <a:lnTo>
                    <a:pt x="70608" y="6140"/>
                  </a:lnTo>
                  <a:lnTo>
                    <a:pt x="64890" y="5649"/>
                  </a:lnTo>
                  <a:lnTo>
                    <a:pt x="64593" y="5969"/>
                  </a:lnTo>
                  <a:lnTo>
                    <a:pt x="65917" y="6654"/>
                  </a:lnTo>
                  <a:lnTo>
                    <a:pt x="64844" y="6551"/>
                  </a:lnTo>
                  <a:lnTo>
                    <a:pt x="64707" y="6768"/>
                  </a:lnTo>
                  <a:lnTo>
                    <a:pt x="63315" y="6539"/>
                  </a:lnTo>
                  <a:lnTo>
                    <a:pt x="62608" y="6734"/>
                  </a:lnTo>
                  <a:lnTo>
                    <a:pt x="61284" y="6391"/>
                  </a:lnTo>
                  <a:lnTo>
                    <a:pt x="61706" y="7179"/>
                  </a:lnTo>
                  <a:lnTo>
                    <a:pt x="60439" y="6882"/>
                  </a:lnTo>
                  <a:lnTo>
                    <a:pt x="59013" y="6300"/>
                  </a:lnTo>
                  <a:lnTo>
                    <a:pt x="58956" y="5980"/>
                  </a:lnTo>
                  <a:lnTo>
                    <a:pt x="58100" y="5512"/>
                  </a:lnTo>
                  <a:lnTo>
                    <a:pt x="56696" y="5136"/>
                  </a:lnTo>
                  <a:lnTo>
                    <a:pt x="55829" y="5136"/>
                  </a:lnTo>
                  <a:lnTo>
                    <a:pt x="54505" y="5010"/>
                  </a:lnTo>
                  <a:lnTo>
                    <a:pt x="55178" y="5569"/>
                  </a:lnTo>
                  <a:lnTo>
                    <a:pt x="52725" y="5455"/>
                  </a:lnTo>
                  <a:lnTo>
                    <a:pt x="52165" y="5124"/>
                  </a:lnTo>
                  <a:lnTo>
                    <a:pt x="50271" y="4999"/>
                  </a:lnTo>
                  <a:lnTo>
                    <a:pt x="49506" y="5113"/>
                  </a:lnTo>
                  <a:lnTo>
                    <a:pt x="49495" y="5296"/>
                  </a:lnTo>
                  <a:lnTo>
                    <a:pt x="48673" y="4839"/>
                  </a:lnTo>
                  <a:lnTo>
                    <a:pt x="48342" y="4965"/>
                  </a:lnTo>
                  <a:lnTo>
                    <a:pt x="47315" y="4793"/>
                  </a:lnTo>
                  <a:lnTo>
                    <a:pt x="46516" y="4702"/>
                  </a:lnTo>
                  <a:lnTo>
                    <a:pt x="46676" y="4485"/>
                  </a:lnTo>
                  <a:lnTo>
                    <a:pt x="47612" y="4086"/>
                  </a:lnTo>
                  <a:lnTo>
                    <a:pt x="47943" y="3869"/>
                  </a:lnTo>
                  <a:lnTo>
                    <a:pt x="47601" y="3515"/>
                  </a:lnTo>
                  <a:lnTo>
                    <a:pt x="46813" y="3241"/>
                  </a:lnTo>
                  <a:lnTo>
                    <a:pt x="45170" y="2910"/>
                  </a:lnTo>
                  <a:lnTo>
                    <a:pt x="43629" y="2899"/>
                  </a:lnTo>
                  <a:lnTo>
                    <a:pt x="43367" y="3070"/>
                  </a:lnTo>
                  <a:close/>
                  <a:moveTo>
                    <a:pt x="19641" y="7236"/>
                  </a:moveTo>
                  <a:lnTo>
                    <a:pt x="18226" y="6619"/>
                  </a:lnTo>
                  <a:lnTo>
                    <a:pt x="17780" y="6003"/>
                  </a:lnTo>
                  <a:lnTo>
                    <a:pt x="18248" y="5307"/>
                  </a:lnTo>
                  <a:lnTo>
                    <a:pt x="18648" y="4599"/>
                  </a:lnTo>
                  <a:lnTo>
                    <a:pt x="19880" y="3926"/>
                  </a:lnTo>
                  <a:lnTo>
                    <a:pt x="21273" y="3584"/>
                  </a:lnTo>
                  <a:lnTo>
                    <a:pt x="22893" y="3241"/>
                  </a:lnTo>
                  <a:lnTo>
                    <a:pt x="23076" y="3025"/>
                  </a:lnTo>
                  <a:lnTo>
                    <a:pt x="22471" y="2751"/>
                  </a:lnTo>
                  <a:lnTo>
                    <a:pt x="21535" y="2842"/>
                  </a:lnTo>
                  <a:lnTo>
                    <a:pt x="20839" y="3093"/>
                  </a:lnTo>
                  <a:lnTo>
                    <a:pt x="19161" y="3230"/>
                  </a:lnTo>
                  <a:lnTo>
                    <a:pt x="17723" y="3664"/>
                  </a:lnTo>
                  <a:lnTo>
                    <a:pt x="16753" y="4052"/>
                  </a:lnTo>
                  <a:lnTo>
                    <a:pt x="17107" y="4371"/>
                  </a:lnTo>
                  <a:lnTo>
                    <a:pt x="16171" y="4999"/>
                  </a:lnTo>
                  <a:lnTo>
                    <a:pt x="16731" y="5090"/>
                  </a:lnTo>
                  <a:lnTo>
                    <a:pt x="15955" y="5706"/>
                  </a:lnTo>
                  <a:lnTo>
                    <a:pt x="16183" y="6106"/>
                  </a:lnTo>
                  <a:lnTo>
                    <a:pt x="15703" y="6266"/>
                  </a:lnTo>
                  <a:lnTo>
                    <a:pt x="15966" y="6665"/>
                  </a:lnTo>
                  <a:lnTo>
                    <a:pt x="17096" y="6859"/>
                  </a:lnTo>
                  <a:lnTo>
                    <a:pt x="17415" y="7190"/>
                  </a:lnTo>
                  <a:lnTo>
                    <a:pt x="19321" y="7293"/>
                  </a:lnTo>
                  <a:close/>
                  <a:moveTo>
                    <a:pt x="64434" y="3709"/>
                  </a:moveTo>
                  <a:lnTo>
                    <a:pt x="61877" y="3344"/>
                  </a:lnTo>
                  <a:lnTo>
                    <a:pt x="60416" y="3310"/>
                  </a:lnTo>
                  <a:lnTo>
                    <a:pt x="59937" y="3447"/>
                  </a:lnTo>
                  <a:lnTo>
                    <a:pt x="60416" y="3926"/>
                  </a:lnTo>
                  <a:lnTo>
                    <a:pt x="62197" y="4383"/>
                  </a:lnTo>
                  <a:lnTo>
                    <a:pt x="62836" y="4211"/>
                  </a:lnTo>
                  <a:lnTo>
                    <a:pt x="64856" y="4246"/>
                  </a:lnTo>
                  <a:close/>
                  <a:moveTo>
                    <a:pt x="68028" y="4040"/>
                  </a:moveTo>
                  <a:lnTo>
                    <a:pt x="66362" y="3858"/>
                  </a:lnTo>
                  <a:lnTo>
                    <a:pt x="65187" y="3755"/>
                  </a:lnTo>
                  <a:lnTo>
                    <a:pt x="65426" y="3983"/>
                  </a:lnTo>
                  <a:lnTo>
                    <a:pt x="66899" y="4268"/>
                  </a:lnTo>
                  <a:lnTo>
                    <a:pt x="67869" y="4326"/>
                  </a:lnTo>
                  <a:close/>
                  <a:moveTo>
                    <a:pt x="66248" y="5398"/>
                  </a:moveTo>
                  <a:lnTo>
                    <a:pt x="65883" y="5193"/>
                  </a:lnTo>
                  <a:lnTo>
                    <a:pt x="64707" y="4919"/>
                  </a:lnTo>
                  <a:lnTo>
                    <a:pt x="64114" y="4999"/>
                  </a:lnTo>
                  <a:lnTo>
                    <a:pt x="64000" y="5284"/>
                  </a:lnTo>
                  <a:lnTo>
                    <a:pt x="64160" y="5307"/>
                  </a:lnTo>
                  <a:lnTo>
                    <a:pt x="65415" y="5398"/>
                  </a:lnTo>
                  <a:close/>
                  <a:moveTo>
                    <a:pt x="89438" y="7156"/>
                  </a:moveTo>
                  <a:lnTo>
                    <a:pt x="88582" y="6642"/>
                  </a:lnTo>
                  <a:lnTo>
                    <a:pt x="88376" y="6950"/>
                  </a:lnTo>
                  <a:lnTo>
                    <a:pt x="88878" y="7179"/>
                  </a:lnTo>
                  <a:close/>
                  <a:moveTo>
                    <a:pt x="2077" y="20542"/>
                  </a:moveTo>
                  <a:lnTo>
                    <a:pt x="1997" y="20337"/>
                  </a:lnTo>
                  <a:lnTo>
                    <a:pt x="2020" y="20086"/>
                  </a:lnTo>
                  <a:lnTo>
                    <a:pt x="1712" y="19960"/>
                  </a:lnTo>
                  <a:lnTo>
                    <a:pt x="993" y="19800"/>
                  </a:lnTo>
                  <a:lnTo>
                    <a:pt x="92" y="20086"/>
                  </a:lnTo>
                  <a:lnTo>
                    <a:pt x="0" y="20462"/>
                  </a:lnTo>
                  <a:lnTo>
                    <a:pt x="833" y="20565"/>
                  </a:lnTo>
                  <a:close/>
                  <a:moveTo>
                    <a:pt x="86197" y="23658"/>
                  </a:moveTo>
                  <a:lnTo>
                    <a:pt x="85169" y="22768"/>
                  </a:lnTo>
                  <a:lnTo>
                    <a:pt x="84451" y="21912"/>
                  </a:lnTo>
                  <a:lnTo>
                    <a:pt x="83480" y="21090"/>
                  </a:lnTo>
                  <a:lnTo>
                    <a:pt x="82773" y="20519"/>
                  </a:lnTo>
                  <a:lnTo>
                    <a:pt x="82590" y="20634"/>
                  </a:lnTo>
                  <a:lnTo>
                    <a:pt x="83218" y="21033"/>
                  </a:lnTo>
                  <a:lnTo>
                    <a:pt x="82944" y="21432"/>
                  </a:lnTo>
                  <a:lnTo>
                    <a:pt x="83914" y="22619"/>
                  </a:lnTo>
                  <a:lnTo>
                    <a:pt x="85033" y="23475"/>
                  </a:lnTo>
                  <a:lnTo>
                    <a:pt x="85946" y="24651"/>
                  </a:lnTo>
                  <a:lnTo>
                    <a:pt x="86288" y="25313"/>
                  </a:lnTo>
                  <a:lnTo>
                    <a:pt x="87075" y="26283"/>
                  </a:lnTo>
                  <a:lnTo>
                    <a:pt x="87612" y="27138"/>
                  </a:lnTo>
                  <a:lnTo>
                    <a:pt x="88274" y="27880"/>
                  </a:lnTo>
                  <a:lnTo>
                    <a:pt x="88251" y="27196"/>
                  </a:lnTo>
                  <a:lnTo>
                    <a:pt x="89187" y="27732"/>
                  </a:lnTo>
                  <a:lnTo>
                    <a:pt x="88753" y="27104"/>
                  </a:lnTo>
                  <a:lnTo>
                    <a:pt x="87395" y="26214"/>
                  </a:lnTo>
                  <a:lnTo>
                    <a:pt x="86870" y="24925"/>
                  </a:lnTo>
                  <a:lnTo>
                    <a:pt x="88137" y="2521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7" name="Google Shape;3317;p38"/>
            <p:cNvSpPr/>
            <p:nvPr/>
          </p:nvSpPr>
          <p:spPr>
            <a:xfrm>
              <a:off x="4302575" y="3138075"/>
              <a:ext cx="36525" cy="40250"/>
            </a:xfrm>
            <a:custGeom>
              <a:avLst/>
              <a:gdLst/>
              <a:ahLst/>
              <a:cxnLst/>
              <a:rect l="l" t="t" r="r" b="b"/>
              <a:pathLst>
                <a:path w="1461" h="1610" extrusionOk="0">
                  <a:moveTo>
                    <a:pt x="1130" y="0"/>
                  </a:moveTo>
                  <a:lnTo>
                    <a:pt x="662" y="263"/>
                  </a:lnTo>
                  <a:lnTo>
                    <a:pt x="457" y="183"/>
                  </a:lnTo>
                  <a:lnTo>
                    <a:pt x="228" y="434"/>
                  </a:lnTo>
                  <a:lnTo>
                    <a:pt x="206" y="982"/>
                  </a:lnTo>
                  <a:lnTo>
                    <a:pt x="91" y="1039"/>
                  </a:lnTo>
                  <a:lnTo>
                    <a:pt x="0" y="1530"/>
                  </a:lnTo>
                  <a:lnTo>
                    <a:pt x="502" y="1609"/>
                  </a:lnTo>
                  <a:lnTo>
                    <a:pt x="742" y="1096"/>
                  </a:lnTo>
                  <a:lnTo>
                    <a:pt x="1176" y="1153"/>
                  </a:lnTo>
                  <a:lnTo>
                    <a:pt x="1176" y="1153"/>
                  </a:lnTo>
                  <a:lnTo>
                    <a:pt x="1404" y="1039"/>
                  </a:lnTo>
                  <a:lnTo>
                    <a:pt x="1461" y="50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8" name="Google Shape;3318;p38"/>
            <p:cNvSpPr/>
            <p:nvPr/>
          </p:nvSpPr>
          <p:spPr>
            <a:xfrm>
              <a:off x="3386175" y="2484725"/>
              <a:ext cx="167200" cy="151225"/>
            </a:xfrm>
            <a:custGeom>
              <a:avLst/>
              <a:gdLst/>
              <a:ahLst/>
              <a:cxnLst/>
              <a:rect l="l" t="t" r="r" b="b"/>
              <a:pathLst>
                <a:path w="6688" h="6049" extrusionOk="0">
                  <a:moveTo>
                    <a:pt x="6688" y="0"/>
                  </a:moveTo>
                  <a:lnTo>
                    <a:pt x="6574" y="0"/>
                  </a:lnTo>
                  <a:lnTo>
                    <a:pt x="6574" y="0"/>
                  </a:lnTo>
                  <a:lnTo>
                    <a:pt x="6585" y="480"/>
                  </a:lnTo>
                  <a:lnTo>
                    <a:pt x="6106" y="503"/>
                  </a:lnTo>
                  <a:lnTo>
                    <a:pt x="5843" y="719"/>
                  </a:lnTo>
                  <a:lnTo>
                    <a:pt x="5489" y="719"/>
                  </a:lnTo>
                  <a:lnTo>
                    <a:pt x="5216" y="594"/>
                  </a:lnTo>
                  <a:lnTo>
                    <a:pt x="4565" y="697"/>
                  </a:lnTo>
                  <a:lnTo>
                    <a:pt x="4291" y="1404"/>
                  </a:lnTo>
                  <a:lnTo>
                    <a:pt x="4052" y="1461"/>
                  </a:lnTo>
                  <a:lnTo>
                    <a:pt x="3652" y="2625"/>
                  </a:lnTo>
                  <a:lnTo>
                    <a:pt x="2534" y="3595"/>
                  </a:lnTo>
                  <a:lnTo>
                    <a:pt x="2248" y="4851"/>
                  </a:lnTo>
                  <a:lnTo>
                    <a:pt x="1929" y="5262"/>
                  </a:lnTo>
                  <a:lnTo>
                    <a:pt x="1826" y="5592"/>
                  </a:lnTo>
                  <a:lnTo>
                    <a:pt x="57" y="5661"/>
                  </a:lnTo>
                  <a:lnTo>
                    <a:pt x="46" y="5661"/>
                  </a:lnTo>
                  <a:lnTo>
                    <a:pt x="0" y="6049"/>
                  </a:lnTo>
                  <a:lnTo>
                    <a:pt x="171" y="5729"/>
                  </a:lnTo>
                  <a:lnTo>
                    <a:pt x="3253" y="5741"/>
                  </a:lnTo>
                  <a:lnTo>
                    <a:pt x="3127" y="4428"/>
                  </a:lnTo>
                  <a:lnTo>
                    <a:pt x="3321" y="3961"/>
                  </a:lnTo>
                  <a:lnTo>
                    <a:pt x="4063" y="3892"/>
                  </a:lnTo>
                  <a:lnTo>
                    <a:pt x="4097" y="1564"/>
                  </a:lnTo>
                  <a:lnTo>
                    <a:pt x="6642" y="1610"/>
                  </a:lnTo>
                  <a:lnTo>
                    <a:pt x="6676" y="229"/>
                  </a:lnTo>
                  <a:lnTo>
                    <a:pt x="6688" y="5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9" name="Google Shape;3319;p38"/>
            <p:cNvSpPr/>
            <p:nvPr/>
          </p:nvSpPr>
          <p:spPr>
            <a:xfrm>
              <a:off x="4391300" y="2382575"/>
              <a:ext cx="421975" cy="358950"/>
            </a:xfrm>
            <a:custGeom>
              <a:avLst/>
              <a:gdLst/>
              <a:ahLst/>
              <a:cxnLst/>
              <a:rect l="l" t="t" r="r" b="b"/>
              <a:pathLst>
                <a:path w="16879" h="14358" extrusionOk="0">
                  <a:moveTo>
                    <a:pt x="9153" y="2774"/>
                  </a:moveTo>
                  <a:lnTo>
                    <a:pt x="7692" y="2694"/>
                  </a:lnTo>
                  <a:lnTo>
                    <a:pt x="5318" y="891"/>
                  </a:lnTo>
                  <a:lnTo>
                    <a:pt x="4097" y="241"/>
                  </a:lnTo>
                  <a:lnTo>
                    <a:pt x="3139" y="1"/>
                  </a:lnTo>
                  <a:lnTo>
                    <a:pt x="3013" y="149"/>
                  </a:lnTo>
                  <a:lnTo>
                    <a:pt x="1530" y="583"/>
                  </a:lnTo>
                  <a:lnTo>
                    <a:pt x="2397" y="1496"/>
                  </a:lnTo>
                  <a:lnTo>
                    <a:pt x="2157" y="1644"/>
                  </a:lnTo>
                  <a:lnTo>
                    <a:pt x="2055" y="1952"/>
                  </a:lnTo>
                  <a:lnTo>
                    <a:pt x="1484" y="2067"/>
                  </a:lnTo>
                  <a:lnTo>
                    <a:pt x="1336" y="2397"/>
                  </a:lnTo>
                  <a:lnTo>
                    <a:pt x="1027" y="2683"/>
                  </a:lnTo>
                  <a:lnTo>
                    <a:pt x="160" y="2546"/>
                  </a:lnTo>
                  <a:lnTo>
                    <a:pt x="92" y="2900"/>
                  </a:lnTo>
                  <a:lnTo>
                    <a:pt x="92" y="3208"/>
                  </a:lnTo>
                  <a:lnTo>
                    <a:pt x="0" y="3710"/>
                  </a:lnTo>
                  <a:lnTo>
                    <a:pt x="388" y="3710"/>
                  </a:lnTo>
                  <a:lnTo>
                    <a:pt x="845" y="4338"/>
                  </a:lnTo>
                  <a:lnTo>
                    <a:pt x="1381" y="5068"/>
                  </a:lnTo>
                  <a:lnTo>
                    <a:pt x="1735" y="5741"/>
                  </a:lnTo>
                  <a:lnTo>
                    <a:pt x="1975" y="5947"/>
                  </a:lnTo>
                  <a:lnTo>
                    <a:pt x="2214" y="6426"/>
                  </a:lnTo>
                  <a:lnTo>
                    <a:pt x="2192" y="6620"/>
                  </a:lnTo>
                  <a:lnTo>
                    <a:pt x="2488" y="7145"/>
                  </a:lnTo>
                  <a:lnTo>
                    <a:pt x="2922" y="7339"/>
                  </a:lnTo>
                  <a:lnTo>
                    <a:pt x="3321" y="7693"/>
                  </a:lnTo>
                  <a:lnTo>
                    <a:pt x="3823" y="8686"/>
                  </a:lnTo>
                  <a:lnTo>
                    <a:pt x="3823" y="9233"/>
                  </a:lnTo>
                  <a:lnTo>
                    <a:pt x="3960" y="9861"/>
                  </a:lnTo>
                  <a:lnTo>
                    <a:pt x="4531" y="10728"/>
                  </a:lnTo>
                  <a:lnTo>
                    <a:pt x="4885" y="10877"/>
                  </a:lnTo>
                  <a:lnTo>
                    <a:pt x="5467" y="11504"/>
                  </a:lnTo>
                  <a:lnTo>
                    <a:pt x="5741" y="12246"/>
                  </a:lnTo>
                  <a:lnTo>
                    <a:pt x="6197" y="12999"/>
                  </a:lnTo>
                  <a:lnTo>
                    <a:pt x="6631" y="13330"/>
                  </a:lnTo>
                  <a:lnTo>
                    <a:pt x="6711" y="13684"/>
                  </a:lnTo>
                  <a:lnTo>
                    <a:pt x="6962" y="13958"/>
                  </a:lnTo>
                  <a:lnTo>
                    <a:pt x="7099" y="14357"/>
                  </a:lnTo>
                  <a:lnTo>
                    <a:pt x="7418" y="14049"/>
                  </a:lnTo>
                  <a:lnTo>
                    <a:pt x="7327" y="13673"/>
                  </a:lnTo>
                  <a:lnTo>
                    <a:pt x="7498" y="13228"/>
                  </a:lnTo>
                  <a:lnTo>
                    <a:pt x="7841" y="13467"/>
                  </a:lnTo>
                  <a:lnTo>
                    <a:pt x="8057" y="13376"/>
                  </a:lnTo>
                  <a:lnTo>
                    <a:pt x="8970" y="13353"/>
                  </a:lnTo>
                  <a:lnTo>
                    <a:pt x="9107" y="13456"/>
                  </a:lnTo>
                  <a:lnTo>
                    <a:pt x="9883" y="13536"/>
                  </a:lnTo>
                  <a:lnTo>
                    <a:pt x="10180" y="13490"/>
                  </a:lnTo>
                  <a:lnTo>
                    <a:pt x="10408" y="13798"/>
                  </a:lnTo>
                  <a:lnTo>
                    <a:pt x="10762" y="13650"/>
                  </a:lnTo>
                  <a:lnTo>
                    <a:pt x="11264" y="12703"/>
                  </a:lnTo>
                  <a:lnTo>
                    <a:pt x="11972" y="12280"/>
                  </a:lnTo>
                  <a:lnTo>
                    <a:pt x="14220" y="11938"/>
                  </a:lnTo>
                  <a:lnTo>
                    <a:pt x="16514" y="11025"/>
                  </a:lnTo>
                  <a:lnTo>
                    <a:pt x="16879" y="9222"/>
                  </a:lnTo>
                  <a:lnTo>
                    <a:pt x="16468" y="8571"/>
                  </a:lnTo>
                  <a:lnTo>
                    <a:pt x="16320" y="8765"/>
                  </a:lnTo>
                  <a:lnTo>
                    <a:pt x="13923" y="8309"/>
                  </a:lnTo>
                  <a:lnTo>
                    <a:pt x="13558" y="7396"/>
                  </a:lnTo>
                  <a:lnTo>
                    <a:pt x="13501" y="7179"/>
                  </a:lnTo>
                  <a:lnTo>
                    <a:pt x="13330" y="6837"/>
                  </a:lnTo>
                  <a:lnTo>
                    <a:pt x="13113" y="6894"/>
                  </a:lnTo>
                  <a:lnTo>
                    <a:pt x="12862" y="6723"/>
                  </a:lnTo>
                  <a:lnTo>
                    <a:pt x="12714" y="6494"/>
                  </a:lnTo>
                  <a:lnTo>
                    <a:pt x="12588" y="6198"/>
                  </a:lnTo>
                  <a:lnTo>
                    <a:pt x="12348" y="5935"/>
                  </a:lnTo>
                  <a:lnTo>
                    <a:pt x="12200" y="5639"/>
                  </a:lnTo>
                  <a:lnTo>
                    <a:pt x="12257" y="5342"/>
                  </a:lnTo>
                  <a:lnTo>
                    <a:pt x="12177" y="4954"/>
                  </a:lnTo>
                  <a:lnTo>
                    <a:pt x="11607" y="4577"/>
                  </a:lnTo>
                  <a:lnTo>
                    <a:pt x="11435" y="4258"/>
                  </a:lnTo>
                  <a:lnTo>
                    <a:pt x="11013" y="4052"/>
                  </a:lnTo>
                  <a:lnTo>
                    <a:pt x="10637" y="3265"/>
                  </a:lnTo>
                  <a:lnTo>
                    <a:pt x="10089" y="3299"/>
                  </a:lnTo>
                  <a:lnTo>
                    <a:pt x="9849" y="285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0" name="Google Shape;3320;p38"/>
            <p:cNvSpPr/>
            <p:nvPr/>
          </p:nvSpPr>
          <p:spPr>
            <a:xfrm>
              <a:off x="4157925" y="2613100"/>
              <a:ext cx="321850" cy="303325"/>
            </a:xfrm>
            <a:custGeom>
              <a:avLst/>
              <a:gdLst/>
              <a:ahLst/>
              <a:cxnLst/>
              <a:rect l="l" t="t" r="r" b="b"/>
              <a:pathLst>
                <a:path w="12874" h="12133" extrusionOk="0">
                  <a:moveTo>
                    <a:pt x="11652" y="5171"/>
                  </a:moveTo>
                  <a:lnTo>
                    <a:pt x="11709" y="4577"/>
                  </a:lnTo>
                  <a:lnTo>
                    <a:pt x="11937" y="4292"/>
                  </a:lnTo>
                  <a:lnTo>
                    <a:pt x="12508" y="4144"/>
                  </a:lnTo>
                  <a:lnTo>
                    <a:pt x="12873" y="3630"/>
                  </a:lnTo>
                  <a:lnTo>
                    <a:pt x="12439" y="3288"/>
                  </a:lnTo>
                  <a:lnTo>
                    <a:pt x="12120" y="3059"/>
                  </a:lnTo>
                  <a:lnTo>
                    <a:pt x="11766" y="1975"/>
                  </a:lnTo>
                  <a:lnTo>
                    <a:pt x="11606" y="1051"/>
                  </a:lnTo>
                  <a:lnTo>
                    <a:pt x="11766" y="880"/>
                  </a:lnTo>
                  <a:lnTo>
                    <a:pt x="11469" y="1"/>
                  </a:lnTo>
                  <a:lnTo>
                    <a:pt x="8354" y="1"/>
                  </a:lnTo>
                  <a:lnTo>
                    <a:pt x="5307" y="1"/>
                  </a:lnTo>
                  <a:lnTo>
                    <a:pt x="2157" y="1"/>
                  </a:lnTo>
                  <a:lnTo>
                    <a:pt x="2226" y="1804"/>
                  </a:lnTo>
                  <a:lnTo>
                    <a:pt x="1324" y="1804"/>
                  </a:lnTo>
                  <a:lnTo>
                    <a:pt x="1324" y="2192"/>
                  </a:lnTo>
                  <a:lnTo>
                    <a:pt x="1484" y="5787"/>
                  </a:lnTo>
                  <a:lnTo>
                    <a:pt x="799" y="5730"/>
                  </a:lnTo>
                  <a:lnTo>
                    <a:pt x="457" y="6403"/>
                  </a:lnTo>
                  <a:lnTo>
                    <a:pt x="251" y="6951"/>
                  </a:lnTo>
                  <a:lnTo>
                    <a:pt x="422" y="7168"/>
                  </a:lnTo>
                  <a:lnTo>
                    <a:pt x="171" y="7442"/>
                  </a:lnTo>
                  <a:lnTo>
                    <a:pt x="274" y="7830"/>
                  </a:lnTo>
                  <a:lnTo>
                    <a:pt x="69" y="8195"/>
                  </a:lnTo>
                  <a:lnTo>
                    <a:pt x="0" y="8537"/>
                  </a:lnTo>
                  <a:lnTo>
                    <a:pt x="285" y="8480"/>
                  </a:lnTo>
                  <a:lnTo>
                    <a:pt x="457" y="8834"/>
                  </a:lnTo>
                  <a:lnTo>
                    <a:pt x="468" y="9370"/>
                  </a:lnTo>
                  <a:lnTo>
                    <a:pt x="765" y="9621"/>
                  </a:lnTo>
                  <a:lnTo>
                    <a:pt x="765" y="9850"/>
                  </a:lnTo>
                  <a:lnTo>
                    <a:pt x="868" y="10238"/>
                  </a:lnTo>
                  <a:lnTo>
                    <a:pt x="1335" y="10808"/>
                  </a:lnTo>
                  <a:lnTo>
                    <a:pt x="1335" y="11185"/>
                  </a:lnTo>
                  <a:lnTo>
                    <a:pt x="1221" y="11550"/>
                  </a:lnTo>
                  <a:lnTo>
                    <a:pt x="1267" y="11835"/>
                  </a:lnTo>
                  <a:lnTo>
                    <a:pt x="1552" y="12086"/>
                  </a:lnTo>
                  <a:lnTo>
                    <a:pt x="1621" y="12132"/>
                  </a:lnTo>
                  <a:lnTo>
                    <a:pt x="1860" y="12029"/>
                  </a:lnTo>
                  <a:lnTo>
                    <a:pt x="2134" y="11858"/>
                  </a:lnTo>
                  <a:lnTo>
                    <a:pt x="2317" y="11048"/>
                  </a:lnTo>
                  <a:lnTo>
                    <a:pt x="2534" y="10637"/>
                  </a:lnTo>
                  <a:lnTo>
                    <a:pt x="3104" y="10512"/>
                  </a:lnTo>
                  <a:lnTo>
                    <a:pt x="3253" y="10763"/>
                  </a:lnTo>
                  <a:lnTo>
                    <a:pt x="3675" y="11288"/>
                  </a:lnTo>
                  <a:lnTo>
                    <a:pt x="3892" y="11368"/>
                  </a:lnTo>
                  <a:lnTo>
                    <a:pt x="4177" y="11208"/>
                  </a:lnTo>
                  <a:lnTo>
                    <a:pt x="4759" y="11253"/>
                  </a:lnTo>
                  <a:lnTo>
                    <a:pt x="4873" y="11436"/>
                  </a:lnTo>
                  <a:lnTo>
                    <a:pt x="5661" y="11436"/>
                  </a:lnTo>
                  <a:lnTo>
                    <a:pt x="5683" y="11253"/>
                  </a:lnTo>
                  <a:lnTo>
                    <a:pt x="6106" y="11082"/>
                  </a:lnTo>
                  <a:lnTo>
                    <a:pt x="6174" y="10808"/>
                  </a:lnTo>
                  <a:lnTo>
                    <a:pt x="6471" y="10626"/>
                  </a:lnTo>
                  <a:lnTo>
                    <a:pt x="7156" y="11151"/>
                  </a:lnTo>
                  <a:lnTo>
                    <a:pt x="7555" y="11048"/>
                  </a:lnTo>
                  <a:lnTo>
                    <a:pt x="7943" y="10409"/>
                  </a:lnTo>
                  <a:lnTo>
                    <a:pt x="8365" y="9907"/>
                  </a:lnTo>
                  <a:lnTo>
                    <a:pt x="8285" y="9348"/>
                  </a:lnTo>
                  <a:lnTo>
                    <a:pt x="8080" y="9096"/>
                  </a:lnTo>
                  <a:lnTo>
                    <a:pt x="8571" y="9051"/>
                  </a:lnTo>
                  <a:lnTo>
                    <a:pt x="8616" y="8834"/>
                  </a:lnTo>
                  <a:lnTo>
                    <a:pt x="8982" y="8914"/>
                  </a:lnTo>
                  <a:lnTo>
                    <a:pt x="8913" y="9576"/>
                  </a:lnTo>
                  <a:lnTo>
                    <a:pt x="9027" y="10238"/>
                  </a:lnTo>
                  <a:lnTo>
                    <a:pt x="9438" y="10591"/>
                  </a:lnTo>
                  <a:lnTo>
                    <a:pt x="9541" y="10911"/>
                  </a:lnTo>
                  <a:lnTo>
                    <a:pt x="9541" y="11345"/>
                  </a:lnTo>
                  <a:lnTo>
                    <a:pt x="9655" y="11368"/>
                  </a:lnTo>
                  <a:lnTo>
                    <a:pt x="9655" y="11265"/>
                  </a:lnTo>
                  <a:lnTo>
                    <a:pt x="9849" y="10306"/>
                  </a:lnTo>
                  <a:lnTo>
                    <a:pt x="10226" y="10055"/>
                  </a:lnTo>
                  <a:lnTo>
                    <a:pt x="10294" y="9679"/>
                  </a:lnTo>
                  <a:lnTo>
                    <a:pt x="10625" y="8994"/>
                  </a:lnTo>
                  <a:lnTo>
                    <a:pt x="11081" y="8537"/>
                  </a:lnTo>
                  <a:lnTo>
                    <a:pt x="11378" y="7659"/>
                  </a:lnTo>
                  <a:lnTo>
                    <a:pt x="11481" y="6871"/>
                  </a:lnTo>
                  <a:lnTo>
                    <a:pt x="11378" y="651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1" name="Google Shape;3321;p38"/>
            <p:cNvSpPr/>
            <p:nvPr/>
          </p:nvSpPr>
          <p:spPr>
            <a:xfrm>
              <a:off x="4198425" y="2834225"/>
              <a:ext cx="229425" cy="198300"/>
            </a:xfrm>
            <a:custGeom>
              <a:avLst/>
              <a:gdLst/>
              <a:ahLst/>
              <a:cxnLst/>
              <a:rect l="l" t="t" r="r" b="b"/>
              <a:pathLst>
                <a:path w="9177" h="7932" extrusionOk="0">
                  <a:moveTo>
                    <a:pt x="7921" y="2066"/>
                  </a:moveTo>
                  <a:lnTo>
                    <a:pt x="7818" y="1746"/>
                  </a:lnTo>
                  <a:lnTo>
                    <a:pt x="7407" y="1393"/>
                  </a:lnTo>
                  <a:lnTo>
                    <a:pt x="7293" y="742"/>
                  </a:lnTo>
                  <a:lnTo>
                    <a:pt x="7362" y="69"/>
                  </a:lnTo>
                  <a:lnTo>
                    <a:pt x="6996" y="0"/>
                  </a:lnTo>
                  <a:lnTo>
                    <a:pt x="6951" y="206"/>
                  </a:lnTo>
                  <a:lnTo>
                    <a:pt x="6471" y="251"/>
                  </a:lnTo>
                  <a:lnTo>
                    <a:pt x="6665" y="514"/>
                  </a:lnTo>
                  <a:lnTo>
                    <a:pt x="6757" y="1062"/>
                  </a:lnTo>
                  <a:lnTo>
                    <a:pt x="6323" y="1564"/>
                  </a:lnTo>
                  <a:lnTo>
                    <a:pt x="5935" y="2203"/>
                  </a:lnTo>
                  <a:lnTo>
                    <a:pt x="5536" y="2306"/>
                  </a:lnTo>
                  <a:lnTo>
                    <a:pt x="4851" y="1781"/>
                  </a:lnTo>
                  <a:lnTo>
                    <a:pt x="4554" y="1963"/>
                  </a:lnTo>
                  <a:lnTo>
                    <a:pt x="4486" y="2237"/>
                  </a:lnTo>
                  <a:lnTo>
                    <a:pt x="4075" y="2408"/>
                  </a:lnTo>
                  <a:lnTo>
                    <a:pt x="4041" y="2591"/>
                  </a:lnTo>
                  <a:lnTo>
                    <a:pt x="3253" y="2591"/>
                  </a:lnTo>
                  <a:lnTo>
                    <a:pt x="3139" y="2408"/>
                  </a:lnTo>
                  <a:lnTo>
                    <a:pt x="2557" y="2363"/>
                  </a:lnTo>
                  <a:lnTo>
                    <a:pt x="2272" y="2523"/>
                  </a:lnTo>
                  <a:lnTo>
                    <a:pt x="2055" y="2454"/>
                  </a:lnTo>
                  <a:lnTo>
                    <a:pt x="1633" y="1918"/>
                  </a:lnTo>
                  <a:lnTo>
                    <a:pt x="1484" y="1667"/>
                  </a:lnTo>
                  <a:lnTo>
                    <a:pt x="914" y="1792"/>
                  </a:lnTo>
                  <a:lnTo>
                    <a:pt x="708" y="2203"/>
                  </a:lnTo>
                  <a:lnTo>
                    <a:pt x="514" y="3025"/>
                  </a:lnTo>
                  <a:lnTo>
                    <a:pt x="252" y="3196"/>
                  </a:lnTo>
                  <a:lnTo>
                    <a:pt x="1" y="3287"/>
                  </a:lnTo>
                  <a:lnTo>
                    <a:pt x="548" y="3652"/>
                  </a:lnTo>
                  <a:lnTo>
                    <a:pt x="982" y="4017"/>
                  </a:lnTo>
                  <a:lnTo>
                    <a:pt x="1005" y="4303"/>
                  </a:lnTo>
                  <a:lnTo>
                    <a:pt x="1541" y="4794"/>
                  </a:lnTo>
                  <a:lnTo>
                    <a:pt x="1884" y="5170"/>
                  </a:lnTo>
                  <a:lnTo>
                    <a:pt x="2101" y="5718"/>
                  </a:lnTo>
                  <a:lnTo>
                    <a:pt x="2694" y="6072"/>
                  </a:lnTo>
                  <a:lnTo>
                    <a:pt x="2831" y="6368"/>
                  </a:lnTo>
                  <a:lnTo>
                    <a:pt x="3333" y="7110"/>
                  </a:lnTo>
                  <a:lnTo>
                    <a:pt x="3687" y="7224"/>
                  </a:lnTo>
                  <a:lnTo>
                    <a:pt x="3904" y="7076"/>
                  </a:lnTo>
                  <a:lnTo>
                    <a:pt x="4269" y="7133"/>
                  </a:lnTo>
                  <a:lnTo>
                    <a:pt x="4714" y="6939"/>
                  </a:lnTo>
                  <a:lnTo>
                    <a:pt x="4908" y="7327"/>
                  </a:lnTo>
                  <a:lnTo>
                    <a:pt x="5627" y="7932"/>
                  </a:lnTo>
                  <a:lnTo>
                    <a:pt x="5627" y="7932"/>
                  </a:lnTo>
                  <a:lnTo>
                    <a:pt x="5946" y="7681"/>
                  </a:lnTo>
                  <a:lnTo>
                    <a:pt x="6449" y="7886"/>
                  </a:lnTo>
                  <a:lnTo>
                    <a:pt x="7088" y="7669"/>
                  </a:lnTo>
                  <a:lnTo>
                    <a:pt x="7658" y="7681"/>
                  </a:lnTo>
                  <a:lnTo>
                    <a:pt x="8149" y="7259"/>
                  </a:lnTo>
                  <a:lnTo>
                    <a:pt x="8640" y="6711"/>
                  </a:lnTo>
                  <a:lnTo>
                    <a:pt x="9176" y="6117"/>
                  </a:lnTo>
                  <a:lnTo>
                    <a:pt x="8674" y="5136"/>
                  </a:lnTo>
                  <a:lnTo>
                    <a:pt x="8309" y="4919"/>
                  </a:lnTo>
                  <a:lnTo>
                    <a:pt x="8160" y="4565"/>
                  </a:lnTo>
                  <a:lnTo>
                    <a:pt x="7750" y="4120"/>
                  </a:lnTo>
                  <a:lnTo>
                    <a:pt x="7259" y="4052"/>
                  </a:lnTo>
                  <a:lnTo>
                    <a:pt x="7521" y="3538"/>
                  </a:lnTo>
                  <a:lnTo>
                    <a:pt x="7944" y="3515"/>
                  </a:lnTo>
                  <a:lnTo>
                    <a:pt x="8058" y="3230"/>
                  </a:lnTo>
                  <a:lnTo>
                    <a:pt x="8035" y="2523"/>
                  </a:lnTo>
                  <a:lnTo>
                    <a:pt x="7921" y="251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2" name="Google Shape;3322;p38"/>
            <p:cNvSpPr/>
            <p:nvPr/>
          </p:nvSpPr>
          <p:spPr>
            <a:xfrm>
              <a:off x="3371325" y="2735800"/>
              <a:ext cx="121850" cy="96450"/>
            </a:xfrm>
            <a:custGeom>
              <a:avLst/>
              <a:gdLst/>
              <a:ahLst/>
              <a:cxnLst/>
              <a:rect l="l" t="t" r="r" b="b"/>
              <a:pathLst>
                <a:path w="4874" h="3858" extrusionOk="0">
                  <a:moveTo>
                    <a:pt x="4326" y="1792"/>
                  </a:moveTo>
                  <a:lnTo>
                    <a:pt x="3812" y="1164"/>
                  </a:lnTo>
                  <a:lnTo>
                    <a:pt x="3356" y="491"/>
                  </a:lnTo>
                  <a:lnTo>
                    <a:pt x="2831" y="251"/>
                  </a:lnTo>
                  <a:lnTo>
                    <a:pt x="2454" y="0"/>
                  </a:lnTo>
                  <a:lnTo>
                    <a:pt x="2021" y="0"/>
                  </a:lnTo>
                  <a:lnTo>
                    <a:pt x="1621" y="194"/>
                  </a:lnTo>
                  <a:lnTo>
                    <a:pt x="1233" y="126"/>
                  </a:lnTo>
                  <a:lnTo>
                    <a:pt x="948" y="411"/>
                  </a:lnTo>
                  <a:lnTo>
                    <a:pt x="765" y="879"/>
                  </a:lnTo>
                  <a:lnTo>
                    <a:pt x="366" y="1507"/>
                  </a:lnTo>
                  <a:lnTo>
                    <a:pt x="1" y="1678"/>
                  </a:lnTo>
                  <a:lnTo>
                    <a:pt x="389" y="2009"/>
                  </a:lnTo>
                  <a:lnTo>
                    <a:pt x="708" y="2716"/>
                  </a:lnTo>
                  <a:lnTo>
                    <a:pt x="1576" y="2693"/>
                  </a:lnTo>
                  <a:lnTo>
                    <a:pt x="1758" y="2477"/>
                  </a:lnTo>
                  <a:lnTo>
                    <a:pt x="2021" y="2465"/>
                  </a:lnTo>
                  <a:lnTo>
                    <a:pt x="2317" y="2682"/>
                  </a:lnTo>
                  <a:lnTo>
                    <a:pt x="2568" y="2693"/>
                  </a:lnTo>
                  <a:lnTo>
                    <a:pt x="2831" y="2534"/>
                  </a:lnTo>
                  <a:lnTo>
                    <a:pt x="2991" y="2796"/>
                  </a:lnTo>
                  <a:lnTo>
                    <a:pt x="2648" y="3002"/>
                  </a:lnTo>
                  <a:lnTo>
                    <a:pt x="2306" y="2990"/>
                  </a:lnTo>
                  <a:lnTo>
                    <a:pt x="1964" y="2796"/>
                  </a:lnTo>
                  <a:lnTo>
                    <a:pt x="1667" y="3002"/>
                  </a:lnTo>
                  <a:lnTo>
                    <a:pt x="1519" y="3002"/>
                  </a:lnTo>
                  <a:lnTo>
                    <a:pt x="1325" y="3139"/>
                  </a:lnTo>
                  <a:lnTo>
                    <a:pt x="606" y="3116"/>
                  </a:lnTo>
                  <a:lnTo>
                    <a:pt x="720" y="3812"/>
                  </a:lnTo>
                  <a:lnTo>
                    <a:pt x="1142" y="3664"/>
                  </a:lnTo>
                  <a:lnTo>
                    <a:pt x="1404" y="3686"/>
                  </a:lnTo>
                  <a:lnTo>
                    <a:pt x="1621" y="3584"/>
                  </a:lnTo>
                  <a:lnTo>
                    <a:pt x="3082" y="3629"/>
                  </a:lnTo>
                  <a:lnTo>
                    <a:pt x="3470" y="3641"/>
                  </a:lnTo>
                  <a:lnTo>
                    <a:pt x="4041" y="3858"/>
                  </a:lnTo>
                  <a:lnTo>
                    <a:pt x="4223" y="3846"/>
                  </a:lnTo>
                  <a:lnTo>
                    <a:pt x="4280" y="3743"/>
                  </a:lnTo>
                  <a:lnTo>
                    <a:pt x="4714" y="3812"/>
                  </a:lnTo>
                  <a:lnTo>
                    <a:pt x="4828" y="3755"/>
                  </a:lnTo>
                  <a:lnTo>
                    <a:pt x="4874" y="3470"/>
                  </a:lnTo>
                  <a:lnTo>
                    <a:pt x="4817" y="3139"/>
                  </a:lnTo>
                  <a:lnTo>
                    <a:pt x="4509" y="2876"/>
                  </a:lnTo>
                  <a:lnTo>
                    <a:pt x="4360" y="235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3" name="Google Shape;3323;p38"/>
            <p:cNvSpPr/>
            <p:nvPr/>
          </p:nvSpPr>
          <p:spPr>
            <a:xfrm>
              <a:off x="3456650" y="2884150"/>
              <a:ext cx="60500" cy="74200"/>
            </a:xfrm>
            <a:custGeom>
              <a:avLst/>
              <a:gdLst/>
              <a:ahLst/>
              <a:cxnLst/>
              <a:rect l="l" t="t" r="r" b="b"/>
              <a:pathLst>
                <a:path w="2420" h="2968" extrusionOk="0">
                  <a:moveTo>
                    <a:pt x="2419" y="1496"/>
                  </a:moveTo>
                  <a:lnTo>
                    <a:pt x="2203" y="1541"/>
                  </a:lnTo>
                  <a:lnTo>
                    <a:pt x="2203" y="1210"/>
                  </a:lnTo>
                  <a:lnTo>
                    <a:pt x="2077" y="971"/>
                  </a:lnTo>
                  <a:lnTo>
                    <a:pt x="2100" y="708"/>
                  </a:lnTo>
                  <a:lnTo>
                    <a:pt x="1929" y="320"/>
                  </a:lnTo>
                  <a:lnTo>
                    <a:pt x="1712" y="1"/>
                  </a:lnTo>
                  <a:lnTo>
                    <a:pt x="1073" y="1"/>
                  </a:lnTo>
                  <a:lnTo>
                    <a:pt x="890" y="172"/>
                  </a:lnTo>
                  <a:lnTo>
                    <a:pt x="673" y="195"/>
                  </a:lnTo>
                  <a:lnTo>
                    <a:pt x="536" y="400"/>
                  </a:lnTo>
                  <a:lnTo>
                    <a:pt x="434" y="640"/>
                  </a:lnTo>
                  <a:lnTo>
                    <a:pt x="0" y="1039"/>
                  </a:lnTo>
                  <a:lnTo>
                    <a:pt x="103" y="1712"/>
                  </a:lnTo>
                  <a:lnTo>
                    <a:pt x="228" y="2032"/>
                  </a:lnTo>
                  <a:lnTo>
                    <a:pt x="650" y="2534"/>
                  </a:lnTo>
                  <a:lnTo>
                    <a:pt x="1233" y="2888"/>
                  </a:lnTo>
                  <a:lnTo>
                    <a:pt x="1449" y="2968"/>
                  </a:lnTo>
                  <a:lnTo>
                    <a:pt x="1632" y="2682"/>
                  </a:lnTo>
                  <a:lnTo>
                    <a:pt x="1678" y="2409"/>
                  </a:lnTo>
                  <a:lnTo>
                    <a:pt x="2043" y="191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4" name="Google Shape;3324;p38"/>
            <p:cNvSpPr/>
            <p:nvPr/>
          </p:nvSpPr>
          <p:spPr>
            <a:xfrm>
              <a:off x="1930550" y="2784875"/>
              <a:ext cx="47375" cy="28825"/>
            </a:xfrm>
            <a:custGeom>
              <a:avLst/>
              <a:gdLst/>
              <a:ahLst/>
              <a:cxnLst/>
              <a:rect l="l" t="t" r="r" b="b"/>
              <a:pathLst>
                <a:path w="1895" h="1153" extrusionOk="0">
                  <a:moveTo>
                    <a:pt x="1803" y="947"/>
                  </a:moveTo>
                  <a:lnTo>
                    <a:pt x="1895" y="582"/>
                  </a:lnTo>
                  <a:lnTo>
                    <a:pt x="1792" y="491"/>
                  </a:lnTo>
                  <a:lnTo>
                    <a:pt x="1632" y="411"/>
                  </a:lnTo>
                  <a:lnTo>
                    <a:pt x="1278" y="525"/>
                  </a:lnTo>
                  <a:lnTo>
                    <a:pt x="1267" y="400"/>
                  </a:lnTo>
                  <a:lnTo>
                    <a:pt x="1027" y="263"/>
                  </a:lnTo>
                  <a:lnTo>
                    <a:pt x="879" y="69"/>
                  </a:lnTo>
                  <a:lnTo>
                    <a:pt x="662" y="0"/>
                  </a:lnTo>
                  <a:lnTo>
                    <a:pt x="457" y="57"/>
                  </a:lnTo>
                  <a:lnTo>
                    <a:pt x="491" y="160"/>
                  </a:lnTo>
                  <a:lnTo>
                    <a:pt x="331" y="263"/>
                  </a:lnTo>
                  <a:lnTo>
                    <a:pt x="34" y="491"/>
                  </a:lnTo>
                  <a:lnTo>
                    <a:pt x="0" y="628"/>
                  </a:lnTo>
                  <a:lnTo>
                    <a:pt x="206" y="810"/>
                  </a:lnTo>
                  <a:lnTo>
                    <a:pt x="651" y="867"/>
                  </a:lnTo>
                  <a:lnTo>
                    <a:pt x="959" y="1061"/>
                  </a:lnTo>
                  <a:lnTo>
                    <a:pt x="1233" y="1141"/>
                  </a:lnTo>
                  <a:lnTo>
                    <a:pt x="1701" y="115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5" name="Google Shape;3325;p38"/>
            <p:cNvSpPr/>
            <p:nvPr/>
          </p:nvSpPr>
          <p:spPr>
            <a:xfrm>
              <a:off x="4057500" y="2067050"/>
              <a:ext cx="81050" cy="86175"/>
            </a:xfrm>
            <a:custGeom>
              <a:avLst/>
              <a:gdLst/>
              <a:ahLst/>
              <a:cxnLst/>
              <a:rect l="l" t="t" r="r" b="b"/>
              <a:pathLst>
                <a:path w="3242" h="3447" extrusionOk="0">
                  <a:moveTo>
                    <a:pt x="1974" y="867"/>
                  </a:moveTo>
                  <a:lnTo>
                    <a:pt x="1518" y="651"/>
                  </a:lnTo>
                  <a:lnTo>
                    <a:pt x="1404" y="388"/>
                  </a:lnTo>
                  <a:lnTo>
                    <a:pt x="993" y="23"/>
                  </a:lnTo>
                  <a:lnTo>
                    <a:pt x="536" y="0"/>
                  </a:lnTo>
                  <a:lnTo>
                    <a:pt x="0" y="228"/>
                  </a:lnTo>
                  <a:lnTo>
                    <a:pt x="0" y="228"/>
                  </a:lnTo>
                  <a:lnTo>
                    <a:pt x="217" y="571"/>
                  </a:lnTo>
                  <a:lnTo>
                    <a:pt x="457" y="822"/>
                  </a:lnTo>
                  <a:lnTo>
                    <a:pt x="217" y="1153"/>
                  </a:lnTo>
                  <a:lnTo>
                    <a:pt x="217" y="1153"/>
                  </a:lnTo>
                  <a:lnTo>
                    <a:pt x="479" y="1153"/>
                  </a:lnTo>
                  <a:lnTo>
                    <a:pt x="331" y="1541"/>
                  </a:lnTo>
                  <a:lnTo>
                    <a:pt x="719" y="1872"/>
                  </a:lnTo>
                  <a:lnTo>
                    <a:pt x="651" y="2283"/>
                  </a:lnTo>
                  <a:lnTo>
                    <a:pt x="479" y="2328"/>
                  </a:lnTo>
                  <a:lnTo>
                    <a:pt x="685" y="2477"/>
                  </a:lnTo>
                  <a:lnTo>
                    <a:pt x="799" y="2591"/>
                  </a:lnTo>
                  <a:lnTo>
                    <a:pt x="1061" y="2693"/>
                  </a:lnTo>
                  <a:lnTo>
                    <a:pt x="1347" y="2865"/>
                  </a:lnTo>
                  <a:lnTo>
                    <a:pt x="1290" y="2956"/>
                  </a:lnTo>
                  <a:lnTo>
                    <a:pt x="1461" y="2876"/>
                  </a:lnTo>
                  <a:lnTo>
                    <a:pt x="1529" y="2591"/>
                  </a:lnTo>
                  <a:lnTo>
                    <a:pt x="1655" y="2534"/>
                  </a:lnTo>
                  <a:lnTo>
                    <a:pt x="1769" y="2671"/>
                  </a:lnTo>
                  <a:lnTo>
                    <a:pt x="1917" y="2728"/>
                  </a:lnTo>
                  <a:lnTo>
                    <a:pt x="2031" y="2865"/>
                  </a:lnTo>
                  <a:lnTo>
                    <a:pt x="2146" y="2910"/>
                  </a:lnTo>
                  <a:lnTo>
                    <a:pt x="2305" y="3070"/>
                  </a:lnTo>
                  <a:lnTo>
                    <a:pt x="2419" y="3070"/>
                  </a:lnTo>
                  <a:lnTo>
                    <a:pt x="2340" y="3275"/>
                  </a:lnTo>
                  <a:lnTo>
                    <a:pt x="2271" y="3378"/>
                  </a:lnTo>
                  <a:lnTo>
                    <a:pt x="2305" y="3447"/>
                  </a:lnTo>
                  <a:lnTo>
                    <a:pt x="2545" y="3389"/>
                  </a:lnTo>
                  <a:lnTo>
                    <a:pt x="2887" y="3378"/>
                  </a:lnTo>
                  <a:lnTo>
                    <a:pt x="2990" y="3253"/>
                  </a:lnTo>
                  <a:lnTo>
                    <a:pt x="2899" y="3150"/>
                  </a:lnTo>
                  <a:lnTo>
                    <a:pt x="3001" y="2865"/>
                  </a:lnTo>
                  <a:lnTo>
                    <a:pt x="3241" y="2591"/>
                  </a:lnTo>
                  <a:lnTo>
                    <a:pt x="2842" y="2225"/>
                  </a:lnTo>
                  <a:lnTo>
                    <a:pt x="2739" y="1894"/>
                  </a:lnTo>
                  <a:lnTo>
                    <a:pt x="2899" y="1700"/>
                  </a:lnTo>
                  <a:lnTo>
                    <a:pt x="2762" y="1552"/>
                  </a:lnTo>
                  <a:lnTo>
                    <a:pt x="2910" y="1392"/>
                  </a:lnTo>
                  <a:lnTo>
                    <a:pt x="2716" y="1301"/>
                  </a:lnTo>
                  <a:lnTo>
                    <a:pt x="2511" y="1484"/>
                  </a:lnTo>
                  <a:lnTo>
                    <a:pt x="2077" y="122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6" name="Google Shape;3326;p38"/>
            <p:cNvSpPr/>
            <p:nvPr/>
          </p:nvSpPr>
          <p:spPr>
            <a:xfrm>
              <a:off x="2559075" y="2975175"/>
              <a:ext cx="82750" cy="95875"/>
            </a:xfrm>
            <a:custGeom>
              <a:avLst/>
              <a:gdLst/>
              <a:ahLst/>
              <a:cxnLst/>
              <a:rect l="l" t="t" r="r" b="b"/>
              <a:pathLst>
                <a:path w="3310" h="3835" extrusionOk="0">
                  <a:moveTo>
                    <a:pt x="2454" y="0"/>
                  </a:moveTo>
                  <a:lnTo>
                    <a:pt x="1803" y="80"/>
                  </a:lnTo>
                  <a:lnTo>
                    <a:pt x="1712" y="240"/>
                  </a:lnTo>
                  <a:lnTo>
                    <a:pt x="753" y="57"/>
                  </a:lnTo>
                  <a:lnTo>
                    <a:pt x="616" y="879"/>
                  </a:lnTo>
                  <a:lnTo>
                    <a:pt x="114" y="1107"/>
                  </a:lnTo>
                  <a:lnTo>
                    <a:pt x="160" y="1324"/>
                  </a:lnTo>
                  <a:lnTo>
                    <a:pt x="0" y="1792"/>
                  </a:lnTo>
                  <a:lnTo>
                    <a:pt x="343" y="2442"/>
                  </a:lnTo>
                  <a:lnTo>
                    <a:pt x="594" y="2465"/>
                  </a:lnTo>
                  <a:lnTo>
                    <a:pt x="696" y="2956"/>
                  </a:lnTo>
                  <a:lnTo>
                    <a:pt x="1164" y="3755"/>
                  </a:lnTo>
                  <a:lnTo>
                    <a:pt x="1609" y="3835"/>
                  </a:lnTo>
                  <a:lnTo>
                    <a:pt x="1678" y="3641"/>
                  </a:lnTo>
                  <a:lnTo>
                    <a:pt x="1552" y="3458"/>
                  </a:lnTo>
                  <a:lnTo>
                    <a:pt x="1621" y="3207"/>
                  </a:lnTo>
                  <a:lnTo>
                    <a:pt x="1952" y="3287"/>
                  </a:lnTo>
                  <a:lnTo>
                    <a:pt x="2340" y="3184"/>
                  </a:lnTo>
                  <a:lnTo>
                    <a:pt x="2796" y="3389"/>
                  </a:lnTo>
                  <a:lnTo>
                    <a:pt x="2990" y="3001"/>
                  </a:lnTo>
                  <a:lnTo>
                    <a:pt x="3082" y="2591"/>
                  </a:lnTo>
                  <a:lnTo>
                    <a:pt x="3218" y="2191"/>
                  </a:lnTo>
                  <a:lnTo>
                    <a:pt x="2922" y="1666"/>
                  </a:lnTo>
                  <a:lnTo>
                    <a:pt x="2865" y="1039"/>
                  </a:lnTo>
                  <a:lnTo>
                    <a:pt x="3310" y="25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7" name="Google Shape;3327;p38"/>
            <p:cNvSpPr/>
            <p:nvPr/>
          </p:nvSpPr>
          <p:spPr>
            <a:xfrm>
              <a:off x="4018125" y="1991425"/>
              <a:ext cx="98150" cy="40250"/>
            </a:xfrm>
            <a:custGeom>
              <a:avLst/>
              <a:gdLst/>
              <a:ahLst/>
              <a:cxnLst/>
              <a:rect l="l" t="t" r="r" b="b"/>
              <a:pathLst>
                <a:path w="3926" h="1610" extrusionOk="0">
                  <a:moveTo>
                    <a:pt x="3926" y="423"/>
                  </a:moveTo>
                  <a:lnTo>
                    <a:pt x="3218" y="92"/>
                  </a:lnTo>
                  <a:lnTo>
                    <a:pt x="2739" y="206"/>
                  </a:lnTo>
                  <a:lnTo>
                    <a:pt x="2397" y="126"/>
                  </a:lnTo>
                  <a:lnTo>
                    <a:pt x="1997" y="309"/>
                  </a:lnTo>
                  <a:lnTo>
                    <a:pt x="1609" y="1"/>
                  </a:lnTo>
                  <a:lnTo>
                    <a:pt x="1335" y="126"/>
                  </a:lnTo>
                  <a:lnTo>
                    <a:pt x="1290" y="69"/>
                  </a:lnTo>
                  <a:lnTo>
                    <a:pt x="1084" y="69"/>
                  </a:lnTo>
                  <a:lnTo>
                    <a:pt x="993" y="229"/>
                  </a:lnTo>
                  <a:lnTo>
                    <a:pt x="845" y="275"/>
                  </a:lnTo>
                  <a:lnTo>
                    <a:pt x="810" y="469"/>
                  </a:lnTo>
                  <a:lnTo>
                    <a:pt x="685" y="514"/>
                  </a:lnTo>
                  <a:lnTo>
                    <a:pt x="662" y="594"/>
                  </a:lnTo>
                  <a:lnTo>
                    <a:pt x="445" y="686"/>
                  </a:lnTo>
                  <a:lnTo>
                    <a:pt x="126" y="674"/>
                  </a:lnTo>
                  <a:lnTo>
                    <a:pt x="46" y="868"/>
                  </a:lnTo>
                  <a:lnTo>
                    <a:pt x="0" y="982"/>
                  </a:lnTo>
                  <a:lnTo>
                    <a:pt x="103" y="1279"/>
                  </a:lnTo>
                  <a:lnTo>
                    <a:pt x="468" y="1507"/>
                  </a:lnTo>
                  <a:lnTo>
                    <a:pt x="742" y="1610"/>
                  </a:lnTo>
                  <a:lnTo>
                    <a:pt x="1324" y="1496"/>
                  </a:lnTo>
                  <a:lnTo>
                    <a:pt x="1370" y="1325"/>
                  </a:lnTo>
                  <a:lnTo>
                    <a:pt x="1644" y="1302"/>
                  </a:lnTo>
                  <a:lnTo>
                    <a:pt x="1963" y="1153"/>
                  </a:lnTo>
                  <a:lnTo>
                    <a:pt x="2054" y="1211"/>
                  </a:lnTo>
                  <a:lnTo>
                    <a:pt x="2363" y="1108"/>
                  </a:lnTo>
                  <a:lnTo>
                    <a:pt x="2511" y="902"/>
                  </a:lnTo>
                  <a:lnTo>
                    <a:pt x="2739" y="845"/>
                  </a:lnTo>
                  <a:lnTo>
                    <a:pt x="3515" y="1108"/>
                  </a:lnTo>
                  <a:lnTo>
                    <a:pt x="3664" y="1028"/>
                  </a:lnTo>
                  <a:lnTo>
                    <a:pt x="3766" y="6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8" name="Google Shape;3328;p38"/>
            <p:cNvSpPr/>
            <p:nvPr/>
          </p:nvSpPr>
          <p:spPr>
            <a:xfrm>
              <a:off x="3965900" y="2051625"/>
              <a:ext cx="50525" cy="31125"/>
            </a:xfrm>
            <a:custGeom>
              <a:avLst/>
              <a:gdLst/>
              <a:ahLst/>
              <a:cxnLst/>
              <a:rect l="l" t="t" r="r" b="b"/>
              <a:pathLst>
                <a:path w="2021" h="1245" extrusionOk="0">
                  <a:moveTo>
                    <a:pt x="2021" y="320"/>
                  </a:moveTo>
                  <a:lnTo>
                    <a:pt x="1850" y="12"/>
                  </a:lnTo>
                  <a:lnTo>
                    <a:pt x="1735" y="1"/>
                  </a:lnTo>
                  <a:lnTo>
                    <a:pt x="1598" y="161"/>
                  </a:lnTo>
                  <a:lnTo>
                    <a:pt x="994" y="172"/>
                  </a:lnTo>
                  <a:lnTo>
                    <a:pt x="651" y="366"/>
                  </a:lnTo>
                  <a:lnTo>
                    <a:pt x="46" y="320"/>
                  </a:lnTo>
                  <a:lnTo>
                    <a:pt x="1" y="743"/>
                  </a:lnTo>
                  <a:lnTo>
                    <a:pt x="206" y="1131"/>
                  </a:lnTo>
                  <a:lnTo>
                    <a:pt x="46" y="1199"/>
                  </a:lnTo>
                  <a:lnTo>
                    <a:pt x="549" y="1222"/>
                  </a:lnTo>
                  <a:lnTo>
                    <a:pt x="663" y="1085"/>
                  </a:lnTo>
                  <a:lnTo>
                    <a:pt x="914" y="1222"/>
                  </a:lnTo>
                  <a:lnTo>
                    <a:pt x="1199" y="1245"/>
                  </a:lnTo>
                  <a:lnTo>
                    <a:pt x="1176" y="1005"/>
                  </a:lnTo>
                  <a:lnTo>
                    <a:pt x="1416" y="914"/>
                  </a:lnTo>
                  <a:lnTo>
                    <a:pt x="1462" y="56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9" name="Google Shape;3329;p38"/>
            <p:cNvSpPr/>
            <p:nvPr/>
          </p:nvSpPr>
          <p:spPr>
            <a:xfrm>
              <a:off x="3899725" y="1585450"/>
              <a:ext cx="181750" cy="280475"/>
            </a:xfrm>
            <a:custGeom>
              <a:avLst/>
              <a:gdLst/>
              <a:ahLst/>
              <a:cxnLst/>
              <a:rect l="l" t="t" r="r" b="b"/>
              <a:pathLst>
                <a:path w="7270" h="11219" extrusionOk="0">
                  <a:moveTo>
                    <a:pt x="7270" y="2431"/>
                  </a:moveTo>
                  <a:lnTo>
                    <a:pt x="7007" y="2112"/>
                  </a:lnTo>
                  <a:lnTo>
                    <a:pt x="6756" y="913"/>
                  </a:lnTo>
                  <a:lnTo>
                    <a:pt x="5729" y="388"/>
                  </a:lnTo>
                  <a:lnTo>
                    <a:pt x="4885" y="0"/>
                  </a:lnTo>
                  <a:lnTo>
                    <a:pt x="4531" y="46"/>
                  </a:lnTo>
                  <a:lnTo>
                    <a:pt x="4531" y="548"/>
                  </a:lnTo>
                  <a:lnTo>
                    <a:pt x="3401" y="423"/>
                  </a:lnTo>
                  <a:lnTo>
                    <a:pt x="3321" y="856"/>
                  </a:lnTo>
                  <a:lnTo>
                    <a:pt x="2750" y="845"/>
                  </a:lnTo>
                  <a:lnTo>
                    <a:pt x="2431" y="1404"/>
                  </a:lnTo>
                  <a:lnTo>
                    <a:pt x="1952" y="2271"/>
                  </a:lnTo>
                  <a:lnTo>
                    <a:pt x="1141" y="3401"/>
                  </a:lnTo>
                  <a:lnTo>
                    <a:pt x="1392" y="3675"/>
                  </a:lnTo>
                  <a:lnTo>
                    <a:pt x="1210" y="3983"/>
                  </a:lnTo>
                  <a:lnTo>
                    <a:pt x="594" y="3972"/>
                  </a:lnTo>
                  <a:lnTo>
                    <a:pt x="263" y="4725"/>
                  </a:lnTo>
                  <a:lnTo>
                    <a:pt x="411" y="5809"/>
                  </a:lnTo>
                  <a:lnTo>
                    <a:pt x="856" y="6220"/>
                  </a:lnTo>
                  <a:lnTo>
                    <a:pt x="719" y="7213"/>
                  </a:lnTo>
                  <a:lnTo>
                    <a:pt x="240" y="7783"/>
                  </a:lnTo>
                  <a:lnTo>
                    <a:pt x="0" y="8251"/>
                  </a:lnTo>
                  <a:lnTo>
                    <a:pt x="594" y="9450"/>
                  </a:lnTo>
                  <a:lnTo>
                    <a:pt x="1221" y="10408"/>
                  </a:lnTo>
                  <a:lnTo>
                    <a:pt x="1507" y="11218"/>
                  </a:lnTo>
                  <a:lnTo>
                    <a:pt x="2260" y="11173"/>
                  </a:lnTo>
                  <a:lnTo>
                    <a:pt x="2579" y="10500"/>
                  </a:lnTo>
                  <a:lnTo>
                    <a:pt x="3390" y="10579"/>
                  </a:lnTo>
                  <a:lnTo>
                    <a:pt x="3675" y="9792"/>
                  </a:lnTo>
                  <a:lnTo>
                    <a:pt x="3766" y="8365"/>
                  </a:lnTo>
                  <a:lnTo>
                    <a:pt x="4417" y="8183"/>
                  </a:lnTo>
                  <a:lnTo>
                    <a:pt x="4885" y="7236"/>
                  </a:lnTo>
                  <a:lnTo>
                    <a:pt x="4200" y="6768"/>
                  </a:lnTo>
                  <a:lnTo>
                    <a:pt x="3686" y="6197"/>
                  </a:lnTo>
                  <a:lnTo>
                    <a:pt x="3994" y="5045"/>
                  </a:lnTo>
                  <a:lnTo>
                    <a:pt x="5090" y="4337"/>
                  </a:lnTo>
                  <a:lnTo>
                    <a:pt x="5957" y="3698"/>
                  </a:lnTo>
                  <a:lnTo>
                    <a:pt x="5786" y="3196"/>
                  </a:lnTo>
                  <a:lnTo>
                    <a:pt x="6277" y="264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0" name="Google Shape;3330;p38"/>
            <p:cNvSpPr/>
            <p:nvPr/>
          </p:nvSpPr>
          <p:spPr>
            <a:xfrm>
              <a:off x="4317400" y="3694425"/>
              <a:ext cx="27125" cy="37100"/>
            </a:xfrm>
            <a:custGeom>
              <a:avLst/>
              <a:gdLst/>
              <a:ahLst/>
              <a:cxnLst/>
              <a:rect l="l" t="t" r="r" b="b"/>
              <a:pathLst>
                <a:path w="1085" h="1484" extrusionOk="0">
                  <a:moveTo>
                    <a:pt x="948" y="171"/>
                  </a:moveTo>
                  <a:lnTo>
                    <a:pt x="571" y="0"/>
                  </a:lnTo>
                  <a:lnTo>
                    <a:pt x="343" y="69"/>
                  </a:lnTo>
                  <a:lnTo>
                    <a:pt x="240" y="320"/>
                  </a:lnTo>
                  <a:lnTo>
                    <a:pt x="12" y="662"/>
                  </a:lnTo>
                  <a:lnTo>
                    <a:pt x="1" y="982"/>
                  </a:lnTo>
                  <a:lnTo>
                    <a:pt x="423" y="1484"/>
                  </a:lnTo>
                  <a:lnTo>
                    <a:pt x="891" y="1381"/>
                  </a:lnTo>
                  <a:lnTo>
                    <a:pt x="1085" y="982"/>
                  </a:lnTo>
                  <a:lnTo>
                    <a:pt x="1039" y="58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1" name="Google Shape;3331;p38"/>
            <p:cNvSpPr/>
            <p:nvPr/>
          </p:nvSpPr>
          <p:spPr>
            <a:xfrm>
              <a:off x="4398425" y="2266175"/>
              <a:ext cx="115875" cy="113000"/>
            </a:xfrm>
            <a:custGeom>
              <a:avLst/>
              <a:gdLst/>
              <a:ahLst/>
              <a:cxnLst/>
              <a:rect l="l" t="t" r="r" b="b"/>
              <a:pathLst>
                <a:path w="4635" h="4520" extrusionOk="0">
                  <a:moveTo>
                    <a:pt x="2420" y="3561"/>
                  </a:moveTo>
                  <a:lnTo>
                    <a:pt x="3984" y="2603"/>
                  </a:lnTo>
                  <a:lnTo>
                    <a:pt x="4120" y="1496"/>
                  </a:lnTo>
                  <a:lnTo>
                    <a:pt x="3949" y="822"/>
                  </a:lnTo>
                  <a:lnTo>
                    <a:pt x="4326" y="594"/>
                  </a:lnTo>
                  <a:lnTo>
                    <a:pt x="4634" y="1"/>
                  </a:lnTo>
                  <a:lnTo>
                    <a:pt x="3790" y="161"/>
                  </a:lnTo>
                  <a:lnTo>
                    <a:pt x="3390" y="138"/>
                  </a:lnTo>
                  <a:lnTo>
                    <a:pt x="2568" y="491"/>
                  </a:lnTo>
                  <a:lnTo>
                    <a:pt x="1964" y="491"/>
                  </a:lnTo>
                  <a:lnTo>
                    <a:pt x="1530" y="320"/>
                  </a:lnTo>
                  <a:lnTo>
                    <a:pt x="754" y="583"/>
                  </a:lnTo>
                  <a:lnTo>
                    <a:pt x="480" y="389"/>
                  </a:lnTo>
                  <a:lnTo>
                    <a:pt x="491" y="902"/>
                  </a:lnTo>
                  <a:lnTo>
                    <a:pt x="320" y="1119"/>
                  </a:lnTo>
                  <a:lnTo>
                    <a:pt x="149" y="1325"/>
                  </a:lnTo>
                  <a:lnTo>
                    <a:pt x="1" y="1690"/>
                  </a:lnTo>
                  <a:lnTo>
                    <a:pt x="160" y="2409"/>
                  </a:lnTo>
                  <a:lnTo>
                    <a:pt x="503" y="2443"/>
                  </a:lnTo>
                  <a:lnTo>
                    <a:pt x="674" y="2808"/>
                  </a:lnTo>
                  <a:lnTo>
                    <a:pt x="309" y="3151"/>
                  </a:lnTo>
                  <a:lnTo>
                    <a:pt x="172" y="3641"/>
                  </a:lnTo>
                  <a:lnTo>
                    <a:pt x="217" y="4018"/>
                  </a:lnTo>
                  <a:lnTo>
                    <a:pt x="138" y="4155"/>
                  </a:lnTo>
                  <a:lnTo>
                    <a:pt x="149" y="4155"/>
                  </a:lnTo>
                  <a:lnTo>
                    <a:pt x="1051" y="452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2" name="Google Shape;3332;p38"/>
            <p:cNvSpPr/>
            <p:nvPr/>
          </p:nvSpPr>
          <p:spPr>
            <a:xfrm>
              <a:off x="3990150" y="2580875"/>
              <a:ext cx="204875" cy="362650"/>
            </a:xfrm>
            <a:custGeom>
              <a:avLst/>
              <a:gdLst/>
              <a:ahLst/>
              <a:cxnLst/>
              <a:rect l="l" t="t" r="r" b="b"/>
              <a:pathLst>
                <a:path w="8195" h="14506" extrusionOk="0">
                  <a:moveTo>
                    <a:pt x="8035" y="3481"/>
                  </a:moveTo>
                  <a:lnTo>
                    <a:pt x="4840" y="1746"/>
                  </a:lnTo>
                  <a:lnTo>
                    <a:pt x="1656" y="0"/>
                  </a:lnTo>
                  <a:lnTo>
                    <a:pt x="891" y="503"/>
                  </a:lnTo>
                  <a:lnTo>
                    <a:pt x="1119" y="1918"/>
                  </a:lnTo>
                  <a:lnTo>
                    <a:pt x="1405" y="2146"/>
                  </a:lnTo>
                  <a:lnTo>
                    <a:pt x="1427" y="2443"/>
                  </a:lnTo>
                  <a:lnTo>
                    <a:pt x="1758" y="2751"/>
                  </a:lnTo>
                  <a:lnTo>
                    <a:pt x="1599" y="3139"/>
                  </a:lnTo>
                  <a:lnTo>
                    <a:pt x="1347" y="4976"/>
                  </a:lnTo>
                  <a:lnTo>
                    <a:pt x="1313" y="6163"/>
                  </a:lnTo>
                  <a:lnTo>
                    <a:pt x="332" y="7019"/>
                  </a:lnTo>
                  <a:lnTo>
                    <a:pt x="1" y="8217"/>
                  </a:lnTo>
                  <a:lnTo>
                    <a:pt x="343" y="8548"/>
                  </a:lnTo>
                  <a:lnTo>
                    <a:pt x="343" y="9130"/>
                  </a:lnTo>
                  <a:lnTo>
                    <a:pt x="857" y="9164"/>
                  </a:lnTo>
                  <a:lnTo>
                    <a:pt x="788" y="9575"/>
                  </a:lnTo>
                  <a:lnTo>
                    <a:pt x="1108" y="10157"/>
                  </a:lnTo>
                  <a:lnTo>
                    <a:pt x="1176" y="10762"/>
                  </a:lnTo>
                  <a:lnTo>
                    <a:pt x="1142" y="11367"/>
                  </a:lnTo>
                  <a:lnTo>
                    <a:pt x="1587" y="12200"/>
                  </a:lnTo>
                  <a:lnTo>
                    <a:pt x="1142" y="12189"/>
                  </a:lnTo>
                  <a:lnTo>
                    <a:pt x="914" y="12246"/>
                  </a:lnTo>
                  <a:lnTo>
                    <a:pt x="560" y="12154"/>
                  </a:lnTo>
                  <a:lnTo>
                    <a:pt x="389" y="12588"/>
                  </a:lnTo>
                  <a:lnTo>
                    <a:pt x="857" y="13113"/>
                  </a:lnTo>
                  <a:lnTo>
                    <a:pt x="1211" y="13273"/>
                  </a:lnTo>
                  <a:lnTo>
                    <a:pt x="1325" y="13638"/>
                  </a:lnTo>
                  <a:lnTo>
                    <a:pt x="1587" y="14266"/>
                  </a:lnTo>
                  <a:lnTo>
                    <a:pt x="1462" y="14505"/>
                  </a:lnTo>
                  <a:lnTo>
                    <a:pt x="2123" y="14448"/>
                  </a:lnTo>
                  <a:lnTo>
                    <a:pt x="2272" y="14209"/>
                  </a:lnTo>
                  <a:lnTo>
                    <a:pt x="2397" y="14243"/>
                  </a:lnTo>
                  <a:lnTo>
                    <a:pt x="2603" y="14437"/>
                  </a:lnTo>
                  <a:lnTo>
                    <a:pt x="3607" y="14094"/>
                  </a:lnTo>
                  <a:lnTo>
                    <a:pt x="3938" y="13741"/>
                  </a:lnTo>
                  <a:lnTo>
                    <a:pt x="4349" y="13421"/>
                  </a:lnTo>
                  <a:lnTo>
                    <a:pt x="4269" y="13102"/>
                  </a:lnTo>
                  <a:lnTo>
                    <a:pt x="4497" y="13010"/>
                  </a:lnTo>
                  <a:lnTo>
                    <a:pt x="5273" y="13067"/>
                  </a:lnTo>
                  <a:lnTo>
                    <a:pt x="6015" y="12657"/>
                  </a:lnTo>
                  <a:lnTo>
                    <a:pt x="6586" y="11652"/>
                  </a:lnTo>
                  <a:lnTo>
                    <a:pt x="6985" y="11298"/>
                  </a:lnTo>
                  <a:lnTo>
                    <a:pt x="7476" y="11139"/>
                  </a:lnTo>
                  <a:lnTo>
                    <a:pt x="7476" y="10910"/>
                  </a:lnTo>
                  <a:lnTo>
                    <a:pt x="7179" y="10659"/>
                  </a:lnTo>
                  <a:lnTo>
                    <a:pt x="7168" y="10134"/>
                  </a:lnTo>
                  <a:lnTo>
                    <a:pt x="6996" y="9769"/>
                  </a:lnTo>
                  <a:lnTo>
                    <a:pt x="6711" y="9826"/>
                  </a:lnTo>
                  <a:lnTo>
                    <a:pt x="6780" y="9484"/>
                  </a:lnTo>
                  <a:lnTo>
                    <a:pt x="6985" y="9119"/>
                  </a:lnTo>
                  <a:lnTo>
                    <a:pt x="6882" y="8731"/>
                  </a:lnTo>
                  <a:lnTo>
                    <a:pt x="7133" y="8457"/>
                  </a:lnTo>
                  <a:lnTo>
                    <a:pt x="6962" y="8251"/>
                  </a:lnTo>
                  <a:lnTo>
                    <a:pt x="7168" y="7692"/>
                  </a:lnTo>
                  <a:lnTo>
                    <a:pt x="7510" y="7019"/>
                  </a:lnTo>
                  <a:lnTo>
                    <a:pt x="8195" y="70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3" name="Google Shape;3333;p38"/>
            <p:cNvSpPr/>
            <p:nvPr/>
          </p:nvSpPr>
          <p:spPr>
            <a:xfrm>
              <a:off x="3720250" y="2862175"/>
              <a:ext cx="38550" cy="115300"/>
            </a:xfrm>
            <a:custGeom>
              <a:avLst/>
              <a:gdLst/>
              <a:ahLst/>
              <a:cxnLst/>
              <a:rect l="l" t="t" r="r" b="b"/>
              <a:pathLst>
                <a:path w="1542" h="4612" extrusionOk="0">
                  <a:moveTo>
                    <a:pt x="754" y="24"/>
                  </a:moveTo>
                  <a:lnTo>
                    <a:pt x="58" y="1"/>
                  </a:lnTo>
                  <a:lnTo>
                    <a:pt x="1" y="275"/>
                  </a:lnTo>
                  <a:lnTo>
                    <a:pt x="343" y="743"/>
                  </a:lnTo>
                  <a:lnTo>
                    <a:pt x="332" y="1405"/>
                  </a:lnTo>
                  <a:lnTo>
                    <a:pt x="412" y="2135"/>
                  </a:lnTo>
                  <a:lnTo>
                    <a:pt x="617" y="2454"/>
                  </a:lnTo>
                  <a:lnTo>
                    <a:pt x="446" y="3276"/>
                  </a:lnTo>
                  <a:lnTo>
                    <a:pt x="503" y="3733"/>
                  </a:lnTo>
                  <a:lnTo>
                    <a:pt x="720" y="4303"/>
                  </a:lnTo>
                  <a:lnTo>
                    <a:pt x="891" y="4611"/>
                  </a:lnTo>
                  <a:lnTo>
                    <a:pt x="1542" y="4429"/>
                  </a:lnTo>
                  <a:lnTo>
                    <a:pt x="1348" y="3801"/>
                  </a:lnTo>
                  <a:lnTo>
                    <a:pt x="1370" y="1713"/>
                  </a:lnTo>
                  <a:lnTo>
                    <a:pt x="1211" y="1530"/>
                  </a:lnTo>
                  <a:lnTo>
                    <a:pt x="1188" y="1085"/>
                  </a:lnTo>
                  <a:lnTo>
                    <a:pt x="902" y="765"/>
                  </a:lnTo>
                  <a:lnTo>
                    <a:pt x="663" y="49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4" name="Google Shape;3334;p38"/>
            <p:cNvSpPr/>
            <p:nvPr/>
          </p:nvSpPr>
          <p:spPr>
            <a:xfrm>
              <a:off x="5643225" y="2649050"/>
              <a:ext cx="173475" cy="334125"/>
            </a:xfrm>
            <a:custGeom>
              <a:avLst/>
              <a:gdLst/>
              <a:ahLst/>
              <a:cxnLst/>
              <a:rect l="l" t="t" r="r" b="b"/>
              <a:pathLst>
                <a:path w="6939" h="13365" extrusionOk="0">
                  <a:moveTo>
                    <a:pt x="6722" y="5581"/>
                  </a:moveTo>
                  <a:lnTo>
                    <a:pt x="6939" y="5159"/>
                  </a:lnTo>
                  <a:lnTo>
                    <a:pt x="6859" y="4395"/>
                  </a:lnTo>
                  <a:lnTo>
                    <a:pt x="6117" y="3607"/>
                  </a:lnTo>
                  <a:lnTo>
                    <a:pt x="5934" y="2706"/>
                  </a:lnTo>
                  <a:lnTo>
                    <a:pt x="5238" y="1964"/>
                  </a:lnTo>
                  <a:lnTo>
                    <a:pt x="4622" y="1907"/>
                  </a:lnTo>
                  <a:lnTo>
                    <a:pt x="4508" y="2226"/>
                  </a:lnTo>
                  <a:lnTo>
                    <a:pt x="4051" y="2249"/>
                  </a:lnTo>
                  <a:lnTo>
                    <a:pt x="3800" y="2078"/>
                  </a:lnTo>
                  <a:lnTo>
                    <a:pt x="3036" y="2626"/>
                  </a:lnTo>
                  <a:lnTo>
                    <a:pt x="2899" y="1815"/>
                  </a:lnTo>
                  <a:lnTo>
                    <a:pt x="2956" y="857"/>
                  </a:lnTo>
                  <a:lnTo>
                    <a:pt x="2408" y="811"/>
                  </a:lnTo>
                  <a:lnTo>
                    <a:pt x="2283" y="275"/>
                  </a:lnTo>
                  <a:lnTo>
                    <a:pt x="1917" y="1"/>
                  </a:lnTo>
                  <a:lnTo>
                    <a:pt x="1484" y="195"/>
                  </a:lnTo>
                  <a:lnTo>
                    <a:pt x="1084" y="594"/>
                  </a:lnTo>
                  <a:lnTo>
                    <a:pt x="525" y="640"/>
                  </a:lnTo>
                  <a:lnTo>
                    <a:pt x="320" y="1621"/>
                  </a:lnTo>
                  <a:lnTo>
                    <a:pt x="0" y="1781"/>
                  </a:lnTo>
                  <a:lnTo>
                    <a:pt x="502" y="2580"/>
                  </a:lnTo>
                  <a:lnTo>
                    <a:pt x="1084" y="3242"/>
                  </a:lnTo>
                  <a:lnTo>
                    <a:pt x="1495" y="3835"/>
                  </a:lnTo>
                  <a:lnTo>
                    <a:pt x="1301" y="4634"/>
                  </a:lnTo>
                  <a:lnTo>
                    <a:pt x="1061" y="4794"/>
                  </a:lnTo>
                  <a:lnTo>
                    <a:pt x="1301" y="5251"/>
                  </a:lnTo>
                  <a:lnTo>
                    <a:pt x="1895" y="5981"/>
                  </a:lnTo>
                  <a:lnTo>
                    <a:pt x="2043" y="6472"/>
                  </a:lnTo>
                  <a:lnTo>
                    <a:pt x="2066" y="6905"/>
                  </a:lnTo>
                  <a:lnTo>
                    <a:pt x="2465" y="7727"/>
                  </a:lnTo>
                  <a:lnTo>
                    <a:pt x="2100" y="8571"/>
                  </a:lnTo>
                  <a:lnTo>
                    <a:pt x="1780" y="9519"/>
                  </a:lnTo>
                  <a:lnTo>
                    <a:pt x="1598" y="10386"/>
                  </a:lnTo>
                  <a:lnTo>
                    <a:pt x="1552" y="10945"/>
                  </a:lnTo>
                  <a:lnTo>
                    <a:pt x="1723" y="11459"/>
                  </a:lnTo>
                  <a:lnTo>
                    <a:pt x="1826" y="10911"/>
                  </a:lnTo>
                  <a:lnTo>
                    <a:pt x="2237" y="11356"/>
                  </a:lnTo>
                  <a:lnTo>
                    <a:pt x="2693" y="11858"/>
                  </a:lnTo>
                  <a:lnTo>
                    <a:pt x="2853" y="12315"/>
                  </a:lnTo>
                  <a:lnTo>
                    <a:pt x="3195" y="12657"/>
                  </a:lnTo>
                  <a:lnTo>
                    <a:pt x="3321" y="12497"/>
                  </a:lnTo>
                  <a:lnTo>
                    <a:pt x="3994" y="12897"/>
                  </a:lnTo>
                  <a:lnTo>
                    <a:pt x="4086" y="13365"/>
                  </a:lnTo>
                  <a:lnTo>
                    <a:pt x="4611" y="13250"/>
                  </a:lnTo>
                  <a:lnTo>
                    <a:pt x="4850" y="12885"/>
                  </a:lnTo>
                  <a:lnTo>
                    <a:pt x="4405" y="12406"/>
                  </a:lnTo>
                  <a:lnTo>
                    <a:pt x="3926" y="12292"/>
                  </a:lnTo>
                  <a:lnTo>
                    <a:pt x="3458" y="11778"/>
                  </a:lnTo>
                  <a:lnTo>
                    <a:pt x="3253" y="11002"/>
                  </a:lnTo>
                  <a:lnTo>
                    <a:pt x="2887" y="10169"/>
                  </a:lnTo>
                  <a:lnTo>
                    <a:pt x="2351" y="10146"/>
                  </a:lnTo>
                  <a:lnTo>
                    <a:pt x="2260" y="9484"/>
                  </a:lnTo>
                  <a:lnTo>
                    <a:pt x="2454" y="8686"/>
                  </a:lnTo>
                  <a:lnTo>
                    <a:pt x="2773" y="7362"/>
                  </a:lnTo>
                  <a:lnTo>
                    <a:pt x="2739" y="6357"/>
                  </a:lnTo>
                  <a:lnTo>
                    <a:pt x="3435" y="6346"/>
                  </a:lnTo>
                  <a:lnTo>
                    <a:pt x="3401" y="7065"/>
                  </a:lnTo>
                  <a:lnTo>
                    <a:pt x="4063" y="7042"/>
                  </a:lnTo>
                  <a:lnTo>
                    <a:pt x="4827" y="7464"/>
                  </a:lnTo>
                  <a:lnTo>
                    <a:pt x="4519" y="6357"/>
                  </a:lnTo>
                  <a:lnTo>
                    <a:pt x="4953" y="5616"/>
                  </a:lnTo>
                  <a:lnTo>
                    <a:pt x="5969" y="543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5" name="Google Shape;3335;p38"/>
            <p:cNvSpPr/>
            <p:nvPr/>
          </p:nvSpPr>
          <p:spPr>
            <a:xfrm>
              <a:off x="4972475" y="2181450"/>
              <a:ext cx="151225" cy="96450"/>
            </a:xfrm>
            <a:custGeom>
              <a:avLst/>
              <a:gdLst/>
              <a:ahLst/>
              <a:cxnLst/>
              <a:rect l="l" t="t" r="r" b="b"/>
              <a:pathLst>
                <a:path w="6049" h="3858" extrusionOk="0">
                  <a:moveTo>
                    <a:pt x="2362" y="639"/>
                  </a:moveTo>
                  <a:lnTo>
                    <a:pt x="2066" y="674"/>
                  </a:lnTo>
                  <a:lnTo>
                    <a:pt x="1883" y="411"/>
                  </a:lnTo>
                  <a:lnTo>
                    <a:pt x="1906" y="0"/>
                  </a:lnTo>
                  <a:lnTo>
                    <a:pt x="993" y="217"/>
                  </a:lnTo>
                  <a:lnTo>
                    <a:pt x="924" y="788"/>
                  </a:lnTo>
                  <a:lnTo>
                    <a:pt x="708" y="1290"/>
                  </a:lnTo>
                  <a:lnTo>
                    <a:pt x="80" y="1244"/>
                  </a:lnTo>
                  <a:lnTo>
                    <a:pt x="0" y="1644"/>
                  </a:lnTo>
                  <a:lnTo>
                    <a:pt x="593" y="1872"/>
                  </a:lnTo>
                  <a:lnTo>
                    <a:pt x="936" y="2545"/>
                  </a:lnTo>
                  <a:lnTo>
                    <a:pt x="753" y="3481"/>
                  </a:lnTo>
                  <a:lnTo>
                    <a:pt x="1016" y="3595"/>
                  </a:lnTo>
                  <a:lnTo>
                    <a:pt x="1484" y="3298"/>
                  </a:lnTo>
                  <a:lnTo>
                    <a:pt x="1780" y="3481"/>
                  </a:lnTo>
                  <a:lnTo>
                    <a:pt x="1906" y="3059"/>
                  </a:lnTo>
                  <a:lnTo>
                    <a:pt x="2362" y="3070"/>
                  </a:lnTo>
                  <a:lnTo>
                    <a:pt x="2454" y="2945"/>
                  </a:lnTo>
                  <a:lnTo>
                    <a:pt x="2419" y="2568"/>
                  </a:lnTo>
                  <a:lnTo>
                    <a:pt x="2670" y="2237"/>
                  </a:lnTo>
                  <a:lnTo>
                    <a:pt x="3127" y="2454"/>
                  </a:lnTo>
                  <a:lnTo>
                    <a:pt x="3127" y="2739"/>
                  </a:lnTo>
                  <a:lnTo>
                    <a:pt x="3355" y="2785"/>
                  </a:lnTo>
                  <a:lnTo>
                    <a:pt x="3492" y="3550"/>
                  </a:lnTo>
                  <a:lnTo>
                    <a:pt x="3869" y="3858"/>
                  </a:lnTo>
                  <a:lnTo>
                    <a:pt x="4074" y="3664"/>
                  </a:lnTo>
                  <a:lnTo>
                    <a:pt x="4371" y="3572"/>
                  </a:lnTo>
                  <a:lnTo>
                    <a:pt x="4736" y="3150"/>
                  </a:lnTo>
                  <a:lnTo>
                    <a:pt x="5272" y="3230"/>
                  </a:lnTo>
                  <a:lnTo>
                    <a:pt x="6048" y="3230"/>
                  </a:lnTo>
                  <a:lnTo>
                    <a:pt x="5786" y="2694"/>
                  </a:lnTo>
                  <a:lnTo>
                    <a:pt x="5706" y="2340"/>
                  </a:lnTo>
                  <a:lnTo>
                    <a:pt x="5204" y="2146"/>
                  </a:lnTo>
                  <a:lnTo>
                    <a:pt x="4976" y="2226"/>
                  </a:lnTo>
                  <a:lnTo>
                    <a:pt x="4553" y="1381"/>
                  </a:lnTo>
                  <a:lnTo>
                    <a:pt x="3195" y="1518"/>
                  </a:lnTo>
                  <a:lnTo>
                    <a:pt x="2180" y="1233"/>
                  </a:lnTo>
                  <a:lnTo>
                    <a:pt x="1415" y="1301"/>
                  </a:lnTo>
                  <a:lnTo>
                    <a:pt x="1324" y="776"/>
                  </a:lnTo>
                  <a:lnTo>
                    <a:pt x="2168" y="92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6" name="Google Shape;3336;p38"/>
            <p:cNvSpPr/>
            <p:nvPr/>
          </p:nvSpPr>
          <p:spPr>
            <a:xfrm>
              <a:off x="4682025" y="2141800"/>
              <a:ext cx="283625" cy="169775"/>
            </a:xfrm>
            <a:custGeom>
              <a:avLst/>
              <a:gdLst/>
              <a:ahLst/>
              <a:cxnLst/>
              <a:rect l="l" t="t" r="r" b="b"/>
              <a:pathLst>
                <a:path w="11345" h="6791" extrusionOk="0">
                  <a:moveTo>
                    <a:pt x="11344" y="4873"/>
                  </a:moveTo>
                  <a:lnTo>
                    <a:pt x="11230" y="4302"/>
                  </a:lnTo>
                  <a:lnTo>
                    <a:pt x="10134" y="3914"/>
                  </a:lnTo>
                  <a:lnTo>
                    <a:pt x="9244" y="3458"/>
                  </a:lnTo>
                  <a:lnTo>
                    <a:pt x="8651" y="3024"/>
                  </a:lnTo>
                  <a:lnTo>
                    <a:pt x="7647" y="2397"/>
                  </a:lnTo>
                  <a:lnTo>
                    <a:pt x="7030" y="1484"/>
                  </a:lnTo>
                  <a:lnTo>
                    <a:pt x="6745" y="1312"/>
                  </a:lnTo>
                  <a:lnTo>
                    <a:pt x="5969" y="1358"/>
                  </a:lnTo>
                  <a:lnTo>
                    <a:pt x="5638" y="1176"/>
                  </a:lnTo>
                  <a:lnTo>
                    <a:pt x="5364" y="479"/>
                  </a:lnTo>
                  <a:lnTo>
                    <a:pt x="4257" y="0"/>
                  </a:lnTo>
                  <a:lnTo>
                    <a:pt x="3778" y="514"/>
                  </a:lnTo>
                  <a:lnTo>
                    <a:pt x="3241" y="833"/>
                  </a:lnTo>
                  <a:lnTo>
                    <a:pt x="3470" y="1278"/>
                  </a:lnTo>
                  <a:lnTo>
                    <a:pt x="2637" y="1290"/>
                  </a:lnTo>
                  <a:lnTo>
                    <a:pt x="2283" y="1335"/>
                  </a:lnTo>
                  <a:lnTo>
                    <a:pt x="1587" y="628"/>
                  </a:lnTo>
                  <a:lnTo>
                    <a:pt x="1039" y="388"/>
                  </a:lnTo>
                  <a:lnTo>
                    <a:pt x="263" y="571"/>
                  </a:lnTo>
                  <a:lnTo>
                    <a:pt x="0" y="856"/>
                  </a:lnTo>
                  <a:lnTo>
                    <a:pt x="354" y="1427"/>
                  </a:lnTo>
                  <a:lnTo>
                    <a:pt x="286" y="788"/>
                  </a:lnTo>
                  <a:lnTo>
                    <a:pt x="822" y="559"/>
                  </a:lnTo>
                  <a:lnTo>
                    <a:pt x="1164" y="1073"/>
                  </a:lnTo>
                  <a:lnTo>
                    <a:pt x="1815" y="1598"/>
                  </a:lnTo>
                  <a:lnTo>
                    <a:pt x="1244" y="1883"/>
                  </a:lnTo>
                  <a:lnTo>
                    <a:pt x="491" y="1678"/>
                  </a:lnTo>
                  <a:lnTo>
                    <a:pt x="503" y="2419"/>
                  </a:lnTo>
                  <a:lnTo>
                    <a:pt x="1005" y="2477"/>
                  </a:lnTo>
                  <a:lnTo>
                    <a:pt x="948" y="3104"/>
                  </a:lnTo>
                  <a:lnTo>
                    <a:pt x="1587" y="3401"/>
                  </a:lnTo>
                  <a:lnTo>
                    <a:pt x="1689" y="4371"/>
                  </a:lnTo>
                  <a:lnTo>
                    <a:pt x="1940" y="5010"/>
                  </a:lnTo>
                  <a:lnTo>
                    <a:pt x="2568" y="4839"/>
                  </a:lnTo>
                  <a:lnTo>
                    <a:pt x="3002" y="4314"/>
                  </a:lnTo>
                  <a:lnTo>
                    <a:pt x="3493" y="4337"/>
                  </a:lnTo>
                  <a:lnTo>
                    <a:pt x="3801" y="4166"/>
                  </a:lnTo>
                  <a:lnTo>
                    <a:pt x="4337" y="4257"/>
                  </a:lnTo>
                  <a:lnTo>
                    <a:pt x="5261" y="4725"/>
                  </a:lnTo>
                  <a:lnTo>
                    <a:pt x="5878" y="4827"/>
                  </a:lnTo>
                  <a:lnTo>
                    <a:pt x="6916" y="5638"/>
                  </a:lnTo>
                  <a:lnTo>
                    <a:pt x="7475" y="5672"/>
                  </a:lnTo>
                  <a:lnTo>
                    <a:pt x="7704" y="6448"/>
                  </a:lnTo>
                  <a:lnTo>
                    <a:pt x="8548" y="6790"/>
                  </a:lnTo>
                  <a:lnTo>
                    <a:pt x="9107" y="6676"/>
                  </a:lnTo>
                  <a:lnTo>
                    <a:pt x="9164" y="6254"/>
                  </a:lnTo>
                  <a:lnTo>
                    <a:pt x="9735" y="6128"/>
                  </a:lnTo>
                  <a:lnTo>
                    <a:pt x="10089" y="5843"/>
                  </a:lnTo>
                  <a:lnTo>
                    <a:pt x="10077" y="5101"/>
                  </a:lnTo>
                  <a:lnTo>
                    <a:pt x="10659" y="4930"/>
                  </a:lnTo>
                  <a:lnTo>
                    <a:pt x="10705" y="4599"/>
                  </a:lnTo>
                  <a:lnTo>
                    <a:pt x="11116" y="483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7" name="Google Shape;3337;p38"/>
            <p:cNvSpPr/>
            <p:nvPr/>
          </p:nvSpPr>
          <p:spPr>
            <a:xfrm>
              <a:off x="6216675" y="3299850"/>
              <a:ext cx="48250" cy="25400"/>
            </a:xfrm>
            <a:custGeom>
              <a:avLst/>
              <a:gdLst/>
              <a:ahLst/>
              <a:cxnLst/>
              <a:rect l="l" t="t" r="r" b="b"/>
              <a:pathLst>
                <a:path w="1930" h="1016" extrusionOk="0">
                  <a:moveTo>
                    <a:pt x="58" y="1016"/>
                  </a:moveTo>
                  <a:lnTo>
                    <a:pt x="754" y="753"/>
                  </a:lnTo>
                  <a:lnTo>
                    <a:pt x="1610" y="354"/>
                  </a:lnTo>
                  <a:lnTo>
                    <a:pt x="1929" y="114"/>
                  </a:lnTo>
                  <a:lnTo>
                    <a:pt x="1644" y="0"/>
                  </a:lnTo>
                  <a:lnTo>
                    <a:pt x="1381" y="114"/>
                  </a:lnTo>
                  <a:lnTo>
                    <a:pt x="811" y="148"/>
                  </a:lnTo>
                  <a:lnTo>
                    <a:pt x="115" y="342"/>
                  </a:lnTo>
                  <a:lnTo>
                    <a:pt x="1" y="559"/>
                  </a:lnTo>
                  <a:lnTo>
                    <a:pt x="69" y="74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8" name="Google Shape;3338;p38"/>
            <p:cNvSpPr/>
            <p:nvPr/>
          </p:nvSpPr>
          <p:spPr>
            <a:xfrm>
              <a:off x="3864050" y="2263900"/>
              <a:ext cx="75925" cy="160375"/>
            </a:xfrm>
            <a:custGeom>
              <a:avLst/>
              <a:gdLst/>
              <a:ahLst/>
              <a:cxnLst/>
              <a:rect l="l" t="t" r="r" b="b"/>
              <a:pathLst>
                <a:path w="3037" h="6415" extrusionOk="0">
                  <a:moveTo>
                    <a:pt x="3036" y="3869"/>
                  </a:moveTo>
                  <a:lnTo>
                    <a:pt x="2751" y="3721"/>
                  </a:lnTo>
                  <a:lnTo>
                    <a:pt x="2534" y="3299"/>
                  </a:lnTo>
                  <a:lnTo>
                    <a:pt x="2135" y="3276"/>
                  </a:lnTo>
                  <a:lnTo>
                    <a:pt x="1986" y="2774"/>
                  </a:lnTo>
                  <a:lnTo>
                    <a:pt x="2466" y="2329"/>
                  </a:lnTo>
                  <a:lnTo>
                    <a:pt x="2534" y="1518"/>
                  </a:lnTo>
                  <a:lnTo>
                    <a:pt x="2272" y="1290"/>
                  </a:lnTo>
                  <a:lnTo>
                    <a:pt x="2249" y="868"/>
                  </a:lnTo>
                  <a:lnTo>
                    <a:pt x="2614" y="411"/>
                  </a:lnTo>
                  <a:lnTo>
                    <a:pt x="2557" y="229"/>
                  </a:lnTo>
                  <a:lnTo>
                    <a:pt x="1929" y="571"/>
                  </a:lnTo>
                  <a:lnTo>
                    <a:pt x="1941" y="92"/>
                  </a:lnTo>
                  <a:lnTo>
                    <a:pt x="1404" y="0"/>
                  </a:lnTo>
                  <a:lnTo>
                    <a:pt x="605" y="366"/>
                  </a:lnTo>
                  <a:lnTo>
                    <a:pt x="469" y="834"/>
                  </a:lnTo>
                  <a:lnTo>
                    <a:pt x="605" y="1724"/>
                  </a:lnTo>
                  <a:lnTo>
                    <a:pt x="457" y="2477"/>
                  </a:lnTo>
                  <a:lnTo>
                    <a:pt x="1" y="2990"/>
                  </a:lnTo>
                  <a:lnTo>
                    <a:pt x="81" y="3675"/>
                  </a:lnTo>
                  <a:lnTo>
                    <a:pt x="720" y="4223"/>
                  </a:lnTo>
                  <a:lnTo>
                    <a:pt x="720" y="4440"/>
                  </a:lnTo>
                  <a:lnTo>
                    <a:pt x="1210" y="4805"/>
                  </a:lnTo>
                  <a:lnTo>
                    <a:pt x="1576" y="6414"/>
                  </a:lnTo>
                  <a:lnTo>
                    <a:pt x="1952" y="6220"/>
                  </a:lnTo>
                  <a:lnTo>
                    <a:pt x="2009" y="5832"/>
                  </a:lnTo>
                  <a:lnTo>
                    <a:pt x="1906" y="5467"/>
                  </a:lnTo>
                  <a:lnTo>
                    <a:pt x="2431" y="5102"/>
                  </a:lnTo>
                  <a:lnTo>
                    <a:pt x="2648" y="4816"/>
                  </a:lnTo>
                  <a:lnTo>
                    <a:pt x="3025" y="456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9" name="Google Shape;3339;p38"/>
            <p:cNvSpPr/>
            <p:nvPr/>
          </p:nvSpPr>
          <p:spPr>
            <a:xfrm>
              <a:off x="4199275" y="2155475"/>
              <a:ext cx="360100" cy="143550"/>
            </a:xfrm>
            <a:custGeom>
              <a:avLst/>
              <a:gdLst/>
              <a:ahLst/>
              <a:cxnLst/>
              <a:rect l="l" t="t" r="r" b="b"/>
              <a:pathLst>
                <a:path w="14404" h="5742" extrusionOk="0">
                  <a:moveTo>
                    <a:pt x="7967" y="708"/>
                  </a:moveTo>
                  <a:lnTo>
                    <a:pt x="6586" y="81"/>
                  </a:lnTo>
                  <a:lnTo>
                    <a:pt x="5376" y="115"/>
                  </a:lnTo>
                  <a:lnTo>
                    <a:pt x="4566" y="355"/>
                  </a:lnTo>
                  <a:lnTo>
                    <a:pt x="3767" y="925"/>
                  </a:lnTo>
                  <a:lnTo>
                    <a:pt x="2352" y="811"/>
                  </a:lnTo>
                  <a:lnTo>
                    <a:pt x="2124" y="1496"/>
                  </a:lnTo>
                  <a:lnTo>
                    <a:pt x="994" y="1519"/>
                  </a:lnTo>
                  <a:lnTo>
                    <a:pt x="263" y="2397"/>
                  </a:lnTo>
                  <a:lnTo>
                    <a:pt x="777" y="2820"/>
                  </a:lnTo>
                  <a:lnTo>
                    <a:pt x="492" y="3539"/>
                  </a:lnTo>
                  <a:lnTo>
                    <a:pt x="1097" y="4052"/>
                  </a:lnTo>
                  <a:lnTo>
                    <a:pt x="1621" y="4965"/>
                  </a:lnTo>
                  <a:lnTo>
                    <a:pt x="2455" y="4954"/>
                  </a:lnTo>
                  <a:lnTo>
                    <a:pt x="3219" y="5444"/>
                  </a:lnTo>
                  <a:lnTo>
                    <a:pt x="3733" y="5330"/>
                  </a:lnTo>
                  <a:lnTo>
                    <a:pt x="3870" y="4954"/>
                  </a:lnTo>
                  <a:lnTo>
                    <a:pt x="4680" y="4977"/>
                  </a:lnTo>
                  <a:lnTo>
                    <a:pt x="5330" y="5479"/>
                  </a:lnTo>
                  <a:lnTo>
                    <a:pt x="6472" y="5376"/>
                  </a:lnTo>
                  <a:lnTo>
                    <a:pt x="6917" y="4851"/>
                  </a:lnTo>
                  <a:lnTo>
                    <a:pt x="7567" y="5068"/>
                  </a:lnTo>
                  <a:lnTo>
                    <a:pt x="8024" y="4977"/>
                  </a:lnTo>
                  <a:lnTo>
                    <a:pt x="7784" y="5319"/>
                  </a:lnTo>
                  <a:lnTo>
                    <a:pt x="8115" y="5741"/>
                  </a:lnTo>
                  <a:lnTo>
                    <a:pt x="8286" y="5547"/>
                  </a:lnTo>
                  <a:lnTo>
                    <a:pt x="8457" y="5330"/>
                  </a:lnTo>
                  <a:lnTo>
                    <a:pt x="8446" y="4817"/>
                  </a:lnTo>
                  <a:lnTo>
                    <a:pt x="8720" y="4999"/>
                  </a:lnTo>
                  <a:lnTo>
                    <a:pt x="9496" y="4748"/>
                  </a:lnTo>
                  <a:lnTo>
                    <a:pt x="9930" y="4919"/>
                  </a:lnTo>
                  <a:lnTo>
                    <a:pt x="10534" y="4919"/>
                  </a:lnTo>
                  <a:lnTo>
                    <a:pt x="11356" y="4566"/>
                  </a:lnTo>
                  <a:lnTo>
                    <a:pt x="11756" y="4589"/>
                  </a:lnTo>
                  <a:lnTo>
                    <a:pt x="12600" y="4429"/>
                  </a:lnTo>
                  <a:lnTo>
                    <a:pt x="12897" y="4292"/>
                  </a:lnTo>
                  <a:lnTo>
                    <a:pt x="13775" y="4417"/>
                  </a:lnTo>
                  <a:lnTo>
                    <a:pt x="14072" y="4646"/>
                  </a:lnTo>
                  <a:lnTo>
                    <a:pt x="14403" y="4486"/>
                  </a:lnTo>
                  <a:lnTo>
                    <a:pt x="14403" y="4486"/>
                  </a:lnTo>
                  <a:lnTo>
                    <a:pt x="13878" y="3744"/>
                  </a:lnTo>
                  <a:lnTo>
                    <a:pt x="13981" y="3459"/>
                  </a:lnTo>
                  <a:lnTo>
                    <a:pt x="13559" y="2420"/>
                  </a:lnTo>
                  <a:lnTo>
                    <a:pt x="14038" y="2169"/>
                  </a:lnTo>
                  <a:lnTo>
                    <a:pt x="13696" y="1895"/>
                  </a:lnTo>
                  <a:lnTo>
                    <a:pt x="13091" y="1678"/>
                  </a:lnTo>
                  <a:lnTo>
                    <a:pt x="13091" y="1233"/>
                  </a:lnTo>
                  <a:lnTo>
                    <a:pt x="12908" y="925"/>
                  </a:lnTo>
                  <a:lnTo>
                    <a:pt x="12109" y="492"/>
                  </a:lnTo>
                  <a:lnTo>
                    <a:pt x="11333" y="537"/>
                  </a:lnTo>
                  <a:lnTo>
                    <a:pt x="10557" y="994"/>
                  </a:lnTo>
                  <a:lnTo>
                    <a:pt x="9907" y="914"/>
                  </a:lnTo>
                  <a:lnTo>
                    <a:pt x="9085" y="1051"/>
                  </a:lnTo>
                  <a:close/>
                  <a:moveTo>
                    <a:pt x="903" y="1279"/>
                  </a:moveTo>
                  <a:lnTo>
                    <a:pt x="1188" y="1017"/>
                  </a:lnTo>
                  <a:lnTo>
                    <a:pt x="2055" y="959"/>
                  </a:lnTo>
                  <a:lnTo>
                    <a:pt x="2158" y="743"/>
                  </a:lnTo>
                  <a:lnTo>
                    <a:pt x="1485" y="457"/>
                  </a:lnTo>
                  <a:lnTo>
                    <a:pt x="1348" y="115"/>
                  </a:lnTo>
                  <a:lnTo>
                    <a:pt x="709" y="1"/>
                  </a:lnTo>
                  <a:lnTo>
                    <a:pt x="1" y="286"/>
                  </a:lnTo>
                  <a:lnTo>
                    <a:pt x="378" y="514"/>
                  </a:lnTo>
                  <a:lnTo>
                    <a:pt x="206" y="1074"/>
                  </a:lnTo>
                  <a:lnTo>
                    <a:pt x="58" y="1165"/>
                  </a:lnTo>
                  <a:lnTo>
                    <a:pt x="69" y="1359"/>
                  </a:lnTo>
                  <a:lnTo>
                    <a:pt x="343" y="177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0" name="Google Shape;3340;p38"/>
            <p:cNvSpPr/>
            <p:nvPr/>
          </p:nvSpPr>
          <p:spPr>
            <a:xfrm>
              <a:off x="6070875" y="2538075"/>
              <a:ext cx="28850" cy="75625"/>
            </a:xfrm>
            <a:custGeom>
              <a:avLst/>
              <a:gdLst/>
              <a:ahLst/>
              <a:cxnLst/>
              <a:rect l="l" t="t" r="r" b="b"/>
              <a:pathLst>
                <a:path w="1154" h="3025" extrusionOk="0">
                  <a:moveTo>
                    <a:pt x="971" y="2283"/>
                  </a:moveTo>
                  <a:lnTo>
                    <a:pt x="1142" y="834"/>
                  </a:lnTo>
                  <a:lnTo>
                    <a:pt x="1154" y="274"/>
                  </a:lnTo>
                  <a:lnTo>
                    <a:pt x="743" y="1"/>
                  </a:lnTo>
                  <a:lnTo>
                    <a:pt x="275" y="685"/>
                  </a:lnTo>
                  <a:lnTo>
                    <a:pt x="1" y="1587"/>
                  </a:lnTo>
                  <a:lnTo>
                    <a:pt x="206" y="2260"/>
                  </a:lnTo>
                  <a:lnTo>
                    <a:pt x="777" y="302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1" name="Google Shape;3341;p38"/>
            <p:cNvSpPr/>
            <p:nvPr/>
          </p:nvSpPr>
          <p:spPr>
            <a:xfrm>
              <a:off x="4313700" y="3135225"/>
              <a:ext cx="211725" cy="242825"/>
            </a:xfrm>
            <a:custGeom>
              <a:avLst/>
              <a:gdLst/>
              <a:ahLst/>
              <a:cxnLst/>
              <a:rect l="l" t="t" r="r" b="b"/>
              <a:pathLst>
                <a:path w="8469" h="9713" extrusionOk="0">
                  <a:moveTo>
                    <a:pt x="970" y="0"/>
                  </a:moveTo>
                  <a:lnTo>
                    <a:pt x="685" y="114"/>
                  </a:lnTo>
                  <a:lnTo>
                    <a:pt x="1016" y="628"/>
                  </a:lnTo>
                  <a:lnTo>
                    <a:pt x="959" y="1153"/>
                  </a:lnTo>
                  <a:lnTo>
                    <a:pt x="731" y="1267"/>
                  </a:lnTo>
                  <a:lnTo>
                    <a:pt x="731" y="1267"/>
                  </a:lnTo>
                  <a:lnTo>
                    <a:pt x="765" y="1621"/>
                  </a:lnTo>
                  <a:lnTo>
                    <a:pt x="936" y="1838"/>
                  </a:lnTo>
                  <a:lnTo>
                    <a:pt x="936" y="2123"/>
                  </a:lnTo>
                  <a:lnTo>
                    <a:pt x="742" y="2317"/>
                  </a:lnTo>
                  <a:lnTo>
                    <a:pt x="422" y="2785"/>
                  </a:lnTo>
                  <a:lnTo>
                    <a:pt x="126" y="3116"/>
                  </a:lnTo>
                  <a:lnTo>
                    <a:pt x="46" y="3127"/>
                  </a:lnTo>
                  <a:lnTo>
                    <a:pt x="0" y="3515"/>
                  </a:lnTo>
                  <a:lnTo>
                    <a:pt x="160" y="3641"/>
                  </a:lnTo>
                  <a:lnTo>
                    <a:pt x="126" y="4029"/>
                  </a:lnTo>
                  <a:lnTo>
                    <a:pt x="274" y="4405"/>
                  </a:lnTo>
                  <a:lnTo>
                    <a:pt x="80" y="4748"/>
                  </a:lnTo>
                  <a:lnTo>
                    <a:pt x="731" y="5353"/>
                  </a:lnTo>
                  <a:lnTo>
                    <a:pt x="765" y="5912"/>
                  </a:lnTo>
                  <a:lnTo>
                    <a:pt x="1153" y="6836"/>
                  </a:lnTo>
                  <a:lnTo>
                    <a:pt x="1153" y="6836"/>
                  </a:lnTo>
                  <a:lnTo>
                    <a:pt x="1199" y="6870"/>
                  </a:lnTo>
                  <a:lnTo>
                    <a:pt x="1507" y="7030"/>
                  </a:lnTo>
                  <a:lnTo>
                    <a:pt x="2009" y="7190"/>
                  </a:lnTo>
                  <a:lnTo>
                    <a:pt x="2465" y="7452"/>
                  </a:lnTo>
                  <a:lnTo>
                    <a:pt x="3241" y="7624"/>
                  </a:lnTo>
                  <a:lnTo>
                    <a:pt x="3390" y="7875"/>
                  </a:lnTo>
                  <a:lnTo>
                    <a:pt x="3390" y="7875"/>
                  </a:lnTo>
                  <a:lnTo>
                    <a:pt x="3458" y="7703"/>
                  </a:lnTo>
                  <a:lnTo>
                    <a:pt x="3858" y="8183"/>
                  </a:lnTo>
                  <a:lnTo>
                    <a:pt x="3892" y="9141"/>
                  </a:lnTo>
                  <a:lnTo>
                    <a:pt x="4154" y="9484"/>
                  </a:lnTo>
                  <a:lnTo>
                    <a:pt x="4154" y="9495"/>
                  </a:lnTo>
                  <a:lnTo>
                    <a:pt x="4451" y="9450"/>
                  </a:lnTo>
                  <a:lnTo>
                    <a:pt x="5410" y="9712"/>
                  </a:lnTo>
                  <a:lnTo>
                    <a:pt x="5604" y="9598"/>
                  </a:lnTo>
                  <a:lnTo>
                    <a:pt x="6163" y="9586"/>
                  </a:lnTo>
                  <a:lnTo>
                    <a:pt x="6460" y="9313"/>
                  </a:lnTo>
                  <a:lnTo>
                    <a:pt x="6927" y="9324"/>
                  </a:lnTo>
                  <a:lnTo>
                    <a:pt x="7818" y="8970"/>
                  </a:lnTo>
                  <a:lnTo>
                    <a:pt x="8468" y="8445"/>
                  </a:lnTo>
                  <a:lnTo>
                    <a:pt x="8468" y="8445"/>
                  </a:lnTo>
                  <a:lnTo>
                    <a:pt x="8183" y="8240"/>
                  </a:lnTo>
                  <a:lnTo>
                    <a:pt x="7875" y="7338"/>
                  </a:lnTo>
                  <a:lnTo>
                    <a:pt x="7612" y="6791"/>
                  </a:lnTo>
                  <a:lnTo>
                    <a:pt x="7669" y="6345"/>
                  </a:lnTo>
                  <a:lnTo>
                    <a:pt x="7635" y="6072"/>
                  </a:lnTo>
                  <a:lnTo>
                    <a:pt x="7875" y="5512"/>
                  </a:lnTo>
                  <a:lnTo>
                    <a:pt x="7852" y="5284"/>
                  </a:lnTo>
                  <a:lnTo>
                    <a:pt x="7350" y="4965"/>
                  </a:lnTo>
                  <a:lnTo>
                    <a:pt x="7304" y="4451"/>
                  </a:lnTo>
                  <a:lnTo>
                    <a:pt x="7703" y="3321"/>
                  </a:lnTo>
                  <a:lnTo>
                    <a:pt x="6562" y="2420"/>
                  </a:lnTo>
                  <a:lnTo>
                    <a:pt x="6505" y="1895"/>
                  </a:lnTo>
                  <a:lnTo>
                    <a:pt x="3618" y="34"/>
                  </a:lnTo>
                  <a:lnTo>
                    <a:pt x="3618" y="34"/>
                  </a:lnTo>
                  <a:lnTo>
                    <a:pt x="3218" y="434"/>
                  </a:lnTo>
                  <a:lnTo>
                    <a:pt x="2956" y="856"/>
                  </a:lnTo>
                  <a:lnTo>
                    <a:pt x="3264" y="1164"/>
                  </a:lnTo>
                  <a:lnTo>
                    <a:pt x="2808" y="1393"/>
                  </a:lnTo>
                  <a:lnTo>
                    <a:pt x="2705" y="1278"/>
                  </a:lnTo>
                  <a:lnTo>
                    <a:pt x="2248" y="1335"/>
                  </a:lnTo>
                  <a:lnTo>
                    <a:pt x="1895" y="1541"/>
                  </a:lnTo>
                  <a:lnTo>
                    <a:pt x="1666" y="1199"/>
                  </a:lnTo>
                  <a:lnTo>
                    <a:pt x="1826" y="548"/>
                  </a:lnTo>
                  <a:lnTo>
                    <a:pt x="1849" y="12"/>
                  </a:lnTo>
                  <a:lnTo>
                    <a:pt x="1849" y="12"/>
                  </a:lnTo>
                  <a:lnTo>
                    <a:pt x="1849" y="1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2" name="Google Shape;3342;p38"/>
            <p:cNvSpPr/>
            <p:nvPr/>
          </p:nvSpPr>
          <p:spPr>
            <a:xfrm>
              <a:off x="4313975" y="3015675"/>
              <a:ext cx="109575" cy="128975"/>
            </a:xfrm>
            <a:custGeom>
              <a:avLst/>
              <a:gdLst/>
              <a:ahLst/>
              <a:cxnLst/>
              <a:rect l="l" t="t" r="r" b="b"/>
              <a:pathLst>
                <a:path w="4383" h="5159" extrusionOk="0">
                  <a:moveTo>
                    <a:pt x="3527" y="1"/>
                  </a:moveTo>
                  <a:lnTo>
                    <a:pt x="3036" y="423"/>
                  </a:lnTo>
                  <a:lnTo>
                    <a:pt x="2466" y="411"/>
                  </a:lnTo>
                  <a:lnTo>
                    <a:pt x="1827" y="628"/>
                  </a:lnTo>
                  <a:lnTo>
                    <a:pt x="1324" y="423"/>
                  </a:lnTo>
                  <a:lnTo>
                    <a:pt x="1005" y="674"/>
                  </a:lnTo>
                  <a:lnTo>
                    <a:pt x="1005" y="674"/>
                  </a:lnTo>
                  <a:lnTo>
                    <a:pt x="959" y="1735"/>
                  </a:lnTo>
                  <a:lnTo>
                    <a:pt x="1290" y="1849"/>
                  </a:lnTo>
                  <a:lnTo>
                    <a:pt x="1028" y="2180"/>
                  </a:lnTo>
                  <a:lnTo>
                    <a:pt x="720" y="2420"/>
                  </a:lnTo>
                  <a:lnTo>
                    <a:pt x="423" y="2899"/>
                  </a:lnTo>
                  <a:lnTo>
                    <a:pt x="240" y="3321"/>
                  </a:lnTo>
                  <a:lnTo>
                    <a:pt x="206" y="4052"/>
                  </a:lnTo>
                  <a:lnTo>
                    <a:pt x="23" y="4394"/>
                  </a:lnTo>
                  <a:lnTo>
                    <a:pt x="1" y="5079"/>
                  </a:lnTo>
                  <a:lnTo>
                    <a:pt x="206" y="5159"/>
                  </a:lnTo>
                  <a:lnTo>
                    <a:pt x="674" y="4896"/>
                  </a:lnTo>
                  <a:lnTo>
                    <a:pt x="959" y="4782"/>
                  </a:lnTo>
                  <a:lnTo>
                    <a:pt x="1849" y="4794"/>
                  </a:lnTo>
                  <a:lnTo>
                    <a:pt x="1849" y="4794"/>
                  </a:lnTo>
                  <a:lnTo>
                    <a:pt x="1804" y="4440"/>
                  </a:lnTo>
                  <a:lnTo>
                    <a:pt x="2169" y="3904"/>
                  </a:lnTo>
                  <a:lnTo>
                    <a:pt x="2671" y="3778"/>
                  </a:lnTo>
                  <a:lnTo>
                    <a:pt x="3013" y="3561"/>
                  </a:lnTo>
                  <a:lnTo>
                    <a:pt x="3424" y="3732"/>
                  </a:lnTo>
                  <a:lnTo>
                    <a:pt x="3470" y="3812"/>
                  </a:lnTo>
                  <a:lnTo>
                    <a:pt x="3470" y="3767"/>
                  </a:lnTo>
                  <a:lnTo>
                    <a:pt x="3698" y="3390"/>
                  </a:lnTo>
                  <a:lnTo>
                    <a:pt x="4086" y="2797"/>
                  </a:lnTo>
                  <a:lnTo>
                    <a:pt x="4383" y="2123"/>
                  </a:lnTo>
                  <a:lnTo>
                    <a:pt x="4018" y="1085"/>
                  </a:lnTo>
                  <a:lnTo>
                    <a:pt x="3915" y="62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3" name="Google Shape;3343;p38"/>
            <p:cNvSpPr/>
            <p:nvPr/>
          </p:nvSpPr>
          <p:spPr>
            <a:xfrm>
              <a:off x="4109700" y="1931225"/>
              <a:ext cx="313850" cy="175775"/>
            </a:xfrm>
            <a:custGeom>
              <a:avLst/>
              <a:gdLst/>
              <a:ahLst/>
              <a:cxnLst/>
              <a:rect l="l" t="t" r="r" b="b"/>
              <a:pathLst>
                <a:path w="12554" h="7031" extrusionOk="0">
                  <a:moveTo>
                    <a:pt x="7544" y="1"/>
                  </a:moveTo>
                  <a:lnTo>
                    <a:pt x="6859" y="69"/>
                  </a:lnTo>
                  <a:lnTo>
                    <a:pt x="6654" y="24"/>
                  </a:lnTo>
                  <a:lnTo>
                    <a:pt x="6505" y="229"/>
                  </a:lnTo>
                  <a:lnTo>
                    <a:pt x="6254" y="195"/>
                  </a:lnTo>
                  <a:lnTo>
                    <a:pt x="6254" y="195"/>
                  </a:lnTo>
                  <a:lnTo>
                    <a:pt x="5661" y="241"/>
                  </a:lnTo>
                  <a:lnTo>
                    <a:pt x="5490" y="435"/>
                  </a:lnTo>
                  <a:lnTo>
                    <a:pt x="5524" y="880"/>
                  </a:lnTo>
                  <a:lnTo>
                    <a:pt x="5239" y="800"/>
                  </a:lnTo>
                  <a:lnTo>
                    <a:pt x="4622" y="834"/>
                  </a:lnTo>
                  <a:lnTo>
                    <a:pt x="4406" y="629"/>
                  </a:lnTo>
                  <a:lnTo>
                    <a:pt x="4177" y="777"/>
                  </a:lnTo>
                  <a:lnTo>
                    <a:pt x="3892" y="651"/>
                  </a:lnTo>
                  <a:lnTo>
                    <a:pt x="3356" y="640"/>
                  </a:lnTo>
                  <a:lnTo>
                    <a:pt x="2557" y="423"/>
                  </a:lnTo>
                  <a:lnTo>
                    <a:pt x="1838" y="355"/>
                  </a:lnTo>
                  <a:lnTo>
                    <a:pt x="1313" y="377"/>
                  </a:lnTo>
                  <a:lnTo>
                    <a:pt x="971" y="606"/>
                  </a:lnTo>
                  <a:lnTo>
                    <a:pt x="662" y="651"/>
                  </a:lnTo>
                  <a:lnTo>
                    <a:pt x="1096" y="1405"/>
                  </a:lnTo>
                  <a:lnTo>
                    <a:pt x="1062" y="1667"/>
                  </a:lnTo>
                  <a:lnTo>
                    <a:pt x="731" y="1770"/>
                  </a:lnTo>
                  <a:lnTo>
                    <a:pt x="183" y="2489"/>
                  </a:lnTo>
                  <a:lnTo>
                    <a:pt x="411" y="2888"/>
                  </a:lnTo>
                  <a:lnTo>
                    <a:pt x="263" y="2831"/>
                  </a:lnTo>
                  <a:lnTo>
                    <a:pt x="103" y="3082"/>
                  </a:lnTo>
                  <a:lnTo>
                    <a:pt x="1" y="3436"/>
                  </a:lnTo>
                  <a:lnTo>
                    <a:pt x="411" y="3676"/>
                  </a:lnTo>
                  <a:lnTo>
                    <a:pt x="503" y="3904"/>
                  </a:lnTo>
                  <a:lnTo>
                    <a:pt x="777" y="3721"/>
                  </a:lnTo>
                  <a:lnTo>
                    <a:pt x="1233" y="3824"/>
                  </a:lnTo>
                  <a:lnTo>
                    <a:pt x="1690" y="3824"/>
                  </a:lnTo>
                  <a:lnTo>
                    <a:pt x="2032" y="4029"/>
                  </a:lnTo>
                  <a:lnTo>
                    <a:pt x="2260" y="3904"/>
                  </a:lnTo>
                  <a:lnTo>
                    <a:pt x="2774" y="3824"/>
                  </a:lnTo>
                  <a:lnTo>
                    <a:pt x="2911" y="3607"/>
                  </a:lnTo>
                  <a:lnTo>
                    <a:pt x="3207" y="3607"/>
                  </a:lnTo>
                  <a:lnTo>
                    <a:pt x="3367" y="3482"/>
                  </a:lnTo>
                  <a:lnTo>
                    <a:pt x="3824" y="3390"/>
                  </a:lnTo>
                  <a:lnTo>
                    <a:pt x="4383" y="3664"/>
                  </a:lnTo>
                  <a:lnTo>
                    <a:pt x="4668" y="3710"/>
                  </a:lnTo>
                  <a:lnTo>
                    <a:pt x="5022" y="3938"/>
                  </a:lnTo>
                  <a:lnTo>
                    <a:pt x="5022" y="4235"/>
                  </a:lnTo>
                  <a:lnTo>
                    <a:pt x="5296" y="4395"/>
                  </a:lnTo>
                  <a:lnTo>
                    <a:pt x="5456" y="4760"/>
                  </a:lnTo>
                  <a:lnTo>
                    <a:pt x="5741" y="4977"/>
                  </a:lnTo>
                  <a:lnTo>
                    <a:pt x="5707" y="5114"/>
                  </a:lnTo>
                  <a:lnTo>
                    <a:pt x="5855" y="5205"/>
                  </a:lnTo>
                  <a:lnTo>
                    <a:pt x="5684" y="5273"/>
                  </a:lnTo>
                  <a:lnTo>
                    <a:pt x="5250" y="5250"/>
                  </a:lnTo>
                  <a:lnTo>
                    <a:pt x="5170" y="5114"/>
                  </a:lnTo>
                  <a:lnTo>
                    <a:pt x="5022" y="5193"/>
                  </a:lnTo>
                  <a:lnTo>
                    <a:pt x="5090" y="5342"/>
                  </a:lnTo>
                  <a:lnTo>
                    <a:pt x="4942" y="5627"/>
                  </a:lnTo>
                  <a:lnTo>
                    <a:pt x="4862" y="5935"/>
                  </a:lnTo>
                  <a:lnTo>
                    <a:pt x="4691" y="6027"/>
                  </a:lnTo>
                  <a:lnTo>
                    <a:pt x="5033" y="6186"/>
                  </a:lnTo>
                  <a:lnTo>
                    <a:pt x="5353" y="6049"/>
                  </a:lnTo>
                  <a:lnTo>
                    <a:pt x="5695" y="6198"/>
                  </a:lnTo>
                  <a:lnTo>
                    <a:pt x="6163" y="5547"/>
                  </a:lnTo>
                  <a:lnTo>
                    <a:pt x="6346" y="5056"/>
                  </a:lnTo>
                  <a:lnTo>
                    <a:pt x="6996" y="4942"/>
                  </a:lnTo>
                  <a:lnTo>
                    <a:pt x="7087" y="5285"/>
                  </a:lnTo>
                  <a:lnTo>
                    <a:pt x="8229" y="5502"/>
                  </a:lnTo>
                  <a:lnTo>
                    <a:pt x="8480" y="5707"/>
                  </a:lnTo>
                  <a:lnTo>
                    <a:pt x="7829" y="6004"/>
                  </a:lnTo>
                  <a:lnTo>
                    <a:pt x="7738" y="6175"/>
                  </a:lnTo>
                  <a:lnTo>
                    <a:pt x="8560" y="6426"/>
                  </a:lnTo>
                  <a:lnTo>
                    <a:pt x="8480" y="6848"/>
                  </a:lnTo>
                  <a:lnTo>
                    <a:pt x="8902" y="7031"/>
                  </a:lnTo>
                  <a:lnTo>
                    <a:pt x="9804" y="6517"/>
                  </a:lnTo>
                  <a:lnTo>
                    <a:pt x="10557" y="6357"/>
                  </a:lnTo>
                  <a:lnTo>
                    <a:pt x="10648" y="6049"/>
                  </a:lnTo>
                  <a:lnTo>
                    <a:pt x="9918" y="6106"/>
                  </a:lnTo>
                  <a:lnTo>
                    <a:pt x="9530" y="5890"/>
                  </a:lnTo>
                  <a:lnTo>
                    <a:pt x="9393" y="5330"/>
                  </a:lnTo>
                  <a:lnTo>
                    <a:pt x="9941" y="4999"/>
                  </a:lnTo>
                  <a:lnTo>
                    <a:pt x="10602" y="4965"/>
                  </a:lnTo>
                  <a:lnTo>
                    <a:pt x="11025" y="4680"/>
                  </a:lnTo>
                  <a:lnTo>
                    <a:pt x="11584" y="4600"/>
                  </a:lnTo>
                  <a:lnTo>
                    <a:pt x="11527" y="4201"/>
                  </a:lnTo>
                  <a:lnTo>
                    <a:pt x="11846" y="3961"/>
                  </a:lnTo>
                  <a:lnTo>
                    <a:pt x="12508" y="3892"/>
                  </a:lnTo>
                  <a:lnTo>
                    <a:pt x="12554" y="3596"/>
                  </a:lnTo>
                  <a:lnTo>
                    <a:pt x="12303" y="3105"/>
                  </a:lnTo>
                  <a:lnTo>
                    <a:pt x="12485" y="2649"/>
                  </a:lnTo>
                  <a:lnTo>
                    <a:pt x="12428" y="2375"/>
                  </a:lnTo>
                  <a:lnTo>
                    <a:pt x="11344" y="2089"/>
                  </a:lnTo>
                  <a:lnTo>
                    <a:pt x="10933" y="2112"/>
                  </a:lnTo>
                  <a:lnTo>
                    <a:pt x="10420" y="1690"/>
                  </a:lnTo>
                  <a:lnTo>
                    <a:pt x="9918" y="1838"/>
                  </a:lnTo>
                  <a:lnTo>
                    <a:pt x="8971" y="1519"/>
                  </a:lnTo>
                  <a:lnTo>
                    <a:pt x="8948" y="1348"/>
                  </a:lnTo>
                  <a:lnTo>
                    <a:pt x="8628" y="971"/>
                  </a:lnTo>
                  <a:lnTo>
                    <a:pt x="8058" y="937"/>
                  </a:lnTo>
                  <a:lnTo>
                    <a:pt x="7966" y="663"/>
                  </a:lnTo>
                  <a:lnTo>
                    <a:pt x="8092" y="48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4" name="Google Shape;3344;p38"/>
            <p:cNvSpPr/>
            <p:nvPr/>
          </p:nvSpPr>
          <p:spPr>
            <a:xfrm>
              <a:off x="2610425" y="3795125"/>
              <a:ext cx="97300" cy="109875"/>
            </a:xfrm>
            <a:custGeom>
              <a:avLst/>
              <a:gdLst/>
              <a:ahLst/>
              <a:cxnLst/>
              <a:rect l="l" t="t" r="r" b="b"/>
              <a:pathLst>
                <a:path w="3892" h="4395" extrusionOk="0">
                  <a:moveTo>
                    <a:pt x="3892" y="3333"/>
                  </a:moveTo>
                  <a:lnTo>
                    <a:pt x="3595" y="2797"/>
                  </a:lnTo>
                  <a:lnTo>
                    <a:pt x="3869" y="2374"/>
                  </a:lnTo>
                  <a:lnTo>
                    <a:pt x="3321" y="1758"/>
                  </a:lnTo>
                  <a:lnTo>
                    <a:pt x="2637" y="1256"/>
                  </a:lnTo>
                  <a:lnTo>
                    <a:pt x="1758" y="674"/>
                  </a:lnTo>
                  <a:lnTo>
                    <a:pt x="1484" y="708"/>
                  </a:lnTo>
                  <a:lnTo>
                    <a:pt x="605" y="1"/>
                  </a:lnTo>
                  <a:lnTo>
                    <a:pt x="115" y="103"/>
                  </a:lnTo>
                  <a:lnTo>
                    <a:pt x="46" y="834"/>
                  </a:lnTo>
                  <a:lnTo>
                    <a:pt x="0" y="1758"/>
                  </a:lnTo>
                  <a:lnTo>
                    <a:pt x="160" y="2660"/>
                  </a:lnTo>
                  <a:lnTo>
                    <a:pt x="35" y="2854"/>
                  </a:lnTo>
                  <a:lnTo>
                    <a:pt x="92" y="3459"/>
                  </a:lnTo>
                  <a:lnTo>
                    <a:pt x="640" y="3961"/>
                  </a:lnTo>
                  <a:lnTo>
                    <a:pt x="1153" y="3926"/>
                  </a:lnTo>
                  <a:lnTo>
                    <a:pt x="1929" y="4314"/>
                  </a:lnTo>
                  <a:lnTo>
                    <a:pt x="2317" y="4223"/>
                  </a:lnTo>
                  <a:lnTo>
                    <a:pt x="2911" y="4394"/>
                  </a:lnTo>
                  <a:lnTo>
                    <a:pt x="3664" y="390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5" name="Google Shape;3345;p38"/>
            <p:cNvSpPr/>
            <p:nvPr/>
          </p:nvSpPr>
          <p:spPr>
            <a:xfrm>
              <a:off x="586475" y="1543225"/>
              <a:ext cx="1932400" cy="1139800"/>
            </a:xfrm>
            <a:custGeom>
              <a:avLst/>
              <a:gdLst/>
              <a:ahLst/>
              <a:cxnLst/>
              <a:rect l="l" t="t" r="r" b="b"/>
              <a:pathLst>
                <a:path w="77296" h="45592" extrusionOk="0">
                  <a:moveTo>
                    <a:pt x="2716" y="45432"/>
                  </a:moveTo>
                  <a:lnTo>
                    <a:pt x="3002" y="45307"/>
                  </a:lnTo>
                  <a:lnTo>
                    <a:pt x="3355" y="45101"/>
                  </a:lnTo>
                  <a:lnTo>
                    <a:pt x="3390" y="45044"/>
                  </a:lnTo>
                  <a:lnTo>
                    <a:pt x="3253" y="44736"/>
                  </a:lnTo>
                  <a:lnTo>
                    <a:pt x="3161" y="44622"/>
                  </a:lnTo>
                  <a:lnTo>
                    <a:pt x="3047" y="44531"/>
                  </a:lnTo>
                  <a:lnTo>
                    <a:pt x="2773" y="44371"/>
                  </a:lnTo>
                  <a:lnTo>
                    <a:pt x="2716" y="44359"/>
                  </a:lnTo>
                  <a:lnTo>
                    <a:pt x="2659" y="44451"/>
                  </a:lnTo>
                  <a:lnTo>
                    <a:pt x="2659" y="44633"/>
                  </a:lnTo>
                  <a:lnTo>
                    <a:pt x="2488" y="44770"/>
                  </a:lnTo>
                  <a:lnTo>
                    <a:pt x="2431" y="44873"/>
                  </a:lnTo>
                  <a:lnTo>
                    <a:pt x="2488" y="45204"/>
                  </a:lnTo>
                  <a:lnTo>
                    <a:pt x="2397" y="45455"/>
                  </a:lnTo>
                  <a:lnTo>
                    <a:pt x="2568" y="45592"/>
                  </a:lnTo>
                  <a:close/>
                  <a:moveTo>
                    <a:pt x="2625" y="44017"/>
                  </a:moveTo>
                  <a:lnTo>
                    <a:pt x="2716" y="43914"/>
                  </a:lnTo>
                  <a:lnTo>
                    <a:pt x="2545" y="43777"/>
                  </a:lnTo>
                  <a:lnTo>
                    <a:pt x="2283" y="43686"/>
                  </a:lnTo>
                  <a:lnTo>
                    <a:pt x="2191" y="43766"/>
                  </a:lnTo>
                  <a:lnTo>
                    <a:pt x="2191" y="43823"/>
                  </a:lnTo>
                  <a:lnTo>
                    <a:pt x="2260" y="43892"/>
                  </a:lnTo>
                  <a:lnTo>
                    <a:pt x="2340" y="44086"/>
                  </a:lnTo>
                  <a:close/>
                  <a:moveTo>
                    <a:pt x="2203" y="43538"/>
                  </a:moveTo>
                  <a:lnTo>
                    <a:pt x="1826" y="43504"/>
                  </a:lnTo>
                  <a:lnTo>
                    <a:pt x="1746" y="43606"/>
                  </a:lnTo>
                  <a:lnTo>
                    <a:pt x="2157" y="43629"/>
                  </a:lnTo>
                  <a:close/>
                  <a:moveTo>
                    <a:pt x="1530" y="43401"/>
                  </a:moveTo>
                  <a:lnTo>
                    <a:pt x="1370" y="43104"/>
                  </a:lnTo>
                  <a:lnTo>
                    <a:pt x="1336" y="43047"/>
                  </a:lnTo>
                  <a:lnTo>
                    <a:pt x="1084" y="43173"/>
                  </a:lnTo>
                  <a:lnTo>
                    <a:pt x="1107" y="43207"/>
                  </a:lnTo>
                  <a:lnTo>
                    <a:pt x="1164" y="43424"/>
                  </a:lnTo>
                  <a:lnTo>
                    <a:pt x="1415" y="43446"/>
                  </a:lnTo>
                  <a:lnTo>
                    <a:pt x="1472" y="43458"/>
                  </a:lnTo>
                  <a:close/>
                  <a:moveTo>
                    <a:pt x="343" y="42807"/>
                  </a:moveTo>
                  <a:lnTo>
                    <a:pt x="388" y="42591"/>
                  </a:lnTo>
                  <a:lnTo>
                    <a:pt x="206" y="42579"/>
                  </a:lnTo>
                  <a:lnTo>
                    <a:pt x="57" y="42659"/>
                  </a:lnTo>
                  <a:lnTo>
                    <a:pt x="0" y="42739"/>
                  </a:lnTo>
                  <a:lnTo>
                    <a:pt x="229" y="42887"/>
                  </a:lnTo>
                  <a:close/>
                  <a:moveTo>
                    <a:pt x="59138" y="18100"/>
                  </a:moveTo>
                  <a:lnTo>
                    <a:pt x="58910" y="18100"/>
                  </a:lnTo>
                  <a:lnTo>
                    <a:pt x="58716" y="18442"/>
                  </a:lnTo>
                  <a:lnTo>
                    <a:pt x="57278" y="18442"/>
                  </a:lnTo>
                  <a:lnTo>
                    <a:pt x="54882" y="18442"/>
                  </a:lnTo>
                  <a:lnTo>
                    <a:pt x="52496" y="18442"/>
                  </a:lnTo>
                  <a:lnTo>
                    <a:pt x="50385" y="18442"/>
                  </a:lnTo>
                  <a:lnTo>
                    <a:pt x="48297" y="18442"/>
                  </a:lnTo>
                  <a:lnTo>
                    <a:pt x="46220" y="18442"/>
                  </a:lnTo>
                  <a:lnTo>
                    <a:pt x="44086" y="18442"/>
                  </a:lnTo>
                  <a:lnTo>
                    <a:pt x="43401" y="18442"/>
                  </a:lnTo>
                  <a:lnTo>
                    <a:pt x="41312" y="18442"/>
                  </a:lnTo>
                  <a:lnTo>
                    <a:pt x="39338" y="18442"/>
                  </a:lnTo>
                  <a:lnTo>
                    <a:pt x="39098" y="19173"/>
                  </a:lnTo>
                  <a:lnTo>
                    <a:pt x="38768" y="19892"/>
                  </a:lnTo>
                  <a:lnTo>
                    <a:pt x="38437" y="20120"/>
                  </a:lnTo>
                  <a:lnTo>
                    <a:pt x="38596" y="19287"/>
                  </a:lnTo>
                  <a:lnTo>
                    <a:pt x="37763" y="18979"/>
                  </a:lnTo>
                  <a:lnTo>
                    <a:pt x="37569" y="19150"/>
                  </a:lnTo>
                  <a:lnTo>
                    <a:pt x="37512" y="19572"/>
                  </a:lnTo>
                  <a:lnTo>
                    <a:pt x="37250" y="20337"/>
                  </a:lnTo>
                  <a:lnTo>
                    <a:pt x="36656" y="21524"/>
                  </a:lnTo>
                  <a:lnTo>
                    <a:pt x="36086" y="22323"/>
                  </a:lnTo>
                  <a:lnTo>
                    <a:pt x="35515" y="23121"/>
                  </a:lnTo>
                  <a:lnTo>
                    <a:pt x="34739" y="23943"/>
                  </a:lnTo>
                  <a:lnTo>
                    <a:pt x="34579" y="24616"/>
                  </a:lnTo>
                  <a:lnTo>
                    <a:pt x="34180" y="25370"/>
                  </a:lnTo>
                  <a:lnTo>
                    <a:pt x="33632" y="26111"/>
                  </a:lnTo>
                  <a:lnTo>
                    <a:pt x="33769" y="26602"/>
                  </a:lnTo>
                  <a:lnTo>
                    <a:pt x="33495" y="27344"/>
                  </a:lnTo>
                  <a:lnTo>
                    <a:pt x="33712" y="28109"/>
                  </a:lnTo>
                  <a:lnTo>
                    <a:pt x="33895" y="28428"/>
                  </a:lnTo>
                  <a:lnTo>
                    <a:pt x="33780" y="28645"/>
                  </a:lnTo>
                  <a:lnTo>
                    <a:pt x="33837" y="29923"/>
                  </a:lnTo>
                  <a:lnTo>
                    <a:pt x="34203" y="30847"/>
                  </a:lnTo>
                  <a:lnTo>
                    <a:pt x="34089" y="31350"/>
                  </a:lnTo>
                  <a:lnTo>
                    <a:pt x="34225" y="31498"/>
                  </a:lnTo>
                  <a:lnTo>
                    <a:pt x="34887" y="31589"/>
                  </a:lnTo>
                  <a:lnTo>
                    <a:pt x="35070" y="31840"/>
                  </a:lnTo>
                  <a:lnTo>
                    <a:pt x="35469" y="31875"/>
                  </a:lnTo>
                  <a:lnTo>
                    <a:pt x="35458" y="32148"/>
                  </a:lnTo>
                  <a:lnTo>
                    <a:pt x="35766" y="32251"/>
                  </a:lnTo>
                  <a:lnTo>
                    <a:pt x="36063" y="32776"/>
                  </a:lnTo>
                  <a:lnTo>
                    <a:pt x="36029" y="33233"/>
                  </a:lnTo>
                  <a:lnTo>
                    <a:pt x="36919" y="33164"/>
                  </a:lnTo>
                  <a:lnTo>
                    <a:pt x="37923" y="33061"/>
                  </a:lnTo>
                  <a:lnTo>
                    <a:pt x="37775" y="33244"/>
                  </a:lnTo>
                  <a:lnTo>
                    <a:pt x="38790" y="33689"/>
                  </a:lnTo>
                  <a:lnTo>
                    <a:pt x="40320" y="34317"/>
                  </a:lnTo>
                  <a:lnTo>
                    <a:pt x="41849" y="34317"/>
                  </a:lnTo>
                  <a:lnTo>
                    <a:pt x="42454" y="34317"/>
                  </a:lnTo>
                  <a:lnTo>
                    <a:pt x="42568" y="33952"/>
                  </a:lnTo>
                  <a:lnTo>
                    <a:pt x="43903" y="33952"/>
                  </a:lnTo>
                  <a:lnTo>
                    <a:pt x="44086" y="34260"/>
                  </a:lnTo>
                  <a:lnTo>
                    <a:pt x="44382" y="34545"/>
                  </a:lnTo>
                  <a:lnTo>
                    <a:pt x="44725" y="34944"/>
                  </a:lnTo>
                  <a:lnTo>
                    <a:pt x="44839" y="35412"/>
                  </a:lnTo>
                  <a:lnTo>
                    <a:pt x="44896" y="35914"/>
                  </a:lnTo>
                  <a:lnTo>
                    <a:pt x="45215" y="36188"/>
                  </a:lnTo>
                  <a:lnTo>
                    <a:pt x="45786" y="36451"/>
                  </a:lnTo>
                  <a:lnTo>
                    <a:pt x="46471" y="35743"/>
                  </a:lnTo>
                  <a:lnTo>
                    <a:pt x="47098" y="35732"/>
                  </a:lnTo>
                  <a:lnTo>
                    <a:pt x="47532" y="36086"/>
                  </a:lnTo>
                  <a:lnTo>
                    <a:pt x="47760" y="36713"/>
                  </a:lnTo>
                  <a:lnTo>
                    <a:pt x="47909" y="37238"/>
                  </a:lnTo>
                  <a:lnTo>
                    <a:pt x="48251" y="37752"/>
                  </a:lnTo>
                  <a:lnTo>
                    <a:pt x="48274" y="38391"/>
                  </a:lnTo>
                  <a:lnTo>
                    <a:pt x="48388" y="38825"/>
                  </a:lnTo>
                  <a:lnTo>
                    <a:pt x="48947" y="39110"/>
                  </a:lnTo>
                  <a:lnTo>
                    <a:pt x="49461" y="39304"/>
                  </a:lnTo>
                  <a:lnTo>
                    <a:pt x="49757" y="39281"/>
                  </a:lnTo>
                  <a:lnTo>
                    <a:pt x="49678" y="38961"/>
                  </a:lnTo>
                  <a:lnTo>
                    <a:pt x="49735" y="38528"/>
                  </a:lnTo>
                  <a:lnTo>
                    <a:pt x="49872" y="37900"/>
                  </a:lnTo>
                  <a:lnTo>
                    <a:pt x="50145" y="37501"/>
                  </a:lnTo>
                  <a:lnTo>
                    <a:pt x="50670" y="37056"/>
                  </a:lnTo>
                  <a:lnTo>
                    <a:pt x="51526" y="36668"/>
                  </a:lnTo>
                  <a:lnTo>
                    <a:pt x="52405" y="35994"/>
                  </a:lnTo>
                  <a:lnTo>
                    <a:pt x="53101" y="35789"/>
                  </a:lnTo>
                  <a:lnTo>
                    <a:pt x="53603" y="35732"/>
                  </a:lnTo>
                  <a:lnTo>
                    <a:pt x="54094" y="35926"/>
                  </a:lnTo>
                  <a:lnTo>
                    <a:pt x="54802" y="35812"/>
                  </a:lnTo>
                  <a:lnTo>
                    <a:pt x="55270" y="36302"/>
                  </a:lnTo>
                  <a:lnTo>
                    <a:pt x="55806" y="36325"/>
                  </a:lnTo>
                  <a:lnTo>
                    <a:pt x="56148" y="36154"/>
                  </a:lnTo>
                  <a:lnTo>
                    <a:pt x="56399" y="36280"/>
                  </a:lnTo>
                  <a:lnTo>
                    <a:pt x="56582" y="36166"/>
                  </a:lnTo>
                  <a:lnTo>
                    <a:pt x="56456" y="35983"/>
                  </a:lnTo>
                  <a:lnTo>
                    <a:pt x="56548" y="35629"/>
                  </a:lnTo>
                  <a:lnTo>
                    <a:pt x="56479" y="35389"/>
                  </a:lnTo>
                  <a:lnTo>
                    <a:pt x="56822" y="35241"/>
                  </a:lnTo>
                  <a:lnTo>
                    <a:pt x="57426" y="35184"/>
                  </a:lnTo>
                  <a:lnTo>
                    <a:pt x="58088" y="35287"/>
                  </a:lnTo>
                  <a:lnTo>
                    <a:pt x="58979" y="35173"/>
                  </a:lnTo>
                  <a:lnTo>
                    <a:pt x="59401" y="35389"/>
                  </a:lnTo>
                  <a:lnTo>
                    <a:pt x="59686" y="35812"/>
                  </a:lnTo>
                  <a:lnTo>
                    <a:pt x="59812" y="35857"/>
                  </a:lnTo>
                  <a:lnTo>
                    <a:pt x="60690" y="35447"/>
                  </a:lnTo>
                  <a:lnTo>
                    <a:pt x="60953" y="35583"/>
                  </a:lnTo>
                  <a:lnTo>
                    <a:pt x="61387" y="36337"/>
                  </a:lnTo>
                  <a:lnTo>
                    <a:pt x="61501" y="36839"/>
                  </a:lnTo>
                  <a:lnTo>
                    <a:pt x="61215" y="37444"/>
                  </a:lnTo>
                  <a:lnTo>
                    <a:pt x="61272" y="37797"/>
                  </a:lnTo>
                  <a:lnTo>
                    <a:pt x="61501" y="38494"/>
                  </a:lnTo>
                  <a:lnTo>
                    <a:pt x="61786" y="39281"/>
                  </a:lnTo>
                  <a:lnTo>
                    <a:pt x="62037" y="39475"/>
                  </a:lnTo>
                  <a:lnTo>
                    <a:pt x="62094" y="39874"/>
                  </a:lnTo>
                  <a:lnTo>
                    <a:pt x="62471" y="39989"/>
                  </a:lnTo>
                  <a:lnTo>
                    <a:pt x="62710" y="39874"/>
                  </a:lnTo>
                  <a:lnTo>
                    <a:pt x="62996" y="39327"/>
                  </a:lnTo>
                  <a:lnTo>
                    <a:pt x="63098" y="38961"/>
                  </a:lnTo>
                  <a:lnTo>
                    <a:pt x="63224" y="38357"/>
                  </a:lnTo>
                  <a:lnTo>
                    <a:pt x="63053" y="37295"/>
                  </a:lnTo>
                  <a:lnTo>
                    <a:pt x="63121" y="36907"/>
                  </a:lnTo>
                  <a:lnTo>
                    <a:pt x="62916" y="36268"/>
                  </a:lnTo>
                  <a:lnTo>
                    <a:pt x="62813" y="35504"/>
                  </a:lnTo>
                  <a:lnTo>
                    <a:pt x="62824" y="34876"/>
                  </a:lnTo>
                  <a:lnTo>
                    <a:pt x="63087" y="34225"/>
                  </a:lnTo>
                  <a:lnTo>
                    <a:pt x="63578" y="33689"/>
                  </a:lnTo>
                  <a:lnTo>
                    <a:pt x="64114" y="33255"/>
                  </a:lnTo>
                  <a:lnTo>
                    <a:pt x="65095" y="32673"/>
                  </a:lnTo>
                  <a:lnTo>
                    <a:pt x="65278" y="32365"/>
                  </a:lnTo>
                  <a:lnTo>
                    <a:pt x="65746" y="32034"/>
                  </a:lnTo>
                  <a:lnTo>
                    <a:pt x="66145" y="31977"/>
                  </a:lnTo>
                  <a:lnTo>
                    <a:pt x="66773" y="31429"/>
                  </a:lnTo>
                  <a:lnTo>
                    <a:pt x="67629" y="31167"/>
                  </a:lnTo>
                  <a:lnTo>
                    <a:pt x="68291" y="30482"/>
                  </a:lnTo>
                  <a:lnTo>
                    <a:pt x="68416" y="29546"/>
                  </a:lnTo>
                  <a:lnTo>
                    <a:pt x="68428" y="29238"/>
                  </a:lnTo>
                  <a:lnTo>
                    <a:pt x="68234" y="29181"/>
                  </a:lnTo>
                  <a:lnTo>
                    <a:pt x="68451" y="28303"/>
                  </a:lnTo>
                  <a:lnTo>
                    <a:pt x="68017" y="27994"/>
                  </a:lnTo>
                  <a:lnTo>
                    <a:pt x="68473" y="28143"/>
                  </a:lnTo>
                  <a:lnTo>
                    <a:pt x="68473" y="27549"/>
                  </a:lnTo>
                  <a:lnTo>
                    <a:pt x="68747" y="27173"/>
                  </a:lnTo>
                  <a:lnTo>
                    <a:pt x="68599" y="27926"/>
                  </a:lnTo>
                  <a:lnTo>
                    <a:pt x="68884" y="28280"/>
                  </a:lnTo>
                  <a:lnTo>
                    <a:pt x="68473" y="28907"/>
                  </a:lnTo>
                  <a:lnTo>
                    <a:pt x="68531" y="28942"/>
                  </a:lnTo>
                  <a:lnTo>
                    <a:pt x="69158" y="28211"/>
                  </a:lnTo>
                  <a:lnTo>
                    <a:pt x="69501" y="27857"/>
                  </a:lnTo>
                  <a:lnTo>
                    <a:pt x="69592" y="27492"/>
                  </a:lnTo>
                  <a:lnTo>
                    <a:pt x="69455" y="27344"/>
                  </a:lnTo>
                  <a:lnTo>
                    <a:pt x="69444" y="26842"/>
                  </a:lnTo>
                  <a:lnTo>
                    <a:pt x="69615" y="27070"/>
                  </a:lnTo>
                  <a:lnTo>
                    <a:pt x="69774" y="27127"/>
                  </a:lnTo>
                  <a:lnTo>
                    <a:pt x="69763" y="27355"/>
                  </a:lnTo>
                  <a:lnTo>
                    <a:pt x="70505" y="26659"/>
                  </a:lnTo>
                  <a:lnTo>
                    <a:pt x="70859" y="26009"/>
                  </a:lnTo>
                  <a:lnTo>
                    <a:pt x="70653" y="25974"/>
                  </a:lnTo>
                  <a:lnTo>
                    <a:pt x="70961" y="25712"/>
                  </a:lnTo>
                  <a:lnTo>
                    <a:pt x="70904" y="25826"/>
                  </a:lnTo>
                  <a:lnTo>
                    <a:pt x="71372" y="25826"/>
                  </a:lnTo>
                  <a:lnTo>
                    <a:pt x="72479" y="25552"/>
                  </a:lnTo>
                  <a:lnTo>
                    <a:pt x="72331" y="25381"/>
                  </a:lnTo>
                  <a:lnTo>
                    <a:pt x="71201" y="25552"/>
                  </a:lnTo>
                  <a:lnTo>
                    <a:pt x="71886" y="25301"/>
                  </a:lnTo>
                  <a:lnTo>
                    <a:pt x="72331" y="25255"/>
                  </a:lnTo>
                  <a:lnTo>
                    <a:pt x="72673" y="25210"/>
                  </a:lnTo>
                  <a:lnTo>
                    <a:pt x="73255" y="25061"/>
                  </a:lnTo>
                  <a:lnTo>
                    <a:pt x="73598" y="25073"/>
                  </a:lnTo>
                  <a:lnTo>
                    <a:pt x="74134" y="24925"/>
                  </a:lnTo>
                  <a:lnTo>
                    <a:pt x="74282" y="24685"/>
                  </a:lnTo>
                  <a:lnTo>
                    <a:pt x="74123" y="24491"/>
                  </a:lnTo>
                  <a:lnTo>
                    <a:pt x="74100" y="24799"/>
                  </a:lnTo>
                  <a:lnTo>
                    <a:pt x="73792" y="24788"/>
                  </a:lnTo>
                  <a:lnTo>
                    <a:pt x="73712" y="24320"/>
                  </a:lnTo>
                  <a:lnTo>
                    <a:pt x="73871" y="23840"/>
                  </a:lnTo>
                  <a:lnTo>
                    <a:pt x="74065" y="23658"/>
                  </a:lnTo>
                  <a:lnTo>
                    <a:pt x="74625" y="23133"/>
                  </a:lnTo>
                  <a:lnTo>
                    <a:pt x="75469" y="22870"/>
                  </a:lnTo>
                  <a:lnTo>
                    <a:pt x="76325" y="22574"/>
                  </a:lnTo>
                  <a:lnTo>
                    <a:pt x="77215" y="22151"/>
                  </a:lnTo>
                  <a:lnTo>
                    <a:pt x="77192" y="21866"/>
                  </a:lnTo>
                  <a:lnTo>
                    <a:pt x="76896" y="21364"/>
                  </a:lnTo>
                  <a:lnTo>
                    <a:pt x="77295" y="20154"/>
                  </a:lnTo>
                  <a:lnTo>
                    <a:pt x="77078" y="19892"/>
                  </a:lnTo>
                  <a:lnTo>
                    <a:pt x="76553" y="20052"/>
                  </a:lnTo>
                  <a:lnTo>
                    <a:pt x="76394" y="19812"/>
                  </a:lnTo>
                  <a:lnTo>
                    <a:pt x="75606" y="20474"/>
                  </a:lnTo>
                  <a:lnTo>
                    <a:pt x="75150" y="21181"/>
                  </a:lnTo>
                  <a:lnTo>
                    <a:pt x="74762" y="21581"/>
                  </a:lnTo>
                  <a:lnTo>
                    <a:pt x="74408" y="21706"/>
                  </a:lnTo>
                  <a:lnTo>
                    <a:pt x="74168" y="21752"/>
                  </a:lnTo>
                  <a:lnTo>
                    <a:pt x="74020" y="21980"/>
                  </a:lnTo>
                  <a:lnTo>
                    <a:pt x="72696" y="21980"/>
                  </a:lnTo>
                  <a:lnTo>
                    <a:pt x="71600" y="21980"/>
                  </a:lnTo>
                  <a:lnTo>
                    <a:pt x="71212" y="22151"/>
                  </a:lnTo>
                  <a:lnTo>
                    <a:pt x="70254" y="22745"/>
                  </a:lnTo>
                  <a:lnTo>
                    <a:pt x="70288" y="22870"/>
                  </a:lnTo>
                  <a:lnTo>
                    <a:pt x="70197" y="23213"/>
                  </a:lnTo>
                  <a:lnTo>
                    <a:pt x="69546" y="23498"/>
                  </a:lnTo>
                  <a:lnTo>
                    <a:pt x="68987" y="23430"/>
                  </a:lnTo>
                  <a:lnTo>
                    <a:pt x="68416" y="23407"/>
                  </a:lnTo>
                  <a:lnTo>
                    <a:pt x="68051" y="23498"/>
                  </a:lnTo>
                  <a:lnTo>
                    <a:pt x="68006" y="23760"/>
                  </a:lnTo>
                  <a:lnTo>
                    <a:pt x="68006" y="23760"/>
                  </a:lnTo>
                  <a:lnTo>
                    <a:pt x="67994" y="23840"/>
                  </a:lnTo>
                  <a:lnTo>
                    <a:pt x="67161" y="24377"/>
                  </a:lnTo>
                  <a:lnTo>
                    <a:pt x="66522" y="24628"/>
                  </a:lnTo>
                  <a:lnTo>
                    <a:pt x="66111" y="24742"/>
                  </a:lnTo>
                  <a:lnTo>
                    <a:pt x="65575" y="24982"/>
                  </a:lnTo>
                  <a:lnTo>
                    <a:pt x="65004" y="25119"/>
                  </a:lnTo>
                  <a:lnTo>
                    <a:pt x="64650" y="25073"/>
                  </a:lnTo>
                  <a:lnTo>
                    <a:pt x="64262" y="24890"/>
                  </a:lnTo>
                  <a:lnTo>
                    <a:pt x="64650" y="24548"/>
                  </a:lnTo>
                  <a:lnTo>
                    <a:pt x="64650" y="24548"/>
                  </a:lnTo>
                  <a:lnTo>
                    <a:pt x="64936" y="24228"/>
                  </a:lnTo>
                  <a:lnTo>
                    <a:pt x="65461" y="23749"/>
                  </a:lnTo>
                  <a:lnTo>
                    <a:pt x="65461" y="23749"/>
                  </a:lnTo>
                  <a:lnTo>
                    <a:pt x="65461" y="23749"/>
                  </a:lnTo>
                  <a:lnTo>
                    <a:pt x="65563" y="23384"/>
                  </a:lnTo>
                  <a:lnTo>
                    <a:pt x="65632" y="22893"/>
                  </a:lnTo>
                  <a:lnTo>
                    <a:pt x="65404" y="22790"/>
                  </a:lnTo>
                  <a:lnTo>
                    <a:pt x="64799" y="23190"/>
                  </a:lnTo>
                  <a:lnTo>
                    <a:pt x="64662" y="23178"/>
                  </a:lnTo>
                  <a:lnTo>
                    <a:pt x="64707" y="22962"/>
                  </a:lnTo>
                  <a:lnTo>
                    <a:pt x="65255" y="22608"/>
                  </a:lnTo>
                  <a:lnTo>
                    <a:pt x="65483" y="22208"/>
                  </a:lnTo>
                  <a:lnTo>
                    <a:pt x="65575" y="21809"/>
                  </a:lnTo>
                  <a:lnTo>
                    <a:pt x="65198" y="21467"/>
                  </a:lnTo>
                  <a:lnTo>
                    <a:pt x="64662" y="21273"/>
                  </a:lnTo>
                  <a:lnTo>
                    <a:pt x="64422" y="21615"/>
                  </a:lnTo>
                  <a:lnTo>
                    <a:pt x="64228" y="21706"/>
                  </a:lnTo>
                  <a:lnTo>
                    <a:pt x="63909" y="22151"/>
                  </a:lnTo>
                  <a:lnTo>
                    <a:pt x="63966" y="21843"/>
                  </a:lnTo>
                  <a:lnTo>
                    <a:pt x="63600" y="22060"/>
                  </a:lnTo>
                  <a:lnTo>
                    <a:pt x="63292" y="22345"/>
                  </a:lnTo>
                  <a:lnTo>
                    <a:pt x="62927" y="22790"/>
                  </a:lnTo>
                  <a:lnTo>
                    <a:pt x="62745" y="23156"/>
                  </a:lnTo>
                  <a:lnTo>
                    <a:pt x="62756" y="23703"/>
                  </a:lnTo>
                  <a:lnTo>
                    <a:pt x="62493" y="24274"/>
                  </a:lnTo>
                  <a:lnTo>
                    <a:pt x="62026" y="24696"/>
                  </a:lnTo>
                  <a:lnTo>
                    <a:pt x="61832" y="24833"/>
                  </a:lnTo>
                  <a:lnTo>
                    <a:pt x="61603" y="24925"/>
                  </a:lnTo>
                  <a:lnTo>
                    <a:pt x="61341" y="24925"/>
                  </a:lnTo>
                  <a:lnTo>
                    <a:pt x="61295" y="24867"/>
                  </a:lnTo>
                  <a:lnTo>
                    <a:pt x="61284" y="24400"/>
                  </a:lnTo>
                  <a:lnTo>
                    <a:pt x="61387" y="24171"/>
                  </a:lnTo>
                  <a:lnTo>
                    <a:pt x="61489" y="23954"/>
                  </a:lnTo>
                  <a:lnTo>
                    <a:pt x="61569" y="23532"/>
                  </a:lnTo>
                  <a:lnTo>
                    <a:pt x="61923" y="23030"/>
                  </a:lnTo>
                  <a:lnTo>
                    <a:pt x="62345" y="22414"/>
                  </a:lnTo>
                  <a:lnTo>
                    <a:pt x="62996" y="21752"/>
                  </a:lnTo>
                  <a:lnTo>
                    <a:pt x="62893" y="21752"/>
                  </a:lnTo>
                  <a:lnTo>
                    <a:pt x="62128" y="22323"/>
                  </a:lnTo>
                  <a:lnTo>
                    <a:pt x="62071" y="22220"/>
                  </a:lnTo>
                  <a:lnTo>
                    <a:pt x="62482" y="21889"/>
                  </a:lnTo>
                  <a:lnTo>
                    <a:pt x="63155" y="21318"/>
                  </a:lnTo>
                  <a:lnTo>
                    <a:pt x="63680" y="21250"/>
                  </a:lnTo>
                  <a:lnTo>
                    <a:pt x="64308" y="21067"/>
                  </a:lnTo>
                  <a:lnTo>
                    <a:pt x="64833" y="21158"/>
                  </a:lnTo>
                  <a:lnTo>
                    <a:pt x="64856" y="21158"/>
                  </a:lnTo>
                  <a:lnTo>
                    <a:pt x="65518" y="21090"/>
                  </a:lnTo>
                  <a:lnTo>
                    <a:pt x="65312" y="20736"/>
                  </a:lnTo>
                  <a:lnTo>
                    <a:pt x="65312" y="20736"/>
                  </a:lnTo>
                  <a:lnTo>
                    <a:pt x="65141" y="20702"/>
                  </a:lnTo>
                  <a:lnTo>
                    <a:pt x="65141" y="20702"/>
                  </a:lnTo>
                  <a:lnTo>
                    <a:pt x="65141" y="20702"/>
                  </a:lnTo>
                  <a:lnTo>
                    <a:pt x="64936" y="20668"/>
                  </a:lnTo>
                  <a:lnTo>
                    <a:pt x="64879" y="20417"/>
                  </a:lnTo>
                  <a:lnTo>
                    <a:pt x="64148" y="20497"/>
                  </a:lnTo>
                  <a:lnTo>
                    <a:pt x="63441" y="20691"/>
                  </a:lnTo>
                  <a:lnTo>
                    <a:pt x="63087" y="20360"/>
                  </a:lnTo>
                  <a:lnTo>
                    <a:pt x="62722" y="20246"/>
                  </a:lnTo>
                  <a:lnTo>
                    <a:pt x="63167" y="19778"/>
                  </a:lnTo>
                  <a:lnTo>
                    <a:pt x="62414" y="20063"/>
                  </a:lnTo>
                  <a:lnTo>
                    <a:pt x="61717" y="20360"/>
                  </a:lnTo>
                  <a:lnTo>
                    <a:pt x="61056" y="20576"/>
                  </a:lnTo>
                  <a:lnTo>
                    <a:pt x="60759" y="20280"/>
                  </a:lnTo>
                  <a:lnTo>
                    <a:pt x="59971" y="20462"/>
                  </a:lnTo>
                  <a:lnTo>
                    <a:pt x="60028" y="20337"/>
                  </a:lnTo>
                  <a:lnTo>
                    <a:pt x="60690" y="19960"/>
                  </a:lnTo>
                  <a:lnTo>
                    <a:pt x="61352" y="19606"/>
                  </a:lnTo>
                  <a:lnTo>
                    <a:pt x="62197" y="19310"/>
                  </a:lnTo>
                  <a:lnTo>
                    <a:pt x="62197" y="19310"/>
                  </a:lnTo>
                  <a:lnTo>
                    <a:pt x="62197" y="19310"/>
                  </a:lnTo>
                  <a:lnTo>
                    <a:pt x="61444" y="19081"/>
                  </a:lnTo>
                  <a:lnTo>
                    <a:pt x="60816" y="19196"/>
                  </a:lnTo>
                  <a:lnTo>
                    <a:pt x="60268" y="18922"/>
                  </a:lnTo>
                  <a:lnTo>
                    <a:pt x="59618" y="18785"/>
                  </a:lnTo>
                  <a:lnTo>
                    <a:pt x="59161" y="18728"/>
                  </a:lnTo>
                  <a:lnTo>
                    <a:pt x="59013" y="18579"/>
                  </a:lnTo>
                  <a:close/>
                  <a:moveTo>
                    <a:pt x="24810" y="11413"/>
                  </a:moveTo>
                  <a:lnTo>
                    <a:pt x="25792" y="11013"/>
                  </a:lnTo>
                  <a:lnTo>
                    <a:pt x="25792" y="10751"/>
                  </a:lnTo>
                  <a:lnTo>
                    <a:pt x="25427" y="10694"/>
                  </a:lnTo>
                  <a:lnTo>
                    <a:pt x="24936" y="10819"/>
                  </a:lnTo>
                  <a:lnTo>
                    <a:pt x="24023" y="11127"/>
                  </a:lnTo>
                  <a:lnTo>
                    <a:pt x="23715" y="11504"/>
                  </a:lnTo>
                  <a:lnTo>
                    <a:pt x="23818" y="11732"/>
                  </a:lnTo>
                  <a:close/>
                  <a:moveTo>
                    <a:pt x="19287" y="9073"/>
                  </a:moveTo>
                  <a:lnTo>
                    <a:pt x="19618" y="8742"/>
                  </a:lnTo>
                  <a:lnTo>
                    <a:pt x="19207" y="8674"/>
                  </a:lnTo>
                  <a:lnTo>
                    <a:pt x="18397" y="8811"/>
                  </a:lnTo>
                  <a:lnTo>
                    <a:pt x="18511" y="9039"/>
                  </a:lnTo>
                  <a:lnTo>
                    <a:pt x="18739" y="9199"/>
                  </a:lnTo>
                  <a:close/>
                  <a:moveTo>
                    <a:pt x="19458" y="5889"/>
                  </a:moveTo>
                  <a:lnTo>
                    <a:pt x="19024" y="6197"/>
                  </a:lnTo>
                  <a:lnTo>
                    <a:pt x="19081" y="6277"/>
                  </a:lnTo>
                  <a:lnTo>
                    <a:pt x="19675" y="6220"/>
                  </a:lnTo>
                  <a:lnTo>
                    <a:pt x="19721" y="6368"/>
                  </a:lnTo>
                  <a:lnTo>
                    <a:pt x="19960" y="6540"/>
                  </a:lnTo>
                  <a:lnTo>
                    <a:pt x="20656" y="6368"/>
                  </a:lnTo>
                  <a:lnTo>
                    <a:pt x="20828" y="6288"/>
                  </a:lnTo>
                  <a:lnTo>
                    <a:pt x="20360" y="6174"/>
                  </a:lnTo>
                  <a:lnTo>
                    <a:pt x="20131" y="5957"/>
                  </a:lnTo>
                  <a:lnTo>
                    <a:pt x="19652" y="6049"/>
                  </a:lnTo>
                  <a:close/>
                  <a:moveTo>
                    <a:pt x="37284" y="149"/>
                  </a:moveTo>
                  <a:lnTo>
                    <a:pt x="36656" y="0"/>
                  </a:lnTo>
                  <a:lnTo>
                    <a:pt x="35196" y="400"/>
                  </a:lnTo>
                  <a:lnTo>
                    <a:pt x="34739" y="354"/>
                  </a:lnTo>
                  <a:lnTo>
                    <a:pt x="33176" y="685"/>
                  </a:lnTo>
                  <a:lnTo>
                    <a:pt x="32491" y="765"/>
                  </a:lnTo>
                  <a:lnTo>
                    <a:pt x="31372" y="1119"/>
                  </a:lnTo>
                  <a:lnTo>
                    <a:pt x="30688" y="1495"/>
                  </a:lnTo>
                  <a:lnTo>
                    <a:pt x="29467" y="1849"/>
                  </a:lnTo>
                  <a:lnTo>
                    <a:pt x="28371" y="1861"/>
                  </a:lnTo>
                  <a:lnTo>
                    <a:pt x="27481" y="2283"/>
                  </a:lnTo>
                  <a:lnTo>
                    <a:pt x="27937" y="2522"/>
                  </a:lnTo>
                  <a:lnTo>
                    <a:pt x="28029" y="2853"/>
                  </a:lnTo>
                  <a:lnTo>
                    <a:pt x="27915" y="3230"/>
                  </a:lnTo>
                  <a:lnTo>
                    <a:pt x="28245" y="3538"/>
                  </a:lnTo>
                  <a:lnTo>
                    <a:pt x="28074" y="4029"/>
                  </a:lnTo>
                  <a:lnTo>
                    <a:pt x="26762" y="4063"/>
                  </a:lnTo>
                  <a:lnTo>
                    <a:pt x="27378" y="3664"/>
                  </a:lnTo>
                  <a:lnTo>
                    <a:pt x="26899" y="3664"/>
                  </a:lnTo>
                  <a:lnTo>
                    <a:pt x="25027" y="4052"/>
                  </a:lnTo>
                  <a:lnTo>
                    <a:pt x="23726" y="4371"/>
                  </a:lnTo>
                  <a:lnTo>
                    <a:pt x="23863" y="4851"/>
                  </a:lnTo>
                  <a:lnTo>
                    <a:pt x="23692" y="5159"/>
                  </a:lnTo>
                  <a:lnTo>
                    <a:pt x="24343" y="5364"/>
                  </a:lnTo>
                  <a:lnTo>
                    <a:pt x="25324" y="5261"/>
                  </a:lnTo>
                  <a:lnTo>
                    <a:pt x="25575" y="5444"/>
                  </a:lnTo>
                  <a:lnTo>
                    <a:pt x="25997" y="5261"/>
                  </a:lnTo>
                  <a:lnTo>
                    <a:pt x="26865" y="5090"/>
                  </a:lnTo>
                  <a:lnTo>
                    <a:pt x="27253" y="5090"/>
                  </a:lnTo>
                  <a:lnTo>
                    <a:pt x="26408" y="5387"/>
                  </a:lnTo>
                  <a:lnTo>
                    <a:pt x="26568" y="5535"/>
                  </a:lnTo>
                  <a:lnTo>
                    <a:pt x="26203" y="5900"/>
                  </a:lnTo>
                  <a:lnTo>
                    <a:pt x="25427" y="6163"/>
                  </a:lnTo>
                  <a:lnTo>
                    <a:pt x="25061" y="6083"/>
                  </a:lnTo>
                  <a:lnTo>
                    <a:pt x="24069" y="6471"/>
                  </a:lnTo>
                  <a:lnTo>
                    <a:pt x="23806" y="6345"/>
                  </a:lnTo>
                  <a:lnTo>
                    <a:pt x="23224" y="6403"/>
                  </a:lnTo>
                  <a:lnTo>
                    <a:pt x="22471" y="6825"/>
                  </a:lnTo>
                  <a:lnTo>
                    <a:pt x="21387" y="7270"/>
                  </a:lnTo>
                  <a:lnTo>
                    <a:pt x="20554" y="7761"/>
                  </a:lnTo>
                  <a:lnTo>
                    <a:pt x="20599" y="8103"/>
                  </a:lnTo>
                  <a:lnTo>
                    <a:pt x="20029" y="8571"/>
                  </a:lnTo>
                  <a:lnTo>
                    <a:pt x="20234" y="8765"/>
                  </a:lnTo>
                  <a:lnTo>
                    <a:pt x="20303" y="9153"/>
                  </a:lnTo>
                  <a:lnTo>
                    <a:pt x="21330" y="8993"/>
                  </a:lnTo>
                  <a:lnTo>
                    <a:pt x="21387" y="9301"/>
                  </a:lnTo>
                  <a:lnTo>
                    <a:pt x="20919" y="9598"/>
                  </a:lnTo>
                  <a:lnTo>
                    <a:pt x="20405" y="10100"/>
                  </a:lnTo>
                  <a:lnTo>
                    <a:pt x="20805" y="10100"/>
                  </a:lnTo>
                  <a:lnTo>
                    <a:pt x="21832" y="9769"/>
                  </a:lnTo>
                  <a:lnTo>
                    <a:pt x="21604" y="10180"/>
                  </a:lnTo>
                  <a:lnTo>
                    <a:pt x="22117" y="9883"/>
                  </a:lnTo>
                  <a:lnTo>
                    <a:pt x="22060" y="10306"/>
                  </a:lnTo>
                  <a:lnTo>
                    <a:pt x="22745" y="9997"/>
                  </a:lnTo>
                  <a:lnTo>
                    <a:pt x="22802" y="10157"/>
                  </a:lnTo>
                  <a:lnTo>
                    <a:pt x="23829" y="9895"/>
                  </a:lnTo>
                  <a:lnTo>
                    <a:pt x="22939" y="10385"/>
                  </a:lnTo>
                  <a:lnTo>
                    <a:pt x="22129" y="11024"/>
                  </a:lnTo>
                  <a:lnTo>
                    <a:pt x="21318" y="11321"/>
                  </a:lnTo>
                  <a:lnTo>
                    <a:pt x="20987" y="11492"/>
                  </a:lnTo>
                  <a:lnTo>
                    <a:pt x="19515" y="12006"/>
                  </a:lnTo>
                  <a:lnTo>
                    <a:pt x="18819" y="12348"/>
                  </a:lnTo>
                  <a:lnTo>
                    <a:pt x="17895" y="12451"/>
                  </a:lnTo>
                  <a:lnTo>
                    <a:pt x="16674" y="12919"/>
                  </a:lnTo>
                  <a:lnTo>
                    <a:pt x="15738" y="13181"/>
                  </a:lnTo>
                  <a:lnTo>
                    <a:pt x="14585" y="13581"/>
                  </a:lnTo>
                  <a:lnTo>
                    <a:pt x="14528" y="13718"/>
                  </a:lnTo>
                  <a:lnTo>
                    <a:pt x="15955" y="13478"/>
                  </a:lnTo>
                  <a:lnTo>
                    <a:pt x="16810" y="13193"/>
                  </a:lnTo>
                  <a:lnTo>
                    <a:pt x="17792" y="12907"/>
                  </a:lnTo>
                  <a:lnTo>
                    <a:pt x="18659" y="12668"/>
                  </a:lnTo>
                  <a:lnTo>
                    <a:pt x="19059" y="12736"/>
                  </a:lnTo>
                  <a:lnTo>
                    <a:pt x="20211" y="12360"/>
                  </a:lnTo>
                  <a:lnTo>
                    <a:pt x="20862" y="11960"/>
                  </a:lnTo>
                  <a:lnTo>
                    <a:pt x="22357" y="11527"/>
                  </a:lnTo>
                  <a:lnTo>
                    <a:pt x="22916" y="11150"/>
                  </a:lnTo>
                  <a:lnTo>
                    <a:pt x="23852" y="10899"/>
                  </a:lnTo>
                  <a:lnTo>
                    <a:pt x="24936" y="10534"/>
                  </a:lnTo>
                  <a:lnTo>
                    <a:pt x="26203" y="9940"/>
                  </a:lnTo>
                  <a:lnTo>
                    <a:pt x="26180" y="9529"/>
                  </a:lnTo>
                  <a:lnTo>
                    <a:pt x="27766" y="8936"/>
                  </a:lnTo>
                  <a:lnTo>
                    <a:pt x="28816" y="8388"/>
                  </a:lnTo>
                  <a:lnTo>
                    <a:pt x="30128" y="7932"/>
                  </a:lnTo>
                  <a:lnTo>
                    <a:pt x="30071" y="8126"/>
                  </a:lnTo>
                  <a:lnTo>
                    <a:pt x="29113" y="8388"/>
                  </a:lnTo>
                  <a:lnTo>
                    <a:pt x="27937" y="9199"/>
                  </a:lnTo>
                  <a:lnTo>
                    <a:pt x="27481" y="9701"/>
                  </a:lnTo>
                  <a:lnTo>
                    <a:pt x="28394" y="9507"/>
                  </a:lnTo>
                  <a:lnTo>
                    <a:pt x="29261" y="9244"/>
                  </a:lnTo>
                  <a:lnTo>
                    <a:pt x="30186" y="9050"/>
                  </a:lnTo>
                  <a:lnTo>
                    <a:pt x="30596" y="9016"/>
                  </a:lnTo>
                  <a:lnTo>
                    <a:pt x="31099" y="8423"/>
                  </a:lnTo>
                  <a:lnTo>
                    <a:pt x="32000" y="8251"/>
                  </a:lnTo>
                  <a:lnTo>
                    <a:pt x="32365" y="8617"/>
                  </a:lnTo>
                  <a:lnTo>
                    <a:pt x="33233" y="8993"/>
                  </a:lnTo>
                  <a:lnTo>
                    <a:pt x="34180" y="8925"/>
                  </a:lnTo>
                  <a:lnTo>
                    <a:pt x="34990" y="9210"/>
                  </a:lnTo>
                  <a:lnTo>
                    <a:pt x="35447" y="9370"/>
                  </a:lnTo>
                  <a:lnTo>
                    <a:pt x="35926" y="10237"/>
                  </a:lnTo>
                  <a:lnTo>
                    <a:pt x="36451" y="10477"/>
                  </a:lnTo>
                  <a:lnTo>
                    <a:pt x="37467" y="10511"/>
                  </a:lnTo>
                  <a:lnTo>
                    <a:pt x="38049" y="10568"/>
                  </a:lnTo>
                  <a:lnTo>
                    <a:pt x="37661" y="11355"/>
                  </a:lnTo>
                  <a:lnTo>
                    <a:pt x="37889" y="12052"/>
                  </a:lnTo>
                  <a:lnTo>
                    <a:pt x="37421" y="12793"/>
                  </a:lnTo>
                  <a:lnTo>
                    <a:pt x="37775" y="13067"/>
                  </a:lnTo>
                  <a:lnTo>
                    <a:pt x="37866" y="13375"/>
                  </a:lnTo>
                  <a:lnTo>
                    <a:pt x="37866" y="13375"/>
                  </a:lnTo>
                  <a:lnTo>
                    <a:pt x="38596" y="12965"/>
                  </a:lnTo>
                  <a:lnTo>
                    <a:pt x="39030" y="12440"/>
                  </a:lnTo>
                  <a:lnTo>
                    <a:pt x="38380" y="11892"/>
                  </a:lnTo>
                  <a:lnTo>
                    <a:pt x="38596" y="10922"/>
                  </a:lnTo>
                  <a:lnTo>
                    <a:pt x="38745" y="10328"/>
                  </a:lnTo>
                  <a:lnTo>
                    <a:pt x="38505" y="9940"/>
                  </a:lnTo>
                  <a:lnTo>
                    <a:pt x="38402" y="9598"/>
                  </a:lnTo>
                  <a:lnTo>
                    <a:pt x="38482" y="9164"/>
                  </a:lnTo>
                  <a:lnTo>
                    <a:pt x="37569" y="9438"/>
                  </a:lnTo>
                  <a:lnTo>
                    <a:pt x="36485" y="9906"/>
                  </a:lnTo>
                  <a:lnTo>
                    <a:pt x="36451" y="9358"/>
                  </a:lnTo>
                  <a:lnTo>
                    <a:pt x="36371" y="8982"/>
                  </a:lnTo>
                  <a:lnTo>
                    <a:pt x="35983" y="8753"/>
                  </a:lnTo>
                  <a:lnTo>
                    <a:pt x="35378" y="8742"/>
                  </a:lnTo>
                  <a:lnTo>
                    <a:pt x="40434" y="4120"/>
                  </a:lnTo>
                  <a:lnTo>
                    <a:pt x="43903" y="1233"/>
                  </a:lnTo>
                  <a:lnTo>
                    <a:pt x="43903" y="1233"/>
                  </a:lnTo>
                  <a:lnTo>
                    <a:pt x="43903" y="1233"/>
                  </a:lnTo>
                  <a:lnTo>
                    <a:pt x="43401" y="1142"/>
                  </a:lnTo>
                  <a:lnTo>
                    <a:pt x="42819" y="913"/>
                  </a:lnTo>
                  <a:lnTo>
                    <a:pt x="41883" y="1027"/>
                  </a:lnTo>
                  <a:lnTo>
                    <a:pt x="41575" y="925"/>
                  </a:lnTo>
                  <a:lnTo>
                    <a:pt x="40559" y="856"/>
                  </a:lnTo>
                  <a:lnTo>
                    <a:pt x="39681" y="628"/>
                  </a:lnTo>
                  <a:lnTo>
                    <a:pt x="38996" y="696"/>
                  </a:lnTo>
                  <a:lnTo>
                    <a:pt x="38288" y="571"/>
                  </a:lnTo>
                  <a:lnTo>
                    <a:pt x="38574" y="400"/>
                  </a:lnTo>
                  <a:lnTo>
                    <a:pt x="37683" y="354"/>
                  </a:lnTo>
                  <a:lnTo>
                    <a:pt x="37204" y="49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6" name="Google Shape;3346;p38"/>
            <p:cNvSpPr/>
            <p:nvPr/>
          </p:nvSpPr>
          <p:spPr>
            <a:xfrm>
              <a:off x="4725950" y="2079875"/>
              <a:ext cx="338975" cy="188625"/>
            </a:xfrm>
            <a:custGeom>
              <a:avLst/>
              <a:gdLst/>
              <a:ahLst/>
              <a:cxnLst/>
              <a:rect l="l" t="t" r="r" b="b"/>
              <a:pathLst>
                <a:path w="13559" h="7545" extrusionOk="0">
                  <a:moveTo>
                    <a:pt x="11618" y="2911"/>
                  </a:moveTo>
                  <a:lnTo>
                    <a:pt x="11253" y="3082"/>
                  </a:lnTo>
                  <a:lnTo>
                    <a:pt x="10489" y="3698"/>
                  </a:lnTo>
                  <a:lnTo>
                    <a:pt x="10352" y="4337"/>
                  </a:lnTo>
                  <a:lnTo>
                    <a:pt x="10089" y="4337"/>
                  </a:lnTo>
                  <a:lnTo>
                    <a:pt x="9758" y="3904"/>
                  </a:lnTo>
                  <a:lnTo>
                    <a:pt x="8811" y="3881"/>
                  </a:lnTo>
                  <a:lnTo>
                    <a:pt x="8446" y="3162"/>
                  </a:lnTo>
                  <a:lnTo>
                    <a:pt x="8092" y="3150"/>
                  </a:lnTo>
                  <a:lnTo>
                    <a:pt x="7875" y="2272"/>
                  </a:lnTo>
                  <a:lnTo>
                    <a:pt x="6803" y="1621"/>
                  </a:lnTo>
                  <a:lnTo>
                    <a:pt x="5581" y="1701"/>
                  </a:lnTo>
                  <a:lnTo>
                    <a:pt x="4771" y="1827"/>
                  </a:lnTo>
                  <a:lnTo>
                    <a:pt x="3835" y="1039"/>
                  </a:lnTo>
                  <a:lnTo>
                    <a:pt x="3151" y="708"/>
                  </a:lnTo>
                  <a:lnTo>
                    <a:pt x="1861" y="69"/>
                  </a:lnTo>
                  <a:lnTo>
                    <a:pt x="1701" y="1"/>
                  </a:lnTo>
                  <a:lnTo>
                    <a:pt x="1" y="514"/>
                  </a:lnTo>
                  <a:lnTo>
                    <a:pt x="891" y="3767"/>
                  </a:lnTo>
                  <a:lnTo>
                    <a:pt x="1713" y="3755"/>
                  </a:lnTo>
                  <a:lnTo>
                    <a:pt x="1484" y="3310"/>
                  </a:lnTo>
                  <a:lnTo>
                    <a:pt x="2032" y="2991"/>
                  </a:lnTo>
                  <a:lnTo>
                    <a:pt x="2500" y="2477"/>
                  </a:lnTo>
                  <a:lnTo>
                    <a:pt x="3607" y="2945"/>
                  </a:lnTo>
                  <a:lnTo>
                    <a:pt x="3881" y="3653"/>
                  </a:lnTo>
                  <a:lnTo>
                    <a:pt x="4212" y="3835"/>
                  </a:lnTo>
                  <a:lnTo>
                    <a:pt x="4999" y="3789"/>
                  </a:lnTo>
                  <a:lnTo>
                    <a:pt x="5285" y="3961"/>
                  </a:lnTo>
                  <a:lnTo>
                    <a:pt x="5890" y="4874"/>
                  </a:lnTo>
                  <a:lnTo>
                    <a:pt x="6894" y="5501"/>
                  </a:lnTo>
                  <a:lnTo>
                    <a:pt x="7487" y="5935"/>
                  </a:lnTo>
                  <a:lnTo>
                    <a:pt x="8377" y="6391"/>
                  </a:lnTo>
                  <a:lnTo>
                    <a:pt x="9473" y="6768"/>
                  </a:lnTo>
                  <a:lnTo>
                    <a:pt x="9587" y="7339"/>
                  </a:lnTo>
                  <a:lnTo>
                    <a:pt x="9998" y="7339"/>
                  </a:lnTo>
                  <a:lnTo>
                    <a:pt x="10614" y="7544"/>
                  </a:lnTo>
                  <a:lnTo>
                    <a:pt x="10797" y="6597"/>
                  </a:lnTo>
                  <a:lnTo>
                    <a:pt x="10454" y="5935"/>
                  </a:lnTo>
                  <a:lnTo>
                    <a:pt x="9861" y="5707"/>
                  </a:lnTo>
                  <a:lnTo>
                    <a:pt x="9941" y="5307"/>
                  </a:lnTo>
                  <a:lnTo>
                    <a:pt x="10569" y="5342"/>
                  </a:lnTo>
                  <a:lnTo>
                    <a:pt x="10785" y="4851"/>
                  </a:lnTo>
                  <a:lnTo>
                    <a:pt x="10854" y="4280"/>
                  </a:lnTo>
                  <a:lnTo>
                    <a:pt x="11767" y="4063"/>
                  </a:lnTo>
                  <a:lnTo>
                    <a:pt x="11744" y="4474"/>
                  </a:lnTo>
                  <a:lnTo>
                    <a:pt x="11927" y="4737"/>
                  </a:lnTo>
                  <a:lnTo>
                    <a:pt x="12223" y="4702"/>
                  </a:lnTo>
                  <a:lnTo>
                    <a:pt x="12805" y="4794"/>
                  </a:lnTo>
                  <a:lnTo>
                    <a:pt x="13559" y="4143"/>
                  </a:lnTo>
                  <a:lnTo>
                    <a:pt x="12543" y="3675"/>
                  </a:lnTo>
                  <a:lnTo>
                    <a:pt x="12086" y="3904"/>
                  </a:lnTo>
                  <a:lnTo>
                    <a:pt x="11424" y="3573"/>
                  </a:lnTo>
                  <a:lnTo>
                    <a:pt x="11870" y="299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7" name="Google Shape;3347;p38"/>
            <p:cNvSpPr/>
            <p:nvPr/>
          </p:nvSpPr>
          <p:spPr>
            <a:xfrm>
              <a:off x="2257775" y="2836225"/>
              <a:ext cx="269925" cy="259650"/>
            </a:xfrm>
            <a:custGeom>
              <a:avLst/>
              <a:gdLst/>
              <a:ahLst/>
              <a:cxnLst/>
              <a:rect l="l" t="t" r="r" b="b"/>
              <a:pathLst>
                <a:path w="10797" h="10386" extrusionOk="0">
                  <a:moveTo>
                    <a:pt x="10797" y="3435"/>
                  </a:moveTo>
                  <a:lnTo>
                    <a:pt x="10477" y="3230"/>
                  </a:lnTo>
                  <a:lnTo>
                    <a:pt x="10067" y="3253"/>
                  </a:lnTo>
                  <a:lnTo>
                    <a:pt x="9964" y="2522"/>
                  </a:lnTo>
                  <a:lnTo>
                    <a:pt x="9382" y="2066"/>
                  </a:lnTo>
                  <a:lnTo>
                    <a:pt x="8754" y="2009"/>
                  </a:lnTo>
                  <a:lnTo>
                    <a:pt x="8503" y="1587"/>
                  </a:lnTo>
                  <a:lnTo>
                    <a:pt x="9188" y="1313"/>
                  </a:lnTo>
                  <a:lnTo>
                    <a:pt x="8229" y="1324"/>
                  </a:lnTo>
                  <a:lnTo>
                    <a:pt x="7248" y="1381"/>
                  </a:lnTo>
                  <a:lnTo>
                    <a:pt x="7213" y="1609"/>
                  </a:lnTo>
                  <a:lnTo>
                    <a:pt x="6757" y="1883"/>
                  </a:lnTo>
                  <a:lnTo>
                    <a:pt x="6164" y="1781"/>
                  </a:lnTo>
                  <a:lnTo>
                    <a:pt x="5718" y="1370"/>
                  </a:lnTo>
                  <a:lnTo>
                    <a:pt x="4863" y="1472"/>
                  </a:lnTo>
                  <a:lnTo>
                    <a:pt x="4144" y="1461"/>
                  </a:lnTo>
                  <a:lnTo>
                    <a:pt x="4132" y="1153"/>
                  </a:lnTo>
                  <a:lnTo>
                    <a:pt x="3630" y="662"/>
                  </a:lnTo>
                  <a:lnTo>
                    <a:pt x="3082" y="639"/>
                  </a:lnTo>
                  <a:lnTo>
                    <a:pt x="2831" y="0"/>
                  </a:lnTo>
                  <a:lnTo>
                    <a:pt x="2534" y="286"/>
                  </a:lnTo>
                  <a:lnTo>
                    <a:pt x="2626" y="719"/>
                  </a:lnTo>
                  <a:lnTo>
                    <a:pt x="1610" y="1084"/>
                  </a:lnTo>
                  <a:lnTo>
                    <a:pt x="1610" y="1769"/>
                  </a:lnTo>
                  <a:lnTo>
                    <a:pt x="1838" y="2089"/>
                  </a:lnTo>
                  <a:lnTo>
                    <a:pt x="1621" y="2739"/>
                  </a:lnTo>
                  <a:lnTo>
                    <a:pt x="1279" y="2796"/>
                  </a:lnTo>
                  <a:lnTo>
                    <a:pt x="1005" y="2089"/>
                  </a:lnTo>
                  <a:lnTo>
                    <a:pt x="1393" y="1552"/>
                  </a:lnTo>
                  <a:lnTo>
                    <a:pt x="1439" y="1084"/>
                  </a:lnTo>
                  <a:lnTo>
                    <a:pt x="1199" y="674"/>
                  </a:lnTo>
                  <a:lnTo>
                    <a:pt x="1667" y="559"/>
                  </a:lnTo>
                  <a:lnTo>
                    <a:pt x="1713" y="343"/>
                  </a:lnTo>
                  <a:lnTo>
                    <a:pt x="1176" y="502"/>
                  </a:lnTo>
                  <a:lnTo>
                    <a:pt x="948" y="959"/>
                  </a:lnTo>
                  <a:lnTo>
                    <a:pt x="640" y="1210"/>
                  </a:lnTo>
                  <a:lnTo>
                    <a:pt x="378" y="1552"/>
                  </a:lnTo>
                  <a:lnTo>
                    <a:pt x="252" y="2203"/>
                  </a:lnTo>
                  <a:lnTo>
                    <a:pt x="1" y="2728"/>
                  </a:lnTo>
                  <a:lnTo>
                    <a:pt x="412" y="2796"/>
                  </a:lnTo>
                  <a:lnTo>
                    <a:pt x="492" y="3207"/>
                  </a:lnTo>
                  <a:lnTo>
                    <a:pt x="651" y="3413"/>
                  </a:lnTo>
                  <a:lnTo>
                    <a:pt x="709" y="3766"/>
                  </a:lnTo>
                  <a:lnTo>
                    <a:pt x="594" y="4109"/>
                  </a:lnTo>
                  <a:lnTo>
                    <a:pt x="629" y="4291"/>
                  </a:lnTo>
                  <a:lnTo>
                    <a:pt x="811" y="4383"/>
                  </a:lnTo>
                  <a:lnTo>
                    <a:pt x="994" y="4691"/>
                  </a:lnTo>
                  <a:lnTo>
                    <a:pt x="2021" y="4611"/>
                  </a:lnTo>
                  <a:lnTo>
                    <a:pt x="2477" y="4725"/>
                  </a:lnTo>
                  <a:lnTo>
                    <a:pt x="3025" y="5501"/>
                  </a:lnTo>
                  <a:lnTo>
                    <a:pt x="3345" y="5410"/>
                  </a:lnTo>
                  <a:lnTo>
                    <a:pt x="3915" y="5444"/>
                  </a:lnTo>
                  <a:lnTo>
                    <a:pt x="4372" y="5353"/>
                  </a:lnTo>
                  <a:lnTo>
                    <a:pt x="4657" y="5501"/>
                  </a:lnTo>
                  <a:lnTo>
                    <a:pt x="4486" y="5992"/>
                  </a:lnTo>
                  <a:lnTo>
                    <a:pt x="4303" y="6288"/>
                  </a:lnTo>
                  <a:lnTo>
                    <a:pt x="4235" y="6950"/>
                  </a:lnTo>
                  <a:lnTo>
                    <a:pt x="4372" y="7544"/>
                  </a:lnTo>
                  <a:lnTo>
                    <a:pt x="4589" y="7818"/>
                  </a:lnTo>
                  <a:lnTo>
                    <a:pt x="4623" y="8034"/>
                  </a:lnTo>
                  <a:lnTo>
                    <a:pt x="4201" y="8468"/>
                  </a:lnTo>
                  <a:lnTo>
                    <a:pt x="4486" y="8674"/>
                  </a:lnTo>
                  <a:lnTo>
                    <a:pt x="4691" y="8982"/>
                  </a:lnTo>
                  <a:lnTo>
                    <a:pt x="4931" y="9895"/>
                  </a:lnTo>
                  <a:lnTo>
                    <a:pt x="5365" y="10385"/>
                  </a:lnTo>
                  <a:lnTo>
                    <a:pt x="5992" y="10317"/>
                  </a:lnTo>
                  <a:lnTo>
                    <a:pt x="6141" y="10043"/>
                  </a:lnTo>
                  <a:lnTo>
                    <a:pt x="6746" y="9826"/>
                  </a:lnTo>
                  <a:lnTo>
                    <a:pt x="7077" y="9689"/>
                  </a:lnTo>
                  <a:lnTo>
                    <a:pt x="7168" y="9301"/>
                  </a:lnTo>
                  <a:lnTo>
                    <a:pt x="7761" y="9039"/>
                  </a:lnTo>
                  <a:lnTo>
                    <a:pt x="7716" y="8845"/>
                  </a:lnTo>
                  <a:lnTo>
                    <a:pt x="7031" y="8776"/>
                  </a:lnTo>
                  <a:lnTo>
                    <a:pt x="6928" y="8206"/>
                  </a:lnTo>
                  <a:lnTo>
                    <a:pt x="6974" y="7589"/>
                  </a:lnTo>
                  <a:lnTo>
                    <a:pt x="6631" y="7361"/>
                  </a:lnTo>
                  <a:lnTo>
                    <a:pt x="6768" y="7270"/>
                  </a:lnTo>
                  <a:lnTo>
                    <a:pt x="7373" y="7384"/>
                  </a:lnTo>
                  <a:lnTo>
                    <a:pt x="8001" y="7612"/>
                  </a:lnTo>
                  <a:lnTo>
                    <a:pt x="8241" y="7407"/>
                  </a:lnTo>
                  <a:lnTo>
                    <a:pt x="8811" y="7258"/>
                  </a:lnTo>
                  <a:lnTo>
                    <a:pt x="9724" y="6916"/>
                  </a:lnTo>
                  <a:lnTo>
                    <a:pt x="10021" y="6574"/>
                  </a:lnTo>
                  <a:lnTo>
                    <a:pt x="9930" y="6323"/>
                  </a:lnTo>
                  <a:lnTo>
                    <a:pt x="9393" y="5638"/>
                  </a:lnTo>
                  <a:lnTo>
                    <a:pt x="9621" y="5375"/>
                  </a:lnTo>
                  <a:lnTo>
                    <a:pt x="9621" y="4965"/>
                  </a:lnTo>
                  <a:lnTo>
                    <a:pt x="10112" y="4805"/>
                  </a:lnTo>
                  <a:lnTo>
                    <a:pt x="10329" y="4634"/>
                  </a:lnTo>
                  <a:lnTo>
                    <a:pt x="10055" y="4314"/>
                  </a:lnTo>
                  <a:lnTo>
                    <a:pt x="10135" y="398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8" name="Google Shape;3348;p38"/>
            <p:cNvSpPr/>
            <p:nvPr/>
          </p:nvSpPr>
          <p:spPr>
            <a:xfrm>
              <a:off x="5724250" y="2582300"/>
              <a:ext cx="172625" cy="334400"/>
            </a:xfrm>
            <a:custGeom>
              <a:avLst/>
              <a:gdLst/>
              <a:ahLst/>
              <a:cxnLst/>
              <a:rect l="l" t="t" r="r" b="b"/>
              <a:pathLst>
                <a:path w="6905" h="13376" extrusionOk="0">
                  <a:moveTo>
                    <a:pt x="4748" y="1632"/>
                  </a:moveTo>
                  <a:lnTo>
                    <a:pt x="3903" y="1404"/>
                  </a:lnTo>
                  <a:lnTo>
                    <a:pt x="3481" y="1028"/>
                  </a:lnTo>
                  <a:lnTo>
                    <a:pt x="3504" y="503"/>
                  </a:lnTo>
                  <a:lnTo>
                    <a:pt x="2762" y="343"/>
                  </a:lnTo>
                  <a:lnTo>
                    <a:pt x="2340" y="0"/>
                  </a:lnTo>
                  <a:lnTo>
                    <a:pt x="1758" y="480"/>
                  </a:lnTo>
                  <a:lnTo>
                    <a:pt x="993" y="582"/>
                  </a:lnTo>
                  <a:lnTo>
                    <a:pt x="388" y="582"/>
                  </a:lnTo>
                  <a:lnTo>
                    <a:pt x="0" y="799"/>
                  </a:lnTo>
                  <a:lnTo>
                    <a:pt x="571" y="1530"/>
                  </a:lnTo>
                  <a:lnTo>
                    <a:pt x="1050" y="2340"/>
                  </a:lnTo>
                  <a:lnTo>
                    <a:pt x="2020" y="2351"/>
                  </a:lnTo>
                  <a:lnTo>
                    <a:pt x="2454" y="3139"/>
                  </a:lnTo>
                  <a:lnTo>
                    <a:pt x="1986" y="3378"/>
                  </a:lnTo>
                  <a:lnTo>
                    <a:pt x="1792" y="3709"/>
                  </a:lnTo>
                  <a:lnTo>
                    <a:pt x="2842" y="4257"/>
                  </a:lnTo>
                  <a:lnTo>
                    <a:pt x="3652" y="5319"/>
                  </a:lnTo>
                  <a:lnTo>
                    <a:pt x="4268" y="6117"/>
                  </a:lnTo>
                  <a:lnTo>
                    <a:pt x="4953" y="6745"/>
                  </a:lnTo>
                  <a:lnTo>
                    <a:pt x="5238" y="7396"/>
                  </a:lnTo>
                  <a:lnTo>
                    <a:pt x="5204" y="8297"/>
                  </a:lnTo>
                  <a:lnTo>
                    <a:pt x="5467" y="8902"/>
                  </a:lnTo>
                  <a:lnTo>
                    <a:pt x="5478" y="9998"/>
                  </a:lnTo>
                  <a:lnTo>
                    <a:pt x="4200" y="10694"/>
                  </a:lnTo>
                  <a:lnTo>
                    <a:pt x="4599" y="11241"/>
                  </a:lnTo>
                  <a:lnTo>
                    <a:pt x="3778" y="11310"/>
                  </a:lnTo>
                  <a:lnTo>
                    <a:pt x="3104" y="11664"/>
                  </a:lnTo>
                  <a:lnTo>
                    <a:pt x="3743" y="12200"/>
                  </a:lnTo>
                  <a:lnTo>
                    <a:pt x="3561" y="12805"/>
                  </a:lnTo>
                  <a:lnTo>
                    <a:pt x="3892" y="13376"/>
                  </a:lnTo>
                  <a:lnTo>
                    <a:pt x="4828" y="12542"/>
                  </a:lnTo>
                  <a:lnTo>
                    <a:pt x="5421" y="11778"/>
                  </a:lnTo>
                  <a:lnTo>
                    <a:pt x="6288" y="11196"/>
                  </a:lnTo>
                  <a:lnTo>
                    <a:pt x="6905" y="10602"/>
                  </a:lnTo>
                  <a:lnTo>
                    <a:pt x="6847" y="9005"/>
                  </a:lnTo>
                  <a:lnTo>
                    <a:pt x="6277" y="7327"/>
                  </a:lnTo>
                  <a:lnTo>
                    <a:pt x="5683" y="6608"/>
                  </a:lnTo>
                  <a:lnTo>
                    <a:pt x="4885" y="6038"/>
                  </a:lnTo>
                  <a:lnTo>
                    <a:pt x="3972" y="4851"/>
                  </a:lnTo>
                  <a:lnTo>
                    <a:pt x="3218" y="3892"/>
                  </a:lnTo>
                  <a:lnTo>
                    <a:pt x="3287" y="3264"/>
                  </a:lnTo>
                  <a:lnTo>
                    <a:pt x="3823" y="240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9" name="Google Shape;3349;p38"/>
            <p:cNvSpPr/>
            <p:nvPr/>
          </p:nvSpPr>
          <p:spPr>
            <a:xfrm>
              <a:off x="7026375" y="3443925"/>
              <a:ext cx="18575" cy="45100"/>
            </a:xfrm>
            <a:custGeom>
              <a:avLst/>
              <a:gdLst/>
              <a:ahLst/>
              <a:cxnLst/>
              <a:rect l="l" t="t" r="r" b="b"/>
              <a:pathLst>
                <a:path w="743" h="1804" extrusionOk="0">
                  <a:moveTo>
                    <a:pt x="742" y="1666"/>
                  </a:moveTo>
                  <a:lnTo>
                    <a:pt x="354" y="1153"/>
                  </a:lnTo>
                  <a:lnTo>
                    <a:pt x="263" y="1404"/>
                  </a:lnTo>
                  <a:lnTo>
                    <a:pt x="457" y="1803"/>
                  </a:lnTo>
                  <a:close/>
                  <a:moveTo>
                    <a:pt x="457" y="286"/>
                  </a:moveTo>
                  <a:lnTo>
                    <a:pt x="126" y="0"/>
                  </a:lnTo>
                  <a:lnTo>
                    <a:pt x="0" y="696"/>
                  </a:lnTo>
                  <a:lnTo>
                    <a:pt x="69" y="959"/>
                  </a:lnTo>
                  <a:lnTo>
                    <a:pt x="240" y="902"/>
                  </a:lnTo>
                  <a:lnTo>
                    <a:pt x="423" y="101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0" name="Google Shape;3350;p38"/>
            <p:cNvSpPr/>
            <p:nvPr/>
          </p:nvSpPr>
          <p:spPr>
            <a:xfrm>
              <a:off x="4566475" y="2681025"/>
              <a:ext cx="206300" cy="145525"/>
            </a:xfrm>
            <a:custGeom>
              <a:avLst/>
              <a:gdLst/>
              <a:ahLst/>
              <a:cxnLst/>
              <a:rect l="l" t="t" r="r" b="b"/>
              <a:pathLst>
                <a:path w="8252" h="5821" extrusionOk="0">
                  <a:moveTo>
                    <a:pt x="8251" y="2134"/>
                  </a:moveTo>
                  <a:lnTo>
                    <a:pt x="7955" y="1506"/>
                  </a:lnTo>
                  <a:lnTo>
                    <a:pt x="7213" y="0"/>
                  </a:lnTo>
                  <a:lnTo>
                    <a:pt x="4965" y="342"/>
                  </a:lnTo>
                  <a:lnTo>
                    <a:pt x="4257" y="765"/>
                  </a:lnTo>
                  <a:lnTo>
                    <a:pt x="3755" y="1712"/>
                  </a:lnTo>
                  <a:lnTo>
                    <a:pt x="3401" y="1860"/>
                  </a:lnTo>
                  <a:lnTo>
                    <a:pt x="3173" y="1552"/>
                  </a:lnTo>
                  <a:lnTo>
                    <a:pt x="2876" y="1598"/>
                  </a:lnTo>
                  <a:lnTo>
                    <a:pt x="2100" y="1518"/>
                  </a:lnTo>
                  <a:lnTo>
                    <a:pt x="1963" y="1415"/>
                  </a:lnTo>
                  <a:lnTo>
                    <a:pt x="1050" y="1438"/>
                  </a:lnTo>
                  <a:lnTo>
                    <a:pt x="834" y="1529"/>
                  </a:lnTo>
                  <a:lnTo>
                    <a:pt x="491" y="1290"/>
                  </a:lnTo>
                  <a:lnTo>
                    <a:pt x="320" y="1735"/>
                  </a:lnTo>
                  <a:lnTo>
                    <a:pt x="411" y="2111"/>
                  </a:lnTo>
                  <a:lnTo>
                    <a:pt x="92" y="2419"/>
                  </a:lnTo>
                  <a:lnTo>
                    <a:pt x="149" y="2796"/>
                  </a:lnTo>
                  <a:lnTo>
                    <a:pt x="58" y="2990"/>
                  </a:lnTo>
                  <a:lnTo>
                    <a:pt x="160" y="3401"/>
                  </a:lnTo>
                  <a:lnTo>
                    <a:pt x="0" y="3447"/>
                  </a:lnTo>
                  <a:lnTo>
                    <a:pt x="252" y="3812"/>
                  </a:lnTo>
                  <a:lnTo>
                    <a:pt x="434" y="4485"/>
                  </a:lnTo>
                  <a:lnTo>
                    <a:pt x="571" y="4759"/>
                  </a:lnTo>
                  <a:lnTo>
                    <a:pt x="571" y="5238"/>
                  </a:lnTo>
                  <a:lnTo>
                    <a:pt x="799" y="5775"/>
                  </a:lnTo>
                  <a:lnTo>
                    <a:pt x="1358" y="5820"/>
                  </a:lnTo>
                  <a:lnTo>
                    <a:pt x="1621" y="5695"/>
                  </a:lnTo>
                  <a:lnTo>
                    <a:pt x="1998" y="5729"/>
                  </a:lnTo>
                  <a:lnTo>
                    <a:pt x="2112" y="5478"/>
                  </a:lnTo>
                  <a:lnTo>
                    <a:pt x="2329" y="5421"/>
                  </a:lnTo>
                  <a:lnTo>
                    <a:pt x="2488" y="5181"/>
                  </a:lnTo>
                  <a:lnTo>
                    <a:pt x="2682" y="5124"/>
                  </a:lnTo>
                  <a:lnTo>
                    <a:pt x="3356" y="5078"/>
                  </a:lnTo>
                  <a:lnTo>
                    <a:pt x="3858" y="4907"/>
                  </a:lnTo>
                  <a:lnTo>
                    <a:pt x="4303" y="4531"/>
                  </a:lnTo>
                  <a:lnTo>
                    <a:pt x="4543" y="4588"/>
                  </a:lnTo>
                  <a:lnTo>
                    <a:pt x="4885" y="4542"/>
                  </a:lnTo>
                  <a:lnTo>
                    <a:pt x="5558" y="3903"/>
                  </a:lnTo>
                  <a:lnTo>
                    <a:pt x="6814" y="3469"/>
                  </a:lnTo>
                  <a:lnTo>
                    <a:pt x="7567" y="3081"/>
                  </a:lnTo>
                  <a:lnTo>
                    <a:pt x="7567" y="2785"/>
                  </a:lnTo>
                  <a:lnTo>
                    <a:pt x="7692" y="2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1" name="Google Shape;3351;p38"/>
            <p:cNvSpPr/>
            <p:nvPr/>
          </p:nvSpPr>
          <p:spPr>
            <a:xfrm>
              <a:off x="4037225" y="3613400"/>
              <a:ext cx="321850" cy="288750"/>
            </a:xfrm>
            <a:custGeom>
              <a:avLst/>
              <a:gdLst/>
              <a:ahLst/>
              <a:cxnLst/>
              <a:rect l="l" t="t" r="r" b="b"/>
              <a:pathLst>
                <a:path w="12874" h="11550" extrusionOk="0">
                  <a:moveTo>
                    <a:pt x="11835" y="137"/>
                  </a:moveTo>
                  <a:lnTo>
                    <a:pt x="11413" y="57"/>
                  </a:lnTo>
                  <a:lnTo>
                    <a:pt x="11139" y="171"/>
                  </a:lnTo>
                  <a:lnTo>
                    <a:pt x="10774" y="11"/>
                  </a:lnTo>
                  <a:lnTo>
                    <a:pt x="10454" y="0"/>
                  </a:lnTo>
                  <a:lnTo>
                    <a:pt x="9313" y="673"/>
                  </a:lnTo>
                  <a:lnTo>
                    <a:pt x="8571" y="1335"/>
                  </a:lnTo>
                  <a:lnTo>
                    <a:pt x="8286" y="1952"/>
                  </a:lnTo>
                  <a:lnTo>
                    <a:pt x="8046" y="2294"/>
                  </a:lnTo>
                  <a:lnTo>
                    <a:pt x="7624" y="2362"/>
                  </a:lnTo>
                  <a:lnTo>
                    <a:pt x="7453" y="2796"/>
                  </a:lnTo>
                  <a:lnTo>
                    <a:pt x="7362" y="3081"/>
                  </a:lnTo>
                  <a:lnTo>
                    <a:pt x="6848" y="3298"/>
                  </a:lnTo>
                  <a:lnTo>
                    <a:pt x="6220" y="3253"/>
                  </a:lnTo>
                  <a:lnTo>
                    <a:pt x="5867" y="2990"/>
                  </a:lnTo>
                  <a:lnTo>
                    <a:pt x="5536" y="2876"/>
                  </a:lnTo>
                  <a:lnTo>
                    <a:pt x="5148" y="3093"/>
                  </a:lnTo>
                  <a:lnTo>
                    <a:pt x="4942" y="3538"/>
                  </a:lnTo>
                  <a:lnTo>
                    <a:pt x="4554" y="3812"/>
                  </a:lnTo>
                  <a:lnTo>
                    <a:pt x="4155" y="4211"/>
                  </a:lnTo>
                  <a:lnTo>
                    <a:pt x="3584" y="4302"/>
                  </a:lnTo>
                  <a:lnTo>
                    <a:pt x="3424" y="3983"/>
                  </a:lnTo>
                  <a:lnTo>
                    <a:pt x="3527" y="3435"/>
                  </a:lnTo>
                  <a:lnTo>
                    <a:pt x="3105" y="2568"/>
                  </a:lnTo>
                  <a:lnTo>
                    <a:pt x="2900" y="2419"/>
                  </a:lnTo>
                  <a:lnTo>
                    <a:pt x="2740" y="5786"/>
                  </a:lnTo>
                  <a:lnTo>
                    <a:pt x="2032" y="6243"/>
                  </a:lnTo>
                  <a:lnTo>
                    <a:pt x="1610" y="6322"/>
                  </a:lnTo>
                  <a:lnTo>
                    <a:pt x="1142" y="6151"/>
                  </a:lnTo>
                  <a:lnTo>
                    <a:pt x="800" y="6071"/>
                  </a:lnTo>
                  <a:lnTo>
                    <a:pt x="686" y="5695"/>
                  </a:lnTo>
                  <a:lnTo>
                    <a:pt x="389" y="5432"/>
                  </a:lnTo>
                  <a:lnTo>
                    <a:pt x="1" y="5889"/>
                  </a:lnTo>
                  <a:lnTo>
                    <a:pt x="503" y="7064"/>
                  </a:lnTo>
                  <a:lnTo>
                    <a:pt x="503" y="7076"/>
                  </a:lnTo>
                  <a:lnTo>
                    <a:pt x="857" y="7829"/>
                  </a:lnTo>
                  <a:lnTo>
                    <a:pt x="1313" y="8685"/>
                  </a:lnTo>
                  <a:lnTo>
                    <a:pt x="1290" y="9369"/>
                  </a:lnTo>
                  <a:lnTo>
                    <a:pt x="1039" y="9541"/>
                  </a:lnTo>
                  <a:lnTo>
                    <a:pt x="1245" y="10145"/>
                  </a:lnTo>
                  <a:lnTo>
                    <a:pt x="1222" y="10682"/>
                  </a:lnTo>
                  <a:lnTo>
                    <a:pt x="1302" y="10922"/>
                  </a:lnTo>
                  <a:lnTo>
                    <a:pt x="1347" y="10796"/>
                  </a:lnTo>
                  <a:lnTo>
                    <a:pt x="1644" y="11207"/>
                  </a:lnTo>
                  <a:lnTo>
                    <a:pt x="1895" y="11230"/>
                  </a:lnTo>
                  <a:lnTo>
                    <a:pt x="2203" y="11549"/>
                  </a:lnTo>
                  <a:lnTo>
                    <a:pt x="2546" y="11526"/>
                  </a:lnTo>
                  <a:lnTo>
                    <a:pt x="3036" y="11184"/>
                  </a:lnTo>
                  <a:lnTo>
                    <a:pt x="3698" y="11036"/>
                  </a:lnTo>
                  <a:lnTo>
                    <a:pt x="4497" y="10682"/>
                  </a:lnTo>
                  <a:lnTo>
                    <a:pt x="4805" y="10728"/>
                  </a:lnTo>
                  <a:lnTo>
                    <a:pt x="5285" y="10613"/>
                  </a:lnTo>
                  <a:lnTo>
                    <a:pt x="6095" y="10785"/>
                  </a:lnTo>
                  <a:lnTo>
                    <a:pt x="6483" y="10613"/>
                  </a:lnTo>
                  <a:lnTo>
                    <a:pt x="6939" y="10750"/>
                  </a:lnTo>
                  <a:lnTo>
                    <a:pt x="7054" y="10499"/>
                  </a:lnTo>
                  <a:lnTo>
                    <a:pt x="7430" y="10454"/>
                  </a:lnTo>
                  <a:lnTo>
                    <a:pt x="8263" y="10100"/>
                  </a:lnTo>
                  <a:lnTo>
                    <a:pt x="8880" y="9689"/>
                  </a:lnTo>
                  <a:lnTo>
                    <a:pt x="9462" y="9141"/>
                  </a:lnTo>
                  <a:lnTo>
                    <a:pt x="10420" y="8217"/>
                  </a:lnTo>
                  <a:lnTo>
                    <a:pt x="10899" y="7555"/>
                  </a:lnTo>
                  <a:lnTo>
                    <a:pt x="11162" y="7098"/>
                  </a:lnTo>
                  <a:lnTo>
                    <a:pt x="11516" y="6631"/>
                  </a:lnTo>
                  <a:lnTo>
                    <a:pt x="11687" y="6505"/>
                  </a:lnTo>
                  <a:lnTo>
                    <a:pt x="12246" y="6049"/>
                  </a:lnTo>
                  <a:lnTo>
                    <a:pt x="12474" y="5638"/>
                  </a:lnTo>
                  <a:lnTo>
                    <a:pt x="12623" y="4896"/>
                  </a:lnTo>
                  <a:lnTo>
                    <a:pt x="12874" y="4223"/>
                  </a:lnTo>
                  <a:lnTo>
                    <a:pt x="12280" y="4223"/>
                  </a:lnTo>
                  <a:lnTo>
                    <a:pt x="12098" y="4622"/>
                  </a:lnTo>
                  <a:lnTo>
                    <a:pt x="11630" y="4725"/>
                  </a:lnTo>
                  <a:lnTo>
                    <a:pt x="11196" y="4223"/>
                  </a:lnTo>
                  <a:lnTo>
                    <a:pt x="11219" y="3903"/>
                  </a:lnTo>
                  <a:lnTo>
                    <a:pt x="11447" y="3561"/>
                  </a:lnTo>
                  <a:lnTo>
                    <a:pt x="11539" y="3310"/>
                  </a:lnTo>
                  <a:lnTo>
                    <a:pt x="11767" y="3241"/>
                  </a:lnTo>
                  <a:lnTo>
                    <a:pt x="12155" y="3412"/>
                  </a:lnTo>
                  <a:lnTo>
                    <a:pt x="12098" y="3081"/>
                  </a:lnTo>
                  <a:lnTo>
                    <a:pt x="12303" y="2066"/>
                  </a:lnTo>
                  <a:lnTo>
                    <a:pt x="12143" y="1427"/>
                  </a:lnTo>
                  <a:close/>
                  <a:moveTo>
                    <a:pt x="8959" y="7669"/>
                  </a:moveTo>
                  <a:lnTo>
                    <a:pt x="8674" y="7760"/>
                  </a:lnTo>
                  <a:lnTo>
                    <a:pt x="8149" y="7064"/>
                  </a:lnTo>
                  <a:lnTo>
                    <a:pt x="8606" y="6494"/>
                  </a:lnTo>
                  <a:lnTo>
                    <a:pt x="9051" y="6128"/>
                  </a:lnTo>
                  <a:lnTo>
                    <a:pt x="9416" y="5946"/>
                  </a:lnTo>
                  <a:lnTo>
                    <a:pt x="9747" y="6231"/>
                  </a:lnTo>
                  <a:lnTo>
                    <a:pt x="9986" y="6505"/>
                  </a:lnTo>
                  <a:lnTo>
                    <a:pt x="9713" y="6950"/>
                  </a:lnTo>
                  <a:lnTo>
                    <a:pt x="9564" y="7247"/>
                  </a:lnTo>
                  <a:lnTo>
                    <a:pt x="9119" y="738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2" name="Google Shape;3352;p38"/>
            <p:cNvSpPr/>
            <p:nvPr/>
          </p:nvSpPr>
          <p:spPr>
            <a:xfrm>
              <a:off x="4155075" y="3299275"/>
              <a:ext cx="233975" cy="220275"/>
            </a:xfrm>
            <a:custGeom>
              <a:avLst/>
              <a:gdLst/>
              <a:ahLst/>
              <a:cxnLst/>
              <a:rect l="l" t="t" r="r" b="b"/>
              <a:pathLst>
                <a:path w="9359" h="8811" extrusionOk="0">
                  <a:moveTo>
                    <a:pt x="7258" y="297"/>
                  </a:moveTo>
                  <a:lnTo>
                    <a:pt x="6984" y="229"/>
                  </a:lnTo>
                  <a:lnTo>
                    <a:pt x="7041" y="34"/>
                  </a:lnTo>
                  <a:lnTo>
                    <a:pt x="6904" y="0"/>
                  </a:lnTo>
                  <a:lnTo>
                    <a:pt x="5832" y="149"/>
                  </a:lnTo>
                  <a:lnTo>
                    <a:pt x="5603" y="251"/>
                  </a:lnTo>
                  <a:lnTo>
                    <a:pt x="5375" y="833"/>
                  </a:lnTo>
                  <a:lnTo>
                    <a:pt x="5546" y="1233"/>
                  </a:lnTo>
                  <a:lnTo>
                    <a:pt x="5375" y="2306"/>
                  </a:lnTo>
                  <a:lnTo>
                    <a:pt x="5261" y="3218"/>
                  </a:lnTo>
                  <a:lnTo>
                    <a:pt x="5467" y="3378"/>
                  </a:lnTo>
                  <a:lnTo>
                    <a:pt x="6014" y="3732"/>
                  </a:lnTo>
                  <a:lnTo>
                    <a:pt x="6231" y="3561"/>
                  </a:lnTo>
                  <a:lnTo>
                    <a:pt x="6277" y="4542"/>
                  </a:lnTo>
                  <a:lnTo>
                    <a:pt x="5661" y="4542"/>
                  </a:lnTo>
                  <a:lnTo>
                    <a:pt x="5364" y="4052"/>
                  </a:lnTo>
                  <a:lnTo>
                    <a:pt x="5078" y="3652"/>
                  </a:lnTo>
                  <a:lnTo>
                    <a:pt x="4462" y="3538"/>
                  </a:lnTo>
                  <a:lnTo>
                    <a:pt x="4291" y="3047"/>
                  </a:lnTo>
                  <a:lnTo>
                    <a:pt x="3812" y="3333"/>
                  </a:lnTo>
                  <a:lnTo>
                    <a:pt x="3161" y="3207"/>
                  </a:lnTo>
                  <a:lnTo>
                    <a:pt x="2910" y="2808"/>
                  </a:lnTo>
                  <a:lnTo>
                    <a:pt x="2408" y="2716"/>
                  </a:lnTo>
                  <a:lnTo>
                    <a:pt x="2043" y="2739"/>
                  </a:lnTo>
                  <a:lnTo>
                    <a:pt x="1997" y="2454"/>
                  </a:lnTo>
                  <a:lnTo>
                    <a:pt x="1723" y="2431"/>
                  </a:lnTo>
                  <a:lnTo>
                    <a:pt x="1792" y="2716"/>
                  </a:lnTo>
                  <a:lnTo>
                    <a:pt x="1700" y="3150"/>
                  </a:lnTo>
                  <a:lnTo>
                    <a:pt x="1826" y="3572"/>
                  </a:lnTo>
                  <a:lnTo>
                    <a:pt x="1700" y="3915"/>
                  </a:lnTo>
                  <a:lnTo>
                    <a:pt x="1769" y="4234"/>
                  </a:lnTo>
                  <a:lnTo>
                    <a:pt x="114" y="4223"/>
                  </a:lnTo>
                  <a:lnTo>
                    <a:pt x="0" y="7110"/>
                  </a:lnTo>
                  <a:lnTo>
                    <a:pt x="514" y="7852"/>
                  </a:lnTo>
                  <a:lnTo>
                    <a:pt x="1016" y="8422"/>
                  </a:lnTo>
                  <a:lnTo>
                    <a:pt x="1666" y="8217"/>
                  </a:lnTo>
                  <a:lnTo>
                    <a:pt x="2180" y="8274"/>
                  </a:lnTo>
                  <a:lnTo>
                    <a:pt x="2477" y="8468"/>
                  </a:lnTo>
                  <a:lnTo>
                    <a:pt x="2477" y="8537"/>
                  </a:lnTo>
                  <a:lnTo>
                    <a:pt x="2625" y="8616"/>
                  </a:lnTo>
                  <a:lnTo>
                    <a:pt x="3504" y="8708"/>
                  </a:lnTo>
                  <a:lnTo>
                    <a:pt x="3755" y="8810"/>
                  </a:lnTo>
                  <a:lnTo>
                    <a:pt x="4017" y="8799"/>
                  </a:lnTo>
                  <a:lnTo>
                    <a:pt x="4474" y="8217"/>
                  </a:lnTo>
                  <a:lnTo>
                    <a:pt x="5204" y="7452"/>
                  </a:lnTo>
                  <a:lnTo>
                    <a:pt x="5489" y="7384"/>
                  </a:lnTo>
                  <a:lnTo>
                    <a:pt x="5592" y="7076"/>
                  </a:lnTo>
                  <a:lnTo>
                    <a:pt x="6060" y="6711"/>
                  </a:lnTo>
                  <a:lnTo>
                    <a:pt x="6665" y="6585"/>
                  </a:lnTo>
                  <a:lnTo>
                    <a:pt x="6619" y="5946"/>
                  </a:lnTo>
                  <a:lnTo>
                    <a:pt x="9061" y="5204"/>
                  </a:lnTo>
                  <a:lnTo>
                    <a:pt x="8639" y="4965"/>
                  </a:lnTo>
                  <a:lnTo>
                    <a:pt x="8913" y="4120"/>
                  </a:lnTo>
                  <a:lnTo>
                    <a:pt x="9175" y="3801"/>
                  </a:lnTo>
                  <a:lnTo>
                    <a:pt x="9039" y="3047"/>
                  </a:lnTo>
                  <a:lnTo>
                    <a:pt x="9210" y="2317"/>
                  </a:lnTo>
                  <a:lnTo>
                    <a:pt x="9358" y="2066"/>
                  </a:lnTo>
                  <a:lnTo>
                    <a:pt x="9187" y="1290"/>
                  </a:lnTo>
                  <a:lnTo>
                    <a:pt x="8810" y="890"/>
                  </a:lnTo>
                  <a:lnTo>
                    <a:pt x="8354" y="628"/>
                  </a:lnTo>
                  <a:lnTo>
                    <a:pt x="7863" y="468"/>
                  </a:lnTo>
                  <a:lnTo>
                    <a:pt x="7544" y="308"/>
                  </a:lnTo>
                  <a:lnTo>
                    <a:pt x="7498" y="286"/>
                  </a:lnTo>
                  <a:lnTo>
                    <a:pt x="7498" y="286"/>
                  </a:lnTo>
                  <a:lnTo>
                    <a:pt x="7578" y="434"/>
                  </a:lnTo>
                  <a:lnTo>
                    <a:pt x="7429" y="49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3" name="Google Shape;3353;p38"/>
            <p:cNvSpPr/>
            <p:nvPr/>
          </p:nvSpPr>
          <p:spPr>
            <a:xfrm>
              <a:off x="4220675" y="3463900"/>
              <a:ext cx="150950" cy="153800"/>
            </a:xfrm>
            <a:custGeom>
              <a:avLst/>
              <a:gdLst/>
              <a:ahLst/>
              <a:cxnLst/>
              <a:rect l="l" t="t" r="r" b="b"/>
              <a:pathLst>
                <a:path w="6038" h="6152" extrusionOk="0">
                  <a:moveTo>
                    <a:pt x="4497" y="6117"/>
                  </a:moveTo>
                  <a:lnTo>
                    <a:pt x="5376" y="5090"/>
                  </a:lnTo>
                  <a:lnTo>
                    <a:pt x="5604" y="4439"/>
                  </a:lnTo>
                  <a:lnTo>
                    <a:pt x="5730" y="4348"/>
                  </a:lnTo>
                  <a:lnTo>
                    <a:pt x="5844" y="3823"/>
                  </a:lnTo>
                  <a:lnTo>
                    <a:pt x="5730" y="3549"/>
                  </a:lnTo>
                  <a:lnTo>
                    <a:pt x="5810" y="2876"/>
                  </a:lnTo>
                  <a:lnTo>
                    <a:pt x="5992" y="2248"/>
                  </a:lnTo>
                  <a:lnTo>
                    <a:pt x="6038" y="1096"/>
                  </a:lnTo>
                  <a:lnTo>
                    <a:pt x="5638" y="810"/>
                  </a:lnTo>
                  <a:lnTo>
                    <a:pt x="5262" y="742"/>
                  </a:lnTo>
                  <a:lnTo>
                    <a:pt x="5102" y="514"/>
                  </a:lnTo>
                  <a:lnTo>
                    <a:pt x="4737" y="331"/>
                  </a:lnTo>
                  <a:lnTo>
                    <a:pt x="4075" y="342"/>
                  </a:lnTo>
                  <a:lnTo>
                    <a:pt x="4041" y="0"/>
                  </a:lnTo>
                  <a:lnTo>
                    <a:pt x="3436" y="126"/>
                  </a:lnTo>
                  <a:lnTo>
                    <a:pt x="2968" y="491"/>
                  </a:lnTo>
                  <a:lnTo>
                    <a:pt x="2865" y="799"/>
                  </a:lnTo>
                  <a:lnTo>
                    <a:pt x="2580" y="867"/>
                  </a:lnTo>
                  <a:lnTo>
                    <a:pt x="1850" y="1632"/>
                  </a:lnTo>
                  <a:lnTo>
                    <a:pt x="1393" y="2214"/>
                  </a:lnTo>
                  <a:lnTo>
                    <a:pt x="1131" y="2225"/>
                  </a:lnTo>
                  <a:lnTo>
                    <a:pt x="880" y="2123"/>
                  </a:lnTo>
                  <a:lnTo>
                    <a:pt x="1" y="2020"/>
                  </a:lnTo>
                  <a:lnTo>
                    <a:pt x="275" y="2750"/>
                  </a:lnTo>
                  <a:lnTo>
                    <a:pt x="423" y="2910"/>
                  </a:lnTo>
                  <a:lnTo>
                    <a:pt x="651" y="3435"/>
                  </a:lnTo>
                  <a:lnTo>
                    <a:pt x="1507" y="4439"/>
                  </a:lnTo>
                  <a:lnTo>
                    <a:pt x="1838" y="4542"/>
                  </a:lnTo>
                  <a:lnTo>
                    <a:pt x="1827" y="4850"/>
                  </a:lnTo>
                  <a:lnTo>
                    <a:pt x="2044" y="5432"/>
                  </a:lnTo>
                  <a:lnTo>
                    <a:pt x="2637" y="5569"/>
                  </a:lnTo>
                  <a:lnTo>
                    <a:pt x="3128" y="5980"/>
                  </a:lnTo>
                  <a:lnTo>
                    <a:pt x="3436" y="5991"/>
                  </a:lnTo>
                  <a:lnTo>
                    <a:pt x="3813" y="6151"/>
                  </a:lnTo>
                  <a:lnTo>
                    <a:pt x="4075" y="603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4" name="Google Shape;3354;p38"/>
            <p:cNvSpPr/>
            <p:nvPr/>
          </p:nvSpPr>
          <p:spPr>
            <a:xfrm>
              <a:off x="4542225" y="2839350"/>
              <a:ext cx="197750" cy="311025"/>
            </a:xfrm>
            <a:custGeom>
              <a:avLst/>
              <a:gdLst/>
              <a:ahLst/>
              <a:cxnLst/>
              <a:rect l="l" t="t" r="r" b="b"/>
              <a:pathLst>
                <a:path w="7910" h="12441" extrusionOk="0">
                  <a:moveTo>
                    <a:pt x="2363" y="1427"/>
                  </a:moveTo>
                  <a:lnTo>
                    <a:pt x="1986" y="1051"/>
                  </a:lnTo>
                  <a:lnTo>
                    <a:pt x="1815" y="674"/>
                  </a:lnTo>
                  <a:lnTo>
                    <a:pt x="1564" y="503"/>
                  </a:lnTo>
                  <a:lnTo>
                    <a:pt x="1279" y="994"/>
                  </a:lnTo>
                  <a:lnTo>
                    <a:pt x="1119" y="1313"/>
                  </a:lnTo>
                  <a:lnTo>
                    <a:pt x="1427" y="1815"/>
                  </a:lnTo>
                  <a:lnTo>
                    <a:pt x="1735" y="2260"/>
                  </a:lnTo>
                  <a:lnTo>
                    <a:pt x="2043" y="2569"/>
                  </a:lnTo>
                  <a:lnTo>
                    <a:pt x="4679" y="3653"/>
                  </a:lnTo>
                  <a:lnTo>
                    <a:pt x="5364" y="3641"/>
                  </a:lnTo>
                  <a:lnTo>
                    <a:pt x="3173" y="6369"/>
                  </a:lnTo>
                  <a:lnTo>
                    <a:pt x="2112" y="6414"/>
                  </a:lnTo>
                  <a:lnTo>
                    <a:pt x="1416" y="7054"/>
                  </a:lnTo>
                  <a:lnTo>
                    <a:pt x="902" y="7065"/>
                  </a:lnTo>
                  <a:lnTo>
                    <a:pt x="685" y="7350"/>
                  </a:lnTo>
                  <a:lnTo>
                    <a:pt x="0" y="8377"/>
                  </a:lnTo>
                  <a:lnTo>
                    <a:pt x="35" y="11687"/>
                  </a:lnTo>
                  <a:lnTo>
                    <a:pt x="503" y="12440"/>
                  </a:lnTo>
                  <a:lnTo>
                    <a:pt x="685" y="12235"/>
                  </a:lnTo>
                  <a:lnTo>
                    <a:pt x="879" y="11744"/>
                  </a:lnTo>
                  <a:lnTo>
                    <a:pt x="1746" y="10648"/>
                  </a:lnTo>
                  <a:lnTo>
                    <a:pt x="2500" y="9964"/>
                  </a:lnTo>
                  <a:lnTo>
                    <a:pt x="3687" y="9051"/>
                  </a:lnTo>
                  <a:lnTo>
                    <a:pt x="4485" y="8320"/>
                  </a:lnTo>
                  <a:lnTo>
                    <a:pt x="5398" y="7076"/>
                  </a:lnTo>
                  <a:lnTo>
                    <a:pt x="6060" y="6072"/>
                  </a:lnTo>
                  <a:lnTo>
                    <a:pt x="6722" y="4737"/>
                  </a:lnTo>
                  <a:lnTo>
                    <a:pt x="7179" y="3573"/>
                  </a:lnTo>
                  <a:lnTo>
                    <a:pt x="7532" y="2557"/>
                  </a:lnTo>
                  <a:lnTo>
                    <a:pt x="7715" y="1587"/>
                  </a:lnTo>
                  <a:lnTo>
                    <a:pt x="7875" y="1256"/>
                  </a:lnTo>
                  <a:lnTo>
                    <a:pt x="7852" y="777"/>
                  </a:lnTo>
                  <a:lnTo>
                    <a:pt x="7909" y="252"/>
                  </a:lnTo>
                  <a:lnTo>
                    <a:pt x="7875" y="1"/>
                  </a:lnTo>
                  <a:lnTo>
                    <a:pt x="7578" y="1"/>
                  </a:lnTo>
                  <a:lnTo>
                    <a:pt x="7202" y="320"/>
                  </a:lnTo>
                  <a:lnTo>
                    <a:pt x="6791" y="400"/>
                  </a:lnTo>
                  <a:lnTo>
                    <a:pt x="6437" y="537"/>
                  </a:lnTo>
                  <a:lnTo>
                    <a:pt x="6174" y="560"/>
                  </a:lnTo>
                  <a:lnTo>
                    <a:pt x="6174" y="560"/>
                  </a:lnTo>
                  <a:lnTo>
                    <a:pt x="5718" y="594"/>
                  </a:lnTo>
                  <a:lnTo>
                    <a:pt x="5455" y="743"/>
                  </a:lnTo>
                  <a:lnTo>
                    <a:pt x="5056" y="823"/>
                  </a:lnTo>
                  <a:lnTo>
                    <a:pt x="4371" y="1085"/>
                  </a:lnTo>
                  <a:lnTo>
                    <a:pt x="3493" y="1199"/>
                  </a:lnTo>
                  <a:lnTo>
                    <a:pt x="2751" y="142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5" name="Google Shape;3355;p38"/>
            <p:cNvSpPr/>
            <p:nvPr/>
          </p:nvSpPr>
          <p:spPr>
            <a:xfrm>
              <a:off x="2628975" y="2981450"/>
              <a:ext cx="58225" cy="84175"/>
            </a:xfrm>
            <a:custGeom>
              <a:avLst/>
              <a:gdLst/>
              <a:ahLst/>
              <a:cxnLst/>
              <a:rect l="l" t="t" r="r" b="b"/>
              <a:pathLst>
                <a:path w="2329" h="3367" extrusionOk="0">
                  <a:moveTo>
                    <a:pt x="1575" y="2956"/>
                  </a:moveTo>
                  <a:lnTo>
                    <a:pt x="1826" y="2283"/>
                  </a:lnTo>
                  <a:lnTo>
                    <a:pt x="2328" y="1449"/>
                  </a:lnTo>
                  <a:lnTo>
                    <a:pt x="2203" y="1084"/>
                  </a:lnTo>
                  <a:lnTo>
                    <a:pt x="1370" y="308"/>
                  </a:lnTo>
                  <a:lnTo>
                    <a:pt x="788" y="103"/>
                  </a:lnTo>
                  <a:lnTo>
                    <a:pt x="514" y="0"/>
                  </a:lnTo>
                  <a:lnTo>
                    <a:pt x="69" y="788"/>
                  </a:lnTo>
                  <a:lnTo>
                    <a:pt x="126" y="1415"/>
                  </a:lnTo>
                  <a:lnTo>
                    <a:pt x="434" y="1940"/>
                  </a:lnTo>
                  <a:lnTo>
                    <a:pt x="286" y="2328"/>
                  </a:lnTo>
                  <a:lnTo>
                    <a:pt x="206" y="2739"/>
                  </a:lnTo>
                  <a:lnTo>
                    <a:pt x="0" y="3138"/>
                  </a:lnTo>
                  <a:lnTo>
                    <a:pt x="343" y="3321"/>
                  </a:lnTo>
                  <a:lnTo>
                    <a:pt x="594" y="3070"/>
                  </a:lnTo>
                  <a:lnTo>
                    <a:pt x="776" y="3104"/>
                  </a:lnTo>
                  <a:lnTo>
                    <a:pt x="879" y="3367"/>
                  </a:lnTo>
                  <a:lnTo>
                    <a:pt x="1267" y="328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6" name="Google Shape;3356;p38"/>
            <p:cNvSpPr/>
            <p:nvPr/>
          </p:nvSpPr>
          <p:spPr>
            <a:xfrm>
              <a:off x="3640650" y="1956900"/>
              <a:ext cx="255375" cy="215450"/>
            </a:xfrm>
            <a:custGeom>
              <a:avLst/>
              <a:gdLst/>
              <a:ahLst/>
              <a:cxnLst/>
              <a:rect l="l" t="t" r="r" b="b"/>
              <a:pathLst>
                <a:path w="10215" h="8618" extrusionOk="0">
                  <a:moveTo>
                    <a:pt x="10215" y="7932"/>
                  </a:moveTo>
                  <a:lnTo>
                    <a:pt x="10066" y="7191"/>
                  </a:lnTo>
                  <a:lnTo>
                    <a:pt x="9610" y="7510"/>
                  </a:lnTo>
                  <a:lnTo>
                    <a:pt x="9462" y="7841"/>
                  </a:lnTo>
                  <a:lnTo>
                    <a:pt x="9667" y="8446"/>
                  </a:lnTo>
                  <a:lnTo>
                    <a:pt x="10009" y="8617"/>
                  </a:lnTo>
                  <a:close/>
                  <a:moveTo>
                    <a:pt x="5730" y="663"/>
                  </a:moveTo>
                  <a:lnTo>
                    <a:pt x="5387" y="321"/>
                  </a:lnTo>
                  <a:lnTo>
                    <a:pt x="5068" y="309"/>
                  </a:lnTo>
                  <a:lnTo>
                    <a:pt x="4965" y="1"/>
                  </a:lnTo>
                  <a:lnTo>
                    <a:pt x="4360" y="172"/>
                  </a:lnTo>
                  <a:lnTo>
                    <a:pt x="4155" y="891"/>
                  </a:lnTo>
                  <a:lnTo>
                    <a:pt x="2546" y="1576"/>
                  </a:lnTo>
                  <a:lnTo>
                    <a:pt x="1884" y="1211"/>
                  </a:lnTo>
                  <a:lnTo>
                    <a:pt x="2089" y="2204"/>
                  </a:lnTo>
                  <a:lnTo>
                    <a:pt x="914" y="1975"/>
                  </a:lnTo>
                  <a:lnTo>
                    <a:pt x="1" y="2158"/>
                  </a:lnTo>
                  <a:lnTo>
                    <a:pt x="58" y="2820"/>
                  </a:lnTo>
                  <a:lnTo>
                    <a:pt x="1131" y="3162"/>
                  </a:lnTo>
                  <a:lnTo>
                    <a:pt x="1644" y="3607"/>
                  </a:lnTo>
                  <a:lnTo>
                    <a:pt x="2375" y="4532"/>
                  </a:lnTo>
                  <a:lnTo>
                    <a:pt x="2226" y="6289"/>
                  </a:lnTo>
                  <a:lnTo>
                    <a:pt x="1850" y="6814"/>
                  </a:lnTo>
                  <a:lnTo>
                    <a:pt x="2135" y="7156"/>
                  </a:lnTo>
                  <a:lnTo>
                    <a:pt x="3470" y="7556"/>
                  </a:lnTo>
                  <a:lnTo>
                    <a:pt x="3744" y="7373"/>
                  </a:lnTo>
                  <a:lnTo>
                    <a:pt x="4554" y="7773"/>
                  </a:lnTo>
                  <a:lnTo>
                    <a:pt x="5410" y="7659"/>
                  </a:lnTo>
                  <a:lnTo>
                    <a:pt x="5479" y="7134"/>
                  </a:lnTo>
                  <a:lnTo>
                    <a:pt x="6540" y="6848"/>
                  </a:lnTo>
                  <a:lnTo>
                    <a:pt x="7967" y="7077"/>
                  </a:lnTo>
                  <a:lnTo>
                    <a:pt x="8606" y="6586"/>
                  </a:lnTo>
                  <a:lnTo>
                    <a:pt x="8674" y="6198"/>
                  </a:lnTo>
                  <a:lnTo>
                    <a:pt x="8298" y="6084"/>
                  </a:lnTo>
                  <a:lnTo>
                    <a:pt x="8081" y="5399"/>
                  </a:lnTo>
                  <a:lnTo>
                    <a:pt x="8320" y="5148"/>
                  </a:lnTo>
                  <a:lnTo>
                    <a:pt x="8092" y="4806"/>
                  </a:lnTo>
                  <a:lnTo>
                    <a:pt x="8126" y="4566"/>
                  </a:lnTo>
                  <a:lnTo>
                    <a:pt x="7864" y="4178"/>
                  </a:lnTo>
                  <a:lnTo>
                    <a:pt x="7522" y="4303"/>
                  </a:lnTo>
                  <a:lnTo>
                    <a:pt x="7522" y="3904"/>
                  </a:lnTo>
                  <a:lnTo>
                    <a:pt x="8024" y="3402"/>
                  </a:lnTo>
                  <a:lnTo>
                    <a:pt x="7989" y="3174"/>
                  </a:lnTo>
                  <a:lnTo>
                    <a:pt x="8320" y="3265"/>
                  </a:lnTo>
                  <a:lnTo>
                    <a:pt x="8503" y="3117"/>
                  </a:lnTo>
                  <a:lnTo>
                    <a:pt x="8583" y="2477"/>
                  </a:lnTo>
                  <a:lnTo>
                    <a:pt x="8902" y="1884"/>
                  </a:lnTo>
                  <a:lnTo>
                    <a:pt x="7887" y="1713"/>
                  </a:lnTo>
                  <a:lnTo>
                    <a:pt x="7544" y="1485"/>
                  </a:lnTo>
                  <a:lnTo>
                    <a:pt x="7350" y="1496"/>
                  </a:lnTo>
                  <a:lnTo>
                    <a:pt x="7191" y="1427"/>
                  </a:lnTo>
                  <a:lnTo>
                    <a:pt x="6563" y="1028"/>
                  </a:lnTo>
                  <a:lnTo>
                    <a:pt x="6209" y="108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7" name="Google Shape;3357;p38"/>
            <p:cNvSpPr/>
            <p:nvPr/>
          </p:nvSpPr>
          <p:spPr>
            <a:xfrm>
              <a:off x="3550500" y="2120100"/>
              <a:ext cx="250800" cy="176350"/>
            </a:xfrm>
            <a:custGeom>
              <a:avLst/>
              <a:gdLst/>
              <a:ahLst/>
              <a:cxnLst/>
              <a:rect l="l" t="t" r="r" b="b"/>
              <a:pathLst>
                <a:path w="10032" h="7054" extrusionOk="0">
                  <a:moveTo>
                    <a:pt x="8023" y="4520"/>
                  </a:moveTo>
                  <a:lnTo>
                    <a:pt x="8023" y="4497"/>
                  </a:lnTo>
                  <a:lnTo>
                    <a:pt x="7944" y="4497"/>
                  </a:lnTo>
                  <a:lnTo>
                    <a:pt x="7909" y="4440"/>
                  </a:lnTo>
                  <a:lnTo>
                    <a:pt x="7886" y="4463"/>
                  </a:lnTo>
                  <a:lnTo>
                    <a:pt x="7875" y="4497"/>
                  </a:lnTo>
                  <a:lnTo>
                    <a:pt x="7875" y="4520"/>
                  </a:lnTo>
                  <a:lnTo>
                    <a:pt x="7944" y="4520"/>
                  </a:lnTo>
                  <a:lnTo>
                    <a:pt x="8001" y="4543"/>
                  </a:lnTo>
                  <a:close/>
                  <a:moveTo>
                    <a:pt x="7909" y="4292"/>
                  </a:moveTo>
                  <a:lnTo>
                    <a:pt x="7944" y="4292"/>
                  </a:lnTo>
                  <a:lnTo>
                    <a:pt x="8035" y="4189"/>
                  </a:lnTo>
                  <a:lnTo>
                    <a:pt x="8035" y="4155"/>
                  </a:lnTo>
                  <a:lnTo>
                    <a:pt x="7989" y="4121"/>
                  </a:lnTo>
                  <a:lnTo>
                    <a:pt x="7829" y="4155"/>
                  </a:lnTo>
                  <a:lnTo>
                    <a:pt x="7807" y="4189"/>
                  </a:lnTo>
                  <a:lnTo>
                    <a:pt x="7807" y="4235"/>
                  </a:lnTo>
                  <a:lnTo>
                    <a:pt x="7761" y="4257"/>
                  </a:lnTo>
                  <a:lnTo>
                    <a:pt x="7749" y="4315"/>
                  </a:lnTo>
                  <a:lnTo>
                    <a:pt x="7761" y="4337"/>
                  </a:lnTo>
                  <a:lnTo>
                    <a:pt x="7875" y="4349"/>
                  </a:lnTo>
                  <a:close/>
                  <a:moveTo>
                    <a:pt x="5456" y="286"/>
                  </a:moveTo>
                  <a:lnTo>
                    <a:pt x="4280" y="263"/>
                  </a:lnTo>
                  <a:lnTo>
                    <a:pt x="3675" y="297"/>
                  </a:lnTo>
                  <a:lnTo>
                    <a:pt x="2911" y="161"/>
                  </a:lnTo>
                  <a:lnTo>
                    <a:pt x="1941" y="161"/>
                  </a:lnTo>
                  <a:lnTo>
                    <a:pt x="1062" y="1"/>
                  </a:lnTo>
                  <a:lnTo>
                    <a:pt x="1" y="640"/>
                  </a:lnTo>
                  <a:lnTo>
                    <a:pt x="286" y="1016"/>
                  </a:lnTo>
                  <a:lnTo>
                    <a:pt x="229" y="1644"/>
                  </a:lnTo>
                  <a:lnTo>
                    <a:pt x="503" y="1416"/>
                  </a:lnTo>
                  <a:lnTo>
                    <a:pt x="799" y="1290"/>
                  </a:lnTo>
                  <a:lnTo>
                    <a:pt x="971" y="1724"/>
                  </a:lnTo>
                  <a:lnTo>
                    <a:pt x="1404" y="1724"/>
                  </a:lnTo>
                  <a:lnTo>
                    <a:pt x="1530" y="1610"/>
                  </a:lnTo>
                  <a:lnTo>
                    <a:pt x="1952" y="1644"/>
                  </a:lnTo>
                  <a:lnTo>
                    <a:pt x="2146" y="2089"/>
                  </a:lnTo>
                  <a:lnTo>
                    <a:pt x="1804" y="2329"/>
                  </a:lnTo>
                  <a:lnTo>
                    <a:pt x="1770" y="3025"/>
                  </a:lnTo>
                  <a:lnTo>
                    <a:pt x="1644" y="3151"/>
                  </a:lnTo>
                  <a:lnTo>
                    <a:pt x="1598" y="3584"/>
                  </a:lnTo>
                  <a:lnTo>
                    <a:pt x="1290" y="3653"/>
                  </a:lnTo>
                  <a:lnTo>
                    <a:pt x="1575" y="4189"/>
                  </a:lnTo>
                  <a:lnTo>
                    <a:pt x="1347" y="4805"/>
                  </a:lnTo>
                  <a:lnTo>
                    <a:pt x="1598" y="5079"/>
                  </a:lnTo>
                  <a:lnTo>
                    <a:pt x="1484" y="5319"/>
                  </a:lnTo>
                  <a:lnTo>
                    <a:pt x="1199" y="5673"/>
                  </a:lnTo>
                  <a:lnTo>
                    <a:pt x="1256" y="5981"/>
                  </a:lnTo>
                  <a:lnTo>
                    <a:pt x="1941" y="6118"/>
                  </a:lnTo>
                  <a:lnTo>
                    <a:pt x="2135" y="6654"/>
                  </a:lnTo>
                  <a:lnTo>
                    <a:pt x="2420" y="6962"/>
                  </a:lnTo>
                  <a:lnTo>
                    <a:pt x="2785" y="7053"/>
                  </a:lnTo>
                  <a:lnTo>
                    <a:pt x="3082" y="6688"/>
                  </a:lnTo>
                  <a:lnTo>
                    <a:pt x="3550" y="6369"/>
                  </a:lnTo>
                  <a:lnTo>
                    <a:pt x="4269" y="6380"/>
                  </a:lnTo>
                  <a:lnTo>
                    <a:pt x="5216" y="6380"/>
                  </a:lnTo>
                  <a:lnTo>
                    <a:pt x="5764" y="5661"/>
                  </a:lnTo>
                  <a:lnTo>
                    <a:pt x="6323" y="5479"/>
                  </a:lnTo>
                  <a:lnTo>
                    <a:pt x="6494" y="4885"/>
                  </a:lnTo>
                  <a:lnTo>
                    <a:pt x="6916" y="4463"/>
                  </a:lnTo>
                  <a:lnTo>
                    <a:pt x="6631" y="3938"/>
                  </a:lnTo>
                  <a:lnTo>
                    <a:pt x="6916" y="3208"/>
                  </a:lnTo>
                  <a:lnTo>
                    <a:pt x="7361" y="2717"/>
                  </a:lnTo>
                  <a:lnTo>
                    <a:pt x="7430" y="2409"/>
                  </a:lnTo>
                  <a:lnTo>
                    <a:pt x="8377" y="2226"/>
                  </a:lnTo>
                  <a:lnTo>
                    <a:pt x="9062" y="1621"/>
                  </a:lnTo>
                  <a:lnTo>
                    <a:pt x="9016" y="1131"/>
                  </a:lnTo>
                  <a:lnTo>
                    <a:pt x="8160" y="1245"/>
                  </a:lnTo>
                  <a:lnTo>
                    <a:pt x="7350" y="845"/>
                  </a:lnTo>
                  <a:lnTo>
                    <a:pt x="7076" y="1028"/>
                  </a:lnTo>
                  <a:lnTo>
                    <a:pt x="5730" y="628"/>
                  </a:lnTo>
                  <a:close/>
                  <a:moveTo>
                    <a:pt x="9165" y="3516"/>
                  </a:moveTo>
                  <a:lnTo>
                    <a:pt x="9176" y="3470"/>
                  </a:lnTo>
                  <a:lnTo>
                    <a:pt x="9187" y="3436"/>
                  </a:lnTo>
                  <a:lnTo>
                    <a:pt x="9199" y="3424"/>
                  </a:lnTo>
                  <a:lnTo>
                    <a:pt x="9176" y="3402"/>
                  </a:lnTo>
                  <a:lnTo>
                    <a:pt x="9176" y="3379"/>
                  </a:lnTo>
                  <a:lnTo>
                    <a:pt x="9199" y="3356"/>
                  </a:lnTo>
                  <a:lnTo>
                    <a:pt x="9176" y="3333"/>
                  </a:lnTo>
                  <a:lnTo>
                    <a:pt x="8993" y="3390"/>
                  </a:lnTo>
                  <a:lnTo>
                    <a:pt x="8891" y="3447"/>
                  </a:lnTo>
                  <a:lnTo>
                    <a:pt x="8594" y="3664"/>
                  </a:lnTo>
                  <a:lnTo>
                    <a:pt x="8594" y="3710"/>
                  </a:lnTo>
                  <a:lnTo>
                    <a:pt x="8605" y="3733"/>
                  </a:lnTo>
                  <a:lnTo>
                    <a:pt x="8662" y="3733"/>
                  </a:lnTo>
                  <a:lnTo>
                    <a:pt x="8685" y="3790"/>
                  </a:lnTo>
                  <a:lnTo>
                    <a:pt x="8742" y="3733"/>
                  </a:lnTo>
                  <a:lnTo>
                    <a:pt x="8788" y="3721"/>
                  </a:lnTo>
                  <a:lnTo>
                    <a:pt x="8834" y="3733"/>
                  </a:lnTo>
                  <a:lnTo>
                    <a:pt x="8868" y="3767"/>
                  </a:lnTo>
                  <a:lnTo>
                    <a:pt x="8891" y="3847"/>
                  </a:lnTo>
                  <a:lnTo>
                    <a:pt x="8902" y="3881"/>
                  </a:lnTo>
                  <a:lnTo>
                    <a:pt x="8993" y="3892"/>
                  </a:lnTo>
                  <a:lnTo>
                    <a:pt x="9119" y="3949"/>
                  </a:lnTo>
                  <a:lnTo>
                    <a:pt x="9176" y="3927"/>
                  </a:lnTo>
                  <a:lnTo>
                    <a:pt x="9244" y="3881"/>
                  </a:lnTo>
                  <a:lnTo>
                    <a:pt x="9279" y="3790"/>
                  </a:lnTo>
                  <a:lnTo>
                    <a:pt x="9313" y="3721"/>
                  </a:lnTo>
                  <a:lnTo>
                    <a:pt x="9359" y="3653"/>
                  </a:lnTo>
                  <a:lnTo>
                    <a:pt x="9404" y="3596"/>
                  </a:lnTo>
                  <a:lnTo>
                    <a:pt x="9381" y="3539"/>
                  </a:lnTo>
                  <a:lnTo>
                    <a:pt x="9347" y="3527"/>
                  </a:lnTo>
                  <a:lnTo>
                    <a:pt x="9302" y="3504"/>
                  </a:lnTo>
                  <a:lnTo>
                    <a:pt x="9233" y="3539"/>
                  </a:lnTo>
                  <a:close/>
                  <a:moveTo>
                    <a:pt x="10021" y="3470"/>
                  </a:moveTo>
                  <a:lnTo>
                    <a:pt x="10032" y="3413"/>
                  </a:lnTo>
                  <a:lnTo>
                    <a:pt x="10032" y="3402"/>
                  </a:lnTo>
                  <a:lnTo>
                    <a:pt x="9963" y="3299"/>
                  </a:lnTo>
                  <a:lnTo>
                    <a:pt x="9827" y="3253"/>
                  </a:lnTo>
                  <a:lnTo>
                    <a:pt x="9690" y="3265"/>
                  </a:lnTo>
                  <a:lnTo>
                    <a:pt x="9678" y="3287"/>
                  </a:lnTo>
                  <a:lnTo>
                    <a:pt x="9678" y="3345"/>
                  </a:lnTo>
                  <a:lnTo>
                    <a:pt x="9690" y="3356"/>
                  </a:lnTo>
                  <a:lnTo>
                    <a:pt x="9769" y="3367"/>
                  </a:lnTo>
                  <a:lnTo>
                    <a:pt x="9998" y="347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8" name="Google Shape;3358;p38"/>
            <p:cNvSpPr/>
            <p:nvPr/>
          </p:nvSpPr>
          <p:spPr>
            <a:xfrm>
              <a:off x="2326825" y="2825950"/>
              <a:ext cx="3450" cy="4300"/>
            </a:xfrm>
            <a:custGeom>
              <a:avLst/>
              <a:gdLst/>
              <a:ahLst/>
              <a:cxnLst/>
              <a:rect l="l" t="t" r="r" b="b"/>
              <a:pathLst>
                <a:path w="138" h="172" extrusionOk="0">
                  <a:moveTo>
                    <a:pt x="138" y="137"/>
                  </a:moveTo>
                  <a:lnTo>
                    <a:pt x="115" y="126"/>
                  </a:lnTo>
                  <a:lnTo>
                    <a:pt x="81" y="35"/>
                  </a:lnTo>
                  <a:lnTo>
                    <a:pt x="35" y="0"/>
                  </a:lnTo>
                  <a:lnTo>
                    <a:pt x="24" y="12"/>
                  </a:lnTo>
                  <a:lnTo>
                    <a:pt x="1" y="58"/>
                  </a:lnTo>
                  <a:lnTo>
                    <a:pt x="46" y="103"/>
                  </a:lnTo>
                  <a:lnTo>
                    <a:pt x="92" y="149"/>
                  </a:lnTo>
                  <a:lnTo>
                    <a:pt x="126" y="17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9" name="Google Shape;3359;p38"/>
            <p:cNvSpPr/>
            <p:nvPr/>
          </p:nvSpPr>
          <p:spPr>
            <a:xfrm>
              <a:off x="2474325" y="2697550"/>
              <a:ext cx="3450" cy="2025"/>
            </a:xfrm>
            <a:custGeom>
              <a:avLst/>
              <a:gdLst/>
              <a:ahLst/>
              <a:cxnLst/>
              <a:rect l="l" t="t" r="r" b="b"/>
              <a:pathLst>
                <a:path w="138" h="81" extrusionOk="0">
                  <a:moveTo>
                    <a:pt x="126" y="47"/>
                  </a:moveTo>
                  <a:lnTo>
                    <a:pt x="138" y="12"/>
                  </a:lnTo>
                  <a:lnTo>
                    <a:pt x="104" y="1"/>
                  </a:lnTo>
                  <a:lnTo>
                    <a:pt x="1" y="69"/>
                  </a:lnTo>
                  <a:lnTo>
                    <a:pt x="1" y="8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0" name="Google Shape;3360;p38"/>
            <p:cNvSpPr/>
            <p:nvPr/>
          </p:nvSpPr>
          <p:spPr>
            <a:xfrm>
              <a:off x="3747075" y="2144350"/>
              <a:ext cx="6025" cy="4600"/>
            </a:xfrm>
            <a:custGeom>
              <a:avLst/>
              <a:gdLst/>
              <a:ahLst/>
              <a:cxnLst/>
              <a:rect l="l" t="t" r="r" b="b"/>
              <a:pathLst>
                <a:path w="241" h="184" extrusionOk="0">
                  <a:moveTo>
                    <a:pt x="217" y="126"/>
                  </a:moveTo>
                  <a:lnTo>
                    <a:pt x="229" y="103"/>
                  </a:lnTo>
                  <a:lnTo>
                    <a:pt x="240" y="69"/>
                  </a:lnTo>
                  <a:lnTo>
                    <a:pt x="240" y="58"/>
                  </a:lnTo>
                  <a:lnTo>
                    <a:pt x="217" y="46"/>
                  </a:lnTo>
                  <a:lnTo>
                    <a:pt x="115" y="12"/>
                  </a:lnTo>
                  <a:lnTo>
                    <a:pt x="69" y="1"/>
                  </a:lnTo>
                  <a:lnTo>
                    <a:pt x="46" y="12"/>
                  </a:lnTo>
                  <a:lnTo>
                    <a:pt x="12" y="46"/>
                  </a:lnTo>
                  <a:lnTo>
                    <a:pt x="1" y="81"/>
                  </a:lnTo>
                  <a:lnTo>
                    <a:pt x="12" y="103"/>
                  </a:lnTo>
                  <a:lnTo>
                    <a:pt x="12" y="126"/>
                  </a:lnTo>
                  <a:lnTo>
                    <a:pt x="12" y="161"/>
                  </a:lnTo>
                  <a:lnTo>
                    <a:pt x="23" y="183"/>
                  </a:lnTo>
                  <a:lnTo>
                    <a:pt x="58" y="183"/>
                  </a:lnTo>
                  <a:lnTo>
                    <a:pt x="81" y="183"/>
                  </a:lnTo>
                  <a:lnTo>
                    <a:pt x="126" y="172"/>
                  </a:lnTo>
                  <a:lnTo>
                    <a:pt x="195" y="12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1" name="Google Shape;3361;p38"/>
            <p:cNvSpPr/>
            <p:nvPr/>
          </p:nvSpPr>
          <p:spPr>
            <a:xfrm>
              <a:off x="2497150" y="2710400"/>
              <a:ext cx="3750" cy="16000"/>
            </a:xfrm>
            <a:custGeom>
              <a:avLst/>
              <a:gdLst/>
              <a:ahLst/>
              <a:cxnLst/>
              <a:rect l="l" t="t" r="r" b="b"/>
              <a:pathLst>
                <a:path w="150" h="640" extrusionOk="0">
                  <a:moveTo>
                    <a:pt x="126" y="617"/>
                  </a:moveTo>
                  <a:lnTo>
                    <a:pt x="149" y="594"/>
                  </a:lnTo>
                  <a:lnTo>
                    <a:pt x="149" y="583"/>
                  </a:lnTo>
                  <a:lnTo>
                    <a:pt x="149" y="560"/>
                  </a:lnTo>
                  <a:lnTo>
                    <a:pt x="138" y="537"/>
                  </a:lnTo>
                  <a:lnTo>
                    <a:pt x="126" y="514"/>
                  </a:lnTo>
                  <a:lnTo>
                    <a:pt x="69" y="480"/>
                  </a:lnTo>
                  <a:lnTo>
                    <a:pt x="1" y="560"/>
                  </a:lnTo>
                  <a:lnTo>
                    <a:pt x="1" y="583"/>
                  </a:lnTo>
                  <a:lnTo>
                    <a:pt x="12" y="628"/>
                  </a:lnTo>
                  <a:lnTo>
                    <a:pt x="92" y="640"/>
                  </a:lnTo>
                  <a:close/>
                  <a:moveTo>
                    <a:pt x="149" y="115"/>
                  </a:moveTo>
                  <a:lnTo>
                    <a:pt x="149" y="46"/>
                  </a:lnTo>
                  <a:lnTo>
                    <a:pt x="138" y="12"/>
                  </a:lnTo>
                  <a:lnTo>
                    <a:pt x="92" y="12"/>
                  </a:lnTo>
                  <a:lnTo>
                    <a:pt x="81" y="1"/>
                  </a:lnTo>
                  <a:lnTo>
                    <a:pt x="69" y="1"/>
                  </a:lnTo>
                  <a:lnTo>
                    <a:pt x="46" y="12"/>
                  </a:lnTo>
                  <a:lnTo>
                    <a:pt x="69" y="103"/>
                  </a:lnTo>
                  <a:lnTo>
                    <a:pt x="138" y="13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2" name="Google Shape;3362;p38"/>
            <p:cNvSpPr/>
            <p:nvPr/>
          </p:nvSpPr>
          <p:spPr>
            <a:xfrm>
              <a:off x="2187025" y="2500700"/>
              <a:ext cx="108150" cy="136700"/>
            </a:xfrm>
            <a:custGeom>
              <a:avLst/>
              <a:gdLst/>
              <a:ahLst/>
              <a:cxnLst/>
              <a:rect l="l" t="t" r="r" b="b"/>
              <a:pathLst>
                <a:path w="4326" h="5468" extrusionOk="0">
                  <a:moveTo>
                    <a:pt x="3984" y="5216"/>
                  </a:moveTo>
                  <a:lnTo>
                    <a:pt x="4018" y="5136"/>
                  </a:lnTo>
                  <a:lnTo>
                    <a:pt x="3972" y="5125"/>
                  </a:lnTo>
                  <a:lnTo>
                    <a:pt x="3904" y="5216"/>
                  </a:lnTo>
                  <a:lnTo>
                    <a:pt x="3812" y="5262"/>
                  </a:lnTo>
                  <a:lnTo>
                    <a:pt x="3767" y="5262"/>
                  </a:lnTo>
                  <a:lnTo>
                    <a:pt x="3675" y="5216"/>
                  </a:lnTo>
                  <a:lnTo>
                    <a:pt x="3596" y="5216"/>
                  </a:lnTo>
                  <a:lnTo>
                    <a:pt x="3539" y="5284"/>
                  </a:lnTo>
                  <a:lnTo>
                    <a:pt x="3459" y="5307"/>
                  </a:lnTo>
                  <a:lnTo>
                    <a:pt x="3470" y="5319"/>
                  </a:lnTo>
                  <a:lnTo>
                    <a:pt x="3470" y="5353"/>
                  </a:lnTo>
                  <a:lnTo>
                    <a:pt x="3447" y="5387"/>
                  </a:lnTo>
                  <a:lnTo>
                    <a:pt x="3447" y="5421"/>
                  </a:lnTo>
                  <a:lnTo>
                    <a:pt x="3459" y="5467"/>
                  </a:lnTo>
                  <a:lnTo>
                    <a:pt x="3675" y="5444"/>
                  </a:lnTo>
                  <a:lnTo>
                    <a:pt x="3858" y="5421"/>
                  </a:lnTo>
                  <a:lnTo>
                    <a:pt x="3961" y="5296"/>
                  </a:lnTo>
                  <a:close/>
                  <a:moveTo>
                    <a:pt x="4098" y="4931"/>
                  </a:moveTo>
                  <a:lnTo>
                    <a:pt x="4041" y="4896"/>
                  </a:lnTo>
                  <a:lnTo>
                    <a:pt x="3984" y="4931"/>
                  </a:lnTo>
                  <a:lnTo>
                    <a:pt x="3995" y="4976"/>
                  </a:lnTo>
                  <a:close/>
                  <a:moveTo>
                    <a:pt x="4098" y="4109"/>
                  </a:moveTo>
                  <a:lnTo>
                    <a:pt x="4041" y="4075"/>
                  </a:lnTo>
                  <a:lnTo>
                    <a:pt x="3995" y="4155"/>
                  </a:lnTo>
                  <a:lnTo>
                    <a:pt x="4041" y="4166"/>
                  </a:lnTo>
                  <a:lnTo>
                    <a:pt x="4143" y="4155"/>
                  </a:lnTo>
                  <a:lnTo>
                    <a:pt x="4212" y="4166"/>
                  </a:lnTo>
                  <a:lnTo>
                    <a:pt x="4280" y="4223"/>
                  </a:lnTo>
                  <a:lnTo>
                    <a:pt x="4326" y="4189"/>
                  </a:lnTo>
                  <a:lnTo>
                    <a:pt x="4315" y="4177"/>
                  </a:lnTo>
                  <a:lnTo>
                    <a:pt x="4257" y="4132"/>
                  </a:lnTo>
                  <a:lnTo>
                    <a:pt x="4166" y="4120"/>
                  </a:lnTo>
                  <a:lnTo>
                    <a:pt x="4143" y="4120"/>
                  </a:lnTo>
                  <a:close/>
                  <a:moveTo>
                    <a:pt x="3150" y="4292"/>
                  </a:moveTo>
                  <a:lnTo>
                    <a:pt x="3253" y="4212"/>
                  </a:lnTo>
                  <a:lnTo>
                    <a:pt x="3356" y="4166"/>
                  </a:lnTo>
                  <a:lnTo>
                    <a:pt x="3481" y="4006"/>
                  </a:lnTo>
                  <a:lnTo>
                    <a:pt x="3470" y="3881"/>
                  </a:lnTo>
                  <a:lnTo>
                    <a:pt x="3504" y="3824"/>
                  </a:lnTo>
                  <a:lnTo>
                    <a:pt x="3413" y="3835"/>
                  </a:lnTo>
                  <a:lnTo>
                    <a:pt x="3402" y="3881"/>
                  </a:lnTo>
                  <a:lnTo>
                    <a:pt x="3379" y="3926"/>
                  </a:lnTo>
                  <a:lnTo>
                    <a:pt x="3424" y="3983"/>
                  </a:lnTo>
                  <a:lnTo>
                    <a:pt x="3424" y="4006"/>
                  </a:lnTo>
                  <a:lnTo>
                    <a:pt x="3402" y="4063"/>
                  </a:lnTo>
                  <a:lnTo>
                    <a:pt x="3356" y="4075"/>
                  </a:lnTo>
                  <a:lnTo>
                    <a:pt x="3344" y="4109"/>
                  </a:lnTo>
                  <a:lnTo>
                    <a:pt x="3299" y="4120"/>
                  </a:lnTo>
                  <a:lnTo>
                    <a:pt x="3242" y="4189"/>
                  </a:lnTo>
                  <a:lnTo>
                    <a:pt x="3128" y="4280"/>
                  </a:lnTo>
                  <a:lnTo>
                    <a:pt x="3093" y="4326"/>
                  </a:lnTo>
                  <a:close/>
                  <a:moveTo>
                    <a:pt x="3322" y="3835"/>
                  </a:moveTo>
                  <a:lnTo>
                    <a:pt x="3242" y="3812"/>
                  </a:lnTo>
                  <a:lnTo>
                    <a:pt x="3208" y="3755"/>
                  </a:lnTo>
                  <a:lnTo>
                    <a:pt x="3150" y="3732"/>
                  </a:lnTo>
                  <a:lnTo>
                    <a:pt x="3139" y="3767"/>
                  </a:lnTo>
                  <a:lnTo>
                    <a:pt x="3139" y="3789"/>
                  </a:lnTo>
                  <a:lnTo>
                    <a:pt x="3150" y="3846"/>
                  </a:lnTo>
                  <a:lnTo>
                    <a:pt x="3185" y="3835"/>
                  </a:lnTo>
                  <a:lnTo>
                    <a:pt x="3299" y="3892"/>
                  </a:lnTo>
                  <a:lnTo>
                    <a:pt x="3356" y="3846"/>
                  </a:lnTo>
                  <a:close/>
                  <a:moveTo>
                    <a:pt x="2740" y="3675"/>
                  </a:moveTo>
                  <a:lnTo>
                    <a:pt x="2740" y="3584"/>
                  </a:lnTo>
                  <a:lnTo>
                    <a:pt x="2683" y="3504"/>
                  </a:lnTo>
                  <a:lnTo>
                    <a:pt x="2603" y="3447"/>
                  </a:lnTo>
                  <a:lnTo>
                    <a:pt x="2580" y="3276"/>
                  </a:lnTo>
                  <a:lnTo>
                    <a:pt x="2546" y="3185"/>
                  </a:lnTo>
                  <a:lnTo>
                    <a:pt x="2511" y="3093"/>
                  </a:lnTo>
                  <a:lnTo>
                    <a:pt x="2454" y="2979"/>
                  </a:lnTo>
                  <a:lnTo>
                    <a:pt x="2454" y="3048"/>
                  </a:lnTo>
                  <a:lnTo>
                    <a:pt x="2466" y="3070"/>
                  </a:lnTo>
                  <a:lnTo>
                    <a:pt x="2489" y="3150"/>
                  </a:lnTo>
                  <a:lnTo>
                    <a:pt x="2546" y="3276"/>
                  </a:lnTo>
                  <a:lnTo>
                    <a:pt x="2557" y="3333"/>
                  </a:lnTo>
                  <a:lnTo>
                    <a:pt x="2546" y="3390"/>
                  </a:lnTo>
                  <a:lnTo>
                    <a:pt x="2489" y="3413"/>
                  </a:lnTo>
                  <a:lnTo>
                    <a:pt x="2466" y="3436"/>
                  </a:lnTo>
                  <a:lnTo>
                    <a:pt x="2546" y="3481"/>
                  </a:lnTo>
                  <a:lnTo>
                    <a:pt x="2660" y="3527"/>
                  </a:lnTo>
                  <a:lnTo>
                    <a:pt x="2728" y="3710"/>
                  </a:lnTo>
                  <a:close/>
                  <a:moveTo>
                    <a:pt x="2158" y="3185"/>
                  </a:moveTo>
                  <a:lnTo>
                    <a:pt x="2089" y="3139"/>
                  </a:lnTo>
                  <a:lnTo>
                    <a:pt x="2055" y="3093"/>
                  </a:lnTo>
                  <a:lnTo>
                    <a:pt x="1952" y="2991"/>
                  </a:lnTo>
                  <a:lnTo>
                    <a:pt x="1918" y="2979"/>
                  </a:lnTo>
                  <a:lnTo>
                    <a:pt x="1884" y="3036"/>
                  </a:lnTo>
                  <a:lnTo>
                    <a:pt x="1941" y="3048"/>
                  </a:lnTo>
                  <a:lnTo>
                    <a:pt x="2066" y="3150"/>
                  </a:lnTo>
                  <a:lnTo>
                    <a:pt x="2123" y="3173"/>
                  </a:lnTo>
                  <a:close/>
                  <a:moveTo>
                    <a:pt x="3196" y="2614"/>
                  </a:moveTo>
                  <a:lnTo>
                    <a:pt x="3185" y="2568"/>
                  </a:lnTo>
                  <a:lnTo>
                    <a:pt x="3173" y="2568"/>
                  </a:lnTo>
                  <a:lnTo>
                    <a:pt x="3128" y="2580"/>
                  </a:lnTo>
                  <a:lnTo>
                    <a:pt x="3082" y="2705"/>
                  </a:lnTo>
                  <a:lnTo>
                    <a:pt x="3128" y="2705"/>
                  </a:lnTo>
                  <a:close/>
                  <a:moveTo>
                    <a:pt x="685" y="2454"/>
                  </a:moveTo>
                  <a:lnTo>
                    <a:pt x="663" y="2409"/>
                  </a:lnTo>
                  <a:lnTo>
                    <a:pt x="617" y="2431"/>
                  </a:lnTo>
                  <a:lnTo>
                    <a:pt x="549" y="2431"/>
                  </a:lnTo>
                  <a:lnTo>
                    <a:pt x="514" y="2454"/>
                  </a:lnTo>
                  <a:lnTo>
                    <a:pt x="457" y="2454"/>
                  </a:lnTo>
                  <a:lnTo>
                    <a:pt x="412" y="2477"/>
                  </a:lnTo>
                  <a:lnTo>
                    <a:pt x="469" y="2591"/>
                  </a:lnTo>
                  <a:lnTo>
                    <a:pt x="514" y="2637"/>
                  </a:lnTo>
                  <a:lnTo>
                    <a:pt x="526" y="2785"/>
                  </a:lnTo>
                  <a:lnTo>
                    <a:pt x="560" y="2797"/>
                  </a:lnTo>
                  <a:lnTo>
                    <a:pt x="549" y="2899"/>
                  </a:lnTo>
                  <a:lnTo>
                    <a:pt x="697" y="2911"/>
                  </a:lnTo>
                  <a:lnTo>
                    <a:pt x="754" y="2797"/>
                  </a:lnTo>
                  <a:lnTo>
                    <a:pt x="754" y="2751"/>
                  </a:lnTo>
                  <a:lnTo>
                    <a:pt x="754" y="2740"/>
                  </a:lnTo>
                  <a:lnTo>
                    <a:pt x="754" y="2705"/>
                  </a:lnTo>
                  <a:lnTo>
                    <a:pt x="754" y="2682"/>
                  </a:lnTo>
                  <a:lnTo>
                    <a:pt x="754" y="2557"/>
                  </a:lnTo>
                  <a:lnTo>
                    <a:pt x="720" y="2477"/>
                  </a:lnTo>
                  <a:lnTo>
                    <a:pt x="663" y="2568"/>
                  </a:lnTo>
                  <a:lnTo>
                    <a:pt x="606" y="2523"/>
                  </a:lnTo>
                  <a:lnTo>
                    <a:pt x="685" y="2466"/>
                  </a:lnTo>
                  <a:close/>
                  <a:moveTo>
                    <a:pt x="2523" y="2500"/>
                  </a:moveTo>
                  <a:lnTo>
                    <a:pt x="2386" y="2294"/>
                  </a:lnTo>
                  <a:lnTo>
                    <a:pt x="2386" y="2272"/>
                  </a:lnTo>
                  <a:lnTo>
                    <a:pt x="2317" y="2055"/>
                  </a:lnTo>
                  <a:lnTo>
                    <a:pt x="2272" y="2043"/>
                  </a:lnTo>
                  <a:lnTo>
                    <a:pt x="2260" y="2055"/>
                  </a:lnTo>
                  <a:lnTo>
                    <a:pt x="2238" y="2078"/>
                  </a:lnTo>
                  <a:lnTo>
                    <a:pt x="2295" y="2135"/>
                  </a:lnTo>
                  <a:lnTo>
                    <a:pt x="2295" y="2192"/>
                  </a:lnTo>
                  <a:lnTo>
                    <a:pt x="2340" y="2226"/>
                  </a:lnTo>
                  <a:lnTo>
                    <a:pt x="2397" y="2386"/>
                  </a:lnTo>
                  <a:lnTo>
                    <a:pt x="2454" y="2431"/>
                  </a:lnTo>
                  <a:lnTo>
                    <a:pt x="2443" y="2477"/>
                  </a:lnTo>
                  <a:lnTo>
                    <a:pt x="2386" y="2523"/>
                  </a:lnTo>
                  <a:lnTo>
                    <a:pt x="2374" y="2557"/>
                  </a:lnTo>
                  <a:lnTo>
                    <a:pt x="2386" y="2557"/>
                  </a:lnTo>
                  <a:lnTo>
                    <a:pt x="2466" y="2534"/>
                  </a:lnTo>
                  <a:lnTo>
                    <a:pt x="2523" y="2534"/>
                  </a:lnTo>
                  <a:close/>
                  <a:moveTo>
                    <a:pt x="1028" y="1758"/>
                  </a:moveTo>
                  <a:lnTo>
                    <a:pt x="1096" y="1724"/>
                  </a:lnTo>
                  <a:lnTo>
                    <a:pt x="1096" y="1724"/>
                  </a:lnTo>
                  <a:lnTo>
                    <a:pt x="1062" y="1701"/>
                  </a:lnTo>
                  <a:lnTo>
                    <a:pt x="959" y="1701"/>
                  </a:lnTo>
                  <a:lnTo>
                    <a:pt x="902" y="1712"/>
                  </a:lnTo>
                  <a:lnTo>
                    <a:pt x="868" y="1735"/>
                  </a:lnTo>
                  <a:lnTo>
                    <a:pt x="891" y="1758"/>
                  </a:lnTo>
                  <a:lnTo>
                    <a:pt x="948" y="1769"/>
                  </a:lnTo>
                  <a:close/>
                  <a:moveTo>
                    <a:pt x="685" y="2043"/>
                  </a:moveTo>
                  <a:lnTo>
                    <a:pt x="617" y="1952"/>
                  </a:lnTo>
                  <a:lnTo>
                    <a:pt x="571" y="1827"/>
                  </a:lnTo>
                  <a:lnTo>
                    <a:pt x="549" y="1769"/>
                  </a:lnTo>
                  <a:lnTo>
                    <a:pt x="560" y="1701"/>
                  </a:lnTo>
                  <a:lnTo>
                    <a:pt x="514" y="1644"/>
                  </a:lnTo>
                  <a:lnTo>
                    <a:pt x="434" y="1587"/>
                  </a:lnTo>
                  <a:lnTo>
                    <a:pt x="389" y="1598"/>
                  </a:lnTo>
                  <a:lnTo>
                    <a:pt x="400" y="1758"/>
                  </a:lnTo>
                  <a:lnTo>
                    <a:pt x="377" y="1838"/>
                  </a:lnTo>
                  <a:lnTo>
                    <a:pt x="263" y="1998"/>
                  </a:lnTo>
                  <a:lnTo>
                    <a:pt x="275" y="2055"/>
                  </a:lnTo>
                  <a:lnTo>
                    <a:pt x="275" y="2055"/>
                  </a:lnTo>
                  <a:lnTo>
                    <a:pt x="286" y="2078"/>
                  </a:lnTo>
                  <a:lnTo>
                    <a:pt x="218" y="2135"/>
                  </a:lnTo>
                  <a:lnTo>
                    <a:pt x="218" y="2100"/>
                  </a:lnTo>
                  <a:lnTo>
                    <a:pt x="138" y="2112"/>
                  </a:lnTo>
                  <a:lnTo>
                    <a:pt x="172" y="2180"/>
                  </a:lnTo>
                  <a:lnTo>
                    <a:pt x="263" y="2237"/>
                  </a:lnTo>
                  <a:lnTo>
                    <a:pt x="297" y="2249"/>
                  </a:lnTo>
                  <a:lnTo>
                    <a:pt x="343" y="2226"/>
                  </a:lnTo>
                  <a:lnTo>
                    <a:pt x="343" y="2294"/>
                  </a:lnTo>
                  <a:lnTo>
                    <a:pt x="389" y="2351"/>
                  </a:lnTo>
                  <a:lnTo>
                    <a:pt x="400" y="2409"/>
                  </a:lnTo>
                  <a:lnTo>
                    <a:pt x="446" y="2363"/>
                  </a:lnTo>
                  <a:lnTo>
                    <a:pt x="526" y="2340"/>
                  </a:lnTo>
                  <a:lnTo>
                    <a:pt x="560" y="2306"/>
                  </a:lnTo>
                  <a:lnTo>
                    <a:pt x="663" y="2249"/>
                  </a:lnTo>
                  <a:lnTo>
                    <a:pt x="663" y="2226"/>
                  </a:lnTo>
                  <a:lnTo>
                    <a:pt x="674" y="2135"/>
                  </a:lnTo>
                  <a:close/>
                  <a:moveTo>
                    <a:pt x="1644" y="1324"/>
                  </a:moveTo>
                  <a:lnTo>
                    <a:pt x="1598" y="1256"/>
                  </a:lnTo>
                  <a:lnTo>
                    <a:pt x="1587" y="1267"/>
                  </a:lnTo>
                  <a:lnTo>
                    <a:pt x="1576" y="1324"/>
                  </a:lnTo>
                  <a:lnTo>
                    <a:pt x="1530" y="1381"/>
                  </a:lnTo>
                  <a:lnTo>
                    <a:pt x="1598" y="1370"/>
                  </a:lnTo>
                  <a:lnTo>
                    <a:pt x="1655" y="1381"/>
                  </a:lnTo>
                  <a:lnTo>
                    <a:pt x="1747" y="1450"/>
                  </a:lnTo>
                  <a:lnTo>
                    <a:pt x="1849" y="1484"/>
                  </a:lnTo>
                  <a:lnTo>
                    <a:pt x="1884" y="1564"/>
                  </a:lnTo>
                  <a:lnTo>
                    <a:pt x="1975" y="1655"/>
                  </a:lnTo>
                  <a:lnTo>
                    <a:pt x="1975" y="1735"/>
                  </a:lnTo>
                  <a:lnTo>
                    <a:pt x="1918" y="1827"/>
                  </a:lnTo>
                  <a:lnTo>
                    <a:pt x="1895" y="1929"/>
                  </a:lnTo>
                  <a:lnTo>
                    <a:pt x="1815" y="1941"/>
                  </a:lnTo>
                  <a:lnTo>
                    <a:pt x="1827" y="1952"/>
                  </a:lnTo>
                  <a:lnTo>
                    <a:pt x="1872" y="1998"/>
                  </a:lnTo>
                  <a:lnTo>
                    <a:pt x="1884" y="2055"/>
                  </a:lnTo>
                  <a:lnTo>
                    <a:pt x="1918" y="2078"/>
                  </a:lnTo>
                  <a:lnTo>
                    <a:pt x="1918" y="1986"/>
                  </a:lnTo>
                  <a:lnTo>
                    <a:pt x="1952" y="1872"/>
                  </a:lnTo>
                  <a:lnTo>
                    <a:pt x="2009" y="1678"/>
                  </a:lnTo>
                  <a:lnTo>
                    <a:pt x="1998" y="1644"/>
                  </a:lnTo>
                  <a:lnTo>
                    <a:pt x="1952" y="1598"/>
                  </a:lnTo>
                  <a:lnTo>
                    <a:pt x="1861" y="1473"/>
                  </a:lnTo>
                  <a:lnTo>
                    <a:pt x="1758" y="1427"/>
                  </a:lnTo>
                  <a:close/>
                  <a:moveTo>
                    <a:pt x="389" y="195"/>
                  </a:moveTo>
                  <a:lnTo>
                    <a:pt x="320" y="138"/>
                  </a:lnTo>
                  <a:lnTo>
                    <a:pt x="286" y="195"/>
                  </a:lnTo>
                  <a:lnTo>
                    <a:pt x="286" y="217"/>
                  </a:lnTo>
                  <a:lnTo>
                    <a:pt x="275" y="252"/>
                  </a:lnTo>
                  <a:lnTo>
                    <a:pt x="206" y="309"/>
                  </a:lnTo>
                  <a:lnTo>
                    <a:pt x="126" y="332"/>
                  </a:lnTo>
                  <a:lnTo>
                    <a:pt x="35" y="240"/>
                  </a:lnTo>
                  <a:lnTo>
                    <a:pt x="1" y="229"/>
                  </a:lnTo>
                  <a:lnTo>
                    <a:pt x="115" y="389"/>
                  </a:lnTo>
                  <a:lnTo>
                    <a:pt x="160" y="400"/>
                  </a:lnTo>
                  <a:lnTo>
                    <a:pt x="218" y="400"/>
                  </a:lnTo>
                  <a:lnTo>
                    <a:pt x="343" y="354"/>
                  </a:lnTo>
                  <a:lnTo>
                    <a:pt x="571" y="286"/>
                  </a:lnTo>
                  <a:lnTo>
                    <a:pt x="811" y="252"/>
                  </a:lnTo>
                  <a:lnTo>
                    <a:pt x="834" y="229"/>
                  </a:lnTo>
                  <a:lnTo>
                    <a:pt x="811" y="183"/>
                  </a:lnTo>
                  <a:lnTo>
                    <a:pt x="697" y="217"/>
                  </a:lnTo>
                  <a:lnTo>
                    <a:pt x="560" y="195"/>
                  </a:lnTo>
                  <a:lnTo>
                    <a:pt x="526" y="229"/>
                  </a:lnTo>
                  <a:lnTo>
                    <a:pt x="469" y="229"/>
                  </a:lnTo>
                  <a:close/>
                  <a:moveTo>
                    <a:pt x="1256" y="936"/>
                  </a:moveTo>
                  <a:lnTo>
                    <a:pt x="1290" y="902"/>
                  </a:lnTo>
                  <a:lnTo>
                    <a:pt x="1347" y="640"/>
                  </a:lnTo>
                  <a:lnTo>
                    <a:pt x="1461" y="560"/>
                  </a:lnTo>
                  <a:lnTo>
                    <a:pt x="1473" y="389"/>
                  </a:lnTo>
                  <a:lnTo>
                    <a:pt x="1404" y="309"/>
                  </a:lnTo>
                  <a:lnTo>
                    <a:pt x="1347" y="286"/>
                  </a:lnTo>
                  <a:lnTo>
                    <a:pt x="1325" y="252"/>
                  </a:lnTo>
                  <a:lnTo>
                    <a:pt x="1347" y="229"/>
                  </a:lnTo>
                  <a:lnTo>
                    <a:pt x="1313" y="217"/>
                  </a:lnTo>
                  <a:lnTo>
                    <a:pt x="1279" y="183"/>
                  </a:lnTo>
                  <a:lnTo>
                    <a:pt x="1222" y="103"/>
                  </a:lnTo>
                  <a:lnTo>
                    <a:pt x="1165" y="46"/>
                  </a:lnTo>
                  <a:lnTo>
                    <a:pt x="1062" y="23"/>
                  </a:lnTo>
                  <a:lnTo>
                    <a:pt x="971" y="12"/>
                  </a:lnTo>
                  <a:lnTo>
                    <a:pt x="914" y="1"/>
                  </a:lnTo>
                  <a:lnTo>
                    <a:pt x="845" y="35"/>
                  </a:lnTo>
                  <a:lnTo>
                    <a:pt x="959" y="35"/>
                  </a:lnTo>
                  <a:lnTo>
                    <a:pt x="1176" y="80"/>
                  </a:lnTo>
                  <a:lnTo>
                    <a:pt x="1279" y="297"/>
                  </a:lnTo>
                  <a:lnTo>
                    <a:pt x="1347" y="354"/>
                  </a:lnTo>
                  <a:lnTo>
                    <a:pt x="1359" y="411"/>
                  </a:lnTo>
                  <a:lnTo>
                    <a:pt x="1325" y="468"/>
                  </a:lnTo>
                  <a:lnTo>
                    <a:pt x="1325" y="526"/>
                  </a:lnTo>
                  <a:lnTo>
                    <a:pt x="1290" y="594"/>
                  </a:lnTo>
                  <a:lnTo>
                    <a:pt x="1279" y="708"/>
                  </a:lnTo>
                  <a:lnTo>
                    <a:pt x="1233" y="765"/>
                  </a:lnTo>
                  <a:lnTo>
                    <a:pt x="1131" y="834"/>
                  </a:lnTo>
                  <a:lnTo>
                    <a:pt x="1188" y="868"/>
                  </a:lnTo>
                  <a:lnTo>
                    <a:pt x="1233" y="94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3" name="Google Shape;3363;p38"/>
            <p:cNvSpPr/>
            <p:nvPr/>
          </p:nvSpPr>
          <p:spPr>
            <a:xfrm>
              <a:off x="2482900" y="2377725"/>
              <a:ext cx="4300" cy="2900"/>
            </a:xfrm>
            <a:custGeom>
              <a:avLst/>
              <a:gdLst/>
              <a:ahLst/>
              <a:cxnLst/>
              <a:rect l="l" t="t" r="r" b="b"/>
              <a:pathLst>
                <a:path w="172" h="116" extrusionOk="0">
                  <a:moveTo>
                    <a:pt x="114" y="81"/>
                  </a:moveTo>
                  <a:lnTo>
                    <a:pt x="171" y="1"/>
                  </a:lnTo>
                  <a:lnTo>
                    <a:pt x="149" y="1"/>
                  </a:lnTo>
                  <a:lnTo>
                    <a:pt x="80" y="69"/>
                  </a:lnTo>
                  <a:lnTo>
                    <a:pt x="0" y="92"/>
                  </a:lnTo>
                  <a:lnTo>
                    <a:pt x="12" y="115"/>
                  </a:lnTo>
                  <a:lnTo>
                    <a:pt x="23" y="1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4" name="Google Shape;3364;p38"/>
            <p:cNvSpPr/>
            <p:nvPr/>
          </p:nvSpPr>
          <p:spPr>
            <a:xfrm>
              <a:off x="2535100" y="2809975"/>
              <a:ext cx="4300" cy="6025"/>
            </a:xfrm>
            <a:custGeom>
              <a:avLst/>
              <a:gdLst/>
              <a:ahLst/>
              <a:cxnLst/>
              <a:rect l="l" t="t" r="r" b="b"/>
              <a:pathLst>
                <a:path w="172" h="241" extrusionOk="0">
                  <a:moveTo>
                    <a:pt x="115" y="206"/>
                  </a:moveTo>
                  <a:lnTo>
                    <a:pt x="172" y="149"/>
                  </a:lnTo>
                  <a:lnTo>
                    <a:pt x="138" y="114"/>
                  </a:lnTo>
                  <a:lnTo>
                    <a:pt x="46" y="0"/>
                  </a:lnTo>
                  <a:lnTo>
                    <a:pt x="1" y="12"/>
                  </a:lnTo>
                  <a:lnTo>
                    <a:pt x="1" y="149"/>
                  </a:lnTo>
                  <a:lnTo>
                    <a:pt x="23" y="194"/>
                  </a:lnTo>
                  <a:lnTo>
                    <a:pt x="92" y="24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5" name="Google Shape;3365;p38"/>
            <p:cNvSpPr/>
            <p:nvPr/>
          </p:nvSpPr>
          <p:spPr>
            <a:xfrm>
              <a:off x="4582175" y="3370025"/>
              <a:ext cx="25700" cy="22850"/>
            </a:xfrm>
            <a:custGeom>
              <a:avLst/>
              <a:gdLst/>
              <a:ahLst/>
              <a:cxnLst/>
              <a:rect l="l" t="t" r="r" b="b"/>
              <a:pathLst>
                <a:path w="1028" h="914" extrusionOk="0">
                  <a:moveTo>
                    <a:pt x="434" y="856"/>
                  </a:moveTo>
                  <a:lnTo>
                    <a:pt x="377" y="799"/>
                  </a:lnTo>
                  <a:lnTo>
                    <a:pt x="320" y="799"/>
                  </a:lnTo>
                  <a:lnTo>
                    <a:pt x="320" y="834"/>
                  </a:lnTo>
                  <a:lnTo>
                    <a:pt x="331" y="891"/>
                  </a:lnTo>
                  <a:lnTo>
                    <a:pt x="491" y="913"/>
                  </a:lnTo>
                  <a:close/>
                  <a:moveTo>
                    <a:pt x="993" y="651"/>
                  </a:moveTo>
                  <a:lnTo>
                    <a:pt x="970" y="651"/>
                  </a:lnTo>
                  <a:lnTo>
                    <a:pt x="947" y="662"/>
                  </a:lnTo>
                  <a:lnTo>
                    <a:pt x="936" y="685"/>
                  </a:lnTo>
                  <a:lnTo>
                    <a:pt x="913" y="731"/>
                  </a:lnTo>
                  <a:lnTo>
                    <a:pt x="879" y="731"/>
                  </a:lnTo>
                  <a:lnTo>
                    <a:pt x="845" y="731"/>
                  </a:lnTo>
                  <a:lnTo>
                    <a:pt x="788" y="731"/>
                  </a:lnTo>
                  <a:lnTo>
                    <a:pt x="902" y="799"/>
                  </a:lnTo>
                  <a:lnTo>
                    <a:pt x="970" y="879"/>
                  </a:lnTo>
                  <a:lnTo>
                    <a:pt x="1004" y="902"/>
                  </a:lnTo>
                  <a:lnTo>
                    <a:pt x="1016" y="879"/>
                  </a:lnTo>
                  <a:lnTo>
                    <a:pt x="1027" y="777"/>
                  </a:lnTo>
                  <a:close/>
                  <a:moveTo>
                    <a:pt x="194" y="491"/>
                  </a:moveTo>
                  <a:lnTo>
                    <a:pt x="217" y="446"/>
                  </a:lnTo>
                  <a:lnTo>
                    <a:pt x="194" y="343"/>
                  </a:lnTo>
                  <a:lnTo>
                    <a:pt x="137" y="229"/>
                  </a:lnTo>
                  <a:lnTo>
                    <a:pt x="148" y="35"/>
                  </a:lnTo>
                  <a:lnTo>
                    <a:pt x="114" y="0"/>
                  </a:lnTo>
                  <a:lnTo>
                    <a:pt x="69" y="0"/>
                  </a:lnTo>
                  <a:lnTo>
                    <a:pt x="57" y="23"/>
                  </a:lnTo>
                  <a:lnTo>
                    <a:pt x="46" y="58"/>
                  </a:lnTo>
                  <a:lnTo>
                    <a:pt x="0" y="343"/>
                  </a:lnTo>
                  <a:lnTo>
                    <a:pt x="57" y="434"/>
                  </a:lnTo>
                  <a:lnTo>
                    <a:pt x="103" y="446"/>
                  </a:lnTo>
                  <a:lnTo>
                    <a:pt x="171" y="50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6" name="Google Shape;3366;p38"/>
            <p:cNvSpPr/>
            <p:nvPr/>
          </p:nvSpPr>
          <p:spPr>
            <a:xfrm>
              <a:off x="3219825" y="2722100"/>
              <a:ext cx="52250" cy="53950"/>
            </a:xfrm>
            <a:custGeom>
              <a:avLst/>
              <a:gdLst/>
              <a:ahLst/>
              <a:cxnLst/>
              <a:rect l="l" t="t" r="r" b="b"/>
              <a:pathLst>
                <a:path w="2090" h="2158" extrusionOk="0">
                  <a:moveTo>
                    <a:pt x="765" y="2112"/>
                  </a:moveTo>
                  <a:lnTo>
                    <a:pt x="777" y="2055"/>
                  </a:lnTo>
                  <a:lnTo>
                    <a:pt x="743" y="1975"/>
                  </a:lnTo>
                  <a:lnTo>
                    <a:pt x="708" y="1952"/>
                  </a:lnTo>
                  <a:lnTo>
                    <a:pt x="617" y="2009"/>
                  </a:lnTo>
                  <a:lnTo>
                    <a:pt x="606" y="2055"/>
                  </a:lnTo>
                  <a:lnTo>
                    <a:pt x="617" y="2100"/>
                  </a:lnTo>
                  <a:lnTo>
                    <a:pt x="663" y="2146"/>
                  </a:lnTo>
                  <a:lnTo>
                    <a:pt x="697" y="2157"/>
                  </a:lnTo>
                  <a:close/>
                  <a:moveTo>
                    <a:pt x="1656" y="1872"/>
                  </a:moveTo>
                  <a:lnTo>
                    <a:pt x="1713" y="1838"/>
                  </a:lnTo>
                  <a:lnTo>
                    <a:pt x="1713" y="1746"/>
                  </a:lnTo>
                  <a:lnTo>
                    <a:pt x="1701" y="1701"/>
                  </a:lnTo>
                  <a:lnTo>
                    <a:pt x="1644" y="1701"/>
                  </a:lnTo>
                  <a:lnTo>
                    <a:pt x="1610" y="1758"/>
                  </a:lnTo>
                  <a:lnTo>
                    <a:pt x="1610" y="1769"/>
                  </a:lnTo>
                  <a:lnTo>
                    <a:pt x="1610" y="1826"/>
                  </a:lnTo>
                  <a:lnTo>
                    <a:pt x="1644" y="1872"/>
                  </a:lnTo>
                  <a:close/>
                  <a:moveTo>
                    <a:pt x="1462" y="1986"/>
                  </a:moveTo>
                  <a:lnTo>
                    <a:pt x="1393" y="1861"/>
                  </a:lnTo>
                  <a:lnTo>
                    <a:pt x="1348" y="1838"/>
                  </a:lnTo>
                  <a:lnTo>
                    <a:pt x="1256" y="1746"/>
                  </a:lnTo>
                  <a:lnTo>
                    <a:pt x="1256" y="1701"/>
                  </a:lnTo>
                  <a:lnTo>
                    <a:pt x="1222" y="1689"/>
                  </a:lnTo>
                  <a:lnTo>
                    <a:pt x="1222" y="1712"/>
                  </a:lnTo>
                  <a:lnTo>
                    <a:pt x="1222" y="1769"/>
                  </a:lnTo>
                  <a:lnTo>
                    <a:pt x="1188" y="1838"/>
                  </a:lnTo>
                  <a:lnTo>
                    <a:pt x="1188" y="1918"/>
                  </a:lnTo>
                  <a:lnTo>
                    <a:pt x="1245" y="2032"/>
                  </a:lnTo>
                  <a:lnTo>
                    <a:pt x="1302" y="2055"/>
                  </a:lnTo>
                  <a:lnTo>
                    <a:pt x="1405" y="2066"/>
                  </a:lnTo>
                  <a:close/>
                  <a:moveTo>
                    <a:pt x="1907" y="868"/>
                  </a:moveTo>
                  <a:lnTo>
                    <a:pt x="1907" y="948"/>
                  </a:lnTo>
                  <a:lnTo>
                    <a:pt x="1861" y="1039"/>
                  </a:lnTo>
                  <a:lnTo>
                    <a:pt x="1930" y="1085"/>
                  </a:lnTo>
                  <a:lnTo>
                    <a:pt x="1975" y="1096"/>
                  </a:lnTo>
                  <a:lnTo>
                    <a:pt x="2055" y="1039"/>
                  </a:lnTo>
                  <a:lnTo>
                    <a:pt x="2089" y="970"/>
                  </a:lnTo>
                  <a:lnTo>
                    <a:pt x="2078" y="925"/>
                  </a:lnTo>
                  <a:lnTo>
                    <a:pt x="2032" y="891"/>
                  </a:lnTo>
                  <a:lnTo>
                    <a:pt x="1987" y="868"/>
                  </a:lnTo>
                  <a:lnTo>
                    <a:pt x="1975" y="891"/>
                  </a:lnTo>
                  <a:close/>
                  <a:moveTo>
                    <a:pt x="994" y="514"/>
                  </a:moveTo>
                  <a:lnTo>
                    <a:pt x="845" y="503"/>
                  </a:lnTo>
                  <a:lnTo>
                    <a:pt x="765" y="468"/>
                  </a:lnTo>
                  <a:lnTo>
                    <a:pt x="743" y="468"/>
                  </a:lnTo>
                  <a:lnTo>
                    <a:pt x="743" y="514"/>
                  </a:lnTo>
                  <a:lnTo>
                    <a:pt x="800" y="628"/>
                  </a:lnTo>
                  <a:lnTo>
                    <a:pt x="834" y="560"/>
                  </a:lnTo>
                  <a:lnTo>
                    <a:pt x="857" y="548"/>
                  </a:lnTo>
                  <a:lnTo>
                    <a:pt x="971" y="571"/>
                  </a:lnTo>
                  <a:lnTo>
                    <a:pt x="1028" y="560"/>
                  </a:lnTo>
                  <a:lnTo>
                    <a:pt x="1017" y="548"/>
                  </a:lnTo>
                  <a:close/>
                  <a:moveTo>
                    <a:pt x="1941" y="491"/>
                  </a:moveTo>
                  <a:lnTo>
                    <a:pt x="1930" y="411"/>
                  </a:lnTo>
                  <a:lnTo>
                    <a:pt x="1930" y="320"/>
                  </a:lnTo>
                  <a:lnTo>
                    <a:pt x="1907" y="320"/>
                  </a:lnTo>
                  <a:lnTo>
                    <a:pt x="1861" y="343"/>
                  </a:lnTo>
                  <a:lnTo>
                    <a:pt x="1872" y="446"/>
                  </a:lnTo>
                  <a:lnTo>
                    <a:pt x="1884" y="457"/>
                  </a:lnTo>
                  <a:lnTo>
                    <a:pt x="1918" y="525"/>
                  </a:lnTo>
                  <a:close/>
                  <a:moveTo>
                    <a:pt x="366" y="343"/>
                  </a:moveTo>
                  <a:lnTo>
                    <a:pt x="366" y="320"/>
                  </a:lnTo>
                  <a:lnTo>
                    <a:pt x="320" y="240"/>
                  </a:lnTo>
                  <a:lnTo>
                    <a:pt x="275" y="263"/>
                  </a:lnTo>
                  <a:lnTo>
                    <a:pt x="218" y="286"/>
                  </a:lnTo>
                  <a:lnTo>
                    <a:pt x="206" y="331"/>
                  </a:lnTo>
                  <a:lnTo>
                    <a:pt x="263" y="354"/>
                  </a:lnTo>
                  <a:lnTo>
                    <a:pt x="286" y="354"/>
                  </a:lnTo>
                  <a:close/>
                  <a:moveTo>
                    <a:pt x="149" y="217"/>
                  </a:moveTo>
                  <a:lnTo>
                    <a:pt x="263" y="126"/>
                  </a:lnTo>
                  <a:lnTo>
                    <a:pt x="286" y="92"/>
                  </a:lnTo>
                  <a:lnTo>
                    <a:pt x="263" y="12"/>
                  </a:lnTo>
                  <a:lnTo>
                    <a:pt x="195" y="0"/>
                  </a:lnTo>
                  <a:lnTo>
                    <a:pt x="24" y="92"/>
                  </a:lnTo>
                  <a:lnTo>
                    <a:pt x="1" y="115"/>
                  </a:lnTo>
                  <a:lnTo>
                    <a:pt x="24" y="160"/>
                  </a:lnTo>
                  <a:lnTo>
                    <a:pt x="35" y="229"/>
                  </a:lnTo>
                  <a:lnTo>
                    <a:pt x="58" y="24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7" name="Google Shape;3367;p38"/>
            <p:cNvSpPr/>
            <p:nvPr/>
          </p:nvSpPr>
          <p:spPr>
            <a:xfrm>
              <a:off x="2116850" y="2663600"/>
              <a:ext cx="33975" cy="11150"/>
            </a:xfrm>
            <a:custGeom>
              <a:avLst/>
              <a:gdLst/>
              <a:ahLst/>
              <a:cxnLst/>
              <a:rect l="l" t="t" r="r" b="b"/>
              <a:pathLst>
                <a:path w="1359" h="446" extrusionOk="0">
                  <a:moveTo>
                    <a:pt x="35" y="389"/>
                  </a:moveTo>
                  <a:lnTo>
                    <a:pt x="12" y="343"/>
                  </a:lnTo>
                  <a:lnTo>
                    <a:pt x="0" y="355"/>
                  </a:lnTo>
                  <a:lnTo>
                    <a:pt x="0" y="446"/>
                  </a:lnTo>
                  <a:lnTo>
                    <a:pt x="69" y="446"/>
                  </a:lnTo>
                  <a:lnTo>
                    <a:pt x="103" y="446"/>
                  </a:lnTo>
                  <a:lnTo>
                    <a:pt x="137" y="412"/>
                  </a:lnTo>
                  <a:lnTo>
                    <a:pt x="229" y="412"/>
                  </a:lnTo>
                  <a:lnTo>
                    <a:pt x="217" y="389"/>
                  </a:lnTo>
                  <a:lnTo>
                    <a:pt x="103" y="378"/>
                  </a:lnTo>
                  <a:lnTo>
                    <a:pt x="92" y="389"/>
                  </a:lnTo>
                  <a:lnTo>
                    <a:pt x="57" y="400"/>
                  </a:lnTo>
                  <a:close/>
                  <a:moveTo>
                    <a:pt x="1176" y="58"/>
                  </a:moveTo>
                  <a:lnTo>
                    <a:pt x="1176" y="58"/>
                  </a:lnTo>
                  <a:lnTo>
                    <a:pt x="1153" y="47"/>
                  </a:lnTo>
                  <a:lnTo>
                    <a:pt x="1142" y="47"/>
                  </a:lnTo>
                  <a:lnTo>
                    <a:pt x="1096" y="58"/>
                  </a:lnTo>
                  <a:lnTo>
                    <a:pt x="1084" y="58"/>
                  </a:lnTo>
                  <a:lnTo>
                    <a:pt x="1073" y="58"/>
                  </a:lnTo>
                  <a:lnTo>
                    <a:pt x="1050" y="69"/>
                  </a:lnTo>
                  <a:lnTo>
                    <a:pt x="1039" y="92"/>
                  </a:lnTo>
                  <a:lnTo>
                    <a:pt x="1073" y="92"/>
                  </a:lnTo>
                  <a:lnTo>
                    <a:pt x="1130" y="58"/>
                  </a:lnTo>
                  <a:lnTo>
                    <a:pt x="1153" y="58"/>
                  </a:lnTo>
                  <a:close/>
                  <a:moveTo>
                    <a:pt x="1278" y="47"/>
                  </a:moveTo>
                  <a:lnTo>
                    <a:pt x="1358" y="12"/>
                  </a:lnTo>
                  <a:lnTo>
                    <a:pt x="1358" y="12"/>
                  </a:lnTo>
                  <a:lnTo>
                    <a:pt x="1336" y="1"/>
                  </a:lnTo>
                  <a:lnTo>
                    <a:pt x="1324" y="1"/>
                  </a:lnTo>
                  <a:lnTo>
                    <a:pt x="1313" y="12"/>
                  </a:lnTo>
                  <a:lnTo>
                    <a:pt x="1301" y="12"/>
                  </a:lnTo>
                  <a:lnTo>
                    <a:pt x="1221" y="58"/>
                  </a:lnTo>
                  <a:lnTo>
                    <a:pt x="1256" y="5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8" name="Google Shape;3368;p38"/>
            <p:cNvSpPr/>
            <p:nvPr/>
          </p:nvSpPr>
          <p:spPr>
            <a:xfrm>
              <a:off x="2502300" y="2757475"/>
              <a:ext cx="4300" cy="9150"/>
            </a:xfrm>
            <a:custGeom>
              <a:avLst/>
              <a:gdLst/>
              <a:ahLst/>
              <a:cxnLst/>
              <a:rect l="l" t="t" r="r" b="b"/>
              <a:pathLst>
                <a:path w="172" h="366" extrusionOk="0">
                  <a:moveTo>
                    <a:pt x="126" y="343"/>
                  </a:moveTo>
                  <a:lnTo>
                    <a:pt x="171" y="240"/>
                  </a:lnTo>
                  <a:lnTo>
                    <a:pt x="160" y="103"/>
                  </a:lnTo>
                  <a:lnTo>
                    <a:pt x="126" y="46"/>
                  </a:lnTo>
                  <a:lnTo>
                    <a:pt x="12" y="1"/>
                  </a:lnTo>
                  <a:lnTo>
                    <a:pt x="12" y="23"/>
                  </a:lnTo>
                  <a:lnTo>
                    <a:pt x="0" y="103"/>
                  </a:lnTo>
                  <a:lnTo>
                    <a:pt x="46" y="217"/>
                  </a:lnTo>
                  <a:lnTo>
                    <a:pt x="57" y="36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9" name="Google Shape;3369;p38"/>
            <p:cNvSpPr/>
            <p:nvPr/>
          </p:nvSpPr>
          <p:spPr>
            <a:xfrm>
              <a:off x="2671775" y="4270150"/>
              <a:ext cx="55925" cy="22575"/>
            </a:xfrm>
            <a:custGeom>
              <a:avLst/>
              <a:gdLst/>
              <a:ahLst/>
              <a:cxnLst/>
              <a:rect l="l" t="t" r="r" b="b"/>
              <a:pathLst>
                <a:path w="2237" h="903" extrusionOk="0">
                  <a:moveTo>
                    <a:pt x="1130" y="834"/>
                  </a:moveTo>
                  <a:lnTo>
                    <a:pt x="1118" y="788"/>
                  </a:lnTo>
                  <a:lnTo>
                    <a:pt x="1061" y="766"/>
                  </a:lnTo>
                  <a:lnTo>
                    <a:pt x="1027" y="743"/>
                  </a:lnTo>
                  <a:lnTo>
                    <a:pt x="1039" y="777"/>
                  </a:lnTo>
                  <a:lnTo>
                    <a:pt x="1061" y="823"/>
                  </a:lnTo>
                  <a:lnTo>
                    <a:pt x="1073" y="845"/>
                  </a:lnTo>
                  <a:lnTo>
                    <a:pt x="1096" y="857"/>
                  </a:lnTo>
                  <a:close/>
                  <a:moveTo>
                    <a:pt x="1917" y="651"/>
                  </a:moveTo>
                  <a:lnTo>
                    <a:pt x="1894" y="629"/>
                  </a:lnTo>
                  <a:lnTo>
                    <a:pt x="1872" y="629"/>
                  </a:lnTo>
                  <a:lnTo>
                    <a:pt x="1849" y="663"/>
                  </a:lnTo>
                  <a:lnTo>
                    <a:pt x="1883" y="708"/>
                  </a:lnTo>
                  <a:lnTo>
                    <a:pt x="1940" y="720"/>
                  </a:lnTo>
                  <a:close/>
                  <a:moveTo>
                    <a:pt x="69" y="446"/>
                  </a:moveTo>
                  <a:lnTo>
                    <a:pt x="57" y="480"/>
                  </a:lnTo>
                  <a:lnTo>
                    <a:pt x="0" y="492"/>
                  </a:lnTo>
                  <a:lnTo>
                    <a:pt x="34" y="537"/>
                  </a:lnTo>
                  <a:lnTo>
                    <a:pt x="114" y="594"/>
                  </a:lnTo>
                  <a:lnTo>
                    <a:pt x="171" y="594"/>
                  </a:lnTo>
                  <a:lnTo>
                    <a:pt x="183" y="549"/>
                  </a:lnTo>
                  <a:lnTo>
                    <a:pt x="171" y="457"/>
                  </a:lnTo>
                  <a:lnTo>
                    <a:pt x="126" y="457"/>
                  </a:lnTo>
                  <a:close/>
                  <a:moveTo>
                    <a:pt x="468" y="161"/>
                  </a:moveTo>
                  <a:lnTo>
                    <a:pt x="342" y="115"/>
                  </a:lnTo>
                  <a:lnTo>
                    <a:pt x="285" y="81"/>
                  </a:lnTo>
                  <a:lnTo>
                    <a:pt x="240" y="81"/>
                  </a:lnTo>
                  <a:lnTo>
                    <a:pt x="297" y="138"/>
                  </a:lnTo>
                  <a:lnTo>
                    <a:pt x="320" y="161"/>
                  </a:lnTo>
                  <a:lnTo>
                    <a:pt x="331" y="195"/>
                  </a:lnTo>
                  <a:lnTo>
                    <a:pt x="411" y="229"/>
                  </a:lnTo>
                  <a:lnTo>
                    <a:pt x="502" y="275"/>
                  </a:lnTo>
                  <a:lnTo>
                    <a:pt x="559" y="320"/>
                  </a:lnTo>
                  <a:lnTo>
                    <a:pt x="548" y="332"/>
                  </a:lnTo>
                  <a:lnTo>
                    <a:pt x="434" y="377"/>
                  </a:lnTo>
                  <a:lnTo>
                    <a:pt x="388" y="377"/>
                  </a:lnTo>
                  <a:lnTo>
                    <a:pt x="354" y="389"/>
                  </a:lnTo>
                  <a:lnTo>
                    <a:pt x="411" y="423"/>
                  </a:lnTo>
                  <a:lnTo>
                    <a:pt x="502" y="400"/>
                  </a:lnTo>
                  <a:lnTo>
                    <a:pt x="525" y="389"/>
                  </a:lnTo>
                  <a:lnTo>
                    <a:pt x="559" y="389"/>
                  </a:lnTo>
                  <a:lnTo>
                    <a:pt x="605" y="400"/>
                  </a:lnTo>
                  <a:lnTo>
                    <a:pt x="605" y="435"/>
                  </a:lnTo>
                  <a:lnTo>
                    <a:pt x="582" y="457"/>
                  </a:lnTo>
                  <a:lnTo>
                    <a:pt x="559" y="492"/>
                  </a:lnTo>
                  <a:lnTo>
                    <a:pt x="502" y="537"/>
                  </a:lnTo>
                  <a:lnTo>
                    <a:pt x="411" y="594"/>
                  </a:lnTo>
                  <a:lnTo>
                    <a:pt x="297" y="594"/>
                  </a:lnTo>
                  <a:lnTo>
                    <a:pt x="205" y="686"/>
                  </a:lnTo>
                  <a:lnTo>
                    <a:pt x="331" y="766"/>
                  </a:lnTo>
                  <a:lnTo>
                    <a:pt x="434" y="800"/>
                  </a:lnTo>
                  <a:lnTo>
                    <a:pt x="559" y="800"/>
                  </a:lnTo>
                  <a:lnTo>
                    <a:pt x="559" y="788"/>
                  </a:lnTo>
                  <a:lnTo>
                    <a:pt x="582" y="777"/>
                  </a:lnTo>
                  <a:lnTo>
                    <a:pt x="628" y="777"/>
                  </a:lnTo>
                  <a:lnTo>
                    <a:pt x="639" y="766"/>
                  </a:lnTo>
                  <a:lnTo>
                    <a:pt x="673" y="708"/>
                  </a:lnTo>
                  <a:lnTo>
                    <a:pt x="673" y="617"/>
                  </a:lnTo>
                  <a:lnTo>
                    <a:pt x="696" y="617"/>
                  </a:lnTo>
                  <a:lnTo>
                    <a:pt x="742" y="629"/>
                  </a:lnTo>
                  <a:lnTo>
                    <a:pt x="845" y="617"/>
                  </a:lnTo>
                  <a:lnTo>
                    <a:pt x="890" y="606"/>
                  </a:lnTo>
                  <a:lnTo>
                    <a:pt x="970" y="480"/>
                  </a:lnTo>
                  <a:lnTo>
                    <a:pt x="1027" y="366"/>
                  </a:lnTo>
                  <a:lnTo>
                    <a:pt x="1061" y="309"/>
                  </a:lnTo>
                  <a:lnTo>
                    <a:pt x="1096" y="275"/>
                  </a:lnTo>
                  <a:lnTo>
                    <a:pt x="1118" y="252"/>
                  </a:lnTo>
                  <a:lnTo>
                    <a:pt x="1130" y="206"/>
                  </a:lnTo>
                  <a:lnTo>
                    <a:pt x="1176" y="172"/>
                  </a:lnTo>
                  <a:lnTo>
                    <a:pt x="1176" y="138"/>
                  </a:lnTo>
                  <a:lnTo>
                    <a:pt x="1118" y="104"/>
                  </a:lnTo>
                  <a:lnTo>
                    <a:pt x="1073" y="81"/>
                  </a:lnTo>
                  <a:lnTo>
                    <a:pt x="1027" y="115"/>
                  </a:lnTo>
                  <a:lnTo>
                    <a:pt x="1004" y="104"/>
                  </a:lnTo>
                  <a:lnTo>
                    <a:pt x="867" y="149"/>
                  </a:lnTo>
                  <a:lnTo>
                    <a:pt x="810" y="149"/>
                  </a:lnTo>
                  <a:lnTo>
                    <a:pt x="776" y="115"/>
                  </a:lnTo>
                  <a:lnTo>
                    <a:pt x="719" y="104"/>
                  </a:lnTo>
                  <a:lnTo>
                    <a:pt x="662" y="115"/>
                  </a:lnTo>
                  <a:lnTo>
                    <a:pt x="582" y="195"/>
                  </a:lnTo>
                  <a:close/>
                  <a:moveTo>
                    <a:pt x="571" y="104"/>
                  </a:moveTo>
                  <a:lnTo>
                    <a:pt x="582" y="58"/>
                  </a:lnTo>
                  <a:lnTo>
                    <a:pt x="571" y="35"/>
                  </a:lnTo>
                  <a:lnTo>
                    <a:pt x="502" y="1"/>
                  </a:lnTo>
                  <a:lnTo>
                    <a:pt x="434" y="1"/>
                  </a:lnTo>
                  <a:lnTo>
                    <a:pt x="457" y="81"/>
                  </a:lnTo>
                  <a:lnTo>
                    <a:pt x="491" y="104"/>
                  </a:lnTo>
                  <a:close/>
                  <a:moveTo>
                    <a:pt x="1415" y="1"/>
                  </a:moveTo>
                  <a:lnTo>
                    <a:pt x="1358" y="1"/>
                  </a:lnTo>
                  <a:lnTo>
                    <a:pt x="1415" y="81"/>
                  </a:lnTo>
                  <a:lnTo>
                    <a:pt x="1301" y="195"/>
                  </a:lnTo>
                  <a:lnTo>
                    <a:pt x="1324" y="275"/>
                  </a:lnTo>
                  <a:lnTo>
                    <a:pt x="1370" y="332"/>
                  </a:lnTo>
                  <a:lnTo>
                    <a:pt x="1381" y="366"/>
                  </a:lnTo>
                  <a:lnTo>
                    <a:pt x="1370" y="377"/>
                  </a:lnTo>
                  <a:lnTo>
                    <a:pt x="1312" y="389"/>
                  </a:lnTo>
                  <a:lnTo>
                    <a:pt x="1267" y="400"/>
                  </a:lnTo>
                  <a:lnTo>
                    <a:pt x="1244" y="446"/>
                  </a:lnTo>
                  <a:lnTo>
                    <a:pt x="1118" y="571"/>
                  </a:lnTo>
                  <a:lnTo>
                    <a:pt x="1141" y="606"/>
                  </a:lnTo>
                  <a:lnTo>
                    <a:pt x="1096" y="708"/>
                  </a:lnTo>
                  <a:lnTo>
                    <a:pt x="1130" y="743"/>
                  </a:lnTo>
                  <a:lnTo>
                    <a:pt x="1244" y="845"/>
                  </a:lnTo>
                  <a:lnTo>
                    <a:pt x="1358" y="902"/>
                  </a:lnTo>
                  <a:lnTo>
                    <a:pt x="1358" y="800"/>
                  </a:lnTo>
                  <a:lnTo>
                    <a:pt x="1415" y="788"/>
                  </a:lnTo>
                  <a:lnTo>
                    <a:pt x="1472" y="823"/>
                  </a:lnTo>
                  <a:lnTo>
                    <a:pt x="1529" y="788"/>
                  </a:lnTo>
                  <a:lnTo>
                    <a:pt x="1404" y="651"/>
                  </a:lnTo>
                  <a:lnTo>
                    <a:pt x="1438" y="651"/>
                  </a:lnTo>
                  <a:lnTo>
                    <a:pt x="1803" y="720"/>
                  </a:lnTo>
                  <a:lnTo>
                    <a:pt x="1780" y="663"/>
                  </a:lnTo>
                  <a:lnTo>
                    <a:pt x="1769" y="629"/>
                  </a:lnTo>
                  <a:lnTo>
                    <a:pt x="1723" y="571"/>
                  </a:lnTo>
                  <a:lnTo>
                    <a:pt x="1940" y="514"/>
                  </a:lnTo>
                  <a:lnTo>
                    <a:pt x="2009" y="480"/>
                  </a:lnTo>
                  <a:lnTo>
                    <a:pt x="2043" y="435"/>
                  </a:lnTo>
                  <a:lnTo>
                    <a:pt x="2123" y="423"/>
                  </a:lnTo>
                  <a:lnTo>
                    <a:pt x="2237" y="377"/>
                  </a:lnTo>
                  <a:lnTo>
                    <a:pt x="2225" y="366"/>
                  </a:lnTo>
                  <a:lnTo>
                    <a:pt x="2237" y="320"/>
                  </a:lnTo>
                  <a:lnTo>
                    <a:pt x="2180" y="286"/>
                  </a:lnTo>
                  <a:lnTo>
                    <a:pt x="2111" y="275"/>
                  </a:lnTo>
                  <a:lnTo>
                    <a:pt x="2123" y="229"/>
                  </a:lnTo>
                  <a:lnTo>
                    <a:pt x="2203" y="218"/>
                  </a:lnTo>
                  <a:lnTo>
                    <a:pt x="2088" y="115"/>
                  </a:lnTo>
                  <a:lnTo>
                    <a:pt x="2043" y="104"/>
                  </a:lnTo>
                  <a:lnTo>
                    <a:pt x="1894" y="115"/>
                  </a:lnTo>
                  <a:lnTo>
                    <a:pt x="1860" y="138"/>
                  </a:lnTo>
                  <a:lnTo>
                    <a:pt x="1860" y="161"/>
                  </a:lnTo>
                  <a:lnTo>
                    <a:pt x="1872" y="206"/>
                  </a:lnTo>
                  <a:lnTo>
                    <a:pt x="1917" y="252"/>
                  </a:lnTo>
                  <a:lnTo>
                    <a:pt x="1929" y="275"/>
                  </a:lnTo>
                  <a:lnTo>
                    <a:pt x="1894" y="263"/>
                  </a:lnTo>
                  <a:lnTo>
                    <a:pt x="1746" y="206"/>
                  </a:lnTo>
                  <a:lnTo>
                    <a:pt x="1712" y="195"/>
                  </a:lnTo>
                  <a:lnTo>
                    <a:pt x="1689" y="138"/>
                  </a:lnTo>
                  <a:lnTo>
                    <a:pt x="1712" y="115"/>
                  </a:lnTo>
                  <a:lnTo>
                    <a:pt x="1758" y="138"/>
                  </a:lnTo>
                  <a:lnTo>
                    <a:pt x="1769" y="92"/>
                  </a:lnTo>
                  <a:lnTo>
                    <a:pt x="1712" y="47"/>
                  </a:lnTo>
                  <a:lnTo>
                    <a:pt x="1655" y="35"/>
                  </a:lnTo>
                  <a:lnTo>
                    <a:pt x="1529" y="4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0" name="Google Shape;3370;p38"/>
            <p:cNvSpPr/>
            <p:nvPr/>
          </p:nvSpPr>
          <p:spPr>
            <a:xfrm>
              <a:off x="3605000" y="1719250"/>
              <a:ext cx="16275" cy="19425"/>
            </a:xfrm>
            <a:custGeom>
              <a:avLst/>
              <a:gdLst/>
              <a:ahLst/>
              <a:cxnLst/>
              <a:rect l="l" t="t" r="r" b="b"/>
              <a:pathLst>
                <a:path w="651" h="777" extrusionOk="0">
                  <a:moveTo>
                    <a:pt x="423" y="754"/>
                  </a:moveTo>
                  <a:lnTo>
                    <a:pt x="423" y="720"/>
                  </a:lnTo>
                  <a:lnTo>
                    <a:pt x="400" y="674"/>
                  </a:lnTo>
                  <a:lnTo>
                    <a:pt x="400" y="640"/>
                  </a:lnTo>
                  <a:lnTo>
                    <a:pt x="388" y="640"/>
                  </a:lnTo>
                  <a:lnTo>
                    <a:pt x="320" y="628"/>
                  </a:lnTo>
                  <a:lnTo>
                    <a:pt x="308" y="605"/>
                  </a:lnTo>
                  <a:lnTo>
                    <a:pt x="286" y="605"/>
                  </a:lnTo>
                  <a:lnTo>
                    <a:pt x="286" y="628"/>
                  </a:lnTo>
                  <a:lnTo>
                    <a:pt x="308" y="685"/>
                  </a:lnTo>
                  <a:lnTo>
                    <a:pt x="377" y="742"/>
                  </a:lnTo>
                  <a:lnTo>
                    <a:pt x="411" y="777"/>
                  </a:lnTo>
                  <a:lnTo>
                    <a:pt x="434" y="777"/>
                  </a:lnTo>
                  <a:close/>
                  <a:moveTo>
                    <a:pt x="491" y="457"/>
                  </a:moveTo>
                  <a:lnTo>
                    <a:pt x="491" y="446"/>
                  </a:lnTo>
                  <a:lnTo>
                    <a:pt x="457" y="411"/>
                  </a:lnTo>
                  <a:lnTo>
                    <a:pt x="388" y="389"/>
                  </a:lnTo>
                  <a:lnTo>
                    <a:pt x="354" y="377"/>
                  </a:lnTo>
                  <a:lnTo>
                    <a:pt x="331" y="389"/>
                  </a:lnTo>
                  <a:lnTo>
                    <a:pt x="331" y="411"/>
                  </a:lnTo>
                  <a:lnTo>
                    <a:pt x="343" y="434"/>
                  </a:lnTo>
                  <a:lnTo>
                    <a:pt x="400" y="446"/>
                  </a:lnTo>
                  <a:lnTo>
                    <a:pt x="457" y="491"/>
                  </a:lnTo>
                  <a:lnTo>
                    <a:pt x="468" y="491"/>
                  </a:lnTo>
                  <a:close/>
                  <a:moveTo>
                    <a:pt x="149" y="183"/>
                  </a:moveTo>
                  <a:lnTo>
                    <a:pt x="114" y="172"/>
                  </a:lnTo>
                  <a:lnTo>
                    <a:pt x="46" y="183"/>
                  </a:lnTo>
                  <a:lnTo>
                    <a:pt x="0" y="183"/>
                  </a:lnTo>
                  <a:lnTo>
                    <a:pt x="23" y="229"/>
                  </a:lnTo>
                  <a:lnTo>
                    <a:pt x="103" y="263"/>
                  </a:lnTo>
                  <a:lnTo>
                    <a:pt x="149" y="263"/>
                  </a:lnTo>
                  <a:lnTo>
                    <a:pt x="194" y="263"/>
                  </a:lnTo>
                  <a:lnTo>
                    <a:pt x="217" y="240"/>
                  </a:lnTo>
                  <a:lnTo>
                    <a:pt x="206" y="217"/>
                  </a:lnTo>
                  <a:close/>
                  <a:moveTo>
                    <a:pt x="502" y="115"/>
                  </a:moveTo>
                  <a:lnTo>
                    <a:pt x="388" y="92"/>
                  </a:lnTo>
                  <a:lnTo>
                    <a:pt x="308" y="46"/>
                  </a:lnTo>
                  <a:lnTo>
                    <a:pt x="160" y="58"/>
                  </a:lnTo>
                  <a:lnTo>
                    <a:pt x="263" y="217"/>
                  </a:lnTo>
                  <a:lnTo>
                    <a:pt x="377" y="320"/>
                  </a:lnTo>
                  <a:lnTo>
                    <a:pt x="434" y="343"/>
                  </a:lnTo>
                  <a:lnTo>
                    <a:pt x="434" y="332"/>
                  </a:lnTo>
                  <a:lnTo>
                    <a:pt x="434" y="297"/>
                  </a:lnTo>
                  <a:lnTo>
                    <a:pt x="377" y="229"/>
                  </a:lnTo>
                  <a:lnTo>
                    <a:pt x="366" y="217"/>
                  </a:lnTo>
                  <a:lnTo>
                    <a:pt x="366" y="206"/>
                  </a:lnTo>
                  <a:lnTo>
                    <a:pt x="377" y="183"/>
                  </a:lnTo>
                  <a:lnTo>
                    <a:pt x="400" y="183"/>
                  </a:lnTo>
                  <a:lnTo>
                    <a:pt x="445" y="217"/>
                  </a:lnTo>
                  <a:lnTo>
                    <a:pt x="480" y="217"/>
                  </a:lnTo>
                  <a:close/>
                  <a:moveTo>
                    <a:pt x="651" y="92"/>
                  </a:moveTo>
                  <a:lnTo>
                    <a:pt x="605" y="58"/>
                  </a:lnTo>
                  <a:lnTo>
                    <a:pt x="548" y="1"/>
                  </a:lnTo>
                  <a:lnTo>
                    <a:pt x="548" y="69"/>
                  </a:lnTo>
                  <a:lnTo>
                    <a:pt x="548" y="115"/>
                  </a:lnTo>
                  <a:lnTo>
                    <a:pt x="548" y="126"/>
                  </a:lnTo>
                  <a:lnTo>
                    <a:pt x="560" y="126"/>
                  </a:lnTo>
                  <a:lnTo>
                    <a:pt x="605" y="14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1" name="Google Shape;3371;p38"/>
            <p:cNvSpPr/>
            <p:nvPr/>
          </p:nvSpPr>
          <p:spPr>
            <a:xfrm>
              <a:off x="2490875" y="2834500"/>
              <a:ext cx="4025" cy="5175"/>
            </a:xfrm>
            <a:custGeom>
              <a:avLst/>
              <a:gdLst/>
              <a:ahLst/>
              <a:cxnLst/>
              <a:rect l="l" t="t" r="r" b="b"/>
              <a:pathLst>
                <a:path w="161" h="207" extrusionOk="0">
                  <a:moveTo>
                    <a:pt x="58" y="195"/>
                  </a:moveTo>
                  <a:lnTo>
                    <a:pt x="138" y="172"/>
                  </a:lnTo>
                  <a:lnTo>
                    <a:pt x="160" y="12"/>
                  </a:lnTo>
                  <a:lnTo>
                    <a:pt x="115" y="1"/>
                  </a:lnTo>
                  <a:lnTo>
                    <a:pt x="81" y="46"/>
                  </a:lnTo>
                  <a:lnTo>
                    <a:pt x="35" y="115"/>
                  </a:lnTo>
                  <a:lnTo>
                    <a:pt x="35" y="172"/>
                  </a:lnTo>
                  <a:lnTo>
                    <a:pt x="1" y="20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2" name="Google Shape;3372;p38"/>
            <p:cNvSpPr/>
            <p:nvPr/>
          </p:nvSpPr>
          <p:spPr>
            <a:xfrm>
              <a:off x="5953900" y="2600000"/>
              <a:ext cx="8875" cy="8850"/>
            </a:xfrm>
            <a:custGeom>
              <a:avLst/>
              <a:gdLst/>
              <a:ahLst/>
              <a:cxnLst/>
              <a:rect l="l" t="t" r="r" b="b"/>
              <a:pathLst>
                <a:path w="355" h="354" extrusionOk="0">
                  <a:moveTo>
                    <a:pt x="309" y="331"/>
                  </a:moveTo>
                  <a:lnTo>
                    <a:pt x="309" y="308"/>
                  </a:lnTo>
                  <a:lnTo>
                    <a:pt x="309" y="274"/>
                  </a:lnTo>
                  <a:lnTo>
                    <a:pt x="252" y="251"/>
                  </a:lnTo>
                  <a:lnTo>
                    <a:pt x="218" y="251"/>
                  </a:lnTo>
                  <a:lnTo>
                    <a:pt x="229" y="274"/>
                  </a:lnTo>
                  <a:lnTo>
                    <a:pt x="286" y="354"/>
                  </a:lnTo>
                  <a:close/>
                  <a:moveTo>
                    <a:pt x="126" y="331"/>
                  </a:moveTo>
                  <a:lnTo>
                    <a:pt x="115" y="262"/>
                  </a:lnTo>
                  <a:lnTo>
                    <a:pt x="138" y="217"/>
                  </a:lnTo>
                  <a:lnTo>
                    <a:pt x="12" y="262"/>
                  </a:lnTo>
                  <a:lnTo>
                    <a:pt x="1" y="308"/>
                  </a:lnTo>
                  <a:lnTo>
                    <a:pt x="1" y="320"/>
                  </a:lnTo>
                  <a:lnTo>
                    <a:pt x="24" y="331"/>
                  </a:lnTo>
                  <a:close/>
                  <a:moveTo>
                    <a:pt x="355" y="160"/>
                  </a:moveTo>
                  <a:lnTo>
                    <a:pt x="343" y="126"/>
                  </a:lnTo>
                  <a:lnTo>
                    <a:pt x="309" y="103"/>
                  </a:lnTo>
                  <a:lnTo>
                    <a:pt x="298" y="57"/>
                  </a:lnTo>
                  <a:lnTo>
                    <a:pt x="286" y="34"/>
                  </a:lnTo>
                  <a:lnTo>
                    <a:pt x="286" y="34"/>
                  </a:lnTo>
                  <a:lnTo>
                    <a:pt x="241" y="23"/>
                  </a:lnTo>
                  <a:lnTo>
                    <a:pt x="218" y="0"/>
                  </a:lnTo>
                  <a:lnTo>
                    <a:pt x="161" y="0"/>
                  </a:lnTo>
                  <a:lnTo>
                    <a:pt x="138" y="23"/>
                  </a:lnTo>
                  <a:lnTo>
                    <a:pt x="115" y="23"/>
                  </a:lnTo>
                  <a:lnTo>
                    <a:pt x="81" y="46"/>
                  </a:lnTo>
                  <a:lnTo>
                    <a:pt x="81" y="46"/>
                  </a:lnTo>
                  <a:lnTo>
                    <a:pt x="81" y="80"/>
                  </a:lnTo>
                  <a:lnTo>
                    <a:pt x="12" y="137"/>
                  </a:lnTo>
                  <a:lnTo>
                    <a:pt x="12" y="160"/>
                  </a:lnTo>
                  <a:lnTo>
                    <a:pt x="58" y="194"/>
                  </a:lnTo>
                  <a:lnTo>
                    <a:pt x="126" y="171"/>
                  </a:lnTo>
                  <a:lnTo>
                    <a:pt x="218" y="205"/>
                  </a:lnTo>
                  <a:lnTo>
                    <a:pt x="332" y="251"/>
                  </a:lnTo>
                  <a:lnTo>
                    <a:pt x="332" y="217"/>
                  </a:lnTo>
                  <a:lnTo>
                    <a:pt x="332" y="17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3" name="Google Shape;3373;p38"/>
            <p:cNvSpPr/>
            <p:nvPr/>
          </p:nvSpPr>
          <p:spPr>
            <a:xfrm>
              <a:off x="2478900" y="2717250"/>
              <a:ext cx="5725" cy="7150"/>
            </a:xfrm>
            <a:custGeom>
              <a:avLst/>
              <a:gdLst/>
              <a:ahLst/>
              <a:cxnLst/>
              <a:rect l="l" t="t" r="r" b="b"/>
              <a:pathLst>
                <a:path w="229" h="286" extrusionOk="0">
                  <a:moveTo>
                    <a:pt x="229" y="251"/>
                  </a:moveTo>
                  <a:lnTo>
                    <a:pt x="229" y="206"/>
                  </a:lnTo>
                  <a:lnTo>
                    <a:pt x="194" y="183"/>
                  </a:lnTo>
                  <a:lnTo>
                    <a:pt x="160" y="183"/>
                  </a:lnTo>
                  <a:lnTo>
                    <a:pt x="160" y="251"/>
                  </a:lnTo>
                  <a:lnTo>
                    <a:pt x="183" y="286"/>
                  </a:lnTo>
                  <a:close/>
                  <a:moveTo>
                    <a:pt x="160" y="149"/>
                  </a:moveTo>
                  <a:lnTo>
                    <a:pt x="137" y="126"/>
                  </a:lnTo>
                  <a:lnTo>
                    <a:pt x="126" y="115"/>
                  </a:lnTo>
                  <a:lnTo>
                    <a:pt x="92" y="57"/>
                  </a:lnTo>
                  <a:lnTo>
                    <a:pt x="35" y="0"/>
                  </a:lnTo>
                  <a:lnTo>
                    <a:pt x="12" y="12"/>
                  </a:lnTo>
                  <a:lnTo>
                    <a:pt x="0" y="35"/>
                  </a:lnTo>
                  <a:lnTo>
                    <a:pt x="0" y="57"/>
                  </a:lnTo>
                  <a:lnTo>
                    <a:pt x="0" y="57"/>
                  </a:lnTo>
                  <a:lnTo>
                    <a:pt x="35" y="92"/>
                  </a:lnTo>
                  <a:lnTo>
                    <a:pt x="92" y="115"/>
                  </a:lnTo>
                  <a:lnTo>
                    <a:pt x="126" y="17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4" name="Google Shape;3374;p38"/>
            <p:cNvSpPr/>
            <p:nvPr/>
          </p:nvSpPr>
          <p:spPr>
            <a:xfrm>
              <a:off x="2507725" y="2792275"/>
              <a:ext cx="4000" cy="8600"/>
            </a:xfrm>
            <a:custGeom>
              <a:avLst/>
              <a:gdLst/>
              <a:ahLst/>
              <a:cxnLst/>
              <a:rect l="l" t="t" r="r" b="b"/>
              <a:pathLst>
                <a:path w="160" h="344" extrusionOk="0">
                  <a:moveTo>
                    <a:pt x="148" y="252"/>
                  </a:moveTo>
                  <a:lnTo>
                    <a:pt x="160" y="81"/>
                  </a:lnTo>
                  <a:lnTo>
                    <a:pt x="148" y="1"/>
                  </a:lnTo>
                  <a:lnTo>
                    <a:pt x="114" y="24"/>
                  </a:lnTo>
                  <a:lnTo>
                    <a:pt x="69" y="81"/>
                  </a:lnTo>
                  <a:lnTo>
                    <a:pt x="11" y="161"/>
                  </a:lnTo>
                  <a:lnTo>
                    <a:pt x="0" y="206"/>
                  </a:lnTo>
                  <a:lnTo>
                    <a:pt x="0" y="286"/>
                  </a:lnTo>
                  <a:lnTo>
                    <a:pt x="91" y="34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5" name="Google Shape;3375;p38"/>
            <p:cNvSpPr/>
            <p:nvPr/>
          </p:nvSpPr>
          <p:spPr>
            <a:xfrm>
              <a:off x="3889450" y="2042500"/>
              <a:ext cx="2300" cy="4875"/>
            </a:xfrm>
            <a:custGeom>
              <a:avLst/>
              <a:gdLst/>
              <a:ahLst/>
              <a:cxnLst/>
              <a:rect l="l" t="t" r="r" b="b"/>
              <a:pathLst>
                <a:path w="92" h="195" extrusionOk="0">
                  <a:moveTo>
                    <a:pt x="80" y="195"/>
                  </a:moveTo>
                  <a:lnTo>
                    <a:pt x="80" y="172"/>
                  </a:lnTo>
                  <a:lnTo>
                    <a:pt x="92" y="138"/>
                  </a:lnTo>
                  <a:lnTo>
                    <a:pt x="80" y="126"/>
                  </a:lnTo>
                  <a:lnTo>
                    <a:pt x="69" y="92"/>
                  </a:lnTo>
                  <a:lnTo>
                    <a:pt x="57" y="81"/>
                  </a:lnTo>
                  <a:lnTo>
                    <a:pt x="57" y="58"/>
                  </a:lnTo>
                  <a:lnTo>
                    <a:pt x="35" y="35"/>
                  </a:lnTo>
                  <a:lnTo>
                    <a:pt x="35" y="12"/>
                  </a:lnTo>
                  <a:lnTo>
                    <a:pt x="23" y="1"/>
                  </a:lnTo>
                  <a:lnTo>
                    <a:pt x="0" y="81"/>
                  </a:lnTo>
                  <a:lnTo>
                    <a:pt x="0" y="149"/>
                  </a:lnTo>
                  <a:lnTo>
                    <a:pt x="12" y="183"/>
                  </a:lnTo>
                  <a:lnTo>
                    <a:pt x="23" y="18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6" name="Google Shape;3376;p38"/>
            <p:cNvSpPr/>
            <p:nvPr/>
          </p:nvSpPr>
          <p:spPr>
            <a:xfrm>
              <a:off x="5191300" y="3015675"/>
              <a:ext cx="2300" cy="23125"/>
            </a:xfrm>
            <a:custGeom>
              <a:avLst/>
              <a:gdLst/>
              <a:ahLst/>
              <a:cxnLst/>
              <a:rect l="l" t="t" r="r" b="b"/>
              <a:pathLst>
                <a:path w="92" h="925" extrusionOk="0">
                  <a:moveTo>
                    <a:pt x="34" y="925"/>
                  </a:moveTo>
                  <a:lnTo>
                    <a:pt x="46" y="914"/>
                  </a:lnTo>
                  <a:lnTo>
                    <a:pt x="46" y="879"/>
                  </a:lnTo>
                  <a:lnTo>
                    <a:pt x="34" y="868"/>
                  </a:lnTo>
                  <a:lnTo>
                    <a:pt x="23" y="868"/>
                  </a:lnTo>
                  <a:lnTo>
                    <a:pt x="0" y="902"/>
                  </a:lnTo>
                  <a:lnTo>
                    <a:pt x="0" y="914"/>
                  </a:lnTo>
                  <a:lnTo>
                    <a:pt x="0" y="925"/>
                  </a:lnTo>
                  <a:close/>
                  <a:moveTo>
                    <a:pt x="80" y="80"/>
                  </a:moveTo>
                  <a:lnTo>
                    <a:pt x="91" y="58"/>
                  </a:lnTo>
                  <a:lnTo>
                    <a:pt x="91" y="46"/>
                  </a:lnTo>
                  <a:lnTo>
                    <a:pt x="91" y="23"/>
                  </a:lnTo>
                  <a:lnTo>
                    <a:pt x="91" y="12"/>
                  </a:lnTo>
                  <a:lnTo>
                    <a:pt x="91" y="1"/>
                  </a:lnTo>
                  <a:lnTo>
                    <a:pt x="80" y="12"/>
                  </a:lnTo>
                  <a:lnTo>
                    <a:pt x="57" y="46"/>
                  </a:lnTo>
                  <a:lnTo>
                    <a:pt x="57" y="58"/>
                  </a:lnTo>
                  <a:lnTo>
                    <a:pt x="46" y="69"/>
                  </a:lnTo>
                  <a:lnTo>
                    <a:pt x="46" y="80"/>
                  </a:lnTo>
                  <a:lnTo>
                    <a:pt x="57" y="8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7" name="Google Shape;3377;p38"/>
            <p:cNvSpPr/>
            <p:nvPr/>
          </p:nvSpPr>
          <p:spPr>
            <a:xfrm>
              <a:off x="3988150" y="2293000"/>
              <a:ext cx="7450" cy="6300"/>
            </a:xfrm>
            <a:custGeom>
              <a:avLst/>
              <a:gdLst/>
              <a:ahLst/>
              <a:cxnLst/>
              <a:rect l="l" t="t" r="r" b="b"/>
              <a:pathLst>
                <a:path w="298" h="252" extrusionOk="0">
                  <a:moveTo>
                    <a:pt x="298" y="217"/>
                  </a:moveTo>
                  <a:lnTo>
                    <a:pt x="263" y="195"/>
                  </a:lnTo>
                  <a:lnTo>
                    <a:pt x="195" y="115"/>
                  </a:lnTo>
                  <a:lnTo>
                    <a:pt x="126" y="103"/>
                  </a:lnTo>
                  <a:lnTo>
                    <a:pt x="138" y="195"/>
                  </a:lnTo>
                  <a:lnTo>
                    <a:pt x="195" y="252"/>
                  </a:lnTo>
                  <a:lnTo>
                    <a:pt x="263" y="252"/>
                  </a:lnTo>
                  <a:close/>
                  <a:moveTo>
                    <a:pt x="92" y="46"/>
                  </a:moveTo>
                  <a:lnTo>
                    <a:pt x="92" y="46"/>
                  </a:lnTo>
                  <a:lnTo>
                    <a:pt x="92" y="23"/>
                  </a:lnTo>
                  <a:lnTo>
                    <a:pt x="58" y="1"/>
                  </a:lnTo>
                  <a:lnTo>
                    <a:pt x="1" y="23"/>
                  </a:lnTo>
                  <a:lnTo>
                    <a:pt x="12" y="35"/>
                  </a:lnTo>
                  <a:lnTo>
                    <a:pt x="58" y="5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8" name="Google Shape;3378;p38"/>
            <p:cNvSpPr/>
            <p:nvPr/>
          </p:nvSpPr>
          <p:spPr>
            <a:xfrm>
              <a:off x="2489750" y="2730650"/>
              <a:ext cx="1450" cy="2875"/>
            </a:xfrm>
            <a:custGeom>
              <a:avLst/>
              <a:gdLst/>
              <a:ahLst/>
              <a:cxnLst/>
              <a:rect l="l" t="t" r="r" b="b"/>
              <a:pathLst>
                <a:path w="58" h="115" extrusionOk="0">
                  <a:moveTo>
                    <a:pt x="57" y="69"/>
                  </a:moveTo>
                  <a:lnTo>
                    <a:pt x="46" y="1"/>
                  </a:lnTo>
                  <a:lnTo>
                    <a:pt x="34" y="1"/>
                  </a:lnTo>
                  <a:lnTo>
                    <a:pt x="0" y="58"/>
                  </a:lnTo>
                  <a:lnTo>
                    <a:pt x="0" y="104"/>
                  </a:lnTo>
                  <a:lnTo>
                    <a:pt x="46" y="1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9" name="Google Shape;3379;p38"/>
            <p:cNvSpPr/>
            <p:nvPr/>
          </p:nvSpPr>
          <p:spPr>
            <a:xfrm>
              <a:off x="4848925" y="3565450"/>
              <a:ext cx="9725" cy="12300"/>
            </a:xfrm>
            <a:custGeom>
              <a:avLst/>
              <a:gdLst/>
              <a:ahLst/>
              <a:cxnLst/>
              <a:rect l="l" t="t" r="r" b="b"/>
              <a:pathLst>
                <a:path w="389" h="492" extrusionOk="0">
                  <a:moveTo>
                    <a:pt x="263" y="457"/>
                  </a:moveTo>
                  <a:lnTo>
                    <a:pt x="309" y="423"/>
                  </a:lnTo>
                  <a:lnTo>
                    <a:pt x="331" y="366"/>
                  </a:lnTo>
                  <a:lnTo>
                    <a:pt x="377" y="320"/>
                  </a:lnTo>
                  <a:lnTo>
                    <a:pt x="389" y="218"/>
                  </a:lnTo>
                  <a:lnTo>
                    <a:pt x="354" y="104"/>
                  </a:lnTo>
                  <a:lnTo>
                    <a:pt x="297" y="1"/>
                  </a:lnTo>
                  <a:lnTo>
                    <a:pt x="229" y="24"/>
                  </a:lnTo>
                  <a:lnTo>
                    <a:pt x="183" y="81"/>
                  </a:lnTo>
                  <a:lnTo>
                    <a:pt x="160" y="149"/>
                  </a:lnTo>
                  <a:lnTo>
                    <a:pt x="92" y="195"/>
                  </a:lnTo>
                  <a:lnTo>
                    <a:pt x="69" y="229"/>
                  </a:lnTo>
                  <a:lnTo>
                    <a:pt x="46" y="332"/>
                  </a:lnTo>
                  <a:lnTo>
                    <a:pt x="35" y="389"/>
                  </a:lnTo>
                  <a:lnTo>
                    <a:pt x="1" y="400"/>
                  </a:lnTo>
                  <a:lnTo>
                    <a:pt x="1" y="434"/>
                  </a:lnTo>
                  <a:lnTo>
                    <a:pt x="46" y="480"/>
                  </a:lnTo>
                  <a:lnTo>
                    <a:pt x="160" y="49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0" name="Google Shape;3380;p38"/>
            <p:cNvSpPr/>
            <p:nvPr/>
          </p:nvSpPr>
          <p:spPr>
            <a:xfrm>
              <a:off x="6873450" y="3546050"/>
              <a:ext cx="149525" cy="80200"/>
            </a:xfrm>
            <a:custGeom>
              <a:avLst/>
              <a:gdLst/>
              <a:ahLst/>
              <a:cxnLst/>
              <a:rect l="l" t="t" r="r" b="b"/>
              <a:pathLst>
                <a:path w="5981" h="3208" extrusionOk="0">
                  <a:moveTo>
                    <a:pt x="5239" y="3173"/>
                  </a:moveTo>
                  <a:lnTo>
                    <a:pt x="5239" y="3139"/>
                  </a:lnTo>
                  <a:lnTo>
                    <a:pt x="5182" y="3105"/>
                  </a:lnTo>
                  <a:lnTo>
                    <a:pt x="5159" y="3173"/>
                  </a:lnTo>
                  <a:lnTo>
                    <a:pt x="5159" y="3196"/>
                  </a:lnTo>
                  <a:lnTo>
                    <a:pt x="5182" y="3208"/>
                  </a:lnTo>
                  <a:lnTo>
                    <a:pt x="5216" y="3208"/>
                  </a:lnTo>
                  <a:close/>
                  <a:moveTo>
                    <a:pt x="5901" y="2089"/>
                  </a:moveTo>
                  <a:lnTo>
                    <a:pt x="5889" y="2078"/>
                  </a:lnTo>
                  <a:lnTo>
                    <a:pt x="5889" y="2032"/>
                  </a:lnTo>
                  <a:lnTo>
                    <a:pt x="5901" y="2009"/>
                  </a:lnTo>
                  <a:lnTo>
                    <a:pt x="5844" y="2032"/>
                  </a:lnTo>
                  <a:lnTo>
                    <a:pt x="5752" y="2066"/>
                  </a:lnTo>
                  <a:lnTo>
                    <a:pt x="5764" y="2181"/>
                  </a:lnTo>
                  <a:lnTo>
                    <a:pt x="5752" y="2238"/>
                  </a:lnTo>
                  <a:lnTo>
                    <a:pt x="5798" y="2249"/>
                  </a:lnTo>
                  <a:lnTo>
                    <a:pt x="5809" y="2295"/>
                  </a:lnTo>
                  <a:lnTo>
                    <a:pt x="5844" y="2295"/>
                  </a:lnTo>
                  <a:lnTo>
                    <a:pt x="5935" y="2260"/>
                  </a:lnTo>
                  <a:lnTo>
                    <a:pt x="5980" y="2101"/>
                  </a:lnTo>
                  <a:lnTo>
                    <a:pt x="5923" y="2101"/>
                  </a:lnTo>
                  <a:close/>
                  <a:moveTo>
                    <a:pt x="5467" y="1850"/>
                  </a:moveTo>
                  <a:lnTo>
                    <a:pt x="5513" y="1781"/>
                  </a:lnTo>
                  <a:lnTo>
                    <a:pt x="5524" y="1747"/>
                  </a:lnTo>
                  <a:lnTo>
                    <a:pt x="5501" y="1644"/>
                  </a:lnTo>
                  <a:lnTo>
                    <a:pt x="5456" y="1610"/>
                  </a:lnTo>
                  <a:lnTo>
                    <a:pt x="5501" y="1462"/>
                  </a:lnTo>
                  <a:lnTo>
                    <a:pt x="5478" y="1439"/>
                  </a:lnTo>
                  <a:lnTo>
                    <a:pt x="5421" y="1404"/>
                  </a:lnTo>
                  <a:lnTo>
                    <a:pt x="5296" y="1450"/>
                  </a:lnTo>
                  <a:lnTo>
                    <a:pt x="5284" y="1473"/>
                  </a:lnTo>
                  <a:lnTo>
                    <a:pt x="5353" y="1496"/>
                  </a:lnTo>
                  <a:lnTo>
                    <a:pt x="5387" y="1519"/>
                  </a:lnTo>
                  <a:lnTo>
                    <a:pt x="5307" y="1621"/>
                  </a:lnTo>
                  <a:lnTo>
                    <a:pt x="5239" y="1633"/>
                  </a:lnTo>
                  <a:lnTo>
                    <a:pt x="5250" y="1713"/>
                  </a:lnTo>
                  <a:lnTo>
                    <a:pt x="5284" y="1770"/>
                  </a:lnTo>
                  <a:lnTo>
                    <a:pt x="5387" y="1792"/>
                  </a:lnTo>
                  <a:lnTo>
                    <a:pt x="5421" y="1850"/>
                  </a:lnTo>
                  <a:close/>
                  <a:moveTo>
                    <a:pt x="4908" y="1439"/>
                  </a:moveTo>
                  <a:lnTo>
                    <a:pt x="4953" y="1393"/>
                  </a:lnTo>
                  <a:lnTo>
                    <a:pt x="4999" y="1336"/>
                  </a:lnTo>
                  <a:lnTo>
                    <a:pt x="4988" y="1325"/>
                  </a:lnTo>
                  <a:lnTo>
                    <a:pt x="4988" y="1279"/>
                  </a:lnTo>
                  <a:lnTo>
                    <a:pt x="5010" y="1222"/>
                  </a:lnTo>
                  <a:lnTo>
                    <a:pt x="5056" y="1210"/>
                  </a:lnTo>
                  <a:lnTo>
                    <a:pt x="5022" y="1176"/>
                  </a:lnTo>
                  <a:lnTo>
                    <a:pt x="4999" y="1165"/>
                  </a:lnTo>
                  <a:lnTo>
                    <a:pt x="4999" y="1210"/>
                  </a:lnTo>
                  <a:lnTo>
                    <a:pt x="4953" y="1313"/>
                  </a:lnTo>
                  <a:lnTo>
                    <a:pt x="4942" y="1347"/>
                  </a:lnTo>
                  <a:lnTo>
                    <a:pt x="4873" y="1439"/>
                  </a:lnTo>
                  <a:close/>
                  <a:moveTo>
                    <a:pt x="3162" y="1028"/>
                  </a:moveTo>
                  <a:lnTo>
                    <a:pt x="3070" y="925"/>
                  </a:lnTo>
                  <a:lnTo>
                    <a:pt x="3059" y="948"/>
                  </a:lnTo>
                  <a:lnTo>
                    <a:pt x="3048" y="1005"/>
                  </a:lnTo>
                  <a:lnTo>
                    <a:pt x="3048" y="1051"/>
                  </a:lnTo>
                  <a:lnTo>
                    <a:pt x="3093" y="1085"/>
                  </a:lnTo>
                  <a:lnTo>
                    <a:pt x="3105" y="1108"/>
                  </a:lnTo>
                  <a:lnTo>
                    <a:pt x="3093" y="1176"/>
                  </a:lnTo>
                  <a:lnTo>
                    <a:pt x="3093" y="1233"/>
                  </a:lnTo>
                  <a:lnTo>
                    <a:pt x="3173" y="1370"/>
                  </a:lnTo>
                  <a:lnTo>
                    <a:pt x="3184" y="1462"/>
                  </a:lnTo>
                  <a:lnTo>
                    <a:pt x="3230" y="1553"/>
                  </a:lnTo>
                  <a:lnTo>
                    <a:pt x="3299" y="1621"/>
                  </a:lnTo>
                  <a:lnTo>
                    <a:pt x="3356" y="1690"/>
                  </a:lnTo>
                  <a:lnTo>
                    <a:pt x="3470" y="1895"/>
                  </a:lnTo>
                  <a:lnTo>
                    <a:pt x="3504" y="1964"/>
                  </a:lnTo>
                  <a:lnTo>
                    <a:pt x="3561" y="2009"/>
                  </a:lnTo>
                  <a:lnTo>
                    <a:pt x="3698" y="2181"/>
                  </a:lnTo>
                  <a:lnTo>
                    <a:pt x="3755" y="2238"/>
                  </a:lnTo>
                  <a:lnTo>
                    <a:pt x="3812" y="2260"/>
                  </a:lnTo>
                  <a:lnTo>
                    <a:pt x="3949" y="2363"/>
                  </a:lnTo>
                  <a:lnTo>
                    <a:pt x="4029" y="2409"/>
                  </a:lnTo>
                  <a:lnTo>
                    <a:pt x="4075" y="2477"/>
                  </a:lnTo>
                  <a:lnTo>
                    <a:pt x="4155" y="2523"/>
                  </a:lnTo>
                  <a:lnTo>
                    <a:pt x="4269" y="2580"/>
                  </a:lnTo>
                  <a:lnTo>
                    <a:pt x="4291" y="2603"/>
                  </a:lnTo>
                  <a:lnTo>
                    <a:pt x="4291" y="2648"/>
                  </a:lnTo>
                  <a:lnTo>
                    <a:pt x="4303" y="2694"/>
                  </a:lnTo>
                  <a:lnTo>
                    <a:pt x="4371" y="2751"/>
                  </a:lnTo>
                  <a:lnTo>
                    <a:pt x="4451" y="2785"/>
                  </a:lnTo>
                  <a:lnTo>
                    <a:pt x="4474" y="2820"/>
                  </a:lnTo>
                  <a:lnTo>
                    <a:pt x="4485" y="2854"/>
                  </a:lnTo>
                  <a:lnTo>
                    <a:pt x="4531" y="2831"/>
                  </a:lnTo>
                  <a:lnTo>
                    <a:pt x="4565" y="2854"/>
                  </a:lnTo>
                  <a:lnTo>
                    <a:pt x="4702" y="2945"/>
                  </a:lnTo>
                  <a:lnTo>
                    <a:pt x="4759" y="2934"/>
                  </a:lnTo>
                  <a:lnTo>
                    <a:pt x="4794" y="2934"/>
                  </a:lnTo>
                  <a:lnTo>
                    <a:pt x="4873" y="2911"/>
                  </a:lnTo>
                  <a:lnTo>
                    <a:pt x="4908" y="2854"/>
                  </a:lnTo>
                  <a:lnTo>
                    <a:pt x="4896" y="2694"/>
                  </a:lnTo>
                  <a:lnTo>
                    <a:pt x="4828" y="2626"/>
                  </a:lnTo>
                  <a:lnTo>
                    <a:pt x="4725" y="2569"/>
                  </a:lnTo>
                  <a:lnTo>
                    <a:pt x="4668" y="2489"/>
                  </a:lnTo>
                  <a:lnTo>
                    <a:pt x="4611" y="2420"/>
                  </a:lnTo>
                  <a:lnTo>
                    <a:pt x="4497" y="2283"/>
                  </a:lnTo>
                  <a:lnTo>
                    <a:pt x="4337" y="2135"/>
                  </a:lnTo>
                  <a:lnTo>
                    <a:pt x="4269" y="2101"/>
                  </a:lnTo>
                  <a:lnTo>
                    <a:pt x="4223" y="2055"/>
                  </a:lnTo>
                  <a:lnTo>
                    <a:pt x="4189" y="2032"/>
                  </a:lnTo>
                  <a:lnTo>
                    <a:pt x="4155" y="1998"/>
                  </a:lnTo>
                  <a:lnTo>
                    <a:pt x="4086" y="1952"/>
                  </a:lnTo>
                  <a:lnTo>
                    <a:pt x="4040" y="1861"/>
                  </a:lnTo>
                  <a:lnTo>
                    <a:pt x="3961" y="1781"/>
                  </a:lnTo>
                  <a:lnTo>
                    <a:pt x="3938" y="1735"/>
                  </a:lnTo>
                  <a:lnTo>
                    <a:pt x="3961" y="1690"/>
                  </a:lnTo>
                  <a:lnTo>
                    <a:pt x="3938" y="1656"/>
                  </a:lnTo>
                  <a:lnTo>
                    <a:pt x="3881" y="1610"/>
                  </a:lnTo>
                  <a:lnTo>
                    <a:pt x="3858" y="1541"/>
                  </a:lnTo>
                  <a:lnTo>
                    <a:pt x="3824" y="1496"/>
                  </a:lnTo>
                  <a:lnTo>
                    <a:pt x="3767" y="1462"/>
                  </a:lnTo>
                  <a:lnTo>
                    <a:pt x="3675" y="1404"/>
                  </a:lnTo>
                  <a:lnTo>
                    <a:pt x="3447" y="1142"/>
                  </a:lnTo>
                  <a:lnTo>
                    <a:pt x="3344" y="1051"/>
                  </a:lnTo>
                  <a:lnTo>
                    <a:pt x="3242" y="1085"/>
                  </a:lnTo>
                  <a:close/>
                  <a:moveTo>
                    <a:pt x="23" y="172"/>
                  </a:moveTo>
                  <a:lnTo>
                    <a:pt x="46" y="115"/>
                  </a:lnTo>
                  <a:lnTo>
                    <a:pt x="58" y="1"/>
                  </a:lnTo>
                  <a:lnTo>
                    <a:pt x="35" y="58"/>
                  </a:lnTo>
                  <a:lnTo>
                    <a:pt x="0" y="19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1" name="Google Shape;3381;p38"/>
            <p:cNvSpPr/>
            <p:nvPr/>
          </p:nvSpPr>
          <p:spPr>
            <a:xfrm>
              <a:off x="7066600" y="3123225"/>
              <a:ext cx="1175" cy="1450"/>
            </a:xfrm>
            <a:custGeom>
              <a:avLst/>
              <a:gdLst/>
              <a:ahLst/>
              <a:cxnLst/>
              <a:rect l="l" t="t" r="r" b="b"/>
              <a:pathLst>
                <a:path w="47" h="58" extrusionOk="0">
                  <a:moveTo>
                    <a:pt x="46" y="35"/>
                  </a:moveTo>
                  <a:lnTo>
                    <a:pt x="46" y="1"/>
                  </a:lnTo>
                  <a:lnTo>
                    <a:pt x="23" y="1"/>
                  </a:lnTo>
                  <a:lnTo>
                    <a:pt x="12" y="1"/>
                  </a:lnTo>
                  <a:lnTo>
                    <a:pt x="1" y="35"/>
                  </a:lnTo>
                  <a:lnTo>
                    <a:pt x="12" y="47"/>
                  </a:lnTo>
                  <a:lnTo>
                    <a:pt x="23" y="5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2" name="Google Shape;3382;p38"/>
            <p:cNvSpPr/>
            <p:nvPr/>
          </p:nvSpPr>
          <p:spPr>
            <a:xfrm>
              <a:off x="1214425" y="3663900"/>
              <a:ext cx="1750" cy="2300"/>
            </a:xfrm>
            <a:custGeom>
              <a:avLst/>
              <a:gdLst/>
              <a:ahLst/>
              <a:cxnLst/>
              <a:rect l="l" t="t" r="r" b="b"/>
              <a:pathLst>
                <a:path w="70" h="92" extrusionOk="0">
                  <a:moveTo>
                    <a:pt x="69" y="80"/>
                  </a:moveTo>
                  <a:lnTo>
                    <a:pt x="69" y="46"/>
                  </a:lnTo>
                  <a:lnTo>
                    <a:pt x="46" y="11"/>
                  </a:lnTo>
                  <a:lnTo>
                    <a:pt x="23" y="0"/>
                  </a:lnTo>
                  <a:lnTo>
                    <a:pt x="1" y="11"/>
                  </a:lnTo>
                  <a:lnTo>
                    <a:pt x="23" y="46"/>
                  </a:lnTo>
                  <a:lnTo>
                    <a:pt x="46" y="80"/>
                  </a:lnTo>
                  <a:lnTo>
                    <a:pt x="69" y="9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3" name="Google Shape;3383;p38"/>
            <p:cNvSpPr/>
            <p:nvPr/>
          </p:nvSpPr>
          <p:spPr>
            <a:xfrm>
              <a:off x="2379600" y="2691850"/>
              <a:ext cx="52250" cy="13150"/>
            </a:xfrm>
            <a:custGeom>
              <a:avLst/>
              <a:gdLst/>
              <a:ahLst/>
              <a:cxnLst/>
              <a:rect l="l" t="t" r="r" b="b"/>
              <a:pathLst>
                <a:path w="2090" h="526" extrusionOk="0">
                  <a:moveTo>
                    <a:pt x="47" y="423"/>
                  </a:moveTo>
                  <a:lnTo>
                    <a:pt x="47" y="412"/>
                  </a:lnTo>
                  <a:lnTo>
                    <a:pt x="47" y="412"/>
                  </a:lnTo>
                  <a:lnTo>
                    <a:pt x="58" y="412"/>
                  </a:lnTo>
                  <a:lnTo>
                    <a:pt x="58" y="400"/>
                  </a:lnTo>
                  <a:lnTo>
                    <a:pt x="81" y="377"/>
                  </a:lnTo>
                  <a:lnTo>
                    <a:pt x="81" y="377"/>
                  </a:lnTo>
                  <a:lnTo>
                    <a:pt x="81" y="366"/>
                  </a:lnTo>
                  <a:lnTo>
                    <a:pt x="58" y="366"/>
                  </a:lnTo>
                  <a:lnTo>
                    <a:pt x="58" y="366"/>
                  </a:lnTo>
                  <a:lnTo>
                    <a:pt x="24" y="366"/>
                  </a:lnTo>
                  <a:lnTo>
                    <a:pt x="1" y="366"/>
                  </a:lnTo>
                  <a:lnTo>
                    <a:pt x="1" y="377"/>
                  </a:lnTo>
                  <a:lnTo>
                    <a:pt x="1" y="400"/>
                  </a:lnTo>
                  <a:lnTo>
                    <a:pt x="35" y="412"/>
                  </a:lnTo>
                  <a:lnTo>
                    <a:pt x="35" y="412"/>
                  </a:lnTo>
                  <a:lnTo>
                    <a:pt x="35" y="423"/>
                  </a:lnTo>
                  <a:lnTo>
                    <a:pt x="47" y="423"/>
                  </a:lnTo>
                  <a:close/>
                  <a:moveTo>
                    <a:pt x="1987" y="389"/>
                  </a:moveTo>
                  <a:lnTo>
                    <a:pt x="2089" y="355"/>
                  </a:lnTo>
                  <a:lnTo>
                    <a:pt x="2089" y="343"/>
                  </a:lnTo>
                  <a:lnTo>
                    <a:pt x="2032" y="332"/>
                  </a:lnTo>
                  <a:lnTo>
                    <a:pt x="1941" y="332"/>
                  </a:lnTo>
                  <a:lnTo>
                    <a:pt x="1873" y="355"/>
                  </a:lnTo>
                  <a:lnTo>
                    <a:pt x="1884" y="377"/>
                  </a:lnTo>
                  <a:lnTo>
                    <a:pt x="1918" y="377"/>
                  </a:lnTo>
                  <a:close/>
                  <a:moveTo>
                    <a:pt x="1462" y="69"/>
                  </a:moveTo>
                  <a:lnTo>
                    <a:pt x="1439" y="46"/>
                  </a:lnTo>
                  <a:lnTo>
                    <a:pt x="1416" y="46"/>
                  </a:lnTo>
                  <a:lnTo>
                    <a:pt x="914" y="24"/>
                  </a:lnTo>
                  <a:lnTo>
                    <a:pt x="731" y="1"/>
                  </a:lnTo>
                  <a:lnTo>
                    <a:pt x="686" y="12"/>
                  </a:lnTo>
                  <a:lnTo>
                    <a:pt x="651" y="24"/>
                  </a:lnTo>
                  <a:lnTo>
                    <a:pt x="629" y="81"/>
                  </a:lnTo>
                  <a:lnTo>
                    <a:pt x="606" y="115"/>
                  </a:lnTo>
                  <a:lnTo>
                    <a:pt x="560" y="138"/>
                  </a:lnTo>
                  <a:lnTo>
                    <a:pt x="572" y="183"/>
                  </a:lnTo>
                  <a:lnTo>
                    <a:pt x="594" y="218"/>
                  </a:lnTo>
                  <a:lnTo>
                    <a:pt x="617" y="275"/>
                  </a:lnTo>
                  <a:lnTo>
                    <a:pt x="606" y="343"/>
                  </a:lnTo>
                  <a:lnTo>
                    <a:pt x="572" y="480"/>
                  </a:lnTo>
                  <a:lnTo>
                    <a:pt x="617" y="514"/>
                  </a:lnTo>
                  <a:lnTo>
                    <a:pt x="720" y="491"/>
                  </a:lnTo>
                  <a:lnTo>
                    <a:pt x="754" y="514"/>
                  </a:lnTo>
                  <a:lnTo>
                    <a:pt x="800" y="526"/>
                  </a:lnTo>
                  <a:lnTo>
                    <a:pt x="857" y="514"/>
                  </a:lnTo>
                  <a:lnTo>
                    <a:pt x="914" y="480"/>
                  </a:lnTo>
                  <a:lnTo>
                    <a:pt x="1039" y="503"/>
                  </a:lnTo>
                  <a:lnTo>
                    <a:pt x="1119" y="480"/>
                  </a:lnTo>
                  <a:lnTo>
                    <a:pt x="1199" y="526"/>
                  </a:lnTo>
                  <a:lnTo>
                    <a:pt x="1256" y="514"/>
                  </a:lnTo>
                  <a:lnTo>
                    <a:pt x="1291" y="526"/>
                  </a:lnTo>
                  <a:lnTo>
                    <a:pt x="1325" y="526"/>
                  </a:lnTo>
                  <a:lnTo>
                    <a:pt x="1416" y="526"/>
                  </a:lnTo>
                  <a:lnTo>
                    <a:pt x="1542" y="503"/>
                  </a:lnTo>
                  <a:lnTo>
                    <a:pt x="1656" y="423"/>
                  </a:lnTo>
                  <a:lnTo>
                    <a:pt x="1701" y="355"/>
                  </a:lnTo>
                  <a:lnTo>
                    <a:pt x="1758" y="309"/>
                  </a:lnTo>
                  <a:lnTo>
                    <a:pt x="1838" y="252"/>
                  </a:lnTo>
                  <a:lnTo>
                    <a:pt x="1838" y="126"/>
                  </a:lnTo>
                  <a:lnTo>
                    <a:pt x="1747" y="115"/>
                  </a:lnTo>
                  <a:lnTo>
                    <a:pt x="1656" y="69"/>
                  </a:lnTo>
                  <a:lnTo>
                    <a:pt x="1496" y="58"/>
                  </a:lnTo>
                  <a:lnTo>
                    <a:pt x="1485" y="58"/>
                  </a:lnTo>
                  <a:lnTo>
                    <a:pt x="1496" y="81"/>
                  </a:lnTo>
                  <a:lnTo>
                    <a:pt x="1485" y="8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4" name="Google Shape;3384;p38"/>
            <p:cNvSpPr/>
            <p:nvPr/>
          </p:nvSpPr>
          <p:spPr>
            <a:xfrm>
              <a:off x="721700" y="3311250"/>
              <a:ext cx="309875" cy="274775"/>
            </a:xfrm>
            <a:custGeom>
              <a:avLst/>
              <a:gdLst/>
              <a:ahLst/>
              <a:cxnLst/>
              <a:rect l="l" t="t" r="r" b="b"/>
              <a:pathLst>
                <a:path w="12395" h="10991" extrusionOk="0">
                  <a:moveTo>
                    <a:pt x="11071" y="10968"/>
                  </a:moveTo>
                  <a:lnTo>
                    <a:pt x="11059" y="10933"/>
                  </a:lnTo>
                  <a:lnTo>
                    <a:pt x="11025" y="10888"/>
                  </a:lnTo>
                  <a:lnTo>
                    <a:pt x="11013" y="10899"/>
                  </a:lnTo>
                  <a:lnTo>
                    <a:pt x="11025" y="10911"/>
                  </a:lnTo>
                  <a:lnTo>
                    <a:pt x="11059" y="10956"/>
                  </a:lnTo>
                  <a:lnTo>
                    <a:pt x="11059" y="10990"/>
                  </a:lnTo>
                  <a:close/>
                  <a:moveTo>
                    <a:pt x="12394" y="8879"/>
                  </a:moveTo>
                  <a:lnTo>
                    <a:pt x="12371" y="8845"/>
                  </a:lnTo>
                  <a:lnTo>
                    <a:pt x="12314" y="8811"/>
                  </a:lnTo>
                  <a:lnTo>
                    <a:pt x="12280" y="8799"/>
                  </a:lnTo>
                  <a:lnTo>
                    <a:pt x="12257" y="8788"/>
                  </a:lnTo>
                  <a:lnTo>
                    <a:pt x="12246" y="8799"/>
                  </a:lnTo>
                  <a:lnTo>
                    <a:pt x="12257" y="8811"/>
                  </a:lnTo>
                  <a:lnTo>
                    <a:pt x="12269" y="8811"/>
                  </a:lnTo>
                  <a:lnTo>
                    <a:pt x="12314" y="8845"/>
                  </a:lnTo>
                  <a:lnTo>
                    <a:pt x="12360" y="8856"/>
                  </a:lnTo>
                  <a:lnTo>
                    <a:pt x="12383" y="8879"/>
                  </a:lnTo>
                  <a:lnTo>
                    <a:pt x="12383" y="8891"/>
                  </a:lnTo>
                  <a:close/>
                  <a:moveTo>
                    <a:pt x="8902" y="8719"/>
                  </a:moveTo>
                  <a:lnTo>
                    <a:pt x="8822" y="8674"/>
                  </a:lnTo>
                  <a:lnTo>
                    <a:pt x="8834" y="8708"/>
                  </a:lnTo>
                  <a:lnTo>
                    <a:pt x="8891" y="8731"/>
                  </a:lnTo>
                  <a:lnTo>
                    <a:pt x="8914" y="8742"/>
                  </a:lnTo>
                  <a:close/>
                  <a:moveTo>
                    <a:pt x="11824" y="8685"/>
                  </a:moveTo>
                  <a:lnTo>
                    <a:pt x="11767" y="8617"/>
                  </a:lnTo>
                  <a:lnTo>
                    <a:pt x="11732" y="8617"/>
                  </a:lnTo>
                  <a:lnTo>
                    <a:pt x="11824" y="8697"/>
                  </a:lnTo>
                  <a:close/>
                  <a:moveTo>
                    <a:pt x="8742" y="8548"/>
                  </a:moveTo>
                  <a:lnTo>
                    <a:pt x="8685" y="8491"/>
                  </a:lnTo>
                  <a:lnTo>
                    <a:pt x="8663" y="8446"/>
                  </a:lnTo>
                  <a:lnTo>
                    <a:pt x="8617" y="8434"/>
                  </a:lnTo>
                  <a:lnTo>
                    <a:pt x="8628" y="8446"/>
                  </a:lnTo>
                  <a:lnTo>
                    <a:pt x="8685" y="8503"/>
                  </a:lnTo>
                  <a:lnTo>
                    <a:pt x="8731" y="8560"/>
                  </a:lnTo>
                  <a:lnTo>
                    <a:pt x="8765" y="8571"/>
                  </a:lnTo>
                  <a:close/>
                  <a:moveTo>
                    <a:pt x="8708" y="8240"/>
                  </a:moveTo>
                  <a:lnTo>
                    <a:pt x="8685" y="8229"/>
                  </a:lnTo>
                  <a:lnTo>
                    <a:pt x="8685" y="8229"/>
                  </a:lnTo>
                  <a:lnTo>
                    <a:pt x="8685" y="8183"/>
                  </a:lnTo>
                  <a:lnTo>
                    <a:pt x="8720" y="8149"/>
                  </a:lnTo>
                  <a:lnTo>
                    <a:pt x="8799" y="8092"/>
                  </a:lnTo>
                  <a:lnTo>
                    <a:pt x="8799" y="8069"/>
                  </a:lnTo>
                  <a:lnTo>
                    <a:pt x="8799" y="8069"/>
                  </a:lnTo>
                  <a:lnTo>
                    <a:pt x="8777" y="8092"/>
                  </a:lnTo>
                  <a:lnTo>
                    <a:pt x="8720" y="8115"/>
                  </a:lnTo>
                  <a:lnTo>
                    <a:pt x="8685" y="8149"/>
                  </a:lnTo>
                  <a:lnTo>
                    <a:pt x="8674" y="8172"/>
                  </a:lnTo>
                  <a:lnTo>
                    <a:pt x="8663" y="8217"/>
                  </a:lnTo>
                  <a:lnTo>
                    <a:pt x="8674" y="8252"/>
                  </a:lnTo>
                  <a:lnTo>
                    <a:pt x="8685" y="8263"/>
                  </a:lnTo>
                  <a:lnTo>
                    <a:pt x="8720" y="8263"/>
                  </a:lnTo>
                  <a:close/>
                  <a:moveTo>
                    <a:pt x="1941" y="8092"/>
                  </a:moveTo>
                  <a:lnTo>
                    <a:pt x="1918" y="8001"/>
                  </a:lnTo>
                  <a:lnTo>
                    <a:pt x="1872" y="7932"/>
                  </a:lnTo>
                  <a:lnTo>
                    <a:pt x="1758" y="7921"/>
                  </a:lnTo>
                  <a:lnTo>
                    <a:pt x="1678" y="7943"/>
                  </a:lnTo>
                  <a:lnTo>
                    <a:pt x="1667" y="7978"/>
                  </a:lnTo>
                  <a:lnTo>
                    <a:pt x="1678" y="8035"/>
                  </a:lnTo>
                  <a:lnTo>
                    <a:pt x="1758" y="8126"/>
                  </a:lnTo>
                  <a:lnTo>
                    <a:pt x="1827" y="8149"/>
                  </a:lnTo>
                  <a:lnTo>
                    <a:pt x="1941" y="8126"/>
                  </a:lnTo>
                  <a:lnTo>
                    <a:pt x="1998" y="8217"/>
                  </a:lnTo>
                  <a:lnTo>
                    <a:pt x="2021" y="8229"/>
                  </a:lnTo>
                  <a:lnTo>
                    <a:pt x="2078" y="8252"/>
                  </a:lnTo>
                  <a:lnTo>
                    <a:pt x="2101" y="8206"/>
                  </a:lnTo>
                  <a:lnTo>
                    <a:pt x="2066" y="8137"/>
                  </a:lnTo>
                  <a:close/>
                  <a:moveTo>
                    <a:pt x="1530" y="7955"/>
                  </a:moveTo>
                  <a:lnTo>
                    <a:pt x="1541" y="7898"/>
                  </a:lnTo>
                  <a:lnTo>
                    <a:pt x="1507" y="7886"/>
                  </a:lnTo>
                  <a:lnTo>
                    <a:pt x="1439" y="7886"/>
                  </a:lnTo>
                  <a:lnTo>
                    <a:pt x="1439" y="7921"/>
                  </a:lnTo>
                  <a:lnTo>
                    <a:pt x="1450" y="7943"/>
                  </a:lnTo>
                  <a:lnTo>
                    <a:pt x="1473" y="7966"/>
                  </a:lnTo>
                  <a:lnTo>
                    <a:pt x="1507" y="7989"/>
                  </a:lnTo>
                  <a:close/>
                  <a:moveTo>
                    <a:pt x="149" y="7350"/>
                  </a:moveTo>
                  <a:lnTo>
                    <a:pt x="172" y="7350"/>
                  </a:lnTo>
                  <a:lnTo>
                    <a:pt x="115" y="7259"/>
                  </a:lnTo>
                  <a:lnTo>
                    <a:pt x="69" y="7236"/>
                  </a:lnTo>
                  <a:lnTo>
                    <a:pt x="69" y="7247"/>
                  </a:lnTo>
                  <a:lnTo>
                    <a:pt x="69" y="7350"/>
                  </a:lnTo>
                  <a:lnTo>
                    <a:pt x="115" y="7361"/>
                  </a:lnTo>
                  <a:close/>
                  <a:moveTo>
                    <a:pt x="6403" y="7122"/>
                  </a:moveTo>
                  <a:lnTo>
                    <a:pt x="6380" y="7122"/>
                  </a:lnTo>
                  <a:lnTo>
                    <a:pt x="6334" y="7122"/>
                  </a:lnTo>
                  <a:lnTo>
                    <a:pt x="6323" y="7122"/>
                  </a:lnTo>
                  <a:lnTo>
                    <a:pt x="6392" y="7133"/>
                  </a:lnTo>
                  <a:lnTo>
                    <a:pt x="6449" y="7167"/>
                  </a:lnTo>
                  <a:close/>
                  <a:moveTo>
                    <a:pt x="6312" y="7133"/>
                  </a:moveTo>
                  <a:lnTo>
                    <a:pt x="6266" y="7122"/>
                  </a:lnTo>
                  <a:lnTo>
                    <a:pt x="6220" y="7088"/>
                  </a:lnTo>
                  <a:lnTo>
                    <a:pt x="6175" y="7088"/>
                  </a:lnTo>
                  <a:lnTo>
                    <a:pt x="6277" y="7133"/>
                  </a:lnTo>
                  <a:close/>
                  <a:moveTo>
                    <a:pt x="58" y="7145"/>
                  </a:moveTo>
                  <a:lnTo>
                    <a:pt x="69" y="7122"/>
                  </a:lnTo>
                  <a:lnTo>
                    <a:pt x="58" y="7099"/>
                  </a:lnTo>
                  <a:lnTo>
                    <a:pt x="1" y="7076"/>
                  </a:lnTo>
                  <a:lnTo>
                    <a:pt x="12" y="7122"/>
                  </a:lnTo>
                  <a:lnTo>
                    <a:pt x="12" y="7145"/>
                  </a:lnTo>
                  <a:lnTo>
                    <a:pt x="46" y="7156"/>
                  </a:lnTo>
                  <a:close/>
                  <a:moveTo>
                    <a:pt x="4737" y="6859"/>
                  </a:moveTo>
                  <a:lnTo>
                    <a:pt x="4691" y="6802"/>
                  </a:lnTo>
                  <a:lnTo>
                    <a:pt x="4668" y="6768"/>
                  </a:lnTo>
                  <a:lnTo>
                    <a:pt x="4634" y="6711"/>
                  </a:lnTo>
                  <a:lnTo>
                    <a:pt x="4577" y="6631"/>
                  </a:lnTo>
                  <a:lnTo>
                    <a:pt x="4600" y="6677"/>
                  </a:lnTo>
                  <a:lnTo>
                    <a:pt x="4611" y="6711"/>
                  </a:lnTo>
                  <a:lnTo>
                    <a:pt x="4634" y="6734"/>
                  </a:lnTo>
                  <a:lnTo>
                    <a:pt x="4668" y="6791"/>
                  </a:lnTo>
                  <a:lnTo>
                    <a:pt x="4680" y="6825"/>
                  </a:lnTo>
                  <a:lnTo>
                    <a:pt x="4725" y="6882"/>
                  </a:lnTo>
                  <a:lnTo>
                    <a:pt x="4737" y="6882"/>
                  </a:lnTo>
                  <a:close/>
                  <a:moveTo>
                    <a:pt x="7053" y="6642"/>
                  </a:moveTo>
                  <a:lnTo>
                    <a:pt x="7065" y="6574"/>
                  </a:lnTo>
                  <a:lnTo>
                    <a:pt x="7031" y="6574"/>
                  </a:lnTo>
                  <a:lnTo>
                    <a:pt x="7031" y="6642"/>
                  </a:lnTo>
                  <a:close/>
                  <a:moveTo>
                    <a:pt x="4999" y="6414"/>
                  </a:moveTo>
                  <a:lnTo>
                    <a:pt x="4908" y="6334"/>
                  </a:lnTo>
                  <a:lnTo>
                    <a:pt x="4897" y="6334"/>
                  </a:lnTo>
                  <a:lnTo>
                    <a:pt x="4908" y="6357"/>
                  </a:lnTo>
                  <a:lnTo>
                    <a:pt x="4976" y="6437"/>
                  </a:lnTo>
                  <a:lnTo>
                    <a:pt x="4999" y="6460"/>
                  </a:lnTo>
                  <a:close/>
                  <a:moveTo>
                    <a:pt x="9393" y="1587"/>
                  </a:moveTo>
                  <a:lnTo>
                    <a:pt x="9404" y="1553"/>
                  </a:lnTo>
                  <a:lnTo>
                    <a:pt x="9404" y="1530"/>
                  </a:lnTo>
                  <a:lnTo>
                    <a:pt x="9393" y="1507"/>
                  </a:lnTo>
                  <a:lnTo>
                    <a:pt x="9347" y="1496"/>
                  </a:lnTo>
                  <a:lnTo>
                    <a:pt x="9359" y="1598"/>
                  </a:lnTo>
                  <a:close/>
                  <a:moveTo>
                    <a:pt x="9005" y="1050"/>
                  </a:moveTo>
                  <a:lnTo>
                    <a:pt x="8993" y="1028"/>
                  </a:lnTo>
                  <a:lnTo>
                    <a:pt x="8959" y="1028"/>
                  </a:lnTo>
                  <a:lnTo>
                    <a:pt x="8948" y="1039"/>
                  </a:lnTo>
                  <a:lnTo>
                    <a:pt x="8948" y="1108"/>
                  </a:lnTo>
                  <a:close/>
                  <a:moveTo>
                    <a:pt x="9016" y="822"/>
                  </a:moveTo>
                  <a:lnTo>
                    <a:pt x="8902" y="902"/>
                  </a:lnTo>
                  <a:lnTo>
                    <a:pt x="8936" y="959"/>
                  </a:lnTo>
                  <a:lnTo>
                    <a:pt x="8993" y="971"/>
                  </a:lnTo>
                  <a:lnTo>
                    <a:pt x="9016" y="936"/>
                  </a:lnTo>
                  <a:lnTo>
                    <a:pt x="9130" y="925"/>
                  </a:lnTo>
                  <a:lnTo>
                    <a:pt x="9176" y="868"/>
                  </a:lnTo>
                  <a:lnTo>
                    <a:pt x="9130" y="879"/>
                  </a:lnTo>
                  <a:close/>
                  <a:moveTo>
                    <a:pt x="8149" y="583"/>
                  </a:moveTo>
                  <a:lnTo>
                    <a:pt x="8172" y="514"/>
                  </a:lnTo>
                  <a:lnTo>
                    <a:pt x="8149" y="503"/>
                  </a:lnTo>
                  <a:lnTo>
                    <a:pt x="8092" y="526"/>
                  </a:lnTo>
                  <a:lnTo>
                    <a:pt x="8092" y="560"/>
                  </a:lnTo>
                  <a:lnTo>
                    <a:pt x="8138" y="617"/>
                  </a:lnTo>
                  <a:close/>
                  <a:moveTo>
                    <a:pt x="8514" y="138"/>
                  </a:moveTo>
                  <a:lnTo>
                    <a:pt x="8560" y="126"/>
                  </a:lnTo>
                  <a:lnTo>
                    <a:pt x="8560" y="115"/>
                  </a:lnTo>
                  <a:lnTo>
                    <a:pt x="8537" y="80"/>
                  </a:lnTo>
                  <a:lnTo>
                    <a:pt x="8491" y="69"/>
                  </a:lnTo>
                  <a:lnTo>
                    <a:pt x="8480" y="80"/>
                  </a:lnTo>
                  <a:lnTo>
                    <a:pt x="8457" y="115"/>
                  </a:lnTo>
                  <a:lnTo>
                    <a:pt x="8480" y="160"/>
                  </a:lnTo>
                  <a:close/>
                  <a:moveTo>
                    <a:pt x="8103" y="126"/>
                  </a:moveTo>
                  <a:lnTo>
                    <a:pt x="8115" y="80"/>
                  </a:lnTo>
                  <a:lnTo>
                    <a:pt x="8115" y="58"/>
                  </a:lnTo>
                  <a:lnTo>
                    <a:pt x="8103" y="23"/>
                  </a:lnTo>
                  <a:lnTo>
                    <a:pt x="7978" y="1"/>
                  </a:lnTo>
                  <a:lnTo>
                    <a:pt x="7966" y="12"/>
                  </a:lnTo>
                  <a:lnTo>
                    <a:pt x="7966" y="69"/>
                  </a:lnTo>
                  <a:lnTo>
                    <a:pt x="7989" y="138"/>
                  </a:lnTo>
                  <a:lnTo>
                    <a:pt x="8035" y="13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5" name="Google Shape;3385;p38"/>
            <p:cNvSpPr/>
            <p:nvPr/>
          </p:nvSpPr>
          <p:spPr>
            <a:xfrm>
              <a:off x="5798700" y="3079300"/>
              <a:ext cx="6875" cy="4025"/>
            </a:xfrm>
            <a:custGeom>
              <a:avLst/>
              <a:gdLst/>
              <a:ahLst/>
              <a:cxnLst/>
              <a:rect l="l" t="t" r="r" b="b"/>
              <a:pathLst>
                <a:path w="275" h="161" extrusionOk="0">
                  <a:moveTo>
                    <a:pt x="263" y="103"/>
                  </a:moveTo>
                  <a:lnTo>
                    <a:pt x="275" y="80"/>
                  </a:lnTo>
                  <a:lnTo>
                    <a:pt x="240" y="46"/>
                  </a:lnTo>
                  <a:lnTo>
                    <a:pt x="206" y="35"/>
                  </a:lnTo>
                  <a:lnTo>
                    <a:pt x="126" y="0"/>
                  </a:lnTo>
                  <a:lnTo>
                    <a:pt x="46" y="23"/>
                  </a:lnTo>
                  <a:lnTo>
                    <a:pt x="1" y="103"/>
                  </a:lnTo>
                  <a:lnTo>
                    <a:pt x="126" y="16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6" name="Google Shape;3386;p38"/>
            <p:cNvSpPr/>
            <p:nvPr/>
          </p:nvSpPr>
          <p:spPr>
            <a:xfrm>
              <a:off x="6833800" y="3262175"/>
              <a:ext cx="212850" cy="118425"/>
            </a:xfrm>
            <a:custGeom>
              <a:avLst/>
              <a:gdLst/>
              <a:ahLst/>
              <a:cxnLst/>
              <a:rect l="l" t="t" r="r" b="b"/>
              <a:pathLst>
                <a:path w="8514" h="4737" extrusionOk="0">
                  <a:moveTo>
                    <a:pt x="8514" y="4588"/>
                  </a:moveTo>
                  <a:lnTo>
                    <a:pt x="8479" y="4554"/>
                  </a:lnTo>
                  <a:lnTo>
                    <a:pt x="8468" y="4497"/>
                  </a:lnTo>
                  <a:lnTo>
                    <a:pt x="8422" y="4497"/>
                  </a:lnTo>
                  <a:lnTo>
                    <a:pt x="8388" y="4520"/>
                  </a:lnTo>
                  <a:lnTo>
                    <a:pt x="8411" y="4600"/>
                  </a:lnTo>
                  <a:lnTo>
                    <a:pt x="8445" y="4600"/>
                  </a:lnTo>
                  <a:close/>
                  <a:moveTo>
                    <a:pt x="3435" y="4702"/>
                  </a:moveTo>
                  <a:lnTo>
                    <a:pt x="3424" y="4668"/>
                  </a:lnTo>
                  <a:lnTo>
                    <a:pt x="3344" y="4611"/>
                  </a:lnTo>
                  <a:lnTo>
                    <a:pt x="3081" y="4429"/>
                  </a:lnTo>
                  <a:lnTo>
                    <a:pt x="3024" y="4417"/>
                  </a:lnTo>
                  <a:lnTo>
                    <a:pt x="3002" y="4429"/>
                  </a:lnTo>
                  <a:lnTo>
                    <a:pt x="2990" y="4474"/>
                  </a:lnTo>
                  <a:lnTo>
                    <a:pt x="3002" y="4497"/>
                  </a:lnTo>
                  <a:lnTo>
                    <a:pt x="3081" y="4520"/>
                  </a:lnTo>
                  <a:lnTo>
                    <a:pt x="3081" y="4531"/>
                  </a:lnTo>
                  <a:lnTo>
                    <a:pt x="3116" y="4566"/>
                  </a:lnTo>
                  <a:lnTo>
                    <a:pt x="3218" y="4588"/>
                  </a:lnTo>
                  <a:lnTo>
                    <a:pt x="3275" y="4634"/>
                  </a:lnTo>
                  <a:lnTo>
                    <a:pt x="3287" y="4702"/>
                  </a:lnTo>
                  <a:lnTo>
                    <a:pt x="3333" y="4714"/>
                  </a:lnTo>
                  <a:lnTo>
                    <a:pt x="3378" y="4737"/>
                  </a:lnTo>
                  <a:close/>
                  <a:moveTo>
                    <a:pt x="8000" y="3755"/>
                  </a:moveTo>
                  <a:lnTo>
                    <a:pt x="8000" y="3744"/>
                  </a:lnTo>
                  <a:lnTo>
                    <a:pt x="8023" y="3698"/>
                  </a:lnTo>
                  <a:lnTo>
                    <a:pt x="8000" y="3687"/>
                  </a:lnTo>
                  <a:lnTo>
                    <a:pt x="7932" y="3675"/>
                  </a:lnTo>
                  <a:lnTo>
                    <a:pt x="7829" y="3687"/>
                  </a:lnTo>
                  <a:lnTo>
                    <a:pt x="7783" y="3721"/>
                  </a:lnTo>
                  <a:lnTo>
                    <a:pt x="7760" y="3755"/>
                  </a:lnTo>
                  <a:lnTo>
                    <a:pt x="7726" y="3755"/>
                  </a:lnTo>
                  <a:lnTo>
                    <a:pt x="7726" y="3790"/>
                  </a:lnTo>
                  <a:lnTo>
                    <a:pt x="7738" y="3847"/>
                  </a:lnTo>
                  <a:lnTo>
                    <a:pt x="7772" y="3835"/>
                  </a:lnTo>
                  <a:lnTo>
                    <a:pt x="7795" y="3847"/>
                  </a:lnTo>
                  <a:lnTo>
                    <a:pt x="7875" y="3778"/>
                  </a:lnTo>
                  <a:lnTo>
                    <a:pt x="7909" y="3778"/>
                  </a:lnTo>
                  <a:lnTo>
                    <a:pt x="7920" y="3778"/>
                  </a:lnTo>
                  <a:close/>
                  <a:moveTo>
                    <a:pt x="4519" y="3436"/>
                  </a:moveTo>
                  <a:lnTo>
                    <a:pt x="4508" y="3402"/>
                  </a:lnTo>
                  <a:lnTo>
                    <a:pt x="4474" y="3390"/>
                  </a:lnTo>
                  <a:lnTo>
                    <a:pt x="4348" y="3287"/>
                  </a:lnTo>
                  <a:lnTo>
                    <a:pt x="4280" y="3265"/>
                  </a:lnTo>
                  <a:lnTo>
                    <a:pt x="4200" y="3265"/>
                  </a:lnTo>
                  <a:lnTo>
                    <a:pt x="4188" y="3333"/>
                  </a:lnTo>
                  <a:lnTo>
                    <a:pt x="4188" y="3379"/>
                  </a:lnTo>
                  <a:lnTo>
                    <a:pt x="4280" y="3379"/>
                  </a:lnTo>
                  <a:lnTo>
                    <a:pt x="4337" y="3402"/>
                  </a:lnTo>
                  <a:lnTo>
                    <a:pt x="4337" y="3493"/>
                  </a:lnTo>
                  <a:lnTo>
                    <a:pt x="4360" y="3516"/>
                  </a:lnTo>
                  <a:lnTo>
                    <a:pt x="4360" y="3584"/>
                  </a:lnTo>
                  <a:lnTo>
                    <a:pt x="4531" y="3721"/>
                  </a:lnTo>
                  <a:lnTo>
                    <a:pt x="4634" y="3778"/>
                  </a:lnTo>
                  <a:lnTo>
                    <a:pt x="4736" y="3790"/>
                  </a:lnTo>
                  <a:lnTo>
                    <a:pt x="4793" y="3812"/>
                  </a:lnTo>
                  <a:lnTo>
                    <a:pt x="4862" y="3801"/>
                  </a:lnTo>
                  <a:lnTo>
                    <a:pt x="4930" y="3835"/>
                  </a:lnTo>
                  <a:lnTo>
                    <a:pt x="4987" y="3812"/>
                  </a:lnTo>
                  <a:lnTo>
                    <a:pt x="4930" y="3778"/>
                  </a:lnTo>
                  <a:lnTo>
                    <a:pt x="4930" y="3721"/>
                  </a:lnTo>
                  <a:lnTo>
                    <a:pt x="4862" y="3538"/>
                  </a:lnTo>
                  <a:lnTo>
                    <a:pt x="4816" y="3493"/>
                  </a:lnTo>
                  <a:lnTo>
                    <a:pt x="4748" y="3504"/>
                  </a:lnTo>
                  <a:lnTo>
                    <a:pt x="4679" y="3481"/>
                  </a:lnTo>
                  <a:lnTo>
                    <a:pt x="4622" y="3481"/>
                  </a:lnTo>
                  <a:close/>
                  <a:moveTo>
                    <a:pt x="4462" y="2740"/>
                  </a:moveTo>
                  <a:lnTo>
                    <a:pt x="4371" y="2500"/>
                  </a:lnTo>
                  <a:lnTo>
                    <a:pt x="4348" y="2489"/>
                  </a:lnTo>
                  <a:lnTo>
                    <a:pt x="4360" y="2580"/>
                  </a:lnTo>
                  <a:lnTo>
                    <a:pt x="4371" y="2637"/>
                  </a:lnTo>
                  <a:lnTo>
                    <a:pt x="4360" y="2705"/>
                  </a:lnTo>
                  <a:lnTo>
                    <a:pt x="4348" y="2785"/>
                  </a:lnTo>
                  <a:lnTo>
                    <a:pt x="4371" y="2819"/>
                  </a:lnTo>
                  <a:lnTo>
                    <a:pt x="4405" y="2785"/>
                  </a:lnTo>
                  <a:lnTo>
                    <a:pt x="4462" y="2865"/>
                  </a:lnTo>
                  <a:lnTo>
                    <a:pt x="4462" y="2831"/>
                  </a:lnTo>
                  <a:close/>
                  <a:moveTo>
                    <a:pt x="3059" y="2420"/>
                  </a:moveTo>
                  <a:lnTo>
                    <a:pt x="3024" y="2409"/>
                  </a:lnTo>
                  <a:lnTo>
                    <a:pt x="2956" y="2443"/>
                  </a:lnTo>
                  <a:lnTo>
                    <a:pt x="2945" y="2489"/>
                  </a:lnTo>
                  <a:lnTo>
                    <a:pt x="2933" y="2591"/>
                  </a:lnTo>
                  <a:lnTo>
                    <a:pt x="2933" y="2648"/>
                  </a:lnTo>
                  <a:lnTo>
                    <a:pt x="2979" y="2751"/>
                  </a:lnTo>
                  <a:lnTo>
                    <a:pt x="3024" y="2819"/>
                  </a:lnTo>
                  <a:lnTo>
                    <a:pt x="3059" y="2865"/>
                  </a:lnTo>
                  <a:lnTo>
                    <a:pt x="3093" y="2888"/>
                  </a:lnTo>
                  <a:lnTo>
                    <a:pt x="3218" y="2899"/>
                  </a:lnTo>
                  <a:lnTo>
                    <a:pt x="3458" y="2922"/>
                  </a:lnTo>
                  <a:lnTo>
                    <a:pt x="3595" y="2979"/>
                  </a:lnTo>
                  <a:lnTo>
                    <a:pt x="3721" y="3002"/>
                  </a:lnTo>
                  <a:lnTo>
                    <a:pt x="3778" y="2991"/>
                  </a:lnTo>
                  <a:lnTo>
                    <a:pt x="3846" y="2956"/>
                  </a:lnTo>
                  <a:lnTo>
                    <a:pt x="3858" y="2945"/>
                  </a:lnTo>
                  <a:lnTo>
                    <a:pt x="3846" y="2865"/>
                  </a:lnTo>
                  <a:lnTo>
                    <a:pt x="3823" y="2819"/>
                  </a:lnTo>
                  <a:lnTo>
                    <a:pt x="3766" y="2785"/>
                  </a:lnTo>
                  <a:lnTo>
                    <a:pt x="3732" y="2705"/>
                  </a:lnTo>
                  <a:lnTo>
                    <a:pt x="3664" y="2648"/>
                  </a:lnTo>
                  <a:lnTo>
                    <a:pt x="3538" y="2546"/>
                  </a:lnTo>
                  <a:lnTo>
                    <a:pt x="3310" y="2546"/>
                  </a:lnTo>
                  <a:lnTo>
                    <a:pt x="3218" y="2557"/>
                  </a:lnTo>
                  <a:close/>
                  <a:moveTo>
                    <a:pt x="3435" y="2169"/>
                  </a:moveTo>
                  <a:lnTo>
                    <a:pt x="3355" y="2192"/>
                  </a:lnTo>
                  <a:lnTo>
                    <a:pt x="3355" y="2237"/>
                  </a:lnTo>
                  <a:lnTo>
                    <a:pt x="3424" y="2249"/>
                  </a:lnTo>
                  <a:lnTo>
                    <a:pt x="3481" y="2283"/>
                  </a:lnTo>
                  <a:lnTo>
                    <a:pt x="3492" y="2317"/>
                  </a:lnTo>
                  <a:lnTo>
                    <a:pt x="3492" y="2317"/>
                  </a:lnTo>
                  <a:lnTo>
                    <a:pt x="3515" y="2306"/>
                  </a:lnTo>
                  <a:lnTo>
                    <a:pt x="3572" y="2340"/>
                  </a:lnTo>
                  <a:lnTo>
                    <a:pt x="3606" y="2295"/>
                  </a:lnTo>
                  <a:lnTo>
                    <a:pt x="3549" y="2226"/>
                  </a:lnTo>
                  <a:lnTo>
                    <a:pt x="3492" y="2180"/>
                  </a:lnTo>
                  <a:lnTo>
                    <a:pt x="3481" y="2180"/>
                  </a:lnTo>
                  <a:close/>
                  <a:moveTo>
                    <a:pt x="2636" y="2272"/>
                  </a:moveTo>
                  <a:lnTo>
                    <a:pt x="2671" y="2249"/>
                  </a:lnTo>
                  <a:lnTo>
                    <a:pt x="2671" y="2192"/>
                  </a:lnTo>
                  <a:lnTo>
                    <a:pt x="2636" y="2192"/>
                  </a:lnTo>
                  <a:lnTo>
                    <a:pt x="2625" y="2158"/>
                  </a:lnTo>
                  <a:lnTo>
                    <a:pt x="2591" y="2158"/>
                  </a:lnTo>
                  <a:lnTo>
                    <a:pt x="2545" y="2192"/>
                  </a:lnTo>
                  <a:lnTo>
                    <a:pt x="2522" y="2237"/>
                  </a:lnTo>
                  <a:lnTo>
                    <a:pt x="2534" y="2260"/>
                  </a:lnTo>
                  <a:lnTo>
                    <a:pt x="2591" y="2260"/>
                  </a:lnTo>
                  <a:lnTo>
                    <a:pt x="2625" y="2272"/>
                  </a:lnTo>
                  <a:close/>
                  <a:moveTo>
                    <a:pt x="1438" y="1952"/>
                  </a:moveTo>
                  <a:lnTo>
                    <a:pt x="1427" y="1918"/>
                  </a:lnTo>
                  <a:lnTo>
                    <a:pt x="1381" y="1895"/>
                  </a:lnTo>
                  <a:lnTo>
                    <a:pt x="1347" y="1895"/>
                  </a:lnTo>
                  <a:lnTo>
                    <a:pt x="1278" y="1907"/>
                  </a:lnTo>
                  <a:lnTo>
                    <a:pt x="1290" y="1918"/>
                  </a:lnTo>
                  <a:lnTo>
                    <a:pt x="1381" y="1964"/>
                  </a:lnTo>
                  <a:lnTo>
                    <a:pt x="1415" y="1975"/>
                  </a:lnTo>
                  <a:close/>
                  <a:moveTo>
                    <a:pt x="1872" y="2009"/>
                  </a:moveTo>
                  <a:lnTo>
                    <a:pt x="1917" y="1975"/>
                  </a:lnTo>
                  <a:lnTo>
                    <a:pt x="1906" y="1952"/>
                  </a:lnTo>
                  <a:lnTo>
                    <a:pt x="1895" y="1872"/>
                  </a:lnTo>
                  <a:lnTo>
                    <a:pt x="1838" y="1975"/>
                  </a:lnTo>
                  <a:lnTo>
                    <a:pt x="1849" y="2009"/>
                  </a:lnTo>
                  <a:close/>
                  <a:moveTo>
                    <a:pt x="1803" y="1884"/>
                  </a:moveTo>
                  <a:lnTo>
                    <a:pt x="1803" y="1849"/>
                  </a:lnTo>
                  <a:lnTo>
                    <a:pt x="1803" y="1815"/>
                  </a:lnTo>
                  <a:lnTo>
                    <a:pt x="1780" y="1804"/>
                  </a:lnTo>
                  <a:lnTo>
                    <a:pt x="1838" y="1758"/>
                  </a:lnTo>
                  <a:lnTo>
                    <a:pt x="1815" y="1747"/>
                  </a:lnTo>
                  <a:lnTo>
                    <a:pt x="1735" y="1724"/>
                  </a:lnTo>
                  <a:lnTo>
                    <a:pt x="1712" y="1747"/>
                  </a:lnTo>
                  <a:lnTo>
                    <a:pt x="1678" y="1758"/>
                  </a:lnTo>
                  <a:lnTo>
                    <a:pt x="1666" y="1781"/>
                  </a:lnTo>
                  <a:lnTo>
                    <a:pt x="1655" y="1792"/>
                  </a:lnTo>
                  <a:lnTo>
                    <a:pt x="1632" y="1861"/>
                  </a:lnTo>
                  <a:lnTo>
                    <a:pt x="1666" y="1918"/>
                  </a:lnTo>
                  <a:lnTo>
                    <a:pt x="1723" y="1952"/>
                  </a:lnTo>
                  <a:close/>
                  <a:moveTo>
                    <a:pt x="1233" y="1907"/>
                  </a:moveTo>
                  <a:lnTo>
                    <a:pt x="1187" y="1849"/>
                  </a:lnTo>
                  <a:lnTo>
                    <a:pt x="1210" y="1781"/>
                  </a:lnTo>
                  <a:lnTo>
                    <a:pt x="1233" y="1770"/>
                  </a:lnTo>
                  <a:lnTo>
                    <a:pt x="1267" y="1690"/>
                  </a:lnTo>
                  <a:lnTo>
                    <a:pt x="1244" y="1633"/>
                  </a:lnTo>
                  <a:lnTo>
                    <a:pt x="1221" y="1655"/>
                  </a:lnTo>
                  <a:lnTo>
                    <a:pt x="1119" y="1735"/>
                  </a:lnTo>
                  <a:lnTo>
                    <a:pt x="1107" y="1781"/>
                  </a:lnTo>
                  <a:lnTo>
                    <a:pt x="1187" y="1895"/>
                  </a:lnTo>
                  <a:lnTo>
                    <a:pt x="1233" y="1918"/>
                  </a:lnTo>
                  <a:close/>
                  <a:moveTo>
                    <a:pt x="3093" y="1724"/>
                  </a:moveTo>
                  <a:lnTo>
                    <a:pt x="3059" y="1667"/>
                  </a:lnTo>
                  <a:lnTo>
                    <a:pt x="3059" y="1633"/>
                  </a:lnTo>
                  <a:lnTo>
                    <a:pt x="3013" y="1610"/>
                  </a:lnTo>
                  <a:lnTo>
                    <a:pt x="2990" y="1621"/>
                  </a:lnTo>
                  <a:lnTo>
                    <a:pt x="2979" y="1667"/>
                  </a:lnTo>
                  <a:lnTo>
                    <a:pt x="2990" y="1690"/>
                  </a:lnTo>
                  <a:lnTo>
                    <a:pt x="3047" y="1735"/>
                  </a:lnTo>
                  <a:close/>
                  <a:moveTo>
                    <a:pt x="3949" y="1553"/>
                  </a:moveTo>
                  <a:lnTo>
                    <a:pt x="3915" y="1553"/>
                  </a:lnTo>
                  <a:lnTo>
                    <a:pt x="3903" y="1564"/>
                  </a:lnTo>
                  <a:lnTo>
                    <a:pt x="3869" y="1564"/>
                  </a:lnTo>
                  <a:lnTo>
                    <a:pt x="3835" y="1564"/>
                  </a:lnTo>
                  <a:lnTo>
                    <a:pt x="3812" y="1598"/>
                  </a:lnTo>
                  <a:lnTo>
                    <a:pt x="3903" y="1747"/>
                  </a:lnTo>
                  <a:lnTo>
                    <a:pt x="3858" y="1827"/>
                  </a:lnTo>
                  <a:lnTo>
                    <a:pt x="3915" y="2135"/>
                  </a:lnTo>
                  <a:lnTo>
                    <a:pt x="3972" y="2306"/>
                  </a:lnTo>
                  <a:lnTo>
                    <a:pt x="4086" y="2420"/>
                  </a:lnTo>
                  <a:lnTo>
                    <a:pt x="4086" y="2454"/>
                  </a:lnTo>
                  <a:lnTo>
                    <a:pt x="4200" y="2523"/>
                  </a:lnTo>
                  <a:lnTo>
                    <a:pt x="4291" y="2705"/>
                  </a:lnTo>
                  <a:lnTo>
                    <a:pt x="4314" y="2717"/>
                  </a:lnTo>
                  <a:lnTo>
                    <a:pt x="4325" y="2694"/>
                  </a:lnTo>
                  <a:lnTo>
                    <a:pt x="4325" y="2603"/>
                  </a:lnTo>
                  <a:lnTo>
                    <a:pt x="4257" y="2454"/>
                  </a:lnTo>
                  <a:lnTo>
                    <a:pt x="4268" y="2340"/>
                  </a:lnTo>
                  <a:lnTo>
                    <a:pt x="4246" y="2295"/>
                  </a:lnTo>
                  <a:lnTo>
                    <a:pt x="4246" y="2249"/>
                  </a:lnTo>
                  <a:lnTo>
                    <a:pt x="4211" y="2135"/>
                  </a:lnTo>
                  <a:lnTo>
                    <a:pt x="4131" y="2032"/>
                  </a:lnTo>
                  <a:lnTo>
                    <a:pt x="4086" y="2021"/>
                  </a:lnTo>
                  <a:lnTo>
                    <a:pt x="4063" y="1975"/>
                  </a:lnTo>
                  <a:lnTo>
                    <a:pt x="4086" y="1895"/>
                  </a:lnTo>
                  <a:lnTo>
                    <a:pt x="4120" y="1861"/>
                  </a:lnTo>
                  <a:lnTo>
                    <a:pt x="4131" y="1827"/>
                  </a:lnTo>
                  <a:close/>
                  <a:moveTo>
                    <a:pt x="1575" y="1484"/>
                  </a:moveTo>
                  <a:lnTo>
                    <a:pt x="1495" y="1450"/>
                  </a:lnTo>
                  <a:lnTo>
                    <a:pt x="1461" y="1404"/>
                  </a:lnTo>
                  <a:lnTo>
                    <a:pt x="1461" y="1267"/>
                  </a:lnTo>
                  <a:lnTo>
                    <a:pt x="1381" y="1222"/>
                  </a:lnTo>
                  <a:lnTo>
                    <a:pt x="1335" y="1256"/>
                  </a:lnTo>
                  <a:lnTo>
                    <a:pt x="1256" y="1347"/>
                  </a:lnTo>
                  <a:lnTo>
                    <a:pt x="1221" y="1404"/>
                  </a:lnTo>
                  <a:lnTo>
                    <a:pt x="1153" y="1450"/>
                  </a:lnTo>
                  <a:lnTo>
                    <a:pt x="1141" y="1496"/>
                  </a:lnTo>
                  <a:lnTo>
                    <a:pt x="1141" y="1553"/>
                  </a:lnTo>
                  <a:lnTo>
                    <a:pt x="1198" y="1564"/>
                  </a:lnTo>
                  <a:lnTo>
                    <a:pt x="1233" y="1507"/>
                  </a:lnTo>
                  <a:lnTo>
                    <a:pt x="1370" y="1496"/>
                  </a:lnTo>
                  <a:lnTo>
                    <a:pt x="1404" y="1507"/>
                  </a:lnTo>
                  <a:lnTo>
                    <a:pt x="1404" y="1564"/>
                  </a:lnTo>
                  <a:lnTo>
                    <a:pt x="1427" y="1667"/>
                  </a:lnTo>
                  <a:lnTo>
                    <a:pt x="1461" y="1713"/>
                  </a:lnTo>
                  <a:lnTo>
                    <a:pt x="1541" y="1735"/>
                  </a:lnTo>
                  <a:lnTo>
                    <a:pt x="1598" y="1827"/>
                  </a:lnTo>
                  <a:lnTo>
                    <a:pt x="1609" y="1781"/>
                  </a:lnTo>
                  <a:lnTo>
                    <a:pt x="1632" y="1781"/>
                  </a:lnTo>
                  <a:lnTo>
                    <a:pt x="1666" y="1724"/>
                  </a:lnTo>
                  <a:lnTo>
                    <a:pt x="1621" y="1553"/>
                  </a:lnTo>
                  <a:close/>
                  <a:moveTo>
                    <a:pt x="651" y="1427"/>
                  </a:moveTo>
                  <a:lnTo>
                    <a:pt x="662" y="1347"/>
                  </a:lnTo>
                  <a:lnTo>
                    <a:pt x="651" y="1222"/>
                  </a:lnTo>
                  <a:lnTo>
                    <a:pt x="616" y="1233"/>
                  </a:lnTo>
                  <a:lnTo>
                    <a:pt x="616" y="1267"/>
                  </a:lnTo>
                  <a:lnTo>
                    <a:pt x="605" y="1324"/>
                  </a:lnTo>
                  <a:lnTo>
                    <a:pt x="639" y="1439"/>
                  </a:lnTo>
                  <a:close/>
                  <a:moveTo>
                    <a:pt x="1107" y="1370"/>
                  </a:moveTo>
                  <a:lnTo>
                    <a:pt x="1141" y="1336"/>
                  </a:lnTo>
                  <a:lnTo>
                    <a:pt x="1141" y="1279"/>
                  </a:lnTo>
                  <a:lnTo>
                    <a:pt x="1141" y="1210"/>
                  </a:lnTo>
                  <a:lnTo>
                    <a:pt x="1107" y="1153"/>
                  </a:lnTo>
                  <a:lnTo>
                    <a:pt x="1073" y="1119"/>
                  </a:lnTo>
                  <a:lnTo>
                    <a:pt x="1004" y="1142"/>
                  </a:lnTo>
                  <a:lnTo>
                    <a:pt x="947" y="1210"/>
                  </a:lnTo>
                  <a:lnTo>
                    <a:pt x="947" y="1279"/>
                  </a:lnTo>
                  <a:lnTo>
                    <a:pt x="1004" y="1370"/>
                  </a:lnTo>
                  <a:lnTo>
                    <a:pt x="1096" y="1370"/>
                  </a:lnTo>
                  <a:close/>
                  <a:moveTo>
                    <a:pt x="742" y="1199"/>
                  </a:moveTo>
                  <a:lnTo>
                    <a:pt x="765" y="1153"/>
                  </a:lnTo>
                  <a:lnTo>
                    <a:pt x="833" y="1051"/>
                  </a:lnTo>
                  <a:lnTo>
                    <a:pt x="856" y="1005"/>
                  </a:lnTo>
                  <a:lnTo>
                    <a:pt x="776" y="982"/>
                  </a:lnTo>
                  <a:lnTo>
                    <a:pt x="719" y="914"/>
                  </a:lnTo>
                  <a:lnTo>
                    <a:pt x="662" y="879"/>
                  </a:lnTo>
                  <a:lnTo>
                    <a:pt x="616" y="936"/>
                  </a:lnTo>
                  <a:lnTo>
                    <a:pt x="616" y="994"/>
                  </a:lnTo>
                  <a:lnTo>
                    <a:pt x="696" y="1073"/>
                  </a:lnTo>
                  <a:lnTo>
                    <a:pt x="674" y="1130"/>
                  </a:lnTo>
                  <a:lnTo>
                    <a:pt x="708" y="1153"/>
                  </a:lnTo>
                  <a:lnTo>
                    <a:pt x="719" y="1210"/>
                  </a:lnTo>
                  <a:close/>
                  <a:moveTo>
                    <a:pt x="3230" y="1747"/>
                  </a:moveTo>
                  <a:lnTo>
                    <a:pt x="3218" y="1678"/>
                  </a:lnTo>
                  <a:lnTo>
                    <a:pt x="3173" y="1621"/>
                  </a:lnTo>
                  <a:lnTo>
                    <a:pt x="3230" y="1553"/>
                  </a:lnTo>
                  <a:lnTo>
                    <a:pt x="2922" y="1279"/>
                  </a:lnTo>
                  <a:lnTo>
                    <a:pt x="2876" y="1256"/>
                  </a:lnTo>
                  <a:lnTo>
                    <a:pt x="2819" y="1233"/>
                  </a:lnTo>
                  <a:lnTo>
                    <a:pt x="2751" y="1176"/>
                  </a:lnTo>
                  <a:lnTo>
                    <a:pt x="2682" y="1165"/>
                  </a:lnTo>
                  <a:lnTo>
                    <a:pt x="2602" y="1108"/>
                  </a:lnTo>
                  <a:lnTo>
                    <a:pt x="2579" y="1062"/>
                  </a:lnTo>
                  <a:lnTo>
                    <a:pt x="2488" y="1005"/>
                  </a:lnTo>
                  <a:lnTo>
                    <a:pt x="2408" y="891"/>
                  </a:lnTo>
                  <a:lnTo>
                    <a:pt x="2191" y="857"/>
                  </a:lnTo>
                  <a:lnTo>
                    <a:pt x="2203" y="879"/>
                  </a:lnTo>
                  <a:lnTo>
                    <a:pt x="2260" y="936"/>
                  </a:lnTo>
                  <a:lnTo>
                    <a:pt x="2283" y="1039"/>
                  </a:lnTo>
                  <a:lnTo>
                    <a:pt x="2351" y="1096"/>
                  </a:lnTo>
                  <a:lnTo>
                    <a:pt x="2420" y="1176"/>
                  </a:lnTo>
                  <a:lnTo>
                    <a:pt x="2454" y="1199"/>
                  </a:lnTo>
                  <a:lnTo>
                    <a:pt x="2477" y="1222"/>
                  </a:lnTo>
                  <a:lnTo>
                    <a:pt x="2534" y="1290"/>
                  </a:lnTo>
                  <a:lnTo>
                    <a:pt x="2648" y="1347"/>
                  </a:lnTo>
                  <a:lnTo>
                    <a:pt x="2762" y="1439"/>
                  </a:lnTo>
                  <a:lnTo>
                    <a:pt x="2808" y="1450"/>
                  </a:lnTo>
                  <a:lnTo>
                    <a:pt x="2853" y="1496"/>
                  </a:lnTo>
                  <a:lnTo>
                    <a:pt x="3059" y="1598"/>
                  </a:lnTo>
                  <a:lnTo>
                    <a:pt x="3139" y="1690"/>
                  </a:lnTo>
                  <a:lnTo>
                    <a:pt x="3230" y="1770"/>
                  </a:lnTo>
                  <a:close/>
                  <a:moveTo>
                    <a:pt x="126" y="434"/>
                  </a:moveTo>
                  <a:lnTo>
                    <a:pt x="149" y="400"/>
                  </a:lnTo>
                  <a:lnTo>
                    <a:pt x="57" y="320"/>
                  </a:lnTo>
                  <a:lnTo>
                    <a:pt x="23" y="366"/>
                  </a:lnTo>
                  <a:lnTo>
                    <a:pt x="0" y="434"/>
                  </a:lnTo>
                  <a:lnTo>
                    <a:pt x="57" y="469"/>
                  </a:lnTo>
                  <a:close/>
                  <a:moveTo>
                    <a:pt x="1427" y="651"/>
                  </a:moveTo>
                  <a:lnTo>
                    <a:pt x="1404" y="640"/>
                  </a:lnTo>
                  <a:lnTo>
                    <a:pt x="1370" y="640"/>
                  </a:lnTo>
                  <a:lnTo>
                    <a:pt x="1313" y="606"/>
                  </a:lnTo>
                  <a:lnTo>
                    <a:pt x="1210" y="491"/>
                  </a:lnTo>
                  <a:lnTo>
                    <a:pt x="1176" y="457"/>
                  </a:lnTo>
                  <a:lnTo>
                    <a:pt x="1153" y="309"/>
                  </a:lnTo>
                  <a:lnTo>
                    <a:pt x="1096" y="252"/>
                  </a:lnTo>
                  <a:lnTo>
                    <a:pt x="890" y="138"/>
                  </a:lnTo>
                  <a:lnTo>
                    <a:pt x="776" y="23"/>
                  </a:lnTo>
                  <a:lnTo>
                    <a:pt x="674" y="1"/>
                  </a:lnTo>
                  <a:lnTo>
                    <a:pt x="651" y="23"/>
                  </a:lnTo>
                  <a:lnTo>
                    <a:pt x="651" y="92"/>
                  </a:lnTo>
                  <a:lnTo>
                    <a:pt x="674" y="138"/>
                  </a:lnTo>
                  <a:lnTo>
                    <a:pt x="822" y="263"/>
                  </a:lnTo>
                  <a:lnTo>
                    <a:pt x="982" y="514"/>
                  </a:lnTo>
                  <a:lnTo>
                    <a:pt x="1119" y="651"/>
                  </a:lnTo>
                  <a:lnTo>
                    <a:pt x="1233" y="663"/>
                  </a:lnTo>
                  <a:lnTo>
                    <a:pt x="1290" y="663"/>
                  </a:lnTo>
                  <a:lnTo>
                    <a:pt x="1290" y="685"/>
                  </a:lnTo>
                  <a:lnTo>
                    <a:pt x="1301" y="708"/>
                  </a:lnTo>
                  <a:lnTo>
                    <a:pt x="1381" y="742"/>
                  </a:lnTo>
                  <a:lnTo>
                    <a:pt x="1450" y="68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7" name="Google Shape;3387;p38"/>
            <p:cNvSpPr/>
            <p:nvPr/>
          </p:nvSpPr>
          <p:spPr>
            <a:xfrm>
              <a:off x="3851225" y="3073600"/>
              <a:ext cx="19700" cy="37675"/>
            </a:xfrm>
            <a:custGeom>
              <a:avLst/>
              <a:gdLst/>
              <a:ahLst/>
              <a:cxnLst/>
              <a:rect l="l" t="t" r="r" b="b"/>
              <a:pathLst>
                <a:path w="788" h="1507" extrusionOk="0">
                  <a:moveTo>
                    <a:pt x="137" y="1438"/>
                  </a:moveTo>
                  <a:lnTo>
                    <a:pt x="217" y="1324"/>
                  </a:lnTo>
                  <a:lnTo>
                    <a:pt x="217" y="1244"/>
                  </a:lnTo>
                  <a:lnTo>
                    <a:pt x="171" y="1176"/>
                  </a:lnTo>
                  <a:lnTo>
                    <a:pt x="114" y="1176"/>
                  </a:lnTo>
                  <a:lnTo>
                    <a:pt x="46" y="1233"/>
                  </a:lnTo>
                  <a:lnTo>
                    <a:pt x="0" y="1290"/>
                  </a:lnTo>
                  <a:lnTo>
                    <a:pt x="0" y="1335"/>
                  </a:lnTo>
                  <a:lnTo>
                    <a:pt x="11" y="1438"/>
                  </a:lnTo>
                  <a:lnTo>
                    <a:pt x="23" y="1472"/>
                  </a:lnTo>
                  <a:lnTo>
                    <a:pt x="69" y="1507"/>
                  </a:lnTo>
                  <a:close/>
                  <a:moveTo>
                    <a:pt x="753" y="114"/>
                  </a:moveTo>
                  <a:lnTo>
                    <a:pt x="788" y="57"/>
                  </a:lnTo>
                  <a:lnTo>
                    <a:pt x="788" y="34"/>
                  </a:lnTo>
                  <a:lnTo>
                    <a:pt x="765" y="23"/>
                  </a:lnTo>
                  <a:lnTo>
                    <a:pt x="753" y="0"/>
                  </a:lnTo>
                  <a:lnTo>
                    <a:pt x="730" y="23"/>
                  </a:lnTo>
                  <a:lnTo>
                    <a:pt x="685" y="92"/>
                  </a:lnTo>
                  <a:lnTo>
                    <a:pt x="696" y="114"/>
                  </a:lnTo>
                  <a:lnTo>
                    <a:pt x="730" y="14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8" name="Google Shape;3388;p38"/>
            <p:cNvSpPr/>
            <p:nvPr/>
          </p:nvSpPr>
          <p:spPr>
            <a:xfrm>
              <a:off x="2474625" y="2702125"/>
              <a:ext cx="2025" cy="1175"/>
            </a:xfrm>
            <a:custGeom>
              <a:avLst/>
              <a:gdLst/>
              <a:ahLst/>
              <a:cxnLst/>
              <a:rect l="l" t="t" r="r" b="b"/>
              <a:pathLst>
                <a:path w="81" h="47" extrusionOk="0">
                  <a:moveTo>
                    <a:pt x="0" y="1"/>
                  </a:moveTo>
                  <a:lnTo>
                    <a:pt x="0" y="1"/>
                  </a:lnTo>
                  <a:lnTo>
                    <a:pt x="23" y="35"/>
                  </a:lnTo>
                  <a:lnTo>
                    <a:pt x="69" y="46"/>
                  </a:lnTo>
                  <a:lnTo>
                    <a:pt x="80" y="35"/>
                  </a:lnTo>
                  <a:lnTo>
                    <a:pt x="8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9" name="Google Shape;3389;p38"/>
            <p:cNvSpPr/>
            <p:nvPr/>
          </p:nvSpPr>
          <p:spPr>
            <a:xfrm>
              <a:off x="4830100" y="3215675"/>
              <a:ext cx="3150" cy="5150"/>
            </a:xfrm>
            <a:custGeom>
              <a:avLst/>
              <a:gdLst/>
              <a:ahLst/>
              <a:cxnLst/>
              <a:rect l="l" t="t" r="r" b="b"/>
              <a:pathLst>
                <a:path w="126" h="206" extrusionOk="0">
                  <a:moveTo>
                    <a:pt x="126" y="115"/>
                  </a:moveTo>
                  <a:lnTo>
                    <a:pt x="57" y="0"/>
                  </a:lnTo>
                  <a:lnTo>
                    <a:pt x="0" y="46"/>
                  </a:lnTo>
                  <a:lnTo>
                    <a:pt x="35" y="80"/>
                  </a:lnTo>
                  <a:lnTo>
                    <a:pt x="69" y="115"/>
                  </a:lnTo>
                  <a:lnTo>
                    <a:pt x="80" y="172"/>
                  </a:lnTo>
                  <a:lnTo>
                    <a:pt x="126" y="20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0" name="Google Shape;3390;p38"/>
            <p:cNvSpPr/>
            <p:nvPr/>
          </p:nvSpPr>
          <p:spPr>
            <a:xfrm>
              <a:off x="2301725" y="2613975"/>
              <a:ext cx="13725" cy="4875"/>
            </a:xfrm>
            <a:custGeom>
              <a:avLst/>
              <a:gdLst/>
              <a:ahLst/>
              <a:cxnLst/>
              <a:rect l="l" t="t" r="r" b="b"/>
              <a:pathLst>
                <a:path w="549" h="195" extrusionOk="0">
                  <a:moveTo>
                    <a:pt x="12" y="92"/>
                  </a:moveTo>
                  <a:lnTo>
                    <a:pt x="0" y="149"/>
                  </a:lnTo>
                  <a:lnTo>
                    <a:pt x="0" y="171"/>
                  </a:lnTo>
                  <a:lnTo>
                    <a:pt x="23" y="194"/>
                  </a:lnTo>
                  <a:lnTo>
                    <a:pt x="115" y="171"/>
                  </a:lnTo>
                  <a:lnTo>
                    <a:pt x="126" y="160"/>
                  </a:lnTo>
                  <a:lnTo>
                    <a:pt x="149" y="149"/>
                  </a:lnTo>
                  <a:lnTo>
                    <a:pt x="149" y="126"/>
                  </a:lnTo>
                  <a:lnTo>
                    <a:pt x="92" y="149"/>
                  </a:lnTo>
                  <a:close/>
                  <a:moveTo>
                    <a:pt x="525" y="171"/>
                  </a:moveTo>
                  <a:lnTo>
                    <a:pt x="548" y="149"/>
                  </a:lnTo>
                  <a:lnTo>
                    <a:pt x="525" y="114"/>
                  </a:lnTo>
                  <a:lnTo>
                    <a:pt x="423" y="92"/>
                  </a:lnTo>
                  <a:lnTo>
                    <a:pt x="400" y="103"/>
                  </a:lnTo>
                  <a:lnTo>
                    <a:pt x="400" y="149"/>
                  </a:lnTo>
                  <a:lnTo>
                    <a:pt x="480" y="149"/>
                  </a:lnTo>
                  <a:lnTo>
                    <a:pt x="525" y="194"/>
                  </a:lnTo>
                  <a:close/>
                  <a:moveTo>
                    <a:pt x="366" y="103"/>
                  </a:moveTo>
                  <a:lnTo>
                    <a:pt x="354" y="92"/>
                  </a:lnTo>
                  <a:lnTo>
                    <a:pt x="343" y="0"/>
                  </a:lnTo>
                  <a:lnTo>
                    <a:pt x="263" y="0"/>
                  </a:lnTo>
                  <a:lnTo>
                    <a:pt x="263" y="34"/>
                  </a:lnTo>
                  <a:lnTo>
                    <a:pt x="286" y="57"/>
                  </a:lnTo>
                  <a:lnTo>
                    <a:pt x="297" y="57"/>
                  </a:lnTo>
                  <a:lnTo>
                    <a:pt x="309" y="92"/>
                  </a:lnTo>
                  <a:lnTo>
                    <a:pt x="354" y="11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1" name="Google Shape;3391;p38"/>
            <p:cNvSpPr/>
            <p:nvPr/>
          </p:nvSpPr>
          <p:spPr>
            <a:xfrm>
              <a:off x="275475" y="3533500"/>
              <a:ext cx="13725" cy="65375"/>
            </a:xfrm>
            <a:custGeom>
              <a:avLst/>
              <a:gdLst/>
              <a:ahLst/>
              <a:cxnLst/>
              <a:rect l="l" t="t" r="r" b="b"/>
              <a:pathLst>
                <a:path w="549" h="2615" extrusionOk="0">
                  <a:moveTo>
                    <a:pt x="400" y="2477"/>
                  </a:moveTo>
                  <a:lnTo>
                    <a:pt x="400" y="2477"/>
                  </a:lnTo>
                  <a:lnTo>
                    <a:pt x="378" y="2523"/>
                  </a:lnTo>
                  <a:lnTo>
                    <a:pt x="378" y="2557"/>
                  </a:lnTo>
                  <a:lnTo>
                    <a:pt x="435" y="2614"/>
                  </a:lnTo>
                  <a:close/>
                  <a:moveTo>
                    <a:pt x="172" y="2352"/>
                  </a:moveTo>
                  <a:lnTo>
                    <a:pt x="149" y="2352"/>
                  </a:lnTo>
                  <a:lnTo>
                    <a:pt x="172" y="2340"/>
                  </a:lnTo>
                  <a:lnTo>
                    <a:pt x="115" y="2306"/>
                  </a:lnTo>
                  <a:lnTo>
                    <a:pt x="58" y="2306"/>
                  </a:lnTo>
                  <a:lnTo>
                    <a:pt x="35" y="2294"/>
                  </a:lnTo>
                  <a:lnTo>
                    <a:pt x="35" y="2272"/>
                  </a:lnTo>
                  <a:lnTo>
                    <a:pt x="1" y="2306"/>
                  </a:lnTo>
                  <a:lnTo>
                    <a:pt x="35" y="2352"/>
                  </a:lnTo>
                  <a:lnTo>
                    <a:pt x="161" y="2409"/>
                  </a:lnTo>
                  <a:lnTo>
                    <a:pt x="206" y="2431"/>
                  </a:lnTo>
                  <a:lnTo>
                    <a:pt x="229" y="2352"/>
                  </a:lnTo>
                  <a:lnTo>
                    <a:pt x="229" y="2317"/>
                  </a:lnTo>
                  <a:lnTo>
                    <a:pt x="195" y="2340"/>
                  </a:lnTo>
                  <a:lnTo>
                    <a:pt x="195" y="2352"/>
                  </a:lnTo>
                  <a:close/>
                  <a:moveTo>
                    <a:pt x="537" y="69"/>
                  </a:moveTo>
                  <a:lnTo>
                    <a:pt x="549" y="46"/>
                  </a:lnTo>
                  <a:lnTo>
                    <a:pt x="549" y="12"/>
                  </a:lnTo>
                  <a:lnTo>
                    <a:pt x="503" y="1"/>
                  </a:lnTo>
                  <a:lnTo>
                    <a:pt x="492" y="1"/>
                  </a:lnTo>
                  <a:lnTo>
                    <a:pt x="446" y="69"/>
                  </a:lnTo>
                  <a:lnTo>
                    <a:pt x="457" y="81"/>
                  </a:lnTo>
                  <a:lnTo>
                    <a:pt x="503" y="115"/>
                  </a:lnTo>
                  <a:lnTo>
                    <a:pt x="515" y="1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2" name="Google Shape;3392;p38"/>
            <p:cNvSpPr/>
            <p:nvPr/>
          </p:nvSpPr>
          <p:spPr>
            <a:xfrm>
              <a:off x="2486325" y="2855050"/>
              <a:ext cx="28825" cy="28550"/>
            </a:xfrm>
            <a:custGeom>
              <a:avLst/>
              <a:gdLst/>
              <a:ahLst/>
              <a:cxnLst/>
              <a:rect l="l" t="t" r="r" b="b"/>
              <a:pathLst>
                <a:path w="1153" h="1142" extrusionOk="0">
                  <a:moveTo>
                    <a:pt x="719" y="1085"/>
                  </a:moveTo>
                  <a:lnTo>
                    <a:pt x="730" y="1062"/>
                  </a:lnTo>
                  <a:lnTo>
                    <a:pt x="730" y="971"/>
                  </a:lnTo>
                  <a:lnTo>
                    <a:pt x="753" y="913"/>
                  </a:lnTo>
                  <a:lnTo>
                    <a:pt x="730" y="856"/>
                  </a:lnTo>
                  <a:lnTo>
                    <a:pt x="719" y="777"/>
                  </a:lnTo>
                  <a:lnTo>
                    <a:pt x="730" y="708"/>
                  </a:lnTo>
                  <a:lnTo>
                    <a:pt x="730" y="605"/>
                  </a:lnTo>
                  <a:lnTo>
                    <a:pt x="753" y="560"/>
                  </a:lnTo>
                  <a:lnTo>
                    <a:pt x="833" y="446"/>
                  </a:lnTo>
                  <a:lnTo>
                    <a:pt x="696" y="446"/>
                  </a:lnTo>
                  <a:lnTo>
                    <a:pt x="616" y="480"/>
                  </a:lnTo>
                  <a:lnTo>
                    <a:pt x="457" y="491"/>
                  </a:lnTo>
                  <a:lnTo>
                    <a:pt x="388" y="514"/>
                  </a:lnTo>
                  <a:lnTo>
                    <a:pt x="285" y="537"/>
                  </a:lnTo>
                  <a:lnTo>
                    <a:pt x="228" y="560"/>
                  </a:lnTo>
                  <a:lnTo>
                    <a:pt x="240" y="571"/>
                  </a:lnTo>
                  <a:lnTo>
                    <a:pt x="320" y="605"/>
                  </a:lnTo>
                  <a:lnTo>
                    <a:pt x="342" y="628"/>
                  </a:lnTo>
                  <a:lnTo>
                    <a:pt x="354" y="662"/>
                  </a:lnTo>
                  <a:lnTo>
                    <a:pt x="377" y="719"/>
                  </a:lnTo>
                  <a:lnTo>
                    <a:pt x="331" y="959"/>
                  </a:lnTo>
                  <a:lnTo>
                    <a:pt x="320" y="971"/>
                  </a:lnTo>
                  <a:lnTo>
                    <a:pt x="228" y="993"/>
                  </a:lnTo>
                  <a:lnTo>
                    <a:pt x="206" y="1028"/>
                  </a:lnTo>
                  <a:lnTo>
                    <a:pt x="0" y="1142"/>
                  </a:lnTo>
                  <a:lnTo>
                    <a:pt x="114" y="1130"/>
                  </a:lnTo>
                  <a:lnTo>
                    <a:pt x="240" y="1142"/>
                  </a:lnTo>
                  <a:lnTo>
                    <a:pt x="582" y="1130"/>
                  </a:lnTo>
                  <a:close/>
                  <a:moveTo>
                    <a:pt x="970" y="137"/>
                  </a:moveTo>
                  <a:lnTo>
                    <a:pt x="1141" y="58"/>
                  </a:lnTo>
                  <a:lnTo>
                    <a:pt x="1153" y="1"/>
                  </a:lnTo>
                  <a:lnTo>
                    <a:pt x="1130" y="1"/>
                  </a:lnTo>
                  <a:lnTo>
                    <a:pt x="1016" y="46"/>
                  </a:lnTo>
                  <a:lnTo>
                    <a:pt x="925" y="115"/>
                  </a:lnTo>
                  <a:lnTo>
                    <a:pt x="925" y="14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3" name="Google Shape;3393;p38"/>
            <p:cNvSpPr/>
            <p:nvPr/>
          </p:nvSpPr>
          <p:spPr>
            <a:xfrm>
              <a:off x="2500575" y="2809125"/>
              <a:ext cx="5450" cy="15125"/>
            </a:xfrm>
            <a:custGeom>
              <a:avLst/>
              <a:gdLst/>
              <a:ahLst/>
              <a:cxnLst/>
              <a:rect l="l" t="t" r="r" b="b"/>
              <a:pathLst>
                <a:path w="218" h="605" extrusionOk="0">
                  <a:moveTo>
                    <a:pt x="12" y="605"/>
                  </a:moveTo>
                  <a:lnTo>
                    <a:pt x="12" y="605"/>
                  </a:lnTo>
                  <a:lnTo>
                    <a:pt x="12" y="582"/>
                  </a:lnTo>
                  <a:lnTo>
                    <a:pt x="35" y="582"/>
                  </a:lnTo>
                  <a:lnTo>
                    <a:pt x="35" y="571"/>
                  </a:lnTo>
                  <a:lnTo>
                    <a:pt x="35" y="571"/>
                  </a:lnTo>
                  <a:lnTo>
                    <a:pt x="35" y="559"/>
                  </a:lnTo>
                  <a:lnTo>
                    <a:pt x="12" y="559"/>
                  </a:lnTo>
                  <a:lnTo>
                    <a:pt x="12" y="571"/>
                  </a:lnTo>
                  <a:lnTo>
                    <a:pt x="12" y="571"/>
                  </a:lnTo>
                  <a:lnTo>
                    <a:pt x="12" y="582"/>
                  </a:lnTo>
                  <a:lnTo>
                    <a:pt x="1" y="582"/>
                  </a:lnTo>
                  <a:lnTo>
                    <a:pt x="1" y="605"/>
                  </a:lnTo>
                  <a:lnTo>
                    <a:pt x="1" y="605"/>
                  </a:lnTo>
                  <a:lnTo>
                    <a:pt x="1" y="605"/>
                  </a:lnTo>
                  <a:close/>
                  <a:moveTo>
                    <a:pt x="115" y="331"/>
                  </a:moveTo>
                  <a:lnTo>
                    <a:pt x="126" y="297"/>
                  </a:lnTo>
                  <a:lnTo>
                    <a:pt x="149" y="285"/>
                  </a:lnTo>
                  <a:lnTo>
                    <a:pt x="149" y="285"/>
                  </a:lnTo>
                  <a:lnTo>
                    <a:pt x="149" y="285"/>
                  </a:lnTo>
                  <a:lnTo>
                    <a:pt x="126" y="274"/>
                  </a:lnTo>
                  <a:lnTo>
                    <a:pt x="126" y="274"/>
                  </a:lnTo>
                  <a:lnTo>
                    <a:pt x="126" y="285"/>
                  </a:lnTo>
                  <a:lnTo>
                    <a:pt x="103" y="297"/>
                  </a:lnTo>
                  <a:lnTo>
                    <a:pt x="103" y="297"/>
                  </a:lnTo>
                  <a:lnTo>
                    <a:pt x="103" y="320"/>
                  </a:lnTo>
                  <a:lnTo>
                    <a:pt x="103" y="320"/>
                  </a:lnTo>
                  <a:lnTo>
                    <a:pt x="103" y="331"/>
                  </a:lnTo>
                  <a:lnTo>
                    <a:pt x="92" y="331"/>
                  </a:lnTo>
                  <a:lnTo>
                    <a:pt x="69" y="331"/>
                  </a:lnTo>
                  <a:lnTo>
                    <a:pt x="69" y="331"/>
                  </a:lnTo>
                  <a:lnTo>
                    <a:pt x="92" y="331"/>
                  </a:lnTo>
                  <a:lnTo>
                    <a:pt x="92" y="331"/>
                  </a:lnTo>
                  <a:lnTo>
                    <a:pt x="103" y="343"/>
                  </a:lnTo>
                  <a:lnTo>
                    <a:pt x="103" y="343"/>
                  </a:lnTo>
                  <a:lnTo>
                    <a:pt x="103" y="343"/>
                  </a:lnTo>
                  <a:lnTo>
                    <a:pt x="103" y="343"/>
                  </a:lnTo>
                  <a:close/>
                  <a:moveTo>
                    <a:pt x="160" y="171"/>
                  </a:moveTo>
                  <a:lnTo>
                    <a:pt x="195" y="148"/>
                  </a:lnTo>
                  <a:lnTo>
                    <a:pt x="218" y="57"/>
                  </a:lnTo>
                  <a:lnTo>
                    <a:pt x="195" y="0"/>
                  </a:lnTo>
                  <a:lnTo>
                    <a:pt x="172" y="0"/>
                  </a:lnTo>
                  <a:lnTo>
                    <a:pt x="126" y="12"/>
                  </a:lnTo>
                  <a:lnTo>
                    <a:pt x="103" y="57"/>
                  </a:lnTo>
                  <a:lnTo>
                    <a:pt x="81" y="126"/>
                  </a:lnTo>
                  <a:lnTo>
                    <a:pt x="138" y="18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4" name="Google Shape;3394;p38"/>
            <p:cNvSpPr/>
            <p:nvPr/>
          </p:nvSpPr>
          <p:spPr>
            <a:xfrm>
              <a:off x="2444375" y="2686725"/>
              <a:ext cx="8875" cy="8000"/>
            </a:xfrm>
            <a:custGeom>
              <a:avLst/>
              <a:gdLst/>
              <a:ahLst/>
              <a:cxnLst/>
              <a:rect l="l" t="t" r="r" b="b"/>
              <a:pathLst>
                <a:path w="355" h="320" extrusionOk="0">
                  <a:moveTo>
                    <a:pt x="80" y="320"/>
                  </a:moveTo>
                  <a:lnTo>
                    <a:pt x="126" y="286"/>
                  </a:lnTo>
                  <a:lnTo>
                    <a:pt x="92" y="274"/>
                  </a:lnTo>
                  <a:lnTo>
                    <a:pt x="35" y="274"/>
                  </a:lnTo>
                  <a:lnTo>
                    <a:pt x="1" y="308"/>
                  </a:lnTo>
                  <a:lnTo>
                    <a:pt x="12" y="320"/>
                  </a:lnTo>
                  <a:close/>
                  <a:moveTo>
                    <a:pt x="240" y="263"/>
                  </a:moveTo>
                  <a:lnTo>
                    <a:pt x="297" y="206"/>
                  </a:lnTo>
                  <a:lnTo>
                    <a:pt x="229" y="217"/>
                  </a:lnTo>
                  <a:lnTo>
                    <a:pt x="195" y="251"/>
                  </a:lnTo>
                  <a:lnTo>
                    <a:pt x="206" y="263"/>
                  </a:lnTo>
                  <a:lnTo>
                    <a:pt x="229" y="263"/>
                  </a:lnTo>
                  <a:close/>
                  <a:moveTo>
                    <a:pt x="354" y="0"/>
                  </a:moveTo>
                  <a:lnTo>
                    <a:pt x="320" y="0"/>
                  </a:lnTo>
                  <a:lnTo>
                    <a:pt x="252" y="0"/>
                  </a:lnTo>
                  <a:lnTo>
                    <a:pt x="252" y="0"/>
                  </a:lnTo>
                  <a:lnTo>
                    <a:pt x="263" y="23"/>
                  </a:lnTo>
                  <a:lnTo>
                    <a:pt x="309" y="23"/>
                  </a:lnTo>
                  <a:lnTo>
                    <a:pt x="354" y="35"/>
                  </a:lnTo>
                  <a:lnTo>
                    <a:pt x="354" y="3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5" name="Google Shape;3395;p38"/>
            <p:cNvSpPr/>
            <p:nvPr/>
          </p:nvSpPr>
          <p:spPr>
            <a:xfrm>
              <a:off x="2437825" y="2695000"/>
              <a:ext cx="7425" cy="15425"/>
            </a:xfrm>
            <a:custGeom>
              <a:avLst/>
              <a:gdLst/>
              <a:ahLst/>
              <a:cxnLst/>
              <a:rect l="l" t="t" r="r" b="b"/>
              <a:pathLst>
                <a:path w="297" h="617" extrusionOk="0">
                  <a:moveTo>
                    <a:pt x="160" y="525"/>
                  </a:moveTo>
                  <a:lnTo>
                    <a:pt x="57" y="559"/>
                  </a:lnTo>
                  <a:lnTo>
                    <a:pt x="46" y="617"/>
                  </a:lnTo>
                  <a:lnTo>
                    <a:pt x="194" y="617"/>
                  </a:lnTo>
                  <a:lnTo>
                    <a:pt x="297" y="571"/>
                  </a:lnTo>
                  <a:lnTo>
                    <a:pt x="217" y="571"/>
                  </a:lnTo>
                  <a:close/>
                  <a:moveTo>
                    <a:pt x="285" y="35"/>
                  </a:moveTo>
                  <a:lnTo>
                    <a:pt x="217" y="12"/>
                  </a:lnTo>
                  <a:lnTo>
                    <a:pt x="183" y="46"/>
                  </a:lnTo>
                  <a:lnTo>
                    <a:pt x="183" y="46"/>
                  </a:lnTo>
                  <a:lnTo>
                    <a:pt x="228" y="57"/>
                  </a:lnTo>
                  <a:close/>
                  <a:moveTo>
                    <a:pt x="126" y="46"/>
                  </a:moveTo>
                  <a:lnTo>
                    <a:pt x="103" y="12"/>
                  </a:lnTo>
                  <a:lnTo>
                    <a:pt x="57" y="0"/>
                  </a:lnTo>
                  <a:lnTo>
                    <a:pt x="0" y="12"/>
                  </a:lnTo>
                  <a:lnTo>
                    <a:pt x="69" y="5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6" name="Google Shape;3396;p38"/>
            <p:cNvSpPr/>
            <p:nvPr/>
          </p:nvSpPr>
          <p:spPr>
            <a:xfrm>
              <a:off x="4331675" y="2302700"/>
              <a:ext cx="40825" cy="24850"/>
            </a:xfrm>
            <a:custGeom>
              <a:avLst/>
              <a:gdLst/>
              <a:ahLst/>
              <a:cxnLst/>
              <a:rect l="l" t="t" r="r" b="b"/>
              <a:pathLst>
                <a:path w="1633" h="994" extrusionOk="0">
                  <a:moveTo>
                    <a:pt x="297" y="457"/>
                  </a:moveTo>
                  <a:lnTo>
                    <a:pt x="251" y="446"/>
                  </a:lnTo>
                  <a:lnTo>
                    <a:pt x="183" y="468"/>
                  </a:lnTo>
                  <a:lnTo>
                    <a:pt x="126" y="525"/>
                  </a:lnTo>
                  <a:lnTo>
                    <a:pt x="69" y="571"/>
                  </a:lnTo>
                  <a:lnTo>
                    <a:pt x="0" y="525"/>
                  </a:lnTo>
                  <a:lnTo>
                    <a:pt x="23" y="651"/>
                  </a:lnTo>
                  <a:lnTo>
                    <a:pt x="103" y="811"/>
                  </a:lnTo>
                  <a:lnTo>
                    <a:pt x="137" y="856"/>
                  </a:lnTo>
                  <a:lnTo>
                    <a:pt x="183" y="879"/>
                  </a:lnTo>
                  <a:lnTo>
                    <a:pt x="331" y="925"/>
                  </a:lnTo>
                  <a:lnTo>
                    <a:pt x="377" y="925"/>
                  </a:lnTo>
                  <a:lnTo>
                    <a:pt x="468" y="925"/>
                  </a:lnTo>
                  <a:lnTo>
                    <a:pt x="491" y="936"/>
                  </a:lnTo>
                  <a:lnTo>
                    <a:pt x="525" y="993"/>
                  </a:lnTo>
                  <a:lnTo>
                    <a:pt x="582" y="993"/>
                  </a:lnTo>
                  <a:lnTo>
                    <a:pt x="582" y="982"/>
                  </a:lnTo>
                  <a:lnTo>
                    <a:pt x="582" y="936"/>
                  </a:lnTo>
                  <a:lnTo>
                    <a:pt x="605" y="914"/>
                  </a:lnTo>
                  <a:lnTo>
                    <a:pt x="651" y="879"/>
                  </a:lnTo>
                  <a:lnTo>
                    <a:pt x="696" y="879"/>
                  </a:lnTo>
                  <a:lnTo>
                    <a:pt x="776" y="868"/>
                  </a:lnTo>
                  <a:lnTo>
                    <a:pt x="868" y="845"/>
                  </a:lnTo>
                  <a:lnTo>
                    <a:pt x="936" y="788"/>
                  </a:lnTo>
                  <a:lnTo>
                    <a:pt x="1062" y="640"/>
                  </a:lnTo>
                  <a:lnTo>
                    <a:pt x="1107" y="640"/>
                  </a:lnTo>
                  <a:lnTo>
                    <a:pt x="1153" y="640"/>
                  </a:lnTo>
                  <a:lnTo>
                    <a:pt x="1233" y="640"/>
                  </a:lnTo>
                  <a:lnTo>
                    <a:pt x="1324" y="628"/>
                  </a:lnTo>
                  <a:lnTo>
                    <a:pt x="1290" y="571"/>
                  </a:lnTo>
                  <a:lnTo>
                    <a:pt x="1278" y="560"/>
                  </a:lnTo>
                  <a:lnTo>
                    <a:pt x="1221" y="480"/>
                  </a:lnTo>
                  <a:lnTo>
                    <a:pt x="1187" y="423"/>
                  </a:lnTo>
                  <a:lnTo>
                    <a:pt x="1210" y="343"/>
                  </a:lnTo>
                  <a:lnTo>
                    <a:pt x="1564" y="69"/>
                  </a:lnTo>
                  <a:lnTo>
                    <a:pt x="1632" y="1"/>
                  </a:lnTo>
                  <a:lnTo>
                    <a:pt x="1518" y="23"/>
                  </a:lnTo>
                  <a:lnTo>
                    <a:pt x="1438" y="80"/>
                  </a:lnTo>
                  <a:lnTo>
                    <a:pt x="1381" y="115"/>
                  </a:lnTo>
                  <a:lnTo>
                    <a:pt x="1278" y="172"/>
                  </a:lnTo>
                  <a:lnTo>
                    <a:pt x="947" y="286"/>
                  </a:lnTo>
                  <a:lnTo>
                    <a:pt x="833" y="297"/>
                  </a:lnTo>
                  <a:lnTo>
                    <a:pt x="719" y="297"/>
                  </a:lnTo>
                  <a:lnTo>
                    <a:pt x="582" y="286"/>
                  </a:lnTo>
                  <a:lnTo>
                    <a:pt x="445" y="252"/>
                  </a:lnTo>
                  <a:lnTo>
                    <a:pt x="445" y="354"/>
                  </a:lnTo>
                  <a:lnTo>
                    <a:pt x="422" y="446"/>
                  </a:lnTo>
                  <a:lnTo>
                    <a:pt x="331" y="46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7" name="Google Shape;3397;p38"/>
            <p:cNvSpPr/>
            <p:nvPr/>
          </p:nvSpPr>
          <p:spPr>
            <a:xfrm>
              <a:off x="4806425" y="3585425"/>
              <a:ext cx="12000" cy="11450"/>
            </a:xfrm>
            <a:custGeom>
              <a:avLst/>
              <a:gdLst/>
              <a:ahLst/>
              <a:cxnLst/>
              <a:rect l="l" t="t" r="r" b="b"/>
              <a:pathLst>
                <a:path w="480" h="458" extrusionOk="0">
                  <a:moveTo>
                    <a:pt x="434" y="434"/>
                  </a:moveTo>
                  <a:lnTo>
                    <a:pt x="468" y="377"/>
                  </a:lnTo>
                  <a:lnTo>
                    <a:pt x="479" y="263"/>
                  </a:lnTo>
                  <a:lnTo>
                    <a:pt x="422" y="149"/>
                  </a:lnTo>
                  <a:lnTo>
                    <a:pt x="365" y="46"/>
                  </a:lnTo>
                  <a:lnTo>
                    <a:pt x="308" y="23"/>
                  </a:lnTo>
                  <a:lnTo>
                    <a:pt x="194" y="1"/>
                  </a:lnTo>
                  <a:lnTo>
                    <a:pt x="91" y="46"/>
                  </a:lnTo>
                  <a:lnTo>
                    <a:pt x="34" y="138"/>
                  </a:lnTo>
                  <a:lnTo>
                    <a:pt x="0" y="172"/>
                  </a:lnTo>
                  <a:lnTo>
                    <a:pt x="57" y="332"/>
                  </a:lnTo>
                  <a:lnTo>
                    <a:pt x="91" y="377"/>
                  </a:lnTo>
                  <a:lnTo>
                    <a:pt x="251" y="457"/>
                  </a:lnTo>
                  <a:lnTo>
                    <a:pt x="320" y="45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8" name="Google Shape;3398;p38"/>
            <p:cNvSpPr/>
            <p:nvPr/>
          </p:nvSpPr>
          <p:spPr>
            <a:xfrm>
              <a:off x="4617550" y="3399400"/>
              <a:ext cx="3725" cy="7450"/>
            </a:xfrm>
            <a:custGeom>
              <a:avLst/>
              <a:gdLst/>
              <a:ahLst/>
              <a:cxnLst/>
              <a:rect l="l" t="t" r="r" b="b"/>
              <a:pathLst>
                <a:path w="149" h="298" extrusionOk="0">
                  <a:moveTo>
                    <a:pt x="103" y="286"/>
                  </a:moveTo>
                  <a:lnTo>
                    <a:pt x="103" y="241"/>
                  </a:lnTo>
                  <a:lnTo>
                    <a:pt x="126" y="172"/>
                  </a:lnTo>
                  <a:lnTo>
                    <a:pt x="126" y="161"/>
                  </a:lnTo>
                  <a:lnTo>
                    <a:pt x="149" y="81"/>
                  </a:lnTo>
                  <a:lnTo>
                    <a:pt x="103" y="47"/>
                  </a:lnTo>
                  <a:lnTo>
                    <a:pt x="69" y="47"/>
                  </a:lnTo>
                  <a:lnTo>
                    <a:pt x="46" y="1"/>
                  </a:lnTo>
                  <a:lnTo>
                    <a:pt x="0" y="47"/>
                  </a:lnTo>
                  <a:lnTo>
                    <a:pt x="46" y="115"/>
                  </a:lnTo>
                  <a:lnTo>
                    <a:pt x="34" y="161"/>
                  </a:lnTo>
                  <a:lnTo>
                    <a:pt x="12" y="218"/>
                  </a:lnTo>
                  <a:lnTo>
                    <a:pt x="34" y="275"/>
                  </a:lnTo>
                  <a:lnTo>
                    <a:pt x="57" y="29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9" name="Google Shape;3399;p38"/>
            <p:cNvSpPr/>
            <p:nvPr/>
          </p:nvSpPr>
          <p:spPr>
            <a:xfrm>
              <a:off x="2506275" y="2774600"/>
              <a:ext cx="7175" cy="10300"/>
            </a:xfrm>
            <a:custGeom>
              <a:avLst/>
              <a:gdLst/>
              <a:ahLst/>
              <a:cxnLst/>
              <a:rect l="l" t="t" r="r" b="b"/>
              <a:pathLst>
                <a:path w="287" h="412" extrusionOk="0">
                  <a:moveTo>
                    <a:pt x="286" y="343"/>
                  </a:moveTo>
                  <a:lnTo>
                    <a:pt x="252" y="240"/>
                  </a:lnTo>
                  <a:lnTo>
                    <a:pt x="241" y="217"/>
                  </a:lnTo>
                  <a:lnTo>
                    <a:pt x="218" y="171"/>
                  </a:lnTo>
                  <a:lnTo>
                    <a:pt x="229" y="126"/>
                  </a:lnTo>
                  <a:lnTo>
                    <a:pt x="229" y="114"/>
                  </a:lnTo>
                  <a:lnTo>
                    <a:pt x="195" y="114"/>
                  </a:lnTo>
                  <a:lnTo>
                    <a:pt x="161" y="35"/>
                  </a:lnTo>
                  <a:lnTo>
                    <a:pt x="69" y="0"/>
                  </a:lnTo>
                  <a:lnTo>
                    <a:pt x="24" y="0"/>
                  </a:lnTo>
                  <a:lnTo>
                    <a:pt x="1" y="23"/>
                  </a:lnTo>
                  <a:lnTo>
                    <a:pt x="1" y="69"/>
                  </a:lnTo>
                  <a:lnTo>
                    <a:pt x="47" y="194"/>
                  </a:lnTo>
                  <a:lnTo>
                    <a:pt x="69" y="229"/>
                  </a:lnTo>
                  <a:lnTo>
                    <a:pt x="138" y="251"/>
                  </a:lnTo>
                  <a:lnTo>
                    <a:pt x="81" y="308"/>
                  </a:lnTo>
                  <a:lnTo>
                    <a:pt x="81" y="320"/>
                  </a:lnTo>
                  <a:lnTo>
                    <a:pt x="104" y="365"/>
                  </a:lnTo>
                  <a:lnTo>
                    <a:pt x="229" y="365"/>
                  </a:lnTo>
                  <a:lnTo>
                    <a:pt x="252" y="411"/>
                  </a:lnTo>
                  <a:lnTo>
                    <a:pt x="275" y="40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400" name="Google Shape;3400;p38"/>
            <p:cNvSpPr/>
            <p:nvPr/>
          </p:nvSpPr>
          <p:spPr>
            <a:xfrm>
              <a:off x="2497450" y="2737500"/>
              <a:ext cx="12000" cy="14300"/>
            </a:xfrm>
            <a:custGeom>
              <a:avLst/>
              <a:gdLst/>
              <a:ahLst/>
              <a:cxnLst/>
              <a:rect l="l" t="t" r="r" b="b"/>
              <a:pathLst>
                <a:path w="480" h="572" extrusionOk="0">
                  <a:moveTo>
                    <a:pt x="411" y="571"/>
                  </a:moveTo>
                  <a:lnTo>
                    <a:pt x="445" y="537"/>
                  </a:lnTo>
                  <a:lnTo>
                    <a:pt x="445" y="503"/>
                  </a:lnTo>
                  <a:lnTo>
                    <a:pt x="411" y="457"/>
                  </a:lnTo>
                  <a:lnTo>
                    <a:pt x="377" y="469"/>
                  </a:lnTo>
                  <a:lnTo>
                    <a:pt x="354" y="514"/>
                  </a:lnTo>
                  <a:lnTo>
                    <a:pt x="354" y="560"/>
                  </a:lnTo>
                  <a:lnTo>
                    <a:pt x="365" y="571"/>
                  </a:lnTo>
                  <a:close/>
                  <a:moveTo>
                    <a:pt x="137" y="457"/>
                  </a:moveTo>
                  <a:lnTo>
                    <a:pt x="171" y="423"/>
                  </a:lnTo>
                  <a:lnTo>
                    <a:pt x="171" y="252"/>
                  </a:lnTo>
                  <a:lnTo>
                    <a:pt x="183" y="218"/>
                  </a:lnTo>
                  <a:lnTo>
                    <a:pt x="160" y="195"/>
                  </a:lnTo>
                  <a:lnTo>
                    <a:pt x="126" y="172"/>
                  </a:lnTo>
                  <a:lnTo>
                    <a:pt x="34" y="138"/>
                  </a:lnTo>
                  <a:lnTo>
                    <a:pt x="23" y="160"/>
                  </a:lnTo>
                  <a:lnTo>
                    <a:pt x="0" y="195"/>
                  </a:lnTo>
                  <a:lnTo>
                    <a:pt x="12" y="412"/>
                  </a:lnTo>
                  <a:lnTo>
                    <a:pt x="34" y="480"/>
                  </a:lnTo>
                  <a:lnTo>
                    <a:pt x="69" y="503"/>
                  </a:lnTo>
                  <a:close/>
                  <a:moveTo>
                    <a:pt x="365" y="252"/>
                  </a:moveTo>
                  <a:lnTo>
                    <a:pt x="480" y="229"/>
                  </a:lnTo>
                  <a:lnTo>
                    <a:pt x="354" y="138"/>
                  </a:lnTo>
                  <a:lnTo>
                    <a:pt x="320" y="81"/>
                  </a:lnTo>
                  <a:lnTo>
                    <a:pt x="320" y="46"/>
                  </a:lnTo>
                  <a:lnTo>
                    <a:pt x="274" y="1"/>
                  </a:lnTo>
                  <a:lnTo>
                    <a:pt x="240" y="24"/>
                  </a:lnTo>
                  <a:lnTo>
                    <a:pt x="228" y="69"/>
                  </a:lnTo>
                  <a:lnTo>
                    <a:pt x="240" y="138"/>
                  </a:lnTo>
                  <a:lnTo>
                    <a:pt x="194" y="195"/>
                  </a:lnTo>
                  <a:lnTo>
                    <a:pt x="217" y="252"/>
                  </a:lnTo>
                  <a:lnTo>
                    <a:pt x="274" y="27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401" name="Google Shape;3401;p38"/>
            <p:cNvSpPr/>
            <p:nvPr/>
          </p:nvSpPr>
          <p:spPr>
            <a:xfrm>
              <a:off x="2360200" y="2833075"/>
              <a:ext cx="3175" cy="6025"/>
            </a:xfrm>
            <a:custGeom>
              <a:avLst/>
              <a:gdLst/>
              <a:ahLst/>
              <a:cxnLst/>
              <a:rect l="l" t="t" r="r" b="b"/>
              <a:pathLst>
                <a:path w="127" h="241" extrusionOk="0">
                  <a:moveTo>
                    <a:pt x="126" y="138"/>
                  </a:moveTo>
                  <a:lnTo>
                    <a:pt x="126" y="58"/>
                  </a:lnTo>
                  <a:lnTo>
                    <a:pt x="1" y="1"/>
                  </a:lnTo>
                  <a:lnTo>
                    <a:pt x="1" y="46"/>
                  </a:lnTo>
                  <a:lnTo>
                    <a:pt x="12" y="69"/>
                  </a:lnTo>
                  <a:lnTo>
                    <a:pt x="58" y="81"/>
                  </a:lnTo>
                  <a:lnTo>
                    <a:pt x="69" y="115"/>
                  </a:lnTo>
                  <a:lnTo>
                    <a:pt x="58" y="195"/>
                  </a:lnTo>
                  <a:lnTo>
                    <a:pt x="81" y="24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402" name="Google Shape;3402;p38"/>
            <p:cNvSpPr/>
            <p:nvPr/>
          </p:nvSpPr>
          <p:spPr>
            <a:xfrm>
              <a:off x="3369625" y="2448500"/>
              <a:ext cx="92750" cy="36525"/>
            </a:xfrm>
            <a:custGeom>
              <a:avLst/>
              <a:gdLst/>
              <a:ahLst/>
              <a:cxnLst/>
              <a:rect l="l" t="t" r="r" b="b"/>
              <a:pathLst>
                <a:path w="3710" h="1461" extrusionOk="0">
                  <a:moveTo>
                    <a:pt x="217" y="1301"/>
                  </a:moveTo>
                  <a:lnTo>
                    <a:pt x="194" y="1278"/>
                  </a:lnTo>
                  <a:lnTo>
                    <a:pt x="92" y="1347"/>
                  </a:lnTo>
                  <a:lnTo>
                    <a:pt x="0" y="1347"/>
                  </a:lnTo>
                  <a:lnTo>
                    <a:pt x="23" y="1370"/>
                  </a:lnTo>
                  <a:lnTo>
                    <a:pt x="35" y="1404"/>
                  </a:lnTo>
                  <a:lnTo>
                    <a:pt x="137" y="1461"/>
                  </a:lnTo>
                  <a:close/>
                  <a:moveTo>
                    <a:pt x="2146" y="1004"/>
                  </a:moveTo>
                  <a:lnTo>
                    <a:pt x="2146" y="982"/>
                  </a:lnTo>
                  <a:lnTo>
                    <a:pt x="2134" y="982"/>
                  </a:lnTo>
                  <a:lnTo>
                    <a:pt x="2112" y="1004"/>
                  </a:lnTo>
                  <a:lnTo>
                    <a:pt x="1929" y="982"/>
                  </a:lnTo>
                  <a:lnTo>
                    <a:pt x="1906" y="1073"/>
                  </a:lnTo>
                  <a:lnTo>
                    <a:pt x="1826" y="1130"/>
                  </a:lnTo>
                  <a:lnTo>
                    <a:pt x="1826" y="1233"/>
                  </a:lnTo>
                  <a:lnTo>
                    <a:pt x="1906" y="1324"/>
                  </a:lnTo>
                  <a:lnTo>
                    <a:pt x="1940" y="1347"/>
                  </a:lnTo>
                  <a:lnTo>
                    <a:pt x="2020" y="1358"/>
                  </a:lnTo>
                  <a:lnTo>
                    <a:pt x="2112" y="1301"/>
                  </a:lnTo>
                  <a:lnTo>
                    <a:pt x="2146" y="1244"/>
                  </a:lnTo>
                  <a:lnTo>
                    <a:pt x="2157" y="1130"/>
                  </a:lnTo>
                  <a:lnTo>
                    <a:pt x="2146" y="1073"/>
                  </a:lnTo>
                  <a:close/>
                  <a:moveTo>
                    <a:pt x="765" y="1119"/>
                  </a:moveTo>
                  <a:lnTo>
                    <a:pt x="833" y="1061"/>
                  </a:lnTo>
                  <a:lnTo>
                    <a:pt x="833" y="1027"/>
                  </a:lnTo>
                  <a:lnTo>
                    <a:pt x="822" y="993"/>
                  </a:lnTo>
                  <a:lnTo>
                    <a:pt x="742" y="947"/>
                  </a:lnTo>
                  <a:lnTo>
                    <a:pt x="719" y="947"/>
                  </a:lnTo>
                  <a:lnTo>
                    <a:pt x="685" y="970"/>
                  </a:lnTo>
                  <a:lnTo>
                    <a:pt x="662" y="1027"/>
                  </a:lnTo>
                  <a:lnTo>
                    <a:pt x="696" y="1096"/>
                  </a:lnTo>
                  <a:lnTo>
                    <a:pt x="731" y="1119"/>
                  </a:lnTo>
                  <a:close/>
                  <a:moveTo>
                    <a:pt x="1427" y="788"/>
                  </a:moveTo>
                  <a:lnTo>
                    <a:pt x="1598" y="651"/>
                  </a:lnTo>
                  <a:lnTo>
                    <a:pt x="1598" y="605"/>
                  </a:lnTo>
                  <a:lnTo>
                    <a:pt x="1461" y="616"/>
                  </a:lnTo>
                  <a:lnTo>
                    <a:pt x="1301" y="765"/>
                  </a:lnTo>
                  <a:lnTo>
                    <a:pt x="1256" y="776"/>
                  </a:lnTo>
                  <a:lnTo>
                    <a:pt x="1119" y="788"/>
                  </a:lnTo>
                  <a:lnTo>
                    <a:pt x="1050" y="788"/>
                  </a:lnTo>
                  <a:lnTo>
                    <a:pt x="993" y="822"/>
                  </a:lnTo>
                  <a:lnTo>
                    <a:pt x="1016" y="856"/>
                  </a:lnTo>
                  <a:lnTo>
                    <a:pt x="1073" y="1004"/>
                  </a:lnTo>
                  <a:lnTo>
                    <a:pt x="1176" y="1130"/>
                  </a:lnTo>
                  <a:lnTo>
                    <a:pt x="1256" y="1107"/>
                  </a:lnTo>
                  <a:lnTo>
                    <a:pt x="1301" y="1073"/>
                  </a:lnTo>
                  <a:lnTo>
                    <a:pt x="1358" y="993"/>
                  </a:lnTo>
                  <a:close/>
                  <a:moveTo>
                    <a:pt x="3082" y="970"/>
                  </a:moveTo>
                  <a:lnTo>
                    <a:pt x="3298" y="902"/>
                  </a:lnTo>
                  <a:lnTo>
                    <a:pt x="3344" y="765"/>
                  </a:lnTo>
                  <a:lnTo>
                    <a:pt x="3390" y="605"/>
                  </a:lnTo>
                  <a:lnTo>
                    <a:pt x="3390" y="502"/>
                  </a:lnTo>
                  <a:lnTo>
                    <a:pt x="3355" y="457"/>
                  </a:lnTo>
                  <a:lnTo>
                    <a:pt x="3344" y="457"/>
                  </a:lnTo>
                  <a:lnTo>
                    <a:pt x="3287" y="457"/>
                  </a:lnTo>
                  <a:lnTo>
                    <a:pt x="3241" y="491"/>
                  </a:lnTo>
                  <a:lnTo>
                    <a:pt x="3230" y="571"/>
                  </a:lnTo>
                  <a:lnTo>
                    <a:pt x="3127" y="765"/>
                  </a:lnTo>
                  <a:lnTo>
                    <a:pt x="3059" y="936"/>
                  </a:lnTo>
                  <a:lnTo>
                    <a:pt x="2956" y="1016"/>
                  </a:lnTo>
                  <a:lnTo>
                    <a:pt x="2853" y="1050"/>
                  </a:lnTo>
                  <a:lnTo>
                    <a:pt x="2865" y="1061"/>
                  </a:lnTo>
                  <a:lnTo>
                    <a:pt x="2967" y="1073"/>
                  </a:lnTo>
                  <a:close/>
                  <a:moveTo>
                    <a:pt x="274" y="685"/>
                  </a:moveTo>
                  <a:lnTo>
                    <a:pt x="343" y="616"/>
                  </a:lnTo>
                  <a:lnTo>
                    <a:pt x="365" y="571"/>
                  </a:lnTo>
                  <a:lnTo>
                    <a:pt x="343" y="502"/>
                  </a:lnTo>
                  <a:lnTo>
                    <a:pt x="377" y="479"/>
                  </a:lnTo>
                  <a:lnTo>
                    <a:pt x="365" y="422"/>
                  </a:lnTo>
                  <a:lnTo>
                    <a:pt x="320" y="365"/>
                  </a:lnTo>
                  <a:lnTo>
                    <a:pt x="217" y="365"/>
                  </a:lnTo>
                  <a:lnTo>
                    <a:pt x="160" y="445"/>
                  </a:lnTo>
                  <a:lnTo>
                    <a:pt x="251" y="616"/>
                  </a:lnTo>
                  <a:lnTo>
                    <a:pt x="263" y="685"/>
                  </a:lnTo>
                  <a:close/>
                  <a:moveTo>
                    <a:pt x="3470" y="308"/>
                  </a:moveTo>
                  <a:lnTo>
                    <a:pt x="3595" y="263"/>
                  </a:lnTo>
                  <a:lnTo>
                    <a:pt x="3675" y="217"/>
                  </a:lnTo>
                  <a:lnTo>
                    <a:pt x="3686" y="91"/>
                  </a:lnTo>
                  <a:lnTo>
                    <a:pt x="3709" y="46"/>
                  </a:lnTo>
                  <a:lnTo>
                    <a:pt x="3686" y="0"/>
                  </a:lnTo>
                  <a:lnTo>
                    <a:pt x="3652" y="34"/>
                  </a:lnTo>
                  <a:lnTo>
                    <a:pt x="3629" y="91"/>
                  </a:lnTo>
                  <a:lnTo>
                    <a:pt x="3538" y="114"/>
                  </a:lnTo>
                  <a:lnTo>
                    <a:pt x="3424" y="171"/>
                  </a:lnTo>
                  <a:lnTo>
                    <a:pt x="3401" y="217"/>
                  </a:lnTo>
                  <a:lnTo>
                    <a:pt x="3367" y="343"/>
                  </a:lnTo>
                  <a:lnTo>
                    <a:pt x="3424" y="35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grpSp>
      <p:sp>
        <p:nvSpPr>
          <p:cNvPr id="3403" name="Google Shape;3403;p38"/>
          <p:cNvSpPr txBox="1">
            <a:spLocks noGrp="1"/>
          </p:cNvSpPr>
          <p:nvPr>
            <p:ph type="body" idx="3"/>
          </p:nvPr>
        </p:nvSpPr>
        <p:spPr>
          <a:xfrm>
            <a:off x="487975" y="5652675"/>
            <a:ext cx="3397800" cy="860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You can use maps to show your offices or markets. Or as charts, highlighting the countries and adding your data.</a:t>
            </a:r>
            <a:endParaRPr/>
          </a:p>
          <a:p>
            <a:pPr marL="0" lvl="0" indent="0" algn="l" rtl="0">
              <a:spcBef>
                <a:spcPts val="0"/>
              </a:spcBef>
              <a:spcAft>
                <a:spcPts val="0"/>
              </a:spcAft>
              <a:buNone/>
            </a:pPr>
            <a:endParaRPr/>
          </a:p>
        </p:txBody>
      </p:sp>
      <p:sp>
        <p:nvSpPr>
          <p:cNvPr id="3404" name="Google Shape;3404;p38"/>
          <p:cNvSpPr txBox="1">
            <a:spLocks noGrp="1"/>
          </p:cNvSpPr>
          <p:nvPr>
            <p:ph type="body" idx="4"/>
          </p:nvPr>
        </p:nvSpPr>
        <p:spPr>
          <a:xfrm>
            <a:off x="8500225" y="5651750"/>
            <a:ext cx="3397800" cy="7635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You can double click on the desired country and change fill color.</a:t>
            </a:r>
            <a:endParaRPr/>
          </a:p>
          <a:p>
            <a:pPr marL="0" lvl="0" indent="0" algn="r" rtl="0">
              <a:spcBef>
                <a:spcPts val="0"/>
              </a:spcBef>
              <a:spcAft>
                <a:spcPts val="0"/>
              </a:spcAft>
              <a:buNone/>
            </a:pPr>
            <a:endParaRPr/>
          </a:p>
        </p:txBody>
      </p:sp>
      <p:cxnSp>
        <p:nvCxnSpPr>
          <p:cNvPr id="3405" name="Google Shape;3405;p38"/>
          <p:cNvCxnSpPr/>
          <p:nvPr/>
        </p:nvCxnSpPr>
        <p:spPr>
          <a:xfrm rot="-5400000">
            <a:off x="1456375" y="3088575"/>
            <a:ext cx="2894700" cy="1370700"/>
          </a:xfrm>
          <a:prstGeom prst="bentConnector3">
            <a:avLst>
              <a:gd name="adj1" fmla="val 50000"/>
            </a:avLst>
          </a:prstGeom>
          <a:noFill/>
          <a:ln w="9525" cap="flat" cmpd="sng">
            <a:solidFill>
              <a:schemeClr val="accent4"/>
            </a:solidFill>
            <a:prstDash val="solid"/>
            <a:round/>
            <a:headEnd type="none" w="med" len="med"/>
            <a:tailEnd type="none" w="med" len="med"/>
          </a:ln>
        </p:spPr>
      </p:cxnSp>
      <p:cxnSp>
        <p:nvCxnSpPr>
          <p:cNvPr id="3406" name="Google Shape;3406;p38"/>
          <p:cNvCxnSpPr>
            <a:stCxn id="3404" idx="0"/>
          </p:cNvCxnSpPr>
          <p:nvPr/>
        </p:nvCxnSpPr>
        <p:spPr>
          <a:xfrm rot="5400000" flipH="1">
            <a:off x="9577975" y="5030600"/>
            <a:ext cx="647100" cy="595200"/>
          </a:xfrm>
          <a:prstGeom prst="bentConnector3">
            <a:avLst>
              <a:gd name="adj1" fmla="val 50000"/>
            </a:avLst>
          </a:prstGeom>
          <a:noFill/>
          <a:ln w="9525" cap="flat" cmpd="sng">
            <a:solidFill>
              <a:schemeClr val="accent4"/>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0"/>
        <p:cNvGrpSpPr/>
        <p:nvPr/>
      </p:nvGrpSpPr>
      <p:grpSpPr>
        <a:xfrm>
          <a:off x="0" y="0"/>
          <a:ext cx="0" cy="0"/>
          <a:chOff x="0" y="0"/>
          <a:chExt cx="0" cy="0"/>
        </a:xfrm>
      </p:grpSpPr>
      <p:sp>
        <p:nvSpPr>
          <p:cNvPr id="3411" name="Google Shape;3411;p39"/>
          <p:cNvSpPr txBox="1">
            <a:spLocks noGrp="1"/>
          </p:cNvSpPr>
          <p:nvPr>
            <p:ph type="title"/>
          </p:nvPr>
        </p:nvSpPr>
        <p:spPr>
          <a:xfrm>
            <a:off x="415600" y="7457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And this is a timeline or process</a:t>
            </a:r>
            <a:endParaRPr/>
          </a:p>
        </p:txBody>
      </p:sp>
      <p:sp>
        <p:nvSpPr>
          <p:cNvPr id="3412" name="Google Shape;3412;p39"/>
          <p:cNvSpPr txBox="1">
            <a:spLocks noGrp="1"/>
          </p:cNvSpPr>
          <p:nvPr>
            <p:ph type="subTitle" idx="1"/>
          </p:nvPr>
        </p:nvSpPr>
        <p:spPr>
          <a:xfrm>
            <a:off x="415600" y="3078000"/>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accent3"/>
                </a:solidFill>
              </a:rPr>
              <a:t>Monday</a:t>
            </a:r>
            <a:endParaRPr>
              <a:solidFill>
                <a:schemeClr val="accent3"/>
              </a:solidFill>
            </a:endParaRPr>
          </a:p>
        </p:txBody>
      </p:sp>
      <p:sp>
        <p:nvSpPr>
          <p:cNvPr id="3413" name="Google Shape;3413;p39"/>
          <p:cNvSpPr txBox="1">
            <a:spLocks noGrp="1"/>
          </p:cNvSpPr>
          <p:nvPr>
            <p:ph type="body" idx="7"/>
          </p:nvPr>
        </p:nvSpPr>
        <p:spPr>
          <a:xfrm>
            <a:off x="2775375" y="3772025"/>
            <a:ext cx="1997700" cy="2330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Lorem ipsum dolor sit amet, consectetuer adipiscing elit.</a:t>
            </a:r>
            <a:endParaRPr/>
          </a:p>
        </p:txBody>
      </p:sp>
      <p:sp>
        <p:nvSpPr>
          <p:cNvPr id="3414" name="Google Shape;3414;p39"/>
          <p:cNvSpPr txBox="1">
            <a:spLocks noGrp="1"/>
          </p:cNvSpPr>
          <p:nvPr>
            <p:ph type="subTitle" idx="2"/>
          </p:nvPr>
        </p:nvSpPr>
        <p:spPr>
          <a:xfrm>
            <a:off x="2775377" y="3078000"/>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accent3"/>
                </a:solidFill>
              </a:rPr>
              <a:t>Tuesday</a:t>
            </a:r>
            <a:endParaRPr>
              <a:solidFill>
                <a:schemeClr val="accent3"/>
              </a:solidFill>
            </a:endParaRPr>
          </a:p>
        </p:txBody>
      </p:sp>
      <p:sp>
        <p:nvSpPr>
          <p:cNvPr id="3415" name="Google Shape;3415;p39"/>
          <p:cNvSpPr txBox="1">
            <a:spLocks noGrp="1"/>
          </p:cNvSpPr>
          <p:nvPr>
            <p:ph type="body" idx="8"/>
          </p:nvPr>
        </p:nvSpPr>
        <p:spPr>
          <a:xfrm>
            <a:off x="5135150" y="3772025"/>
            <a:ext cx="1997700" cy="2330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Lorem ipsum dolor sit amet, consectetuer adipiscing elit.</a:t>
            </a:r>
            <a:endParaRPr/>
          </a:p>
        </p:txBody>
      </p:sp>
      <p:sp>
        <p:nvSpPr>
          <p:cNvPr id="3416" name="Google Shape;3416;p39"/>
          <p:cNvSpPr txBox="1">
            <a:spLocks noGrp="1"/>
          </p:cNvSpPr>
          <p:nvPr>
            <p:ph type="subTitle" idx="3"/>
          </p:nvPr>
        </p:nvSpPr>
        <p:spPr>
          <a:xfrm>
            <a:off x="5135153" y="3104500"/>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accent3"/>
                </a:solidFill>
              </a:rPr>
              <a:t>Wednesday</a:t>
            </a:r>
            <a:endParaRPr>
              <a:solidFill>
                <a:schemeClr val="accent3"/>
              </a:solidFill>
            </a:endParaRPr>
          </a:p>
        </p:txBody>
      </p:sp>
      <p:sp>
        <p:nvSpPr>
          <p:cNvPr id="3417" name="Google Shape;3417;p39"/>
          <p:cNvSpPr txBox="1">
            <a:spLocks noGrp="1"/>
          </p:cNvSpPr>
          <p:nvPr>
            <p:ph type="body" idx="9"/>
          </p:nvPr>
        </p:nvSpPr>
        <p:spPr>
          <a:xfrm>
            <a:off x="7494925" y="3772025"/>
            <a:ext cx="1997700" cy="2330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Lorem ipsum dolor sit amet, consectetuer adipiscing elit.</a:t>
            </a:r>
            <a:endParaRPr/>
          </a:p>
        </p:txBody>
      </p:sp>
      <p:sp>
        <p:nvSpPr>
          <p:cNvPr id="3418" name="Google Shape;3418;p39"/>
          <p:cNvSpPr txBox="1">
            <a:spLocks noGrp="1"/>
          </p:cNvSpPr>
          <p:nvPr>
            <p:ph type="subTitle" idx="4"/>
          </p:nvPr>
        </p:nvSpPr>
        <p:spPr>
          <a:xfrm>
            <a:off x="7494930" y="3104500"/>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accent3"/>
                </a:solidFill>
              </a:rPr>
              <a:t>Thursday</a:t>
            </a:r>
            <a:endParaRPr>
              <a:solidFill>
                <a:schemeClr val="accent3"/>
              </a:solidFill>
            </a:endParaRPr>
          </a:p>
        </p:txBody>
      </p:sp>
      <p:sp>
        <p:nvSpPr>
          <p:cNvPr id="3419" name="Google Shape;3419;p39"/>
          <p:cNvSpPr txBox="1">
            <a:spLocks noGrp="1"/>
          </p:cNvSpPr>
          <p:nvPr>
            <p:ph type="subTitle" idx="5"/>
          </p:nvPr>
        </p:nvSpPr>
        <p:spPr>
          <a:xfrm>
            <a:off x="9854707" y="3078000"/>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accent3"/>
                </a:solidFill>
              </a:rPr>
              <a:t>Friday</a:t>
            </a:r>
            <a:endParaRPr>
              <a:solidFill>
                <a:schemeClr val="accent3"/>
              </a:solidFill>
            </a:endParaRPr>
          </a:p>
        </p:txBody>
      </p:sp>
      <p:sp>
        <p:nvSpPr>
          <p:cNvPr id="3420" name="Google Shape;3420;p39"/>
          <p:cNvSpPr txBox="1">
            <a:spLocks noGrp="1"/>
          </p:cNvSpPr>
          <p:nvPr>
            <p:ph type="body" idx="6"/>
          </p:nvPr>
        </p:nvSpPr>
        <p:spPr>
          <a:xfrm>
            <a:off x="415600" y="3772025"/>
            <a:ext cx="1997700" cy="2330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Lorem ipsum dolor sit amet, consectetuer adipiscing elit.</a:t>
            </a:r>
            <a:endParaRPr/>
          </a:p>
        </p:txBody>
      </p:sp>
      <p:sp>
        <p:nvSpPr>
          <p:cNvPr id="3421" name="Google Shape;3421;p39"/>
          <p:cNvSpPr txBox="1">
            <a:spLocks noGrp="1"/>
          </p:cNvSpPr>
          <p:nvPr>
            <p:ph type="body" idx="13"/>
          </p:nvPr>
        </p:nvSpPr>
        <p:spPr>
          <a:xfrm>
            <a:off x="9854700" y="3772025"/>
            <a:ext cx="1997700" cy="2330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Lorem ipsum dolor sit amet, consectetuer adipiscing elit.</a:t>
            </a:r>
            <a:endParaRPr/>
          </a:p>
        </p:txBody>
      </p:sp>
      <p:grpSp>
        <p:nvGrpSpPr>
          <p:cNvPr id="3422" name="Google Shape;3422;p39"/>
          <p:cNvGrpSpPr/>
          <p:nvPr/>
        </p:nvGrpSpPr>
        <p:grpSpPr>
          <a:xfrm>
            <a:off x="10394190" y="2126824"/>
            <a:ext cx="918711" cy="935052"/>
            <a:chOff x="197990" y="190061"/>
            <a:chExt cx="918711" cy="935052"/>
          </a:xfrm>
        </p:grpSpPr>
        <p:sp>
          <p:nvSpPr>
            <p:cNvPr id="3423" name="Google Shape;3423;p39"/>
            <p:cNvSpPr/>
            <p:nvPr/>
          </p:nvSpPr>
          <p:spPr>
            <a:xfrm rot="-5400000">
              <a:off x="197990" y="192709"/>
              <a:ext cx="909000" cy="9090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24" name="Google Shape;3424;p39"/>
            <p:cNvSpPr/>
            <p:nvPr/>
          </p:nvSpPr>
          <p:spPr>
            <a:xfrm rot="5400000">
              <a:off x="198127" y="661765"/>
              <a:ext cx="462300" cy="462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25" name="Google Shape;3425;p39"/>
            <p:cNvGrpSpPr/>
            <p:nvPr/>
          </p:nvGrpSpPr>
          <p:grpSpPr>
            <a:xfrm rot="-5400000">
              <a:off x="414409" y="422820"/>
              <a:ext cx="935052" cy="469533"/>
              <a:chOff x="10576560" y="3328633"/>
              <a:chExt cx="1514255" cy="760500"/>
            </a:xfrm>
          </p:grpSpPr>
          <p:sp>
            <p:nvSpPr>
              <p:cNvPr id="3426" name="Google Shape;3426;p39"/>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27" name="Google Shape;3427;p39"/>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28" name="Google Shape;3428;p39"/>
            <p:cNvSpPr/>
            <p:nvPr/>
          </p:nvSpPr>
          <p:spPr>
            <a:xfrm flipH="1">
              <a:off x="432859" y="426086"/>
              <a:ext cx="476400" cy="476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29" name="Google Shape;3429;p39"/>
            <p:cNvSpPr/>
            <p:nvPr/>
          </p:nvSpPr>
          <p:spPr>
            <a:xfrm>
              <a:off x="434090" y="425095"/>
              <a:ext cx="476400" cy="476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430" name="Google Shape;3430;p39"/>
            <p:cNvGrpSpPr/>
            <p:nvPr/>
          </p:nvGrpSpPr>
          <p:grpSpPr>
            <a:xfrm rot="5400000">
              <a:off x="497206" y="477032"/>
              <a:ext cx="363461" cy="363402"/>
              <a:chOff x="9392653" y="5061283"/>
              <a:chExt cx="588600" cy="588600"/>
            </a:xfrm>
          </p:grpSpPr>
          <p:sp>
            <p:nvSpPr>
              <p:cNvPr id="3431" name="Google Shape;3431;p39"/>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32" name="Google Shape;3432;p39"/>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33" name="Google Shape;3433;p39"/>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3434" name="Google Shape;3434;p39"/>
          <p:cNvGrpSpPr/>
          <p:nvPr/>
        </p:nvGrpSpPr>
        <p:grpSpPr>
          <a:xfrm>
            <a:off x="8042118" y="2128512"/>
            <a:ext cx="903300" cy="931677"/>
            <a:chOff x="205693" y="1119538"/>
            <a:chExt cx="903300" cy="931677"/>
          </a:xfrm>
        </p:grpSpPr>
        <p:sp>
          <p:nvSpPr>
            <p:cNvPr id="3435" name="Google Shape;3435;p39"/>
            <p:cNvSpPr/>
            <p:nvPr/>
          </p:nvSpPr>
          <p:spPr>
            <a:xfrm flipH="1">
              <a:off x="205693" y="1119538"/>
              <a:ext cx="903300" cy="927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36" name="Google Shape;3436;p39"/>
            <p:cNvSpPr/>
            <p:nvPr/>
          </p:nvSpPr>
          <p:spPr>
            <a:xfrm>
              <a:off x="302847" y="1240525"/>
              <a:ext cx="685200" cy="6855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37" name="Google Shape;3437;p39"/>
            <p:cNvSpPr/>
            <p:nvPr/>
          </p:nvSpPr>
          <p:spPr>
            <a:xfrm>
              <a:off x="407348" y="1345028"/>
              <a:ext cx="476400" cy="476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38" name="Google Shape;3438;p39"/>
            <p:cNvSpPr/>
            <p:nvPr/>
          </p:nvSpPr>
          <p:spPr>
            <a:xfrm rot="5400000">
              <a:off x="637919" y="1588915"/>
              <a:ext cx="462300" cy="462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39" name="Google Shape;3439;p39"/>
            <p:cNvSpPr/>
            <p:nvPr/>
          </p:nvSpPr>
          <p:spPr>
            <a:xfrm rot="5400000">
              <a:off x="559167" y="1501889"/>
              <a:ext cx="176400" cy="17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40" name="Google Shape;3440;p39"/>
            <p:cNvGrpSpPr/>
            <p:nvPr/>
          </p:nvGrpSpPr>
          <p:grpSpPr>
            <a:xfrm rot="5400000">
              <a:off x="377338" y="1325948"/>
              <a:ext cx="257220" cy="33340"/>
              <a:chOff x="10578164" y="275923"/>
              <a:chExt cx="416551" cy="54000"/>
            </a:xfrm>
          </p:grpSpPr>
          <p:sp>
            <p:nvSpPr>
              <p:cNvPr id="3441" name="Google Shape;3441;p3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42" name="Google Shape;3442;p3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43" name="Google Shape;3443;p3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44" name="Google Shape;3444;p39"/>
            <p:cNvGrpSpPr/>
            <p:nvPr/>
          </p:nvGrpSpPr>
          <p:grpSpPr>
            <a:xfrm rot="5400000">
              <a:off x="282743" y="1325948"/>
              <a:ext cx="257220" cy="33340"/>
              <a:chOff x="10578164" y="275923"/>
              <a:chExt cx="416551" cy="54000"/>
            </a:xfrm>
          </p:grpSpPr>
          <p:sp>
            <p:nvSpPr>
              <p:cNvPr id="3445" name="Google Shape;3445;p39"/>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46" name="Google Shape;3446;p39"/>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47" name="Google Shape;3447;p39"/>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48" name="Google Shape;3448;p39"/>
            <p:cNvGrpSpPr/>
            <p:nvPr/>
          </p:nvGrpSpPr>
          <p:grpSpPr>
            <a:xfrm rot="5400000">
              <a:off x="188148" y="1325948"/>
              <a:ext cx="257220" cy="33340"/>
              <a:chOff x="10578164" y="275923"/>
              <a:chExt cx="416551" cy="54000"/>
            </a:xfrm>
          </p:grpSpPr>
          <p:sp>
            <p:nvSpPr>
              <p:cNvPr id="3449" name="Google Shape;3449;p3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0" name="Google Shape;3450;p3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1" name="Google Shape;3451;p3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52" name="Google Shape;3452;p39"/>
            <p:cNvGrpSpPr/>
            <p:nvPr/>
          </p:nvGrpSpPr>
          <p:grpSpPr>
            <a:xfrm rot="5400000">
              <a:off x="830007" y="1800419"/>
              <a:ext cx="257220" cy="33340"/>
              <a:chOff x="10578164" y="275923"/>
              <a:chExt cx="416551" cy="54000"/>
            </a:xfrm>
          </p:grpSpPr>
          <p:sp>
            <p:nvSpPr>
              <p:cNvPr id="3453" name="Google Shape;3453;p3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4" name="Google Shape;3454;p3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5" name="Google Shape;3455;p3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56" name="Google Shape;3456;p39"/>
            <p:cNvGrpSpPr/>
            <p:nvPr/>
          </p:nvGrpSpPr>
          <p:grpSpPr>
            <a:xfrm rot="5400000">
              <a:off x="735412" y="1800419"/>
              <a:ext cx="257220" cy="33340"/>
              <a:chOff x="10578164" y="275923"/>
              <a:chExt cx="416551" cy="54000"/>
            </a:xfrm>
          </p:grpSpPr>
          <p:sp>
            <p:nvSpPr>
              <p:cNvPr id="3457" name="Google Shape;3457;p39"/>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8" name="Google Shape;3458;p39"/>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9" name="Google Shape;3459;p39"/>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60" name="Google Shape;3460;p39"/>
            <p:cNvGrpSpPr/>
            <p:nvPr/>
          </p:nvGrpSpPr>
          <p:grpSpPr>
            <a:xfrm rot="5400000">
              <a:off x="640817" y="1800419"/>
              <a:ext cx="257220" cy="33340"/>
              <a:chOff x="10578164" y="275923"/>
              <a:chExt cx="416551" cy="54000"/>
            </a:xfrm>
          </p:grpSpPr>
          <p:sp>
            <p:nvSpPr>
              <p:cNvPr id="3461" name="Google Shape;3461;p3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2" name="Google Shape;3462;p3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3" name="Google Shape;3463;p3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3464" name="Google Shape;3464;p39"/>
          <p:cNvGrpSpPr/>
          <p:nvPr/>
        </p:nvGrpSpPr>
        <p:grpSpPr>
          <a:xfrm>
            <a:off x="5633511" y="2127451"/>
            <a:ext cx="924900" cy="933800"/>
            <a:chOff x="197961" y="2051640"/>
            <a:chExt cx="924900" cy="933800"/>
          </a:xfrm>
        </p:grpSpPr>
        <p:sp>
          <p:nvSpPr>
            <p:cNvPr id="3465" name="Google Shape;3465;p39"/>
            <p:cNvSpPr/>
            <p:nvPr/>
          </p:nvSpPr>
          <p:spPr>
            <a:xfrm rot="5400000">
              <a:off x="-42866" y="2295180"/>
              <a:ext cx="924900" cy="4398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6" name="Google Shape;3466;p39"/>
            <p:cNvSpPr/>
            <p:nvPr/>
          </p:nvSpPr>
          <p:spPr>
            <a:xfrm flipH="1">
              <a:off x="197961" y="2055063"/>
              <a:ext cx="924900" cy="9249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67" name="Google Shape;3467;p39"/>
            <p:cNvSpPr/>
            <p:nvPr/>
          </p:nvSpPr>
          <p:spPr>
            <a:xfrm flipH="1">
              <a:off x="429386" y="2286241"/>
              <a:ext cx="462300" cy="46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68" name="Google Shape;3468;p39"/>
            <p:cNvSpPr/>
            <p:nvPr/>
          </p:nvSpPr>
          <p:spPr>
            <a:xfrm flipH="1">
              <a:off x="544799" y="2401831"/>
              <a:ext cx="231300" cy="23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69" name="Google Shape;3469;p39"/>
            <p:cNvSpPr/>
            <p:nvPr/>
          </p:nvSpPr>
          <p:spPr>
            <a:xfrm flipH="1">
              <a:off x="313674" y="2170652"/>
              <a:ext cx="693600" cy="693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70" name="Google Shape;3470;p39"/>
            <p:cNvSpPr/>
            <p:nvPr/>
          </p:nvSpPr>
          <p:spPr>
            <a:xfrm rot="5400000">
              <a:off x="635797" y="2051640"/>
              <a:ext cx="462300" cy="46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1" name="Google Shape;3471;p39"/>
            <p:cNvSpPr/>
            <p:nvPr/>
          </p:nvSpPr>
          <p:spPr>
            <a:xfrm>
              <a:off x="646418" y="2523139"/>
              <a:ext cx="462300" cy="46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72" name="Google Shape;3472;p39"/>
            <p:cNvGrpSpPr/>
            <p:nvPr/>
          </p:nvGrpSpPr>
          <p:grpSpPr>
            <a:xfrm rot="5400000">
              <a:off x="526192" y="2286663"/>
              <a:ext cx="697193" cy="462309"/>
              <a:chOff x="10624861" y="3933984"/>
              <a:chExt cx="1115330" cy="748800"/>
            </a:xfrm>
          </p:grpSpPr>
          <p:cxnSp>
            <p:nvCxnSpPr>
              <p:cNvPr id="3473" name="Google Shape;3473;p3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474" name="Google Shape;3474;p3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475" name="Google Shape;3475;p3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476" name="Google Shape;3476;p3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477" name="Google Shape;3477;p3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478" name="Google Shape;3478;p3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479" name="Google Shape;3479;p3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grpSp>
      <p:grpSp>
        <p:nvGrpSpPr>
          <p:cNvPr id="3480" name="Google Shape;3480;p39"/>
          <p:cNvGrpSpPr/>
          <p:nvPr/>
        </p:nvGrpSpPr>
        <p:grpSpPr>
          <a:xfrm>
            <a:off x="3311786" y="2131900"/>
            <a:ext cx="924900" cy="924902"/>
            <a:chOff x="193211" y="2981037"/>
            <a:chExt cx="924900" cy="924902"/>
          </a:xfrm>
        </p:grpSpPr>
        <p:sp>
          <p:nvSpPr>
            <p:cNvPr id="3481" name="Google Shape;3481;p39"/>
            <p:cNvSpPr/>
            <p:nvPr/>
          </p:nvSpPr>
          <p:spPr>
            <a:xfrm rot="10800000">
              <a:off x="309711" y="3093281"/>
              <a:ext cx="693600" cy="693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82" name="Google Shape;3482;p39"/>
            <p:cNvSpPr/>
            <p:nvPr/>
          </p:nvSpPr>
          <p:spPr>
            <a:xfrm rot="10800000">
              <a:off x="425424" y="3208991"/>
              <a:ext cx="462300" cy="46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83" name="Google Shape;3483;p39"/>
            <p:cNvSpPr/>
            <p:nvPr/>
          </p:nvSpPr>
          <p:spPr>
            <a:xfrm rot="10800000" flipH="1">
              <a:off x="308798" y="3093281"/>
              <a:ext cx="693600" cy="6936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84" name="Google Shape;3484;p39"/>
            <p:cNvSpPr/>
            <p:nvPr/>
          </p:nvSpPr>
          <p:spPr>
            <a:xfrm rot="10800000">
              <a:off x="204658" y="2996939"/>
              <a:ext cx="909000" cy="9090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85" name="Google Shape;3485;p39"/>
            <p:cNvSpPr/>
            <p:nvPr/>
          </p:nvSpPr>
          <p:spPr>
            <a:xfrm rot="10800000" flipH="1">
              <a:off x="193211" y="2981037"/>
              <a:ext cx="924900" cy="924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86" name="Google Shape;3486;p39"/>
            <p:cNvSpPr/>
            <p:nvPr/>
          </p:nvSpPr>
          <p:spPr>
            <a:xfrm rot="10800000" flipH="1">
              <a:off x="424385" y="3208991"/>
              <a:ext cx="462300" cy="462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87" name="Google Shape;3487;p39"/>
            <p:cNvSpPr/>
            <p:nvPr/>
          </p:nvSpPr>
          <p:spPr>
            <a:xfrm rot="10800000" flipH="1">
              <a:off x="539972" y="3324402"/>
              <a:ext cx="231300" cy="231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grpSp>
        <p:nvGrpSpPr>
          <p:cNvPr id="2" name="Group 1">
            <a:extLst>
              <a:ext uri="{FF2B5EF4-FFF2-40B4-BE49-F238E27FC236}">
                <a16:creationId xmlns:a16="http://schemas.microsoft.com/office/drawing/2014/main" id="{F6B329FD-1EDD-4731-AB20-BC27248CAF62}"/>
              </a:ext>
            </a:extLst>
          </p:cNvPr>
          <p:cNvGrpSpPr/>
          <p:nvPr/>
        </p:nvGrpSpPr>
        <p:grpSpPr>
          <a:xfrm>
            <a:off x="958207" y="2140165"/>
            <a:ext cx="910841" cy="908371"/>
            <a:chOff x="958207" y="2140165"/>
            <a:chExt cx="910841" cy="908371"/>
          </a:xfrm>
        </p:grpSpPr>
        <p:sp>
          <p:nvSpPr>
            <p:cNvPr id="3489" name="Google Shape;3489;p39"/>
            <p:cNvSpPr/>
            <p:nvPr/>
          </p:nvSpPr>
          <p:spPr>
            <a:xfrm flipH="1">
              <a:off x="1414477" y="2140165"/>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90" name="Google Shape;3490;p39"/>
            <p:cNvSpPr/>
            <p:nvPr/>
          </p:nvSpPr>
          <p:spPr>
            <a:xfrm flipH="1">
              <a:off x="1415448" y="2593754"/>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91" name="Google Shape;3491;p39"/>
            <p:cNvGrpSpPr/>
            <p:nvPr/>
          </p:nvGrpSpPr>
          <p:grpSpPr>
            <a:xfrm flipH="1">
              <a:off x="1527070" y="2586257"/>
              <a:ext cx="223860" cy="453324"/>
              <a:chOff x="10628069" y="2437255"/>
              <a:chExt cx="369772" cy="748800"/>
            </a:xfrm>
          </p:grpSpPr>
          <p:cxnSp>
            <p:nvCxnSpPr>
              <p:cNvPr id="3492" name="Google Shape;3492;p3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493" name="Google Shape;3493;p3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494" name="Google Shape;3494;p3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495" name="Google Shape;3495;p39"/>
            <p:cNvSpPr/>
            <p:nvPr/>
          </p:nvSpPr>
          <p:spPr>
            <a:xfrm flipH="1">
              <a:off x="1518185" y="2252000"/>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96" name="Google Shape;3496;p39"/>
            <p:cNvSpPr/>
            <p:nvPr/>
          </p:nvSpPr>
          <p:spPr>
            <a:xfrm flipH="1">
              <a:off x="1576194" y="2309791"/>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97" name="Google Shape;3497;p39"/>
            <p:cNvSpPr/>
            <p:nvPr/>
          </p:nvSpPr>
          <p:spPr>
            <a:xfrm rot="16200000" flipH="1">
              <a:off x="959857" y="2594936"/>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02" name="Google Shape;3502;p39"/>
            <p:cNvSpPr/>
            <p:nvPr/>
          </p:nvSpPr>
          <p:spPr>
            <a:xfrm flipH="1">
              <a:off x="973965" y="2155359"/>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03" name="Google Shape;3503;p39"/>
            <p:cNvSpPr/>
            <p:nvPr/>
          </p:nvSpPr>
          <p:spPr>
            <a:xfrm flipH="1">
              <a:off x="1070423" y="2245201"/>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04" name="Google Shape;3504;p39"/>
            <p:cNvSpPr/>
            <p:nvPr/>
          </p:nvSpPr>
          <p:spPr>
            <a:xfrm flipH="1">
              <a:off x="1128432" y="2302992"/>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roup 95">
              <a:extLst>
                <a:ext uri="{FF2B5EF4-FFF2-40B4-BE49-F238E27FC236}">
                  <a16:creationId xmlns:a16="http://schemas.microsoft.com/office/drawing/2014/main" id="{7951B9F4-33B3-4BD0-9568-A6C3543485E2}"/>
                </a:ext>
              </a:extLst>
            </p:cNvPr>
            <p:cNvGrpSpPr/>
            <p:nvPr/>
          </p:nvGrpSpPr>
          <p:grpSpPr>
            <a:xfrm>
              <a:off x="958207" y="2706255"/>
              <a:ext cx="476612" cy="218943"/>
              <a:chOff x="11184673" y="2647468"/>
              <a:chExt cx="748937" cy="369772"/>
            </a:xfrm>
          </p:grpSpPr>
          <p:cxnSp>
            <p:nvCxnSpPr>
              <p:cNvPr id="97" name="Straight Connector 96">
                <a:extLst>
                  <a:ext uri="{FF2B5EF4-FFF2-40B4-BE49-F238E27FC236}">
                    <a16:creationId xmlns:a16="http://schemas.microsoft.com/office/drawing/2014/main" id="{E1FFA87F-541B-45F3-973F-5B35CD930030}"/>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16BFEBB-DB69-459D-82CF-35BDD09078AE}"/>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94426FE-A57F-4BDB-9A94-C60788EFB41D}"/>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3509" name="Google Shape;3509;p40"/>
          <p:cNvSpPr txBox="1">
            <a:spLocks noGrp="1"/>
          </p:cNvSpPr>
          <p:nvPr>
            <p:ph type="title"/>
          </p:nvPr>
        </p:nvSpPr>
        <p:spPr>
          <a:xfrm>
            <a:off x="1808220" y="4827125"/>
            <a:ext cx="8575800" cy="557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Presenting a website?</a:t>
            </a:r>
            <a:endParaRPr/>
          </a:p>
        </p:txBody>
      </p:sp>
      <p:sp>
        <p:nvSpPr>
          <p:cNvPr id="3510" name="Google Shape;3510;p40"/>
          <p:cNvSpPr txBox="1">
            <a:spLocks noGrp="1"/>
          </p:cNvSpPr>
          <p:nvPr>
            <p:ph type="body" idx="1"/>
          </p:nvPr>
        </p:nvSpPr>
        <p:spPr>
          <a:xfrm>
            <a:off x="2772950" y="5638250"/>
            <a:ext cx="6645900" cy="93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400"/>
              <a:t>If you are presenting a website, an internet product or an app, you can place a screenshot of it here.</a:t>
            </a:r>
            <a:endParaRPr sz="1400"/>
          </a:p>
        </p:txBody>
      </p:sp>
      <p:grpSp>
        <p:nvGrpSpPr>
          <p:cNvPr id="3511" name="Google Shape;3511;p40"/>
          <p:cNvGrpSpPr/>
          <p:nvPr/>
        </p:nvGrpSpPr>
        <p:grpSpPr>
          <a:xfrm>
            <a:off x="3529639" y="535429"/>
            <a:ext cx="5132522" cy="4291684"/>
            <a:chOff x="1295330" y="1868507"/>
            <a:chExt cx="4365503" cy="3647530"/>
          </a:xfrm>
        </p:grpSpPr>
        <p:grpSp>
          <p:nvGrpSpPr>
            <p:cNvPr id="3512" name="Google Shape;3512;p40"/>
            <p:cNvGrpSpPr/>
            <p:nvPr/>
          </p:nvGrpSpPr>
          <p:grpSpPr>
            <a:xfrm>
              <a:off x="1295330" y="1868507"/>
              <a:ext cx="4365503" cy="3647530"/>
              <a:chOff x="6679223" y="1947864"/>
              <a:chExt cx="3956410" cy="3325308"/>
            </a:xfrm>
          </p:grpSpPr>
          <p:grpSp>
            <p:nvGrpSpPr>
              <p:cNvPr id="3513" name="Google Shape;3513;p40"/>
              <p:cNvGrpSpPr/>
              <p:nvPr/>
            </p:nvGrpSpPr>
            <p:grpSpPr>
              <a:xfrm>
                <a:off x="7996402" y="4725653"/>
                <a:ext cx="1328920" cy="547519"/>
                <a:chOff x="7059929" y="5060917"/>
                <a:chExt cx="1328920" cy="547519"/>
              </a:xfrm>
            </p:grpSpPr>
            <p:sp>
              <p:nvSpPr>
                <p:cNvPr id="3514" name="Google Shape;3514;p40"/>
                <p:cNvSpPr/>
                <p:nvPr/>
              </p:nvSpPr>
              <p:spPr>
                <a:xfrm rot="10800000">
                  <a:off x="7059929" y="5578436"/>
                  <a:ext cx="1322100" cy="30000"/>
                </a:xfrm>
                <a:prstGeom prst="trapezoid">
                  <a:avLst>
                    <a:gd name="adj" fmla="val 142327"/>
                  </a:avLst>
                </a:prstGeom>
                <a:solidFill>
                  <a:srgbClr val="707887"/>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15" name="Google Shape;3515;p40"/>
                <p:cNvSpPr/>
                <p:nvPr/>
              </p:nvSpPr>
              <p:spPr>
                <a:xfrm>
                  <a:off x="7187465" y="5060917"/>
                  <a:ext cx="1067100" cy="428400"/>
                </a:xfrm>
                <a:prstGeom prst="trapezoid">
                  <a:avLst>
                    <a:gd name="adj" fmla="val 15083"/>
                  </a:avLst>
                </a:prstGeom>
                <a:solidFill>
                  <a:srgbClr val="D8D8D8"/>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16" name="Google Shape;3516;p40"/>
                <p:cNvSpPr/>
                <p:nvPr/>
              </p:nvSpPr>
              <p:spPr>
                <a:xfrm>
                  <a:off x="7066749" y="5488243"/>
                  <a:ext cx="1322100" cy="93600"/>
                </a:xfrm>
                <a:prstGeom prst="trapezoid">
                  <a:avLst>
                    <a:gd name="adj" fmla="val 142327"/>
                  </a:avLst>
                </a:prstGeom>
                <a:solidFill>
                  <a:srgbClr val="FFFFFF"/>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nvGrpSpPr>
              <p:cNvPr id="3517" name="Google Shape;3517;p40"/>
              <p:cNvGrpSpPr/>
              <p:nvPr/>
            </p:nvGrpSpPr>
            <p:grpSpPr>
              <a:xfrm>
                <a:off x="6679223" y="1947864"/>
                <a:ext cx="3956410" cy="2777787"/>
                <a:chOff x="5742750" y="2283128"/>
                <a:chExt cx="3956410" cy="2777787"/>
              </a:xfrm>
            </p:grpSpPr>
            <p:sp>
              <p:nvSpPr>
                <p:cNvPr id="3518" name="Google Shape;3518;p40"/>
                <p:cNvSpPr/>
                <p:nvPr/>
              </p:nvSpPr>
              <p:spPr>
                <a:xfrm>
                  <a:off x="5742760" y="2283128"/>
                  <a:ext cx="3956400" cy="2777700"/>
                </a:xfrm>
                <a:prstGeom prst="roundRect">
                  <a:avLst>
                    <a:gd name="adj" fmla="val 3377"/>
                  </a:avLst>
                </a:prstGeom>
                <a:solidFill>
                  <a:srgbClr val="262626"/>
                </a:solidFill>
                <a:ln w="12700" cap="flat" cmpd="sng">
                  <a:solidFill>
                    <a:srgbClr val="393536"/>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19" name="Google Shape;3519;p40"/>
                <p:cNvSpPr/>
                <p:nvPr/>
              </p:nvSpPr>
              <p:spPr>
                <a:xfrm rot="10800000">
                  <a:off x="5742750" y="4752515"/>
                  <a:ext cx="3956400" cy="308400"/>
                </a:xfrm>
                <a:prstGeom prst="round2SameRect">
                  <a:avLst>
                    <a:gd name="adj1" fmla="val 19571"/>
                    <a:gd name="adj2" fmla="val 0"/>
                  </a:avLst>
                </a:prstGeom>
                <a:solidFill>
                  <a:srgbClr val="FFFFFF"/>
                </a:solidFill>
                <a:ln w="12700" cap="flat" cmpd="sng">
                  <a:solidFill>
                    <a:srgbClr val="C6CFD6"/>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sp>
          <p:nvSpPr>
            <p:cNvPr id="3520" name="Google Shape;3520;p40"/>
            <p:cNvSpPr/>
            <p:nvPr/>
          </p:nvSpPr>
          <p:spPr>
            <a:xfrm>
              <a:off x="3370018" y="1929853"/>
              <a:ext cx="108000" cy="108000"/>
            </a:xfrm>
            <a:prstGeom prst="ellipse">
              <a:avLst/>
            </a:prstGeom>
            <a:solidFill>
              <a:srgbClr val="000000"/>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pic>
        <p:nvPicPr>
          <p:cNvPr id="3521" name="Google Shape;3521;p40"/>
          <p:cNvPicPr preferRelativeResize="0"/>
          <p:nvPr/>
        </p:nvPicPr>
        <p:blipFill rotWithShape="1">
          <a:blip r:embed="rId3">
            <a:alphaModFix/>
          </a:blip>
          <a:srcRect l="9003" t="11994" r="8995" b="11994"/>
          <a:stretch/>
        </p:blipFill>
        <p:spPr>
          <a:xfrm>
            <a:off x="3582002" y="864225"/>
            <a:ext cx="5028106" cy="27430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25"/>
        <p:cNvGrpSpPr/>
        <p:nvPr/>
      </p:nvGrpSpPr>
      <p:grpSpPr>
        <a:xfrm>
          <a:off x="0" y="0"/>
          <a:ext cx="0" cy="0"/>
          <a:chOff x="0" y="0"/>
          <a:chExt cx="0" cy="0"/>
        </a:xfrm>
      </p:grpSpPr>
      <p:sp>
        <p:nvSpPr>
          <p:cNvPr id="3526" name="Google Shape;3526;p41"/>
          <p:cNvSpPr txBox="1">
            <a:spLocks noGrp="1"/>
          </p:cNvSpPr>
          <p:nvPr>
            <p:ph type="title"/>
          </p:nvPr>
        </p:nvSpPr>
        <p:spPr>
          <a:xfrm>
            <a:off x="1808220" y="4827125"/>
            <a:ext cx="8575800" cy="557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Presenting a website?</a:t>
            </a:r>
            <a:endParaRPr/>
          </a:p>
        </p:txBody>
      </p:sp>
      <p:grpSp>
        <p:nvGrpSpPr>
          <p:cNvPr id="3527" name="Google Shape;3527;p41"/>
          <p:cNvGrpSpPr/>
          <p:nvPr/>
        </p:nvGrpSpPr>
        <p:grpSpPr>
          <a:xfrm>
            <a:off x="2663682" y="1078996"/>
            <a:ext cx="6864632" cy="3521602"/>
            <a:chOff x="3289100" y="2648488"/>
            <a:chExt cx="5622600" cy="2876421"/>
          </a:xfrm>
        </p:grpSpPr>
        <p:grpSp>
          <p:nvGrpSpPr>
            <p:cNvPr id="3528" name="Google Shape;3528;p41"/>
            <p:cNvGrpSpPr/>
            <p:nvPr/>
          </p:nvGrpSpPr>
          <p:grpSpPr>
            <a:xfrm>
              <a:off x="3289100" y="2648488"/>
              <a:ext cx="5622600" cy="2876421"/>
              <a:chOff x="1059475" y="2296088"/>
              <a:chExt cx="5622600" cy="2876421"/>
            </a:xfrm>
          </p:grpSpPr>
          <p:sp>
            <p:nvSpPr>
              <p:cNvPr id="3529" name="Google Shape;3529;p41"/>
              <p:cNvSpPr/>
              <p:nvPr/>
            </p:nvSpPr>
            <p:spPr>
              <a:xfrm>
                <a:off x="1709623" y="2296088"/>
                <a:ext cx="4319700" cy="2813400"/>
              </a:xfrm>
              <a:prstGeom prst="roundRect">
                <a:avLst>
                  <a:gd name="adj" fmla="val 4487"/>
                </a:avLst>
              </a:prstGeom>
              <a:solidFill>
                <a:srgbClr val="262626"/>
              </a:solidFill>
              <a:ln w="38100" cap="flat" cmpd="sng">
                <a:solidFill>
                  <a:srgbClr val="BFBFBF"/>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nvGrpSpPr>
              <p:cNvPr id="3530" name="Google Shape;3530;p41"/>
              <p:cNvGrpSpPr/>
              <p:nvPr/>
            </p:nvGrpSpPr>
            <p:grpSpPr>
              <a:xfrm>
                <a:off x="1059475" y="5078309"/>
                <a:ext cx="5622600" cy="94200"/>
                <a:chOff x="1059475" y="5076025"/>
                <a:chExt cx="5622600" cy="188400"/>
              </a:xfrm>
            </p:grpSpPr>
            <p:sp>
              <p:nvSpPr>
                <p:cNvPr id="3531" name="Google Shape;3531;p41"/>
                <p:cNvSpPr/>
                <p:nvPr/>
              </p:nvSpPr>
              <p:spPr>
                <a:xfrm>
                  <a:off x="1059475" y="5076025"/>
                  <a:ext cx="5622600" cy="188400"/>
                </a:xfrm>
                <a:prstGeom prst="roundRect">
                  <a:avLst>
                    <a:gd name="adj" fmla="val 35520"/>
                  </a:avLst>
                </a:prstGeom>
                <a:solidFill>
                  <a:srgbClr val="BFBFBF"/>
                </a:solidFill>
                <a:ln>
                  <a:noFill/>
                </a:ln>
                <a:effectLst>
                  <a:outerShdw blurRad="57150" dist="19050" dir="5400000" algn="bl" rotWithShape="0">
                    <a:srgbClr val="000000">
                      <a:alpha val="5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32" name="Google Shape;3532;p41"/>
                <p:cNvSpPr/>
                <p:nvPr/>
              </p:nvSpPr>
              <p:spPr>
                <a:xfrm>
                  <a:off x="3354359" y="5081221"/>
                  <a:ext cx="1030351" cy="131148"/>
                </a:xfrm>
                <a:custGeom>
                  <a:avLst/>
                  <a:gdLst/>
                  <a:ahLst/>
                  <a:cxnLst/>
                  <a:rect l="l" t="t" r="r" b="b"/>
                  <a:pathLst>
                    <a:path w="1030351" h="131148" extrusionOk="0">
                      <a:moveTo>
                        <a:pt x="0" y="0"/>
                      </a:moveTo>
                      <a:lnTo>
                        <a:pt x="1030351" y="0"/>
                      </a:lnTo>
                      <a:lnTo>
                        <a:pt x="995408" y="51827"/>
                      </a:lnTo>
                      <a:cubicBezTo>
                        <a:pt x="946399" y="100836"/>
                        <a:pt x="878694" y="131148"/>
                        <a:pt x="803909" y="131148"/>
                      </a:cubicBezTo>
                      <a:lnTo>
                        <a:pt x="226441" y="131148"/>
                      </a:lnTo>
                      <a:cubicBezTo>
                        <a:pt x="151656" y="131148"/>
                        <a:pt x="83951" y="100836"/>
                        <a:pt x="34942" y="51827"/>
                      </a:cubicBezTo>
                      <a:close/>
                    </a:path>
                  </a:pathLst>
                </a:custGeom>
                <a:solidFill>
                  <a:srgbClr val="A5A5A5"/>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sp>
          <p:nvSpPr>
            <p:cNvPr id="3533" name="Google Shape;3533;p41"/>
            <p:cNvSpPr/>
            <p:nvPr/>
          </p:nvSpPr>
          <p:spPr>
            <a:xfrm>
              <a:off x="6037018" y="2768053"/>
              <a:ext cx="97200" cy="97200"/>
            </a:xfrm>
            <a:prstGeom prst="ellipse">
              <a:avLst/>
            </a:prstGeom>
            <a:solidFill>
              <a:srgbClr val="171717"/>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pic>
        <p:nvPicPr>
          <p:cNvPr id="3534" name="Google Shape;3534;p41"/>
          <p:cNvPicPr preferRelativeResize="0"/>
          <p:nvPr/>
        </p:nvPicPr>
        <p:blipFill rotWithShape="1">
          <a:blip r:embed="rId3">
            <a:alphaModFix/>
          </a:blip>
          <a:srcRect l="10930" t="6589" r="7068" b="13147"/>
          <a:stretch/>
        </p:blipFill>
        <p:spPr>
          <a:xfrm>
            <a:off x="3551815" y="1399009"/>
            <a:ext cx="5059041" cy="2914267"/>
          </a:xfrm>
          <a:prstGeom prst="rect">
            <a:avLst/>
          </a:prstGeom>
          <a:noFill/>
          <a:ln>
            <a:noFill/>
          </a:ln>
        </p:spPr>
      </p:pic>
      <p:sp>
        <p:nvSpPr>
          <p:cNvPr id="3535" name="Google Shape;3535;p41"/>
          <p:cNvSpPr txBox="1">
            <a:spLocks noGrp="1"/>
          </p:cNvSpPr>
          <p:nvPr>
            <p:ph type="body" idx="1"/>
          </p:nvPr>
        </p:nvSpPr>
        <p:spPr>
          <a:xfrm>
            <a:off x="2827175" y="5665300"/>
            <a:ext cx="6537900" cy="93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If you are presenting a website, an internet product or an app, you can place a screenshot of it here.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39"/>
        <p:cNvGrpSpPr/>
        <p:nvPr/>
      </p:nvGrpSpPr>
      <p:grpSpPr>
        <a:xfrm>
          <a:off x="0" y="0"/>
          <a:ext cx="0" cy="0"/>
          <a:chOff x="0" y="0"/>
          <a:chExt cx="0" cy="0"/>
        </a:xfrm>
      </p:grpSpPr>
      <p:sp>
        <p:nvSpPr>
          <p:cNvPr id="3540" name="Google Shape;3540;p42"/>
          <p:cNvSpPr txBox="1">
            <a:spLocks noGrp="1"/>
          </p:cNvSpPr>
          <p:nvPr>
            <p:ph type="title"/>
          </p:nvPr>
        </p:nvSpPr>
        <p:spPr>
          <a:xfrm>
            <a:off x="1808220" y="4827125"/>
            <a:ext cx="8575800" cy="557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Presenting an app?</a:t>
            </a:r>
            <a:endParaRPr/>
          </a:p>
        </p:txBody>
      </p:sp>
      <p:sp>
        <p:nvSpPr>
          <p:cNvPr id="3541" name="Google Shape;3541;p42"/>
          <p:cNvSpPr txBox="1">
            <a:spLocks noGrp="1"/>
          </p:cNvSpPr>
          <p:nvPr>
            <p:ph type="body" idx="1"/>
          </p:nvPr>
        </p:nvSpPr>
        <p:spPr>
          <a:xfrm>
            <a:off x="2894820" y="5647275"/>
            <a:ext cx="6402600" cy="93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If you are presenting a website, an internet product or an app, you can place a screenshot of it here.</a:t>
            </a:r>
            <a:endParaRPr/>
          </a:p>
        </p:txBody>
      </p:sp>
      <p:grpSp>
        <p:nvGrpSpPr>
          <p:cNvPr id="3542" name="Google Shape;3542;p42"/>
          <p:cNvGrpSpPr/>
          <p:nvPr/>
        </p:nvGrpSpPr>
        <p:grpSpPr>
          <a:xfrm>
            <a:off x="4986187" y="539466"/>
            <a:ext cx="2219885" cy="4091383"/>
            <a:chOff x="8625436" y="1258061"/>
            <a:chExt cx="2388000" cy="4396500"/>
          </a:xfrm>
        </p:grpSpPr>
        <p:sp>
          <p:nvSpPr>
            <p:cNvPr id="3543" name="Google Shape;3543;p42"/>
            <p:cNvSpPr/>
            <p:nvPr/>
          </p:nvSpPr>
          <p:spPr>
            <a:xfrm>
              <a:off x="8625436" y="1258061"/>
              <a:ext cx="2388000" cy="4396500"/>
            </a:xfrm>
            <a:prstGeom prst="roundRect">
              <a:avLst>
                <a:gd name="adj" fmla="val 4487"/>
              </a:avLst>
            </a:prstGeom>
            <a:solidFill>
              <a:srgbClr val="262626"/>
            </a:solidFill>
            <a:ln>
              <a:noFill/>
            </a:ln>
            <a:effectLst>
              <a:outerShdw blurRad="57150" dist="19050" dir="5400000" algn="bl" rotWithShape="0">
                <a:srgbClr val="000000">
                  <a:alpha val="5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44" name="Google Shape;3544;p42"/>
            <p:cNvSpPr/>
            <p:nvPr/>
          </p:nvSpPr>
          <p:spPr>
            <a:xfrm>
              <a:off x="10685218" y="1396453"/>
              <a:ext cx="97200" cy="97200"/>
            </a:xfrm>
            <a:prstGeom prst="ellipse">
              <a:avLst/>
            </a:prstGeom>
            <a:solidFill>
              <a:srgbClr val="171717"/>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45" name="Google Shape;3545;p42"/>
            <p:cNvSpPr/>
            <p:nvPr/>
          </p:nvSpPr>
          <p:spPr>
            <a:xfrm>
              <a:off x="9725916" y="5324400"/>
              <a:ext cx="180000" cy="180000"/>
            </a:xfrm>
            <a:prstGeom prst="ellipse">
              <a:avLst/>
            </a:prstGeom>
            <a:solidFill>
              <a:srgbClr val="171717"/>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FFFFFF"/>
                </a:solidFill>
                <a:latin typeface="Calibri"/>
                <a:ea typeface="Calibri"/>
                <a:cs typeface="Calibri"/>
                <a:sym typeface="Calibri"/>
              </a:endParaRPr>
            </a:p>
          </p:txBody>
        </p:sp>
      </p:grpSp>
      <p:pic>
        <p:nvPicPr>
          <p:cNvPr id="3546" name="Google Shape;3546;p42"/>
          <p:cNvPicPr preferRelativeResize="0"/>
          <p:nvPr/>
        </p:nvPicPr>
        <p:blipFill rotWithShape="1">
          <a:blip r:embed="rId3">
            <a:alphaModFix/>
          </a:blip>
          <a:srcRect l="14417" r="14417"/>
          <a:stretch/>
        </p:blipFill>
        <p:spPr>
          <a:xfrm>
            <a:off x="5020848" y="821531"/>
            <a:ext cx="2150277" cy="33967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5"/>
        <p:cNvGrpSpPr/>
        <p:nvPr/>
      </p:nvGrpSpPr>
      <p:grpSpPr>
        <a:xfrm>
          <a:off x="0" y="0"/>
          <a:ext cx="0" cy="0"/>
          <a:chOff x="0" y="0"/>
          <a:chExt cx="0" cy="0"/>
        </a:xfrm>
      </p:grpSpPr>
      <p:sp>
        <p:nvSpPr>
          <p:cNvPr id="2836" name="Google Shape;2836;p25"/>
          <p:cNvSpPr txBox="1">
            <a:spLocks noGrp="1"/>
          </p:cNvSpPr>
          <p:nvPr>
            <p:ph type="title"/>
          </p:nvPr>
        </p:nvSpPr>
        <p:spPr>
          <a:xfrm>
            <a:off x="1580117" y="2618575"/>
            <a:ext cx="9031800" cy="1324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Hello! I’m...</a:t>
            </a:r>
            <a:endParaRPr/>
          </a:p>
        </p:txBody>
      </p:sp>
      <p:sp>
        <p:nvSpPr>
          <p:cNvPr id="2837" name="Google Shape;2837;p25"/>
          <p:cNvSpPr txBox="1">
            <a:spLocks noGrp="1"/>
          </p:cNvSpPr>
          <p:nvPr>
            <p:ph type="body" idx="1"/>
          </p:nvPr>
        </p:nvSpPr>
        <p:spPr>
          <a:xfrm>
            <a:off x="1580075" y="4022875"/>
            <a:ext cx="9031800" cy="2235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Here is where you introduce yourself.</a:t>
            </a:r>
            <a:endParaRPr/>
          </a:p>
          <a:p>
            <a:pPr marL="0" lvl="0" indent="0" algn="ctr" rtl="0">
              <a:spcBef>
                <a:spcPts val="2100"/>
              </a:spcBef>
              <a:spcAft>
                <a:spcPts val="2100"/>
              </a:spcAft>
              <a:buNone/>
            </a:pPr>
            <a:r>
              <a:rPr lang="en"/>
              <a:t>You can add your name, title and a little background. Right click the image and replace it with your own.</a:t>
            </a:r>
            <a:endParaRPr/>
          </a:p>
        </p:txBody>
      </p:sp>
      <p:pic>
        <p:nvPicPr>
          <p:cNvPr id="2838" name="Google Shape;2838;p25"/>
          <p:cNvPicPr preferRelativeResize="0"/>
          <p:nvPr/>
        </p:nvPicPr>
        <p:blipFill rotWithShape="1">
          <a:blip r:embed="rId3">
            <a:alphaModFix/>
          </a:blip>
          <a:srcRect l="20027" t="15454" r="16673"/>
          <a:stretch/>
        </p:blipFill>
        <p:spPr>
          <a:xfrm>
            <a:off x="5203825" y="701175"/>
            <a:ext cx="1784400" cy="1784400"/>
          </a:xfrm>
          <a:prstGeom prst="ellipse">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50"/>
        <p:cNvGrpSpPr/>
        <p:nvPr/>
      </p:nvGrpSpPr>
      <p:grpSpPr>
        <a:xfrm>
          <a:off x="0" y="0"/>
          <a:ext cx="0" cy="0"/>
          <a:chOff x="0" y="0"/>
          <a:chExt cx="0" cy="0"/>
        </a:xfrm>
      </p:grpSpPr>
      <p:grpSp>
        <p:nvGrpSpPr>
          <p:cNvPr id="3551" name="Google Shape;3551;p43"/>
          <p:cNvGrpSpPr/>
          <p:nvPr/>
        </p:nvGrpSpPr>
        <p:grpSpPr>
          <a:xfrm>
            <a:off x="4670479" y="566649"/>
            <a:ext cx="2851051" cy="4176229"/>
            <a:chOff x="6953045" y="1252870"/>
            <a:chExt cx="3186600" cy="4559700"/>
          </a:xfrm>
        </p:grpSpPr>
        <p:sp>
          <p:nvSpPr>
            <p:cNvPr id="3552" name="Google Shape;3552;p43"/>
            <p:cNvSpPr/>
            <p:nvPr/>
          </p:nvSpPr>
          <p:spPr>
            <a:xfrm>
              <a:off x="6953045" y="1252870"/>
              <a:ext cx="3186600" cy="4559700"/>
            </a:xfrm>
            <a:prstGeom prst="roundRect">
              <a:avLst>
                <a:gd name="adj" fmla="val 4487"/>
              </a:avLst>
            </a:prstGeom>
            <a:solidFill>
              <a:srgbClr val="262626"/>
            </a:solidFill>
            <a:ln>
              <a:noFill/>
            </a:ln>
            <a:effectLst>
              <a:outerShdw blurRad="57150" dist="19050" dir="5400000" algn="bl" rotWithShape="0">
                <a:srgbClr val="000000">
                  <a:alpha val="5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53" name="Google Shape;3553;p43"/>
            <p:cNvSpPr/>
            <p:nvPr/>
          </p:nvSpPr>
          <p:spPr>
            <a:xfrm>
              <a:off x="8413309" y="5416847"/>
              <a:ext cx="216000" cy="216000"/>
            </a:xfrm>
            <a:prstGeom prst="ellipse">
              <a:avLst/>
            </a:prstGeom>
            <a:solidFill>
              <a:srgbClr val="171717"/>
            </a:solidFill>
            <a:ln>
              <a:noFill/>
            </a:ln>
          </p:spPr>
          <p:txBody>
            <a:bodyPr spcFirstLastPara="1" wrap="square" lIns="1200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54" name="Google Shape;3554;p43"/>
            <p:cNvSpPr/>
            <p:nvPr/>
          </p:nvSpPr>
          <p:spPr>
            <a:xfrm>
              <a:off x="9770818" y="1396453"/>
              <a:ext cx="97200" cy="97200"/>
            </a:xfrm>
            <a:prstGeom prst="ellipse">
              <a:avLst/>
            </a:prstGeom>
            <a:solidFill>
              <a:srgbClr val="171717"/>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pic>
        <p:nvPicPr>
          <p:cNvPr id="3555" name="Google Shape;3555;p43"/>
          <p:cNvPicPr preferRelativeResize="0"/>
          <p:nvPr/>
        </p:nvPicPr>
        <p:blipFill rotWithShape="1">
          <a:blip r:embed="rId3">
            <a:alphaModFix/>
          </a:blip>
          <a:srcRect l="6551" r="6560"/>
          <a:stretch/>
        </p:blipFill>
        <p:spPr>
          <a:xfrm>
            <a:off x="4782625" y="955559"/>
            <a:ext cx="2626762" cy="3398543"/>
          </a:xfrm>
          <a:prstGeom prst="rect">
            <a:avLst/>
          </a:prstGeom>
          <a:noFill/>
          <a:ln>
            <a:noFill/>
          </a:ln>
        </p:spPr>
      </p:pic>
      <p:sp>
        <p:nvSpPr>
          <p:cNvPr id="3556" name="Google Shape;3556;p43"/>
          <p:cNvSpPr txBox="1">
            <a:spLocks noGrp="1"/>
          </p:cNvSpPr>
          <p:nvPr>
            <p:ph type="title"/>
          </p:nvPr>
        </p:nvSpPr>
        <p:spPr>
          <a:xfrm>
            <a:off x="1808220" y="4827125"/>
            <a:ext cx="8575800" cy="557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Presenting an app?</a:t>
            </a:r>
            <a:endParaRPr/>
          </a:p>
        </p:txBody>
      </p:sp>
      <p:sp>
        <p:nvSpPr>
          <p:cNvPr id="3557" name="Google Shape;3557;p43"/>
          <p:cNvSpPr txBox="1"/>
          <p:nvPr/>
        </p:nvSpPr>
        <p:spPr>
          <a:xfrm>
            <a:off x="2894820" y="5647275"/>
            <a:ext cx="6402600" cy="9369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
                <a:solidFill>
                  <a:srgbClr val="2A2A2A"/>
                </a:solidFill>
                <a:latin typeface="Catamaran"/>
                <a:ea typeface="Catamaran"/>
                <a:cs typeface="Catamaran"/>
                <a:sym typeface="Catamaran"/>
              </a:rPr>
              <a:t>If you are presenting a website, an internet product or an app, you can place a screenshot of it here.</a:t>
            </a:r>
            <a:endParaRPr>
              <a:solidFill>
                <a:srgbClr val="2A2A2A"/>
              </a:solidFill>
              <a:latin typeface="Catamaran"/>
              <a:ea typeface="Catamaran"/>
              <a:cs typeface="Catamaran"/>
              <a:sym typeface="Catamar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61"/>
        <p:cNvGrpSpPr/>
        <p:nvPr/>
      </p:nvGrpSpPr>
      <p:grpSpPr>
        <a:xfrm>
          <a:off x="0" y="0"/>
          <a:ext cx="0" cy="0"/>
          <a:chOff x="0" y="0"/>
          <a:chExt cx="0" cy="0"/>
        </a:xfrm>
      </p:grpSpPr>
      <p:sp>
        <p:nvSpPr>
          <p:cNvPr id="3562" name="Google Shape;3562;p44"/>
          <p:cNvSpPr txBox="1">
            <a:spLocks noGrp="1"/>
          </p:cNvSpPr>
          <p:nvPr>
            <p:ph type="title"/>
          </p:nvPr>
        </p:nvSpPr>
        <p:spPr>
          <a:xfrm>
            <a:off x="4889925" y="2713900"/>
            <a:ext cx="5581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a:t>Thank you!</a:t>
            </a:r>
            <a:endParaRPr/>
          </a:p>
        </p:txBody>
      </p:sp>
      <p:sp>
        <p:nvSpPr>
          <p:cNvPr id="3563" name="Google Shape;3563;p44"/>
          <p:cNvSpPr txBox="1">
            <a:spLocks noGrp="1"/>
          </p:cNvSpPr>
          <p:nvPr>
            <p:ph type="subTitle" idx="1"/>
          </p:nvPr>
        </p:nvSpPr>
        <p:spPr>
          <a:xfrm>
            <a:off x="4889925" y="3265750"/>
            <a:ext cx="55815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Do you have any questions?</a:t>
            </a:r>
            <a:endParaRPr/>
          </a:p>
        </p:txBody>
      </p:sp>
      <p:sp>
        <p:nvSpPr>
          <p:cNvPr id="3564" name="Google Shape;3564;p44"/>
          <p:cNvSpPr/>
          <p:nvPr/>
        </p:nvSpPr>
        <p:spPr>
          <a:xfrm>
            <a:off x="5755215" y="4831328"/>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65" name="Google Shape;3565;p44"/>
          <p:cNvGrpSpPr/>
          <p:nvPr/>
        </p:nvGrpSpPr>
        <p:grpSpPr>
          <a:xfrm>
            <a:off x="6288318" y="4821676"/>
            <a:ext cx="411849" cy="411917"/>
            <a:chOff x="5162200" y="4097750"/>
            <a:chExt cx="338385" cy="338414"/>
          </a:xfrm>
        </p:grpSpPr>
        <p:sp>
          <p:nvSpPr>
            <p:cNvPr id="3566" name="Google Shape;3566;p44"/>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7" name="Google Shape;3567;p44"/>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8" name="Google Shape;3568;p44"/>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69" name="Google Shape;3569;p44"/>
          <p:cNvSpPr/>
          <p:nvPr/>
        </p:nvSpPr>
        <p:spPr>
          <a:xfrm>
            <a:off x="5022325" y="4872711"/>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0" name="Google Shape;3570;p44"/>
          <p:cNvSpPr txBox="1">
            <a:spLocks noGrp="1"/>
          </p:cNvSpPr>
          <p:nvPr>
            <p:ph type="body" idx="2"/>
          </p:nvPr>
        </p:nvSpPr>
        <p:spPr>
          <a:xfrm>
            <a:off x="4889975" y="3673350"/>
            <a:ext cx="5581500" cy="1341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hello@mail.com</a:t>
            </a:r>
            <a:endParaRPr/>
          </a:p>
          <a:p>
            <a:pPr marL="0" lvl="0" indent="0" algn="l" rtl="0">
              <a:spcBef>
                <a:spcPts val="0"/>
              </a:spcBef>
              <a:spcAft>
                <a:spcPts val="0"/>
              </a:spcAft>
              <a:buNone/>
            </a:pPr>
            <a:r>
              <a:rPr lang="en"/>
              <a:t>555-111-222</a:t>
            </a:r>
            <a:endParaRPr/>
          </a:p>
          <a:p>
            <a:pPr marL="0" lvl="0" indent="0" algn="l" rtl="0">
              <a:spcBef>
                <a:spcPts val="0"/>
              </a:spcBef>
              <a:spcAft>
                <a:spcPts val="0"/>
              </a:spcAft>
              <a:buNone/>
            </a:pPr>
            <a:r>
              <a:rPr lang="en"/>
              <a:t>mydomain.com</a:t>
            </a:r>
            <a:endParaRPr/>
          </a:p>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74"/>
        <p:cNvGrpSpPr/>
        <p:nvPr/>
      </p:nvGrpSpPr>
      <p:grpSpPr>
        <a:xfrm>
          <a:off x="0" y="0"/>
          <a:ext cx="0" cy="0"/>
          <a:chOff x="0" y="0"/>
          <a:chExt cx="0" cy="0"/>
        </a:xfrm>
      </p:grpSpPr>
      <p:sp>
        <p:nvSpPr>
          <p:cNvPr id="3575" name="Google Shape;3575;p45"/>
          <p:cNvSpPr txBox="1">
            <a:spLocks noGrp="1"/>
          </p:cNvSpPr>
          <p:nvPr>
            <p:ph type="title"/>
          </p:nvPr>
        </p:nvSpPr>
        <p:spPr>
          <a:xfrm>
            <a:off x="2083100" y="1617325"/>
            <a:ext cx="6957300" cy="730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100"/>
              <a:t>Credits.</a:t>
            </a:r>
            <a:endParaRPr sz="5100"/>
          </a:p>
        </p:txBody>
      </p:sp>
      <p:sp>
        <p:nvSpPr>
          <p:cNvPr id="3576" name="Google Shape;3576;p45"/>
          <p:cNvSpPr txBox="1">
            <a:spLocks noGrp="1"/>
          </p:cNvSpPr>
          <p:nvPr>
            <p:ph type="body" idx="1"/>
          </p:nvPr>
        </p:nvSpPr>
        <p:spPr>
          <a:xfrm>
            <a:off x="2083100" y="2518100"/>
            <a:ext cx="8625300" cy="3172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accent2"/>
              </a:buClr>
              <a:buSzPts val="1100"/>
              <a:buFont typeface="Arial"/>
              <a:buNone/>
            </a:pPr>
            <a:r>
              <a:rPr lang="en" sz="2400"/>
              <a:t>Presentation Template: </a:t>
            </a:r>
            <a:r>
              <a:rPr lang="en" sz="2400" u="sng">
                <a:solidFill>
                  <a:schemeClr val="dk1"/>
                </a:solidFill>
                <a:hlinkClick r:id="rId3">
                  <a:extLst>
                    <a:ext uri="{A12FA001-AC4F-418D-AE19-62706E023703}">
                      <ahyp:hlinkClr xmlns:ahyp="http://schemas.microsoft.com/office/drawing/2018/hyperlinkcolor" val="tx"/>
                    </a:ext>
                  </a:extLst>
                </a:hlinkClick>
              </a:rPr>
              <a:t>SlidesMania</a:t>
            </a:r>
            <a:endParaRPr sz="2400">
              <a:solidFill>
                <a:schemeClr val="dk1"/>
              </a:solidFill>
            </a:endParaRPr>
          </a:p>
          <a:p>
            <a:pPr marL="0" lvl="0" indent="0" algn="l" rtl="0">
              <a:spcBef>
                <a:spcPts val="2100"/>
              </a:spcBef>
              <a:spcAft>
                <a:spcPts val="0"/>
              </a:spcAft>
              <a:buClr>
                <a:schemeClr val="accent2"/>
              </a:buClr>
              <a:buSzPts val="1100"/>
              <a:buFont typeface="Arial"/>
              <a:buNone/>
            </a:pPr>
            <a:r>
              <a:rPr lang="en" sz="2400"/>
              <a:t>Images:</a:t>
            </a:r>
            <a:r>
              <a:rPr lang="en" sz="2400">
                <a:solidFill>
                  <a:schemeClr val="dk1"/>
                </a:solidFill>
              </a:rPr>
              <a:t> </a:t>
            </a:r>
            <a:r>
              <a:rPr lang="en" sz="2400" u="sng">
                <a:solidFill>
                  <a:schemeClr val="dk1"/>
                </a:solidFill>
                <a:hlinkClick r:id="rId4">
                  <a:extLst>
                    <a:ext uri="{A12FA001-AC4F-418D-AE19-62706E023703}">
                      <ahyp:hlinkClr xmlns:ahyp="http://schemas.microsoft.com/office/drawing/2018/hyperlinkcolor" val="tx"/>
                    </a:ext>
                  </a:extLst>
                </a:hlinkClick>
              </a:rPr>
              <a:t>Unsplash</a:t>
            </a:r>
            <a:endParaRPr sz="2400">
              <a:solidFill>
                <a:schemeClr val="dk1"/>
              </a:solidFill>
            </a:endParaRPr>
          </a:p>
          <a:p>
            <a:pPr marL="0" lvl="0" indent="0" algn="l" rtl="0">
              <a:spcBef>
                <a:spcPts val="2100"/>
              </a:spcBef>
              <a:spcAft>
                <a:spcPts val="2100"/>
              </a:spcAft>
              <a:buClr>
                <a:schemeClr val="accent2"/>
              </a:buClr>
              <a:buSzPts val="1100"/>
              <a:buFont typeface="Arial"/>
              <a:buNone/>
            </a:pPr>
            <a:r>
              <a:rPr lang="en" sz="1900"/>
              <a:t>Fonts used in this presentation: </a:t>
            </a:r>
            <a:r>
              <a:rPr lang="en" sz="1900">
                <a:latin typeface="Ubuntu Condensed"/>
                <a:ea typeface="Ubuntu Condensed"/>
                <a:cs typeface="Ubuntu Condensed"/>
                <a:sym typeface="Ubuntu Condensed"/>
              </a:rPr>
              <a:t>Ubuntu Condensed and </a:t>
            </a:r>
            <a:r>
              <a:rPr lang="en" sz="1900"/>
              <a:t>Catamaran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80"/>
        <p:cNvGrpSpPr/>
        <p:nvPr/>
      </p:nvGrpSpPr>
      <p:grpSpPr>
        <a:xfrm>
          <a:off x="0" y="0"/>
          <a:ext cx="0" cy="0"/>
          <a:chOff x="0" y="0"/>
          <a:chExt cx="0" cy="0"/>
        </a:xfrm>
      </p:grpSpPr>
      <p:sp>
        <p:nvSpPr>
          <p:cNvPr id="3581" name="Google Shape;3581;p46"/>
          <p:cNvSpPr txBox="1">
            <a:spLocks noGrp="1"/>
          </p:cNvSpPr>
          <p:nvPr>
            <p:ph type="title"/>
          </p:nvPr>
        </p:nvSpPr>
        <p:spPr>
          <a:xfrm>
            <a:off x="415650" y="344902"/>
            <a:ext cx="11360700" cy="867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5000"/>
              <a:t>Editable Icons</a:t>
            </a:r>
            <a:endParaRPr sz="5000"/>
          </a:p>
        </p:txBody>
      </p:sp>
      <p:grpSp>
        <p:nvGrpSpPr>
          <p:cNvPr id="3582" name="Google Shape;3582;p46"/>
          <p:cNvGrpSpPr/>
          <p:nvPr/>
        </p:nvGrpSpPr>
        <p:grpSpPr>
          <a:xfrm>
            <a:off x="3570764" y="1773752"/>
            <a:ext cx="405160" cy="253589"/>
            <a:chOff x="4797800" y="1994125"/>
            <a:chExt cx="306475" cy="186025"/>
          </a:xfrm>
        </p:grpSpPr>
        <p:sp>
          <p:nvSpPr>
            <p:cNvPr id="3583" name="Google Shape;3583;p46"/>
            <p:cNvSpPr/>
            <p:nvPr/>
          </p:nvSpPr>
          <p:spPr>
            <a:xfrm>
              <a:off x="4837950" y="1994125"/>
              <a:ext cx="226175" cy="152575"/>
            </a:xfrm>
            <a:custGeom>
              <a:avLst/>
              <a:gdLst/>
              <a:ahLst/>
              <a:cxnLst/>
              <a:rect l="l" t="t" r="r" b="b"/>
              <a:pathLst>
                <a:path w="9047" h="6103" extrusionOk="0">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84" name="Google Shape;3584;p46"/>
            <p:cNvSpPr/>
            <p:nvPr/>
          </p:nvSpPr>
          <p:spPr>
            <a:xfrm>
              <a:off x="4797800" y="2160075"/>
              <a:ext cx="306475" cy="20075"/>
            </a:xfrm>
            <a:custGeom>
              <a:avLst/>
              <a:gdLst/>
              <a:ahLst/>
              <a:cxnLst/>
              <a:rect l="l" t="t" r="r" b="b"/>
              <a:pathLst>
                <a:path w="12259" h="803" extrusionOk="0">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585" name="Google Shape;3585;p46"/>
          <p:cNvSpPr/>
          <p:nvPr/>
        </p:nvSpPr>
        <p:spPr>
          <a:xfrm>
            <a:off x="3013572" y="1789650"/>
            <a:ext cx="351487" cy="308322"/>
          </a:xfrm>
          <a:custGeom>
            <a:avLst/>
            <a:gdLst/>
            <a:ahLst/>
            <a:cxnLst/>
            <a:rect l="l" t="t" r="r" b="b"/>
            <a:pathLst>
              <a:path w="10635" h="9047" extrusionOk="0">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86" name="Google Shape;3586;p46"/>
          <p:cNvSpPr/>
          <p:nvPr/>
        </p:nvSpPr>
        <p:spPr>
          <a:xfrm>
            <a:off x="2598483" y="1706244"/>
            <a:ext cx="211156" cy="398327"/>
          </a:xfrm>
          <a:custGeom>
            <a:avLst/>
            <a:gdLst/>
            <a:ahLst/>
            <a:cxnLst/>
            <a:rect l="l" t="t" r="r" b="b"/>
            <a:pathLst>
              <a:path w="6389" h="11688" extrusionOk="0">
                <a:moveTo>
                  <a:pt x="3730" y="518"/>
                </a:moveTo>
                <a:cubicBezTo>
                  <a:pt x="3873" y="518"/>
                  <a:pt x="3998" y="643"/>
                  <a:pt x="3998" y="785"/>
                </a:cubicBezTo>
                <a:cubicBezTo>
                  <a:pt x="3998" y="946"/>
                  <a:pt x="3873" y="1053"/>
                  <a:pt x="3730" y="1053"/>
                </a:cubicBezTo>
                <a:lnTo>
                  <a:pt x="2659" y="1053"/>
                </a:lnTo>
                <a:cubicBezTo>
                  <a:pt x="2517" y="1053"/>
                  <a:pt x="2392" y="946"/>
                  <a:pt x="2392" y="785"/>
                </a:cubicBezTo>
                <a:cubicBezTo>
                  <a:pt x="2392" y="643"/>
                  <a:pt x="2517" y="518"/>
                  <a:pt x="2659" y="518"/>
                </a:cubicBezTo>
                <a:close/>
                <a:moveTo>
                  <a:pt x="5586" y="1588"/>
                </a:moveTo>
                <a:lnTo>
                  <a:pt x="5586" y="10099"/>
                </a:lnTo>
                <a:lnTo>
                  <a:pt x="804" y="10099"/>
                </a:lnTo>
                <a:lnTo>
                  <a:pt x="804" y="1588"/>
                </a:lnTo>
                <a:close/>
                <a:moveTo>
                  <a:pt x="268" y="0"/>
                </a:moveTo>
                <a:cubicBezTo>
                  <a:pt x="126" y="0"/>
                  <a:pt x="1" y="125"/>
                  <a:pt x="1" y="250"/>
                </a:cubicBezTo>
                <a:lnTo>
                  <a:pt x="1" y="11420"/>
                </a:lnTo>
                <a:cubicBezTo>
                  <a:pt x="1" y="11562"/>
                  <a:pt x="126" y="11687"/>
                  <a:pt x="268" y="11687"/>
                </a:cubicBezTo>
                <a:lnTo>
                  <a:pt x="6121" y="11687"/>
                </a:lnTo>
                <a:cubicBezTo>
                  <a:pt x="6264" y="11687"/>
                  <a:pt x="6388" y="11562"/>
                  <a:pt x="6388" y="11420"/>
                </a:cubicBezTo>
                <a:lnTo>
                  <a:pt x="6388" y="250"/>
                </a:lnTo>
                <a:cubicBezTo>
                  <a:pt x="6388" y="125"/>
                  <a:pt x="6264" y="0"/>
                  <a:pt x="612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87" name="Google Shape;3587;p46"/>
          <p:cNvSpPr/>
          <p:nvPr/>
        </p:nvSpPr>
        <p:spPr>
          <a:xfrm>
            <a:off x="4125519" y="1774124"/>
            <a:ext cx="352082" cy="253589"/>
          </a:xfrm>
          <a:custGeom>
            <a:avLst/>
            <a:gdLst/>
            <a:ahLst/>
            <a:cxnLst/>
            <a:rect l="l" t="t" r="r" b="b"/>
            <a:pathLst>
              <a:path w="10653" h="7441" extrusionOk="0">
                <a:moveTo>
                  <a:pt x="5317" y="268"/>
                </a:moveTo>
                <a:cubicBezTo>
                  <a:pt x="5406" y="268"/>
                  <a:pt x="5460" y="322"/>
                  <a:pt x="5460" y="393"/>
                </a:cubicBezTo>
                <a:cubicBezTo>
                  <a:pt x="5460" y="482"/>
                  <a:pt x="5406" y="518"/>
                  <a:pt x="5317" y="518"/>
                </a:cubicBezTo>
                <a:cubicBezTo>
                  <a:pt x="5246" y="518"/>
                  <a:pt x="5192" y="482"/>
                  <a:pt x="5192" y="393"/>
                </a:cubicBezTo>
                <a:cubicBezTo>
                  <a:pt x="5192" y="322"/>
                  <a:pt x="5246" y="268"/>
                  <a:pt x="5317" y="268"/>
                </a:cubicBezTo>
                <a:close/>
                <a:moveTo>
                  <a:pt x="9849" y="786"/>
                </a:moveTo>
                <a:lnTo>
                  <a:pt x="9849" y="6638"/>
                </a:lnTo>
                <a:lnTo>
                  <a:pt x="785" y="6638"/>
                </a:lnTo>
                <a:lnTo>
                  <a:pt x="785" y="786"/>
                </a:lnTo>
                <a:close/>
                <a:moveTo>
                  <a:pt x="5977" y="6906"/>
                </a:moveTo>
                <a:cubicBezTo>
                  <a:pt x="6067" y="6906"/>
                  <a:pt x="6120" y="6959"/>
                  <a:pt x="6120" y="7031"/>
                </a:cubicBezTo>
                <a:cubicBezTo>
                  <a:pt x="6120" y="7120"/>
                  <a:pt x="6067" y="7173"/>
                  <a:pt x="5977" y="7173"/>
                </a:cubicBezTo>
                <a:lnTo>
                  <a:pt x="4657" y="7173"/>
                </a:lnTo>
                <a:cubicBezTo>
                  <a:pt x="4586" y="7173"/>
                  <a:pt x="4514" y="7120"/>
                  <a:pt x="4514" y="7031"/>
                </a:cubicBezTo>
                <a:cubicBezTo>
                  <a:pt x="4514" y="6959"/>
                  <a:pt x="4586" y="6906"/>
                  <a:pt x="4657" y="6906"/>
                </a:cubicBezTo>
                <a:close/>
                <a:moveTo>
                  <a:pt x="535" y="1"/>
                </a:moveTo>
                <a:cubicBezTo>
                  <a:pt x="232" y="1"/>
                  <a:pt x="0" y="233"/>
                  <a:pt x="0" y="518"/>
                </a:cubicBezTo>
                <a:lnTo>
                  <a:pt x="0" y="6906"/>
                </a:lnTo>
                <a:cubicBezTo>
                  <a:pt x="0" y="7209"/>
                  <a:pt x="232" y="7441"/>
                  <a:pt x="535" y="7441"/>
                </a:cubicBezTo>
                <a:lnTo>
                  <a:pt x="10117" y="7441"/>
                </a:lnTo>
                <a:cubicBezTo>
                  <a:pt x="10402" y="7441"/>
                  <a:pt x="10652" y="7209"/>
                  <a:pt x="10652" y="6906"/>
                </a:cubicBezTo>
                <a:lnTo>
                  <a:pt x="10652" y="518"/>
                </a:lnTo>
                <a:cubicBezTo>
                  <a:pt x="10652" y="233"/>
                  <a:pt x="10402" y="1"/>
                  <a:pt x="1011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88" name="Google Shape;3588;p46"/>
          <p:cNvSpPr/>
          <p:nvPr/>
        </p:nvSpPr>
        <p:spPr>
          <a:xfrm>
            <a:off x="4629024" y="1731262"/>
            <a:ext cx="333805" cy="339335"/>
          </a:xfrm>
          <a:custGeom>
            <a:avLst/>
            <a:gdLst/>
            <a:ahLst/>
            <a:cxnLst/>
            <a:rect l="l" t="t" r="r" b="b"/>
            <a:pathLst>
              <a:path w="10100" h="9957" extrusionOk="0">
                <a:moveTo>
                  <a:pt x="8762" y="1464"/>
                </a:moveTo>
                <a:lnTo>
                  <a:pt x="8762" y="6245"/>
                </a:lnTo>
                <a:lnTo>
                  <a:pt x="1321" y="6245"/>
                </a:lnTo>
                <a:lnTo>
                  <a:pt x="1321" y="1464"/>
                </a:lnTo>
                <a:close/>
                <a:moveTo>
                  <a:pt x="5050" y="0"/>
                </a:moveTo>
                <a:cubicBezTo>
                  <a:pt x="4907" y="0"/>
                  <a:pt x="4783" y="125"/>
                  <a:pt x="4783" y="268"/>
                </a:cubicBezTo>
                <a:lnTo>
                  <a:pt x="4783" y="536"/>
                </a:lnTo>
                <a:lnTo>
                  <a:pt x="251" y="536"/>
                </a:lnTo>
                <a:cubicBezTo>
                  <a:pt x="126" y="536"/>
                  <a:pt x="1" y="661"/>
                  <a:pt x="1" y="803"/>
                </a:cubicBezTo>
                <a:cubicBezTo>
                  <a:pt x="1" y="946"/>
                  <a:pt x="126" y="1053"/>
                  <a:pt x="251" y="1053"/>
                </a:cubicBezTo>
                <a:lnTo>
                  <a:pt x="518" y="1053"/>
                </a:lnTo>
                <a:lnTo>
                  <a:pt x="518" y="6513"/>
                </a:lnTo>
                <a:lnTo>
                  <a:pt x="251" y="6513"/>
                </a:lnTo>
                <a:cubicBezTo>
                  <a:pt x="126" y="6513"/>
                  <a:pt x="1" y="6638"/>
                  <a:pt x="1" y="6781"/>
                </a:cubicBezTo>
                <a:cubicBezTo>
                  <a:pt x="1" y="6923"/>
                  <a:pt x="126" y="7048"/>
                  <a:pt x="251" y="7048"/>
                </a:cubicBezTo>
                <a:lnTo>
                  <a:pt x="4319" y="7048"/>
                </a:lnTo>
                <a:lnTo>
                  <a:pt x="2285" y="9100"/>
                </a:lnTo>
                <a:cubicBezTo>
                  <a:pt x="2178" y="9207"/>
                  <a:pt x="2178" y="9368"/>
                  <a:pt x="2285" y="9475"/>
                </a:cubicBezTo>
                <a:cubicBezTo>
                  <a:pt x="2338" y="9528"/>
                  <a:pt x="2405" y="9555"/>
                  <a:pt x="2472" y="9555"/>
                </a:cubicBezTo>
                <a:cubicBezTo>
                  <a:pt x="2539" y="9555"/>
                  <a:pt x="2606" y="9528"/>
                  <a:pt x="2659" y="9475"/>
                </a:cubicBezTo>
                <a:lnTo>
                  <a:pt x="4783" y="7334"/>
                </a:lnTo>
                <a:lnTo>
                  <a:pt x="4783" y="9707"/>
                </a:lnTo>
                <a:cubicBezTo>
                  <a:pt x="4783" y="9850"/>
                  <a:pt x="4907" y="9957"/>
                  <a:pt x="5050" y="9957"/>
                </a:cubicBezTo>
                <a:cubicBezTo>
                  <a:pt x="5193" y="9957"/>
                  <a:pt x="5318" y="9850"/>
                  <a:pt x="5318" y="9707"/>
                </a:cubicBezTo>
                <a:lnTo>
                  <a:pt x="5318" y="7334"/>
                </a:lnTo>
                <a:lnTo>
                  <a:pt x="7441" y="9475"/>
                </a:lnTo>
                <a:cubicBezTo>
                  <a:pt x="7495" y="9520"/>
                  <a:pt x="7562" y="9542"/>
                  <a:pt x="7628" y="9542"/>
                </a:cubicBezTo>
                <a:cubicBezTo>
                  <a:pt x="7695" y="9542"/>
                  <a:pt x="7762" y="9520"/>
                  <a:pt x="7816" y="9475"/>
                </a:cubicBezTo>
                <a:cubicBezTo>
                  <a:pt x="7923" y="9350"/>
                  <a:pt x="7923" y="9189"/>
                  <a:pt x="7816" y="9082"/>
                </a:cubicBezTo>
                <a:lnTo>
                  <a:pt x="5782" y="7048"/>
                </a:lnTo>
                <a:lnTo>
                  <a:pt x="9832" y="7048"/>
                </a:lnTo>
                <a:cubicBezTo>
                  <a:pt x="9975" y="7048"/>
                  <a:pt x="10100" y="6923"/>
                  <a:pt x="10100" y="6781"/>
                </a:cubicBezTo>
                <a:cubicBezTo>
                  <a:pt x="10100" y="6638"/>
                  <a:pt x="9975" y="6513"/>
                  <a:pt x="9832" y="6513"/>
                </a:cubicBezTo>
                <a:lnTo>
                  <a:pt x="9564" y="6513"/>
                </a:lnTo>
                <a:lnTo>
                  <a:pt x="9564" y="1053"/>
                </a:lnTo>
                <a:lnTo>
                  <a:pt x="9832" y="1053"/>
                </a:lnTo>
                <a:cubicBezTo>
                  <a:pt x="9975" y="1053"/>
                  <a:pt x="10100" y="946"/>
                  <a:pt x="10100" y="803"/>
                </a:cubicBezTo>
                <a:cubicBezTo>
                  <a:pt x="10100" y="661"/>
                  <a:pt x="9975" y="536"/>
                  <a:pt x="9832" y="536"/>
                </a:cubicBezTo>
                <a:lnTo>
                  <a:pt x="5318" y="536"/>
                </a:lnTo>
                <a:lnTo>
                  <a:pt x="5318" y="268"/>
                </a:lnTo>
                <a:cubicBezTo>
                  <a:pt x="5318" y="125"/>
                  <a:pt x="5193" y="0"/>
                  <a:pt x="505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89" name="Google Shape;3589;p46"/>
          <p:cNvSpPr/>
          <p:nvPr/>
        </p:nvSpPr>
        <p:spPr>
          <a:xfrm>
            <a:off x="5618340" y="1764938"/>
            <a:ext cx="299003" cy="280956"/>
          </a:xfrm>
          <a:custGeom>
            <a:avLst/>
            <a:gdLst/>
            <a:ahLst/>
            <a:cxnLst/>
            <a:rect l="l" t="t" r="r" b="b"/>
            <a:pathLst>
              <a:path w="9047" h="8244" extrusionOk="0">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590" name="Google Shape;3590;p46"/>
          <p:cNvGrpSpPr/>
          <p:nvPr/>
        </p:nvGrpSpPr>
        <p:grpSpPr>
          <a:xfrm>
            <a:off x="6164058" y="1777777"/>
            <a:ext cx="352082" cy="254203"/>
            <a:chOff x="4250025" y="2848800"/>
            <a:chExt cx="266325" cy="186475"/>
          </a:xfrm>
        </p:grpSpPr>
        <p:sp>
          <p:nvSpPr>
            <p:cNvPr id="3591" name="Google Shape;3591;p46"/>
            <p:cNvSpPr/>
            <p:nvPr/>
          </p:nvSpPr>
          <p:spPr>
            <a:xfrm>
              <a:off x="4250025" y="2848800"/>
              <a:ext cx="166425" cy="149900"/>
            </a:xfrm>
            <a:custGeom>
              <a:avLst/>
              <a:gdLst/>
              <a:ahLst/>
              <a:cxnLst/>
              <a:rect l="l" t="t" r="r" b="b"/>
              <a:pathLst>
                <a:path w="6657" h="5996" extrusionOk="0">
                  <a:moveTo>
                    <a:pt x="536" y="0"/>
                  </a:moveTo>
                  <a:cubicBezTo>
                    <a:pt x="233" y="0"/>
                    <a:pt x="1" y="250"/>
                    <a:pt x="1" y="535"/>
                  </a:cubicBezTo>
                  <a:lnTo>
                    <a:pt x="1" y="4122"/>
                  </a:lnTo>
                  <a:cubicBezTo>
                    <a:pt x="1" y="4425"/>
                    <a:pt x="233" y="4657"/>
                    <a:pt x="536" y="4657"/>
                  </a:cubicBezTo>
                  <a:lnTo>
                    <a:pt x="1321" y="4657"/>
                  </a:lnTo>
                  <a:lnTo>
                    <a:pt x="1321" y="5995"/>
                  </a:lnTo>
                  <a:lnTo>
                    <a:pt x="2659" y="4657"/>
                  </a:lnTo>
                  <a:lnTo>
                    <a:pt x="3462" y="4657"/>
                  </a:lnTo>
                  <a:lnTo>
                    <a:pt x="3462" y="1998"/>
                  </a:lnTo>
                  <a:cubicBezTo>
                    <a:pt x="3462" y="1427"/>
                    <a:pt x="3944" y="928"/>
                    <a:pt x="4515" y="928"/>
                  </a:cubicBezTo>
                  <a:lnTo>
                    <a:pt x="6656" y="928"/>
                  </a:lnTo>
                  <a:lnTo>
                    <a:pt x="6656" y="535"/>
                  </a:lnTo>
                  <a:cubicBezTo>
                    <a:pt x="6656" y="250"/>
                    <a:pt x="6424" y="0"/>
                    <a:pt x="612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92" name="Google Shape;3592;p46"/>
            <p:cNvSpPr/>
            <p:nvPr/>
          </p:nvSpPr>
          <p:spPr>
            <a:xfrm>
              <a:off x="4349950" y="2885375"/>
              <a:ext cx="166400" cy="149900"/>
            </a:xfrm>
            <a:custGeom>
              <a:avLst/>
              <a:gdLst/>
              <a:ahLst/>
              <a:cxnLst/>
              <a:rect l="l" t="t" r="r" b="b"/>
              <a:pathLst>
                <a:path w="6656" h="5996" extrusionOk="0">
                  <a:moveTo>
                    <a:pt x="518" y="0"/>
                  </a:moveTo>
                  <a:cubicBezTo>
                    <a:pt x="232" y="0"/>
                    <a:pt x="1" y="250"/>
                    <a:pt x="1" y="535"/>
                  </a:cubicBezTo>
                  <a:lnTo>
                    <a:pt x="1" y="4122"/>
                  </a:lnTo>
                  <a:cubicBezTo>
                    <a:pt x="1" y="4425"/>
                    <a:pt x="232" y="4657"/>
                    <a:pt x="518" y="4657"/>
                  </a:cubicBezTo>
                  <a:lnTo>
                    <a:pt x="3979" y="4657"/>
                  </a:lnTo>
                  <a:lnTo>
                    <a:pt x="5318" y="5995"/>
                  </a:lnTo>
                  <a:lnTo>
                    <a:pt x="5318" y="4657"/>
                  </a:lnTo>
                  <a:lnTo>
                    <a:pt x="6121" y="4657"/>
                  </a:lnTo>
                  <a:cubicBezTo>
                    <a:pt x="6424" y="4657"/>
                    <a:pt x="6656" y="4425"/>
                    <a:pt x="6656" y="4122"/>
                  </a:cubicBezTo>
                  <a:lnTo>
                    <a:pt x="6656" y="535"/>
                  </a:lnTo>
                  <a:cubicBezTo>
                    <a:pt x="6656" y="250"/>
                    <a:pt x="6424" y="0"/>
                    <a:pt x="612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593" name="Google Shape;3593;p46"/>
          <p:cNvGrpSpPr/>
          <p:nvPr/>
        </p:nvGrpSpPr>
        <p:grpSpPr>
          <a:xfrm>
            <a:off x="6761406" y="1741891"/>
            <a:ext cx="343224" cy="326555"/>
            <a:chOff x="4707700" y="2822475"/>
            <a:chExt cx="259625" cy="239550"/>
          </a:xfrm>
        </p:grpSpPr>
        <p:sp>
          <p:nvSpPr>
            <p:cNvPr id="3594" name="Google Shape;3594;p46"/>
            <p:cNvSpPr/>
            <p:nvPr/>
          </p:nvSpPr>
          <p:spPr>
            <a:xfrm>
              <a:off x="4707700" y="2822475"/>
              <a:ext cx="259625" cy="176225"/>
            </a:xfrm>
            <a:custGeom>
              <a:avLst/>
              <a:gdLst/>
              <a:ahLst/>
              <a:cxnLst/>
              <a:rect l="l" t="t" r="r" b="b"/>
              <a:pathLst>
                <a:path w="10385" h="7049" extrusionOk="0">
                  <a:moveTo>
                    <a:pt x="5335" y="0"/>
                  </a:moveTo>
                  <a:cubicBezTo>
                    <a:pt x="4729" y="0"/>
                    <a:pt x="4193" y="429"/>
                    <a:pt x="4051" y="1000"/>
                  </a:cubicBezTo>
                  <a:cubicBezTo>
                    <a:pt x="3801" y="643"/>
                    <a:pt x="3408" y="393"/>
                    <a:pt x="2944" y="393"/>
                  </a:cubicBezTo>
                  <a:cubicBezTo>
                    <a:pt x="2195" y="393"/>
                    <a:pt x="1606" y="1000"/>
                    <a:pt x="1606" y="1731"/>
                  </a:cubicBezTo>
                  <a:cubicBezTo>
                    <a:pt x="1606" y="1838"/>
                    <a:pt x="1624" y="1927"/>
                    <a:pt x="1642" y="2034"/>
                  </a:cubicBezTo>
                  <a:cubicBezTo>
                    <a:pt x="1535" y="1999"/>
                    <a:pt x="1446" y="1981"/>
                    <a:pt x="1339" y="1981"/>
                  </a:cubicBezTo>
                  <a:cubicBezTo>
                    <a:pt x="607" y="1981"/>
                    <a:pt x="0" y="2588"/>
                    <a:pt x="0" y="3319"/>
                  </a:cubicBezTo>
                  <a:cubicBezTo>
                    <a:pt x="0" y="4051"/>
                    <a:pt x="607" y="4657"/>
                    <a:pt x="1339" y="4657"/>
                  </a:cubicBezTo>
                  <a:lnTo>
                    <a:pt x="1356" y="4657"/>
                  </a:lnTo>
                  <a:cubicBezTo>
                    <a:pt x="1428" y="5335"/>
                    <a:pt x="1999" y="5853"/>
                    <a:pt x="2677" y="5853"/>
                  </a:cubicBezTo>
                  <a:cubicBezTo>
                    <a:pt x="2980" y="5853"/>
                    <a:pt x="3266" y="5746"/>
                    <a:pt x="3480" y="5567"/>
                  </a:cubicBezTo>
                  <a:lnTo>
                    <a:pt x="3480" y="5567"/>
                  </a:lnTo>
                  <a:cubicBezTo>
                    <a:pt x="3480" y="5621"/>
                    <a:pt x="3462" y="5656"/>
                    <a:pt x="3462" y="5710"/>
                  </a:cubicBezTo>
                  <a:cubicBezTo>
                    <a:pt x="3462" y="6442"/>
                    <a:pt x="4068" y="7048"/>
                    <a:pt x="4800" y="7048"/>
                  </a:cubicBezTo>
                  <a:cubicBezTo>
                    <a:pt x="5496" y="7048"/>
                    <a:pt x="6067" y="6513"/>
                    <a:pt x="6138" y="5835"/>
                  </a:cubicBezTo>
                  <a:cubicBezTo>
                    <a:pt x="6370" y="6174"/>
                    <a:pt x="6763" y="6388"/>
                    <a:pt x="7191" y="6388"/>
                  </a:cubicBezTo>
                  <a:cubicBezTo>
                    <a:pt x="7922" y="6388"/>
                    <a:pt x="8529" y="5781"/>
                    <a:pt x="8529" y="5050"/>
                  </a:cubicBezTo>
                  <a:lnTo>
                    <a:pt x="8529" y="4925"/>
                  </a:lnTo>
                  <a:cubicBezTo>
                    <a:pt x="8690" y="4996"/>
                    <a:pt x="8868" y="5050"/>
                    <a:pt x="9064" y="5050"/>
                  </a:cubicBezTo>
                  <a:cubicBezTo>
                    <a:pt x="9796" y="5050"/>
                    <a:pt x="10385" y="4443"/>
                    <a:pt x="10385" y="3712"/>
                  </a:cubicBezTo>
                  <a:cubicBezTo>
                    <a:pt x="10385" y="2980"/>
                    <a:pt x="9796" y="2391"/>
                    <a:pt x="9064" y="2391"/>
                  </a:cubicBezTo>
                  <a:cubicBezTo>
                    <a:pt x="8957" y="2391"/>
                    <a:pt x="8868" y="2409"/>
                    <a:pt x="8761" y="2427"/>
                  </a:cubicBezTo>
                  <a:cubicBezTo>
                    <a:pt x="8779" y="2338"/>
                    <a:pt x="8797" y="2231"/>
                    <a:pt x="8797" y="2124"/>
                  </a:cubicBezTo>
                  <a:cubicBezTo>
                    <a:pt x="8797" y="1392"/>
                    <a:pt x="8190" y="785"/>
                    <a:pt x="7459" y="785"/>
                  </a:cubicBezTo>
                  <a:cubicBezTo>
                    <a:pt x="7155" y="785"/>
                    <a:pt x="6870" y="892"/>
                    <a:pt x="6638" y="1071"/>
                  </a:cubicBezTo>
                  <a:cubicBezTo>
                    <a:pt x="6531" y="464"/>
                    <a:pt x="5995" y="0"/>
                    <a:pt x="533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95" name="Google Shape;3595;p46"/>
            <p:cNvSpPr/>
            <p:nvPr/>
          </p:nvSpPr>
          <p:spPr>
            <a:xfrm>
              <a:off x="4754525" y="2991975"/>
              <a:ext cx="39725" cy="39725"/>
            </a:xfrm>
            <a:custGeom>
              <a:avLst/>
              <a:gdLst/>
              <a:ahLst/>
              <a:cxnLst/>
              <a:rect l="l" t="t" r="r" b="b"/>
              <a:pathLst>
                <a:path w="1589" h="1589" extrusionOk="0">
                  <a:moveTo>
                    <a:pt x="804" y="1"/>
                  </a:moveTo>
                  <a:cubicBezTo>
                    <a:pt x="358" y="1"/>
                    <a:pt x="1" y="357"/>
                    <a:pt x="1" y="803"/>
                  </a:cubicBezTo>
                  <a:cubicBezTo>
                    <a:pt x="1" y="1232"/>
                    <a:pt x="358" y="1589"/>
                    <a:pt x="804" y="1589"/>
                  </a:cubicBezTo>
                  <a:cubicBezTo>
                    <a:pt x="1232" y="1589"/>
                    <a:pt x="1589" y="1232"/>
                    <a:pt x="1589" y="803"/>
                  </a:cubicBezTo>
                  <a:cubicBezTo>
                    <a:pt x="1589" y="357"/>
                    <a:pt x="1232" y="1"/>
                    <a:pt x="80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96" name="Google Shape;3596;p46"/>
            <p:cNvSpPr/>
            <p:nvPr/>
          </p:nvSpPr>
          <p:spPr>
            <a:xfrm>
              <a:off x="4719750" y="3031675"/>
              <a:ext cx="29900" cy="30350"/>
            </a:xfrm>
            <a:custGeom>
              <a:avLst/>
              <a:gdLst/>
              <a:ahLst/>
              <a:cxnLst/>
              <a:rect l="l" t="t" r="r" b="b"/>
              <a:pathLst>
                <a:path w="1196" h="1214" extrusionOk="0">
                  <a:moveTo>
                    <a:pt x="589" y="1"/>
                  </a:moveTo>
                  <a:cubicBezTo>
                    <a:pt x="268" y="1"/>
                    <a:pt x="0" y="286"/>
                    <a:pt x="0" y="607"/>
                  </a:cubicBezTo>
                  <a:cubicBezTo>
                    <a:pt x="0" y="946"/>
                    <a:pt x="268" y="1214"/>
                    <a:pt x="589" y="1214"/>
                  </a:cubicBezTo>
                  <a:cubicBezTo>
                    <a:pt x="928" y="1214"/>
                    <a:pt x="1196" y="946"/>
                    <a:pt x="1196" y="607"/>
                  </a:cubicBezTo>
                  <a:cubicBezTo>
                    <a:pt x="1196" y="286"/>
                    <a:pt x="928" y="1"/>
                    <a:pt x="58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597" name="Google Shape;3597;p46"/>
          <p:cNvSpPr/>
          <p:nvPr/>
        </p:nvSpPr>
        <p:spPr>
          <a:xfrm>
            <a:off x="7235378" y="1745476"/>
            <a:ext cx="340878" cy="320045"/>
          </a:xfrm>
          <a:custGeom>
            <a:avLst/>
            <a:gdLst/>
            <a:ahLst/>
            <a:cxnLst/>
            <a:rect l="l" t="t" r="r" b="b"/>
            <a:pathLst>
              <a:path w="10314" h="9391" extrusionOk="0">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98" name="Google Shape;3598;p46"/>
          <p:cNvSpPr/>
          <p:nvPr/>
        </p:nvSpPr>
        <p:spPr>
          <a:xfrm>
            <a:off x="7758873" y="1778333"/>
            <a:ext cx="352082" cy="254203"/>
          </a:xfrm>
          <a:custGeom>
            <a:avLst/>
            <a:gdLst/>
            <a:ahLst/>
            <a:cxnLst/>
            <a:rect l="l" t="t" r="r" b="b"/>
            <a:pathLst>
              <a:path w="10653" h="7459" extrusionOk="0">
                <a:moveTo>
                  <a:pt x="9475" y="803"/>
                </a:moveTo>
                <a:lnTo>
                  <a:pt x="5514" y="4657"/>
                </a:lnTo>
                <a:cubicBezTo>
                  <a:pt x="5460" y="4711"/>
                  <a:pt x="5394" y="4737"/>
                  <a:pt x="5327" y="4737"/>
                </a:cubicBezTo>
                <a:cubicBezTo>
                  <a:pt x="5260" y="4737"/>
                  <a:pt x="5193" y="4711"/>
                  <a:pt x="5139" y="4657"/>
                </a:cubicBezTo>
                <a:lnTo>
                  <a:pt x="1196" y="803"/>
                </a:lnTo>
                <a:close/>
                <a:moveTo>
                  <a:pt x="804" y="1160"/>
                </a:moveTo>
                <a:lnTo>
                  <a:pt x="3409" y="3693"/>
                </a:lnTo>
                <a:lnTo>
                  <a:pt x="804" y="6299"/>
                </a:lnTo>
                <a:lnTo>
                  <a:pt x="804" y="1160"/>
                </a:lnTo>
                <a:close/>
                <a:moveTo>
                  <a:pt x="9850" y="1178"/>
                </a:moveTo>
                <a:lnTo>
                  <a:pt x="9850" y="6299"/>
                </a:lnTo>
                <a:lnTo>
                  <a:pt x="7263" y="3693"/>
                </a:lnTo>
                <a:lnTo>
                  <a:pt x="9850" y="1178"/>
                </a:lnTo>
                <a:close/>
                <a:moveTo>
                  <a:pt x="6906" y="4068"/>
                </a:moveTo>
                <a:lnTo>
                  <a:pt x="9493" y="6655"/>
                </a:lnTo>
                <a:lnTo>
                  <a:pt x="1196" y="6655"/>
                </a:lnTo>
                <a:lnTo>
                  <a:pt x="3783" y="4068"/>
                </a:lnTo>
                <a:lnTo>
                  <a:pt x="4782" y="5032"/>
                </a:lnTo>
                <a:cubicBezTo>
                  <a:pt x="4943" y="5192"/>
                  <a:pt x="5139" y="5264"/>
                  <a:pt x="5353" y="5264"/>
                </a:cubicBezTo>
                <a:cubicBezTo>
                  <a:pt x="5550" y="5264"/>
                  <a:pt x="5746" y="5192"/>
                  <a:pt x="5907" y="5032"/>
                </a:cubicBezTo>
                <a:lnTo>
                  <a:pt x="6906" y="4068"/>
                </a:lnTo>
                <a:close/>
                <a:moveTo>
                  <a:pt x="1" y="0"/>
                </a:moveTo>
                <a:lnTo>
                  <a:pt x="1" y="7458"/>
                </a:lnTo>
                <a:lnTo>
                  <a:pt x="10653" y="7458"/>
                </a:lnTo>
                <a:lnTo>
                  <a:pt x="1065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599" name="Google Shape;3599;p46"/>
          <p:cNvGrpSpPr/>
          <p:nvPr/>
        </p:nvGrpSpPr>
        <p:grpSpPr>
          <a:xfrm>
            <a:off x="8396572" y="1705391"/>
            <a:ext cx="351487" cy="398940"/>
            <a:chOff x="6425500" y="2795700"/>
            <a:chExt cx="265875" cy="292650"/>
          </a:xfrm>
        </p:grpSpPr>
        <p:sp>
          <p:nvSpPr>
            <p:cNvPr id="3600" name="Google Shape;3600;p46"/>
            <p:cNvSpPr/>
            <p:nvPr/>
          </p:nvSpPr>
          <p:spPr>
            <a:xfrm>
              <a:off x="6425500" y="2795700"/>
              <a:ext cx="265875" cy="292650"/>
            </a:xfrm>
            <a:custGeom>
              <a:avLst/>
              <a:gdLst/>
              <a:ahLst/>
              <a:cxnLst/>
              <a:rect l="l" t="t" r="r" b="b"/>
              <a:pathLst>
                <a:path w="10635" h="11706" extrusionOk="0">
                  <a:moveTo>
                    <a:pt x="7976" y="2124"/>
                  </a:moveTo>
                  <a:lnTo>
                    <a:pt x="7976" y="6567"/>
                  </a:lnTo>
                  <a:lnTo>
                    <a:pt x="6781" y="7709"/>
                  </a:lnTo>
                  <a:cubicBezTo>
                    <a:pt x="6343" y="7379"/>
                    <a:pt x="5826" y="7214"/>
                    <a:pt x="5311" y="7214"/>
                  </a:cubicBezTo>
                  <a:cubicBezTo>
                    <a:pt x="4796" y="7214"/>
                    <a:pt x="4283" y="7379"/>
                    <a:pt x="3854" y="7709"/>
                  </a:cubicBezTo>
                  <a:lnTo>
                    <a:pt x="2659" y="6567"/>
                  </a:lnTo>
                  <a:lnTo>
                    <a:pt x="2659" y="2124"/>
                  </a:lnTo>
                  <a:close/>
                  <a:moveTo>
                    <a:pt x="785" y="5514"/>
                  </a:moveTo>
                  <a:lnTo>
                    <a:pt x="3444" y="8048"/>
                  </a:lnTo>
                  <a:lnTo>
                    <a:pt x="785" y="10581"/>
                  </a:lnTo>
                  <a:lnTo>
                    <a:pt x="785" y="5514"/>
                  </a:lnTo>
                  <a:close/>
                  <a:moveTo>
                    <a:pt x="9832" y="5532"/>
                  </a:moveTo>
                  <a:lnTo>
                    <a:pt x="9832" y="10599"/>
                  </a:lnTo>
                  <a:lnTo>
                    <a:pt x="7173" y="8066"/>
                  </a:lnTo>
                  <a:lnTo>
                    <a:pt x="9832" y="5532"/>
                  </a:lnTo>
                  <a:close/>
                  <a:moveTo>
                    <a:pt x="5317" y="7749"/>
                  </a:moveTo>
                  <a:cubicBezTo>
                    <a:pt x="5781" y="7749"/>
                    <a:pt x="6245" y="7914"/>
                    <a:pt x="6602" y="8244"/>
                  </a:cubicBezTo>
                  <a:lnTo>
                    <a:pt x="6781" y="8423"/>
                  </a:lnTo>
                  <a:lnTo>
                    <a:pt x="9403" y="10903"/>
                  </a:lnTo>
                  <a:lnTo>
                    <a:pt x="1232" y="10903"/>
                  </a:lnTo>
                  <a:lnTo>
                    <a:pt x="3854" y="8423"/>
                  </a:lnTo>
                  <a:lnTo>
                    <a:pt x="4033" y="8244"/>
                  </a:lnTo>
                  <a:cubicBezTo>
                    <a:pt x="4390" y="7914"/>
                    <a:pt x="4854" y="7749"/>
                    <a:pt x="5317" y="7749"/>
                  </a:cubicBezTo>
                  <a:close/>
                  <a:moveTo>
                    <a:pt x="5317" y="1"/>
                  </a:moveTo>
                  <a:lnTo>
                    <a:pt x="3712" y="1339"/>
                  </a:lnTo>
                  <a:lnTo>
                    <a:pt x="1856" y="1339"/>
                  </a:lnTo>
                  <a:lnTo>
                    <a:pt x="1856" y="2499"/>
                  </a:lnTo>
                  <a:lnTo>
                    <a:pt x="0" y="4283"/>
                  </a:lnTo>
                  <a:lnTo>
                    <a:pt x="0" y="11706"/>
                  </a:lnTo>
                  <a:lnTo>
                    <a:pt x="10635" y="11706"/>
                  </a:lnTo>
                  <a:lnTo>
                    <a:pt x="10635" y="4283"/>
                  </a:lnTo>
                  <a:lnTo>
                    <a:pt x="8761" y="2499"/>
                  </a:lnTo>
                  <a:lnTo>
                    <a:pt x="8761" y="1339"/>
                  </a:lnTo>
                  <a:lnTo>
                    <a:pt x="6905" y="1339"/>
                  </a:lnTo>
                  <a:lnTo>
                    <a:pt x="5317"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01" name="Google Shape;3601;p46"/>
            <p:cNvSpPr/>
            <p:nvPr/>
          </p:nvSpPr>
          <p:spPr>
            <a:xfrm>
              <a:off x="6515150" y="2868425"/>
              <a:ext cx="86575" cy="87000"/>
            </a:xfrm>
            <a:custGeom>
              <a:avLst/>
              <a:gdLst/>
              <a:ahLst/>
              <a:cxnLst/>
              <a:rect l="l" t="t" r="r" b="b"/>
              <a:pathLst>
                <a:path w="3463" h="3480" extrusionOk="0">
                  <a:moveTo>
                    <a:pt x="1731" y="1338"/>
                  </a:moveTo>
                  <a:cubicBezTo>
                    <a:pt x="1963" y="1338"/>
                    <a:pt x="2160" y="1517"/>
                    <a:pt x="2160" y="1767"/>
                  </a:cubicBezTo>
                  <a:cubicBezTo>
                    <a:pt x="2160" y="1999"/>
                    <a:pt x="1963" y="2195"/>
                    <a:pt x="1731" y="2195"/>
                  </a:cubicBezTo>
                  <a:cubicBezTo>
                    <a:pt x="1500" y="2195"/>
                    <a:pt x="1303" y="1981"/>
                    <a:pt x="1303" y="1767"/>
                  </a:cubicBezTo>
                  <a:cubicBezTo>
                    <a:pt x="1303" y="1517"/>
                    <a:pt x="1500" y="1338"/>
                    <a:pt x="1731" y="1338"/>
                  </a:cubicBezTo>
                  <a:close/>
                  <a:moveTo>
                    <a:pt x="1749" y="0"/>
                  </a:moveTo>
                  <a:cubicBezTo>
                    <a:pt x="786" y="0"/>
                    <a:pt x="19" y="767"/>
                    <a:pt x="19" y="1731"/>
                  </a:cubicBezTo>
                  <a:cubicBezTo>
                    <a:pt x="1" y="2694"/>
                    <a:pt x="768" y="3462"/>
                    <a:pt x="1731" y="3479"/>
                  </a:cubicBezTo>
                  <a:cubicBezTo>
                    <a:pt x="2035" y="3479"/>
                    <a:pt x="2320" y="3408"/>
                    <a:pt x="2588" y="3265"/>
                  </a:cubicBezTo>
                  <a:cubicBezTo>
                    <a:pt x="2695" y="3212"/>
                    <a:pt x="2731" y="3069"/>
                    <a:pt x="2695" y="2962"/>
                  </a:cubicBezTo>
                  <a:cubicBezTo>
                    <a:pt x="2646" y="2888"/>
                    <a:pt x="2562" y="2848"/>
                    <a:pt x="2480" y="2848"/>
                  </a:cubicBezTo>
                  <a:cubicBezTo>
                    <a:pt x="2444" y="2848"/>
                    <a:pt x="2407" y="2856"/>
                    <a:pt x="2374" y="2873"/>
                  </a:cubicBezTo>
                  <a:cubicBezTo>
                    <a:pt x="2178" y="2980"/>
                    <a:pt x="1963" y="3033"/>
                    <a:pt x="1731" y="3033"/>
                  </a:cubicBezTo>
                  <a:cubicBezTo>
                    <a:pt x="1018" y="3033"/>
                    <a:pt x="429" y="2445"/>
                    <a:pt x="447" y="1749"/>
                  </a:cubicBezTo>
                  <a:cubicBezTo>
                    <a:pt x="447" y="1035"/>
                    <a:pt x="1036" y="446"/>
                    <a:pt x="1749" y="446"/>
                  </a:cubicBezTo>
                  <a:cubicBezTo>
                    <a:pt x="2445" y="446"/>
                    <a:pt x="3034" y="1017"/>
                    <a:pt x="3034" y="1749"/>
                  </a:cubicBezTo>
                  <a:lnTo>
                    <a:pt x="3034" y="2159"/>
                  </a:lnTo>
                  <a:cubicBezTo>
                    <a:pt x="2784" y="2159"/>
                    <a:pt x="2606" y="1981"/>
                    <a:pt x="2606" y="1749"/>
                  </a:cubicBezTo>
                  <a:cubicBezTo>
                    <a:pt x="2606" y="1321"/>
                    <a:pt x="2320" y="946"/>
                    <a:pt x="1892" y="874"/>
                  </a:cubicBezTo>
                  <a:cubicBezTo>
                    <a:pt x="1836" y="862"/>
                    <a:pt x="1778" y="855"/>
                    <a:pt x="1721" y="855"/>
                  </a:cubicBezTo>
                  <a:cubicBezTo>
                    <a:pt x="1382" y="855"/>
                    <a:pt x="1051" y="1074"/>
                    <a:pt x="929" y="1410"/>
                  </a:cubicBezTo>
                  <a:cubicBezTo>
                    <a:pt x="786" y="1784"/>
                    <a:pt x="929" y="2248"/>
                    <a:pt x="1285" y="2462"/>
                  </a:cubicBezTo>
                  <a:cubicBezTo>
                    <a:pt x="1423" y="2545"/>
                    <a:pt x="1575" y="2585"/>
                    <a:pt x="1728" y="2585"/>
                  </a:cubicBezTo>
                  <a:cubicBezTo>
                    <a:pt x="1972" y="2585"/>
                    <a:pt x="2216" y="2482"/>
                    <a:pt x="2392" y="2284"/>
                  </a:cubicBezTo>
                  <a:cubicBezTo>
                    <a:pt x="2552" y="2480"/>
                    <a:pt x="2784" y="2587"/>
                    <a:pt x="3052" y="2587"/>
                  </a:cubicBezTo>
                  <a:cubicBezTo>
                    <a:pt x="3284" y="2587"/>
                    <a:pt x="3462" y="2391"/>
                    <a:pt x="3462" y="2141"/>
                  </a:cubicBezTo>
                  <a:lnTo>
                    <a:pt x="3462" y="1731"/>
                  </a:lnTo>
                  <a:cubicBezTo>
                    <a:pt x="3462" y="767"/>
                    <a:pt x="2695" y="0"/>
                    <a:pt x="174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02" name="Google Shape;3602;p46"/>
          <p:cNvSpPr/>
          <p:nvPr/>
        </p:nvSpPr>
        <p:spPr>
          <a:xfrm>
            <a:off x="8894278" y="1737892"/>
            <a:ext cx="352677" cy="335654"/>
          </a:xfrm>
          <a:custGeom>
            <a:avLst/>
            <a:gdLst/>
            <a:ahLst/>
            <a:cxnLst/>
            <a:rect l="l" t="t" r="r" b="b"/>
            <a:pathLst>
              <a:path w="10671" h="9849" extrusionOk="0">
                <a:moveTo>
                  <a:pt x="8726" y="1430"/>
                </a:moveTo>
                <a:lnTo>
                  <a:pt x="3391" y="6426"/>
                </a:lnTo>
                <a:lnTo>
                  <a:pt x="946" y="5588"/>
                </a:lnTo>
                <a:lnTo>
                  <a:pt x="8726" y="1430"/>
                </a:lnTo>
                <a:close/>
                <a:moveTo>
                  <a:pt x="9957" y="1216"/>
                </a:moveTo>
                <a:lnTo>
                  <a:pt x="8833" y="8282"/>
                </a:lnTo>
                <a:lnTo>
                  <a:pt x="6442" y="7461"/>
                </a:lnTo>
                <a:lnTo>
                  <a:pt x="6424" y="7461"/>
                </a:lnTo>
                <a:lnTo>
                  <a:pt x="5478" y="7122"/>
                </a:lnTo>
                <a:lnTo>
                  <a:pt x="9957" y="1216"/>
                </a:lnTo>
                <a:close/>
                <a:moveTo>
                  <a:pt x="8761" y="2001"/>
                </a:moveTo>
                <a:lnTo>
                  <a:pt x="4943" y="6944"/>
                </a:lnTo>
                <a:lnTo>
                  <a:pt x="4782" y="7158"/>
                </a:lnTo>
                <a:cubicBezTo>
                  <a:pt x="4765" y="7176"/>
                  <a:pt x="4747" y="7211"/>
                  <a:pt x="4729" y="7265"/>
                </a:cubicBezTo>
                <a:lnTo>
                  <a:pt x="4693" y="7425"/>
                </a:lnTo>
                <a:lnTo>
                  <a:pt x="4426" y="8639"/>
                </a:lnTo>
                <a:lnTo>
                  <a:pt x="3783" y="6783"/>
                </a:lnTo>
                <a:lnTo>
                  <a:pt x="8761" y="2001"/>
                </a:lnTo>
                <a:close/>
                <a:moveTo>
                  <a:pt x="5211" y="7622"/>
                </a:moveTo>
                <a:lnTo>
                  <a:pt x="5853" y="7836"/>
                </a:lnTo>
                <a:lnTo>
                  <a:pt x="4961" y="8710"/>
                </a:lnTo>
                <a:lnTo>
                  <a:pt x="4961" y="8710"/>
                </a:lnTo>
                <a:lnTo>
                  <a:pt x="5211" y="7622"/>
                </a:lnTo>
                <a:close/>
                <a:moveTo>
                  <a:pt x="10390" y="0"/>
                </a:moveTo>
                <a:cubicBezTo>
                  <a:pt x="10342" y="0"/>
                  <a:pt x="10292" y="14"/>
                  <a:pt x="10242" y="39"/>
                </a:cubicBezTo>
                <a:lnTo>
                  <a:pt x="161" y="5391"/>
                </a:lnTo>
                <a:cubicBezTo>
                  <a:pt x="72" y="5445"/>
                  <a:pt x="1" y="5552"/>
                  <a:pt x="1" y="5641"/>
                </a:cubicBezTo>
                <a:cubicBezTo>
                  <a:pt x="1" y="5748"/>
                  <a:pt x="90" y="5855"/>
                  <a:pt x="179" y="5873"/>
                </a:cubicBezTo>
                <a:lnTo>
                  <a:pt x="2945" y="6819"/>
                </a:lnTo>
                <a:lnTo>
                  <a:pt x="3301" y="6944"/>
                </a:lnTo>
                <a:lnTo>
                  <a:pt x="3373" y="7176"/>
                </a:lnTo>
                <a:lnTo>
                  <a:pt x="4194" y="9638"/>
                </a:lnTo>
                <a:lnTo>
                  <a:pt x="4194" y="9656"/>
                </a:lnTo>
                <a:lnTo>
                  <a:pt x="4194" y="9674"/>
                </a:lnTo>
                <a:cubicBezTo>
                  <a:pt x="4229" y="9745"/>
                  <a:pt x="4301" y="9816"/>
                  <a:pt x="4390" y="9834"/>
                </a:cubicBezTo>
                <a:cubicBezTo>
                  <a:pt x="4419" y="9844"/>
                  <a:pt x="4446" y="9848"/>
                  <a:pt x="4472" y="9848"/>
                </a:cubicBezTo>
                <a:cubicBezTo>
                  <a:pt x="4543" y="9848"/>
                  <a:pt x="4605" y="9815"/>
                  <a:pt x="4658" y="9763"/>
                </a:cubicBezTo>
                <a:lnTo>
                  <a:pt x="4747" y="9674"/>
                </a:lnTo>
                <a:lnTo>
                  <a:pt x="6424" y="8032"/>
                </a:lnTo>
                <a:lnTo>
                  <a:pt x="8975" y="8906"/>
                </a:lnTo>
                <a:cubicBezTo>
                  <a:pt x="9001" y="8919"/>
                  <a:pt x="9028" y="8925"/>
                  <a:pt x="9056" y="8925"/>
                </a:cubicBezTo>
                <a:cubicBezTo>
                  <a:pt x="9106" y="8925"/>
                  <a:pt x="9155" y="8905"/>
                  <a:pt x="9190" y="8871"/>
                </a:cubicBezTo>
                <a:cubicBezTo>
                  <a:pt x="9261" y="8835"/>
                  <a:pt x="9314" y="8764"/>
                  <a:pt x="9332" y="8692"/>
                </a:cubicBezTo>
                <a:lnTo>
                  <a:pt x="10653" y="324"/>
                </a:lnTo>
                <a:cubicBezTo>
                  <a:pt x="10670" y="199"/>
                  <a:pt x="10617" y="110"/>
                  <a:pt x="10546" y="56"/>
                </a:cubicBezTo>
                <a:cubicBezTo>
                  <a:pt x="10498" y="18"/>
                  <a:pt x="10445" y="0"/>
                  <a:pt x="1039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03" name="Google Shape;3603;p46"/>
          <p:cNvGrpSpPr/>
          <p:nvPr/>
        </p:nvGrpSpPr>
        <p:grpSpPr>
          <a:xfrm>
            <a:off x="9474618" y="1760035"/>
            <a:ext cx="350297" cy="290464"/>
            <a:chOff x="5549875" y="2418425"/>
            <a:chExt cx="264975" cy="213075"/>
          </a:xfrm>
        </p:grpSpPr>
        <p:sp>
          <p:nvSpPr>
            <p:cNvPr id="3604" name="Google Shape;3604;p46"/>
            <p:cNvSpPr/>
            <p:nvPr/>
          </p:nvSpPr>
          <p:spPr>
            <a:xfrm>
              <a:off x="5549875" y="2576925"/>
              <a:ext cx="42400" cy="54575"/>
            </a:xfrm>
            <a:custGeom>
              <a:avLst/>
              <a:gdLst/>
              <a:ahLst/>
              <a:cxnLst/>
              <a:rect l="l" t="t" r="r" b="b"/>
              <a:pathLst>
                <a:path w="1696" h="2183" extrusionOk="0">
                  <a:moveTo>
                    <a:pt x="448" y="0"/>
                  </a:moveTo>
                  <a:cubicBezTo>
                    <a:pt x="379" y="0"/>
                    <a:pt x="311" y="20"/>
                    <a:pt x="250" y="62"/>
                  </a:cubicBezTo>
                  <a:cubicBezTo>
                    <a:pt x="54" y="169"/>
                    <a:pt x="0" y="419"/>
                    <a:pt x="107" y="598"/>
                  </a:cubicBezTo>
                  <a:lnTo>
                    <a:pt x="910" y="1989"/>
                  </a:lnTo>
                  <a:cubicBezTo>
                    <a:pt x="971" y="2111"/>
                    <a:pt x="1114" y="2182"/>
                    <a:pt x="1255" y="2182"/>
                  </a:cubicBezTo>
                  <a:cubicBezTo>
                    <a:pt x="1322" y="2182"/>
                    <a:pt x="1388" y="2167"/>
                    <a:pt x="1446" y="2132"/>
                  </a:cubicBezTo>
                  <a:cubicBezTo>
                    <a:pt x="1624" y="2025"/>
                    <a:pt x="1695" y="1775"/>
                    <a:pt x="1588" y="1579"/>
                  </a:cubicBezTo>
                  <a:lnTo>
                    <a:pt x="785" y="205"/>
                  </a:lnTo>
                  <a:cubicBezTo>
                    <a:pt x="715" y="75"/>
                    <a:pt x="581" y="0"/>
                    <a:pt x="44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05" name="Google Shape;3605;p46"/>
            <p:cNvSpPr/>
            <p:nvPr/>
          </p:nvSpPr>
          <p:spPr>
            <a:xfrm>
              <a:off x="5576175" y="2418425"/>
              <a:ext cx="238675" cy="211200"/>
            </a:xfrm>
            <a:custGeom>
              <a:avLst/>
              <a:gdLst/>
              <a:ahLst/>
              <a:cxnLst/>
              <a:rect l="l" t="t" r="r" b="b"/>
              <a:pathLst>
                <a:path w="9547" h="8448" extrusionOk="0">
                  <a:moveTo>
                    <a:pt x="5693" y="6724"/>
                  </a:moveTo>
                  <a:lnTo>
                    <a:pt x="5568" y="7348"/>
                  </a:lnTo>
                  <a:lnTo>
                    <a:pt x="3730" y="7883"/>
                  </a:lnTo>
                  <a:lnTo>
                    <a:pt x="3284" y="7402"/>
                  </a:lnTo>
                  <a:lnTo>
                    <a:pt x="5693" y="6724"/>
                  </a:lnTo>
                  <a:close/>
                  <a:moveTo>
                    <a:pt x="6248" y="1"/>
                  </a:moveTo>
                  <a:cubicBezTo>
                    <a:pt x="6184" y="1"/>
                    <a:pt x="6119" y="24"/>
                    <a:pt x="6067" y="68"/>
                  </a:cubicBezTo>
                  <a:lnTo>
                    <a:pt x="1" y="5921"/>
                  </a:lnTo>
                  <a:lnTo>
                    <a:pt x="1196" y="8008"/>
                  </a:lnTo>
                  <a:lnTo>
                    <a:pt x="2713" y="7580"/>
                  </a:lnTo>
                  <a:lnTo>
                    <a:pt x="3391" y="8312"/>
                  </a:lnTo>
                  <a:cubicBezTo>
                    <a:pt x="3476" y="8396"/>
                    <a:pt x="3583" y="8448"/>
                    <a:pt x="3703" y="8448"/>
                  </a:cubicBezTo>
                  <a:cubicBezTo>
                    <a:pt x="3735" y="8448"/>
                    <a:pt x="3768" y="8444"/>
                    <a:pt x="3801" y="8437"/>
                  </a:cubicBezTo>
                  <a:lnTo>
                    <a:pt x="5800" y="7866"/>
                  </a:lnTo>
                  <a:cubicBezTo>
                    <a:pt x="5836" y="7848"/>
                    <a:pt x="5871" y="7830"/>
                    <a:pt x="5889" y="7812"/>
                  </a:cubicBezTo>
                  <a:cubicBezTo>
                    <a:pt x="5996" y="7758"/>
                    <a:pt x="6067" y="7651"/>
                    <a:pt x="6085" y="7544"/>
                  </a:cubicBezTo>
                  <a:lnTo>
                    <a:pt x="6264" y="6563"/>
                  </a:lnTo>
                  <a:lnTo>
                    <a:pt x="9315" y="5707"/>
                  </a:lnTo>
                  <a:cubicBezTo>
                    <a:pt x="9475" y="5635"/>
                    <a:pt x="9547" y="5439"/>
                    <a:pt x="9458" y="5296"/>
                  </a:cubicBezTo>
                  <a:lnTo>
                    <a:pt x="8565" y="3744"/>
                  </a:lnTo>
                  <a:lnTo>
                    <a:pt x="7370" y="1674"/>
                  </a:lnTo>
                  <a:lnTo>
                    <a:pt x="6478" y="140"/>
                  </a:lnTo>
                  <a:cubicBezTo>
                    <a:pt x="6426" y="46"/>
                    <a:pt x="6337" y="1"/>
                    <a:pt x="624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06" name="Google Shape;3606;p46"/>
          <p:cNvSpPr/>
          <p:nvPr/>
        </p:nvSpPr>
        <p:spPr>
          <a:xfrm>
            <a:off x="2620588" y="2368871"/>
            <a:ext cx="166936" cy="380674"/>
          </a:xfrm>
          <a:custGeom>
            <a:avLst/>
            <a:gdLst/>
            <a:ahLst/>
            <a:cxnLst/>
            <a:rect l="l" t="t" r="r" b="b"/>
            <a:pathLst>
              <a:path w="5051" h="11170" extrusionOk="0">
                <a:moveTo>
                  <a:pt x="1857" y="0"/>
                </a:moveTo>
                <a:cubicBezTo>
                  <a:pt x="839" y="0"/>
                  <a:pt x="1" y="839"/>
                  <a:pt x="1" y="1856"/>
                </a:cubicBezTo>
                <a:lnTo>
                  <a:pt x="1" y="8654"/>
                </a:lnTo>
                <a:cubicBezTo>
                  <a:pt x="1" y="10046"/>
                  <a:pt x="1125" y="11170"/>
                  <a:pt x="2517" y="11170"/>
                </a:cubicBezTo>
                <a:cubicBezTo>
                  <a:pt x="3908" y="11170"/>
                  <a:pt x="5050" y="10046"/>
                  <a:pt x="5050" y="8654"/>
                </a:cubicBezTo>
                <a:lnTo>
                  <a:pt x="5050" y="5853"/>
                </a:lnTo>
                <a:lnTo>
                  <a:pt x="4247" y="5853"/>
                </a:lnTo>
                <a:lnTo>
                  <a:pt x="4247" y="8654"/>
                </a:lnTo>
                <a:cubicBezTo>
                  <a:pt x="4247" y="9618"/>
                  <a:pt x="3480" y="10385"/>
                  <a:pt x="2517" y="10385"/>
                </a:cubicBezTo>
                <a:cubicBezTo>
                  <a:pt x="1571" y="10385"/>
                  <a:pt x="786" y="9618"/>
                  <a:pt x="786" y="8654"/>
                </a:cubicBezTo>
                <a:lnTo>
                  <a:pt x="786" y="1856"/>
                </a:lnTo>
                <a:cubicBezTo>
                  <a:pt x="786" y="1285"/>
                  <a:pt x="1268" y="803"/>
                  <a:pt x="1857" y="803"/>
                </a:cubicBezTo>
                <a:cubicBezTo>
                  <a:pt x="2445" y="803"/>
                  <a:pt x="2909" y="1285"/>
                  <a:pt x="2909" y="1856"/>
                </a:cubicBezTo>
                <a:lnTo>
                  <a:pt x="2909" y="8119"/>
                </a:lnTo>
                <a:cubicBezTo>
                  <a:pt x="2909" y="8351"/>
                  <a:pt x="2749" y="8511"/>
                  <a:pt x="2517" y="8511"/>
                </a:cubicBezTo>
                <a:cubicBezTo>
                  <a:pt x="2303" y="8511"/>
                  <a:pt x="2124" y="8351"/>
                  <a:pt x="2124" y="8119"/>
                </a:cubicBezTo>
                <a:lnTo>
                  <a:pt x="2124" y="4925"/>
                </a:lnTo>
                <a:lnTo>
                  <a:pt x="1321" y="4925"/>
                </a:lnTo>
                <a:lnTo>
                  <a:pt x="1321" y="8119"/>
                </a:lnTo>
                <a:cubicBezTo>
                  <a:pt x="1321" y="8779"/>
                  <a:pt x="1857" y="9314"/>
                  <a:pt x="2517" y="9314"/>
                </a:cubicBezTo>
                <a:cubicBezTo>
                  <a:pt x="3177" y="9314"/>
                  <a:pt x="3712" y="8779"/>
                  <a:pt x="3712" y="8119"/>
                </a:cubicBezTo>
                <a:lnTo>
                  <a:pt x="3712" y="1856"/>
                </a:lnTo>
                <a:cubicBezTo>
                  <a:pt x="3712" y="839"/>
                  <a:pt x="2891" y="0"/>
                  <a:pt x="1857"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07" name="Google Shape;3607;p46"/>
          <p:cNvGrpSpPr/>
          <p:nvPr/>
        </p:nvGrpSpPr>
        <p:grpSpPr>
          <a:xfrm>
            <a:off x="3570694" y="2404542"/>
            <a:ext cx="299598" cy="308322"/>
            <a:chOff x="3739275" y="2525850"/>
            <a:chExt cx="226625" cy="226175"/>
          </a:xfrm>
        </p:grpSpPr>
        <p:sp>
          <p:nvSpPr>
            <p:cNvPr id="3608" name="Google Shape;3608;p46"/>
            <p:cNvSpPr/>
            <p:nvPr/>
          </p:nvSpPr>
          <p:spPr>
            <a:xfrm>
              <a:off x="3779425" y="2525850"/>
              <a:ext cx="20100" cy="40150"/>
            </a:xfrm>
            <a:custGeom>
              <a:avLst/>
              <a:gdLst/>
              <a:ahLst/>
              <a:cxnLst/>
              <a:rect l="l" t="t" r="r" b="b"/>
              <a:pathLst>
                <a:path w="804" h="1606" extrusionOk="0">
                  <a:moveTo>
                    <a:pt x="393" y="0"/>
                  </a:moveTo>
                  <a:cubicBezTo>
                    <a:pt x="179" y="0"/>
                    <a:pt x="1" y="178"/>
                    <a:pt x="1" y="410"/>
                  </a:cubicBezTo>
                  <a:lnTo>
                    <a:pt x="1" y="1195"/>
                  </a:lnTo>
                  <a:cubicBezTo>
                    <a:pt x="1" y="1427"/>
                    <a:pt x="179" y="1606"/>
                    <a:pt x="393" y="1606"/>
                  </a:cubicBezTo>
                  <a:cubicBezTo>
                    <a:pt x="625" y="1606"/>
                    <a:pt x="804" y="1427"/>
                    <a:pt x="804" y="1195"/>
                  </a:cubicBezTo>
                  <a:lnTo>
                    <a:pt x="804" y="410"/>
                  </a:lnTo>
                  <a:cubicBezTo>
                    <a:pt x="804" y="178"/>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09" name="Google Shape;3609;p46"/>
            <p:cNvSpPr/>
            <p:nvPr/>
          </p:nvSpPr>
          <p:spPr>
            <a:xfrm>
              <a:off x="3739275" y="2605675"/>
              <a:ext cx="226625" cy="146350"/>
            </a:xfrm>
            <a:custGeom>
              <a:avLst/>
              <a:gdLst/>
              <a:ahLst/>
              <a:cxnLst/>
              <a:rect l="l" t="t" r="r" b="b"/>
              <a:pathLst>
                <a:path w="9065" h="5854" extrusionOk="0">
                  <a:moveTo>
                    <a:pt x="2927" y="804"/>
                  </a:moveTo>
                  <a:lnTo>
                    <a:pt x="2927" y="1856"/>
                  </a:lnTo>
                  <a:lnTo>
                    <a:pt x="804" y="1856"/>
                  </a:lnTo>
                  <a:lnTo>
                    <a:pt x="804" y="804"/>
                  </a:lnTo>
                  <a:close/>
                  <a:moveTo>
                    <a:pt x="5604" y="804"/>
                  </a:moveTo>
                  <a:lnTo>
                    <a:pt x="5604" y="1856"/>
                  </a:lnTo>
                  <a:lnTo>
                    <a:pt x="3462" y="1856"/>
                  </a:lnTo>
                  <a:lnTo>
                    <a:pt x="3462" y="804"/>
                  </a:lnTo>
                  <a:close/>
                  <a:moveTo>
                    <a:pt x="8262" y="804"/>
                  </a:moveTo>
                  <a:lnTo>
                    <a:pt x="8262" y="1856"/>
                  </a:lnTo>
                  <a:lnTo>
                    <a:pt x="6121" y="1856"/>
                  </a:lnTo>
                  <a:lnTo>
                    <a:pt x="6121" y="804"/>
                  </a:lnTo>
                  <a:close/>
                  <a:moveTo>
                    <a:pt x="2927" y="2392"/>
                  </a:moveTo>
                  <a:lnTo>
                    <a:pt x="2927" y="3462"/>
                  </a:lnTo>
                  <a:lnTo>
                    <a:pt x="804" y="3462"/>
                  </a:lnTo>
                  <a:lnTo>
                    <a:pt x="804" y="2392"/>
                  </a:lnTo>
                  <a:close/>
                  <a:moveTo>
                    <a:pt x="5604" y="2392"/>
                  </a:moveTo>
                  <a:lnTo>
                    <a:pt x="5604" y="3462"/>
                  </a:lnTo>
                  <a:lnTo>
                    <a:pt x="3462" y="3462"/>
                  </a:lnTo>
                  <a:lnTo>
                    <a:pt x="3462" y="2392"/>
                  </a:lnTo>
                  <a:close/>
                  <a:moveTo>
                    <a:pt x="8262" y="2392"/>
                  </a:moveTo>
                  <a:lnTo>
                    <a:pt x="8262" y="3462"/>
                  </a:lnTo>
                  <a:lnTo>
                    <a:pt x="6121" y="3462"/>
                  </a:lnTo>
                  <a:lnTo>
                    <a:pt x="6121" y="2392"/>
                  </a:lnTo>
                  <a:close/>
                  <a:moveTo>
                    <a:pt x="2927" y="3980"/>
                  </a:moveTo>
                  <a:lnTo>
                    <a:pt x="2927" y="5050"/>
                  </a:lnTo>
                  <a:lnTo>
                    <a:pt x="804" y="5050"/>
                  </a:lnTo>
                  <a:lnTo>
                    <a:pt x="804" y="3980"/>
                  </a:lnTo>
                  <a:close/>
                  <a:moveTo>
                    <a:pt x="5604" y="3980"/>
                  </a:moveTo>
                  <a:lnTo>
                    <a:pt x="5604" y="5050"/>
                  </a:lnTo>
                  <a:lnTo>
                    <a:pt x="3462" y="5050"/>
                  </a:lnTo>
                  <a:lnTo>
                    <a:pt x="3462" y="3980"/>
                  </a:lnTo>
                  <a:close/>
                  <a:moveTo>
                    <a:pt x="8262" y="3980"/>
                  </a:moveTo>
                  <a:lnTo>
                    <a:pt x="8262" y="5050"/>
                  </a:lnTo>
                  <a:lnTo>
                    <a:pt x="6121" y="5050"/>
                  </a:lnTo>
                  <a:lnTo>
                    <a:pt x="6121" y="3980"/>
                  </a:lnTo>
                  <a:close/>
                  <a:moveTo>
                    <a:pt x="1" y="1"/>
                  </a:moveTo>
                  <a:lnTo>
                    <a:pt x="1" y="5853"/>
                  </a:lnTo>
                  <a:lnTo>
                    <a:pt x="9065" y="5853"/>
                  </a:lnTo>
                  <a:lnTo>
                    <a:pt x="9065"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0" name="Google Shape;3610;p46"/>
            <p:cNvSpPr/>
            <p:nvPr/>
          </p:nvSpPr>
          <p:spPr>
            <a:xfrm>
              <a:off x="3905675" y="2525850"/>
              <a:ext cx="20100" cy="40150"/>
            </a:xfrm>
            <a:custGeom>
              <a:avLst/>
              <a:gdLst/>
              <a:ahLst/>
              <a:cxnLst/>
              <a:rect l="l" t="t" r="r" b="b"/>
              <a:pathLst>
                <a:path w="804" h="1606" extrusionOk="0">
                  <a:moveTo>
                    <a:pt x="411" y="0"/>
                  </a:moveTo>
                  <a:cubicBezTo>
                    <a:pt x="179" y="0"/>
                    <a:pt x="0" y="178"/>
                    <a:pt x="0" y="410"/>
                  </a:cubicBezTo>
                  <a:lnTo>
                    <a:pt x="0" y="1195"/>
                  </a:lnTo>
                  <a:cubicBezTo>
                    <a:pt x="0" y="1427"/>
                    <a:pt x="179" y="1606"/>
                    <a:pt x="411" y="1606"/>
                  </a:cubicBezTo>
                  <a:cubicBezTo>
                    <a:pt x="643" y="1606"/>
                    <a:pt x="803" y="1427"/>
                    <a:pt x="803" y="1195"/>
                  </a:cubicBezTo>
                  <a:lnTo>
                    <a:pt x="803" y="410"/>
                  </a:lnTo>
                  <a:cubicBezTo>
                    <a:pt x="803" y="178"/>
                    <a:pt x="643" y="0"/>
                    <a:pt x="41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1" name="Google Shape;3611;p46"/>
            <p:cNvSpPr/>
            <p:nvPr/>
          </p:nvSpPr>
          <p:spPr>
            <a:xfrm>
              <a:off x="3739275" y="2545900"/>
              <a:ext cx="226625" cy="46425"/>
            </a:xfrm>
            <a:custGeom>
              <a:avLst/>
              <a:gdLst/>
              <a:ahLst/>
              <a:cxnLst/>
              <a:rect l="l" t="t" r="r" b="b"/>
              <a:pathLst>
                <a:path w="9065" h="1857" extrusionOk="0">
                  <a:moveTo>
                    <a:pt x="1" y="1"/>
                  </a:moveTo>
                  <a:lnTo>
                    <a:pt x="1" y="1857"/>
                  </a:lnTo>
                  <a:lnTo>
                    <a:pt x="9065" y="1857"/>
                  </a:lnTo>
                  <a:lnTo>
                    <a:pt x="9065" y="1"/>
                  </a:lnTo>
                  <a:lnTo>
                    <a:pt x="7994" y="1"/>
                  </a:lnTo>
                  <a:lnTo>
                    <a:pt x="7994" y="393"/>
                  </a:lnTo>
                  <a:cubicBezTo>
                    <a:pt x="7994" y="929"/>
                    <a:pt x="7584" y="1321"/>
                    <a:pt x="7067" y="1321"/>
                  </a:cubicBezTo>
                  <a:cubicBezTo>
                    <a:pt x="6549" y="1321"/>
                    <a:pt x="6121" y="929"/>
                    <a:pt x="6121" y="393"/>
                  </a:cubicBezTo>
                  <a:lnTo>
                    <a:pt x="6121" y="1"/>
                  </a:lnTo>
                  <a:lnTo>
                    <a:pt x="2927" y="1"/>
                  </a:lnTo>
                  <a:lnTo>
                    <a:pt x="2927" y="393"/>
                  </a:lnTo>
                  <a:cubicBezTo>
                    <a:pt x="2927" y="929"/>
                    <a:pt x="2535" y="1321"/>
                    <a:pt x="1999" y="1321"/>
                  </a:cubicBezTo>
                  <a:cubicBezTo>
                    <a:pt x="1482" y="1321"/>
                    <a:pt x="1072" y="929"/>
                    <a:pt x="1072" y="393"/>
                  </a:cubicBezTo>
                  <a:lnTo>
                    <a:pt x="1072"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12" name="Google Shape;3612;p46"/>
          <p:cNvGrpSpPr/>
          <p:nvPr/>
        </p:nvGrpSpPr>
        <p:grpSpPr>
          <a:xfrm>
            <a:off x="3043876" y="2377772"/>
            <a:ext cx="272464" cy="361861"/>
            <a:chOff x="4518575" y="2506200"/>
            <a:chExt cx="206100" cy="265450"/>
          </a:xfrm>
        </p:grpSpPr>
        <p:sp>
          <p:nvSpPr>
            <p:cNvPr id="3613" name="Google Shape;3613;p46"/>
            <p:cNvSpPr/>
            <p:nvPr/>
          </p:nvSpPr>
          <p:spPr>
            <a:xfrm>
              <a:off x="4518575" y="2506200"/>
              <a:ext cx="206100" cy="265450"/>
            </a:xfrm>
            <a:custGeom>
              <a:avLst/>
              <a:gdLst/>
              <a:ahLst/>
              <a:cxnLst/>
              <a:rect l="l" t="t" r="r" b="b"/>
              <a:pathLst>
                <a:path w="8244" h="10618" extrusionOk="0">
                  <a:moveTo>
                    <a:pt x="7440" y="786"/>
                  </a:moveTo>
                  <a:lnTo>
                    <a:pt x="7440" y="9832"/>
                  </a:lnTo>
                  <a:lnTo>
                    <a:pt x="803" y="9832"/>
                  </a:lnTo>
                  <a:lnTo>
                    <a:pt x="803" y="786"/>
                  </a:lnTo>
                  <a:close/>
                  <a:moveTo>
                    <a:pt x="0" y="1"/>
                  </a:moveTo>
                  <a:lnTo>
                    <a:pt x="0" y="10617"/>
                  </a:lnTo>
                  <a:lnTo>
                    <a:pt x="8243" y="10617"/>
                  </a:lnTo>
                  <a:lnTo>
                    <a:pt x="8243"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4" name="Google Shape;3614;p46"/>
            <p:cNvSpPr/>
            <p:nvPr/>
          </p:nvSpPr>
          <p:spPr>
            <a:xfrm>
              <a:off x="4628300" y="2555725"/>
              <a:ext cx="56225" cy="13400"/>
            </a:xfrm>
            <a:custGeom>
              <a:avLst/>
              <a:gdLst/>
              <a:ahLst/>
              <a:cxnLst/>
              <a:rect l="l" t="t" r="r" b="b"/>
              <a:pathLst>
                <a:path w="2249" h="536" extrusionOk="0">
                  <a:moveTo>
                    <a:pt x="0" y="0"/>
                  </a:moveTo>
                  <a:lnTo>
                    <a:pt x="0" y="536"/>
                  </a:lnTo>
                  <a:lnTo>
                    <a:pt x="2249" y="536"/>
                  </a:lnTo>
                  <a:lnTo>
                    <a:pt x="224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5" name="Google Shape;3615;p46"/>
            <p:cNvSpPr/>
            <p:nvPr/>
          </p:nvSpPr>
          <p:spPr>
            <a:xfrm>
              <a:off x="4628300" y="2608800"/>
              <a:ext cx="56225" cy="13425"/>
            </a:xfrm>
            <a:custGeom>
              <a:avLst/>
              <a:gdLst/>
              <a:ahLst/>
              <a:cxnLst/>
              <a:rect l="l" t="t" r="r" b="b"/>
              <a:pathLst>
                <a:path w="2249" h="537" extrusionOk="0">
                  <a:moveTo>
                    <a:pt x="0" y="1"/>
                  </a:moveTo>
                  <a:lnTo>
                    <a:pt x="0" y="536"/>
                  </a:lnTo>
                  <a:lnTo>
                    <a:pt x="2249" y="536"/>
                  </a:lnTo>
                  <a:lnTo>
                    <a:pt x="224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6" name="Google Shape;3616;p46"/>
            <p:cNvSpPr/>
            <p:nvPr/>
          </p:nvSpPr>
          <p:spPr>
            <a:xfrm>
              <a:off x="4628300" y="2715425"/>
              <a:ext cx="56225" cy="13400"/>
            </a:xfrm>
            <a:custGeom>
              <a:avLst/>
              <a:gdLst/>
              <a:ahLst/>
              <a:cxnLst/>
              <a:rect l="l" t="t" r="r" b="b"/>
              <a:pathLst>
                <a:path w="2249" h="536" extrusionOk="0">
                  <a:moveTo>
                    <a:pt x="0" y="0"/>
                  </a:moveTo>
                  <a:lnTo>
                    <a:pt x="0" y="535"/>
                  </a:lnTo>
                  <a:lnTo>
                    <a:pt x="2249" y="535"/>
                  </a:lnTo>
                  <a:lnTo>
                    <a:pt x="224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7" name="Google Shape;3617;p46"/>
            <p:cNvSpPr/>
            <p:nvPr/>
          </p:nvSpPr>
          <p:spPr>
            <a:xfrm>
              <a:off x="4628300" y="2662325"/>
              <a:ext cx="56225" cy="12975"/>
            </a:xfrm>
            <a:custGeom>
              <a:avLst/>
              <a:gdLst/>
              <a:ahLst/>
              <a:cxnLst/>
              <a:rect l="l" t="t" r="r" b="b"/>
              <a:pathLst>
                <a:path w="2249" h="519" extrusionOk="0">
                  <a:moveTo>
                    <a:pt x="0" y="1"/>
                  </a:moveTo>
                  <a:lnTo>
                    <a:pt x="0" y="518"/>
                  </a:lnTo>
                  <a:lnTo>
                    <a:pt x="2249" y="518"/>
                  </a:lnTo>
                  <a:lnTo>
                    <a:pt x="224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8" name="Google Shape;3618;p46"/>
            <p:cNvSpPr/>
            <p:nvPr/>
          </p:nvSpPr>
          <p:spPr>
            <a:xfrm>
              <a:off x="4558275" y="25392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9" name="Google Shape;3619;p46"/>
            <p:cNvSpPr/>
            <p:nvPr/>
          </p:nvSpPr>
          <p:spPr>
            <a:xfrm>
              <a:off x="4558275" y="2592300"/>
              <a:ext cx="49525" cy="40625"/>
            </a:xfrm>
            <a:custGeom>
              <a:avLst/>
              <a:gdLst/>
              <a:ahLst/>
              <a:cxnLst/>
              <a:rect l="l" t="t" r="r" b="b"/>
              <a:pathLst>
                <a:path w="1981" h="1625" extrusionOk="0">
                  <a:moveTo>
                    <a:pt x="1606" y="1"/>
                  </a:moveTo>
                  <a:lnTo>
                    <a:pt x="732" y="893"/>
                  </a:lnTo>
                  <a:lnTo>
                    <a:pt x="375" y="536"/>
                  </a:lnTo>
                  <a:lnTo>
                    <a:pt x="0" y="911"/>
                  </a:lnTo>
                  <a:lnTo>
                    <a:pt x="732" y="1624"/>
                  </a:lnTo>
                  <a:lnTo>
                    <a:pt x="1981" y="375"/>
                  </a:lnTo>
                  <a:lnTo>
                    <a:pt x="160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20" name="Google Shape;3620;p46"/>
            <p:cNvSpPr/>
            <p:nvPr/>
          </p:nvSpPr>
          <p:spPr>
            <a:xfrm>
              <a:off x="4558275" y="2645375"/>
              <a:ext cx="49525" cy="41075"/>
            </a:xfrm>
            <a:custGeom>
              <a:avLst/>
              <a:gdLst/>
              <a:ahLst/>
              <a:cxnLst/>
              <a:rect l="l" t="t" r="r" b="b"/>
              <a:pathLst>
                <a:path w="1981" h="1643" extrusionOk="0">
                  <a:moveTo>
                    <a:pt x="1606" y="1"/>
                  </a:moveTo>
                  <a:lnTo>
                    <a:pt x="732" y="893"/>
                  </a:lnTo>
                  <a:lnTo>
                    <a:pt x="375" y="536"/>
                  </a:lnTo>
                  <a:lnTo>
                    <a:pt x="0" y="911"/>
                  </a:lnTo>
                  <a:lnTo>
                    <a:pt x="732" y="1642"/>
                  </a:lnTo>
                  <a:lnTo>
                    <a:pt x="1981" y="376"/>
                  </a:lnTo>
                  <a:lnTo>
                    <a:pt x="160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21" name="Google Shape;3621;p46"/>
            <p:cNvSpPr/>
            <p:nvPr/>
          </p:nvSpPr>
          <p:spPr>
            <a:xfrm>
              <a:off x="4558275" y="26980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22" name="Google Shape;3622;p46"/>
          <p:cNvGrpSpPr/>
          <p:nvPr/>
        </p:nvGrpSpPr>
        <p:grpSpPr>
          <a:xfrm>
            <a:off x="4125077" y="2404742"/>
            <a:ext cx="299631" cy="308322"/>
            <a:chOff x="4164375" y="1677425"/>
            <a:chExt cx="226650" cy="226175"/>
          </a:xfrm>
        </p:grpSpPr>
        <p:sp>
          <p:nvSpPr>
            <p:cNvPr id="3623" name="Google Shape;3623;p46"/>
            <p:cNvSpPr/>
            <p:nvPr/>
          </p:nvSpPr>
          <p:spPr>
            <a:xfrm>
              <a:off x="4164375" y="1677425"/>
              <a:ext cx="226650" cy="226175"/>
            </a:xfrm>
            <a:custGeom>
              <a:avLst/>
              <a:gdLst/>
              <a:ahLst/>
              <a:cxnLst/>
              <a:rect l="l" t="t" r="r" b="b"/>
              <a:pathLst>
                <a:path w="9066" h="9047" extrusionOk="0">
                  <a:moveTo>
                    <a:pt x="1" y="0"/>
                  </a:moveTo>
                  <a:lnTo>
                    <a:pt x="1" y="9047"/>
                  </a:lnTo>
                  <a:lnTo>
                    <a:pt x="9065" y="9047"/>
                  </a:lnTo>
                  <a:lnTo>
                    <a:pt x="9065" y="8244"/>
                  </a:lnTo>
                  <a:lnTo>
                    <a:pt x="804" y="8244"/>
                  </a:lnTo>
                  <a:lnTo>
                    <a:pt x="80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24" name="Google Shape;3624;p46"/>
            <p:cNvSpPr/>
            <p:nvPr/>
          </p:nvSpPr>
          <p:spPr>
            <a:xfrm>
              <a:off x="4204525"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25" name="Google Shape;3625;p46"/>
            <p:cNvSpPr/>
            <p:nvPr/>
          </p:nvSpPr>
          <p:spPr>
            <a:xfrm>
              <a:off x="4254500" y="1677425"/>
              <a:ext cx="36600" cy="186475"/>
            </a:xfrm>
            <a:custGeom>
              <a:avLst/>
              <a:gdLst/>
              <a:ahLst/>
              <a:cxnLst/>
              <a:rect l="l" t="t" r="r" b="b"/>
              <a:pathLst>
                <a:path w="1464" h="7459" extrusionOk="0">
                  <a:moveTo>
                    <a:pt x="0" y="0"/>
                  </a:moveTo>
                  <a:lnTo>
                    <a:pt x="0" y="7459"/>
                  </a:lnTo>
                  <a:lnTo>
                    <a:pt x="1463" y="7459"/>
                  </a:lnTo>
                  <a:lnTo>
                    <a:pt x="146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26" name="Google Shape;3626;p46"/>
            <p:cNvSpPr/>
            <p:nvPr/>
          </p:nvSpPr>
          <p:spPr>
            <a:xfrm>
              <a:off x="4304450"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27" name="Google Shape;3627;p46"/>
            <p:cNvSpPr/>
            <p:nvPr/>
          </p:nvSpPr>
          <p:spPr>
            <a:xfrm>
              <a:off x="4354400" y="1803650"/>
              <a:ext cx="36625" cy="60250"/>
            </a:xfrm>
            <a:custGeom>
              <a:avLst/>
              <a:gdLst/>
              <a:ahLst/>
              <a:cxnLst/>
              <a:rect l="l" t="t" r="r" b="b"/>
              <a:pathLst>
                <a:path w="1465" h="2410" extrusionOk="0">
                  <a:moveTo>
                    <a:pt x="1" y="1"/>
                  </a:moveTo>
                  <a:lnTo>
                    <a:pt x="1" y="2410"/>
                  </a:lnTo>
                  <a:lnTo>
                    <a:pt x="1464" y="2410"/>
                  </a:lnTo>
                  <a:lnTo>
                    <a:pt x="146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28" name="Google Shape;3628;p46"/>
          <p:cNvGrpSpPr/>
          <p:nvPr/>
        </p:nvGrpSpPr>
        <p:grpSpPr>
          <a:xfrm>
            <a:off x="5179042" y="2395931"/>
            <a:ext cx="299003" cy="308322"/>
            <a:chOff x="5226025" y="1677425"/>
            <a:chExt cx="226175" cy="226175"/>
          </a:xfrm>
        </p:grpSpPr>
        <p:sp>
          <p:nvSpPr>
            <p:cNvPr id="3629" name="Google Shape;3629;p46"/>
            <p:cNvSpPr/>
            <p:nvPr/>
          </p:nvSpPr>
          <p:spPr>
            <a:xfrm>
              <a:off x="5226025" y="1677425"/>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30" name="Google Shape;3630;p46"/>
            <p:cNvSpPr/>
            <p:nvPr/>
          </p:nvSpPr>
          <p:spPr>
            <a:xfrm>
              <a:off x="5259025" y="1733625"/>
              <a:ext cx="193175" cy="113325"/>
            </a:xfrm>
            <a:custGeom>
              <a:avLst/>
              <a:gdLst/>
              <a:ahLst/>
              <a:cxnLst/>
              <a:rect l="l" t="t" r="r" b="b"/>
              <a:pathLst>
                <a:path w="7727" h="4533" extrusionOk="0">
                  <a:moveTo>
                    <a:pt x="554" y="1"/>
                  </a:moveTo>
                  <a:lnTo>
                    <a:pt x="1" y="571"/>
                  </a:lnTo>
                  <a:lnTo>
                    <a:pt x="2410" y="2980"/>
                  </a:lnTo>
                  <a:lnTo>
                    <a:pt x="3213" y="2177"/>
                  </a:lnTo>
                  <a:lnTo>
                    <a:pt x="4533" y="3516"/>
                  </a:lnTo>
                  <a:lnTo>
                    <a:pt x="5336" y="2713"/>
                  </a:lnTo>
                  <a:lnTo>
                    <a:pt x="6389" y="3765"/>
                  </a:lnTo>
                  <a:lnTo>
                    <a:pt x="5603" y="4533"/>
                  </a:lnTo>
                  <a:lnTo>
                    <a:pt x="7727" y="4533"/>
                  </a:lnTo>
                  <a:lnTo>
                    <a:pt x="7727" y="2409"/>
                  </a:lnTo>
                  <a:lnTo>
                    <a:pt x="6942" y="3194"/>
                  </a:lnTo>
                  <a:lnTo>
                    <a:pt x="5336" y="1589"/>
                  </a:lnTo>
                  <a:lnTo>
                    <a:pt x="4533" y="2391"/>
                  </a:lnTo>
                  <a:lnTo>
                    <a:pt x="3213" y="1053"/>
                  </a:lnTo>
                  <a:lnTo>
                    <a:pt x="2410" y="1856"/>
                  </a:lnTo>
                  <a:lnTo>
                    <a:pt x="55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31" name="Google Shape;3631;p46"/>
          <p:cNvGrpSpPr/>
          <p:nvPr/>
        </p:nvGrpSpPr>
        <p:grpSpPr>
          <a:xfrm>
            <a:off x="4652426" y="2396024"/>
            <a:ext cx="299003" cy="308322"/>
            <a:chOff x="4835275" y="1198350"/>
            <a:chExt cx="226175" cy="226175"/>
          </a:xfrm>
        </p:grpSpPr>
        <p:sp>
          <p:nvSpPr>
            <p:cNvPr id="3632" name="Google Shape;3632;p46"/>
            <p:cNvSpPr/>
            <p:nvPr/>
          </p:nvSpPr>
          <p:spPr>
            <a:xfrm>
              <a:off x="4835275" y="1198350"/>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33" name="Google Shape;3633;p46"/>
            <p:cNvSpPr/>
            <p:nvPr/>
          </p:nvSpPr>
          <p:spPr>
            <a:xfrm>
              <a:off x="4868275" y="1255000"/>
              <a:ext cx="193175" cy="113325"/>
            </a:xfrm>
            <a:custGeom>
              <a:avLst/>
              <a:gdLst/>
              <a:ahLst/>
              <a:cxnLst/>
              <a:rect l="l" t="t" r="r" b="b"/>
              <a:pathLst>
                <a:path w="7727" h="4533" extrusionOk="0">
                  <a:moveTo>
                    <a:pt x="5603" y="0"/>
                  </a:moveTo>
                  <a:lnTo>
                    <a:pt x="6388" y="785"/>
                  </a:lnTo>
                  <a:lnTo>
                    <a:pt x="5336" y="1838"/>
                  </a:lnTo>
                  <a:lnTo>
                    <a:pt x="4533" y="1035"/>
                  </a:lnTo>
                  <a:lnTo>
                    <a:pt x="3195" y="2356"/>
                  </a:lnTo>
                  <a:lnTo>
                    <a:pt x="2409" y="1571"/>
                  </a:lnTo>
                  <a:lnTo>
                    <a:pt x="1" y="3979"/>
                  </a:lnTo>
                  <a:lnTo>
                    <a:pt x="554" y="4532"/>
                  </a:lnTo>
                  <a:lnTo>
                    <a:pt x="2409" y="2695"/>
                  </a:lnTo>
                  <a:lnTo>
                    <a:pt x="3195" y="3480"/>
                  </a:lnTo>
                  <a:lnTo>
                    <a:pt x="4533" y="2159"/>
                  </a:lnTo>
                  <a:lnTo>
                    <a:pt x="5336" y="2962"/>
                  </a:lnTo>
                  <a:lnTo>
                    <a:pt x="6941" y="1339"/>
                  </a:lnTo>
                  <a:lnTo>
                    <a:pt x="7727" y="2124"/>
                  </a:lnTo>
                  <a:lnTo>
                    <a:pt x="7727"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34" name="Google Shape;3634;p46"/>
          <p:cNvGrpSpPr/>
          <p:nvPr/>
        </p:nvGrpSpPr>
        <p:grpSpPr>
          <a:xfrm>
            <a:off x="6339271" y="2379923"/>
            <a:ext cx="347356" cy="358215"/>
            <a:chOff x="968775" y="1180050"/>
            <a:chExt cx="262750" cy="262775"/>
          </a:xfrm>
        </p:grpSpPr>
        <p:sp>
          <p:nvSpPr>
            <p:cNvPr id="3635" name="Google Shape;3635;p46"/>
            <p:cNvSpPr/>
            <p:nvPr/>
          </p:nvSpPr>
          <p:spPr>
            <a:xfrm>
              <a:off x="1061550" y="1180050"/>
              <a:ext cx="169975" cy="169550"/>
            </a:xfrm>
            <a:custGeom>
              <a:avLst/>
              <a:gdLst/>
              <a:ahLst/>
              <a:cxnLst/>
              <a:rect l="l" t="t" r="r" b="b"/>
              <a:pathLst>
                <a:path w="6799" h="6782" extrusionOk="0">
                  <a:moveTo>
                    <a:pt x="5478" y="1"/>
                  </a:moveTo>
                  <a:lnTo>
                    <a:pt x="4015" y="1464"/>
                  </a:lnTo>
                  <a:lnTo>
                    <a:pt x="4086" y="2160"/>
                  </a:lnTo>
                  <a:lnTo>
                    <a:pt x="1963" y="4283"/>
                  </a:lnTo>
                  <a:cubicBezTo>
                    <a:pt x="1785" y="4194"/>
                    <a:pt x="1571" y="4122"/>
                    <a:pt x="1339" y="4122"/>
                  </a:cubicBezTo>
                  <a:cubicBezTo>
                    <a:pt x="607" y="4122"/>
                    <a:pt x="1" y="4729"/>
                    <a:pt x="1" y="5461"/>
                  </a:cubicBezTo>
                  <a:cubicBezTo>
                    <a:pt x="1" y="6192"/>
                    <a:pt x="607" y="6781"/>
                    <a:pt x="1339" y="6781"/>
                  </a:cubicBezTo>
                  <a:cubicBezTo>
                    <a:pt x="2070" y="6781"/>
                    <a:pt x="2677" y="6192"/>
                    <a:pt x="2677" y="5461"/>
                  </a:cubicBezTo>
                  <a:cubicBezTo>
                    <a:pt x="2677" y="5229"/>
                    <a:pt x="2606" y="5032"/>
                    <a:pt x="2516" y="4854"/>
                  </a:cubicBezTo>
                  <a:lnTo>
                    <a:pt x="4657" y="2713"/>
                  </a:lnTo>
                  <a:lnTo>
                    <a:pt x="5335" y="2784"/>
                  </a:lnTo>
                  <a:lnTo>
                    <a:pt x="6799" y="1321"/>
                  </a:lnTo>
                  <a:lnTo>
                    <a:pt x="5603" y="1196"/>
                  </a:lnTo>
                  <a:lnTo>
                    <a:pt x="5478"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36" name="Google Shape;3636;p46"/>
            <p:cNvSpPr/>
            <p:nvPr/>
          </p:nvSpPr>
          <p:spPr>
            <a:xfrm>
              <a:off x="968775" y="1189875"/>
              <a:ext cx="252950" cy="252950"/>
            </a:xfrm>
            <a:custGeom>
              <a:avLst/>
              <a:gdLst/>
              <a:ahLst/>
              <a:cxnLst/>
              <a:rect l="l" t="t" r="r" b="b"/>
              <a:pathLst>
                <a:path w="10118" h="10118" extrusionOk="0">
                  <a:moveTo>
                    <a:pt x="5050" y="0"/>
                  </a:moveTo>
                  <a:cubicBezTo>
                    <a:pt x="2266" y="0"/>
                    <a:pt x="0" y="2266"/>
                    <a:pt x="0" y="5068"/>
                  </a:cubicBezTo>
                  <a:cubicBezTo>
                    <a:pt x="0" y="7851"/>
                    <a:pt x="2266" y="10117"/>
                    <a:pt x="5050" y="10117"/>
                  </a:cubicBezTo>
                  <a:cubicBezTo>
                    <a:pt x="7851" y="10117"/>
                    <a:pt x="10117" y="7851"/>
                    <a:pt x="10117" y="5068"/>
                  </a:cubicBezTo>
                  <a:cubicBezTo>
                    <a:pt x="10117" y="4193"/>
                    <a:pt x="9903" y="3390"/>
                    <a:pt x="9510" y="2695"/>
                  </a:cubicBezTo>
                  <a:lnTo>
                    <a:pt x="9421" y="2766"/>
                  </a:lnTo>
                  <a:lnTo>
                    <a:pt x="9243" y="2962"/>
                  </a:lnTo>
                  <a:lnTo>
                    <a:pt x="9011" y="2927"/>
                  </a:lnTo>
                  <a:lnTo>
                    <a:pt x="8725" y="2891"/>
                  </a:lnTo>
                  <a:lnTo>
                    <a:pt x="8725" y="2891"/>
                  </a:lnTo>
                  <a:cubicBezTo>
                    <a:pt x="9100" y="3533"/>
                    <a:pt x="9314" y="4265"/>
                    <a:pt x="9314" y="5068"/>
                  </a:cubicBezTo>
                  <a:cubicBezTo>
                    <a:pt x="9314" y="7405"/>
                    <a:pt x="7405" y="9314"/>
                    <a:pt x="5050" y="9314"/>
                  </a:cubicBezTo>
                  <a:cubicBezTo>
                    <a:pt x="2712" y="9314"/>
                    <a:pt x="803" y="7405"/>
                    <a:pt x="803" y="5068"/>
                  </a:cubicBezTo>
                  <a:cubicBezTo>
                    <a:pt x="803" y="2730"/>
                    <a:pt x="2712" y="803"/>
                    <a:pt x="5050" y="803"/>
                  </a:cubicBezTo>
                  <a:cubicBezTo>
                    <a:pt x="5853" y="803"/>
                    <a:pt x="6584" y="1017"/>
                    <a:pt x="7227" y="1392"/>
                  </a:cubicBezTo>
                  <a:lnTo>
                    <a:pt x="7209" y="1142"/>
                  </a:lnTo>
                  <a:lnTo>
                    <a:pt x="7155" y="875"/>
                  </a:lnTo>
                  <a:lnTo>
                    <a:pt x="7351" y="678"/>
                  </a:lnTo>
                  <a:lnTo>
                    <a:pt x="7441" y="589"/>
                  </a:lnTo>
                  <a:cubicBezTo>
                    <a:pt x="6727" y="214"/>
                    <a:pt x="5924" y="0"/>
                    <a:pt x="505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37" name="Google Shape;3637;p46"/>
            <p:cNvSpPr/>
            <p:nvPr/>
          </p:nvSpPr>
          <p:spPr>
            <a:xfrm>
              <a:off x="1015150" y="1236700"/>
              <a:ext cx="160175" cy="159725"/>
            </a:xfrm>
            <a:custGeom>
              <a:avLst/>
              <a:gdLst/>
              <a:ahLst/>
              <a:cxnLst/>
              <a:rect l="l" t="t" r="r" b="b"/>
              <a:pathLst>
                <a:path w="6407" h="6389" extrusionOk="0">
                  <a:moveTo>
                    <a:pt x="3195" y="1"/>
                  </a:moveTo>
                  <a:cubicBezTo>
                    <a:pt x="1446" y="1"/>
                    <a:pt x="1" y="1428"/>
                    <a:pt x="1" y="3195"/>
                  </a:cubicBezTo>
                  <a:cubicBezTo>
                    <a:pt x="1" y="4943"/>
                    <a:pt x="1446" y="6388"/>
                    <a:pt x="3195" y="6388"/>
                  </a:cubicBezTo>
                  <a:cubicBezTo>
                    <a:pt x="4961" y="6388"/>
                    <a:pt x="6406" y="4943"/>
                    <a:pt x="6406" y="3195"/>
                  </a:cubicBezTo>
                  <a:cubicBezTo>
                    <a:pt x="6406" y="2642"/>
                    <a:pt x="6264" y="2142"/>
                    <a:pt x="6032" y="1696"/>
                  </a:cubicBezTo>
                  <a:lnTo>
                    <a:pt x="5425" y="2285"/>
                  </a:lnTo>
                  <a:cubicBezTo>
                    <a:pt x="5550" y="2570"/>
                    <a:pt x="5603" y="2873"/>
                    <a:pt x="5603" y="3195"/>
                  </a:cubicBezTo>
                  <a:cubicBezTo>
                    <a:pt x="5603" y="4515"/>
                    <a:pt x="4533" y="5586"/>
                    <a:pt x="3195" y="5586"/>
                  </a:cubicBezTo>
                  <a:cubicBezTo>
                    <a:pt x="1892" y="5586"/>
                    <a:pt x="804" y="4515"/>
                    <a:pt x="804" y="3195"/>
                  </a:cubicBezTo>
                  <a:cubicBezTo>
                    <a:pt x="804" y="1874"/>
                    <a:pt x="1892" y="786"/>
                    <a:pt x="3195" y="786"/>
                  </a:cubicBezTo>
                  <a:cubicBezTo>
                    <a:pt x="3534" y="786"/>
                    <a:pt x="3837" y="857"/>
                    <a:pt x="4105" y="964"/>
                  </a:cubicBezTo>
                  <a:lnTo>
                    <a:pt x="4711" y="376"/>
                  </a:lnTo>
                  <a:cubicBezTo>
                    <a:pt x="4265" y="126"/>
                    <a:pt x="3748" y="1"/>
                    <a:pt x="3195"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38" name="Google Shape;3638;p46"/>
          <p:cNvGrpSpPr/>
          <p:nvPr/>
        </p:nvGrpSpPr>
        <p:grpSpPr>
          <a:xfrm>
            <a:off x="5704170" y="2446992"/>
            <a:ext cx="386288" cy="224042"/>
            <a:chOff x="1678900" y="1231350"/>
            <a:chExt cx="292200" cy="164350"/>
          </a:xfrm>
        </p:grpSpPr>
        <p:sp>
          <p:nvSpPr>
            <p:cNvPr id="3639" name="Google Shape;3639;p46"/>
            <p:cNvSpPr/>
            <p:nvPr/>
          </p:nvSpPr>
          <p:spPr>
            <a:xfrm>
              <a:off x="1678900" y="1231350"/>
              <a:ext cx="233775" cy="159725"/>
            </a:xfrm>
            <a:custGeom>
              <a:avLst/>
              <a:gdLst/>
              <a:ahLst/>
              <a:cxnLst/>
              <a:rect l="l" t="t" r="r" b="b"/>
              <a:pathLst>
                <a:path w="9351" h="6389" extrusionOk="0">
                  <a:moveTo>
                    <a:pt x="5853" y="1"/>
                  </a:moveTo>
                  <a:cubicBezTo>
                    <a:pt x="2624" y="1"/>
                    <a:pt x="1" y="2641"/>
                    <a:pt x="1" y="5871"/>
                  </a:cubicBezTo>
                  <a:lnTo>
                    <a:pt x="1" y="6388"/>
                  </a:lnTo>
                  <a:lnTo>
                    <a:pt x="786" y="6388"/>
                  </a:lnTo>
                  <a:lnTo>
                    <a:pt x="786" y="5871"/>
                  </a:lnTo>
                  <a:cubicBezTo>
                    <a:pt x="786" y="5318"/>
                    <a:pt x="893" y="4783"/>
                    <a:pt x="1053" y="4301"/>
                  </a:cubicBezTo>
                  <a:lnTo>
                    <a:pt x="1535" y="4497"/>
                  </a:lnTo>
                  <a:cubicBezTo>
                    <a:pt x="1589" y="4319"/>
                    <a:pt x="1660" y="4158"/>
                    <a:pt x="1731" y="3997"/>
                  </a:cubicBezTo>
                  <a:lnTo>
                    <a:pt x="1232" y="3801"/>
                  </a:lnTo>
                  <a:cubicBezTo>
                    <a:pt x="1428" y="3355"/>
                    <a:pt x="1714" y="2927"/>
                    <a:pt x="2035" y="2570"/>
                  </a:cubicBezTo>
                  <a:lnTo>
                    <a:pt x="2410" y="2927"/>
                  </a:lnTo>
                  <a:cubicBezTo>
                    <a:pt x="2517" y="2802"/>
                    <a:pt x="2641" y="2677"/>
                    <a:pt x="2784" y="2552"/>
                  </a:cubicBezTo>
                  <a:lnTo>
                    <a:pt x="2410" y="2178"/>
                  </a:lnTo>
                  <a:cubicBezTo>
                    <a:pt x="2766" y="1839"/>
                    <a:pt x="3177" y="1553"/>
                    <a:pt x="3623" y="1321"/>
                  </a:cubicBezTo>
                  <a:lnTo>
                    <a:pt x="3819" y="1821"/>
                  </a:lnTo>
                  <a:cubicBezTo>
                    <a:pt x="3980" y="1731"/>
                    <a:pt x="4158" y="1678"/>
                    <a:pt x="4319" y="1607"/>
                  </a:cubicBezTo>
                  <a:lnTo>
                    <a:pt x="4122" y="1107"/>
                  </a:lnTo>
                  <a:cubicBezTo>
                    <a:pt x="4568" y="946"/>
                    <a:pt x="5068" y="839"/>
                    <a:pt x="5586" y="821"/>
                  </a:cubicBezTo>
                  <a:lnTo>
                    <a:pt x="5586" y="1357"/>
                  </a:lnTo>
                  <a:cubicBezTo>
                    <a:pt x="5675" y="1357"/>
                    <a:pt x="5746" y="1339"/>
                    <a:pt x="5853" y="1339"/>
                  </a:cubicBezTo>
                  <a:cubicBezTo>
                    <a:pt x="5942" y="1339"/>
                    <a:pt x="6014" y="1339"/>
                    <a:pt x="6103" y="1357"/>
                  </a:cubicBezTo>
                  <a:lnTo>
                    <a:pt x="6103" y="821"/>
                  </a:lnTo>
                  <a:cubicBezTo>
                    <a:pt x="6638" y="839"/>
                    <a:pt x="7120" y="964"/>
                    <a:pt x="7566" y="1125"/>
                  </a:cubicBezTo>
                  <a:lnTo>
                    <a:pt x="7370" y="1607"/>
                  </a:lnTo>
                  <a:cubicBezTo>
                    <a:pt x="7548" y="1678"/>
                    <a:pt x="7709" y="1731"/>
                    <a:pt x="7869" y="1821"/>
                  </a:cubicBezTo>
                  <a:lnTo>
                    <a:pt x="8066" y="1321"/>
                  </a:lnTo>
                  <a:cubicBezTo>
                    <a:pt x="8315" y="1446"/>
                    <a:pt x="8547" y="1589"/>
                    <a:pt x="8761" y="1749"/>
                  </a:cubicBezTo>
                  <a:lnTo>
                    <a:pt x="9350" y="1178"/>
                  </a:lnTo>
                  <a:cubicBezTo>
                    <a:pt x="8369" y="447"/>
                    <a:pt x="7173" y="1"/>
                    <a:pt x="5853"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0" name="Google Shape;3640;p46"/>
            <p:cNvSpPr/>
            <p:nvPr/>
          </p:nvSpPr>
          <p:spPr>
            <a:xfrm>
              <a:off x="1927800" y="1294250"/>
              <a:ext cx="43300" cy="96825"/>
            </a:xfrm>
            <a:custGeom>
              <a:avLst/>
              <a:gdLst/>
              <a:ahLst/>
              <a:cxnLst/>
              <a:rect l="l" t="t" r="r" b="b"/>
              <a:pathLst>
                <a:path w="1732" h="3873" extrusionOk="0">
                  <a:moveTo>
                    <a:pt x="697" y="1"/>
                  </a:moveTo>
                  <a:lnTo>
                    <a:pt x="126" y="571"/>
                  </a:lnTo>
                  <a:cubicBezTo>
                    <a:pt x="269" y="786"/>
                    <a:pt x="393" y="1035"/>
                    <a:pt x="501" y="1267"/>
                  </a:cubicBezTo>
                  <a:lnTo>
                    <a:pt x="1" y="1481"/>
                  </a:lnTo>
                  <a:cubicBezTo>
                    <a:pt x="72" y="1642"/>
                    <a:pt x="144" y="1820"/>
                    <a:pt x="197" y="1981"/>
                  </a:cubicBezTo>
                  <a:lnTo>
                    <a:pt x="697" y="1785"/>
                  </a:lnTo>
                  <a:cubicBezTo>
                    <a:pt x="840" y="2267"/>
                    <a:pt x="947" y="2802"/>
                    <a:pt x="947" y="3355"/>
                  </a:cubicBezTo>
                  <a:lnTo>
                    <a:pt x="947" y="3872"/>
                  </a:lnTo>
                  <a:lnTo>
                    <a:pt x="1732" y="3872"/>
                  </a:lnTo>
                  <a:lnTo>
                    <a:pt x="1732" y="3355"/>
                  </a:lnTo>
                  <a:cubicBezTo>
                    <a:pt x="1732" y="2106"/>
                    <a:pt x="1357" y="946"/>
                    <a:pt x="69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1" name="Google Shape;3641;p46"/>
            <p:cNvSpPr/>
            <p:nvPr/>
          </p:nvSpPr>
          <p:spPr>
            <a:xfrm>
              <a:off x="1809600" y="1267925"/>
              <a:ext cx="128500" cy="127775"/>
            </a:xfrm>
            <a:custGeom>
              <a:avLst/>
              <a:gdLst/>
              <a:ahLst/>
              <a:cxnLst/>
              <a:rect l="l" t="t" r="r" b="b"/>
              <a:pathLst>
                <a:path w="5140" h="5111" extrusionOk="0">
                  <a:moveTo>
                    <a:pt x="5139" y="1"/>
                  </a:moveTo>
                  <a:lnTo>
                    <a:pt x="250" y="4158"/>
                  </a:lnTo>
                  <a:cubicBezTo>
                    <a:pt x="215" y="4176"/>
                    <a:pt x="215" y="4194"/>
                    <a:pt x="179" y="4230"/>
                  </a:cubicBezTo>
                  <a:cubicBezTo>
                    <a:pt x="1" y="4461"/>
                    <a:pt x="18" y="4783"/>
                    <a:pt x="250" y="4997"/>
                  </a:cubicBezTo>
                  <a:cubicBezTo>
                    <a:pt x="351" y="5074"/>
                    <a:pt x="468" y="5111"/>
                    <a:pt x="584" y="5111"/>
                  </a:cubicBezTo>
                  <a:cubicBezTo>
                    <a:pt x="737" y="5111"/>
                    <a:pt x="888" y="5047"/>
                    <a:pt x="1000" y="4925"/>
                  </a:cubicBezTo>
                  <a:lnTo>
                    <a:pt x="513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42" name="Google Shape;3642;p46"/>
          <p:cNvSpPr/>
          <p:nvPr/>
        </p:nvSpPr>
        <p:spPr>
          <a:xfrm>
            <a:off x="7023159" y="2368888"/>
            <a:ext cx="245958" cy="363054"/>
          </a:xfrm>
          <a:custGeom>
            <a:avLst/>
            <a:gdLst/>
            <a:ahLst/>
            <a:cxnLst/>
            <a:rect l="l" t="t" r="r" b="b"/>
            <a:pathLst>
              <a:path w="7442" h="10653" extrusionOk="0">
                <a:moveTo>
                  <a:pt x="6299" y="803"/>
                </a:moveTo>
                <a:cubicBezTo>
                  <a:pt x="6156" y="2106"/>
                  <a:pt x="5389" y="3926"/>
                  <a:pt x="4479" y="4622"/>
                </a:cubicBezTo>
                <a:cubicBezTo>
                  <a:pt x="4247" y="4800"/>
                  <a:pt x="4122" y="5050"/>
                  <a:pt x="4122" y="5318"/>
                </a:cubicBezTo>
                <a:cubicBezTo>
                  <a:pt x="4122" y="5603"/>
                  <a:pt x="4247" y="5853"/>
                  <a:pt x="4479" y="6031"/>
                </a:cubicBezTo>
                <a:cubicBezTo>
                  <a:pt x="4925" y="6388"/>
                  <a:pt x="5354" y="7013"/>
                  <a:pt x="5675" y="7726"/>
                </a:cubicBezTo>
                <a:lnTo>
                  <a:pt x="1785" y="7726"/>
                </a:lnTo>
                <a:cubicBezTo>
                  <a:pt x="2124" y="7013"/>
                  <a:pt x="2534" y="6388"/>
                  <a:pt x="2980" y="6031"/>
                </a:cubicBezTo>
                <a:cubicBezTo>
                  <a:pt x="3195" y="5853"/>
                  <a:pt x="3319" y="5603"/>
                  <a:pt x="3319" y="5318"/>
                </a:cubicBezTo>
                <a:cubicBezTo>
                  <a:pt x="3319" y="5050"/>
                  <a:pt x="3195" y="4800"/>
                  <a:pt x="2980" y="4622"/>
                </a:cubicBezTo>
                <a:cubicBezTo>
                  <a:pt x="2071" y="3926"/>
                  <a:pt x="1303" y="2106"/>
                  <a:pt x="1161" y="803"/>
                </a:cubicBezTo>
                <a:close/>
                <a:moveTo>
                  <a:pt x="1" y="0"/>
                </a:moveTo>
                <a:lnTo>
                  <a:pt x="1" y="803"/>
                </a:lnTo>
                <a:lnTo>
                  <a:pt x="358" y="803"/>
                </a:lnTo>
                <a:cubicBezTo>
                  <a:pt x="500" y="2284"/>
                  <a:pt x="1339" y="4425"/>
                  <a:pt x="2588" y="5318"/>
                </a:cubicBezTo>
                <a:cubicBezTo>
                  <a:pt x="1339" y="6228"/>
                  <a:pt x="483" y="8369"/>
                  <a:pt x="358" y="9850"/>
                </a:cubicBezTo>
                <a:lnTo>
                  <a:pt x="1" y="9850"/>
                </a:lnTo>
                <a:lnTo>
                  <a:pt x="1" y="10652"/>
                </a:lnTo>
                <a:lnTo>
                  <a:pt x="7441" y="10652"/>
                </a:lnTo>
                <a:lnTo>
                  <a:pt x="7441" y="9850"/>
                </a:lnTo>
                <a:lnTo>
                  <a:pt x="7084" y="9850"/>
                </a:lnTo>
                <a:cubicBezTo>
                  <a:pt x="6959" y="8369"/>
                  <a:pt x="6085" y="6228"/>
                  <a:pt x="4854" y="5318"/>
                </a:cubicBezTo>
                <a:cubicBezTo>
                  <a:pt x="6085" y="4425"/>
                  <a:pt x="6959" y="2284"/>
                  <a:pt x="7084" y="803"/>
                </a:cubicBezTo>
                <a:lnTo>
                  <a:pt x="7441" y="803"/>
                </a:lnTo>
                <a:lnTo>
                  <a:pt x="7441"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43" name="Google Shape;3643;p46"/>
          <p:cNvGrpSpPr/>
          <p:nvPr/>
        </p:nvGrpSpPr>
        <p:grpSpPr>
          <a:xfrm>
            <a:off x="7467406" y="2373531"/>
            <a:ext cx="322006" cy="353205"/>
            <a:chOff x="2405550" y="1181850"/>
            <a:chExt cx="243575" cy="259100"/>
          </a:xfrm>
        </p:grpSpPr>
        <p:sp>
          <p:nvSpPr>
            <p:cNvPr id="3644" name="Google Shape;3644;p46"/>
            <p:cNvSpPr/>
            <p:nvPr/>
          </p:nvSpPr>
          <p:spPr>
            <a:xfrm>
              <a:off x="2517500" y="1255000"/>
              <a:ext cx="13425" cy="12950"/>
            </a:xfrm>
            <a:custGeom>
              <a:avLst/>
              <a:gdLst/>
              <a:ahLst/>
              <a:cxnLst/>
              <a:rect l="l" t="t" r="r" b="b"/>
              <a:pathLst>
                <a:path w="537" h="518" extrusionOk="0">
                  <a:moveTo>
                    <a:pt x="269" y="0"/>
                  </a:moveTo>
                  <a:cubicBezTo>
                    <a:pt x="126" y="0"/>
                    <a:pt x="1" y="125"/>
                    <a:pt x="1" y="268"/>
                  </a:cubicBezTo>
                  <a:cubicBezTo>
                    <a:pt x="1" y="411"/>
                    <a:pt x="126" y="518"/>
                    <a:pt x="269" y="518"/>
                  </a:cubicBezTo>
                  <a:cubicBezTo>
                    <a:pt x="429" y="518"/>
                    <a:pt x="536" y="411"/>
                    <a:pt x="536" y="268"/>
                  </a:cubicBezTo>
                  <a:cubicBezTo>
                    <a:pt x="536" y="125"/>
                    <a:pt x="429" y="0"/>
                    <a:pt x="26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5" name="Google Shape;3645;p46"/>
            <p:cNvSpPr/>
            <p:nvPr/>
          </p:nvSpPr>
          <p:spPr>
            <a:xfrm>
              <a:off x="2517500" y="1387925"/>
              <a:ext cx="13425" cy="13400"/>
            </a:xfrm>
            <a:custGeom>
              <a:avLst/>
              <a:gdLst/>
              <a:ahLst/>
              <a:cxnLst/>
              <a:rect l="l" t="t" r="r" b="b"/>
              <a:pathLst>
                <a:path w="537" h="536" extrusionOk="0">
                  <a:moveTo>
                    <a:pt x="269" y="0"/>
                  </a:moveTo>
                  <a:cubicBezTo>
                    <a:pt x="126" y="0"/>
                    <a:pt x="1" y="125"/>
                    <a:pt x="1" y="268"/>
                  </a:cubicBezTo>
                  <a:cubicBezTo>
                    <a:pt x="1" y="411"/>
                    <a:pt x="126" y="536"/>
                    <a:pt x="269" y="536"/>
                  </a:cubicBezTo>
                  <a:cubicBezTo>
                    <a:pt x="429" y="536"/>
                    <a:pt x="536" y="411"/>
                    <a:pt x="536" y="268"/>
                  </a:cubicBezTo>
                  <a:cubicBezTo>
                    <a:pt x="536" y="125"/>
                    <a:pt x="429" y="0"/>
                    <a:pt x="26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6" name="Google Shape;3646;p46"/>
            <p:cNvSpPr/>
            <p:nvPr/>
          </p:nvSpPr>
          <p:spPr>
            <a:xfrm>
              <a:off x="2584425" y="1317900"/>
              <a:ext cx="12950" cy="13400"/>
            </a:xfrm>
            <a:custGeom>
              <a:avLst/>
              <a:gdLst/>
              <a:ahLst/>
              <a:cxnLst/>
              <a:rect l="l" t="t" r="r" b="b"/>
              <a:pathLst>
                <a:path w="518" h="536" extrusionOk="0">
                  <a:moveTo>
                    <a:pt x="268" y="0"/>
                  </a:moveTo>
                  <a:cubicBezTo>
                    <a:pt x="125" y="0"/>
                    <a:pt x="0" y="125"/>
                    <a:pt x="0" y="268"/>
                  </a:cubicBezTo>
                  <a:cubicBezTo>
                    <a:pt x="0" y="428"/>
                    <a:pt x="125" y="535"/>
                    <a:pt x="268" y="535"/>
                  </a:cubicBezTo>
                  <a:cubicBezTo>
                    <a:pt x="411" y="535"/>
                    <a:pt x="518" y="428"/>
                    <a:pt x="518" y="268"/>
                  </a:cubicBezTo>
                  <a:cubicBezTo>
                    <a:pt x="518" y="125"/>
                    <a:pt x="411"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7" name="Google Shape;3647;p46"/>
            <p:cNvSpPr/>
            <p:nvPr/>
          </p:nvSpPr>
          <p:spPr>
            <a:xfrm>
              <a:off x="2451050" y="1317900"/>
              <a:ext cx="13400" cy="13400"/>
            </a:xfrm>
            <a:custGeom>
              <a:avLst/>
              <a:gdLst/>
              <a:ahLst/>
              <a:cxnLst/>
              <a:rect l="l" t="t" r="r" b="b"/>
              <a:pathLst>
                <a:path w="536" h="536" extrusionOk="0">
                  <a:moveTo>
                    <a:pt x="268" y="0"/>
                  </a:moveTo>
                  <a:cubicBezTo>
                    <a:pt x="125" y="0"/>
                    <a:pt x="0" y="125"/>
                    <a:pt x="0" y="268"/>
                  </a:cubicBezTo>
                  <a:cubicBezTo>
                    <a:pt x="0" y="428"/>
                    <a:pt x="125" y="535"/>
                    <a:pt x="268" y="535"/>
                  </a:cubicBezTo>
                  <a:cubicBezTo>
                    <a:pt x="429" y="535"/>
                    <a:pt x="536" y="428"/>
                    <a:pt x="536" y="268"/>
                  </a:cubicBezTo>
                  <a:cubicBezTo>
                    <a:pt x="536" y="125"/>
                    <a:pt x="429"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8" name="Google Shape;3648;p46"/>
            <p:cNvSpPr/>
            <p:nvPr/>
          </p:nvSpPr>
          <p:spPr>
            <a:xfrm>
              <a:off x="2517500" y="1278200"/>
              <a:ext cx="44650" cy="84325"/>
            </a:xfrm>
            <a:custGeom>
              <a:avLst/>
              <a:gdLst/>
              <a:ahLst/>
              <a:cxnLst/>
              <a:rect l="l" t="t" r="r" b="b"/>
              <a:pathLst>
                <a:path w="1786" h="3373" extrusionOk="0">
                  <a:moveTo>
                    <a:pt x="1" y="0"/>
                  </a:moveTo>
                  <a:lnTo>
                    <a:pt x="1" y="1856"/>
                  </a:lnTo>
                  <a:cubicBezTo>
                    <a:pt x="1" y="1927"/>
                    <a:pt x="37" y="1999"/>
                    <a:pt x="90" y="2052"/>
                  </a:cubicBezTo>
                  <a:lnTo>
                    <a:pt x="1411" y="3372"/>
                  </a:lnTo>
                  <a:lnTo>
                    <a:pt x="1785" y="2998"/>
                  </a:lnTo>
                  <a:lnTo>
                    <a:pt x="536" y="1767"/>
                  </a:lnTo>
                  <a:lnTo>
                    <a:pt x="53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9" name="Google Shape;3649;p46"/>
            <p:cNvSpPr/>
            <p:nvPr/>
          </p:nvSpPr>
          <p:spPr>
            <a:xfrm>
              <a:off x="2405550" y="1181850"/>
              <a:ext cx="243575" cy="259100"/>
            </a:xfrm>
            <a:custGeom>
              <a:avLst/>
              <a:gdLst/>
              <a:ahLst/>
              <a:cxnLst/>
              <a:rect l="l" t="t" r="r" b="b"/>
              <a:pathLst>
                <a:path w="9743" h="10364" extrusionOk="0">
                  <a:moveTo>
                    <a:pt x="4747" y="2123"/>
                  </a:moveTo>
                  <a:cubicBezTo>
                    <a:pt x="6816" y="2123"/>
                    <a:pt x="8476" y="3783"/>
                    <a:pt x="8476" y="5853"/>
                  </a:cubicBezTo>
                  <a:cubicBezTo>
                    <a:pt x="8476" y="7904"/>
                    <a:pt x="6816" y="9564"/>
                    <a:pt x="4747" y="9564"/>
                  </a:cubicBezTo>
                  <a:cubicBezTo>
                    <a:pt x="2695" y="9564"/>
                    <a:pt x="1017" y="7904"/>
                    <a:pt x="1017" y="5853"/>
                  </a:cubicBezTo>
                  <a:cubicBezTo>
                    <a:pt x="1017" y="3783"/>
                    <a:pt x="2695" y="2123"/>
                    <a:pt x="4747" y="2123"/>
                  </a:cubicBezTo>
                  <a:close/>
                  <a:moveTo>
                    <a:pt x="3159" y="0"/>
                  </a:moveTo>
                  <a:lnTo>
                    <a:pt x="3159" y="785"/>
                  </a:lnTo>
                  <a:lnTo>
                    <a:pt x="4354" y="785"/>
                  </a:lnTo>
                  <a:lnTo>
                    <a:pt x="4354" y="1338"/>
                  </a:lnTo>
                  <a:cubicBezTo>
                    <a:pt x="2249" y="1517"/>
                    <a:pt x="536" y="3158"/>
                    <a:pt x="268" y="5282"/>
                  </a:cubicBezTo>
                  <a:cubicBezTo>
                    <a:pt x="0" y="7387"/>
                    <a:pt x="1249" y="9403"/>
                    <a:pt x="3248" y="10099"/>
                  </a:cubicBezTo>
                  <a:cubicBezTo>
                    <a:pt x="3752" y="10278"/>
                    <a:pt x="4268" y="10363"/>
                    <a:pt x="4777" y="10363"/>
                  </a:cubicBezTo>
                  <a:cubicBezTo>
                    <a:pt x="6303" y="10363"/>
                    <a:pt x="7762" y="9591"/>
                    <a:pt x="8618" y="8226"/>
                  </a:cubicBezTo>
                  <a:cubicBezTo>
                    <a:pt x="9743" y="6424"/>
                    <a:pt x="9421" y="4086"/>
                    <a:pt x="7923" y="2605"/>
                  </a:cubicBezTo>
                  <a:lnTo>
                    <a:pt x="8315" y="2213"/>
                  </a:lnTo>
                  <a:cubicBezTo>
                    <a:pt x="8458" y="2052"/>
                    <a:pt x="8458" y="1802"/>
                    <a:pt x="8297" y="1642"/>
                  </a:cubicBezTo>
                  <a:cubicBezTo>
                    <a:pt x="8221" y="1566"/>
                    <a:pt x="8115" y="1525"/>
                    <a:pt x="8009" y="1525"/>
                  </a:cubicBezTo>
                  <a:cubicBezTo>
                    <a:pt x="7914" y="1525"/>
                    <a:pt x="7819" y="1557"/>
                    <a:pt x="7744" y="1624"/>
                  </a:cubicBezTo>
                  <a:lnTo>
                    <a:pt x="7280" y="2088"/>
                  </a:lnTo>
                  <a:cubicBezTo>
                    <a:pt x="6656" y="1677"/>
                    <a:pt x="5924" y="1410"/>
                    <a:pt x="5157" y="1356"/>
                  </a:cubicBezTo>
                  <a:lnTo>
                    <a:pt x="5157" y="785"/>
                  </a:lnTo>
                  <a:lnTo>
                    <a:pt x="6352" y="785"/>
                  </a:lnTo>
                  <a:lnTo>
                    <a:pt x="6352"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50" name="Google Shape;3650;p46"/>
          <p:cNvSpPr/>
          <p:nvPr/>
        </p:nvSpPr>
        <p:spPr>
          <a:xfrm>
            <a:off x="8075550" y="2396514"/>
            <a:ext cx="299003" cy="308322"/>
          </a:xfrm>
          <a:custGeom>
            <a:avLst/>
            <a:gdLst/>
            <a:ahLst/>
            <a:cxnLst/>
            <a:rect l="l" t="t" r="r" b="b"/>
            <a:pathLst>
              <a:path w="9047" h="9047" extrusionOk="0">
                <a:moveTo>
                  <a:pt x="4514" y="2927"/>
                </a:moveTo>
                <a:cubicBezTo>
                  <a:pt x="5389" y="2927"/>
                  <a:pt x="6102" y="3640"/>
                  <a:pt x="6102" y="4515"/>
                </a:cubicBezTo>
                <a:cubicBezTo>
                  <a:pt x="6102" y="5407"/>
                  <a:pt x="5389" y="6120"/>
                  <a:pt x="4514" y="6120"/>
                </a:cubicBezTo>
                <a:cubicBezTo>
                  <a:pt x="3640" y="6120"/>
                  <a:pt x="2926" y="5407"/>
                  <a:pt x="2926" y="4515"/>
                </a:cubicBezTo>
                <a:cubicBezTo>
                  <a:pt x="2926" y="3640"/>
                  <a:pt x="3640" y="2927"/>
                  <a:pt x="4514" y="2927"/>
                </a:cubicBezTo>
                <a:close/>
                <a:moveTo>
                  <a:pt x="3979" y="0"/>
                </a:moveTo>
                <a:lnTo>
                  <a:pt x="3515" y="928"/>
                </a:lnTo>
                <a:cubicBezTo>
                  <a:pt x="3230" y="1017"/>
                  <a:pt x="2944" y="1124"/>
                  <a:pt x="2695" y="1285"/>
                </a:cubicBezTo>
                <a:lnTo>
                  <a:pt x="1695" y="946"/>
                </a:lnTo>
                <a:lnTo>
                  <a:pt x="946" y="1695"/>
                </a:lnTo>
                <a:lnTo>
                  <a:pt x="1267" y="2695"/>
                </a:lnTo>
                <a:cubicBezTo>
                  <a:pt x="1124" y="2962"/>
                  <a:pt x="999" y="3248"/>
                  <a:pt x="928" y="3533"/>
                </a:cubicBezTo>
                <a:lnTo>
                  <a:pt x="0" y="3997"/>
                </a:lnTo>
                <a:lnTo>
                  <a:pt x="0" y="5050"/>
                </a:lnTo>
                <a:lnTo>
                  <a:pt x="928" y="5514"/>
                </a:lnTo>
                <a:cubicBezTo>
                  <a:pt x="999" y="5817"/>
                  <a:pt x="1124" y="6085"/>
                  <a:pt x="1267" y="6352"/>
                </a:cubicBezTo>
                <a:lnTo>
                  <a:pt x="946" y="7352"/>
                </a:lnTo>
                <a:lnTo>
                  <a:pt x="1695" y="8101"/>
                </a:lnTo>
                <a:lnTo>
                  <a:pt x="2695" y="7780"/>
                </a:lnTo>
                <a:cubicBezTo>
                  <a:pt x="2962" y="7922"/>
                  <a:pt x="3248" y="8047"/>
                  <a:pt x="3533" y="8119"/>
                </a:cubicBezTo>
                <a:lnTo>
                  <a:pt x="3997" y="9047"/>
                </a:lnTo>
                <a:lnTo>
                  <a:pt x="5068" y="9047"/>
                </a:lnTo>
                <a:lnTo>
                  <a:pt x="5532" y="8119"/>
                </a:lnTo>
                <a:cubicBezTo>
                  <a:pt x="5817" y="8047"/>
                  <a:pt x="6102" y="7922"/>
                  <a:pt x="6352" y="7780"/>
                </a:cubicBezTo>
                <a:lnTo>
                  <a:pt x="7351" y="8101"/>
                </a:lnTo>
                <a:lnTo>
                  <a:pt x="8101" y="7352"/>
                </a:lnTo>
                <a:lnTo>
                  <a:pt x="7762" y="6352"/>
                </a:lnTo>
                <a:cubicBezTo>
                  <a:pt x="7922" y="6085"/>
                  <a:pt x="8029" y="5799"/>
                  <a:pt x="8119" y="5514"/>
                </a:cubicBezTo>
                <a:lnTo>
                  <a:pt x="9047" y="5050"/>
                </a:lnTo>
                <a:lnTo>
                  <a:pt x="9047" y="3979"/>
                </a:lnTo>
                <a:lnTo>
                  <a:pt x="8101" y="3515"/>
                </a:lnTo>
                <a:cubicBezTo>
                  <a:pt x="8029" y="3230"/>
                  <a:pt x="7905" y="2962"/>
                  <a:pt x="7762" y="2695"/>
                </a:cubicBezTo>
                <a:lnTo>
                  <a:pt x="8101" y="1695"/>
                </a:lnTo>
                <a:lnTo>
                  <a:pt x="7334" y="946"/>
                </a:lnTo>
                <a:lnTo>
                  <a:pt x="6334" y="1285"/>
                </a:lnTo>
                <a:cubicBezTo>
                  <a:pt x="6085" y="1124"/>
                  <a:pt x="5799" y="1017"/>
                  <a:pt x="5496" y="928"/>
                </a:cubicBezTo>
                <a:lnTo>
                  <a:pt x="5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51" name="Google Shape;3651;p46"/>
          <p:cNvGrpSpPr/>
          <p:nvPr/>
        </p:nvGrpSpPr>
        <p:grpSpPr>
          <a:xfrm>
            <a:off x="8500593" y="2371333"/>
            <a:ext cx="286610" cy="357601"/>
            <a:chOff x="3086700" y="1180050"/>
            <a:chExt cx="216800" cy="262325"/>
          </a:xfrm>
        </p:grpSpPr>
        <p:sp>
          <p:nvSpPr>
            <p:cNvPr id="3652" name="Google Shape;3652;p46"/>
            <p:cNvSpPr/>
            <p:nvPr/>
          </p:nvSpPr>
          <p:spPr>
            <a:xfrm>
              <a:off x="3161625" y="1180050"/>
              <a:ext cx="141875" cy="141425"/>
            </a:xfrm>
            <a:custGeom>
              <a:avLst/>
              <a:gdLst/>
              <a:ahLst/>
              <a:cxnLst/>
              <a:rect l="l" t="t" r="r" b="b"/>
              <a:pathLst>
                <a:path w="5675" h="5657" extrusionOk="0">
                  <a:moveTo>
                    <a:pt x="2838" y="1839"/>
                  </a:moveTo>
                  <a:cubicBezTo>
                    <a:pt x="3391" y="1839"/>
                    <a:pt x="3837" y="2285"/>
                    <a:pt x="3837" y="2838"/>
                  </a:cubicBezTo>
                  <a:cubicBezTo>
                    <a:pt x="3837" y="3373"/>
                    <a:pt x="3391" y="3837"/>
                    <a:pt x="2838" y="3837"/>
                  </a:cubicBezTo>
                  <a:cubicBezTo>
                    <a:pt x="2285" y="3837"/>
                    <a:pt x="1839" y="3373"/>
                    <a:pt x="1839" y="2838"/>
                  </a:cubicBezTo>
                  <a:cubicBezTo>
                    <a:pt x="1839" y="2285"/>
                    <a:pt x="2302" y="1839"/>
                    <a:pt x="2838" y="1839"/>
                  </a:cubicBezTo>
                  <a:close/>
                  <a:moveTo>
                    <a:pt x="2499" y="1"/>
                  </a:moveTo>
                  <a:lnTo>
                    <a:pt x="2213" y="590"/>
                  </a:lnTo>
                  <a:cubicBezTo>
                    <a:pt x="2035" y="643"/>
                    <a:pt x="1856" y="697"/>
                    <a:pt x="1696" y="804"/>
                  </a:cubicBezTo>
                  <a:lnTo>
                    <a:pt x="1071" y="590"/>
                  </a:lnTo>
                  <a:lnTo>
                    <a:pt x="590" y="1054"/>
                  </a:lnTo>
                  <a:lnTo>
                    <a:pt x="804" y="1696"/>
                  </a:lnTo>
                  <a:cubicBezTo>
                    <a:pt x="714" y="1856"/>
                    <a:pt x="643" y="2035"/>
                    <a:pt x="590" y="2213"/>
                  </a:cubicBezTo>
                  <a:lnTo>
                    <a:pt x="1" y="2499"/>
                  </a:lnTo>
                  <a:lnTo>
                    <a:pt x="1" y="3159"/>
                  </a:lnTo>
                  <a:lnTo>
                    <a:pt x="590" y="3462"/>
                  </a:lnTo>
                  <a:cubicBezTo>
                    <a:pt x="643" y="3641"/>
                    <a:pt x="714" y="3819"/>
                    <a:pt x="804" y="3980"/>
                  </a:cubicBezTo>
                  <a:lnTo>
                    <a:pt x="590" y="4604"/>
                  </a:lnTo>
                  <a:lnTo>
                    <a:pt x="1053" y="5068"/>
                  </a:lnTo>
                  <a:lnTo>
                    <a:pt x="1678" y="4854"/>
                  </a:lnTo>
                  <a:cubicBezTo>
                    <a:pt x="1839" y="4961"/>
                    <a:pt x="2017" y="5015"/>
                    <a:pt x="2195" y="5068"/>
                  </a:cubicBezTo>
                  <a:lnTo>
                    <a:pt x="2499" y="5657"/>
                  </a:lnTo>
                  <a:lnTo>
                    <a:pt x="3159" y="5657"/>
                  </a:lnTo>
                  <a:lnTo>
                    <a:pt x="3462" y="5068"/>
                  </a:lnTo>
                  <a:cubicBezTo>
                    <a:pt x="3641" y="5015"/>
                    <a:pt x="3819" y="4961"/>
                    <a:pt x="3962" y="4854"/>
                  </a:cubicBezTo>
                  <a:lnTo>
                    <a:pt x="4586" y="5068"/>
                  </a:lnTo>
                  <a:lnTo>
                    <a:pt x="5068" y="4604"/>
                  </a:lnTo>
                  <a:lnTo>
                    <a:pt x="4854" y="3980"/>
                  </a:lnTo>
                  <a:cubicBezTo>
                    <a:pt x="4961" y="3819"/>
                    <a:pt x="5032" y="3623"/>
                    <a:pt x="5086" y="3462"/>
                  </a:cubicBezTo>
                  <a:lnTo>
                    <a:pt x="5675" y="3159"/>
                  </a:lnTo>
                  <a:lnTo>
                    <a:pt x="5675" y="2499"/>
                  </a:lnTo>
                  <a:lnTo>
                    <a:pt x="5086" y="2213"/>
                  </a:lnTo>
                  <a:cubicBezTo>
                    <a:pt x="5032" y="2035"/>
                    <a:pt x="4961" y="1856"/>
                    <a:pt x="4872" y="1696"/>
                  </a:cubicBezTo>
                  <a:lnTo>
                    <a:pt x="5086" y="1054"/>
                  </a:lnTo>
                  <a:lnTo>
                    <a:pt x="4604" y="590"/>
                  </a:lnTo>
                  <a:lnTo>
                    <a:pt x="3980" y="804"/>
                  </a:lnTo>
                  <a:cubicBezTo>
                    <a:pt x="3819" y="697"/>
                    <a:pt x="3658" y="643"/>
                    <a:pt x="3462" y="590"/>
                  </a:cubicBezTo>
                  <a:lnTo>
                    <a:pt x="3177"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53" name="Google Shape;3653;p46"/>
            <p:cNvSpPr/>
            <p:nvPr/>
          </p:nvSpPr>
          <p:spPr>
            <a:xfrm>
              <a:off x="3086700" y="1301400"/>
              <a:ext cx="141425" cy="140975"/>
            </a:xfrm>
            <a:custGeom>
              <a:avLst/>
              <a:gdLst/>
              <a:ahLst/>
              <a:cxnLst/>
              <a:rect l="l" t="t" r="r" b="b"/>
              <a:pathLst>
                <a:path w="5657" h="5639" extrusionOk="0">
                  <a:moveTo>
                    <a:pt x="2837" y="1838"/>
                  </a:moveTo>
                  <a:cubicBezTo>
                    <a:pt x="3390" y="1838"/>
                    <a:pt x="3836" y="2284"/>
                    <a:pt x="3836" y="2819"/>
                  </a:cubicBezTo>
                  <a:cubicBezTo>
                    <a:pt x="3836" y="3372"/>
                    <a:pt x="3390" y="3818"/>
                    <a:pt x="2837" y="3818"/>
                  </a:cubicBezTo>
                  <a:cubicBezTo>
                    <a:pt x="2266" y="3818"/>
                    <a:pt x="1838" y="3372"/>
                    <a:pt x="1838" y="2819"/>
                  </a:cubicBezTo>
                  <a:cubicBezTo>
                    <a:pt x="1838" y="2266"/>
                    <a:pt x="2284" y="1838"/>
                    <a:pt x="2837" y="1838"/>
                  </a:cubicBezTo>
                  <a:close/>
                  <a:moveTo>
                    <a:pt x="2498" y="0"/>
                  </a:moveTo>
                  <a:lnTo>
                    <a:pt x="2195" y="571"/>
                  </a:lnTo>
                  <a:cubicBezTo>
                    <a:pt x="2016" y="624"/>
                    <a:pt x="1838" y="696"/>
                    <a:pt x="1677" y="785"/>
                  </a:cubicBezTo>
                  <a:lnTo>
                    <a:pt x="1053" y="571"/>
                  </a:lnTo>
                  <a:lnTo>
                    <a:pt x="589" y="1035"/>
                  </a:lnTo>
                  <a:lnTo>
                    <a:pt x="785" y="1659"/>
                  </a:lnTo>
                  <a:cubicBezTo>
                    <a:pt x="696" y="1838"/>
                    <a:pt x="642" y="2016"/>
                    <a:pt x="571" y="2195"/>
                  </a:cubicBezTo>
                  <a:lnTo>
                    <a:pt x="0" y="2480"/>
                  </a:lnTo>
                  <a:lnTo>
                    <a:pt x="0" y="3140"/>
                  </a:lnTo>
                  <a:lnTo>
                    <a:pt x="571" y="3426"/>
                  </a:lnTo>
                  <a:cubicBezTo>
                    <a:pt x="642" y="3622"/>
                    <a:pt x="696" y="3800"/>
                    <a:pt x="785" y="3961"/>
                  </a:cubicBezTo>
                  <a:lnTo>
                    <a:pt x="589" y="4586"/>
                  </a:lnTo>
                  <a:lnTo>
                    <a:pt x="1053" y="5049"/>
                  </a:lnTo>
                  <a:lnTo>
                    <a:pt x="1677" y="4853"/>
                  </a:lnTo>
                  <a:cubicBezTo>
                    <a:pt x="1838" y="4942"/>
                    <a:pt x="2016" y="5014"/>
                    <a:pt x="2195" y="5049"/>
                  </a:cubicBezTo>
                  <a:lnTo>
                    <a:pt x="2498" y="5638"/>
                  </a:lnTo>
                  <a:lnTo>
                    <a:pt x="3158" y="5638"/>
                  </a:lnTo>
                  <a:lnTo>
                    <a:pt x="3462" y="5049"/>
                  </a:lnTo>
                  <a:cubicBezTo>
                    <a:pt x="3640" y="5014"/>
                    <a:pt x="3818" y="4942"/>
                    <a:pt x="3979" y="4853"/>
                  </a:cubicBezTo>
                  <a:lnTo>
                    <a:pt x="4604" y="5049"/>
                  </a:lnTo>
                  <a:lnTo>
                    <a:pt x="5067" y="4586"/>
                  </a:lnTo>
                  <a:lnTo>
                    <a:pt x="4853" y="3961"/>
                  </a:lnTo>
                  <a:cubicBezTo>
                    <a:pt x="4960" y="3800"/>
                    <a:pt x="5032" y="3640"/>
                    <a:pt x="5085" y="3444"/>
                  </a:cubicBezTo>
                  <a:lnTo>
                    <a:pt x="5656" y="3158"/>
                  </a:lnTo>
                  <a:lnTo>
                    <a:pt x="5656" y="2498"/>
                  </a:lnTo>
                  <a:lnTo>
                    <a:pt x="5085" y="2195"/>
                  </a:lnTo>
                  <a:cubicBezTo>
                    <a:pt x="5032" y="2016"/>
                    <a:pt x="4960" y="1838"/>
                    <a:pt x="4853" y="1677"/>
                  </a:cubicBezTo>
                  <a:lnTo>
                    <a:pt x="5085" y="1053"/>
                  </a:lnTo>
                  <a:lnTo>
                    <a:pt x="4604" y="571"/>
                  </a:lnTo>
                  <a:lnTo>
                    <a:pt x="3979" y="785"/>
                  </a:lnTo>
                  <a:cubicBezTo>
                    <a:pt x="3818" y="696"/>
                    <a:pt x="3622" y="624"/>
                    <a:pt x="3462" y="571"/>
                  </a:cubicBezTo>
                  <a:lnTo>
                    <a:pt x="315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54" name="Google Shape;3654;p46"/>
          <p:cNvGrpSpPr/>
          <p:nvPr/>
        </p:nvGrpSpPr>
        <p:grpSpPr>
          <a:xfrm>
            <a:off x="9007187" y="2359473"/>
            <a:ext cx="228243" cy="381321"/>
            <a:chOff x="3741075" y="1171575"/>
            <a:chExt cx="172650" cy="279725"/>
          </a:xfrm>
        </p:grpSpPr>
        <p:sp>
          <p:nvSpPr>
            <p:cNvPr id="3655" name="Google Shape;3655;p46"/>
            <p:cNvSpPr/>
            <p:nvPr/>
          </p:nvSpPr>
          <p:spPr>
            <a:xfrm>
              <a:off x="3784350" y="1364725"/>
              <a:ext cx="86100" cy="19650"/>
            </a:xfrm>
            <a:custGeom>
              <a:avLst/>
              <a:gdLst/>
              <a:ahLst/>
              <a:cxnLst/>
              <a:rect l="l" t="t" r="r" b="b"/>
              <a:pathLst>
                <a:path w="3444" h="786" extrusionOk="0">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56" name="Google Shape;3656;p46"/>
            <p:cNvSpPr/>
            <p:nvPr/>
          </p:nvSpPr>
          <p:spPr>
            <a:xfrm>
              <a:off x="3784350" y="1397750"/>
              <a:ext cx="86100" cy="20075"/>
            </a:xfrm>
            <a:custGeom>
              <a:avLst/>
              <a:gdLst/>
              <a:ahLst/>
              <a:cxnLst/>
              <a:rect l="l" t="t" r="r" b="b"/>
              <a:pathLst>
                <a:path w="3444" h="803" extrusionOk="0">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57" name="Google Shape;3657;p46"/>
            <p:cNvSpPr/>
            <p:nvPr/>
          </p:nvSpPr>
          <p:spPr>
            <a:xfrm>
              <a:off x="3805750" y="1431200"/>
              <a:ext cx="43300" cy="20100"/>
            </a:xfrm>
            <a:custGeom>
              <a:avLst/>
              <a:gdLst/>
              <a:ahLst/>
              <a:cxnLst/>
              <a:rect l="l" t="t" r="r" b="b"/>
              <a:pathLst>
                <a:path w="1732" h="804" extrusionOk="0">
                  <a:moveTo>
                    <a:pt x="1" y="0"/>
                  </a:moveTo>
                  <a:cubicBezTo>
                    <a:pt x="36" y="446"/>
                    <a:pt x="411" y="803"/>
                    <a:pt x="857" y="803"/>
                  </a:cubicBezTo>
                  <a:cubicBezTo>
                    <a:pt x="1321" y="803"/>
                    <a:pt x="1696" y="446"/>
                    <a:pt x="173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58" name="Google Shape;3658;p46"/>
            <p:cNvSpPr/>
            <p:nvPr/>
          </p:nvSpPr>
          <p:spPr>
            <a:xfrm>
              <a:off x="3741075" y="1171575"/>
              <a:ext cx="172650" cy="179800"/>
            </a:xfrm>
            <a:custGeom>
              <a:avLst/>
              <a:gdLst/>
              <a:ahLst/>
              <a:cxnLst/>
              <a:rect l="l" t="t" r="r" b="b"/>
              <a:pathLst>
                <a:path w="6906" h="7192" extrusionOk="0">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59" name="Google Shape;3659;p46"/>
          <p:cNvSpPr/>
          <p:nvPr/>
        </p:nvSpPr>
        <p:spPr>
          <a:xfrm>
            <a:off x="9465599" y="2371870"/>
            <a:ext cx="350330" cy="358181"/>
          </a:xfrm>
          <a:custGeom>
            <a:avLst/>
            <a:gdLst/>
            <a:ahLst/>
            <a:cxnLst/>
            <a:rect l="l" t="t" r="r" b="b"/>
            <a:pathLst>
              <a:path w="10600" h="10510" extrusionOk="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60" name="Google Shape;3660;p46"/>
          <p:cNvGrpSpPr/>
          <p:nvPr/>
        </p:nvGrpSpPr>
        <p:grpSpPr>
          <a:xfrm>
            <a:off x="2528682" y="3103577"/>
            <a:ext cx="351520" cy="253623"/>
            <a:chOff x="952700" y="1101100"/>
            <a:chExt cx="265900" cy="186050"/>
          </a:xfrm>
        </p:grpSpPr>
        <p:sp>
          <p:nvSpPr>
            <p:cNvPr id="3661" name="Google Shape;3661;p46"/>
            <p:cNvSpPr/>
            <p:nvPr/>
          </p:nvSpPr>
          <p:spPr>
            <a:xfrm>
              <a:off x="952700" y="1101100"/>
              <a:ext cx="265900" cy="186050"/>
            </a:xfrm>
            <a:custGeom>
              <a:avLst/>
              <a:gdLst/>
              <a:ahLst/>
              <a:cxnLst/>
              <a:rect l="l" t="t" r="r" b="b"/>
              <a:pathLst>
                <a:path w="10636" h="7442" extrusionOk="0">
                  <a:moveTo>
                    <a:pt x="9832" y="786"/>
                  </a:moveTo>
                  <a:lnTo>
                    <a:pt x="9832" y="2927"/>
                  </a:lnTo>
                  <a:lnTo>
                    <a:pt x="804" y="2927"/>
                  </a:lnTo>
                  <a:lnTo>
                    <a:pt x="804" y="786"/>
                  </a:lnTo>
                  <a:close/>
                  <a:moveTo>
                    <a:pt x="9832" y="4515"/>
                  </a:moveTo>
                  <a:lnTo>
                    <a:pt x="9832" y="6638"/>
                  </a:lnTo>
                  <a:lnTo>
                    <a:pt x="804" y="6638"/>
                  </a:lnTo>
                  <a:lnTo>
                    <a:pt x="804" y="4515"/>
                  </a:lnTo>
                  <a:close/>
                  <a:moveTo>
                    <a:pt x="536" y="1"/>
                  </a:moveTo>
                  <a:cubicBezTo>
                    <a:pt x="251" y="1"/>
                    <a:pt x="1" y="233"/>
                    <a:pt x="1" y="518"/>
                  </a:cubicBezTo>
                  <a:lnTo>
                    <a:pt x="1" y="6906"/>
                  </a:lnTo>
                  <a:cubicBezTo>
                    <a:pt x="1" y="7209"/>
                    <a:pt x="251" y="7441"/>
                    <a:pt x="536" y="7441"/>
                  </a:cubicBezTo>
                  <a:lnTo>
                    <a:pt x="10100" y="7441"/>
                  </a:lnTo>
                  <a:cubicBezTo>
                    <a:pt x="10403" y="7441"/>
                    <a:pt x="10635" y="7209"/>
                    <a:pt x="10635" y="6906"/>
                  </a:cubicBezTo>
                  <a:lnTo>
                    <a:pt x="10635" y="518"/>
                  </a:lnTo>
                  <a:cubicBezTo>
                    <a:pt x="10635" y="233"/>
                    <a:pt x="10403" y="1"/>
                    <a:pt x="1010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62" name="Google Shape;3662;p46"/>
            <p:cNvSpPr/>
            <p:nvPr/>
          </p:nvSpPr>
          <p:spPr>
            <a:xfrm>
              <a:off x="992850" y="1234025"/>
              <a:ext cx="53125" cy="13425"/>
            </a:xfrm>
            <a:custGeom>
              <a:avLst/>
              <a:gdLst/>
              <a:ahLst/>
              <a:cxnLst/>
              <a:rect l="l" t="t" r="r" b="b"/>
              <a:pathLst>
                <a:path w="2125" h="537" extrusionOk="0">
                  <a:moveTo>
                    <a:pt x="1" y="1"/>
                  </a:moveTo>
                  <a:lnTo>
                    <a:pt x="1" y="536"/>
                  </a:lnTo>
                  <a:lnTo>
                    <a:pt x="2124" y="536"/>
                  </a:lnTo>
                  <a:lnTo>
                    <a:pt x="212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63" name="Google Shape;3663;p46"/>
            <p:cNvSpPr/>
            <p:nvPr/>
          </p:nvSpPr>
          <p:spPr>
            <a:xfrm>
              <a:off x="1059325" y="1234025"/>
              <a:ext cx="26350" cy="13425"/>
            </a:xfrm>
            <a:custGeom>
              <a:avLst/>
              <a:gdLst/>
              <a:ahLst/>
              <a:cxnLst/>
              <a:rect l="l" t="t" r="r" b="b"/>
              <a:pathLst>
                <a:path w="1054" h="537" extrusionOk="0">
                  <a:moveTo>
                    <a:pt x="0" y="1"/>
                  </a:moveTo>
                  <a:lnTo>
                    <a:pt x="0" y="536"/>
                  </a:lnTo>
                  <a:lnTo>
                    <a:pt x="1053" y="536"/>
                  </a:lnTo>
                  <a:lnTo>
                    <a:pt x="1053"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64" name="Google Shape;3664;p46"/>
          <p:cNvSpPr/>
          <p:nvPr/>
        </p:nvSpPr>
        <p:spPr>
          <a:xfrm>
            <a:off x="3055153" y="3020420"/>
            <a:ext cx="246520" cy="362475"/>
          </a:xfrm>
          <a:custGeom>
            <a:avLst/>
            <a:gdLst/>
            <a:ahLst/>
            <a:cxnLst/>
            <a:rect l="l" t="t" r="r" b="b"/>
            <a:pathLst>
              <a:path w="7459" h="10636" extrusionOk="0">
                <a:moveTo>
                  <a:pt x="6120" y="1321"/>
                </a:moveTo>
                <a:lnTo>
                  <a:pt x="6120" y="3462"/>
                </a:lnTo>
                <a:lnTo>
                  <a:pt x="1339" y="3462"/>
                </a:lnTo>
                <a:lnTo>
                  <a:pt x="1339" y="1321"/>
                </a:lnTo>
                <a:close/>
                <a:moveTo>
                  <a:pt x="2141" y="4515"/>
                </a:moveTo>
                <a:lnTo>
                  <a:pt x="2141" y="5318"/>
                </a:lnTo>
                <a:lnTo>
                  <a:pt x="1339" y="5318"/>
                </a:lnTo>
                <a:lnTo>
                  <a:pt x="1339" y="4515"/>
                </a:lnTo>
                <a:close/>
                <a:moveTo>
                  <a:pt x="3462" y="4515"/>
                </a:moveTo>
                <a:lnTo>
                  <a:pt x="3462" y="5318"/>
                </a:lnTo>
                <a:lnTo>
                  <a:pt x="2659" y="5318"/>
                </a:lnTo>
                <a:lnTo>
                  <a:pt x="2659" y="4515"/>
                </a:lnTo>
                <a:close/>
                <a:moveTo>
                  <a:pt x="4800" y="4515"/>
                </a:moveTo>
                <a:lnTo>
                  <a:pt x="4800" y="5318"/>
                </a:lnTo>
                <a:lnTo>
                  <a:pt x="3997" y="5318"/>
                </a:lnTo>
                <a:lnTo>
                  <a:pt x="3997" y="4515"/>
                </a:lnTo>
                <a:close/>
                <a:moveTo>
                  <a:pt x="6120" y="4515"/>
                </a:moveTo>
                <a:lnTo>
                  <a:pt x="6120" y="5318"/>
                </a:lnTo>
                <a:lnTo>
                  <a:pt x="5317" y="5318"/>
                </a:lnTo>
                <a:lnTo>
                  <a:pt x="5317" y="4515"/>
                </a:lnTo>
                <a:close/>
                <a:moveTo>
                  <a:pt x="2141" y="5853"/>
                </a:moveTo>
                <a:lnTo>
                  <a:pt x="2141" y="6638"/>
                </a:lnTo>
                <a:lnTo>
                  <a:pt x="1339" y="6638"/>
                </a:lnTo>
                <a:lnTo>
                  <a:pt x="1339" y="5853"/>
                </a:lnTo>
                <a:close/>
                <a:moveTo>
                  <a:pt x="3462" y="5853"/>
                </a:moveTo>
                <a:lnTo>
                  <a:pt x="3462" y="6638"/>
                </a:lnTo>
                <a:lnTo>
                  <a:pt x="2659" y="6638"/>
                </a:lnTo>
                <a:lnTo>
                  <a:pt x="2659" y="5853"/>
                </a:lnTo>
                <a:close/>
                <a:moveTo>
                  <a:pt x="4800" y="5853"/>
                </a:moveTo>
                <a:lnTo>
                  <a:pt x="4800" y="6638"/>
                </a:lnTo>
                <a:lnTo>
                  <a:pt x="3997" y="6638"/>
                </a:lnTo>
                <a:lnTo>
                  <a:pt x="3997" y="5853"/>
                </a:lnTo>
                <a:close/>
                <a:moveTo>
                  <a:pt x="6120" y="5853"/>
                </a:moveTo>
                <a:lnTo>
                  <a:pt x="6120" y="6638"/>
                </a:lnTo>
                <a:lnTo>
                  <a:pt x="5317" y="6638"/>
                </a:lnTo>
                <a:lnTo>
                  <a:pt x="5317" y="5853"/>
                </a:lnTo>
                <a:close/>
                <a:moveTo>
                  <a:pt x="2141" y="7174"/>
                </a:moveTo>
                <a:lnTo>
                  <a:pt x="2141" y="7977"/>
                </a:lnTo>
                <a:lnTo>
                  <a:pt x="1339" y="7977"/>
                </a:lnTo>
                <a:lnTo>
                  <a:pt x="1339" y="7174"/>
                </a:lnTo>
                <a:close/>
                <a:moveTo>
                  <a:pt x="3462" y="7174"/>
                </a:moveTo>
                <a:lnTo>
                  <a:pt x="3462" y="7977"/>
                </a:lnTo>
                <a:lnTo>
                  <a:pt x="2659" y="7977"/>
                </a:lnTo>
                <a:lnTo>
                  <a:pt x="2659" y="7174"/>
                </a:lnTo>
                <a:close/>
                <a:moveTo>
                  <a:pt x="4800" y="7174"/>
                </a:moveTo>
                <a:lnTo>
                  <a:pt x="4800" y="7977"/>
                </a:lnTo>
                <a:lnTo>
                  <a:pt x="3997" y="7977"/>
                </a:lnTo>
                <a:lnTo>
                  <a:pt x="3997" y="7174"/>
                </a:lnTo>
                <a:close/>
                <a:moveTo>
                  <a:pt x="6120" y="7174"/>
                </a:moveTo>
                <a:lnTo>
                  <a:pt x="6120" y="7977"/>
                </a:lnTo>
                <a:lnTo>
                  <a:pt x="5317" y="7977"/>
                </a:lnTo>
                <a:lnTo>
                  <a:pt x="5317" y="7174"/>
                </a:lnTo>
                <a:close/>
                <a:moveTo>
                  <a:pt x="3462" y="8512"/>
                </a:moveTo>
                <a:lnTo>
                  <a:pt x="3462" y="9297"/>
                </a:lnTo>
                <a:lnTo>
                  <a:pt x="1339" y="9297"/>
                </a:lnTo>
                <a:lnTo>
                  <a:pt x="1339" y="8512"/>
                </a:lnTo>
                <a:close/>
                <a:moveTo>
                  <a:pt x="4800" y="8512"/>
                </a:moveTo>
                <a:lnTo>
                  <a:pt x="4800" y="9297"/>
                </a:lnTo>
                <a:lnTo>
                  <a:pt x="3997" y="9297"/>
                </a:lnTo>
                <a:lnTo>
                  <a:pt x="3997" y="8512"/>
                </a:lnTo>
                <a:close/>
                <a:moveTo>
                  <a:pt x="6120" y="8512"/>
                </a:moveTo>
                <a:lnTo>
                  <a:pt x="6120" y="9297"/>
                </a:lnTo>
                <a:lnTo>
                  <a:pt x="5317" y="9297"/>
                </a:lnTo>
                <a:lnTo>
                  <a:pt x="5317" y="8512"/>
                </a:lnTo>
                <a:close/>
                <a:moveTo>
                  <a:pt x="536" y="1"/>
                </a:moveTo>
                <a:cubicBezTo>
                  <a:pt x="250" y="1"/>
                  <a:pt x="0" y="233"/>
                  <a:pt x="0" y="536"/>
                </a:cubicBezTo>
                <a:lnTo>
                  <a:pt x="0" y="10100"/>
                </a:lnTo>
                <a:cubicBezTo>
                  <a:pt x="0" y="10403"/>
                  <a:pt x="250" y="10635"/>
                  <a:pt x="536" y="10635"/>
                </a:cubicBezTo>
                <a:lnTo>
                  <a:pt x="6923" y="10635"/>
                </a:lnTo>
                <a:cubicBezTo>
                  <a:pt x="7227" y="10635"/>
                  <a:pt x="7459" y="10403"/>
                  <a:pt x="7459" y="10100"/>
                </a:cubicBezTo>
                <a:lnTo>
                  <a:pt x="7459" y="536"/>
                </a:lnTo>
                <a:cubicBezTo>
                  <a:pt x="7459" y="233"/>
                  <a:pt x="7227" y="1"/>
                  <a:pt x="6923"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65" name="Google Shape;3665;p46"/>
          <p:cNvSpPr/>
          <p:nvPr/>
        </p:nvSpPr>
        <p:spPr>
          <a:xfrm>
            <a:off x="3477015" y="3047825"/>
            <a:ext cx="396303" cy="399281"/>
          </a:xfrm>
          <a:custGeom>
            <a:avLst/>
            <a:gdLst/>
            <a:ahLst/>
            <a:cxnLst/>
            <a:rect l="l" t="t" r="r" b="b"/>
            <a:pathLst>
              <a:path w="11991" h="11716" extrusionOk="0">
                <a:moveTo>
                  <a:pt x="9819" y="1"/>
                </a:moveTo>
                <a:cubicBezTo>
                  <a:pt x="9326" y="1"/>
                  <a:pt x="8840" y="179"/>
                  <a:pt x="8458" y="525"/>
                </a:cubicBezTo>
                <a:cubicBezTo>
                  <a:pt x="7887" y="1043"/>
                  <a:pt x="7655" y="1828"/>
                  <a:pt x="7851" y="2560"/>
                </a:cubicBezTo>
                <a:lnTo>
                  <a:pt x="2694" y="7716"/>
                </a:lnTo>
                <a:cubicBezTo>
                  <a:pt x="2522" y="7670"/>
                  <a:pt x="2346" y="7647"/>
                  <a:pt x="2172" y="7647"/>
                </a:cubicBezTo>
                <a:cubicBezTo>
                  <a:pt x="1608" y="7647"/>
                  <a:pt x="1060" y="7882"/>
                  <a:pt x="678" y="8305"/>
                </a:cubicBezTo>
                <a:cubicBezTo>
                  <a:pt x="179" y="8876"/>
                  <a:pt x="0" y="9679"/>
                  <a:pt x="268" y="10392"/>
                </a:cubicBezTo>
                <a:lnTo>
                  <a:pt x="1463" y="9197"/>
                </a:lnTo>
                <a:lnTo>
                  <a:pt x="2409" y="9447"/>
                </a:lnTo>
                <a:lnTo>
                  <a:pt x="2659" y="10392"/>
                </a:lnTo>
                <a:lnTo>
                  <a:pt x="1463" y="11588"/>
                </a:lnTo>
                <a:cubicBezTo>
                  <a:pt x="1692" y="11674"/>
                  <a:pt x="1931" y="11716"/>
                  <a:pt x="2168" y="11716"/>
                </a:cubicBezTo>
                <a:cubicBezTo>
                  <a:pt x="2669" y="11716"/>
                  <a:pt x="3163" y="11529"/>
                  <a:pt x="3551" y="11178"/>
                </a:cubicBezTo>
                <a:cubicBezTo>
                  <a:pt x="4104" y="10678"/>
                  <a:pt x="4354" y="9875"/>
                  <a:pt x="4140" y="9143"/>
                </a:cubicBezTo>
                <a:lnTo>
                  <a:pt x="9296" y="3987"/>
                </a:lnTo>
                <a:cubicBezTo>
                  <a:pt x="9469" y="4033"/>
                  <a:pt x="9645" y="4056"/>
                  <a:pt x="9819" y="4056"/>
                </a:cubicBezTo>
                <a:cubicBezTo>
                  <a:pt x="10383" y="4056"/>
                  <a:pt x="10931" y="3821"/>
                  <a:pt x="11312" y="3398"/>
                </a:cubicBezTo>
                <a:cubicBezTo>
                  <a:pt x="11830" y="2845"/>
                  <a:pt x="11990" y="2042"/>
                  <a:pt x="11723" y="1328"/>
                </a:cubicBezTo>
                <a:lnTo>
                  <a:pt x="11723" y="1328"/>
                </a:lnTo>
                <a:lnTo>
                  <a:pt x="10545" y="2524"/>
                </a:lnTo>
                <a:lnTo>
                  <a:pt x="9582" y="2274"/>
                </a:lnTo>
                <a:lnTo>
                  <a:pt x="9332" y="1328"/>
                </a:lnTo>
                <a:lnTo>
                  <a:pt x="10545" y="133"/>
                </a:lnTo>
                <a:cubicBezTo>
                  <a:pt x="10309" y="44"/>
                  <a:pt x="10063" y="1"/>
                  <a:pt x="981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66" name="Google Shape;3666;p46"/>
          <p:cNvSpPr/>
          <p:nvPr/>
        </p:nvSpPr>
        <p:spPr>
          <a:xfrm>
            <a:off x="4048633" y="3047893"/>
            <a:ext cx="360939" cy="301063"/>
          </a:xfrm>
          <a:custGeom>
            <a:avLst/>
            <a:gdLst/>
            <a:ahLst/>
            <a:cxnLst/>
            <a:rect l="l" t="t" r="r" b="b"/>
            <a:pathLst>
              <a:path w="10921" h="8834" extrusionOk="0">
                <a:moveTo>
                  <a:pt x="5460" y="804"/>
                </a:moveTo>
                <a:cubicBezTo>
                  <a:pt x="5478" y="804"/>
                  <a:pt x="5532" y="804"/>
                  <a:pt x="5550" y="840"/>
                </a:cubicBezTo>
                <a:lnTo>
                  <a:pt x="7298" y="2570"/>
                </a:lnTo>
                <a:lnTo>
                  <a:pt x="3623" y="2570"/>
                </a:lnTo>
                <a:lnTo>
                  <a:pt x="5371" y="840"/>
                </a:lnTo>
                <a:cubicBezTo>
                  <a:pt x="5407" y="804"/>
                  <a:pt x="5442" y="804"/>
                  <a:pt x="5460" y="804"/>
                </a:cubicBezTo>
                <a:close/>
                <a:moveTo>
                  <a:pt x="2802" y="3373"/>
                </a:moveTo>
                <a:lnTo>
                  <a:pt x="2909" y="4569"/>
                </a:lnTo>
                <a:lnTo>
                  <a:pt x="1142" y="4569"/>
                </a:lnTo>
                <a:lnTo>
                  <a:pt x="946" y="3373"/>
                </a:lnTo>
                <a:close/>
                <a:moveTo>
                  <a:pt x="5193" y="3373"/>
                </a:moveTo>
                <a:lnTo>
                  <a:pt x="5193" y="4569"/>
                </a:lnTo>
                <a:lnTo>
                  <a:pt x="3444" y="4569"/>
                </a:lnTo>
                <a:lnTo>
                  <a:pt x="3319" y="3373"/>
                </a:lnTo>
                <a:close/>
                <a:moveTo>
                  <a:pt x="7584" y="3373"/>
                </a:moveTo>
                <a:lnTo>
                  <a:pt x="7494" y="4569"/>
                </a:lnTo>
                <a:lnTo>
                  <a:pt x="5728" y="4569"/>
                </a:lnTo>
                <a:lnTo>
                  <a:pt x="5728" y="3373"/>
                </a:lnTo>
                <a:close/>
                <a:moveTo>
                  <a:pt x="9975" y="3373"/>
                </a:moveTo>
                <a:lnTo>
                  <a:pt x="9778" y="4569"/>
                </a:lnTo>
                <a:lnTo>
                  <a:pt x="8030" y="4569"/>
                </a:lnTo>
                <a:lnTo>
                  <a:pt x="8137" y="3373"/>
                </a:lnTo>
                <a:close/>
                <a:moveTo>
                  <a:pt x="2945" y="5104"/>
                </a:moveTo>
                <a:lnTo>
                  <a:pt x="3034" y="6299"/>
                </a:lnTo>
                <a:lnTo>
                  <a:pt x="1446" y="6299"/>
                </a:lnTo>
                <a:lnTo>
                  <a:pt x="1232" y="5104"/>
                </a:lnTo>
                <a:close/>
                <a:moveTo>
                  <a:pt x="5193" y="5104"/>
                </a:moveTo>
                <a:lnTo>
                  <a:pt x="5193" y="6299"/>
                </a:lnTo>
                <a:lnTo>
                  <a:pt x="3569" y="6299"/>
                </a:lnTo>
                <a:lnTo>
                  <a:pt x="3480" y="5104"/>
                </a:lnTo>
                <a:close/>
                <a:moveTo>
                  <a:pt x="7441" y="5104"/>
                </a:moveTo>
                <a:lnTo>
                  <a:pt x="7334" y="6299"/>
                </a:lnTo>
                <a:lnTo>
                  <a:pt x="5728" y="6299"/>
                </a:lnTo>
                <a:lnTo>
                  <a:pt x="5728" y="5104"/>
                </a:lnTo>
                <a:close/>
                <a:moveTo>
                  <a:pt x="9689" y="5104"/>
                </a:moveTo>
                <a:lnTo>
                  <a:pt x="9493" y="6299"/>
                </a:lnTo>
                <a:lnTo>
                  <a:pt x="7887" y="6299"/>
                </a:lnTo>
                <a:lnTo>
                  <a:pt x="7976" y="5104"/>
                </a:lnTo>
                <a:close/>
                <a:moveTo>
                  <a:pt x="3069" y="6835"/>
                </a:moveTo>
                <a:lnTo>
                  <a:pt x="3194" y="8030"/>
                </a:lnTo>
                <a:lnTo>
                  <a:pt x="1749" y="8030"/>
                </a:lnTo>
                <a:lnTo>
                  <a:pt x="1535" y="6835"/>
                </a:lnTo>
                <a:close/>
                <a:moveTo>
                  <a:pt x="5193" y="6835"/>
                </a:moveTo>
                <a:lnTo>
                  <a:pt x="5193" y="8030"/>
                </a:lnTo>
                <a:lnTo>
                  <a:pt x="3712" y="8030"/>
                </a:lnTo>
                <a:lnTo>
                  <a:pt x="3605" y="6835"/>
                </a:lnTo>
                <a:close/>
                <a:moveTo>
                  <a:pt x="7298" y="6835"/>
                </a:moveTo>
                <a:lnTo>
                  <a:pt x="7191" y="8030"/>
                </a:lnTo>
                <a:lnTo>
                  <a:pt x="5728" y="8030"/>
                </a:lnTo>
                <a:lnTo>
                  <a:pt x="5728" y="6835"/>
                </a:lnTo>
                <a:close/>
                <a:moveTo>
                  <a:pt x="9386" y="6835"/>
                </a:moveTo>
                <a:lnTo>
                  <a:pt x="9189" y="8030"/>
                </a:lnTo>
                <a:lnTo>
                  <a:pt x="7744" y="8030"/>
                </a:lnTo>
                <a:lnTo>
                  <a:pt x="7851" y="6835"/>
                </a:lnTo>
                <a:close/>
                <a:moveTo>
                  <a:pt x="5460" y="1"/>
                </a:moveTo>
                <a:cubicBezTo>
                  <a:pt x="5211" y="1"/>
                  <a:pt x="4979" y="90"/>
                  <a:pt x="4800" y="286"/>
                </a:cubicBezTo>
                <a:lnTo>
                  <a:pt x="2516" y="2570"/>
                </a:lnTo>
                <a:lnTo>
                  <a:pt x="2498" y="2588"/>
                </a:lnTo>
                <a:lnTo>
                  <a:pt x="0" y="2588"/>
                </a:lnTo>
                <a:lnTo>
                  <a:pt x="982" y="8387"/>
                </a:lnTo>
                <a:cubicBezTo>
                  <a:pt x="1035" y="8637"/>
                  <a:pt x="1249" y="8833"/>
                  <a:pt x="1499" y="8833"/>
                </a:cubicBezTo>
                <a:lnTo>
                  <a:pt x="9386" y="8833"/>
                </a:lnTo>
                <a:cubicBezTo>
                  <a:pt x="9636" y="8833"/>
                  <a:pt x="9867" y="8637"/>
                  <a:pt x="9903" y="8387"/>
                </a:cubicBezTo>
                <a:lnTo>
                  <a:pt x="10920" y="2588"/>
                </a:lnTo>
                <a:lnTo>
                  <a:pt x="8422" y="2588"/>
                </a:lnTo>
                <a:lnTo>
                  <a:pt x="6121" y="286"/>
                </a:lnTo>
                <a:cubicBezTo>
                  <a:pt x="5960" y="108"/>
                  <a:pt x="5710" y="1"/>
                  <a:pt x="546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67" name="Google Shape;3667;p46"/>
          <p:cNvSpPr/>
          <p:nvPr/>
        </p:nvSpPr>
        <p:spPr>
          <a:xfrm>
            <a:off x="4658000" y="3086034"/>
            <a:ext cx="311397" cy="336915"/>
          </a:xfrm>
          <a:custGeom>
            <a:avLst/>
            <a:gdLst/>
            <a:ahLst/>
            <a:cxnLst/>
            <a:rect l="l" t="t" r="r" b="b"/>
            <a:pathLst>
              <a:path w="9422" h="9886" extrusionOk="0">
                <a:moveTo>
                  <a:pt x="2927" y="2730"/>
                </a:moveTo>
                <a:cubicBezTo>
                  <a:pt x="3070" y="2837"/>
                  <a:pt x="3195" y="2998"/>
                  <a:pt x="3195" y="3194"/>
                </a:cubicBezTo>
                <a:cubicBezTo>
                  <a:pt x="3195" y="3497"/>
                  <a:pt x="2963" y="3729"/>
                  <a:pt x="2659" y="3729"/>
                </a:cubicBezTo>
                <a:cubicBezTo>
                  <a:pt x="2374" y="3729"/>
                  <a:pt x="2124" y="3497"/>
                  <a:pt x="2124" y="3194"/>
                </a:cubicBezTo>
                <a:cubicBezTo>
                  <a:pt x="2124" y="3016"/>
                  <a:pt x="2231" y="2837"/>
                  <a:pt x="2392" y="2748"/>
                </a:cubicBezTo>
                <a:cubicBezTo>
                  <a:pt x="2392" y="2837"/>
                  <a:pt x="2392" y="2944"/>
                  <a:pt x="2392" y="3069"/>
                </a:cubicBezTo>
                <a:cubicBezTo>
                  <a:pt x="2392" y="3212"/>
                  <a:pt x="2517" y="3319"/>
                  <a:pt x="2659" y="3319"/>
                </a:cubicBezTo>
                <a:cubicBezTo>
                  <a:pt x="2802" y="3319"/>
                  <a:pt x="2927" y="3212"/>
                  <a:pt x="2927" y="3069"/>
                </a:cubicBezTo>
                <a:cubicBezTo>
                  <a:pt x="2927" y="2944"/>
                  <a:pt x="2927" y="2837"/>
                  <a:pt x="2927" y="2730"/>
                </a:cubicBezTo>
                <a:close/>
                <a:moveTo>
                  <a:pt x="268" y="0"/>
                </a:moveTo>
                <a:cubicBezTo>
                  <a:pt x="126" y="0"/>
                  <a:pt x="1" y="125"/>
                  <a:pt x="1" y="268"/>
                </a:cubicBezTo>
                <a:cubicBezTo>
                  <a:pt x="1" y="1517"/>
                  <a:pt x="500" y="1660"/>
                  <a:pt x="1375" y="1784"/>
                </a:cubicBezTo>
                <a:cubicBezTo>
                  <a:pt x="1500" y="1820"/>
                  <a:pt x="1660" y="1838"/>
                  <a:pt x="1821" y="1874"/>
                </a:cubicBezTo>
                <a:cubicBezTo>
                  <a:pt x="1999" y="1909"/>
                  <a:pt x="2195" y="1927"/>
                  <a:pt x="2303" y="2213"/>
                </a:cubicBezTo>
                <a:cubicBezTo>
                  <a:pt x="1892" y="2373"/>
                  <a:pt x="1607" y="2766"/>
                  <a:pt x="1607" y="3212"/>
                </a:cubicBezTo>
                <a:lnTo>
                  <a:pt x="1607" y="5638"/>
                </a:lnTo>
                <a:cubicBezTo>
                  <a:pt x="1607" y="5781"/>
                  <a:pt x="1660" y="5924"/>
                  <a:pt x="1767" y="6013"/>
                </a:cubicBezTo>
                <a:lnTo>
                  <a:pt x="5496" y="9742"/>
                </a:lnTo>
                <a:cubicBezTo>
                  <a:pt x="5586" y="9831"/>
                  <a:pt x="5728" y="9885"/>
                  <a:pt x="5853" y="9885"/>
                </a:cubicBezTo>
                <a:cubicBezTo>
                  <a:pt x="5996" y="9885"/>
                  <a:pt x="6121" y="9831"/>
                  <a:pt x="6228" y="9724"/>
                </a:cubicBezTo>
                <a:lnTo>
                  <a:pt x="9208" y="6763"/>
                </a:lnTo>
                <a:cubicBezTo>
                  <a:pt x="9422" y="6566"/>
                  <a:pt x="9422" y="6209"/>
                  <a:pt x="9225" y="6013"/>
                </a:cubicBezTo>
                <a:lnTo>
                  <a:pt x="5496" y="2302"/>
                </a:lnTo>
                <a:cubicBezTo>
                  <a:pt x="5389" y="2195"/>
                  <a:pt x="5247" y="2123"/>
                  <a:pt x="5122" y="2123"/>
                </a:cubicBezTo>
                <a:lnTo>
                  <a:pt x="2820" y="2123"/>
                </a:lnTo>
                <a:cubicBezTo>
                  <a:pt x="2677" y="1660"/>
                  <a:pt x="2392" y="1428"/>
                  <a:pt x="1928" y="1338"/>
                </a:cubicBezTo>
                <a:cubicBezTo>
                  <a:pt x="1749" y="1303"/>
                  <a:pt x="1589" y="1285"/>
                  <a:pt x="1446" y="1267"/>
                </a:cubicBezTo>
                <a:cubicBezTo>
                  <a:pt x="697" y="1160"/>
                  <a:pt x="536" y="1124"/>
                  <a:pt x="536" y="268"/>
                </a:cubicBezTo>
                <a:cubicBezTo>
                  <a:pt x="536" y="125"/>
                  <a:pt x="411"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68" name="Google Shape;3668;p46"/>
          <p:cNvGrpSpPr/>
          <p:nvPr/>
        </p:nvGrpSpPr>
        <p:grpSpPr>
          <a:xfrm>
            <a:off x="5219949" y="3082177"/>
            <a:ext cx="317875" cy="344208"/>
            <a:chOff x="5583325" y="1073450"/>
            <a:chExt cx="240450" cy="252500"/>
          </a:xfrm>
        </p:grpSpPr>
        <p:sp>
          <p:nvSpPr>
            <p:cNvPr id="3669" name="Google Shape;3669;p46"/>
            <p:cNvSpPr/>
            <p:nvPr/>
          </p:nvSpPr>
          <p:spPr>
            <a:xfrm>
              <a:off x="5613200" y="1229575"/>
              <a:ext cx="96375" cy="96375"/>
            </a:xfrm>
            <a:custGeom>
              <a:avLst/>
              <a:gdLst/>
              <a:ahLst/>
              <a:cxnLst/>
              <a:rect l="l" t="t" r="r" b="b"/>
              <a:pathLst>
                <a:path w="3855" h="3855" extrusionOk="0">
                  <a:moveTo>
                    <a:pt x="1928" y="1267"/>
                  </a:moveTo>
                  <a:cubicBezTo>
                    <a:pt x="2303" y="1267"/>
                    <a:pt x="2588" y="1553"/>
                    <a:pt x="2588" y="1927"/>
                  </a:cubicBezTo>
                  <a:cubicBezTo>
                    <a:pt x="2588" y="2302"/>
                    <a:pt x="2285" y="2588"/>
                    <a:pt x="1928" y="2588"/>
                  </a:cubicBezTo>
                  <a:cubicBezTo>
                    <a:pt x="1553" y="2588"/>
                    <a:pt x="1268" y="2302"/>
                    <a:pt x="1268" y="1927"/>
                  </a:cubicBezTo>
                  <a:cubicBezTo>
                    <a:pt x="1268" y="1553"/>
                    <a:pt x="1553" y="1267"/>
                    <a:pt x="1928" y="1267"/>
                  </a:cubicBezTo>
                  <a:close/>
                  <a:moveTo>
                    <a:pt x="1928" y="0"/>
                  </a:moveTo>
                  <a:cubicBezTo>
                    <a:pt x="857" y="0"/>
                    <a:pt x="1" y="857"/>
                    <a:pt x="1" y="1927"/>
                  </a:cubicBezTo>
                  <a:cubicBezTo>
                    <a:pt x="1" y="2998"/>
                    <a:pt x="857" y="3854"/>
                    <a:pt x="1928" y="3854"/>
                  </a:cubicBezTo>
                  <a:cubicBezTo>
                    <a:pt x="2998" y="3854"/>
                    <a:pt x="3855" y="2998"/>
                    <a:pt x="3855" y="1927"/>
                  </a:cubicBezTo>
                  <a:cubicBezTo>
                    <a:pt x="3855" y="857"/>
                    <a:pt x="2998" y="0"/>
                    <a:pt x="192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0" name="Google Shape;3670;p46"/>
            <p:cNvSpPr/>
            <p:nvPr/>
          </p:nvSpPr>
          <p:spPr>
            <a:xfrm>
              <a:off x="5689050" y="1144825"/>
              <a:ext cx="134725" cy="122250"/>
            </a:xfrm>
            <a:custGeom>
              <a:avLst/>
              <a:gdLst/>
              <a:ahLst/>
              <a:cxnLst/>
              <a:rect l="l" t="t" r="r" b="b"/>
              <a:pathLst>
                <a:path w="5389" h="4890" extrusionOk="0">
                  <a:moveTo>
                    <a:pt x="4050" y="0"/>
                  </a:moveTo>
                  <a:lnTo>
                    <a:pt x="0" y="1695"/>
                  </a:lnTo>
                  <a:lnTo>
                    <a:pt x="1321" y="4889"/>
                  </a:lnTo>
                  <a:lnTo>
                    <a:pt x="5389" y="3212"/>
                  </a:lnTo>
                  <a:lnTo>
                    <a:pt x="4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1" name="Google Shape;3671;p46"/>
            <p:cNvSpPr/>
            <p:nvPr/>
          </p:nvSpPr>
          <p:spPr>
            <a:xfrm>
              <a:off x="5583325" y="1073450"/>
              <a:ext cx="106175" cy="150350"/>
            </a:xfrm>
            <a:custGeom>
              <a:avLst/>
              <a:gdLst/>
              <a:ahLst/>
              <a:cxnLst/>
              <a:rect l="l" t="t" r="r" b="b"/>
              <a:pathLst>
                <a:path w="4247" h="6014" extrusionOk="0">
                  <a:moveTo>
                    <a:pt x="1820" y="0"/>
                  </a:moveTo>
                  <a:lnTo>
                    <a:pt x="1071" y="304"/>
                  </a:lnTo>
                  <a:cubicBezTo>
                    <a:pt x="1071" y="322"/>
                    <a:pt x="1089" y="339"/>
                    <a:pt x="1089" y="357"/>
                  </a:cubicBezTo>
                  <a:lnTo>
                    <a:pt x="1392" y="1107"/>
                  </a:lnTo>
                  <a:lnTo>
                    <a:pt x="304" y="1553"/>
                  </a:lnTo>
                  <a:cubicBezTo>
                    <a:pt x="108" y="1642"/>
                    <a:pt x="0" y="1892"/>
                    <a:pt x="90" y="2088"/>
                  </a:cubicBezTo>
                  <a:cubicBezTo>
                    <a:pt x="143" y="2249"/>
                    <a:pt x="304" y="2338"/>
                    <a:pt x="464" y="2338"/>
                  </a:cubicBezTo>
                  <a:cubicBezTo>
                    <a:pt x="518" y="2338"/>
                    <a:pt x="571" y="2320"/>
                    <a:pt x="607" y="2302"/>
                  </a:cubicBezTo>
                  <a:lnTo>
                    <a:pt x="1696" y="1856"/>
                  </a:lnTo>
                  <a:lnTo>
                    <a:pt x="3284" y="5728"/>
                  </a:lnTo>
                  <a:cubicBezTo>
                    <a:pt x="3623" y="5746"/>
                    <a:pt x="3962" y="5835"/>
                    <a:pt x="4247" y="6013"/>
                  </a:cubicBezTo>
                  <a:lnTo>
                    <a:pt x="1838" y="54"/>
                  </a:lnTo>
                  <a:cubicBezTo>
                    <a:pt x="1838" y="36"/>
                    <a:pt x="1820" y="18"/>
                    <a:pt x="182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2" name="Google Shape;3672;p46"/>
            <p:cNvSpPr/>
            <p:nvPr/>
          </p:nvSpPr>
          <p:spPr>
            <a:xfrm>
              <a:off x="5716250" y="1252775"/>
              <a:ext cx="88350" cy="53100"/>
            </a:xfrm>
            <a:custGeom>
              <a:avLst/>
              <a:gdLst/>
              <a:ahLst/>
              <a:cxnLst/>
              <a:rect l="l" t="t" r="r" b="b"/>
              <a:pathLst>
                <a:path w="3534" h="2124" extrusionOk="0">
                  <a:moveTo>
                    <a:pt x="3123" y="0"/>
                  </a:moveTo>
                  <a:cubicBezTo>
                    <a:pt x="3087" y="0"/>
                    <a:pt x="3016" y="0"/>
                    <a:pt x="2962" y="18"/>
                  </a:cubicBezTo>
                  <a:lnTo>
                    <a:pt x="268" y="1124"/>
                  </a:lnTo>
                  <a:cubicBezTo>
                    <a:pt x="250" y="1481"/>
                    <a:pt x="161" y="1820"/>
                    <a:pt x="1" y="2106"/>
                  </a:cubicBezTo>
                  <a:lnTo>
                    <a:pt x="1" y="2123"/>
                  </a:lnTo>
                  <a:lnTo>
                    <a:pt x="3248" y="767"/>
                  </a:lnTo>
                  <a:cubicBezTo>
                    <a:pt x="3409" y="714"/>
                    <a:pt x="3533" y="571"/>
                    <a:pt x="3533" y="393"/>
                  </a:cubicBezTo>
                  <a:cubicBezTo>
                    <a:pt x="3533" y="179"/>
                    <a:pt x="3337" y="0"/>
                    <a:pt x="312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73" name="Google Shape;3673;p46"/>
          <p:cNvGrpSpPr/>
          <p:nvPr/>
        </p:nvGrpSpPr>
        <p:grpSpPr>
          <a:xfrm>
            <a:off x="5703822" y="3071928"/>
            <a:ext cx="386850" cy="294962"/>
            <a:chOff x="1502275" y="3638775"/>
            <a:chExt cx="292625" cy="216375"/>
          </a:xfrm>
        </p:grpSpPr>
        <p:sp>
          <p:nvSpPr>
            <p:cNvPr id="3674" name="Google Shape;3674;p46"/>
            <p:cNvSpPr/>
            <p:nvPr/>
          </p:nvSpPr>
          <p:spPr>
            <a:xfrm>
              <a:off x="1502275" y="3658850"/>
              <a:ext cx="292625" cy="196300"/>
            </a:xfrm>
            <a:custGeom>
              <a:avLst/>
              <a:gdLst/>
              <a:ahLst/>
              <a:cxnLst/>
              <a:rect l="l" t="t" r="r" b="b"/>
              <a:pathLst>
                <a:path w="11705" h="7852" extrusionOk="0">
                  <a:moveTo>
                    <a:pt x="0" y="0"/>
                  </a:moveTo>
                  <a:lnTo>
                    <a:pt x="0" y="7441"/>
                  </a:lnTo>
                  <a:lnTo>
                    <a:pt x="4657" y="7441"/>
                  </a:lnTo>
                  <a:cubicBezTo>
                    <a:pt x="4657" y="7673"/>
                    <a:pt x="4835" y="7851"/>
                    <a:pt x="5050" y="7851"/>
                  </a:cubicBezTo>
                  <a:lnTo>
                    <a:pt x="6655" y="7851"/>
                  </a:lnTo>
                  <a:cubicBezTo>
                    <a:pt x="6887" y="7851"/>
                    <a:pt x="7048" y="7673"/>
                    <a:pt x="7048" y="7441"/>
                  </a:cubicBezTo>
                  <a:lnTo>
                    <a:pt x="11705" y="7441"/>
                  </a:lnTo>
                  <a:lnTo>
                    <a:pt x="11705" y="0"/>
                  </a:lnTo>
                  <a:lnTo>
                    <a:pt x="10902" y="0"/>
                  </a:lnTo>
                  <a:lnTo>
                    <a:pt x="10902" y="6513"/>
                  </a:lnTo>
                  <a:lnTo>
                    <a:pt x="785" y="6513"/>
                  </a:lnTo>
                  <a:lnTo>
                    <a:pt x="78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5" name="Google Shape;3675;p46"/>
            <p:cNvSpPr/>
            <p:nvPr/>
          </p:nvSpPr>
          <p:spPr>
            <a:xfrm>
              <a:off x="1535275" y="3638775"/>
              <a:ext cx="226625" cy="169525"/>
            </a:xfrm>
            <a:custGeom>
              <a:avLst/>
              <a:gdLst/>
              <a:ahLst/>
              <a:cxnLst/>
              <a:rect l="l" t="t" r="r" b="b"/>
              <a:pathLst>
                <a:path w="9065" h="6781" extrusionOk="0">
                  <a:moveTo>
                    <a:pt x="4265" y="803"/>
                  </a:moveTo>
                  <a:lnTo>
                    <a:pt x="4265" y="5978"/>
                  </a:lnTo>
                  <a:lnTo>
                    <a:pt x="803" y="5978"/>
                  </a:lnTo>
                  <a:lnTo>
                    <a:pt x="803" y="803"/>
                  </a:lnTo>
                  <a:close/>
                  <a:moveTo>
                    <a:pt x="8262" y="803"/>
                  </a:moveTo>
                  <a:lnTo>
                    <a:pt x="8262" y="5978"/>
                  </a:lnTo>
                  <a:lnTo>
                    <a:pt x="4800" y="5978"/>
                  </a:lnTo>
                  <a:lnTo>
                    <a:pt x="4800" y="803"/>
                  </a:lnTo>
                  <a:close/>
                  <a:moveTo>
                    <a:pt x="0" y="0"/>
                  </a:moveTo>
                  <a:lnTo>
                    <a:pt x="0" y="6781"/>
                  </a:lnTo>
                  <a:lnTo>
                    <a:pt x="9064" y="6781"/>
                  </a:lnTo>
                  <a:lnTo>
                    <a:pt x="906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6" name="Google Shape;3676;p46"/>
            <p:cNvSpPr/>
            <p:nvPr/>
          </p:nvSpPr>
          <p:spPr>
            <a:xfrm>
              <a:off x="1675350" y="3691850"/>
              <a:ext cx="46400" cy="10300"/>
            </a:xfrm>
            <a:custGeom>
              <a:avLst/>
              <a:gdLst/>
              <a:ahLst/>
              <a:cxnLst/>
              <a:rect l="l" t="t" r="r" b="b"/>
              <a:pathLst>
                <a:path w="1856" h="412" extrusionOk="0">
                  <a:moveTo>
                    <a:pt x="0" y="1"/>
                  </a:moveTo>
                  <a:lnTo>
                    <a:pt x="0" y="411"/>
                  </a:lnTo>
                  <a:lnTo>
                    <a:pt x="1856" y="411"/>
                  </a:lnTo>
                  <a:lnTo>
                    <a:pt x="185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7" name="Google Shape;3677;p46"/>
            <p:cNvSpPr/>
            <p:nvPr/>
          </p:nvSpPr>
          <p:spPr>
            <a:xfrm>
              <a:off x="1675350" y="3711925"/>
              <a:ext cx="46400" cy="9850"/>
            </a:xfrm>
            <a:custGeom>
              <a:avLst/>
              <a:gdLst/>
              <a:ahLst/>
              <a:cxnLst/>
              <a:rect l="l" t="t" r="r" b="b"/>
              <a:pathLst>
                <a:path w="1856" h="394" extrusionOk="0">
                  <a:moveTo>
                    <a:pt x="0" y="1"/>
                  </a:moveTo>
                  <a:lnTo>
                    <a:pt x="0" y="393"/>
                  </a:lnTo>
                  <a:lnTo>
                    <a:pt x="1856" y="393"/>
                  </a:lnTo>
                  <a:lnTo>
                    <a:pt x="185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8" name="Google Shape;3678;p46"/>
            <p:cNvSpPr/>
            <p:nvPr/>
          </p:nvSpPr>
          <p:spPr>
            <a:xfrm>
              <a:off x="1675350" y="3732000"/>
              <a:ext cx="32125" cy="9825"/>
            </a:xfrm>
            <a:custGeom>
              <a:avLst/>
              <a:gdLst/>
              <a:ahLst/>
              <a:cxnLst/>
              <a:rect l="l" t="t" r="r" b="b"/>
              <a:pathLst>
                <a:path w="1285" h="393" extrusionOk="0">
                  <a:moveTo>
                    <a:pt x="0" y="0"/>
                  </a:moveTo>
                  <a:lnTo>
                    <a:pt x="0" y="393"/>
                  </a:lnTo>
                  <a:lnTo>
                    <a:pt x="1285" y="393"/>
                  </a:lnTo>
                  <a:lnTo>
                    <a:pt x="128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79" name="Google Shape;3679;p46"/>
          <p:cNvGrpSpPr/>
          <p:nvPr/>
        </p:nvGrpSpPr>
        <p:grpSpPr>
          <a:xfrm>
            <a:off x="6258857" y="3016414"/>
            <a:ext cx="354428" cy="362441"/>
            <a:chOff x="3171000" y="4021950"/>
            <a:chExt cx="268100" cy="265875"/>
          </a:xfrm>
        </p:grpSpPr>
        <p:sp>
          <p:nvSpPr>
            <p:cNvPr id="3680" name="Google Shape;3680;p46"/>
            <p:cNvSpPr/>
            <p:nvPr/>
          </p:nvSpPr>
          <p:spPr>
            <a:xfrm>
              <a:off x="3171000" y="4058525"/>
              <a:ext cx="230200" cy="229300"/>
            </a:xfrm>
            <a:custGeom>
              <a:avLst/>
              <a:gdLst/>
              <a:ahLst/>
              <a:cxnLst/>
              <a:rect l="l" t="t" r="r" b="b"/>
              <a:pathLst>
                <a:path w="9208" h="9172" extrusionOk="0">
                  <a:moveTo>
                    <a:pt x="1782" y="6720"/>
                  </a:moveTo>
                  <a:cubicBezTo>
                    <a:pt x="1957" y="6720"/>
                    <a:pt x="2130" y="6787"/>
                    <a:pt x="2266" y="6923"/>
                  </a:cubicBezTo>
                  <a:cubicBezTo>
                    <a:pt x="2534" y="7191"/>
                    <a:pt x="2534" y="7619"/>
                    <a:pt x="2266" y="7869"/>
                  </a:cubicBezTo>
                  <a:lnTo>
                    <a:pt x="1142" y="8244"/>
                  </a:lnTo>
                  <a:lnTo>
                    <a:pt x="928" y="8047"/>
                  </a:lnTo>
                  <a:lnTo>
                    <a:pt x="1303" y="6905"/>
                  </a:lnTo>
                  <a:cubicBezTo>
                    <a:pt x="1443" y="6783"/>
                    <a:pt x="1614" y="6720"/>
                    <a:pt x="1782" y="6720"/>
                  </a:cubicBezTo>
                  <a:close/>
                  <a:moveTo>
                    <a:pt x="7494" y="0"/>
                  </a:moveTo>
                  <a:lnTo>
                    <a:pt x="839" y="6656"/>
                  </a:lnTo>
                  <a:lnTo>
                    <a:pt x="0" y="9171"/>
                  </a:lnTo>
                  <a:lnTo>
                    <a:pt x="2552" y="8333"/>
                  </a:lnTo>
                  <a:lnTo>
                    <a:pt x="9207" y="1695"/>
                  </a:lnTo>
                  <a:lnTo>
                    <a:pt x="749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81" name="Google Shape;3681;p46"/>
            <p:cNvSpPr/>
            <p:nvPr/>
          </p:nvSpPr>
          <p:spPr>
            <a:xfrm>
              <a:off x="3367725" y="4021950"/>
              <a:ext cx="71375" cy="69150"/>
            </a:xfrm>
            <a:custGeom>
              <a:avLst/>
              <a:gdLst/>
              <a:ahLst/>
              <a:cxnLst/>
              <a:rect l="l" t="t" r="r" b="b"/>
              <a:pathLst>
                <a:path w="2855" h="2766" extrusionOk="0">
                  <a:moveTo>
                    <a:pt x="1320" y="0"/>
                  </a:moveTo>
                  <a:cubicBezTo>
                    <a:pt x="1187" y="0"/>
                    <a:pt x="1053" y="54"/>
                    <a:pt x="946" y="161"/>
                  </a:cubicBezTo>
                  <a:lnTo>
                    <a:pt x="0" y="1089"/>
                  </a:lnTo>
                  <a:lnTo>
                    <a:pt x="1695" y="2766"/>
                  </a:lnTo>
                  <a:lnTo>
                    <a:pt x="2623" y="1838"/>
                  </a:lnTo>
                  <a:cubicBezTo>
                    <a:pt x="2855" y="1642"/>
                    <a:pt x="2855" y="1303"/>
                    <a:pt x="2641" y="1106"/>
                  </a:cubicBezTo>
                  <a:lnTo>
                    <a:pt x="1695" y="161"/>
                  </a:lnTo>
                  <a:cubicBezTo>
                    <a:pt x="1588" y="54"/>
                    <a:pt x="1454" y="0"/>
                    <a:pt x="132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82" name="Google Shape;3682;p46"/>
          <p:cNvSpPr/>
          <p:nvPr/>
        </p:nvSpPr>
        <p:spPr>
          <a:xfrm>
            <a:off x="6779633" y="3050756"/>
            <a:ext cx="394518" cy="407460"/>
          </a:xfrm>
          <a:custGeom>
            <a:avLst/>
            <a:gdLst/>
            <a:ahLst/>
            <a:cxnLst/>
            <a:rect l="l" t="t" r="r" b="b"/>
            <a:pathLst>
              <a:path w="11937" h="11956" extrusionOk="0">
                <a:moveTo>
                  <a:pt x="9225" y="1125"/>
                </a:moveTo>
                <a:lnTo>
                  <a:pt x="10831" y="2730"/>
                </a:lnTo>
                <a:lnTo>
                  <a:pt x="9814" y="3747"/>
                </a:lnTo>
                <a:lnTo>
                  <a:pt x="8975" y="2927"/>
                </a:lnTo>
                <a:lnTo>
                  <a:pt x="8583" y="3301"/>
                </a:lnTo>
                <a:lnTo>
                  <a:pt x="9421" y="4140"/>
                </a:lnTo>
                <a:lnTo>
                  <a:pt x="8368" y="5175"/>
                </a:lnTo>
                <a:lnTo>
                  <a:pt x="7548" y="4354"/>
                </a:lnTo>
                <a:lnTo>
                  <a:pt x="7173" y="4729"/>
                </a:lnTo>
                <a:lnTo>
                  <a:pt x="8012" y="5550"/>
                </a:lnTo>
                <a:lnTo>
                  <a:pt x="6977" y="6584"/>
                </a:lnTo>
                <a:lnTo>
                  <a:pt x="6138" y="5764"/>
                </a:lnTo>
                <a:lnTo>
                  <a:pt x="5763" y="6138"/>
                </a:lnTo>
                <a:lnTo>
                  <a:pt x="6602" y="6959"/>
                </a:lnTo>
                <a:lnTo>
                  <a:pt x="5549" y="7994"/>
                </a:lnTo>
                <a:lnTo>
                  <a:pt x="4728" y="7173"/>
                </a:lnTo>
                <a:lnTo>
                  <a:pt x="4354" y="7548"/>
                </a:lnTo>
                <a:lnTo>
                  <a:pt x="5175" y="8369"/>
                </a:lnTo>
                <a:lnTo>
                  <a:pt x="4140" y="9404"/>
                </a:lnTo>
                <a:lnTo>
                  <a:pt x="3319" y="8583"/>
                </a:lnTo>
                <a:lnTo>
                  <a:pt x="2944" y="8958"/>
                </a:lnTo>
                <a:lnTo>
                  <a:pt x="3765" y="9778"/>
                </a:lnTo>
                <a:lnTo>
                  <a:pt x="2748" y="10795"/>
                </a:lnTo>
                <a:lnTo>
                  <a:pt x="1160" y="9207"/>
                </a:lnTo>
                <a:lnTo>
                  <a:pt x="9225" y="1125"/>
                </a:lnTo>
                <a:close/>
                <a:moveTo>
                  <a:pt x="9225" y="1"/>
                </a:moveTo>
                <a:lnTo>
                  <a:pt x="0" y="9225"/>
                </a:lnTo>
                <a:lnTo>
                  <a:pt x="2730" y="11955"/>
                </a:lnTo>
                <a:lnTo>
                  <a:pt x="11937" y="2748"/>
                </a:lnTo>
                <a:lnTo>
                  <a:pt x="9225"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83" name="Google Shape;3683;p46"/>
          <p:cNvSpPr/>
          <p:nvPr/>
        </p:nvSpPr>
        <p:spPr>
          <a:xfrm>
            <a:off x="7334021" y="3035213"/>
            <a:ext cx="352082" cy="363191"/>
          </a:xfrm>
          <a:custGeom>
            <a:avLst/>
            <a:gdLst/>
            <a:ahLst/>
            <a:cxnLst/>
            <a:rect l="l" t="t" r="r" b="b"/>
            <a:pathLst>
              <a:path w="10653" h="10657" extrusionOk="0">
                <a:moveTo>
                  <a:pt x="6254" y="823"/>
                </a:moveTo>
                <a:cubicBezTo>
                  <a:pt x="6352" y="823"/>
                  <a:pt x="6452" y="841"/>
                  <a:pt x="6549" y="879"/>
                </a:cubicBezTo>
                <a:cubicBezTo>
                  <a:pt x="6959" y="1040"/>
                  <a:pt x="7155" y="1504"/>
                  <a:pt x="6977" y="1914"/>
                </a:cubicBezTo>
                <a:cubicBezTo>
                  <a:pt x="6867" y="2217"/>
                  <a:pt x="6554" y="2414"/>
                  <a:pt x="6237" y="2414"/>
                </a:cubicBezTo>
                <a:cubicBezTo>
                  <a:pt x="6143" y="2414"/>
                  <a:pt x="6049" y="2397"/>
                  <a:pt x="5960" y="2360"/>
                </a:cubicBezTo>
                <a:cubicBezTo>
                  <a:pt x="5532" y="2200"/>
                  <a:pt x="5353" y="1736"/>
                  <a:pt x="5514" y="1325"/>
                </a:cubicBezTo>
                <a:cubicBezTo>
                  <a:pt x="5636" y="1012"/>
                  <a:pt x="5936" y="823"/>
                  <a:pt x="6254" y="823"/>
                </a:cubicBezTo>
                <a:close/>
                <a:moveTo>
                  <a:pt x="9047" y="3609"/>
                </a:moveTo>
                <a:cubicBezTo>
                  <a:pt x="9493" y="3609"/>
                  <a:pt x="9849" y="3966"/>
                  <a:pt x="9849" y="4394"/>
                </a:cubicBezTo>
                <a:cubicBezTo>
                  <a:pt x="9849" y="4840"/>
                  <a:pt x="9493" y="5197"/>
                  <a:pt x="9047" y="5197"/>
                </a:cubicBezTo>
                <a:cubicBezTo>
                  <a:pt x="8618" y="5197"/>
                  <a:pt x="8244" y="4840"/>
                  <a:pt x="8244" y="4394"/>
                </a:cubicBezTo>
                <a:cubicBezTo>
                  <a:pt x="8244" y="3966"/>
                  <a:pt x="8618" y="3609"/>
                  <a:pt x="9047" y="3609"/>
                </a:cubicBezTo>
                <a:close/>
                <a:moveTo>
                  <a:pt x="5585" y="4662"/>
                </a:moveTo>
                <a:cubicBezTo>
                  <a:pt x="5817" y="4662"/>
                  <a:pt x="5978" y="4840"/>
                  <a:pt x="5978" y="5072"/>
                </a:cubicBezTo>
                <a:cubicBezTo>
                  <a:pt x="5978" y="5304"/>
                  <a:pt x="5817" y="5465"/>
                  <a:pt x="5585" y="5465"/>
                </a:cubicBezTo>
                <a:cubicBezTo>
                  <a:pt x="5371" y="5465"/>
                  <a:pt x="5193" y="5304"/>
                  <a:pt x="5193" y="5072"/>
                </a:cubicBezTo>
                <a:cubicBezTo>
                  <a:pt x="5193" y="4840"/>
                  <a:pt x="5371" y="4662"/>
                  <a:pt x="5585" y="4662"/>
                </a:cubicBezTo>
                <a:close/>
                <a:moveTo>
                  <a:pt x="6272" y="0"/>
                </a:moveTo>
                <a:cubicBezTo>
                  <a:pt x="5644" y="0"/>
                  <a:pt x="5041" y="377"/>
                  <a:pt x="4782" y="1004"/>
                </a:cubicBezTo>
                <a:cubicBezTo>
                  <a:pt x="4443" y="1807"/>
                  <a:pt x="4853" y="2735"/>
                  <a:pt x="5656" y="3074"/>
                </a:cubicBezTo>
                <a:cubicBezTo>
                  <a:pt x="5817" y="3145"/>
                  <a:pt x="5978" y="3163"/>
                  <a:pt x="6138" y="3181"/>
                </a:cubicBezTo>
                <a:lnTo>
                  <a:pt x="4943" y="4376"/>
                </a:lnTo>
                <a:lnTo>
                  <a:pt x="4639" y="5036"/>
                </a:lnTo>
                <a:lnTo>
                  <a:pt x="803" y="7195"/>
                </a:lnTo>
                <a:lnTo>
                  <a:pt x="0" y="8534"/>
                </a:lnTo>
                <a:lnTo>
                  <a:pt x="3854" y="6803"/>
                </a:lnTo>
                <a:lnTo>
                  <a:pt x="2124" y="10657"/>
                </a:lnTo>
                <a:lnTo>
                  <a:pt x="2124" y="10657"/>
                </a:lnTo>
                <a:lnTo>
                  <a:pt x="3462" y="9854"/>
                </a:lnTo>
                <a:lnTo>
                  <a:pt x="5603" y="6036"/>
                </a:lnTo>
                <a:lnTo>
                  <a:pt x="6245" y="5732"/>
                </a:lnTo>
                <a:lnTo>
                  <a:pt x="7459" y="4537"/>
                </a:lnTo>
                <a:cubicBezTo>
                  <a:pt x="7512" y="5376"/>
                  <a:pt x="8208" y="6000"/>
                  <a:pt x="9047" y="6000"/>
                </a:cubicBezTo>
                <a:cubicBezTo>
                  <a:pt x="9939" y="6000"/>
                  <a:pt x="10652" y="5286"/>
                  <a:pt x="10652" y="4394"/>
                </a:cubicBezTo>
                <a:cubicBezTo>
                  <a:pt x="10652" y="3520"/>
                  <a:pt x="9939" y="2806"/>
                  <a:pt x="9047" y="2806"/>
                </a:cubicBezTo>
                <a:cubicBezTo>
                  <a:pt x="8708" y="2806"/>
                  <a:pt x="8386" y="2913"/>
                  <a:pt x="8119" y="3109"/>
                </a:cubicBezTo>
                <a:lnTo>
                  <a:pt x="6834" y="3823"/>
                </a:lnTo>
                <a:lnTo>
                  <a:pt x="7548" y="2539"/>
                </a:lnTo>
                <a:cubicBezTo>
                  <a:pt x="7619" y="2431"/>
                  <a:pt x="7690" y="2307"/>
                  <a:pt x="7726" y="2200"/>
                </a:cubicBezTo>
                <a:cubicBezTo>
                  <a:pt x="8065" y="1379"/>
                  <a:pt x="7673" y="451"/>
                  <a:pt x="6852" y="112"/>
                </a:cubicBezTo>
                <a:cubicBezTo>
                  <a:pt x="6662" y="36"/>
                  <a:pt x="6466" y="0"/>
                  <a:pt x="627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84" name="Google Shape;3684;p46"/>
          <p:cNvGrpSpPr/>
          <p:nvPr/>
        </p:nvGrpSpPr>
        <p:grpSpPr>
          <a:xfrm>
            <a:off x="7848132" y="3068067"/>
            <a:ext cx="334400" cy="344821"/>
            <a:chOff x="5684575" y="4038000"/>
            <a:chExt cx="252950" cy="252950"/>
          </a:xfrm>
        </p:grpSpPr>
        <p:sp>
          <p:nvSpPr>
            <p:cNvPr id="3685" name="Google Shape;3685;p46"/>
            <p:cNvSpPr/>
            <p:nvPr/>
          </p:nvSpPr>
          <p:spPr>
            <a:xfrm>
              <a:off x="5684575" y="4038000"/>
              <a:ext cx="252950" cy="252950"/>
            </a:xfrm>
            <a:custGeom>
              <a:avLst/>
              <a:gdLst/>
              <a:ahLst/>
              <a:cxnLst/>
              <a:rect l="l" t="t" r="r" b="b"/>
              <a:pathLst>
                <a:path w="10118" h="10118" extrusionOk="0">
                  <a:moveTo>
                    <a:pt x="5068" y="803"/>
                  </a:moveTo>
                  <a:cubicBezTo>
                    <a:pt x="7405" y="803"/>
                    <a:pt x="9332" y="2730"/>
                    <a:pt x="9332" y="5068"/>
                  </a:cubicBezTo>
                  <a:cubicBezTo>
                    <a:pt x="9332" y="7405"/>
                    <a:pt x="7405" y="9314"/>
                    <a:pt x="5068" y="9314"/>
                  </a:cubicBezTo>
                  <a:cubicBezTo>
                    <a:pt x="2731" y="9314"/>
                    <a:pt x="804" y="7405"/>
                    <a:pt x="804" y="5068"/>
                  </a:cubicBezTo>
                  <a:cubicBezTo>
                    <a:pt x="804" y="2730"/>
                    <a:pt x="2731" y="803"/>
                    <a:pt x="5068" y="803"/>
                  </a:cubicBezTo>
                  <a:close/>
                  <a:moveTo>
                    <a:pt x="5068" y="1"/>
                  </a:moveTo>
                  <a:cubicBezTo>
                    <a:pt x="2267" y="1"/>
                    <a:pt x="1" y="2267"/>
                    <a:pt x="1" y="5068"/>
                  </a:cubicBezTo>
                  <a:cubicBezTo>
                    <a:pt x="1" y="7851"/>
                    <a:pt x="2267" y="10117"/>
                    <a:pt x="5068" y="10117"/>
                  </a:cubicBezTo>
                  <a:cubicBezTo>
                    <a:pt x="7851" y="10117"/>
                    <a:pt x="10118" y="7851"/>
                    <a:pt x="10118" y="5068"/>
                  </a:cubicBezTo>
                  <a:cubicBezTo>
                    <a:pt x="10118" y="2267"/>
                    <a:pt x="7851" y="1"/>
                    <a:pt x="50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86" name="Google Shape;3686;p46"/>
            <p:cNvSpPr/>
            <p:nvPr/>
          </p:nvSpPr>
          <p:spPr>
            <a:xfrm>
              <a:off x="5804575" y="4097775"/>
              <a:ext cx="58000" cy="118225"/>
            </a:xfrm>
            <a:custGeom>
              <a:avLst/>
              <a:gdLst/>
              <a:ahLst/>
              <a:cxnLst/>
              <a:rect l="l" t="t" r="r" b="b"/>
              <a:pathLst>
                <a:path w="2320" h="4729" extrusionOk="0">
                  <a:moveTo>
                    <a:pt x="0" y="0"/>
                  </a:moveTo>
                  <a:lnTo>
                    <a:pt x="0" y="2677"/>
                  </a:lnTo>
                  <a:cubicBezTo>
                    <a:pt x="0" y="2748"/>
                    <a:pt x="36" y="2820"/>
                    <a:pt x="90" y="2855"/>
                  </a:cubicBezTo>
                  <a:lnTo>
                    <a:pt x="1963" y="4729"/>
                  </a:lnTo>
                  <a:lnTo>
                    <a:pt x="2320" y="4372"/>
                  </a:lnTo>
                  <a:lnTo>
                    <a:pt x="536" y="2570"/>
                  </a:lnTo>
                  <a:lnTo>
                    <a:pt x="53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87" name="Google Shape;3687;p46"/>
            <p:cNvSpPr/>
            <p:nvPr/>
          </p:nvSpPr>
          <p:spPr>
            <a:xfrm>
              <a:off x="5804575" y="4071450"/>
              <a:ext cx="13400" cy="13400"/>
            </a:xfrm>
            <a:custGeom>
              <a:avLst/>
              <a:gdLst/>
              <a:ahLst/>
              <a:cxnLst/>
              <a:rect l="l" t="t" r="r" b="b"/>
              <a:pathLst>
                <a:path w="536" h="536" extrusionOk="0">
                  <a:moveTo>
                    <a:pt x="268" y="1"/>
                  </a:moveTo>
                  <a:cubicBezTo>
                    <a:pt x="125" y="1"/>
                    <a:pt x="0" y="126"/>
                    <a:pt x="0" y="268"/>
                  </a:cubicBezTo>
                  <a:cubicBezTo>
                    <a:pt x="0" y="411"/>
                    <a:pt x="125" y="536"/>
                    <a:pt x="268" y="536"/>
                  </a:cubicBezTo>
                  <a:cubicBezTo>
                    <a:pt x="411" y="536"/>
                    <a:pt x="536" y="411"/>
                    <a:pt x="536" y="268"/>
                  </a:cubicBezTo>
                  <a:cubicBezTo>
                    <a:pt x="536" y="126"/>
                    <a:pt x="411" y="1"/>
                    <a:pt x="2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88" name="Google Shape;3688;p46"/>
            <p:cNvSpPr/>
            <p:nvPr/>
          </p:nvSpPr>
          <p:spPr>
            <a:xfrm>
              <a:off x="5804575" y="4244525"/>
              <a:ext cx="13400" cy="12975"/>
            </a:xfrm>
            <a:custGeom>
              <a:avLst/>
              <a:gdLst/>
              <a:ahLst/>
              <a:cxnLst/>
              <a:rect l="l" t="t" r="r" b="b"/>
              <a:pathLst>
                <a:path w="536" h="519" extrusionOk="0">
                  <a:moveTo>
                    <a:pt x="268" y="1"/>
                  </a:moveTo>
                  <a:cubicBezTo>
                    <a:pt x="125" y="1"/>
                    <a:pt x="0" y="126"/>
                    <a:pt x="0" y="268"/>
                  </a:cubicBezTo>
                  <a:cubicBezTo>
                    <a:pt x="0" y="411"/>
                    <a:pt x="125" y="518"/>
                    <a:pt x="268" y="518"/>
                  </a:cubicBezTo>
                  <a:cubicBezTo>
                    <a:pt x="411" y="518"/>
                    <a:pt x="536" y="411"/>
                    <a:pt x="536" y="268"/>
                  </a:cubicBezTo>
                  <a:cubicBezTo>
                    <a:pt x="536" y="126"/>
                    <a:pt x="411" y="1"/>
                    <a:pt x="2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89" name="Google Shape;3689;p46"/>
            <p:cNvSpPr/>
            <p:nvPr/>
          </p:nvSpPr>
          <p:spPr>
            <a:xfrm>
              <a:off x="5718025"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90" name="Google Shape;3690;p46"/>
            <p:cNvSpPr/>
            <p:nvPr/>
          </p:nvSpPr>
          <p:spPr>
            <a:xfrm>
              <a:off x="5891100"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91" name="Google Shape;3691;p46"/>
          <p:cNvGrpSpPr/>
          <p:nvPr/>
        </p:nvGrpSpPr>
        <p:grpSpPr>
          <a:xfrm>
            <a:off x="8441727" y="3026501"/>
            <a:ext cx="247115" cy="399520"/>
            <a:chOff x="1982675" y="3599525"/>
            <a:chExt cx="186925" cy="293075"/>
          </a:xfrm>
        </p:grpSpPr>
        <p:sp>
          <p:nvSpPr>
            <p:cNvPr id="3692" name="Google Shape;3692;p46"/>
            <p:cNvSpPr/>
            <p:nvPr/>
          </p:nvSpPr>
          <p:spPr>
            <a:xfrm>
              <a:off x="2029075" y="3639675"/>
              <a:ext cx="40175" cy="39725"/>
            </a:xfrm>
            <a:custGeom>
              <a:avLst/>
              <a:gdLst/>
              <a:ahLst/>
              <a:cxnLst/>
              <a:rect l="l" t="t" r="r" b="b"/>
              <a:pathLst>
                <a:path w="1607" h="1589" extrusionOk="0">
                  <a:moveTo>
                    <a:pt x="803" y="0"/>
                  </a:moveTo>
                  <a:cubicBezTo>
                    <a:pt x="357" y="0"/>
                    <a:pt x="0" y="357"/>
                    <a:pt x="0" y="803"/>
                  </a:cubicBezTo>
                  <a:cubicBezTo>
                    <a:pt x="0" y="1231"/>
                    <a:pt x="357" y="1588"/>
                    <a:pt x="803" y="1588"/>
                  </a:cubicBezTo>
                  <a:cubicBezTo>
                    <a:pt x="1249" y="1588"/>
                    <a:pt x="1606" y="1231"/>
                    <a:pt x="1606" y="803"/>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93" name="Google Shape;3693;p46"/>
            <p:cNvSpPr/>
            <p:nvPr/>
          </p:nvSpPr>
          <p:spPr>
            <a:xfrm>
              <a:off x="2029075" y="3599525"/>
              <a:ext cx="20100" cy="20100"/>
            </a:xfrm>
            <a:custGeom>
              <a:avLst/>
              <a:gdLst/>
              <a:ahLst/>
              <a:cxnLst/>
              <a:rect l="l" t="t" r="r" b="b"/>
              <a:pathLst>
                <a:path w="804" h="804" extrusionOk="0">
                  <a:moveTo>
                    <a:pt x="411" y="0"/>
                  </a:moveTo>
                  <a:cubicBezTo>
                    <a:pt x="197" y="0"/>
                    <a:pt x="0" y="196"/>
                    <a:pt x="0" y="411"/>
                  </a:cubicBezTo>
                  <a:cubicBezTo>
                    <a:pt x="0" y="625"/>
                    <a:pt x="197" y="803"/>
                    <a:pt x="411" y="803"/>
                  </a:cubicBezTo>
                  <a:cubicBezTo>
                    <a:pt x="625" y="803"/>
                    <a:pt x="803" y="625"/>
                    <a:pt x="803" y="411"/>
                  </a:cubicBezTo>
                  <a:cubicBezTo>
                    <a:pt x="803" y="196"/>
                    <a:pt x="625" y="0"/>
                    <a:pt x="41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94" name="Google Shape;3694;p46"/>
            <p:cNvSpPr/>
            <p:nvPr/>
          </p:nvSpPr>
          <p:spPr>
            <a:xfrm>
              <a:off x="2085725" y="3659725"/>
              <a:ext cx="20100" cy="19675"/>
            </a:xfrm>
            <a:custGeom>
              <a:avLst/>
              <a:gdLst/>
              <a:ahLst/>
              <a:cxnLst/>
              <a:rect l="l" t="t" r="r" b="b"/>
              <a:pathLst>
                <a:path w="804" h="787" extrusionOk="0">
                  <a:moveTo>
                    <a:pt x="393" y="1"/>
                  </a:moveTo>
                  <a:cubicBezTo>
                    <a:pt x="179" y="1"/>
                    <a:pt x="0" y="179"/>
                    <a:pt x="0" y="394"/>
                  </a:cubicBezTo>
                  <a:cubicBezTo>
                    <a:pt x="0" y="625"/>
                    <a:pt x="179" y="786"/>
                    <a:pt x="393" y="786"/>
                  </a:cubicBezTo>
                  <a:cubicBezTo>
                    <a:pt x="625" y="786"/>
                    <a:pt x="803" y="625"/>
                    <a:pt x="803" y="394"/>
                  </a:cubicBezTo>
                  <a:cubicBezTo>
                    <a:pt x="803" y="179"/>
                    <a:pt x="625" y="1"/>
                    <a:pt x="393"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95" name="Google Shape;3695;p46"/>
            <p:cNvSpPr/>
            <p:nvPr/>
          </p:nvSpPr>
          <p:spPr>
            <a:xfrm>
              <a:off x="2088850" y="3612900"/>
              <a:ext cx="26775" cy="26800"/>
            </a:xfrm>
            <a:custGeom>
              <a:avLst/>
              <a:gdLst/>
              <a:ahLst/>
              <a:cxnLst/>
              <a:rect l="l" t="t" r="r" b="b"/>
              <a:pathLst>
                <a:path w="1071" h="1072" extrusionOk="0">
                  <a:moveTo>
                    <a:pt x="535" y="0"/>
                  </a:moveTo>
                  <a:cubicBezTo>
                    <a:pt x="250" y="0"/>
                    <a:pt x="0" y="250"/>
                    <a:pt x="0" y="536"/>
                  </a:cubicBezTo>
                  <a:cubicBezTo>
                    <a:pt x="0" y="839"/>
                    <a:pt x="250" y="1071"/>
                    <a:pt x="535" y="1071"/>
                  </a:cubicBezTo>
                  <a:cubicBezTo>
                    <a:pt x="839" y="1071"/>
                    <a:pt x="1071" y="839"/>
                    <a:pt x="1071" y="536"/>
                  </a:cubicBezTo>
                  <a:cubicBezTo>
                    <a:pt x="1071" y="250"/>
                    <a:pt x="839" y="0"/>
                    <a:pt x="53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96" name="Google Shape;3696;p46"/>
            <p:cNvSpPr/>
            <p:nvPr/>
          </p:nvSpPr>
          <p:spPr>
            <a:xfrm>
              <a:off x="1982675" y="3689625"/>
              <a:ext cx="186925" cy="202975"/>
            </a:xfrm>
            <a:custGeom>
              <a:avLst/>
              <a:gdLst/>
              <a:ahLst/>
              <a:cxnLst/>
              <a:rect l="l" t="t" r="r" b="b"/>
              <a:pathLst>
                <a:path w="7477" h="8119" extrusionOk="0">
                  <a:moveTo>
                    <a:pt x="6549" y="536"/>
                  </a:moveTo>
                  <a:cubicBezTo>
                    <a:pt x="6460" y="696"/>
                    <a:pt x="6388" y="928"/>
                    <a:pt x="6388" y="1196"/>
                  </a:cubicBezTo>
                  <a:lnTo>
                    <a:pt x="6388" y="1446"/>
                  </a:lnTo>
                  <a:cubicBezTo>
                    <a:pt x="5978" y="1285"/>
                    <a:pt x="5318" y="1053"/>
                    <a:pt x="4658" y="1053"/>
                  </a:cubicBezTo>
                  <a:cubicBezTo>
                    <a:pt x="3944" y="1053"/>
                    <a:pt x="3498" y="1178"/>
                    <a:pt x="3052" y="1303"/>
                  </a:cubicBezTo>
                  <a:cubicBezTo>
                    <a:pt x="2552" y="1428"/>
                    <a:pt x="2035" y="1571"/>
                    <a:pt x="1071" y="1588"/>
                  </a:cubicBezTo>
                  <a:lnTo>
                    <a:pt x="1071" y="1196"/>
                  </a:lnTo>
                  <a:cubicBezTo>
                    <a:pt x="1071" y="928"/>
                    <a:pt x="982" y="696"/>
                    <a:pt x="893" y="536"/>
                  </a:cubicBezTo>
                  <a:close/>
                  <a:moveTo>
                    <a:pt x="5585" y="2249"/>
                  </a:moveTo>
                  <a:lnTo>
                    <a:pt x="5585" y="2784"/>
                  </a:lnTo>
                  <a:lnTo>
                    <a:pt x="3997" y="2784"/>
                  </a:lnTo>
                  <a:lnTo>
                    <a:pt x="3997" y="2249"/>
                  </a:lnTo>
                  <a:close/>
                  <a:moveTo>
                    <a:pt x="5585" y="3319"/>
                  </a:moveTo>
                  <a:lnTo>
                    <a:pt x="5585" y="3854"/>
                  </a:lnTo>
                  <a:lnTo>
                    <a:pt x="3997" y="3854"/>
                  </a:lnTo>
                  <a:lnTo>
                    <a:pt x="3997" y="3319"/>
                  </a:lnTo>
                  <a:close/>
                  <a:moveTo>
                    <a:pt x="5585" y="4390"/>
                  </a:moveTo>
                  <a:lnTo>
                    <a:pt x="5585" y="4925"/>
                  </a:lnTo>
                  <a:lnTo>
                    <a:pt x="3997" y="4925"/>
                  </a:lnTo>
                  <a:lnTo>
                    <a:pt x="3997" y="4390"/>
                  </a:lnTo>
                  <a:close/>
                  <a:moveTo>
                    <a:pt x="5585" y="5442"/>
                  </a:moveTo>
                  <a:lnTo>
                    <a:pt x="5585" y="5978"/>
                  </a:lnTo>
                  <a:lnTo>
                    <a:pt x="3997" y="5978"/>
                  </a:lnTo>
                  <a:lnTo>
                    <a:pt x="3997" y="5442"/>
                  </a:lnTo>
                  <a:close/>
                  <a:moveTo>
                    <a:pt x="5585" y="6513"/>
                  </a:moveTo>
                  <a:lnTo>
                    <a:pt x="5585" y="7048"/>
                  </a:lnTo>
                  <a:lnTo>
                    <a:pt x="3997" y="7048"/>
                  </a:lnTo>
                  <a:lnTo>
                    <a:pt x="3997" y="6513"/>
                  </a:lnTo>
                  <a:close/>
                  <a:moveTo>
                    <a:pt x="268" y="0"/>
                  </a:moveTo>
                  <a:cubicBezTo>
                    <a:pt x="143" y="0"/>
                    <a:pt x="36" y="72"/>
                    <a:pt x="18" y="197"/>
                  </a:cubicBezTo>
                  <a:cubicBezTo>
                    <a:pt x="1" y="322"/>
                    <a:pt x="36" y="429"/>
                    <a:pt x="143" y="500"/>
                  </a:cubicBezTo>
                  <a:cubicBezTo>
                    <a:pt x="143" y="500"/>
                    <a:pt x="554" y="714"/>
                    <a:pt x="554" y="1196"/>
                  </a:cubicBezTo>
                  <a:lnTo>
                    <a:pt x="554" y="7316"/>
                  </a:lnTo>
                  <a:cubicBezTo>
                    <a:pt x="554" y="7762"/>
                    <a:pt x="911" y="8119"/>
                    <a:pt x="1339" y="8119"/>
                  </a:cubicBezTo>
                  <a:lnTo>
                    <a:pt x="6138" y="8119"/>
                  </a:lnTo>
                  <a:cubicBezTo>
                    <a:pt x="6567" y="8119"/>
                    <a:pt x="6924" y="7762"/>
                    <a:pt x="6924" y="7316"/>
                  </a:cubicBezTo>
                  <a:lnTo>
                    <a:pt x="6924" y="1196"/>
                  </a:lnTo>
                  <a:cubicBezTo>
                    <a:pt x="6924" y="714"/>
                    <a:pt x="7298" y="500"/>
                    <a:pt x="7316" y="500"/>
                  </a:cubicBezTo>
                  <a:cubicBezTo>
                    <a:pt x="7405" y="429"/>
                    <a:pt x="7477" y="322"/>
                    <a:pt x="7441" y="197"/>
                  </a:cubicBezTo>
                  <a:cubicBezTo>
                    <a:pt x="7405" y="72"/>
                    <a:pt x="7298" y="0"/>
                    <a:pt x="717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97" name="Google Shape;3697;p46"/>
          <p:cNvGrpSpPr/>
          <p:nvPr/>
        </p:nvGrpSpPr>
        <p:grpSpPr>
          <a:xfrm>
            <a:off x="8947735" y="3026500"/>
            <a:ext cx="178106" cy="398940"/>
            <a:chOff x="2397075" y="3602200"/>
            <a:chExt cx="134725" cy="292650"/>
          </a:xfrm>
        </p:grpSpPr>
        <p:sp>
          <p:nvSpPr>
            <p:cNvPr id="3698" name="Google Shape;3698;p46"/>
            <p:cNvSpPr/>
            <p:nvPr/>
          </p:nvSpPr>
          <p:spPr>
            <a:xfrm>
              <a:off x="2460850" y="3602200"/>
              <a:ext cx="20100" cy="20100"/>
            </a:xfrm>
            <a:custGeom>
              <a:avLst/>
              <a:gdLst/>
              <a:ahLst/>
              <a:cxnLst/>
              <a:rect l="l" t="t" r="r" b="b"/>
              <a:pathLst>
                <a:path w="804" h="804" extrusionOk="0">
                  <a:moveTo>
                    <a:pt x="411" y="0"/>
                  </a:moveTo>
                  <a:cubicBezTo>
                    <a:pt x="197" y="0"/>
                    <a:pt x="1" y="197"/>
                    <a:pt x="1" y="411"/>
                  </a:cubicBezTo>
                  <a:cubicBezTo>
                    <a:pt x="1" y="625"/>
                    <a:pt x="197" y="803"/>
                    <a:pt x="411" y="803"/>
                  </a:cubicBezTo>
                  <a:cubicBezTo>
                    <a:pt x="625" y="803"/>
                    <a:pt x="804" y="625"/>
                    <a:pt x="804" y="411"/>
                  </a:cubicBezTo>
                  <a:cubicBezTo>
                    <a:pt x="804" y="197"/>
                    <a:pt x="625" y="0"/>
                    <a:pt x="41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99" name="Google Shape;3699;p46"/>
            <p:cNvSpPr/>
            <p:nvPr/>
          </p:nvSpPr>
          <p:spPr>
            <a:xfrm>
              <a:off x="2477800" y="3632075"/>
              <a:ext cx="19675" cy="20100"/>
            </a:xfrm>
            <a:custGeom>
              <a:avLst/>
              <a:gdLst/>
              <a:ahLst/>
              <a:cxnLst/>
              <a:rect l="l" t="t" r="r" b="b"/>
              <a:pathLst>
                <a:path w="787" h="804" extrusionOk="0">
                  <a:moveTo>
                    <a:pt x="393" y="1"/>
                  </a:moveTo>
                  <a:cubicBezTo>
                    <a:pt x="179" y="1"/>
                    <a:pt x="1" y="197"/>
                    <a:pt x="1" y="411"/>
                  </a:cubicBezTo>
                  <a:cubicBezTo>
                    <a:pt x="1" y="625"/>
                    <a:pt x="179" y="804"/>
                    <a:pt x="393" y="804"/>
                  </a:cubicBezTo>
                  <a:cubicBezTo>
                    <a:pt x="625" y="804"/>
                    <a:pt x="786" y="625"/>
                    <a:pt x="786" y="411"/>
                  </a:cubicBezTo>
                  <a:cubicBezTo>
                    <a:pt x="786" y="197"/>
                    <a:pt x="625" y="1"/>
                    <a:pt x="393"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0" name="Google Shape;3700;p46"/>
            <p:cNvSpPr/>
            <p:nvPr/>
          </p:nvSpPr>
          <p:spPr>
            <a:xfrm>
              <a:off x="2441225" y="3625400"/>
              <a:ext cx="19650" cy="20075"/>
            </a:xfrm>
            <a:custGeom>
              <a:avLst/>
              <a:gdLst/>
              <a:ahLst/>
              <a:cxnLst/>
              <a:rect l="l" t="t" r="r" b="b"/>
              <a:pathLst>
                <a:path w="786" h="803" extrusionOk="0">
                  <a:moveTo>
                    <a:pt x="393" y="0"/>
                  </a:moveTo>
                  <a:cubicBezTo>
                    <a:pt x="179" y="0"/>
                    <a:pt x="1" y="196"/>
                    <a:pt x="1" y="410"/>
                  </a:cubicBezTo>
                  <a:cubicBezTo>
                    <a:pt x="1" y="625"/>
                    <a:pt x="179" y="803"/>
                    <a:pt x="393" y="803"/>
                  </a:cubicBezTo>
                  <a:cubicBezTo>
                    <a:pt x="625" y="803"/>
                    <a:pt x="786" y="625"/>
                    <a:pt x="786" y="410"/>
                  </a:cubicBezTo>
                  <a:cubicBezTo>
                    <a:pt x="786" y="196"/>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1" name="Google Shape;3701;p46"/>
            <p:cNvSpPr/>
            <p:nvPr/>
          </p:nvSpPr>
          <p:spPr>
            <a:xfrm>
              <a:off x="2444350" y="3658850"/>
              <a:ext cx="26800" cy="26325"/>
            </a:xfrm>
            <a:custGeom>
              <a:avLst/>
              <a:gdLst/>
              <a:ahLst/>
              <a:cxnLst/>
              <a:rect l="l" t="t" r="r" b="b"/>
              <a:pathLst>
                <a:path w="1072" h="1053" extrusionOk="0">
                  <a:moveTo>
                    <a:pt x="536" y="0"/>
                  </a:moveTo>
                  <a:cubicBezTo>
                    <a:pt x="251" y="0"/>
                    <a:pt x="1" y="232"/>
                    <a:pt x="1" y="536"/>
                  </a:cubicBezTo>
                  <a:cubicBezTo>
                    <a:pt x="1" y="821"/>
                    <a:pt x="251" y="1053"/>
                    <a:pt x="536" y="1053"/>
                  </a:cubicBezTo>
                  <a:cubicBezTo>
                    <a:pt x="839" y="1053"/>
                    <a:pt x="1071" y="821"/>
                    <a:pt x="1071" y="536"/>
                  </a:cubicBezTo>
                  <a:cubicBezTo>
                    <a:pt x="1071" y="232"/>
                    <a:pt x="839" y="0"/>
                    <a:pt x="53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2" name="Google Shape;3702;p46"/>
            <p:cNvSpPr/>
            <p:nvPr/>
          </p:nvSpPr>
          <p:spPr>
            <a:xfrm>
              <a:off x="2397075" y="3691850"/>
              <a:ext cx="134725" cy="203000"/>
            </a:xfrm>
            <a:custGeom>
              <a:avLst/>
              <a:gdLst/>
              <a:ahLst/>
              <a:cxnLst/>
              <a:rect l="l" t="t" r="r" b="b"/>
              <a:pathLst>
                <a:path w="5389" h="8120" extrusionOk="0">
                  <a:moveTo>
                    <a:pt x="3408" y="536"/>
                  </a:moveTo>
                  <a:cubicBezTo>
                    <a:pt x="3301" y="714"/>
                    <a:pt x="3230" y="928"/>
                    <a:pt x="3230" y="1196"/>
                  </a:cubicBezTo>
                  <a:lnTo>
                    <a:pt x="3230" y="1731"/>
                  </a:lnTo>
                  <a:lnTo>
                    <a:pt x="2159" y="1731"/>
                  </a:lnTo>
                  <a:lnTo>
                    <a:pt x="2159" y="1196"/>
                  </a:lnTo>
                  <a:cubicBezTo>
                    <a:pt x="2159" y="928"/>
                    <a:pt x="2088" y="714"/>
                    <a:pt x="1999" y="536"/>
                  </a:cubicBezTo>
                  <a:close/>
                  <a:moveTo>
                    <a:pt x="1356" y="1"/>
                  </a:moveTo>
                  <a:cubicBezTo>
                    <a:pt x="1267" y="1"/>
                    <a:pt x="1160" y="72"/>
                    <a:pt x="1107" y="161"/>
                  </a:cubicBezTo>
                  <a:cubicBezTo>
                    <a:pt x="1053" y="286"/>
                    <a:pt x="1089" y="447"/>
                    <a:pt x="1232" y="518"/>
                  </a:cubicBezTo>
                  <a:cubicBezTo>
                    <a:pt x="1232" y="518"/>
                    <a:pt x="1624" y="732"/>
                    <a:pt x="1624" y="1196"/>
                  </a:cubicBezTo>
                  <a:lnTo>
                    <a:pt x="1624" y="3551"/>
                  </a:lnTo>
                  <a:lnTo>
                    <a:pt x="107" y="6995"/>
                  </a:lnTo>
                  <a:cubicBezTo>
                    <a:pt x="0" y="7245"/>
                    <a:pt x="18" y="7530"/>
                    <a:pt x="161" y="7762"/>
                  </a:cubicBezTo>
                  <a:cubicBezTo>
                    <a:pt x="322" y="7976"/>
                    <a:pt x="571" y="8119"/>
                    <a:pt x="821" y="8119"/>
                  </a:cubicBezTo>
                  <a:lnTo>
                    <a:pt x="4550" y="8119"/>
                  </a:lnTo>
                  <a:cubicBezTo>
                    <a:pt x="4818" y="8119"/>
                    <a:pt x="5068" y="7976"/>
                    <a:pt x="5210" y="7762"/>
                  </a:cubicBezTo>
                  <a:cubicBezTo>
                    <a:pt x="5371" y="7530"/>
                    <a:pt x="5389" y="7245"/>
                    <a:pt x="5282" y="6995"/>
                  </a:cubicBezTo>
                  <a:lnTo>
                    <a:pt x="3747" y="3551"/>
                  </a:lnTo>
                  <a:lnTo>
                    <a:pt x="3747" y="1196"/>
                  </a:lnTo>
                  <a:cubicBezTo>
                    <a:pt x="3747" y="732"/>
                    <a:pt x="4140" y="536"/>
                    <a:pt x="4158" y="518"/>
                  </a:cubicBezTo>
                  <a:cubicBezTo>
                    <a:pt x="4283" y="447"/>
                    <a:pt x="4336" y="286"/>
                    <a:pt x="4283" y="161"/>
                  </a:cubicBezTo>
                  <a:cubicBezTo>
                    <a:pt x="4211" y="72"/>
                    <a:pt x="4122" y="1"/>
                    <a:pt x="4015"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03" name="Google Shape;3703;p46"/>
          <p:cNvGrpSpPr/>
          <p:nvPr/>
        </p:nvGrpSpPr>
        <p:grpSpPr>
          <a:xfrm>
            <a:off x="2581850" y="3710924"/>
            <a:ext cx="246520" cy="383741"/>
            <a:chOff x="2717350" y="3603525"/>
            <a:chExt cx="186475" cy="281500"/>
          </a:xfrm>
        </p:grpSpPr>
        <p:sp>
          <p:nvSpPr>
            <p:cNvPr id="3704" name="Google Shape;3704;p46"/>
            <p:cNvSpPr/>
            <p:nvPr/>
          </p:nvSpPr>
          <p:spPr>
            <a:xfrm>
              <a:off x="2741875" y="3786425"/>
              <a:ext cx="60250" cy="35250"/>
            </a:xfrm>
            <a:custGeom>
              <a:avLst/>
              <a:gdLst/>
              <a:ahLst/>
              <a:cxnLst/>
              <a:rect l="l" t="t" r="r" b="b"/>
              <a:pathLst>
                <a:path w="2410" h="1410" extrusionOk="0">
                  <a:moveTo>
                    <a:pt x="197" y="0"/>
                  </a:moveTo>
                  <a:lnTo>
                    <a:pt x="1" y="500"/>
                  </a:lnTo>
                  <a:lnTo>
                    <a:pt x="2213" y="1410"/>
                  </a:lnTo>
                  <a:lnTo>
                    <a:pt x="2410" y="910"/>
                  </a:lnTo>
                  <a:lnTo>
                    <a:pt x="197"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5" name="Google Shape;3705;p46"/>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6" name="Google Shape;3706;p46"/>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7" name="Google Shape;3707;p46"/>
            <p:cNvSpPr/>
            <p:nvPr/>
          </p:nvSpPr>
          <p:spPr>
            <a:xfrm>
              <a:off x="2717350" y="3603525"/>
              <a:ext cx="186475" cy="281500"/>
            </a:xfrm>
            <a:custGeom>
              <a:avLst/>
              <a:gdLst/>
              <a:ahLst/>
              <a:cxnLst/>
              <a:rect l="l" t="t" r="r" b="b"/>
              <a:pathLst>
                <a:path w="7459" h="11260" extrusionOk="0">
                  <a:moveTo>
                    <a:pt x="4657" y="4337"/>
                  </a:moveTo>
                  <a:cubicBezTo>
                    <a:pt x="5103" y="4337"/>
                    <a:pt x="5460" y="4711"/>
                    <a:pt x="5460" y="5139"/>
                  </a:cubicBezTo>
                  <a:cubicBezTo>
                    <a:pt x="5460" y="5586"/>
                    <a:pt x="5103" y="5942"/>
                    <a:pt x="4657" y="5942"/>
                  </a:cubicBezTo>
                  <a:cubicBezTo>
                    <a:pt x="4229" y="5942"/>
                    <a:pt x="3854" y="5586"/>
                    <a:pt x="3854" y="5139"/>
                  </a:cubicBezTo>
                  <a:cubicBezTo>
                    <a:pt x="3854" y="4711"/>
                    <a:pt x="4229" y="4337"/>
                    <a:pt x="4657" y="4337"/>
                  </a:cubicBezTo>
                  <a:close/>
                  <a:moveTo>
                    <a:pt x="5086" y="1"/>
                  </a:moveTo>
                  <a:lnTo>
                    <a:pt x="4800" y="715"/>
                  </a:lnTo>
                  <a:lnTo>
                    <a:pt x="4425" y="554"/>
                  </a:lnTo>
                  <a:lnTo>
                    <a:pt x="2177" y="5978"/>
                  </a:lnTo>
                  <a:cubicBezTo>
                    <a:pt x="2070" y="6246"/>
                    <a:pt x="2106" y="6531"/>
                    <a:pt x="2284" y="6745"/>
                  </a:cubicBezTo>
                  <a:lnTo>
                    <a:pt x="2142" y="7102"/>
                  </a:lnTo>
                  <a:lnTo>
                    <a:pt x="2873" y="7405"/>
                  </a:lnTo>
                  <a:lnTo>
                    <a:pt x="3016" y="7066"/>
                  </a:lnTo>
                  <a:cubicBezTo>
                    <a:pt x="3301" y="7013"/>
                    <a:pt x="3533" y="6852"/>
                    <a:pt x="3658" y="6585"/>
                  </a:cubicBezTo>
                  <a:lnTo>
                    <a:pt x="3801" y="6210"/>
                  </a:lnTo>
                  <a:lnTo>
                    <a:pt x="5621" y="6210"/>
                  </a:lnTo>
                  <a:cubicBezTo>
                    <a:pt x="5692" y="6460"/>
                    <a:pt x="5728" y="6727"/>
                    <a:pt x="5728" y="6995"/>
                  </a:cubicBezTo>
                  <a:cubicBezTo>
                    <a:pt x="5728" y="8762"/>
                    <a:pt x="4301" y="10189"/>
                    <a:pt x="2534" y="10189"/>
                  </a:cubicBezTo>
                  <a:lnTo>
                    <a:pt x="0" y="10189"/>
                  </a:lnTo>
                  <a:lnTo>
                    <a:pt x="0" y="10992"/>
                  </a:lnTo>
                  <a:lnTo>
                    <a:pt x="0" y="11259"/>
                  </a:lnTo>
                  <a:lnTo>
                    <a:pt x="7459" y="11259"/>
                  </a:lnTo>
                  <a:lnTo>
                    <a:pt x="7459" y="10992"/>
                  </a:lnTo>
                  <a:lnTo>
                    <a:pt x="7459" y="10189"/>
                  </a:lnTo>
                  <a:lnTo>
                    <a:pt x="4925" y="10189"/>
                  </a:lnTo>
                  <a:cubicBezTo>
                    <a:pt x="5889" y="9457"/>
                    <a:pt x="6513" y="8298"/>
                    <a:pt x="6513" y="6995"/>
                  </a:cubicBezTo>
                  <a:cubicBezTo>
                    <a:pt x="6513" y="5657"/>
                    <a:pt x="5853" y="4461"/>
                    <a:pt x="4818" y="3748"/>
                  </a:cubicBezTo>
                  <a:lnTo>
                    <a:pt x="5889" y="1161"/>
                  </a:lnTo>
                  <a:lnTo>
                    <a:pt x="5532" y="1018"/>
                  </a:lnTo>
                  <a:lnTo>
                    <a:pt x="5817" y="286"/>
                  </a:lnTo>
                  <a:lnTo>
                    <a:pt x="508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08" name="Google Shape;3708;p46"/>
          <p:cNvSpPr/>
          <p:nvPr/>
        </p:nvSpPr>
        <p:spPr>
          <a:xfrm>
            <a:off x="9383691" y="3050995"/>
            <a:ext cx="387478" cy="335143"/>
          </a:xfrm>
          <a:custGeom>
            <a:avLst/>
            <a:gdLst/>
            <a:ahLst/>
            <a:cxnLst/>
            <a:rect l="l" t="t" r="r" b="b"/>
            <a:pathLst>
              <a:path w="11724" h="9834" extrusionOk="0">
                <a:moveTo>
                  <a:pt x="3515" y="520"/>
                </a:moveTo>
                <a:cubicBezTo>
                  <a:pt x="3480" y="627"/>
                  <a:pt x="3462" y="769"/>
                  <a:pt x="3462" y="930"/>
                </a:cubicBezTo>
                <a:lnTo>
                  <a:pt x="3462" y="2125"/>
                </a:lnTo>
                <a:cubicBezTo>
                  <a:pt x="3462" y="2125"/>
                  <a:pt x="3194" y="1983"/>
                  <a:pt x="2927" y="1983"/>
                </a:cubicBezTo>
                <a:cubicBezTo>
                  <a:pt x="2677" y="1983"/>
                  <a:pt x="2409" y="2125"/>
                  <a:pt x="2409" y="2125"/>
                </a:cubicBezTo>
                <a:lnTo>
                  <a:pt x="2409" y="930"/>
                </a:lnTo>
                <a:cubicBezTo>
                  <a:pt x="2409" y="769"/>
                  <a:pt x="2391" y="627"/>
                  <a:pt x="2374" y="520"/>
                </a:cubicBezTo>
                <a:close/>
                <a:moveTo>
                  <a:pt x="6442" y="520"/>
                </a:moveTo>
                <a:cubicBezTo>
                  <a:pt x="6406" y="627"/>
                  <a:pt x="6388" y="769"/>
                  <a:pt x="6388" y="930"/>
                </a:cubicBezTo>
                <a:lnTo>
                  <a:pt x="6388" y="2125"/>
                </a:lnTo>
                <a:cubicBezTo>
                  <a:pt x="6388" y="2125"/>
                  <a:pt x="6138" y="1983"/>
                  <a:pt x="5871" y="1983"/>
                </a:cubicBezTo>
                <a:cubicBezTo>
                  <a:pt x="5603" y="1983"/>
                  <a:pt x="5335" y="2125"/>
                  <a:pt x="5335" y="2125"/>
                </a:cubicBezTo>
                <a:lnTo>
                  <a:pt x="5335" y="930"/>
                </a:lnTo>
                <a:cubicBezTo>
                  <a:pt x="5335" y="769"/>
                  <a:pt x="5318" y="627"/>
                  <a:pt x="5300" y="520"/>
                </a:cubicBezTo>
                <a:close/>
                <a:moveTo>
                  <a:pt x="9368" y="520"/>
                </a:moveTo>
                <a:cubicBezTo>
                  <a:pt x="9350" y="627"/>
                  <a:pt x="9332" y="769"/>
                  <a:pt x="9332" y="930"/>
                </a:cubicBezTo>
                <a:lnTo>
                  <a:pt x="9332" y="2125"/>
                </a:lnTo>
                <a:cubicBezTo>
                  <a:pt x="9332" y="2125"/>
                  <a:pt x="9065" y="1983"/>
                  <a:pt x="8797" y="1983"/>
                </a:cubicBezTo>
                <a:cubicBezTo>
                  <a:pt x="8529" y="1983"/>
                  <a:pt x="8262" y="2125"/>
                  <a:pt x="8262" y="2125"/>
                </a:cubicBezTo>
                <a:lnTo>
                  <a:pt x="8262" y="930"/>
                </a:lnTo>
                <a:cubicBezTo>
                  <a:pt x="8262" y="769"/>
                  <a:pt x="8244" y="627"/>
                  <a:pt x="8226" y="520"/>
                </a:cubicBezTo>
                <a:close/>
                <a:moveTo>
                  <a:pt x="10653" y="3321"/>
                </a:moveTo>
                <a:lnTo>
                  <a:pt x="10653" y="9048"/>
                </a:lnTo>
                <a:lnTo>
                  <a:pt x="1071" y="9048"/>
                </a:lnTo>
                <a:lnTo>
                  <a:pt x="1071" y="3321"/>
                </a:lnTo>
                <a:lnTo>
                  <a:pt x="1874" y="3321"/>
                </a:lnTo>
                <a:lnTo>
                  <a:pt x="1874" y="7443"/>
                </a:lnTo>
                <a:cubicBezTo>
                  <a:pt x="1874" y="8031"/>
                  <a:pt x="2356" y="8513"/>
                  <a:pt x="2927" y="8513"/>
                </a:cubicBezTo>
                <a:cubicBezTo>
                  <a:pt x="3533" y="8513"/>
                  <a:pt x="3997" y="8031"/>
                  <a:pt x="3997" y="7443"/>
                </a:cubicBezTo>
                <a:lnTo>
                  <a:pt x="3997" y="3321"/>
                </a:lnTo>
                <a:lnTo>
                  <a:pt x="4800" y="3321"/>
                </a:lnTo>
                <a:lnTo>
                  <a:pt x="4800" y="7443"/>
                </a:lnTo>
                <a:cubicBezTo>
                  <a:pt x="4800" y="8031"/>
                  <a:pt x="5282" y="8513"/>
                  <a:pt x="5871" y="8513"/>
                </a:cubicBezTo>
                <a:cubicBezTo>
                  <a:pt x="6459" y="8513"/>
                  <a:pt x="6923" y="8031"/>
                  <a:pt x="6923" y="7443"/>
                </a:cubicBezTo>
                <a:lnTo>
                  <a:pt x="6923" y="3321"/>
                </a:lnTo>
                <a:lnTo>
                  <a:pt x="7726" y="3321"/>
                </a:lnTo>
                <a:lnTo>
                  <a:pt x="7726" y="7443"/>
                </a:lnTo>
                <a:cubicBezTo>
                  <a:pt x="7726" y="8031"/>
                  <a:pt x="8208" y="8513"/>
                  <a:pt x="8797" y="8513"/>
                </a:cubicBezTo>
                <a:cubicBezTo>
                  <a:pt x="9386" y="8513"/>
                  <a:pt x="9850" y="8031"/>
                  <a:pt x="9850" y="7443"/>
                </a:cubicBezTo>
                <a:lnTo>
                  <a:pt x="9850" y="3321"/>
                </a:lnTo>
                <a:close/>
                <a:moveTo>
                  <a:pt x="1861" y="0"/>
                </a:moveTo>
                <a:cubicBezTo>
                  <a:pt x="1718" y="0"/>
                  <a:pt x="1623" y="118"/>
                  <a:pt x="1606" y="252"/>
                </a:cubicBezTo>
                <a:cubicBezTo>
                  <a:pt x="1606" y="359"/>
                  <a:pt x="1695" y="484"/>
                  <a:pt x="1803" y="520"/>
                </a:cubicBezTo>
                <a:cubicBezTo>
                  <a:pt x="1820" y="537"/>
                  <a:pt x="1874" y="645"/>
                  <a:pt x="1874" y="930"/>
                </a:cubicBezTo>
                <a:lnTo>
                  <a:pt x="1874" y="2786"/>
                </a:lnTo>
                <a:lnTo>
                  <a:pt x="1071" y="2786"/>
                </a:lnTo>
                <a:lnTo>
                  <a:pt x="1071" y="1590"/>
                </a:lnTo>
                <a:lnTo>
                  <a:pt x="536" y="1590"/>
                </a:lnTo>
                <a:lnTo>
                  <a:pt x="536" y="9048"/>
                </a:lnTo>
                <a:lnTo>
                  <a:pt x="0" y="9048"/>
                </a:lnTo>
                <a:lnTo>
                  <a:pt x="0" y="9833"/>
                </a:lnTo>
                <a:lnTo>
                  <a:pt x="11723" y="9833"/>
                </a:lnTo>
                <a:lnTo>
                  <a:pt x="11723" y="9048"/>
                </a:lnTo>
                <a:lnTo>
                  <a:pt x="11188" y="9048"/>
                </a:lnTo>
                <a:lnTo>
                  <a:pt x="11188" y="1590"/>
                </a:lnTo>
                <a:lnTo>
                  <a:pt x="10653" y="1590"/>
                </a:lnTo>
                <a:lnTo>
                  <a:pt x="10653" y="2786"/>
                </a:lnTo>
                <a:lnTo>
                  <a:pt x="9850" y="2786"/>
                </a:lnTo>
                <a:lnTo>
                  <a:pt x="9850" y="930"/>
                </a:lnTo>
                <a:cubicBezTo>
                  <a:pt x="9850" y="645"/>
                  <a:pt x="9921" y="537"/>
                  <a:pt x="9921" y="520"/>
                </a:cubicBezTo>
                <a:cubicBezTo>
                  <a:pt x="10046" y="484"/>
                  <a:pt x="10117" y="377"/>
                  <a:pt x="10117" y="252"/>
                </a:cubicBezTo>
                <a:cubicBezTo>
                  <a:pt x="10117" y="118"/>
                  <a:pt x="10024" y="0"/>
                  <a:pt x="9880" y="0"/>
                </a:cubicBezTo>
                <a:cubicBezTo>
                  <a:pt x="9870" y="0"/>
                  <a:pt x="9860" y="1"/>
                  <a:pt x="9850" y="2"/>
                </a:cubicBezTo>
                <a:lnTo>
                  <a:pt x="7744" y="2"/>
                </a:lnTo>
                <a:cubicBezTo>
                  <a:pt x="7735" y="1"/>
                  <a:pt x="7726" y="0"/>
                  <a:pt x="7717" y="0"/>
                </a:cubicBezTo>
                <a:cubicBezTo>
                  <a:pt x="7586" y="0"/>
                  <a:pt x="7475" y="118"/>
                  <a:pt x="7459" y="252"/>
                </a:cubicBezTo>
                <a:cubicBezTo>
                  <a:pt x="7459" y="359"/>
                  <a:pt x="7548" y="484"/>
                  <a:pt x="7655" y="520"/>
                </a:cubicBezTo>
                <a:cubicBezTo>
                  <a:pt x="7673" y="537"/>
                  <a:pt x="7726" y="645"/>
                  <a:pt x="7726" y="930"/>
                </a:cubicBezTo>
                <a:lnTo>
                  <a:pt x="7726" y="2786"/>
                </a:lnTo>
                <a:lnTo>
                  <a:pt x="6923" y="2786"/>
                </a:lnTo>
                <a:lnTo>
                  <a:pt x="6923" y="930"/>
                </a:lnTo>
                <a:cubicBezTo>
                  <a:pt x="6923" y="645"/>
                  <a:pt x="6995" y="537"/>
                  <a:pt x="6995" y="520"/>
                </a:cubicBezTo>
                <a:cubicBezTo>
                  <a:pt x="7120" y="484"/>
                  <a:pt x="7191" y="377"/>
                  <a:pt x="7191" y="252"/>
                </a:cubicBezTo>
                <a:cubicBezTo>
                  <a:pt x="7191" y="118"/>
                  <a:pt x="7097" y="0"/>
                  <a:pt x="6954" y="0"/>
                </a:cubicBezTo>
                <a:cubicBezTo>
                  <a:pt x="6944" y="0"/>
                  <a:pt x="6934" y="1"/>
                  <a:pt x="6923" y="2"/>
                </a:cubicBezTo>
                <a:lnTo>
                  <a:pt x="4818" y="2"/>
                </a:lnTo>
                <a:cubicBezTo>
                  <a:pt x="4808" y="1"/>
                  <a:pt x="4798" y="0"/>
                  <a:pt x="4788" y="0"/>
                </a:cubicBezTo>
                <a:cubicBezTo>
                  <a:pt x="4644" y="0"/>
                  <a:pt x="4549" y="118"/>
                  <a:pt x="4532" y="252"/>
                </a:cubicBezTo>
                <a:cubicBezTo>
                  <a:pt x="4532" y="359"/>
                  <a:pt x="4622" y="484"/>
                  <a:pt x="4729" y="520"/>
                </a:cubicBezTo>
                <a:cubicBezTo>
                  <a:pt x="4747" y="537"/>
                  <a:pt x="4800" y="645"/>
                  <a:pt x="4800" y="930"/>
                </a:cubicBezTo>
                <a:lnTo>
                  <a:pt x="4800" y="2786"/>
                </a:lnTo>
                <a:lnTo>
                  <a:pt x="3997" y="2786"/>
                </a:lnTo>
                <a:lnTo>
                  <a:pt x="3997" y="930"/>
                </a:lnTo>
                <a:cubicBezTo>
                  <a:pt x="3997" y="645"/>
                  <a:pt x="4051" y="537"/>
                  <a:pt x="4069" y="520"/>
                </a:cubicBezTo>
                <a:cubicBezTo>
                  <a:pt x="4193" y="484"/>
                  <a:pt x="4265" y="377"/>
                  <a:pt x="4265" y="252"/>
                </a:cubicBezTo>
                <a:cubicBezTo>
                  <a:pt x="4265" y="118"/>
                  <a:pt x="4171" y="0"/>
                  <a:pt x="4028" y="0"/>
                </a:cubicBezTo>
                <a:cubicBezTo>
                  <a:pt x="4018" y="0"/>
                  <a:pt x="4008" y="1"/>
                  <a:pt x="3997" y="2"/>
                </a:cubicBezTo>
                <a:lnTo>
                  <a:pt x="1892" y="2"/>
                </a:lnTo>
                <a:cubicBezTo>
                  <a:pt x="1881" y="1"/>
                  <a:pt x="1871" y="0"/>
                  <a:pt x="186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09" name="Google Shape;3709;p46"/>
          <p:cNvGrpSpPr/>
          <p:nvPr/>
        </p:nvGrpSpPr>
        <p:grpSpPr>
          <a:xfrm>
            <a:off x="3024770" y="3721267"/>
            <a:ext cx="332053" cy="363054"/>
            <a:chOff x="3927075" y="3612900"/>
            <a:chExt cx="251175" cy="266325"/>
          </a:xfrm>
        </p:grpSpPr>
        <p:sp>
          <p:nvSpPr>
            <p:cNvPr id="3710" name="Google Shape;3710;p46"/>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11" name="Google Shape;3711;p46"/>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12" name="Google Shape;3712;p46"/>
          <p:cNvGrpSpPr/>
          <p:nvPr/>
        </p:nvGrpSpPr>
        <p:grpSpPr>
          <a:xfrm>
            <a:off x="3552875" y="3780864"/>
            <a:ext cx="336152" cy="347241"/>
            <a:chOff x="4324975" y="3617800"/>
            <a:chExt cx="254275" cy="254725"/>
          </a:xfrm>
        </p:grpSpPr>
        <p:sp>
          <p:nvSpPr>
            <p:cNvPr id="3713" name="Google Shape;3713;p46"/>
            <p:cNvSpPr/>
            <p:nvPr/>
          </p:nvSpPr>
          <p:spPr>
            <a:xfrm>
              <a:off x="4347275" y="3641900"/>
              <a:ext cx="186025" cy="230625"/>
            </a:xfrm>
            <a:custGeom>
              <a:avLst/>
              <a:gdLst/>
              <a:ahLst/>
              <a:cxnLst/>
              <a:rect l="l" t="t" r="r" b="b"/>
              <a:pathLst>
                <a:path w="7441" h="9225" extrusionOk="0">
                  <a:moveTo>
                    <a:pt x="3819" y="3747"/>
                  </a:moveTo>
                  <a:lnTo>
                    <a:pt x="3819" y="5228"/>
                  </a:lnTo>
                  <a:lnTo>
                    <a:pt x="3212" y="5228"/>
                  </a:lnTo>
                  <a:lnTo>
                    <a:pt x="3819" y="3747"/>
                  </a:lnTo>
                  <a:close/>
                  <a:moveTo>
                    <a:pt x="4354" y="3747"/>
                  </a:moveTo>
                  <a:lnTo>
                    <a:pt x="4979" y="5228"/>
                  </a:lnTo>
                  <a:lnTo>
                    <a:pt x="4354" y="5228"/>
                  </a:lnTo>
                  <a:lnTo>
                    <a:pt x="4354" y="3747"/>
                  </a:lnTo>
                  <a:close/>
                  <a:moveTo>
                    <a:pt x="6923" y="0"/>
                  </a:moveTo>
                  <a:lnTo>
                    <a:pt x="0" y="2873"/>
                  </a:lnTo>
                  <a:lnTo>
                    <a:pt x="500" y="4104"/>
                  </a:lnTo>
                  <a:lnTo>
                    <a:pt x="3623" y="2802"/>
                  </a:lnTo>
                  <a:lnTo>
                    <a:pt x="1339" y="8315"/>
                  </a:lnTo>
                  <a:cubicBezTo>
                    <a:pt x="1303" y="8458"/>
                    <a:pt x="1357" y="8618"/>
                    <a:pt x="1499" y="8672"/>
                  </a:cubicBezTo>
                  <a:cubicBezTo>
                    <a:pt x="1535" y="8690"/>
                    <a:pt x="1571" y="8690"/>
                    <a:pt x="1588" y="8690"/>
                  </a:cubicBezTo>
                  <a:cubicBezTo>
                    <a:pt x="1696" y="8690"/>
                    <a:pt x="1803" y="8618"/>
                    <a:pt x="1838" y="8529"/>
                  </a:cubicBezTo>
                  <a:lnTo>
                    <a:pt x="2980" y="5763"/>
                  </a:lnTo>
                  <a:lnTo>
                    <a:pt x="3819" y="5763"/>
                  </a:lnTo>
                  <a:lnTo>
                    <a:pt x="3819" y="8957"/>
                  </a:lnTo>
                  <a:cubicBezTo>
                    <a:pt x="3819" y="9100"/>
                    <a:pt x="3944" y="9225"/>
                    <a:pt x="4086" y="9225"/>
                  </a:cubicBezTo>
                  <a:cubicBezTo>
                    <a:pt x="4229" y="9225"/>
                    <a:pt x="4354" y="9100"/>
                    <a:pt x="4354" y="8957"/>
                  </a:cubicBezTo>
                  <a:lnTo>
                    <a:pt x="4354" y="5763"/>
                  </a:lnTo>
                  <a:lnTo>
                    <a:pt x="5193" y="5763"/>
                  </a:lnTo>
                  <a:lnTo>
                    <a:pt x="6335" y="8529"/>
                  </a:lnTo>
                  <a:cubicBezTo>
                    <a:pt x="6370" y="8636"/>
                    <a:pt x="6477" y="8690"/>
                    <a:pt x="6567" y="8690"/>
                  </a:cubicBezTo>
                  <a:cubicBezTo>
                    <a:pt x="6620" y="8690"/>
                    <a:pt x="6638" y="8690"/>
                    <a:pt x="6674" y="8672"/>
                  </a:cubicBezTo>
                  <a:cubicBezTo>
                    <a:pt x="6816" y="8618"/>
                    <a:pt x="6888" y="8458"/>
                    <a:pt x="6816" y="8315"/>
                  </a:cubicBezTo>
                  <a:lnTo>
                    <a:pt x="4425" y="2498"/>
                  </a:lnTo>
                  <a:lnTo>
                    <a:pt x="7441" y="1231"/>
                  </a:lnTo>
                  <a:lnTo>
                    <a:pt x="692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14" name="Google Shape;3714;p46"/>
            <p:cNvSpPr/>
            <p:nvPr/>
          </p:nvSpPr>
          <p:spPr>
            <a:xfrm>
              <a:off x="4324975" y="3727975"/>
              <a:ext cx="18750" cy="17875"/>
            </a:xfrm>
            <a:custGeom>
              <a:avLst/>
              <a:gdLst/>
              <a:ahLst/>
              <a:cxnLst/>
              <a:rect l="l" t="t" r="r" b="b"/>
              <a:pathLst>
                <a:path w="750" h="715" extrusionOk="0">
                  <a:moveTo>
                    <a:pt x="536" y="1"/>
                  </a:moveTo>
                  <a:lnTo>
                    <a:pt x="0" y="233"/>
                  </a:lnTo>
                  <a:lnTo>
                    <a:pt x="197" y="715"/>
                  </a:lnTo>
                  <a:lnTo>
                    <a:pt x="750" y="500"/>
                  </a:lnTo>
                  <a:lnTo>
                    <a:pt x="53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15" name="Google Shape;3715;p46"/>
            <p:cNvSpPr/>
            <p:nvPr/>
          </p:nvSpPr>
          <p:spPr>
            <a:xfrm>
              <a:off x="4529725" y="3617800"/>
              <a:ext cx="49525" cy="55800"/>
            </a:xfrm>
            <a:custGeom>
              <a:avLst/>
              <a:gdLst/>
              <a:ahLst/>
              <a:cxnLst/>
              <a:rect l="l" t="t" r="r" b="b"/>
              <a:pathLst>
                <a:path w="1981" h="2232" extrusionOk="0">
                  <a:moveTo>
                    <a:pt x="1267" y="1"/>
                  </a:moveTo>
                  <a:lnTo>
                    <a:pt x="0" y="500"/>
                  </a:lnTo>
                  <a:lnTo>
                    <a:pt x="714" y="2231"/>
                  </a:lnTo>
                  <a:lnTo>
                    <a:pt x="1981" y="1731"/>
                  </a:lnTo>
                  <a:lnTo>
                    <a:pt x="1267"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16" name="Google Shape;3716;p46"/>
          <p:cNvGrpSpPr/>
          <p:nvPr/>
        </p:nvGrpSpPr>
        <p:grpSpPr>
          <a:xfrm>
            <a:off x="4086534" y="3846536"/>
            <a:ext cx="399872" cy="217737"/>
            <a:chOff x="4728650" y="3665975"/>
            <a:chExt cx="302475" cy="159725"/>
          </a:xfrm>
        </p:grpSpPr>
        <p:sp>
          <p:nvSpPr>
            <p:cNvPr id="3717" name="Google Shape;3717;p46"/>
            <p:cNvSpPr/>
            <p:nvPr/>
          </p:nvSpPr>
          <p:spPr>
            <a:xfrm>
              <a:off x="4728650" y="3665975"/>
              <a:ext cx="302475" cy="147225"/>
            </a:xfrm>
            <a:custGeom>
              <a:avLst/>
              <a:gdLst/>
              <a:ahLst/>
              <a:cxnLst/>
              <a:rect l="l" t="t" r="r" b="b"/>
              <a:pathLst>
                <a:path w="12099" h="5889" extrusionOk="0">
                  <a:moveTo>
                    <a:pt x="10403" y="1482"/>
                  </a:moveTo>
                  <a:lnTo>
                    <a:pt x="10403" y="1482"/>
                  </a:lnTo>
                  <a:cubicBezTo>
                    <a:pt x="10082" y="1696"/>
                    <a:pt x="9529" y="1963"/>
                    <a:pt x="9047" y="2231"/>
                  </a:cubicBezTo>
                  <a:cubicBezTo>
                    <a:pt x="8994" y="2088"/>
                    <a:pt x="8958" y="1963"/>
                    <a:pt x="8887" y="1821"/>
                  </a:cubicBezTo>
                  <a:cubicBezTo>
                    <a:pt x="9404" y="1678"/>
                    <a:pt x="10011" y="1535"/>
                    <a:pt x="10403" y="1482"/>
                  </a:cubicBezTo>
                  <a:close/>
                  <a:moveTo>
                    <a:pt x="2981" y="4247"/>
                  </a:moveTo>
                  <a:cubicBezTo>
                    <a:pt x="3034" y="4390"/>
                    <a:pt x="3088" y="4533"/>
                    <a:pt x="3177" y="4658"/>
                  </a:cubicBezTo>
                  <a:cubicBezTo>
                    <a:pt x="2606" y="4836"/>
                    <a:pt x="2124" y="4925"/>
                    <a:pt x="1732" y="5015"/>
                  </a:cubicBezTo>
                  <a:cubicBezTo>
                    <a:pt x="2053" y="4783"/>
                    <a:pt x="2481" y="4533"/>
                    <a:pt x="2981" y="4247"/>
                  </a:cubicBezTo>
                  <a:close/>
                  <a:moveTo>
                    <a:pt x="5996" y="1"/>
                  </a:moveTo>
                  <a:cubicBezTo>
                    <a:pt x="4230" y="1"/>
                    <a:pt x="2820" y="1446"/>
                    <a:pt x="2820" y="3195"/>
                  </a:cubicBezTo>
                  <a:cubicBezTo>
                    <a:pt x="2820" y="3284"/>
                    <a:pt x="2820" y="3355"/>
                    <a:pt x="2820" y="3427"/>
                  </a:cubicBezTo>
                  <a:cubicBezTo>
                    <a:pt x="1089" y="4354"/>
                    <a:pt x="1" y="5229"/>
                    <a:pt x="179" y="5657"/>
                  </a:cubicBezTo>
                  <a:cubicBezTo>
                    <a:pt x="251" y="5817"/>
                    <a:pt x="501" y="5889"/>
                    <a:pt x="893" y="5889"/>
                  </a:cubicBezTo>
                  <a:cubicBezTo>
                    <a:pt x="1981" y="5889"/>
                    <a:pt x="4105" y="5318"/>
                    <a:pt x="6442" y="4372"/>
                  </a:cubicBezTo>
                  <a:cubicBezTo>
                    <a:pt x="9636" y="3052"/>
                    <a:pt x="12098" y="1428"/>
                    <a:pt x="11848" y="804"/>
                  </a:cubicBezTo>
                  <a:cubicBezTo>
                    <a:pt x="11777" y="643"/>
                    <a:pt x="11456" y="625"/>
                    <a:pt x="11063" y="625"/>
                  </a:cubicBezTo>
                  <a:cubicBezTo>
                    <a:pt x="10457" y="625"/>
                    <a:pt x="9529" y="804"/>
                    <a:pt x="8423" y="1125"/>
                  </a:cubicBezTo>
                  <a:cubicBezTo>
                    <a:pt x="7834" y="447"/>
                    <a:pt x="6977" y="1"/>
                    <a:pt x="599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18" name="Google Shape;3718;p46"/>
            <p:cNvSpPr/>
            <p:nvPr/>
          </p:nvSpPr>
          <p:spPr>
            <a:xfrm>
              <a:off x="4831700" y="3757875"/>
              <a:ext cx="125825" cy="67825"/>
            </a:xfrm>
            <a:custGeom>
              <a:avLst/>
              <a:gdLst/>
              <a:ahLst/>
              <a:cxnLst/>
              <a:rect l="l" t="t" r="r" b="b"/>
              <a:pathLst>
                <a:path w="5033" h="2713" extrusionOk="0">
                  <a:moveTo>
                    <a:pt x="5032" y="0"/>
                  </a:moveTo>
                  <a:cubicBezTo>
                    <a:pt x="4265" y="411"/>
                    <a:pt x="3426" y="803"/>
                    <a:pt x="2516" y="1178"/>
                  </a:cubicBezTo>
                  <a:cubicBezTo>
                    <a:pt x="1642" y="1535"/>
                    <a:pt x="786" y="1856"/>
                    <a:pt x="1" y="2088"/>
                  </a:cubicBezTo>
                  <a:cubicBezTo>
                    <a:pt x="536" y="2480"/>
                    <a:pt x="1178" y="2712"/>
                    <a:pt x="1874" y="2712"/>
                  </a:cubicBezTo>
                  <a:cubicBezTo>
                    <a:pt x="3480" y="2712"/>
                    <a:pt x="4800" y="1553"/>
                    <a:pt x="503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19" name="Google Shape;3719;p46"/>
          <p:cNvGrpSpPr/>
          <p:nvPr/>
        </p:nvGrpSpPr>
        <p:grpSpPr>
          <a:xfrm>
            <a:off x="4613200" y="3803696"/>
            <a:ext cx="382719" cy="282796"/>
            <a:chOff x="5164925" y="3642775"/>
            <a:chExt cx="289500" cy="207450"/>
          </a:xfrm>
        </p:grpSpPr>
        <p:sp>
          <p:nvSpPr>
            <p:cNvPr id="3720" name="Google Shape;3720;p46"/>
            <p:cNvSpPr/>
            <p:nvPr/>
          </p:nvSpPr>
          <p:spPr>
            <a:xfrm>
              <a:off x="5271975" y="3690075"/>
              <a:ext cx="79875" cy="79875"/>
            </a:xfrm>
            <a:custGeom>
              <a:avLst/>
              <a:gdLst/>
              <a:ahLst/>
              <a:cxnLst/>
              <a:rect l="l" t="t" r="r" b="b"/>
              <a:pathLst>
                <a:path w="3195" h="3195" extrusionOk="0">
                  <a:moveTo>
                    <a:pt x="1606" y="0"/>
                  </a:moveTo>
                  <a:cubicBezTo>
                    <a:pt x="714" y="0"/>
                    <a:pt x="0" y="714"/>
                    <a:pt x="0" y="1588"/>
                  </a:cubicBezTo>
                  <a:cubicBezTo>
                    <a:pt x="0" y="2480"/>
                    <a:pt x="714" y="3194"/>
                    <a:pt x="1606" y="3194"/>
                  </a:cubicBezTo>
                  <a:cubicBezTo>
                    <a:pt x="2480" y="3194"/>
                    <a:pt x="3194" y="2480"/>
                    <a:pt x="3194" y="1588"/>
                  </a:cubicBezTo>
                  <a:cubicBezTo>
                    <a:pt x="3194" y="714"/>
                    <a:pt x="2480" y="0"/>
                    <a:pt x="160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1" name="Google Shape;3721;p46"/>
            <p:cNvSpPr/>
            <p:nvPr/>
          </p:nvSpPr>
          <p:spPr>
            <a:xfrm>
              <a:off x="5368325" y="3670900"/>
              <a:ext cx="26775" cy="26325"/>
            </a:xfrm>
            <a:custGeom>
              <a:avLst/>
              <a:gdLst/>
              <a:ahLst/>
              <a:cxnLst/>
              <a:rect l="l" t="t" r="r" b="b"/>
              <a:pathLst>
                <a:path w="1071" h="1053" extrusionOk="0">
                  <a:moveTo>
                    <a:pt x="536" y="0"/>
                  </a:moveTo>
                  <a:cubicBezTo>
                    <a:pt x="250" y="0"/>
                    <a:pt x="0" y="232"/>
                    <a:pt x="0" y="535"/>
                  </a:cubicBezTo>
                  <a:cubicBezTo>
                    <a:pt x="0" y="821"/>
                    <a:pt x="250" y="1053"/>
                    <a:pt x="536" y="1053"/>
                  </a:cubicBezTo>
                  <a:cubicBezTo>
                    <a:pt x="839" y="1053"/>
                    <a:pt x="1071" y="821"/>
                    <a:pt x="1071" y="535"/>
                  </a:cubicBezTo>
                  <a:cubicBezTo>
                    <a:pt x="1071" y="232"/>
                    <a:pt x="839" y="0"/>
                    <a:pt x="53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2" name="Google Shape;3722;p46"/>
            <p:cNvSpPr/>
            <p:nvPr/>
          </p:nvSpPr>
          <p:spPr>
            <a:xfrm>
              <a:off x="5222000" y="3823900"/>
              <a:ext cx="26800" cy="26325"/>
            </a:xfrm>
            <a:custGeom>
              <a:avLst/>
              <a:gdLst/>
              <a:ahLst/>
              <a:cxnLst/>
              <a:rect l="l" t="t" r="r" b="b"/>
              <a:pathLst>
                <a:path w="1072" h="1053" extrusionOk="0">
                  <a:moveTo>
                    <a:pt x="536" y="0"/>
                  </a:moveTo>
                  <a:cubicBezTo>
                    <a:pt x="251" y="0"/>
                    <a:pt x="1" y="232"/>
                    <a:pt x="1" y="535"/>
                  </a:cubicBezTo>
                  <a:cubicBezTo>
                    <a:pt x="1" y="821"/>
                    <a:pt x="251" y="1053"/>
                    <a:pt x="536" y="1053"/>
                  </a:cubicBezTo>
                  <a:cubicBezTo>
                    <a:pt x="840" y="1053"/>
                    <a:pt x="1071" y="821"/>
                    <a:pt x="1071" y="535"/>
                  </a:cubicBezTo>
                  <a:cubicBezTo>
                    <a:pt x="1071" y="232"/>
                    <a:pt x="840" y="0"/>
                    <a:pt x="53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3" name="Google Shape;3723;p46"/>
            <p:cNvSpPr/>
            <p:nvPr/>
          </p:nvSpPr>
          <p:spPr>
            <a:xfrm>
              <a:off x="5164925" y="3642775"/>
              <a:ext cx="289500" cy="202100"/>
            </a:xfrm>
            <a:custGeom>
              <a:avLst/>
              <a:gdLst/>
              <a:ahLst/>
              <a:cxnLst/>
              <a:rect l="l" t="t" r="r" b="b"/>
              <a:pathLst>
                <a:path w="11580" h="8084" extrusionOk="0">
                  <a:moveTo>
                    <a:pt x="8440" y="1"/>
                  </a:moveTo>
                  <a:cubicBezTo>
                    <a:pt x="7191" y="1"/>
                    <a:pt x="5763" y="393"/>
                    <a:pt x="4425" y="1143"/>
                  </a:cubicBezTo>
                  <a:cubicBezTo>
                    <a:pt x="1552" y="2695"/>
                    <a:pt x="0" y="5211"/>
                    <a:pt x="892" y="6853"/>
                  </a:cubicBezTo>
                  <a:cubicBezTo>
                    <a:pt x="1088" y="7209"/>
                    <a:pt x="1410" y="7513"/>
                    <a:pt x="1784" y="7709"/>
                  </a:cubicBezTo>
                  <a:cubicBezTo>
                    <a:pt x="1802" y="7513"/>
                    <a:pt x="1838" y="7334"/>
                    <a:pt x="1945" y="7209"/>
                  </a:cubicBezTo>
                  <a:cubicBezTo>
                    <a:pt x="1695" y="7049"/>
                    <a:pt x="1499" y="6853"/>
                    <a:pt x="1356" y="6603"/>
                  </a:cubicBezTo>
                  <a:cubicBezTo>
                    <a:pt x="625" y="5265"/>
                    <a:pt x="2159" y="2981"/>
                    <a:pt x="4693" y="1589"/>
                  </a:cubicBezTo>
                  <a:cubicBezTo>
                    <a:pt x="5959" y="911"/>
                    <a:pt x="7316" y="518"/>
                    <a:pt x="8457" y="518"/>
                  </a:cubicBezTo>
                  <a:cubicBezTo>
                    <a:pt x="9564" y="518"/>
                    <a:pt x="10367" y="857"/>
                    <a:pt x="10706" y="1482"/>
                  </a:cubicBezTo>
                  <a:cubicBezTo>
                    <a:pt x="11062" y="2124"/>
                    <a:pt x="10902" y="2981"/>
                    <a:pt x="10331" y="3891"/>
                  </a:cubicBezTo>
                  <a:cubicBezTo>
                    <a:pt x="9706" y="4872"/>
                    <a:pt x="8654" y="5782"/>
                    <a:pt x="7387" y="6496"/>
                  </a:cubicBezTo>
                  <a:cubicBezTo>
                    <a:pt x="6209" y="7138"/>
                    <a:pt x="4996" y="7513"/>
                    <a:pt x="3908" y="7566"/>
                  </a:cubicBezTo>
                  <a:cubicBezTo>
                    <a:pt x="3925" y="7620"/>
                    <a:pt x="3925" y="7691"/>
                    <a:pt x="3925" y="7780"/>
                  </a:cubicBezTo>
                  <a:cubicBezTo>
                    <a:pt x="3925" y="7870"/>
                    <a:pt x="3908" y="7977"/>
                    <a:pt x="3872" y="8084"/>
                  </a:cubicBezTo>
                  <a:cubicBezTo>
                    <a:pt x="5067" y="8048"/>
                    <a:pt x="6388" y="7655"/>
                    <a:pt x="7655" y="6960"/>
                  </a:cubicBezTo>
                  <a:cubicBezTo>
                    <a:pt x="8993" y="6228"/>
                    <a:pt x="10117" y="5247"/>
                    <a:pt x="10795" y="4194"/>
                  </a:cubicBezTo>
                  <a:cubicBezTo>
                    <a:pt x="11437" y="3106"/>
                    <a:pt x="11580" y="2053"/>
                    <a:pt x="11152" y="1250"/>
                  </a:cubicBezTo>
                  <a:cubicBezTo>
                    <a:pt x="10706" y="447"/>
                    <a:pt x="9742" y="1"/>
                    <a:pt x="844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4" name="Google Shape;3724;p46"/>
            <p:cNvSpPr/>
            <p:nvPr/>
          </p:nvSpPr>
          <p:spPr>
            <a:xfrm>
              <a:off x="5226475" y="3704350"/>
              <a:ext cx="182450" cy="104850"/>
            </a:xfrm>
            <a:custGeom>
              <a:avLst/>
              <a:gdLst/>
              <a:ahLst/>
              <a:cxnLst/>
              <a:rect l="l" t="t" r="r" b="b"/>
              <a:pathLst>
                <a:path w="7298" h="4194" extrusionOk="0">
                  <a:moveTo>
                    <a:pt x="6905" y="0"/>
                  </a:moveTo>
                  <a:cubicBezTo>
                    <a:pt x="6781" y="125"/>
                    <a:pt x="6602" y="196"/>
                    <a:pt x="6424" y="232"/>
                  </a:cubicBezTo>
                  <a:cubicBezTo>
                    <a:pt x="6638" y="1017"/>
                    <a:pt x="5746" y="2248"/>
                    <a:pt x="4336" y="3016"/>
                  </a:cubicBezTo>
                  <a:cubicBezTo>
                    <a:pt x="3569" y="3444"/>
                    <a:pt x="2748" y="3676"/>
                    <a:pt x="2070" y="3676"/>
                  </a:cubicBezTo>
                  <a:cubicBezTo>
                    <a:pt x="1410" y="3676"/>
                    <a:pt x="964" y="3480"/>
                    <a:pt x="768" y="3123"/>
                  </a:cubicBezTo>
                  <a:cubicBezTo>
                    <a:pt x="571" y="2784"/>
                    <a:pt x="643" y="2320"/>
                    <a:pt x="928" y="1838"/>
                  </a:cubicBezTo>
                  <a:cubicBezTo>
                    <a:pt x="892" y="1535"/>
                    <a:pt x="892" y="1214"/>
                    <a:pt x="964" y="910"/>
                  </a:cubicBezTo>
                  <a:lnTo>
                    <a:pt x="964" y="910"/>
                  </a:lnTo>
                  <a:cubicBezTo>
                    <a:pt x="821" y="1053"/>
                    <a:pt x="661" y="1249"/>
                    <a:pt x="553" y="1428"/>
                  </a:cubicBezTo>
                  <a:cubicBezTo>
                    <a:pt x="90" y="2159"/>
                    <a:pt x="0" y="2837"/>
                    <a:pt x="304" y="3372"/>
                  </a:cubicBezTo>
                  <a:cubicBezTo>
                    <a:pt x="589" y="3890"/>
                    <a:pt x="1214" y="4193"/>
                    <a:pt x="2070" y="4193"/>
                  </a:cubicBezTo>
                  <a:cubicBezTo>
                    <a:pt x="2855" y="4193"/>
                    <a:pt x="3747" y="3943"/>
                    <a:pt x="4586" y="3480"/>
                  </a:cubicBezTo>
                  <a:cubicBezTo>
                    <a:pt x="6317" y="2534"/>
                    <a:pt x="7298" y="1053"/>
                    <a:pt x="690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25" name="Google Shape;3725;p46"/>
          <p:cNvSpPr/>
          <p:nvPr/>
        </p:nvSpPr>
        <p:spPr>
          <a:xfrm>
            <a:off x="5213990" y="3717422"/>
            <a:ext cx="360939" cy="372154"/>
          </a:xfrm>
          <a:custGeom>
            <a:avLst/>
            <a:gdLst/>
            <a:ahLst/>
            <a:cxnLst/>
            <a:rect l="l" t="t" r="r" b="b"/>
            <a:pathLst>
              <a:path w="10921" h="10920" extrusionOk="0">
                <a:moveTo>
                  <a:pt x="3051" y="536"/>
                </a:moveTo>
                <a:lnTo>
                  <a:pt x="3444" y="910"/>
                </a:lnTo>
                <a:lnTo>
                  <a:pt x="2409" y="1945"/>
                </a:lnTo>
                <a:lnTo>
                  <a:pt x="2034" y="1570"/>
                </a:lnTo>
                <a:lnTo>
                  <a:pt x="3051" y="536"/>
                </a:lnTo>
                <a:close/>
                <a:moveTo>
                  <a:pt x="3819" y="1285"/>
                </a:moveTo>
                <a:lnTo>
                  <a:pt x="4193" y="1660"/>
                </a:lnTo>
                <a:lnTo>
                  <a:pt x="3158" y="2694"/>
                </a:lnTo>
                <a:lnTo>
                  <a:pt x="2784" y="2320"/>
                </a:lnTo>
                <a:lnTo>
                  <a:pt x="3819" y="1285"/>
                </a:lnTo>
                <a:close/>
                <a:moveTo>
                  <a:pt x="1660" y="1945"/>
                </a:moveTo>
                <a:lnTo>
                  <a:pt x="2017" y="2320"/>
                </a:lnTo>
                <a:lnTo>
                  <a:pt x="892" y="3444"/>
                </a:lnTo>
                <a:lnTo>
                  <a:pt x="518" y="3069"/>
                </a:lnTo>
                <a:lnTo>
                  <a:pt x="1660" y="1945"/>
                </a:lnTo>
                <a:close/>
                <a:moveTo>
                  <a:pt x="4586" y="2034"/>
                </a:moveTo>
                <a:lnTo>
                  <a:pt x="4943" y="2409"/>
                </a:lnTo>
                <a:lnTo>
                  <a:pt x="3908" y="3444"/>
                </a:lnTo>
                <a:lnTo>
                  <a:pt x="3533" y="3069"/>
                </a:lnTo>
                <a:lnTo>
                  <a:pt x="4586" y="2034"/>
                </a:lnTo>
                <a:close/>
                <a:moveTo>
                  <a:pt x="2409" y="2694"/>
                </a:moveTo>
                <a:lnTo>
                  <a:pt x="2784" y="3069"/>
                </a:lnTo>
                <a:lnTo>
                  <a:pt x="1660" y="4211"/>
                </a:lnTo>
                <a:lnTo>
                  <a:pt x="1285" y="3836"/>
                </a:lnTo>
                <a:lnTo>
                  <a:pt x="2409" y="2694"/>
                </a:lnTo>
                <a:close/>
                <a:moveTo>
                  <a:pt x="3176" y="3444"/>
                </a:moveTo>
                <a:lnTo>
                  <a:pt x="3533" y="3819"/>
                </a:lnTo>
                <a:lnTo>
                  <a:pt x="2409" y="4961"/>
                </a:lnTo>
                <a:lnTo>
                  <a:pt x="2034" y="4586"/>
                </a:lnTo>
                <a:lnTo>
                  <a:pt x="3176" y="3444"/>
                </a:lnTo>
                <a:close/>
                <a:moveTo>
                  <a:pt x="8529" y="5978"/>
                </a:moveTo>
                <a:lnTo>
                  <a:pt x="8904" y="6352"/>
                </a:lnTo>
                <a:lnTo>
                  <a:pt x="7869" y="7405"/>
                </a:lnTo>
                <a:lnTo>
                  <a:pt x="7494" y="7030"/>
                </a:lnTo>
                <a:lnTo>
                  <a:pt x="8529" y="5978"/>
                </a:lnTo>
                <a:close/>
                <a:moveTo>
                  <a:pt x="9261" y="6727"/>
                </a:moveTo>
                <a:lnTo>
                  <a:pt x="9635" y="7102"/>
                </a:lnTo>
                <a:lnTo>
                  <a:pt x="8600" y="8154"/>
                </a:lnTo>
                <a:lnTo>
                  <a:pt x="8244" y="7780"/>
                </a:lnTo>
                <a:lnTo>
                  <a:pt x="9261" y="6727"/>
                </a:lnTo>
                <a:close/>
                <a:moveTo>
                  <a:pt x="7102" y="7405"/>
                </a:moveTo>
                <a:lnTo>
                  <a:pt x="7476" y="7780"/>
                </a:lnTo>
                <a:lnTo>
                  <a:pt x="6334" y="8904"/>
                </a:lnTo>
                <a:lnTo>
                  <a:pt x="5978" y="8529"/>
                </a:lnTo>
                <a:lnTo>
                  <a:pt x="7102" y="7405"/>
                </a:lnTo>
                <a:close/>
                <a:moveTo>
                  <a:pt x="10028" y="7494"/>
                </a:moveTo>
                <a:lnTo>
                  <a:pt x="10403" y="7869"/>
                </a:lnTo>
                <a:lnTo>
                  <a:pt x="9368" y="8904"/>
                </a:lnTo>
                <a:lnTo>
                  <a:pt x="8993" y="8529"/>
                </a:lnTo>
                <a:lnTo>
                  <a:pt x="10028" y="7494"/>
                </a:lnTo>
                <a:close/>
                <a:moveTo>
                  <a:pt x="1356" y="8029"/>
                </a:moveTo>
                <a:lnTo>
                  <a:pt x="1945" y="8618"/>
                </a:lnTo>
                <a:lnTo>
                  <a:pt x="1356" y="9207"/>
                </a:lnTo>
                <a:lnTo>
                  <a:pt x="1356" y="8029"/>
                </a:lnTo>
                <a:close/>
                <a:moveTo>
                  <a:pt x="2320" y="8993"/>
                </a:moveTo>
                <a:lnTo>
                  <a:pt x="2891" y="9564"/>
                </a:lnTo>
                <a:lnTo>
                  <a:pt x="1749" y="9564"/>
                </a:lnTo>
                <a:lnTo>
                  <a:pt x="2320" y="8993"/>
                </a:lnTo>
                <a:close/>
                <a:moveTo>
                  <a:pt x="7869" y="8154"/>
                </a:moveTo>
                <a:lnTo>
                  <a:pt x="8244" y="8529"/>
                </a:lnTo>
                <a:lnTo>
                  <a:pt x="7102" y="9653"/>
                </a:lnTo>
                <a:lnTo>
                  <a:pt x="6727" y="9278"/>
                </a:lnTo>
                <a:lnTo>
                  <a:pt x="7869" y="8154"/>
                </a:lnTo>
                <a:close/>
                <a:moveTo>
                  <a:pt x="8618" y="8904"/>
                </a:moveTo>
                <a:lnTo>
                  <a:pt x="8993" y="9278"/>
                </a:lnTo>
                <a:lnTo>
                  <a:pt x="7869" y="10403"/>
                </a:lnTo>
                <a:lnTo>
                  <a:pt x="7494" y="10028"/>
                </a:lnTo>
                <a:lnTo>
                  <a:pt x="8618" y="8904"/>
                </a:lnTo>
                <a:close/>
                <a:moveTo>
                  <a:pt x="3051" y="0"/>
                </a:moveTo>
                <a:cubicBezTo>
                  <a:pt x="2927" y="0"/>
                  <a:pt x="2784" y="54"/>
                  <a:pt x="2695" y="161"/>
                </a:cubicBezTo>
                <a:lnTo>
                  <a:pt x="161" y="2694"/>
                </a:lnTo>
                <a:cubicBezTo>
                  <a:pt x="54" y="2784"/>
                  <a:pt x="0" y="2926"/>
                  <a:pt x="0" y="3069"/>
                </a:cubicBezTo>
                <a:cubicBezTo>
                  <a:pt x="0" y="3230"/>
                  <a:pt x="54" y="3355"/>
                  <a:pt x="161" y="3444"/>
                </a:cubicBezTo>
                <a:lnTo>
                  <a:pt x="2034" y="5317"/>
                </a:lnTo>
                <a:cubicBezTo>
                  <a:pt x="2141" y="5424"/>
                  <a:pt x="2284" y="5478"/>
                  <a:pt x="2409" y="5478"/>
                </a:cubicBezTo>
                <a:cubicBezTo>
                  <a:pt x="2552" y="5478"/>
                  <a:pt x="2695" y="5424"/>
                  <a:pt x="2784" y="5317"/>
                </a:cubicBezTo>
                <a:lnTo>
                  <a:pt x="3908" y="4193"/>
                </a:lnTo>
                <a:lnTo>
                  <a:pt x="4283" y="4568"/>
                </a:lnTo>
                <a:lnTo>
                  <a:pt x="2962" y="5888"/>
                </a:lnTo>
                <a:cubicBezTo>
                  <a:pt x="2855" y="5978"/>
                  <a:pt x="2802" y="6120"/>
                  <a:pt x="2802" y="6245"/>
                </a:cubicBezTo>
                <a:cubicBezTo>
                  <a:pt x="2802" y="6406"/>
                  <a:pt x="2855" y="6531"/>
                  <a:pt x="2962" y="6620"/>
                </a:cubicBezTo>
                <a:lnTo>
                  <a:pt x="3355" y="6995"/>
                </a:lnTo>
                <a:lnTo>
                  <a:pt x="2944" y="7405"/>
                </a:lnTo>
                <a:cubicBezTo>
                  <a:pt x="2429" y="6984"/>
                  <a:pt x="1846" y="6756"/>
                  <a:pt x="1337" y="6756"/>
                </a:cubicBezTo>
                <a:cubicBezTo>
                  <a:pt x="982" y="6756"/>
                  <a:pt x="663" y="6867"/>
                  <a:pt x="429" y="7102"/>
                </a:cubicBezTo>
                <a:lnTo>
                  <a:pt x="821" y="7494"/>
                </a:lnTo>
                <a:lnTo>
                  <a:pt x="821" y="9493"/>
                </a:lnTo>
                <a:cubicBezTo>
                  <a:pt x="553" y="9528"/>
                  <a:pt x="357" y="9760"/>
                  <a:pt x="357" y="10046"/>
                </a:cubicBezTo>
                <a:cubicBezTo>
                  <a:pt x="375" y="10331"/>
                  <a:pt x="607" y="10545"/>
                  <a:pt x="875" y="10545"/>
                </a:cubicBezTo>
                <a:cubicBezTo>
                  <a:pt x="1160" y="10545"/>
                  <a:pt x="1392" y="10349"/>
                  <a:pt x="1428" y="10081"/>
                </a:cubicBezTo>
                <a:lnTo>
                  <a:pt x="3408" y="10081"/>
                </a:lnTo>
                <a:lnTo>
                  <a:pt x="3819" y="10492"/>
                </a:lnTo>
                <a:cubicBezTo>
                  <a:pt x="4372" y="9921"/>
                  <a:pt x="4229" y="8850"/>
                  <a:pt x="3533" y="7958"/>
                </a:cubicBezTo>
                <a:lnTo>
                  <a:pt x="3926" y="7548"/>
                </a:lnTo>
                <a:lnTo>
                  <a:pt x="4283" y="7958"/>
                </a:lnTo>
                <a:cubicBezTo>
                  <a:pt x="4390" y="8065"/>
                  <a:pt x="4515" y="8119"/>
                  <a:pt x="4657" y="8119"/>
                </a:cubicBezTo>
                <a:cubicBezTo>
                  <a:pt x="4800" y="8119"/>
                  <a:pt x="4943" y="8065"/>
                  <a:pt x="5032" y="7958"/>
                </a:cubicBezTo>
                <a:lnTo>
                  <a:pt x="6334" y="6638"/>
                </a:lnTo>
                <a:lnTo>
                  <a:pt x="6709" y="7012"/>
                </a:lnTo>
                <a:lnTo>
                  <a:pt x="5585" y="8154"/>
                </a:lnTo>
                <a:cubicBezTo>
                  <a:pt x="5478" y="8244"/>
                  <a:pt x="5424" y="8386"/>
                  <a:pt x="5424" y="8511"/>
                </a:cubicBezTo>
                <a:cubicBezTo>
                  <a:pt x="5424" y="8654"/>
                  <a:pt x="5478" y="8797"/>
                  <a:pt x="5585" y="8886"/>
                </a:cubicBezTo>
                <a:lnTo>
                  <a:pt x="7476" y="10759"/>
                </a:lnTo>
                <a:cubicBezTo>
                  <a:pt x="7583" y="10866"/>
                  <a:pt x="7708" y="10920"/>
                  <a:pt x="7851" y="10920"/>
                </a:cubicBezTo>
                <a:cubicBezTo>
                  <a:pt x="7994" y="10920"/>
                  <a:pt x="8119" y="10866"/>
                  <a:pt x="8226" y="10759"/>
                </a:cubicBezTo>
                <a:lnTo>
                  <a:pt x="10777" y="8244"/>
                </a:lnTo>
                <a:cubicBezTo>
                  <a:pt x="10884" y="8154"/>
                  <a:pt x="10920" y="8012"/>
                  <a:pt x="10920" y="7887"/>
                </a:cubicBezTo>
                <a:cubicBezTo>
                  <a:pt x="10920" y="7726"/>
                  <a:pt x="10884" y="7601"/>
                  <a:pt x="10777" y="7494"/>
                </a:cubicBezTo>
                <a:lnTo>
                  <a:pt x="8904" y="5621"/>
                </a:lnTo>
                <a:cubicBezTo>
                  <a:pt x="8797" y="5514"/>
                  <a:pt x="8654" y="5460"/>
                  <a:pt x="8529" y="5460"/>
                </a:cubicBezTo>
                <a:cubicBezTo>
                  <a:pt x="8386" y="5460"/>
                  <a:pt x="8244" y="5514"/>
                  <a:pt x="8154" y="5621"/>
                </a:cubicBezTo>
                <a:lnTo>
                  <a:pt x="7102" y="6656"/>
                </a:lnTo>
                <a:lnTo>
                  <a:pt x="6727" y="6281"/>
                </a:lnTo>
                <a:lnTo>
                  <a:pt x="8047" y="4961"/>
                </a:lnTo>
                <a:cubicBezTo>
                  <a:pt x="8154" y="4853"/>
                  <a:pt x="8208" y="4729"/>
                  <a:pt x="8208" y="4586"/>
                </a:cubicBezTo>
                <a:cubicBezTo>
                  <a:pt x="8208" y="4443"/>
                  <a:pt x="8154" y="4318"/>
                  <a:pt x="8047" y="4229"/>
                </a:cubicBezTo>
                <a:lnTo>
                  <a:pt x="7833" y="3997"/>
                </a:lnTo>
                <a:lnTo>
                  <a:pt x="8333" y="3729"/>
                </a:lnTo>
                <a:lnTo>
                  <a:pt x="7209" y="2605"/>
                </a:lnTo>
                <a:lnTo>
                  <a:pt x="6941" y="3105"/>
                </a:lnTo>
                <a:lnTo>
                  <a:pt x="6727" y="2891"/>
                </a:lnTo>
                <a:cubicBezTo>
                  <a:pt x="6620" y="2784"/>
                  <a:pt x="6495" y="2730"/>
                  <a:pt x="6352" y="2730"/>
                </a:cubicBezTo>
                <a:cubicBezTo>
                  <a:pt x="6210" y="2730"/>
                  <a:pt x="6067" y="2784"/>
                  <a:pt x="5978" y="2891"/>
                </a:cubicBezTo>
                <a:lnTo>
                  <a:pt x="4675" y="4211"/>
                </a:lnTo>
                <a:lnTo>
                  <a:pt x="4283" y="3836"/>
                </a:lnTo>
                <a:lnTo>
                  <a:pt x="5317" y="2784"/>
                </a:lnTo>
                <a:cubicBezTo>
                  <a:pt x="5424" y="2694"/>
                  <a:pt x="5478" y="2552"/>
                  <a:pt x="5478" y="2427"/>
                </a:cubicBezTo>
                <a:cubicBezTo>
                  <a:pt x="5478" y="2266"/>
                  <a:pt x="5424" y="2141"/>
                  <a:pt x="5317" y="2052"/>
                </a:cubicBezTo>
                <a:lnTo>
                  <a:pt x="3444" y="161"/>
                </a:lnTo>
                <a:cubicBezTo>
                  <a:pt x="3337" y="54"/>
                  <a:pt x="3212" y="0"/>
                  <a:pt x="305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6" name="Google Shape;3726;p46"/>
          <p:cNvSpPr/>
          <p:nvPr/>
        </p:nvSpPr>
        <p:spPr>
          <a:xfrm>
            <a:off x="5717809" y="3749343"/>
            <a:ext cx="334367" cy="308322"/>
          </a:xfrm>
          <a:custGeom>
            <a:avLst/>
            <a:gdLst/>
            <a:ahLst/>
            <a:cxnLst/>
            <a:rect l="l" t="t" r="r" b="b"/>
            <a:pathLst>
              <a:path w="10117" h="9047" extrusionOk="0">
                <a:moveTo>
                  <a:pt x="5085" y="1856"/>
                </a:moveTo>
                <a:cubicBezTo>
                  <a:pt x="5371" y="1856"/>
                  <a:pt x="5621" y="2017"/>
                  <a:pt x="5781" y="2285"/>
                </a:cubicBezTo>
                <a:lnTo>
                  <a:pt x="6441" y="3462"/>
                </a:lnTo>
                <a:lnTo>
                  <a:pt x="6905" y="3212"/>
                </a:lnTo>
                <a:lnTo>
                  <a:pt x="6620" y="4301"/>
                </a:lnTo>
                <a:lnTo>
                  <a:pt x="5513" y="3998"/>
                </a:lnTo>
                <a:lnTo>
                  <a:pt x="5977" y="3730"/>
                </a:lnTo>
                <a:lnTo>
                  <a:pt x="5299" y="2534"/>
                </a:lnTo>
                <a:cubicBezTo>
                  <a:pt x="5246" y="2427"/>
                  <a:pt x="5174" y="2392"/>
                  <a:pt x="5085" y="2392"/>
                </a:cubicBezTo>
                <a:cubicBezTo>
                  <a:pt x="4996" y="2392"/>
                  <a:pt x="4907" y="2427"/>
                  <a:pt x="4853" y="2517"/>
                </a:cubicBezTo>
                <a:lnTo>
                  <a:pt x="4443" y="3230"/>
                </a:lnTo>
                <a:lnTo>
                  <a:pt x="3979" y="2963"/>
                </a:lnTo>
                <a:lnTo>
                  <a:pt x="4389" y="2267"/>
                </a:lnTo>
                <a:cubicBezTo>
                  <a:pt x="4532" y="2017"/>
                  <a:pt x="4800" y="1856"/>
                  <a:pt x="5085" y="1856"/>
                </a:cubicBezTo>
                <a:close/>
                <a:moveTo>
                  <a:pt x="3801" y="3730"/>
                </a:moveTo>
                <a:lnTo>
                  <a:pt x="4086" y="4818"/>
                </a:lnTo>
                <a:lnTo>
                  <a:pt x="3622" y="4533"/>
                </a:lnTo>
                <a:lnTo>
                  <a:pt x="2962" y="5710"/>
                </a:lnTo>
                <a:cubicBezTo>
                  <a:pt x="2891" y="5817"/>
                  <a:pt x="2873" y="5907"/>
                  <a:pt x="2926" y="5978"/>
                </a:cubicBezTo>
                <a:cubicBezTo>
                  <a:pt x="2980" y="6067"/>
                  <a:pt x="3069" y="6121"/>
                  <a:pt x="3176" y="6121"/>
                </a:cubicBezTo>
                <a:lnTo>
                  <a:pt x="3979" y="6121"/>
                </a:lnTo>
                <a:lnTo>
                  <a:pt x="3979" y="6656"/>
                </a:lnTo>
                <a:lnTo>
                  <a:pt x="3176" y="6656"/>
                </a:lnTo>
                <a:cubicBezTo>
                  <a:pt x="2891" y="6656"/>
                  <a:pt x="2605" y="6495"/>
                  <a:pt x="2462" y="6246"/>
                </a:cubicBezTo>
                <a:cubicBezTo>
                  <a:pt x="2320" y="5978"/>
                  <a:pt x="2320" y="5710"/>
                  <a:pt x="2480" y="5443"/>
                </a:cubicBezTo>
                <a:lnTo>
                  <a:pt x="3158" y="4265"/>
                </a:lnTo>
                <a:lnTo>
                  <a:pt x="2712" y="4015"/>
                </a:lnTo>
                <a:lnTo>
                  <a:pt x="3801" y="3730"/>
                </a:lnTo>
                <a:close/>
                <a:moveTo>
                  <a:pt x="7226" y="4783"/>
                </a:moveTo>
                <a:lnTo>
                  <a:pt x="7619" y="5478"/>
                </a:lnTo>
                <a:cubicBezTo>
                  <a:pt x="7655" y="5550"/>
                  <a:pt x="7690" y="5603"/>
                  <a:pt x="7708" y="5675"/>
                </a:cubicBezTo>
                <a:lnTo>
                  <a:pt x="7762" y="5693"/>
                </a:lnTo>
                <a:lnTo>
                  <a:pt x="7708" y="5710"/>
                </a:lnTo>
                <a:cubicBezTo>
                  <a:pt x="7762" y="5907"/>
                  <a:pt x="7744" y="6121"/>
                  <a:pt x="7637" y="6299"/>
                </a:cubicBezTo>
                <a:cubicBezTo>
                  <a:pt x="7494" y="6531"/>
                  <a:pt x="7244" y="6674"/>
                  <a:pt x="6959" y="6674"/>
                </a:cubicBezTo>
                <a:lnTo>
                  <a:pt x="5567" y="6674"/>
                </a:lnTo>
                <a:lnTo>
                  <a:pt x="5567" y="7174"/>
                </a:lnTo>
                <a:lnTo>
                  <a:pt x="4782" y="6388"/>
                </a:lnTo>
                <a:lnTo>
                  <a:pt x="5567" y="5586"/>
                </a:lnTo>
                <a:lnTo>
                  <a:pt x="5567" y="6139"/>
                </a:lnTo>
                <a:lnTo>
                  <a:pt x="6923" y="6139"/>
                </a:lnTo>
                <a:cubicBezTo>
                  <a:pt x="7048" y="6139"/>
                  <a:pt x="7137" y="6085"/>
                  <a:pt x="7173" y="6032"/>
                </a:cubicBezTo>
                <a:cubicBezTo>
                  <a:pt x="7226" y="5942"/>
                  <a:pt x="7209" y="5835"/>
                  <a:pt x="7155" y="5746"/>
                </a:cubicBezTo>
                <a:lnTo>
                  <a:pt x="6762" y="5050"/>
                </a:lnTo>
                <a:lnTo>
                  <a:pt x="7226" y="4783"/>
                </a:lnTo>
                <a:close/>
                <a:moveTo>
                  <a:pt x="518" y="1"/>
                </a:moveTo>
                <a:cubicBezTo>
                  <a:pt x="232" y="1"/>
                  <a:pt x="0" y="233"/>
                  <a:pt x="0" y="536"/>
                </a:cubicBezTo>
                <a:cubicBezTo>
                  <a:pt x="0" y="822"/>
                  <a:pt x="232" y="1053"/>
                  <a:pt x="518" y="1053"/>
                </a:cubicBezTo>
                <a:lnTo>
                  <a:pt x="732" y="1053"/>
                </a:lnTo>
                <a:lnTo>
                  <a:pt x="1981" y="8619"/>
                </a:lnTo>
                <a:cubicBezTo>
                  <a:pt x="2052" y="8886"/>
                  <a:pt x="2248" y="9047"/>
                  <a:pt x="2516" y="9047"/>
                </a:cubicBezTo>
                <a:lnTo>
                  <a:pt x="7565" y="9047"/>
                </a:lnTo>
                <a:cubicBezTo>
                  <a:pt x="7815" y="9047"/>
                  <a:pt x="8047" y="8869"/>
                  <a:pt x="8083" y="8619"/>
                </a:cubicBezTo>
                <a:lnTo>
                  <a:pt x="9367" y="1053"/>
                </a:lnTo>
                <a:lnTo>
                  <a:pt x="9582" y="1053"/>
                </a:lnTo>
                <a:cubicBezTo>
                  <a:pt x="9867" y="1053"/>
                  <a:pt x="10117" y="822"/>
                  <a:pt x="10117" y="536"/>
                </a:cubicBezTo>
                <a:cubicBezTo>
                  <a:pt x="10117" y="233"/>
                  <a:pt x="9867" y="1"/>
                  <a:pt x="9582"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7" name="Google Shape;3727;p46"/>
          <p:cNvSpPr/>
          <p:nvPr/>
        </p:nvSpPr>
        <p:spPr>
          <a:xfrm>
            <a:off x="6195030" y="3738589"/>
            <a:ext cx="318470" cy="329826"/>
          </a:xfrm>
          <a:custGeom>
            <a:avLst/>
            <a:gdLst/>
            <a:ahLst/>
            <a:cxnLst/>
            <a:rect l="l" t="t" r="r" b="b"/>
            <a:pathLst>
              <a:path w="9636" h="9678" extrusionOk="0">
                <a:moveTo>
                  <a:pt x="9636" y="0"/>
                </a:moveTo>
                <a:lnTo>
                  <a:pt x="2588" y="1642"/>
                </a:lnTo>
                <a:lnTo>
                  <a:pt x="2588" y="7351"/>
                </a:lnTo>
                <a:cubicBezTo>
                  <a:pt x="2460" y="7320"/>
                  <a:pt x="2326" y="7304"/>
                  <a:pt x="2188" y="7304"/>
                </a:cubicBezTo>
                <a:cubicBezTo>
                  <a:pt x="1938" y="7304"/>
                  <a:pt x="1674" y="7355"/>
                  <a:pt x="1410" y="7458"/>
                </a:cubicBezTo>
                <a:cubicBezTo>
                  <a:pt x="536" y="7762"/>
                  <a:pt x="1" y="8493"/>
                  <a:pt x="215" y="9064"/>
                </a:cubicBezTo>
                <a:cubicBezTo>
                  <a:pt x="361" y="9454"/>
                  <a:pt x="816" y="9678"/>
                  <a:pt x="1362" y="9678"/>
                </a:cubicBezTo>
                <a:cubicBezTo>
                  <a:pt x="1615" y="9678"/>
                  <a:pt x="1888" y="9630"/>
                  <a:pt x="2160" y="9528"/>
                </a:cubicBezTo>
                <a:cubicBezTo>
                  <a:pt x="2945" y="9261"/>
                  <a:pt x="3444" y="8636"/>
                  <a:pt x="3391" y="8101"/>
                </a:cubicBezTo>
                <a:lnTo>
                  <a:pt x="3391" y="2552"/>
                </a:lnTo>
                <a:lnTo>
                  <a:pt x="8851" y="1285"/>
                </a:lnTo>
                <a:lnTo>
                  <a:pt x="8851" y="6138"/>
                </a:lnTo>
                <a:cubicBezTo>
                  <a:pt x="8723" y="6106"/>
                  <a:pt x="8587" y="6090"/>
                  <a:pt x="8444" y="6090"/>
                </a:cubicBezTo>
                <a:cubicBezTo>
                  <a:pt x="8188" y="6090"/>
                  <a:pt x="7913" y="6142"/>
                  <a:pt x="7637" y="6245"/>
                </a:cubicBezTo>
                <a:cubicBezTo>
                  <a:pt x="6781" y="6566"/>
                  <a:pt x="6246" y="7280"/>
                  <a:pt x="6460" y="7851"/>
                </a:cubicBezTo>
                <a:cubicBezTo>
                  <a:pt x="6608" y="8246"/>
                  <a:pt x="7064" y="8470"/>
                  <a:pt x="7621" y="8470"/>
                </a:cubicBezTo>
                <a:cubicBezTo>
                  <a:pt x="7868" y="8470"/>
                  <a:pt x="8135" y="8426"/>
                  <a:pt x="8405" y="8333"/>
                </a:cubicBezTo>
                <a:cubicBezTo>
                  <a:pt x="9118" y="8065"/>
                  <a:pt x="9600" y="7530"/>
                  <a:pt x="9636" y="7030"/>
                </a:cubicBezTo>
                <a:lnTo>
                  <a:pt x="963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8" name="Google Shape;3728;p46"/>
          <p:cNvSpPr/>
          <p:nvPr/>
        </p:nvSpPr>
        <p:spPr>
          <a:xfrm>
            <a:off x="6776032" y="3664863"/>
            <a:ext cx="351487" cy="362475"/>
          </a:xfrm>
          <a:custGeom>
            <a:avLst/>
            <a:gdLst/>
            <a:ahLst/>
            <a:cxnLst/>
            <a:rect l="l" t="t" r="r" b="b"/>
            <a:pathLst>
              <a:path w="10635" h="10636" extrusionOk="0">
                <a:moveTo>
                  <a:pt x="4622" y="1"/>
                </a:moveTo>
                <a:lnTo>
                  <a:pt x="3088" y="1518"/>
                </a:lnTo>
                <a:cubicBezTo>
                  <a:pt x="2736" y="1869"/>
                  <a:pt x="3337" y="2464"/>
                  <a:pt x="3833" y="2464"/>
                </a:cubicBezTo>
                <a:cubicBezTo>
                  <a:pt x="3840" y="2464"/>
                  <a:pt x="3848" y="2463"/>
                  <a:pt x="3855" y="2463"/>
                </a:cubicBezTo>
                <a:cubicBezTo>
                  <a:pt x="3868" y="2463"/>
                  <a:pt x="3881" y="2462"/>
                  <a:pt x="3895" y="2462"/>
                </a:cubicBezTo>
                <a:cubicBezTo>
                  <a:pt x="4739" y="2462"/>
                  <a:pt x="5041" y="3580"/>
                  <a:pt x="4426" y="4230"/>
                </a:cubicBezTo>
                <a:lnTo>
                  <a:pt x="4336" y="4319"/>
                </a:lnTo>
                <a:cubicBezTo>
                  <a:pt x="4098" y="4545"/>
                  <a:pt x="3794" y="4649"/>
                  <a:pt x="3504" y="4649"/>
                </a:cubicBezTo>
                <a:cubicBezTo>
                  <a:pt x="2994" y="4649"/>
                  <a:pt x="2529" y="4324"/>
                  <a:pt x="2552" y="3766"/>
                </a:cubicBezTo>
                <a:cubicBezTo>
                  <a:pt x="2566" y="3371"/>
                  <a:pt x="2190" y="2909"/>
                  <a:pt x="1856" y="2909"/>
                </a:cubicBezTo>
                <a:cubicBezTo>
                  <a:pt x="1767" y="2909"/>
                  <a:pt x="1681" y="2942"/>
                  <a:pt x="1607" y="3016"/>
                </a:cubicBezTo>
                <a:lnTo>
                  <a:pt x="1" y="4622"/>
                </a:lnTo>
                <a:lnTo>
                  <a:pt x="2249" y="6888"/>
                </a:lnTo>
                <a:cubicBezTo>
                  <a:pt x="2624" y="7245"/>
                  <a:pt x="1999" y="7834"/>
                  <a:pt x="1500" y="7834"/>
                </a:cubicBezTo>
                <a:cubicBezTo>
                  <a:pt x="1493" y="7834"/>
                  <a:pt x="1486" y="7834"/>
                  <a:pt x="1479" y="7834"/>
                </a:cubicBezTo>
                <a:cubicBezTo>
                  <a:pt x="621" y="7834"/>
                  <a:pt x="327" y="8963"/>
                  <a:pt x="964" y="9618"/>
                </a:cubicBezTo>
                <a:lnTo>
                  <a:pt x="1053" y="9707"/>
                </a:lnTo>
                <a:cubicBezTo>
                  <a:pt x="1282" y="9930"/>
                  <a:pt x="1573" y="10032"/>
                  <a:pt x="1851" y="10032"/>
                </a:cubicBezTo>
                <a:cubicBezTo>
                  <a:pt x="2352" y="10032"/>
                  <a:pt x="2814" y="9699"/>
                  <a:pt x="2802" y="9136"/>
                </a:cubicBezTo>
                <a:cubicBezTo>
                  <a:pt x="2788" y="8740"/>
                  <a:pt x="3168" y="8264"/>
                  <a:pt x="3503" y="8264"/>
                </a:cubicBezTo>
                <a:cubicBezTo>
                  <a:pt x="3590" y="8264"/>
                  <a:pt x="3674" y="8296"/>
                  <a:pt x="3748" y="8369"/>
                </a:cubicBezTo>
                <a:lnTo>
                  <a:pt x="6014" y="10635"/>
                </a:lnTo>
                <a:lnTo>
                  <a:pt x="7637" y="9011"/>
                </a:lnTo>
                <a:cubicBezTo>
                  <a:pt x="7994" y="8655"/>
                  <a:pt x="7388" y="8066"/>
                  <a:pt x="6870" y="8066"/>
                </a:cubicBezTo>
                <a:cubicBezTo>
                  <a:pt x="6857" y="8066"/>
                  <a:pt x="6843" y="8067"/>
                  <a:pt x="6830" y="8067"/>
                </a:cubicBezTo>
                <a:cubicBezTo>
                  <a:pt x="5986" y="8067"/>
                  <a:pt x="5684" y="6967"/>
                  <a:pt x="6299" y="6317"/>
                </a:cubicBezTo>
                <a:lnTo>
                  <a:pt x="6388" y="6228"/>
                </a:lnTo>
                <a:cubicBezTo>
                  <a:pt x="6624" y="5999"/>
                  <a:pt x="6932" y="5892"/>
                  <a:pt x="7225" y="5892"/>
                </a:cubicBezTo>
                <a:cubicBezTo>
                  <a:pt x="7732" y="5892"/>
                  <a:pt x="8195" y="6210"/>
                  <a:pt x="8173" y="6763"/>
                </a:cubicBezTo>
                <a:cubicBezTo>
                  <a:pt x="8159" y="7173"/>
                  <a:pt x="8535" y="7638"/>
                  <a:pt x="8870" y="7638"/>
                </a:cubicBezTo>
                <a:cubicBezTo>
                  <a:pt x="8958" y="7638"/>
                  <a:pt x="9044" y="7605"/>
                  <a:pt x="9118" y="7531"/>
                </a:cubicBezTo>
                <a:lnTo>
                  <a:pt x="10635" y="6014"/>
                </a:lnTo>
                <a:lnTo>
                  <a:pt x="8369" y="3748"/>
                </a:lnTo>
                <a:cubicBezTo>
                  <a:pt x="8017" y="3396"/>
                  <a:pt x="8601" y="2802"/>
                  <a:pt x="9114" y="2802"/>
                </a:cubicBezTo>
                <a:cubicBezTo>
                  <a:pt x="9121" y="2802"/>
                  <a:pt x="9129" y="2802"/>
                  <a:pt x="9136" y="2802"/>
                </a:cubicBezTo>
                <a:cubicBezTo>
                  <a:pt x="9149" y="2803"/>
                  <a:pt x="9162" y="2803"/>
                  <a:pt x="9175" y="2803"/>
                </a:cubicBezTo>
                <a:cubicBezTo>
                  <a:pt x="10019" y="2803"/>
                  <a:pt x="10287" y="1668"/>
                  <a:pt x="9671" y="1036"/>
                </a:cubicBezTo>
                <a:lnTo>
                  <a:pt x="9582" y="929"/>
                </a:lnTo>
                <a:cubicBezTo>
                  <a:pt x="9353" y="706"/>
                  <a:pt x="9061" y="604"/>
                  <a:pt x="8781" y="604"/>
                </a:cubicBezTo>
                <a:cubicBezTo>
                  <a:pt x="8275" y="604"/>
                  <a:pt x="7811" y="937"/>
                  <a:pt x="7834" y="1500"/>
                </a:cubicBezTo>
                <a:cubicBezTo>
                  <a:pt x="7834" y="1909"/>
                  <a:pt x="7465" y="2374"/>
                  <a:pt x="7135" y="2374"/>
                </a:cubicBezTo>
                <a:cubicBezTo>
                  <a:pt x="7047" y="2374"/>
                  <a:pt x="6963" y="2342"/>
                  <a:pt x="6888" y="2267"/>
                </a:cubicBezTo>
                <a:lnTo>
                  <a:pt x="4622"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9" name="Google Shape;3729;p46"/>
          <p:cNvSpPr/>
          <p:nvPr/>
        </p:nvSpPr>
        <p:spPr>
          <a:xfrm>
            <a:off x="7285385" y="3664574"/>
            <a:ext cx="351487" cy="363054"/>
          </a:xfrm>
          <a:custGeom>
            <a:avLst/>
            <a:gdLst/>
            <a:ahLst/>
            <a:cxnLst/>
            <a:rect l="l" t="t" r="r" b="b"/>
            <a:pathLst>
              <a:path w="10635" h="10653" extrusionOk="0">
                <a:moveTo>
                  <a:pt x="5318" y="0"/>
                </a:moveTo>
                <a:lnTo>
                  <a:pt x="3980" y="3997"/>
                </a:lnTo>
                <a:lnTo>
                  <a:pt x="1" y="3997"/>
                </a:lnTo>
                <a:lnTo>
                  <a:pt x="3052" y="6655"/>
                </a:lnTo>
                <a:lnTo>
                  <a:pt x="1856" y="10652"/>
                </a:lnTo>
                <a:lnTo>
                  <a:pt x="5318" y="8261"/>
                </a:lnTo>
                <a:lnTo>
                  <a:pt x="8779" y="10652"/>
                </a:lnTo>
                <a:lnTo>
                  <a:pt x="7584" y="6655"/>
                </a:lnTo>
                <a:lnTo>
                  <a:pt x="10635" y="3997"/>
                </a:lnTo>
                <a:lnTo>
                  <a:pt x="6656" y="3997"/>
                </a:lnTo>
                <a:lnTo>
                  <a:pt x="531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0" name="Google Shape;3730;p46"/>
          <p:cNvSpPr/>
          <p:nvPr/>
        </p:nvSpPr>
        <p:spPr>
          <a:xfrm>
            <a:off x="7794738" y="3657024"/>
            <a:ext cx="340283" cy="420206"/>
          </a:xfrm>
          <a:custGeom>
            <a:avLst/>
            <a:gdLst/>
            <a:ahLst/>
            <a:cxnLst/>
            <a:rect l="l" t="t" r="r" b="b"/>
            <a:pathLst>
              <a:path w="10296" h="12330" extrusionOk="0">
                <a:moveTo>
                  <a:pt x="8993" y="3622"/>
                </a:moveTo>
                <a:cubicBezTo>
                  <a:pt x="7798" y="2320"/>
                  <a:pt x="6513" y="3212"/>
                  <a:pt x="5532" y="3444"/>
                </a:cubicBezTo>
                <a:cubicBezTo>
                  <a:pt x="5514" y="3123"/>
                  <a:pt x="5425" y="2819"/>
                  <a:pt x="5335" y="2552"/>
                </a:cubicBezTo>
                <a:cubicBezTo>
                  <a:pt x="5746" y="2516"/>
                  <a:pt x="6352" y="2373"/>
                  <a:pt x="6781" y="1927"/>
                </a:cubicBezTo>
                <a:cubicBezTo>
                  <a:pt x="7476" y="1249"/>
                  <a:pt x="7405" y="72"/>
                  <a:pt x="7405" y="72"/>
                </a:cubicBezTo>
                <a:cubicBezTo>
                  <a:pt x="7405" y="72"/>
                  <a:pt x="6228" y="0"/>
                  <a:pt x="5549" y="696"/>
                </a:cubicBezTo>
                <a:cubicBezTo>
                  <a:pt x="5228" y="1017"/>
                  <a:pt x="5068" y="1446"/>
                  <a:pt x="4996" y="1820"/>
                </a:cubicBezTo>
                <a:cubicBezTo>
                  <a:pt x="4408" y="821"/>
                  <a:pt x="3551" y="321"/>
                  <a:pt x="3498" y="268"/>
                </a:cubicBezTo>
                <a:lnTo>
                  <a:pt x="3087" y="946"/>
                </a:lnTo>
                <a:cubicBezTo>
                  <a:pt x="3105" y="964"/>
                  <a:pt x="4532" y="1856"/>
                  <a:pt x="4747" y="3426"/>
                </a:cubicBezTo>
                <a:cubicBezTo>
                  <a:pt x="3765" y="3176"/>
                  <a:pt x="2463" y="2320"/>
                  <a:pt x="1285" y="3622"/>
                </a:cubicBezTo>
                <a:cubicBezTo>
                  <a:pt x="0" y="5032"/>
                  <a:pt x="1107" y="12330"/>
                  <a:pt x="5157" y="10313"/>
                </a:cubicBezTo>
                <a:cubicBezTo>
                  <a:pt x="9207" y="12330"/>
                  <a:pt x="10296" y="5050"/>
                  <a:pt x="8993" y="3622"/>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1" name="Google Shape;3731;p46"/>
          <p:cNvSpPr/>
          <p:nvPr/>
        </p:nvSpPr>
        <p:spPr>
          <a:xfrm>
            <a:off x="8408731" y="3713485"/>
            <a:ext cx="298441" cy="344344"/>
          </a:xfrm>
          <a:custGeom>
            <a:avLst/>
            <a:gdLst/>
            <a:ahLst/>
            <a:cxnLst/>
            <a:rect l="l" t="t" r="r" b="b"/>
            <a:pathLst>
              <a:path w="9030" h="10104" extrusionOk="0">
                <a:moveTo>
                  <a:pt x="3676" y="0"/>
                </a:moveTo>
                <a:cubicBezTo>
                  <a:pt x="5264" y="1392"/>
                  <a:pt x="5871" y="3693"/>
                  <a:pt x="5032" y="5763"/>
                </a:cubicBezTo>
                <a:cubicBezTo>
                  <a:pt x="4223" y="7720"/>
                  <a:pt x="2328" y="8879"/>
                  <a:pt x="345" y="8879"/>
                </a:cubicBezTo>
                <a:cubicBezTo>
                  <a:pt x="230" y="8879"/>
                  <a:pt x="116" y="8876"/>
                  <a:pt x="1" y="8868"/>
                </a:cubicBezTo>
                <a:lnTo>
                  <a:pt x="1" y="8868"/>
                </a:lnTo>
                <a:cubicBezTo>
                  <a:pt x="393" y="9207"/>
                  <a:pt x="857" y="9510"/>
                  <a:pt x="1357" y="9724"/>
                </a:cubicBezTo>
                <a:cubicBezTo>
                  <a:pt x="1988" y="9981"/>
                  <a:pt x="2642" y="10103"/>
                  <a:pt x="3284" y="10103"/>
                </a:cubicBezTo>
                <a:cubicBezTo>
                  <a:pt x="5276" y="10103"/>
                  <a:pt x="7163" y="8932"/>
                  <a:pt x="7959" y="6977"/>
                </a:cubicBezTo>
                <a:cubicBezTo>
                  <a:pt x="9029" y="4407"/>
                  <a:pt x="7816" y="1463"/>
                  <a:pt x="5229" y="375"/>
                </a:cubicBezTo>
                <a:cubicBezTo>
                  <a:pt x="4711" y="178"/>
                  <a:pt x="4194" y="54"/>
                  <a:pt x="367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32" name="Google Shape;3732;p46"/>
          <p:cNvGrpSpPr/>
          <p:nvPr/>
        </p:nvGrpSpPr>
        <p:grpSpPr>
          <a:xfrm>
            <a:off x="8933824" y="3717916"/>
            <a:ext cx="327294" cy="334632"/>
            <a:chOff x="5717150" y="2098500"/>
            <a:chExt cx="247575" cy="245475"/>
          </a:xfrm>
        </p:grpSpPr>
        <p:sp>
          <p:nvSpPr>
            <p:cNvPr id="3733" name="Google Shape;3733;p46"/>
            <p:cNvSpPr/>
            <p:nvPr/>
          </p:nvSpPr>
          <p:spPr>
            <a:xfrm>
              <a:off x="5717150" y="2098500"/>
              <a:ext cx="135175" cy="132800"/>
            </a:xfrm>
            <a:custGeom>
              <a:avLst/>
              <a:gdLst/>
              <a:ahLst/>
              <a:cxnLst/>
              <a:rect l="l" t="t" r="r" b="b"/>
              <a:pathLst>
                <a:path w="5407" h="5312" extrusionOk="0">
                  <a:moveTo>
                    <a:pt x="2694" y="1"/>
                  </a:moveTo>
                  <a:cubicBezTo>
                    <a:pt x="2534" y="1"/>
                    <a:pt x="2409" y="108"/>
                    <a:pt x="2355" y="251"/>
                  </a:cubicBezTo>
                  <a:lnTo>
                    <a:pt x="1963" y="1428"/>
                  </a:lnTo>
                  <a:cubicBezTo>
                    <a:pt x="1909" y="1589"/>
                    <a:pt x="1785" y="1696"/>
                    <a:pt x="1624" y="1696"/>
                  </a:cubicBezTo>
                  <a:lnTo>
                    <a:pt x="393" y="1696"/>
                  </a:lnTo>
                  <a:cubicBezTo>
                    <a:pt x="250" y="1696"/>
                    <a:pt x="89" y="1785"/>
                    <a:pt x="54" y="1928"/>
                  </a:cubicBezTo>
                  <a:cubicBezTo>
                    <a:pt x="0" y="2071"/>
                    <a:pt x="36" y="2231"/>
                    <a:pt x="161" y="2338"/>
                  </a:cubicBezTo>
                  <a:lnTo>
                    <a:pt x="589" y="2713"/>
                  </a:lnTo>
                  <a:lnTo>
                    <a:pt x="1124" y="3195"/>
                  </a:lnTo>
                  <a:cubicBezTo>
                    <a:pt x="1178" y="3248"/>
                    <a:pt x="1214" y="3302"/>
                    <a:pt x="1231" y="3373"/>
                  </a:cubicBezTo>
                  <a:cubicBezTo>
                    <a:pt x="1249" y="3444"/>
                    <a:pt x="1249" y="3516"/>
                    <a:pt x="1231" y="3587"/>
                  </a:cubicBezTo>
                  <a:lnTo>
                    <a:pt x="857" y="4836"/>
                  </a:lnTo>
                  <a:cubicBezTo>
                    <a:pt x="803" y="4979"/>
                    <a:pt x="857" y="5139"/>
                    <a:pt x="999" y="5229"/>
                  </a:cubicBezTo>
                  <a:cubicBezTo>
                    <a:pt x="1055" y="5285"/>
                    <a:pt x="1131" y="5311"/>
                    <a:pt x="1211" y="5311"/>
                  </a:cubicBezTo>
                  <a:cubicBezTo>
                    <a:pt x="1283" y="5311"/>
                    <a:pt x="1360" y="5289"/>
                    <a:pt x="1428" y="5247"/>
                  </a:cubicBezTo>
                  <a:lnTo>
                    <a:pt x="2480" y="4497"/>
                  </a:lnTo>
                  <a:cubicBezTo>
                    <a:pt x="2543" y="4453"/>
                    <a:pt x="2619" y="4430"/>
                    <a:pt x="2692" y="4430"/>
                  </a:cubicBezTo>
                  <a:cubicBezTo>
                    <a:pt x="2766" y="4430"/>
                    <a:pt x="2837" y="4453"/>
                    <a:pt x="2891" y="4497"/>
                  </a:cubicBezTo>
                  <a:lnTo>
                    <a:pt x="3961" y="5247"/>
                  </a:lnTo>
                  <a:cubicBezTo>
                    <a:pt x="4021" y="5289"/>
                    <a:pt x="4093" y="5311"/>
                    <a:pt x="4165" y="5311"/>
                  </a:cubicBezTo>
                  <a:cubicBezTo>
                    <a:pt x="4244" y="5311"/>
                    <a:pt x="4324" y="5285"/>
                    <a:pt x="4390" y="5229"/>
                  </a:cubicBezTo>
                  <a:cubicBezTo>
                    <a:pt x="4514" y="5139"/>
                    <a:pt x="4550" y="4979"/>
                    <a:pt x="4532" y="4836"/>
                  </a:cubicBezTo>
                  <a:lnTo>
                    <a:pt x="4158" y="3587"/>
                  </a:lnTo>
                  <a:cubicBezTo>
                    <a:pt x="4122" y="3444"/>
                    <a:pt x="4158" y="3302"/>
                    <a:pt x="4265" y="3195"/>
                  </a:cubicBezTo>
                  <a:lnTo>
                    <a:pt x="5246" y="2338"/>
                  </a:lnTo>
                  <a:cubicBezTo>
                    <a:pt x="5353" y="2231"/>
                    <a:pt x="5407" y="2071"/>
                    <a:pt x="5353" y="1928"/>
                  </a:cubicBezTo>
                  <a:cubicBezTo>
                    <a:pt x="5282" y="1785"/>
                    <a:pt x="5157" y="1696"/>
                    <a:pt x="4996" y="1696"/>
                  </a:cubicBezTo>
                  <a:lnTo>
                    <a:pt x="3783" y="1696"/>
                  </a:lnTo>
                  <a:cubicBezTo>
                    <a:pt x="3622" y="1696"/>
                    <a:pt x="3480" y="1589"/>
                    <a:pt x="3426" y="1428"/>
                  </a:cubicBezTo>
                  <a:lnTo>
                    <a:pt x="3051" y="251"/>
                  </a:lnTo>
                  <a:cubicBezTo>
                    <a:pt x="2998" y="108"/>
                    <a:pt x="2855" y="1"/>
                    <a:pt x="269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4" name="Google Shape;3734;p46"/>
            <p:cNvSpPr/>
            <p:nvPr/>
          </p:nvSpPr>
          <p:spPr>
            <a:xfrm>
              <a:off x="5857650" y="2158275"/>
              <a:ext cx="107075" cy="106075"/>
            </a:xfrm>
            <a:custGeom>
              <a:avLst/>
              <a:gdLst/>
              <a:ahLst/>
              <a:cxnLst/>
              <a:rect l="l" t="t" r="r" b="b"/>
              <a:pathLst>
                <a:path w="4283" h="4243" extrusionOk="0">
                  <a:moveTo>
                    <a:pt x="2124" y="1"/>
                  </a:moveTo>
                  <a:cubicBezTo>
                    <a:pt x="2017" y="1"/>
                    <a:pt x="1892" y="72"/>
                    <a:pt x="1856" y="197"/>
                  </a:cubicBezTo>
                  <a:lnTo>
                    <a:pt x="1553" y="1160"/>
                  </a:lnTo>
                  <a:cubicBezTo>
                    <a:pt x="1499" y="1268"/>
                    <a:pt x="1392" y="1357"/>
                    <a:pt x="1268" y="1357"/>
                  </a:cubicBezTo>
                  <a:lnTo>
                    <a:pt x="304" y="1357"/>
                  </a:lnTo>
                  <a:cubicBezTo>
                    <a:pt x="179" y="1357"/>
                    <a:pt x="72" y="1428"/>
                    <a:pt x="36" y="1553"/>
                  </a:cubicBezTo>
                  <a:cubicBezTo>
                    <a:pt x="1" y="1678"/>
                    <a:pt x="19" y="1785"/>
                    <a:pt x="108" y="1874"/>
                  </a:cubicBezTo>
                  <a:lnTo>
                    <a:pt x="465" y="2177"/>
                  </a:lnTo>
                  <a:lnTo>
                    <a:pt x="893" y="2570"/>
                  </a:lnTo>
                  <a:cubicBezTo>
                    <a:pt x="928" y="2606"/>
                    <a:pt x="964" y="2659"/>
                    <a:pt x="1000" y="2713"/>
                  </a:cubicBezTo>
                  <a:cubicBezTo>
                    <a:pt x="1000" y="2766"/>
                    <a:pt x="1000" y="2820"/>
                    <a:pt x="1000" y="2891"/>
                  </a:cubicBezTo>
                  <a:lnTo>
                    <a:pt x="661" y="3873"/>
                  </a:lnTo>
                  <a:cubicBezTo>
                    <a:pt x="643" y="3980"/>
                    <a:pt x="661" y="4122"/>
                    <a:pt x="768" y="4176"/>
                  </a:cubicBezTo>
                  <a:cubicBezTo>
                    <a:pt x="830" y="4220"/>
                    <a:pt x="893" y="4243"/>
                    <a:pt x="951" y="4243"/>
                  </a:cubicBezTo>
                  <a:cubicBezTo>
                    <a:pt x="1009" y="4243"/>
                    <a:pt x="1062" y="4220"/>
                    <a:pt x="1107" y="4176"/>
                  </a:cubicBezTo>
                  <a:lnTo>
                    <a:pt x="1963" y="3587"/>
                  </a:lnTo>
                  <a:cubicBezTo>
                    <a:pt x="2008" y="3551"/>
                    <a:pt x="2066" y="3534"/>
                    <a:pt x="2126" y="3534"/>
                  </a:cubicBezTo>
                  <a:cubicBezTo>
                    <a:pt x="2186" y="3534"/>
                    <a:pt x="2249" y="3551"/>
                    <a:pt x="2302" y="3587"/>
                  </a:cubicBezTo>
                  <a:lnTo>
                    <a:pt x="3141" y="4176"/>
                  </a:lnTo>
                  <a:cubicBezTo>
                    <a:pt x="3195" y="4220"/>
                    <a:pt x="3257" y="4243"/>
                    <a:pt x="3319" y="4243"/>
                  </a:cubicBezTo>
                  <a:cubicBezTo>
                    <a:pt x="3382" y="4243"/>
                    <a:pt x="3444" y="4220"/>
                    <a:pt x="3498" y="4176"/>
                  </a:cubicBezTo>
                  <a:cubicBezTo>
                    <a:pt x="3605" y="4104"/>
                    <a:pt x="3641" y="3980"/>
                    <a:pt x="3605" y="3855"/>
                  </a:cubicBezTo>
                  <a:lnTo>
                    <a:pt x="3302" y="2856"/>
                  </a:lnTo>
                  <a:cubicBezTo>
                    <a:pt x="3284" y="2748"/>
                    <a:pt x="3302" y="2624"/>
                    <a:pt x="3391" y="2552"/>
                  </a:cubicBezTo>
                  <a:lnTo>
                    <a:pt x="4158" y="1874"/>
                  </a:lnTo>
                  <a:cubicBezTo>
                    <a:pt x="4247" y="1785"/>
                    <a:pt x="4283" y="1660"/>
                    <a:pt x="4229" y="1553"/>
                  </a:cubicBezTo>
                  <a:cubicBezTo>
                    <a:pt x="4194" y="1428"/>
                    <a:pt x="4104" y="1375"/>
                    <a:pt x="3980" y="1357"/>
                  </a:cubicBezTo>
                  <a:lnTo>
                    <a:pt x="2998" y="1357"/>
                  </a:lnTo>
                  <a:cubicBezTo>
                    <a:pt x="2873" y="1357"/>
                    <a:pt x="2766" y="1268"/>
                    <a:pt x="2731" y="1160"/>
                  </a:cubicBezTo>
                  <a:lnTo>
                    <a:pt x="2409" y="197"/>
                  </a:lnTo>
                  <a:cubicBezTo>
                    <a:pt x="2374" y="72"/>
                    <a:pt x="2267" y="1"/>
                    <a:pt x="212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5" name="Google Shape;3735;p46"/>
            <p:cNvSpPr/>
            <p:nvPr/>
          </p:nvSpPr>
          <p:spPr>
            <a:xfrm>
              <a:off x="5790750" y="2264450"/>
              <a:ext cx="80750" cy="79525"/>
            </a:xfrm>
            <a:custGeom>
              <a:avLst/>
              <a:gdLst/>
              <a:ahLst/>
              <a:cxnLst/>
              <a:rect l="l" t="t" r="r" b="b"/>
              <a:pathLst>
                <a:path w="3230" h="3181" extrusionOk="0">
                  <a:moveTo>
                    <a:pt x="1606" y="0"/>
                  </a:moveTo>
                  <a:cubicBezTo>
                    <a:pt x="1517" y="0"/>
                    <a:pt x="1446" y="72"/>
                    <a:pt x="1410" y="143"/>
                  </a:cubicBezTo>
                  <a:lnTo>
                    <a:pt x="1160" y="857"/>
                  </a:lnTo>
                  <a:cubicBezTo>
                    <a:pt x="1142" y="964"/>
                    <a:pt x="1053" y="1017"/>
                    <a:pt x="964" y="1017"/>
                  </a:cubicBezTo>
                  <a:lnTo>
                    <a:pt x="232" y="1017"/>
                  </a:lnTo>
                  <a:cubicBezTo>
                    <a:pt x="143" y="1017"/>
                    <a:pt x="54" y="1071"/>
                    <a:pt x="36" y="1160"/>
                  </a:cubicBezTo>
                  <a:cubicBezTo>
                    <a:pt x="0" y="1231"/>
                    <a:pt x="36" y="1338"/>
                    <a:pt x="107" y="1392"/>
                  </a:cubicBezTo>
                  <a:lnTo>
                    <a:pt x="357" y="1624"/>
                  </a:lnTo>
                  <a:lnTo>
                    <a:pt x="678" y="1927"/>
                  </a:lnTo>
                  <a:cubicBezTo>
                    <a:pt x="696" y="1945"/>
                    <a:pt x="732" y="1981"/>
                    <a:pt x="732" y="2034"/>
                  </a:cubicBezTo>
                  <a:cubicBezTo>
                    <a:pt x="750" y="2070"/>
                    <a:pt x="750" y="2106"/>
                    <a:pt x="732" y="2141"/>
                  </a:cubicBezTo>
                  <a:lnTo>
                    <a:pt x="518" y="2909"/>
                  </a:lnTo>
                  <a:cubicBezTo>
                    <a:pt x="482" y="2998"/>
                    <a:pt x="518" y="3087"/>
                    <a:pt x="589" y="3141"/>
                  </a:cubicBezTo>
                  <a:cubicBezTo>
                    <a:pt x="634" y="3167"/>
                    <a:pt x="678" y="3181"/>
                    <a:pt x="723" y="3181"/>
                  </a:cubicBezTo>
                  <a:cubicBezTo>
                    <a:pt x="768" y="3181"/>
                    <a:pt x="812" y="3167"/>
                    <a:pt x="857" y="3141"/>
                  </a:cubicBezTo>
                  <a:lnTo>
                    <a:pt x="1481" y="2694"/>
                  </a:lnTo>
                  <a:cubicBezTo>
                    <a:pt x="1526" y="2668"/>
                    <a:pt x="1570" y="2654"/>
                    <a:pt x="1613" y="2654"/>
                  </a:cubicBezTo>
                  <a:cubicBezTo>
                    <a:pt x="1655" y="2654"/>
                    <a:pt x="1695" y="2668"/>
                    <a:pt x="1731" y="2694"/>
                  </a:cubicBezTo>
                  <a:lnTo>
                    <a:pt x="2373" y="3141"/>
                  </a:lnTo>
                  <a:cubicBezTo>
                    <a:pt x="2418" y="3167"/>
                    <a:pt x="2463" y="3181"/>
                    <a:pt x="2505" y="3181"/>
                  </a:cubicBezTo>
                  <a:cubicBezTo>
                    <a:pt x="2547" y="3181"/>
                    <a:pt x="2587" y="3167"/>
                    <a:pt x="2623" y="3141"/>
                  </a:cubicBezTo>
                  <a:cubicBezTo>
                    <a:pt x="2712" y="3087"/>
                    <a:pt x="2730" y="2980"/>
                    <a:pt x="2712" y="2909"/>
                  </a:cubicBezTo>
                  <a:lnTo>
                    <a:pt x="2480" y="2141"/>
                  </a:lnTo>
                  <a:cubicBezTo>
                    <a:pt x="2463" y="2070"/>
                    <a:pt x="2480" y="1963"/>
                    <a:pt x="2552" y="1927"/>
                  </a:cubicBezTo>
                  <a:lnTo>
                    <a:pt x="3141" y="1410"/>
                  </a:lnTo>
                  <a:cubicBezTo>
                    <a:pt x="3194" y="1338"/>
                    <a:pt x="3230" y="1249"/>
                    <a:pt x="3194" y="1178"/>
                  </a:cubicBezTo>
                  <a:cubicBezTo>
                    <a:pt x="3176" y="1106"/>
                    <a:pt x="3069" y="1035"/>
                    <a:pt x="2998" y="1035"/>
                  </a:cubicBezTo>
                  <a:lnTo>
                    <a:pt x="2266" y="1035"/>
                  </a:lnTo>
                  <a:cubicBezTo>
                    <a:pt x="2177" y="1035"/>
                    <a:pt x="2088" y="964"/>
                    <a:pt x="2070" y="875"/>
                  </a:cubicBezTo>
                  <a:lnTo>
                    <a:pt x="1838" y="161"/>
                  </a:lnTo>
                  <a:cubicBezTo>
                    <a:pt x="1785" y="72"/>
                    <a:pt x="1713" y="0"/>
                    <a:pt x="160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36" name="Google Shape;3736;p46"/>
          <p:cNvSpPr/>
          <p:nvPr/>
        </p:nvSpPr>
        <p:spPr>
          <a:xfrm>
            <a:off x="9483441" y="3650888"/>
            <a:ext cx="283106" cy="390420"/>
          </a:xfrm>
          <a:custGeom>
            <a:avLst/>
            <a:gdLst/>
            <a:ahLst/>
            <a:cxnLst/>
            <a:rect l="l" t="t" r="r" b="b"/>
            <a:pathLst>
              <a:path w="8566" h="11456" extrusionOk="0">
                <a:moveTo>
                  <a:pt x="3819" y="1"/>
                </a:moveTo>
                <a:cubicBezTo>
                  <a:pt x="4800" y="1838"/>
                  <a:pt x="3301" y="3533"/>
                  <a:pt x="2463" y="4229"/>
                </a:cubicBezTo>
                <a:cubicBezTo>
                  <a:pt x="1606" y="4943"/>
                  <a:pt x="1035" y="5675"/>
                  <a:pt x="857" y="6103"/>
                </a:cubicBezTo>
                <a:cubicBezTo>
                  <a:pt x="1" y="8208"/>
                  <a:pt x="1285" y="10224"/>
                  <a:pt x="2160" y="10688"/>
                </a:cubicBezTo>
                <a:cubicBezTo>
                  <a:pt x="1767" y="9778"/>
                  <a:pt x="1392" y="8048"/>
                  <a:pt x="2962" y="6424"/>
                </a:cubicBezTo>
                <a:lnTo>
                  <a:pt x="2962" y="6424"/>
                </a:lnTo>
                <a:cubicBezTo>
                  <a:pt x="2962" y="6424"/>
                  <a:pt x="2516" y="8155"/>
                  <a:pt x="3498" y="9368"/>
                </a:cubicBezTo>
                <a:cubicBezTo>
                  <a:pt x="4479" y="10563"/>
                  <a:pt x="4461" y="11456"/>
                  <a:pt x="4461" y="11456"/>
                </a:cubicBezTo>
                <a:cubicBezTo>
                  <a:pt x="5996" y="11456"/>
                  <a:pt x="7441" y="10528"/>
                  <a:pt x="8065" y="9029"/>
                </a:cubicBezTo>
                <a:cubicBezTo>
                  <a:pt x="8529" y="8137"/>
                  <a:pt x="8565" y="6727"/>
                  <a:pt x="7941" y="5906"/>
                </a:cubicBezTo>
                <a:lnTo>
                  <a:pt x="7941" y="5906"/>
                </a:lnTo>
                <a:cubicBezTo>
                  <a:pt x="8135" y="6713"/>
                  <a:pt x="7478" y="7520"/>
                  <a:pt x="6673" y="7520"/>
                </a:cubicBezTo>
                <a:cubicBezTo>
                  <a:pt x="6516" y="7520"/>
                  <a:pt x="6354" y="7490"/>
                  <a:pt x="6192" y="7423"/>
                </a:cubicBezTo>
                <a:cubicBezTo>
                  <a:pt x="5371" y="7138"/>
                  <a:pt x="5050" y="6192"/>
                  <a:pt x="5621" y="5353"/>
                </a:cubicBezTo>
                <a:cubicBezTo>
                  <a:pt x="6924" y="3640"/>
                  <a:pt x="5960" y="928"/>
                  <a:pt x="381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7" name="Google Shape;3737;p46"/>
          <p:cNvSpPr/>
          <p:nvPr/>
        </p:nvSpPr>
        <p:spPr>
          <a:xfrm>
            <a:off x="2519500" y="4449599"/>
            <a:ext cx="369169" cy="253623"/>
          </a:xfrm>
          <a:custGeom>
            <a:avLst/>
            <a:gdLst/>
            <a:ahLst/>
            <a:cxnLst/>
            <a:rect l="l" t="t" r="r" b="b"/>
            <a:pathLst>
              <a:path w="11170" h="7442" extrusionOk="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8" name="Google Shape;3738;p46"/>
          <p:cNvSpPr/>
          <p:nvPr/>
        </p:nvSpPr>
        <p:spPr>
          <a:xfrm>
            <a:off x="3039790" y="4430444"/>
            <a:ext cx="299036" cy="291929"/>
          </a:xfrm>
          <a:custGeom>
            <a:avLst/>
            <a:gdLst/>
            <a:ahLst/>
            <a:cxnLst/>
            <a:rect l="l" t="t" r="r" b="b"/>
            <a:pathLst>
              <a:path w="9048" h="8566" extrusionOk="0">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39" name="Google Shape;3739;p46"/>
          <p:cNvGrpSpPr/>
          <p:nvPr/>
        </p:nvGrpSpPr>
        <p:grpSpPr>
          <a:xfrm>
            <a:off x="3511298" y="4358842"/>
            <a:ext cx="352082" cy="317455"/>
            <a:chOff x="6435300" y="2742175"/>
            <a:chExt cx="266325" cy="232875"/>
          </a:xfrm>
        </p:grpSpPr>
        <p:sp>
          <p:nvSpPr>
            <p:cNvPr id="3740" name="Google Shape;3740;p46"/>
            <p:cNvSpPr/>
            <p:nvPr/>
          </p:nvSpPr>
          <p:spPr>
            <a:xfrm>
              <a:off x="6518275" y="2742175"/>
              <a:ext cx="183350" cy="232875"/>
            </a:xfrm>
            <a:custGeom>
              <a:avLst/>
              <a:gdLst/>
              <a:ahLst/>
              <a:cxnLst/>
              <a:rect l="l" t="t" r="r" b="b"/>
              <a:pathLst>
                <a:path w="7334" h="9315" extrusionOk="0">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41" name="Google Shape;3741;p46"/>
            <p:cNvSpPr/>
            <p:nvPr/>
          </p:nvSpPr>
          <p:spPr>
            <a:xfrm>
              <a:off x="6435300" y="2825150"/>
              <a:ext cx="62925" cy="140075"/>
            </a:xfrm>
            <a:custGeom>
              <a:avLst/>
              <a:gdLst/>
              <a:ahLst/>
              <a:cxnLst/>
              <a:rect l="l" t="t" r="r" b="b"/>
              <a:pathLst>
                <a:path w="2517" h="5603" extrusionOk="0">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42" name="Google Shape;3742;p46"/>
          <p:cNvGrpSpPr/>
          <p:nvPr/>
        </p:nvGrpSpPr>
        <p:grpSpPr>
          <a:xfrm>
            <a:off x="4558258" y="4437967"/>
            <a:ext cx="333805" cy="344208"/>
            <a:chOff x="674800" y="2146225"/>
            <a:chExt cx="252500" cy="252500"/>
          </a:xfrm>
        </p:grpSpPr>
        <p:sp>
          <p:nvSpPr>
            <p:cNvPr id="3743" name="Google Shape;3743;p46"/>
            <p:cNvSpPr/>
            <p:nvPr/>
          </p:nvSpPr>
          <p:spPr>
            <a:xfrm>
              <a:off x="727900"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44" name="Google Shape;3744;p46"/>
            <p:cNvSpPr/>
            <p:nvPr/>
          </p:nvSpPr>
          <p:spPr>
            <a:xfrm>
              <a:off x="834500" y="2232775"/>
              <a:ext cx="39725" cy="39725"/>
            </a:xfrm>
            <a:custGeom>
              <a:avLst/>
              <a:gdLst/>
              <a:ahLst/>
              <a:cxnLst/>
              <a:rect l="l" t="t" r="r" b="b"/>
              <a:pathLst>
                <a:path w="1589" h="1589" extrusionOk="0">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45" name="Google Shape;3745;p46"/>
            <p:cNvSpPr/>
            <p:nvPr/>
          </p:nvSpPr>
          <p:spPr>
            <a:xfrm>
              <a:off x="734150" y="2315750"/>
              <a:ext cx="134275" cy="43275"/>
            </a:xfrm>
            <a:custGeom>
              <a:avLst/>
              <a:gdLst/>
              <a:ahLst/>
              <a:cxnLst/>
              <a:rect l="l" t="t" r="r" b="b"/>
              <a:pathLst>
                <a:path w="5371" h="1731" extrusionOk="0">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46" name="Google Shape;3746;p46"/>
            <p:cNvSpPr/>
            <p:nvPr/>
          </p:nvSpPr>
          <p:spPr>
            <a:xfrm>
              <a:off x="674800" y="2146225"/>
              <a:ext cx="252500" cy="252500"/>
            </a:xfrm>
            <a:custGeom>
              <a:avLst/>
              <a:gdLst/>
              <a:ahLst/>
              <a:cxnLst/>
              <a:rect l="l" t="t" r="r" b="b"/>
              <a:pathLst>
                <a:path w="10100" h="10100" extrusionOk="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47" name="Google Shape;3747;p46"/>
          <p:cNvGrpSpPr/>
          <p:nvPr/>
        </p:nvGrpSpPr>
        <p:grpSpPr>
          <a:xfrm>
            <a:off x="5085306" y="4449453"/>
            <a:ext cx="333805" cy="344208"/>
            <a:chOff x="2164225" y="2146225"/>
            <a:chExt cx="252500" cy="252500"/>
          </a:xfrm>
        </p:grpSpPr>
        <p:sp>
          <p:nvSpPr>
            <p:cNvPr id="3748" name="Google Shape;3748;p46"/>
            <p:cNvSpPr/>
            <p:nvPr/>
          </p:nvSpPr>
          <p:spPr>
            <a:xfrm>
              <a:off x="2223100" y="2305925"/>
              <a:ext cx="134750" cy="43300"/>
            </a:xfrm>
            <a:custGeom>
              <a:avLst/>
              <a:gdLst/>
              <a:ahLst/>
              <a:cxnLst/>
              <a:rect l="l" t="t" r="r" b="b"/>
              <a:pathLst>
                <a:path w="5390" h="1732" extrusionOk="0">
                  <a:moveTo>
                    <a:pt x="2695" y="1"/>
                  </a:moveTo>
                  <a:cubicBezTo>
                    <a:pt x="1624" y="1"/>
                    <a:pt x="679" y="518"/>
                    <a:pt x="72" y="1303"/>
                  </a:cubicBezTo>
                  <a:cubicBezTo>
                    <a:pt x="36" y="1339"/>
                    <a:pt x="1" y="1392"/>
                    <a:pt x="1" y="1464"/>
                  </a:cubicBezTo>
                  <a:cubicBezTo>
                    <a:pt x="1" y="1606"/>
                    <a:pt x="126" y="1731"/>
                    <a:pt x="268" y="1731"/>
                  </a:cubicBezTo>
                  <a:cubicBezTo>
                    <a:pt x="358" y="1731"/>
                    <a:pt x="447" y="1696"/>
                    <a:pt x="483" y="1624"/>
                  </a:cubicBezTo>
                  <a:cubicBezTo>
                    <a:pt x="1000" y="964"/>
                    <a:pt x="1785" y="536"/>
                    <a:pt x="2695" y="536"/>
                  </a:cubicBezTo>
                  <a:cubicBezTo>
                    <a:pt x="3587" y="536"/>
                    <a:pt x="4390" y="964"/>
                    <a:pt x="4908" y="1624"/>
                  </a:cubicBezTo>
                  <a:cubicBezTo>
                    <a:pt x="4943" y="1696"/>
                    <a:pt x="5032" y="1731"/>
                    <a:pt x="5122" y="1731"/>
                  </a:cubicBezTo>
                  <a:cubicBezTo>
                    <a:pt x="5264" y="1731"/>
                    <a:pt x="5389" y="1606"/>
                    <a:pt x="5389" y="1464"/>
                  </a:cubicBezTo>
                  <a:cubicBezTo>
                    <a:pt x="5389" y="1410"/>
                    <a:pt x="5371" y="1357"/>
                    <a:pt x="5318" y="1303"/>
                  </a:cubicBezTo>
                  <a:cubicBezTo>
                    <a:pt x="4711" y="518"/>
                    <a:pt x="3766" y="1"/>
                    <a:pt x="2695"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49" name="Google Shape;3749;p46"/>
            <p:cNvSpPr/>
            <p:nvPr/>
          </p:nvSpPr>
          <p:spPr>
            <a:xfrm>
              <a:off x="2323475"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0" name="Google Shape;3750;p46"/>
            <p:cNvSpPr/>
            <p:nvPr/>
          </p:nvSpPr>
          <p:spPr>
            <a:xfrm>
              <a:off x="2217300" y="2232775"/>
              <a:ext cx="39725" cy="39725"/>
            </a:xfrm>
            <a:custGeom>
              <a:avLst/>
              <a:gdLst/>
              <a:ahLst/>
              <a:cxnLst/>
              <a:rect l="l" t="t" r="r" b="b"/>
              <a:pathLst>
                <a:path w="1589" h="1589" extrusionOk="0">
                  <a:moveTo>
                    <a:pt x="804" y="0"/>
                  </a:moveTo>
                  <a:cubicBezTo>
                    <a:pt x="358" y="0"/>
                    <a:pt x="1" y="357"/>
                    <a:pt x="1" y="803"/>
                  </a:cubicBezTo>
                  <a:cubicBezTo>
                    <a:pt x="1" y="1232"/>
                    <a:pt x="358" y="1588"/>
                    <a:pt x="804" y="1588"/>
                  </a:cubicBezTo>
                  <a:cubicBezTo>
                    <a:pt x="1232" y="1588"/>
                    <a:pt x="1589" y="1232"/>
                    <a:pt x="1589" y="803"/>
                  </a:cubicBezTo>
                  <a:cubicBezTo>
                    <a:pt x="1589" y="357"/>
                    <a:pt x="1232" y="0"/>
                    <a:pt x="80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1" name="Google Shape;3751;p46"/>
            <p:cNvSpPr/>
            <p:nvPr/>
          </p:nvSpPr>
          <p:spPr>
            <a:xfrm>
              <a:off x="2164225" y="2146225"/>
              <a:ext cx="252500" cy="252500"/>
            </a:xfrm>
            <a:custGeom>
              <a:avLst/>
              <a:gdLst/>
              <a:ahLst/>
              <a:cxnLst/>
              <a:rect l="l" t="t" r="r" b="b"/>
              <a:pathLst>
                <a:path w="10100" h="10100" extrusionOk="0">
                  <a:moveTo>
                    <a:pt x="5050" y="536"/>
                  </a:moveTo>
                  <a:cubicBezTo>
                    <a:pt x="7530" y="536"/>
                    <a:pt x="9564" y="2570"/>
                    <a:pt x="9564" y="5050"/>
                  </a:cubicBezTo>
                  <a:cubicBezTo>
                    <a:pt x="9564" y="7548"/>
                    <a:pt x="7530" y="9565"/>
                    <a:pt x="5050" y="9565"/>
                  </a:cubicBezTo>
                  <a:cubicBezTo>
                    <a:pt x="2552" y="9565"/>
                    <a:pt x="518" y="7548"/>
                    <a:pt x="518" y="5050"/>
                  </a:cubicBezTo>
                  <a:cubicBezTo>
                    <a:pt x="518" y="2570"/>
                    <a:pt x="2552" y="536"/>
                    <a:pt x="5050" y="536"/>
                  </a:cubicBezTo>
                  <a:close/>
                  <a:moveTo>
                    <a:pt x="5050" y="1"/>
                  </a:moveTo>
                  <a:cubicBezTo>
                    <a:pt x="2249" y="1"/>
                    <a:pt x="1" y="2267"/>
                    <a:pt x="1" y="5050"/>
                  </a:cubicBezTo>
                  <a:cubicBezTo>
                    <a:pt x="1" y="7852"/>
                    <a:pt x="2249" y="10100"/>
                    <a:pt x="5050" y="10100"/>
                  </a:cubicBezTo>
                  <a:cubicBezTo>
                    <a:pt x="7833" y="10100"/>
                    <a:pt x="10099" y="7852"/>
                    <a:pt x="10099" y="5050"/>
                  </a:cubicBezTo>
                  <a:cubicBezTo>
                    <a:pt x="10099" y="2267"/>
                    <a:pt x="7833" y="1"/>
                    <a:pt x="505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52" name="Google Shape;3752;p46"/>
          <p:cNvGrpSpPr/>
          <p:nvPr/>
        </p:nvGrpSpPr>
        <p:grpSpPr>
          <a:xfrm>
            <a:off x="4031217" y="4449226"/>
            <a:ext cx="334400" cy="344821"/>
            <a:chOff x="689975" y="1737200"/>
            <a:chExt cx="252950" cy="252950"/>
          </a:xfrm>
        </p:grpSpPr>
        <p:sp>
          <p:nvSpPr>
            <p:cNvPr id="3753" name="Google Shape;3753;p46"/>
            <p:cNvSpPr/>
            <p:nvPr/>
          </p:nvSpPr>
          <p:spPr>
            <a:xfrm>
              <a:off x="779200" y="1907050"/>
              <a:ext cx="79850" cy="26875"/>
            </a:xfrm>
            <a:custGeom>
              <a:avLst/>
              <a:gdLst/>
              <a:ahLst/>
              <a:cxnLst/>
              <a:rect l="l" t="t" r="r" b="b"/>
              <a:pathLst>
                <a:path w="3194" h="1075" extrusionOk="0">
                  <a:moveTo>
                    <a:pt x="2060" y="0"/>
                  </a:moveTo>
                  <a:cubicBezTo>
                    <a:pt x="898" y="0"/>
                    <a:pt x="168" y="564"/>
                    <a:pt x="125" y="593"/>
                  </a:cubicBezTo>
                  <a:cubicBezTo>
                    <a:pt x="0" y="700"/>
                    <a:pt x="0" y="861"/>
                    <a:pt x="72" y="968"/>
                  </a:cubicBezTo>
                  <a:cubicBezTo>
                    <a:pt x="125" y="1039"/>
                    <a:pt x="196" y="1075"/>
                    <a:pt x="286" y="1075"/>
                  </a:cubicBezTo>
                  <a:cubicBezTo>
                    <a:pt x="339" y="1075"/>
                    <a:pt x="393" y="1057"/>
                    <a:pt x="446" y="1021"/>
                  </a:cubicBezTo>
                  <a:cubicBezTo>
                    <a:pt x="461" y="1007"/>
                    <a:pt x="1070" y="538"/>
                    <a:pt x="2057" y="538"/>
                  </a:cubicBezTo>
                  <a:cubicBezTo>
                    <a:pt x="2291" y="538"/>
                    <a:pt x="2546" y="564"/>
                    <a:pt x="2819" y="629"/>
                  </a:cubicBezTo>
                  <a:cubicBezTo>
                    <a:pt x="2843" y="634"/>
                    <a:pt x="2867" y="637"/>
                    <a:pt x="2890" y="637"/>
                  </a:cubicBezTo>
                  <a:cubicBezTo>
                    <a:pt x="3020" y="637"/>
                    <a:pt x="3125" y="554"/>
                    <a:pt x="3140" y="433"/>
                  </a:cubicBezTo>
                  <a:cubicBezTo>
                    <a:pt x="3194" y="272"/>
                    <a:pt x="3105" y="129"/>
                    <a:pt x="2962" y="111"/>
                  </a:cubicBezTo>
                  <a:cubicBezTo>
                    <a:pt x="2639" y="32"/>
                    <a:pt x="2337" y="0"/>
                    <a:pt x="206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4" name="Google Shape;3754;p46"/>
            <p:cNvSpPr/>
            <p:nvPr/>
          </p:nvSpPr>
          <p:spPr>
            <a:xfrm>
              <a:off x="743050" y="1833100"/>
              <a:ext cx="40175" cy="39725"/>
            </a:xfrm>
            <a:custGeom>
              <a:avLst/>
              <a:gdLst/>
              <a:ahLst/>
              <a:cxnLst/>
              <a:rect l="l" t="t" r="r" b="b"/>
              <a:pathLst>
                <a:path w="1607" h="1589" extrusionOk="0">
                  <a:moveTo>
                    <a:pt x="804" y="0"/>
                  </a:moveTo>
                  <a:cubicBezTo>
                    <a:pt x="358" y="0"/>
                    <a:pt x="1" y="357"/>
                    <a:pt x="1" y="785"/>
                  </a:cubicBezTo>
                  <a:cubicBezTo>
                    <a:pt x="1" y="1232"/>
                    <a:pt x="358" y="1588"/>
                    <a:pt x="804" y="1588"/>
                  </a:cubicBezTo>
                  <a:cubicBezTo>
                    <a:pt x="1250" y="1588"/>
                    <a:pt x="1607" y="1232"/>
                    <a:pt x="1607" y="785"/>
                  </a:cubicBezTo>
                  <a:cubicBezTo>
                    <a:pt x="1607" y="357"/>
                    <a:pt x="1250" y="0"/>
                    <a:pt x="80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5" name="Google Shape;3755;p46"/>
            <p:cNvSpPr/>
            <p:nvPr/>
          </p:nvSpPr>
          <p:spPr>
            <a:xfrm>
              <a:off x="739925" y="1799600"/>
              <a:ext cx="46875" cy="16575"/>
            </a:xfrm>
            <a:custGeom>
              <a:avLst/>
              <a:gdLst/>
              <a:ahLst/>
              <a:cxnLst/>
              <a:rect l="l" t="t" r="r" b="b"/>
              <a:pathLst>
                <a:path w="1875" h="663" extrusionOk="0">
                  <a:moveTo>
                    <a:pt x="1602" y="0"/>
                  </a:moveTo>
                  <a:cubicBezTo>
                    <a:pt x="1592" y="0"/>
                    <a:pt x="1582" y="1"/>
                    <a:pt x="1571" y="2"/>
                  </a:cubicBezTo>
                  <a:lnTo>
                    <a:pt x="233" y="145"/>
                  </a:lnTo>
                  <a:cubicBezTo>
                    <a:pt x="108" y="145"/>
                    <a:pt x="1" y="270"/>
                    <a:pt x="1" y="430"/>
                  </a:cubicBezTo>
                  <a:cubicBezTo>
                    <a:pt x="19" y="555"/>
                    <a:pt x="126" y="662"/>
                    <a:pt x="269" y="662"/>
                  </a:cubicBezTo>
                  <a:lnTo>
                    <a:pt x="304" y="662"/>
                  </a:lnTo>
                  <a:lnTo>
                    <a:pt x="1625" y="537"/>
                  </a:lnTo>
                  <a:cubicBezTo>
                    <a:pt x="1767" y="520"/>
                    <a:pt x="1874" y="377"/>
                    <a:pt x="1857" y="234"/>
                  </a:cubicBezTo>
                  <a:cubicBezTo>
                    <a:pt x="1857" y="102"/>
                    <a:pt x="1734" y="0"/>
                    <a:pt x="160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6" name="Google Shape;3756;p46"/>
            <p:cNvSpPr/>
            <p:nvPr/>
          </p:nvSpPr>
          <p:spPr>
            <a:xfrm>
              <a:off x="849675" y="1833100"/>
              <a:ext cx="40175" cy="39725"/>
            </a:xfrm>
            <a:custGeom>
              <a:avLst/>
              <a:gdLst/>
              <a:ahLst/>
              <a:cxnLst/>
              <a:rect l="l" t="t" r="r" b="b"/>
              <a:pathLst>
                <a:path w="1607"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7" name="Google Shape;3757;p46"/>
            <p:cNvSpPr/>
            <p:nvPr/>
          </p:nvSpPr>
          <p:spPr>
            <a:xfrm>
              <a:off x="846100" y="1799600"/>
              <a:ext cx="47300" cy="16575"/>
            </a:xfrm>
            <a:custGeom>
              <a:avLst/>
              <a:gdLst/>
              <a:ahLst/>
              <a:cxnLst/>
              <a:rect l="l" t="t" r="r" b="b"/>
              <a:pathLst>
                <a:path w="1892" h="663" extrusionOk="0">
                  <a:moveTo>
                    <a:pt x="273" y="0"/>
                  </a:moveTo>
                  <a:cubicBezTo>
                    <a:pt x="143" y="0"/>
                    <a:pt x="35" y="102"/>
                    <a:pt x="18" y="234"/>
                  </a:cubicBezTo>
                  <a:cubicBezTo>
                    <a:pt x="1" y="377"/>
                    <a:pt x="108" y="520"/>
                    <a:pt x="250" y="537"/>
                  </a:cubicBezTo>
                  <a:lnTo>
                    <a:pt x="1589" y="662"/>
                  </a:lnTo>
                  <a:lnTo>
                    <a:pt x="1606" y="662"/>
                  </a:lnTo>
                  <a:cubicBezTo>
                    <a:pt x="1749" y="662"/>
                    <a:pt x="1874" y="555"/>
                    <a:pt x="1874" y="430"/>
                  </a:cubicBezTo>
                  <a:cubicBezTo>
                    <a:pt x="1892" y="270"/>
                    <a:pt x="1785" y="145"/>
                    <a:pt x="1642" y="145"/>
                  </a:cubicBezTo>
                  <a:lnTo>
                    <a:pt x="304" y="2"/>
                  </a:lnTo>
                  <a:cubicBezTo>
                    <a:pt x="293" y="1"/>
                    <a:pt x="283" y="0"/>
                    <a:pt x="27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8" name="Google Shape;3758;p46"/>
            <p:cNvSpPr/>
            <p:nvPr/>
          </p:nvSpPr>
          <p:spPr>
            <a:xfrm>
              <a:off x="689975" y="1737200"/>
              <a:ext cx="252950" cy="252950"/>
            </a:xfrm>
            <a:custGeom>
              <a:avLst/>
              <a:gdLst/>
              <a:ahLst/>
              <a:cxnLst/>
              <a:rect l="l" t="t" r="r" b="b"/>
              <a:pathLst>
                <a:path w="10118" h="10118" extrusionOk="0">
                  <a:moveTo>
                    <a:pt x="5068" y="536"/>
                  </a:moveTo>
                  <a:cubicBezTo>
                    <a:pt x="7548" y="536"/>
                    <a:pt x="9582" y="2570"/>
                    <a:pt x="9582" y="5068"/>
                  </a:cubicBezTo>
                  <a:cubicBezTo>
                    <a:pt x="9582" y="7548"/>
                    <a:pt x="7548" y="9582"/>
                    <a:pt x="5068" y="9582"/>
                  </a:cubicBezTo>
                  <a:cubicBezTo>
                    <a:pt x="2570" y="9582"/>
                    <a:pt x="536" y="7548"/>
                    <a:pt x="536" y="5068"/>
                  </a:cubicBezTo>
                  <a:cubicBezTo>
                    <a:pt x="536" y="2570"/>
                    <a:pt x="2570" y="536"/>
                    <a:pt x="5068" y="536"/>
                  </a:cubicBezTo>
                  <a:close/>
                  <a:moveTo>
                    <a:pt x="5068" y="0"/>
                  </a:moveTo>
                  <a:cubicBezTo>
                    <a:pt x="2267" y="0"/>
                    <a:pt x="1" y="2266"/>
                    <a:pt x="1" y="5068"/>
                  </a:cubicBezTo>
                  <a:cubicBezTo>
                    <a:pt x="1" y="7851"/>
                    <a:pt x="2267" y="10117"/>
                    <a:pt x="5068" y="10117"/>
                  </a:cubicBezTo>
                  <a:cubicBezTo>
                    <a:pt x="7851" y="10117"/>
                    <a:pt x="10117" y="7851"/>
                    <a:pt x="10117" y="5068"/>
                  </a:cubicBezTo>
                  <a:cubicBezTo>
                    <a:pt x="10117" y="2266"/>
                    <a:pt x="7851" y="0"/>
                    <a:pt x="50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59" name="Google Shape;3759;p46"/>
          <p:cNvGrpSpPr/>
          <p:nvPr/>
        </p:nvGrpSpPr>
        <p:grpSpPr>
          <a:xfrm>
            <a:off x="5612075" y="4439102"/>
            <a:ext cx="334400" cy="344208"/>
            <a:chOff x="2961350" y="1740750"/>
            <a:chExt cx="252950" cy="252500"/>
          </a:xfrm>
        </p:grpSpPr>
        <p:sp>
          <p:nvSpPr>
            <p:cNvPr id="3760" name="Google Shape;3760;p46"/>
            <p:cNvSpPr/>
            <p:nvPr/>
          </p:nvSpPr>
          <p:spPr>
            <a:xfrm>
              <a:off x="3014425" y="1833100"/>
              <a:ext cx="40175" cy="39725"/>
            </a:xfrm>
            <a:custGeom>
              <a:avLst/>
              <a:gdLst/>
              <a:ahLst/>
              <a:cxnLst/>
              <a:rect l="l" t="t" r="r" b="b"/>
              <a:pathLst>
                <a:path w="1607" h="1589" extrusionOk="0">
                  <a:moveTo>
                    <a:pt x="804" y="0"/>
                  </a:moveTo>
                  <a:cubicBezTo>
                    <a:pt x="357" y="0"/>
                    <a:pt x="1" y="357"/>
                    <a:pt x="1" y="785"/>
                  </a:cubicBezTo>
                  <a:cubicBezTo>
                    <a:pt x="1" y="1232"/>
                    <a:pt x="357" y="1588"/>
                    <a:pt x="804" y="1588"/>
                  </a:cubicBezTo>
                  <a:cubicBezTo>
                    <a:pt x="1250" y="1588"/>
                    <a:pt x="1606" y="1232"/>
                    <a:pt x="1606" y="785"/>
                  </a:cubicBezTo>
                  <a:cubicBezTo>
                    <a:pt x="1606" y="357"/>
                    <a:pt x="1250" y="0"/>
                    <a:pt x="80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1" name="Google Shape;3761;p46"/>
            <p:cNvSpPr/>
            <p:nvPr/>
          </p:nvSpPr>
          <p:spPr>
            <a:xfrm>
              <a:off x="3010850" y="1792950"/>
              <a:ext cx="58025" cy="28125"/>
            </a:xfrm>
            <a:custGeom>
              <a:avLst/>
              <a:gdLst/>
              <a:ahLst/>
              <a:cxnLst/>
              <a:rect l="l" t="t" r="r" b="b"/>
              <a:pathLst>
                <a:path w="2321" h="1125" extrusionOk="0">
                  <a:moveTo>
                    <a:pt x="2019" y="0"/>
                  </a:moveTo>
                  <a:cubicBezTo>
                    <a:pt x="1944" y="0"/>
                    <a:pt x="1869" y="32"/>
                    <a:pt x="1821" y="90"/>
                  </a:cubicBezTo>
                  <a:cubicBezTo>
                    <a:pt x="1458" y="496"/>
                    <a:pt x="1024" y="582"/>
                    <a:pt x="727" y="582"/>
                  </a:cubicBezTo>
                  <a:cubicBezTo>
                    <a:pt x="528" y="582"/>
                    <a:pt x="390" y="543"/>
                    <a:pt x="376" y="536"/>
                  </a:cubicBezTo>
                  <a:cubicBezTo>
                    <a:pt x="352" y="531"/>
                    <a:pt x="328" y="528"/>
                    <a:pt x="305" y="528"/>
                  </a:cubicBezTo>
                  <a:cubicBezTo>
                    <a:pt x="175" y="528"/>
                    <a:pt x="67" y="611"/>
                    <a:pt x="37" y="732"/>
                  </a:cubicBezTo>
                  <a:cubicBezTo>
                    <a:pt x="1" y="875"/>
                    <a:pt x="72" y="1018"/>
                    <a:pt x="215" y="1071"/>
                  </a:cubicBezTo>
                  <a:cubicBezTo>
                    <a:pt x="217" y="1069"/>
                    <a:pt x="221" y="1068"/>
                    <a:pt x="227" y="1068"/>
                  </a:cubicBezTo>
                  <a:cubicBezTo>
                    <a:pt x="278" y="1068"/>
                    <a:pt x="463" y="1125"/>
                    <a:pt x="732" y="1125"/>
                  </a:cubicBezTo>
                  <a:cubicBezTo>
                    <a:pt x="1143" y="1125"/>
                    <a:pt x="1732" y="1000"/>
                    <a:pt x="2213" y="429"/>
                  </a:cubicBezTo>
                  <a:cubicBezTo>
                    <a:pt x="2320" y="340"/>
                    <a:pt x="2303" y="161"/>
                    <a:pt x="2196" y="72"/>
                  </a:cubicBezTo>
                  <a:cubicBezTo>
                    <a:pt x="2146" y="23"/>
                    <a:pt x="2082" y="0"/>
                    <a:pt x="201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2" name="Google Shape;3762;p46"/>
            <p:cNvSpPr/>
            <p:nvPr/>
          </p:nvSpPr>
          <p:spPr>
            <a:xfrm>
              <a:off x="3034500" y="1908025"/>
              <a:ext cx="106625" cy="32150"/>
            </a:xfrm>
            <a:custGeom>
              <a:avLst/>
              <a:gdLst/>
              <a:ahLst/>
              <a:cxnLst/>
              <a:rect l="l" t="t" r="r" b="b"/>
              <a:pathLst>
                <a:path w="4265" h="1286" extrusionOk="0">
                  <a:moveTo>
                    <a:pt x="2142" y="1"/>
                  </a:moveTo>
                  <a:cubicBezTo>
                    <a:pt x="1196" y="1"/>
                    <a:pt x="411" y="536"/>
                    <a:pt x="1" y="1286"/>
                  </a:cubicBezTo>
                  <a:cubicBezTo>
                    <a:pt x="643" y="964"/>
                    <a:pt x="1374" y="804"/>
                    <a:pt x="2142" y="804"/>
                  </a:cubicBezTo>
                  <a:cubicBezTo>
                    <a:pt x="2909" y="804"/>
                    <a:pt x="3623" y="982"/>
                    <a:pt x="4265" y="1286"/>
                  </a:cubicBezTo>
                  <a:cubicBezTo>
                    <a:pt x="3872" y="518"/>
                    <a:pt x="3069" y="1"/>
                    <a:pt x="2142"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3" name="Google Shape;3763;p46"/>
            <p:cNvSpPr/>
            <p:nvPr/>
          </p:nvSpPr>
          <p:spPr>
            <a:xfrm>
              <a:off x="3107200" y="1792675"/>
              <a:ext cx="58025" cy="27950"/>
            </a:xfrm>
            <a:custGeom>
              <a:avLst/>
              <a:gdLst/>
              <a:ahLst/>
              <a:cxnLst/>
              <a:rect l="l" t="t" r="r" b="b"/>
              <a:pathLst>
                <a:path w="2321" h="1118" extrusionOk="0">
                  <a:moveTo>
                    <a:pt x="302" y="0"/>
                  </a:moveTo>
                  <a:cubicBezTo>
                    <a:pt x="240" y="0"/>
                    <a:pt x="177" y="23"/>
                    <a:pt x="126" y="65"/>
                  </a:cubicBezTo>
                  <a:cubicBezTo>
                    <a:pt x="19" y="154"/>
                    <a:pt x="1" y="333"/>
                    <a:pt x="90" y="440"/>
                  </a:cubicBezTo>
                  <a:cubicBezTo>
                    <a:pt x="572" y="993"/>
                    <a:pt x="1179" y="1118"/>
                    <a:pt x="1589" y="1118"/>
                  </a:cubicBezTo>
                  <a:cubicBezTo>
                    <a:pt x="1874" y="1118"/>
                    <a:pt x="2071" y="1064"/>
                    <a:pt x="2106" y="1046"/>
                  </a:cubicBezTo>
                  <a:cubicBezTo>
                    <a:pt x="2231" y="1029"/>
                    <a:pt x="2320" y="886"/>
                    <a:pt x="2285" y="725"/>
                  </a:cubicBezTo>
                  <a:cubicBezTo>
                    <a:pt x="2240" y="607"/>
                    <a:pt x="2135" y="538"/>
                    <a:pt x="2019" y="538"/>
                  </a:cubicBezTo>
                  <a:cubicBezTo>
                    <a:pt x="1995" y="538"/>
                    <a:pt x="1970" y="541"/>
                    <a:pt x="1946" y="547"/>
                  </a:cubicBezTo>
                  <a:cubicBezTo>
                    <a:pt x="1931" y="547"/>
                    <a:pt x="1792" y="584"/>
                    <a:pt x="1590" y="584"/>
                  </a:cubicBezTo>
                  <a:cubicBezTo>
                    <a:pt x="1288" y="584"/>
                    <a:pt x="847" y="500"/>
                    <a:pt x="483" y="83"/>
                  </a:cubicBezTo>
                  <a:cubicBezTo>
                    <a:pt x="436" y="27"/>
                    <a:pt x="370" y="0"/>
                    <a:pt x="30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4" name="Google Shape;3764;p46"/>
            <p:cNvSpPr/>
            <p:nvPr/>
          </p:nvSpPr>
          <p:spPr>
            <a:xfrm>
              <a:off x="3121050" y="1833100"/>
              <a:ext cx="40150" cy="39725"/>
            </a:xfrm>
            <a:custGeom>
              <a:avLst/>
              <a:gdLst/>
              <a:ahLst/>
              <a:cxnLst/>
              <a:rect l="l" t="t" r="r" b="b"/>
              <a:pathLst>
                <a:path w="1606"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5" name="Google Shape;3765;p46"/>
            <p:cNvSpPr/>
            <p:nvPr/>
          </p:nvSpPr>
          <p:spPr>
            <a:xfrm>
              <a:off x="2961350" y="1740750"/>
              <a:ext cx="252950" cy="252500"/>
            </a:xfrm>
            <a:custGeom>
              <a:avLst/>
              <a:gdLst/>
              <a:ahLst/>
              <a:cxnLst/>
              <a:rect l="l" t="t" r="r" b="b"/>
              <a:pathLst>
                <a:path w="10118" h="10100" extrusionOk="0">
                  <a:moveTo>
                    <a:pt x="5068" y="536"/>
                  </a:moveTo>
                  <a:cubicBezTo>
                    <a:pt x="7548" y="536"/>
                    <a:pt x="9582" y="2570"/>
                    <a:pt x="9582" y="5050"/>
                  </a:cubicBezTo>
                  <a:cubicBezTo>
                    <a:pt x="9582" y="7548"/>
                    <a:pt x="7548" y="9582"/>
                    <a:pt x="5068" y="9582"/>
                  </a:cubicBezTo>
                  <a:cubicBezTo>
                    <a:pt x="2570" y="9582"/>
                    <a:pt x="536" y="7548"/>
                    <a:pt x="536" y="5050"/>
                  </a:cubicBezTo>
                  <a:cubicBezTo>
                    <a:pt x="536" y="2570"/>
                    <a:pt x="2570" y="536"/>
                    <a:pt x="5068" y="536"/>
                  </a:cubicBezTo>
                  <a:close/>
                  <a:moveTo>
                    <a:pt x="5068" y="1"/>
                  </a:moveTo>
                  <a:cubicBezTo>
                    <a:pt x="2266" y="1"/>
                    <a:pt x="0" y="2249"/>
                    <a:pt x="0" y="5050"/>
                  </a:cubicBezTo>
                  <a:cubicBezTo>
                    <a:pt x="0" y="7852"/>
                    <a:pt x="2266" y="10100"/>
                    <a:pt x="5068" y="10100"/>
                  </a:cubicBezTo>
                  <a:cubicBezTo>
                    <a:pt x="7851" y="10100"/>
                    <a:pt x="10117" y="7852"/>
                    <a:pt x="10117" y="5050"/>
                  </a:cubicBezTo>
                  <a:cubicBezTo>
                    <a:pt x="10117" y="2249"/>
                    <a:pt x="7851" y="1"/>
                    <a:pt x="50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66" name="Google Shape;3766;p46"/>
          <p:cNvSpPr/>
          <p:nvPr/>
        </p:nvSpPr>
        <p:spPr>
          <a:xfrm>
            <a:off x="6169754" y="4468227"/>
            <a:ext cx="333026" cy="343577"/>
          </a:xfrm>
          <a:custGeom>
            <a:avLst/>
            <a:gdLst/>
            <a:ahLst/>
            <a:cxnLst/>
            <a:rect l="l" t="t" r="r" b="b"/>
            <a:pathLst>
              <a:path w="5728" h="4202" extrusionOk="0">
                <a:moveTo>
                  <a:pt x="1858" y="1"/>
                </a:moveTo>
                <a:cubicBezTo>
                  <a:pt x="1840" y="1"/>
                  <a:pt x="1821" y="3"/>
                  <a:pt x="1803" y="9"/>
                </a:cubicBezTo>
                <a:cubicBezTo>
                  <a:pt x="1713" y="9"/>
                  <a:pt x="1660" y="80"/>
                  <a:pt x="1606" y="169"/>
                </a:cubicBezTo>
                <a:lnTo>
                  <a:pt x="1035" y="1828"/>
                </a:lnTo>
                <a:lnTo>
                  <a:pt x="0" y="1828"/>
                </a:lnTo>
                <a:lnTo>
                  <a:pt x="0" y="2364"/>
                </a:lnTo>
                <a:lnTo>
                  <a:pt x="1214" y="2364"/>
                </a:lnTo>
                <a:cubicBezTo>
                  <a:pt x="1321" y="2364"/>
                  <a:pt x="1410" y="2275"/>
                  <a:pt x="1446" y="2167"/>
                </a:cubicBezTo>
                <a:lnTo>
                  <a:pt x="1767" y="1168"/>
                </a:lnTo>
                <a:lnTo>
                  <a:pt x="2302" y="4023"/>
                </a:lnTo>
                <a:cubicBezTo>
                  <a:pt x="2320" y="4130"/>
                  <a:pt x="2409" y="4202"/>
                  <a:pt x="2516" y="4202"/>
                </a:cubicBezTo>
                <a:lnTo>
                  <a:pt x="2552" y="4202"/>
                </a:lnTo>
                <a:cubicBezTo>
                  <a:pt x="2641" y="4202"/>
                  <a:pt x="2730" y="4148"/>
                  <a:pt x="2766" y="4059"/>
                </a:cubicBezTo>
                <a:lnTo>
                  <a:pt x="3622" y="1828"/>
                </a:lnTo>
                <a:lnTo>
                  <a:pt x="3962" y="3024"/>
                </a:lnTo>
                <a:cubicBezTo>
                  <a:pt x="3991" y="3127"/>
                  <a:pt x="4081" y="3194"/>
                  <a:pt x="4182" y="3194"/>
                </a:cubicBezTo>
                <a:cubicBezTo>
                  <a:pt x="4203" y="3194"/>
                  <a:pt x="4225" y="3191"/>
                  <a:pt x="4247" y="3184"/>
                </a:cubicBezTo>
                <a:cubicBezTo>
                  <a:pt x="4301" y="3167"/>
                  <a:pt x="4336" y="3149"/>
                  <a:pt x="4372" y="3113"/>
                </a:cubicBezTo>
                <a:lnTo>
                  <a:pt x="5086" y="2364"/>
                </a:lnTo>
                <a:lnTo>
                  <a:pt x="5728" y="2364"/>
                </a:lnTo>
                <a:lnTo>
                  <a:pt x="5728" y="1828"/>
                </a:lnTo>
                <a:lnTo>
                  <a:pt x="4961" y="1828"/>
                </a:lnTo>
                <a:cubicBezTo>
                  <a:pt x="4889" y="1846"/>
                  <a:pt x="4836" y="1900"/>
                  <a:pt x="4782" y="1936"/>
                </a:cubicBezTo>
                <a:lnTo>
                  <a:pt x="4283" y="2489"/>
                </a:lnTo>
                <a:lnTo>
                  <a:pt x="3854" y="1008"/>
                </a:lnTo>
                <a:cubicBezTo>
                  <a:pt x="3824" y="917"/>
                  <a:pt x="3730" y="839"/>
                  <a:pt x="3626" y="839"/>
                </a:cubicBezTo>
                <a:cubicBezTo>
                  <a:pt x="3607" y="839"/>
                  <a:pt x="3588" y="842"/>
                  <a:pt x="3569" y="847"/>
                </a:cubicBezTo>
                <a:cubicBezTo>
                  <a:pt x="3498" y="883"/>
                  <a:pt x="3426" y="918"/>
                  <a:pt x="3408" y="1008"/>
                </a:cubicBezTo>
                <a:lnTo>
                  <a:pt x="2605" y="3113"/>
                </a:lnTo>
                <a:lnTo>
                  <a:pt x="2070" y="187"/>
                </a:lnTo>
                <a:cubicBezTo>
                  <a:pt x="2040" y="81"/>
                  <a:pt x="1958" y="1"/>
                  <a:pt x="185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grpSp>
        <p:nvGrpSpPr>
          <p:cNvPr id="3767" name="Google Shape;3767;p46"/>
          <p:cNvGrpSpPr/>
          <p:nvPr/>
        </p:nvGrpSpPr>
        <p:grpSpPr>
          <a:xfrm>
            <a:off x="6696108" y="4387468"/>
            <a:ext cx="271902" cy="376448"/>
            <a:chOff x="4026550" y="3640100"/>
            <a:chExt cx="205675" cy="276150"/>
          </a:xfrm>
        </p:grpSpPr>
        <p:sp>
          <p:nvSpPr>
            <p:cNvPr id="3768" name="Google Shape;3768;p46"/>
            <p:cNvSpPr/>
            <p:nvPr/>
          </p:nvSpPr>
          <p:spPr>
            <a:xfrm>
              <a:off x="4119325" y="3640100"/>
              <a:ext cx="20100" cy="29925"/>
            </a:xfrm>
            <a:custGeom>
              <a:avLst/>
              <a:gdLst/>
              <a:ahLst/>
              <a:cxnLst/>
              <a:rect l="l" t="t" r="r" b="b"/>
              <a:pathLst>
                <a:path w="804" h="1197" extrusionOk="0">
                  <a:moveTo>
                    <a:pt x="411" y="1"/>
                  </a:moveTo>
                  <a:cubicBezTo>
                    <a:pt x="179" y="1"/>
                    <a:pt x="465" y="269"/>
                    <a:pt x="144" y="536"/>
                  </a:cubicBezTo>
                  <a:cubicBezTo>
                    <a:pt x="126" y="554"/>
                    <a:pt x="126" y="554"/>
                    <a:pt x="108" y="572"/>
                  </a:cubicBezTo>
                  <a:cubicBezTo>
                    <a:pt x="54" y="625"/>
                    <a:pt x="1" y="697"/>
                    <a:pt x="1" y="804"/>
                  </a:cubicBezTo>
                  <a:cubicBezTo>
                    <a:pt x="1" y="1036"/>
                    <a:pt x="179" y="1196"/>
                    <a:pt x="411" y="1196"/>
                  </a:cubicBezTo>
                  <a:cubicBezTo>
                    <a:pt x="643" y="1196"/>
                    <a:pt x="804" y="1036"/>
                    <a:pt x="804" y="804"/>
                  </a:cubicBezTo>
                  <a:cubicBezTo>
                    <a:pt x="804" y="572"/>
                    <a:pt x="643" y="1"/>
                    <a:pt x="41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9" name="Google Shape;3769;p46"/>
            <p:cNvSpPr/>
            <p:nvPr/>
          </p:nvSpPr>
          <p:spPr>
            <a:xfrm>
              <a:off x="4086325" y="3656625"/>
              <a:ext cx="19650" cy="29900"/>
            </a:xfrm>
            <a:custGeom>
              <a:avLst/>
              <a:gdLst/>
              <a:ahLst/>
              <a:cxnLst/>
              <a:rect l="l" t="t" r="r" b="b"/>
              <a:pathLst>
                <a:path w="786" h="1196" extrusionOk="0">
                  <a:moveTo>
                    <a:pt x="393" y="0"/>
                  </a:moveTo>
                  <a:cubicBezTo>
                    <a:pt x="161" y="0"/>
                    <a:pt x="447" y="268"/>
                    <a:pt x="125" y="535"/>
                  </a:cubicBezTo>
                  <a:cubicBezTo>
                    <a:pt x="125" y="553"/>
                    <a:pt x="125" y="553"/>
                    <a:pt x="108" y="571"/>
                  </a:cubicBezTo>
                  <a:cubicBezTo>
                    <a:pt x="54" y="642"/>
                    <a:pt x="1" y="696"/>
                    <a:pt x="1" y="803"/>
                  </a:cubicBezTo>
                  <a:cubicBezTo>
                    <a:pt x="1" y="1035"/>
                    <a:pt x="161" y="1196"/>
                    <a:pt x="393" y="1196"/>
                  </a:cubicBezTo>
                  <a:cubicBezTo>
                    <a:pt x="625" y="1196"/>
                    <a:pt x="786" y="1035"/>
                    <a:pt x="786" y="803"/>
                  </a:cubicBezTo>
                  <a:cubicBezTo>
                    <a:pt x="786" y="571"/>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70" name="Google Shape;3770;p46"/>
            <p:cNvSpPr/>
            <p:nvPr/>
          </p:nvSpPr>
          <p:spPr>
            <a:xfrm>
              <a:off x="4152800" y="3656625"/>
              <a:ext cx="19650" cy="29900"/>
            </a:xfrm>
            <a:custGeom>
              <a:avLst/>
              <a:gdLst/>
              <a:ahLst/>
              <a:cxnLst/>
              <a:rect l="l" t="t" r="r" b="b"/>
              <a:pathLst>
                <a:path w="786" h="1196" extrusionOk="0">
                  <a:moveTo>
                    <a:pt x="393" y="0"/>
                  </a:moveTo>
                  <a:cubicBezTo>
                    <a:pt x="161" y="0"/>
                    <a:pt x="446" y="268"/>
                    <a:pt x="125" y="535"/>
                  </a:cubicBezTo>
                  <a:cubicBezTo>
                    <a:pt x="125" y="553"/>
                    <a:pt x="125" y="553"/>
                    <a:pt x="107" y="571"/>
                  </a:cubicBezTo>
                  <a:cubicBezTo>
                    <a:pt x="54" y="642"/>
                    <a:pt x="0" y="696"/>
                    <a:pt x="0" y="803"/>
                  </a:cubicBezTo>
                  <a:cubicBezTo>
                    <a:pt x="0" y="1035"/>
                    <a:pt x="161" y="1196"/>
                    <a:pt x="393" y="1196"/>
                  </a:cubicBezTo>
                  <a:cubicBezTo>
                    <a:pt x="625" y="1196"/>
                    <a:pt x="785" y="1035"/>
                    <a:pt x="785" y="803"/>
                  </a:cubicBezTo>
                  <a:cubicBezTo>
                    <a:pt x="785" y="571"/>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71" name="Google Shape;3771;p46"/>
            <p:cNvSpPr/>
            <p:nvPr/>
          </p:nvSpPr>
          <p:spPr>
            <a:xfrm>
              <a:off x="4035925" y="3683375"/>
              <a:ext cx="186475" cy="129600"/>
            </a:xfrm>
            <a:custGeom>
              <a:avLst/>
              <a:gdLst/>
              <a:ahLst/>
              <a:cxnLst/>
              <a:rect l="l" t="t" r="r" b="b"/>
              <a:pathLst>
                <a:path w="7459" h="5184" extrusionOk="0">
                  <a:moveTo>
                    <a:pt x="3729" y="1"/>
                  </a:moveTo>
                  <a:cubicBezTo>
                    <a:pt x="3497" y="1"/>
                    <a:pt x="3337" y="54"/>
                    <a:pt x="3337" y="126"/>
                  </a:cubicBezTo>
                  <a:lnTo>
                    <a:pt x="3337" y="2124"/>
                  </a:lnTo>
                  <a:cubicBezTo>
                    <a:pt x="3141" y="2124"/>
                    <a:pt x="2980" y="2142"/>
                    <a:pt x="2802" y="2160"/>
                  </a:cubicBezTo>
                  <a:lnTo>
                    <a:pt x="2802" y="804"/>
                  </a:lnTo>
                  <a:cubicBezTo>
                    <a:pt x="2802" y="714"/>
                    <a:pt x="2623" y="661"/>
                    <a:pt x="2409" y="661"/>
                  </a:cubicBezTo>
                  <a:cubicBezTo>
                    <a:pt x="2177" y="661"/>
                    <a:pt x="1999" y="714"/>
                    <a:pt x="1999" y="804"/>
                  </a:cubicBezTo>
                  <a:lnTo>
                    <a:pt x="1999" y="2231"/>
                  </a:lnTo>
                  <a:cubicBezTo>
                    <a:pt x="821" y="2392"/>
                    <a:pt x="0" y="2695"/>
                    <a:pt x="0" y="3052"/>
                  </a:cubicBezTo>
                  <a:lnTo>
                    <a:pt x="0" y="4782"/>
                  </a:lnTo>
                  <a:cubicBezTo>
                    <a:pt x="321" y="4782"/>
                    <a:pt x="607" y="4890"/>
                    <a:pt x="839" y="5104"/>
                  </a:cubicBezTo>
                  <a:cubicBezTo>
                    <a:pt x="892" y="5157"/>
                    <a:pt x="995" y="5184"/>
                    <a:pt x="1095" y="5184"/>
                  </a:cubicBezTo>
                  <a:cubicBezTo>
                    <a:pt x="1196" y="5184"/>
                    <a:pt x="1294" y="5157"/>
                    <a:pt x="1339" y="5104"/>
                  </a:cubicBezTo>
                  <a:cubicBezTo>
                    <a:pt x="1553" y="4898"/>
                    <a:pt x="1860" y="4796"/>
                    <a:pt x="2166" y="4796"/>
                  </a:cubicBezTo>
                  <a:cubicBezTo>
                    <a:pt x="2472" y="4796"/>
                    <a:pt x="2775" y="4898"/>
                    <a:pt x="2980" y="5104"/>
                  </a:cubicBezTo>
                  <a:cubicBezTo>
                    <a:pt x="3034" y="5157"/>
                    <a:pt x="3136" y="5184"/>
                    <a:pt x="3239" y="5184"/>
                  </a:cubicBezTo>
                  <a:cubicBezTo>
                    <a:pt x="3341" y="5184"/>
                    <a:pt x="3444" y="5157"/>
                    <a:pt x="3497" y="5104"/>
                  </a:cubicBezTo>
                  <a:cubicBezTo>
                    <a:pt x="3703" y="4898"/>
                    <a:pt x="4006" y="4796"/>
                    <a:pt x="4309" y="4796"/>
                  </a:cubicBezTo>
                  <a:cubicBezTo>
                    <a:pt x="4613" y="4796"/>
                    <a:pt x="4916" y="4898"/>
                    <a:pt x="5121" y="5104"/>
                  </a:cubicBezTo>
                  <a:cubicBezTo>
                    <a:pt x="5175" y="5157"/>
                    <a:pt x="5277" y="5184"/>
                    <a:pt x="5380" y="5184"/>
                  </a:cubicBezTo>
                  <a:cubicBezTo>
                    <a:pt x="5482" y="5184"/>
                    <a:pt x="5585" y="5157"/>
                    <a:pt x="5639" y="5104"/>
                  </a:cubicBezTo>
                  <a:cubicBezTo>
                    <a:pt x="5844" y="4898"/>
                    <a:pt x="6147" y="4796"/>
                    <a:pt x="6450" y="4796"/>
                  </a:cubicBezTo>
                  <a:cubicBezTo>
                    <a:pt x="6754" y="4796"/>
                    <a:pt x="7057" y="4898"/>
                    <a:pt x="7262" y="5104"/>
                  </a:cubicBezTo>
                  <a:cubicBezTo>
                    <a:pt x="7298" y="5139"/>
                    <a:pt x="7369" y="5157"/>
                    <a:pt x="7459" y="5175"/>
                  </a:cubicBezTo>
                  <a:lnTo>
                    <a:pt x="7459" y="3052"/>
                  </a:lnTo>
                  <a:cubicBezTo>
                    <a:pt x="7459" y="2695"/>
                    <a:pt x="6638" y="2392"/>
                    <a:pt x="5460" y="2231"/>
                  </a:cubicBezTo>
                  <a:lnTo>
                    <a:pt x="5460" y="804"/>
                  </a:lnTo>
                  <a:cubicBezTo>
                    <a:pt x="5460" y="714"/>
                    <a:pt x="5282" y="661"/>
                    <a:pt x="5068" y="661"/>
                  </a:cubicBezTo>
                  <a:cubicBezTo>
                    <a:pt x="4836" y="661"/>
                    <a:pt x="4657" y="714"/>
                    <a:pt x="4657" y="804"/>
                  </a:cubicBezTo>
                  <a:lnTo>
                    <a:pt x="4657" y="2160"/>
                  </a:lnTo>
                  <a:cubicBezTo>
                    <a:pt x="4479" y="2142"/>
                    <a:pt x="4318" y="2142"/>
                    <a:pt x="4122" y="2124"/>
                  </a:cubicBezTo>
                  <a:lnTo>
                    <a:pt x="4122" y="126"/>
                  </a:lnTo>
                  <a:cubicBezTo>
                    <a:pt x="4122" y="54"/>
                    <a:pt x="3961" y="1"/>
                    <a:pt x="372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72" name="Google Shape;3772;p46"/>
            <p:cNvSpPr/>
            <p:nvPr/>
          </p:nvSpPr>
          <p:spPr>
            <a:xfrm>
              <a:off x="4037250" y="3823000"/>
              <a:ext cx="186050" cy="59800"/>
            </a:xfrm>
            <a:custGeom>
              <a:avLst/>
              <a:gdLst/>
              <a:ahLst/>
              <a:cxnLst/>
              <a:rect l="l" t="t" r="r" b="b"/>
              <a:pathLst>
                <a:path w="7442" h="2392" extrusionOk="0">
                  <a:moveTo>
                    <a:pt x="1" y="0"/>
                  </a:moveTo>
                  <a:lnTo>
                    <a:pt x="1" y="2391"/>
                  </a:lnTo>
                  <a:lnTo>
                    <a:pt x="7441" y="2391"/>
                  </a:lnTo>
                  <a:lnTo>
                    <a:pt x="7441" y="393"/>
                  </a:lnTo>
                  <a:lnTo>
                    <a:pt x="7406" y="393"/>
                  </a:lnTo>
                  <a:cubicBezTo>
                    <a:pt x="7138" y="375"/>
                    <a:pt x="6852" y="268"/>
                    <a:pt x="6674" y="90"/>
                  </a:cubicBezTo>
                  <a:cubicBezTo>
                    <a:pt x="6620" y="36"/>
                    <a:pt x="6518" y="9"/>
                    <a:pt x="6415" y="9"/>
                  </a:cubicBezTo>
                  <a:cubicBezTo>
                    <a:pt x="6313" y="9"/>
                    <a:pt x="6210" y="36"/>
                    <a:pt x="6157" y="90"/>
                  </a:cubicBezTo>
                  <a:cubicBezTo>
                    <a:pt x="5951" y="295"/>
                    <a:pt x="5648" y="397"/>
                    <a:pt x="5345" y="397"/>
                  </a:cubicBezTo>
                  <a:cubicBezTo>
                    <a:pt x="5041" y="397"/>
                    <a:pt x="4738" y="295"/>
                    <a:pt x="4533" y="90"/>
                  </a:cubicBezTo>
                  <a:cubicBezTo>
                    <a:pt x="4479" y="36"/>
                    <a:pt x="4377" y="9"/>
                    <a:pt x="4274" y="9"/>
                  </a:cubicBezTo>
                  <a:cubicBezTo>
                    <a:pt x="4172" y="9"/>
                    <a:pt x="4069" y="36"/>
                    <a:pt x="4015" y="90"/>
                  </a:cubicBezTo>
                  <a:cubicBezTo>
                    <a:pt x="3810" y="295"/>
                    <a:pt x="3507" y="397"/>
                    <a:pt x="3204" y="397"/>
                  </a:cubicBezTo>
                  <a:cubicBezTo>
                    <a:pt x="2900" y="397"/>
                    <a:pt x="2597" y="295"/>
                    <a:pt x="2392" y="90"/>
                  </a:cubicBezTo>
                  <a:cubicBezTo>
                    <a:pt x="2338" y="36"/>
                    <a:pt x="2240" y="9"/>
                    <a:pt x="2140" y="9"/>
                  </a:cubicBezTo>
                  <a:cubicBezTo>
                    <a:pt x="2039" y="9"/>
                    <a:pt x="1937" y="36"/>
                    <a:pt x="1874" y="90"/>
                  </a:cubicBezTo>
                  <a:cubicBezTo>
                    <a:pt x="1669" y="295"/>
                    <a:pt x="1366" y="397"/>
                    <a:pt x="1062" y="397"/>
                  </a:cubicBezTo>
                  <a:cubicBezTo>
                    <a:pt x="759" y="397"/>
                    <a:pt x="456" y="295"/>
                    <a:pt x="251" y="90"/>
                  </a:cubicBezTo>
                  <a:cubicBezTo>
                    <a:pt x="197" y="36"/>
                    <a:pt x="90" y="0"/>
                    <a:pt x="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73" name="Google Shape;3773;p46"/>
            <p:cNvSpPr/>
            <p:nvPr/>
          </p:nvSpPr>
          <p:spPr>
            <a:xfrm>
              <a:off x="4026550" y="3896150"/>
              <a:ext cx="205675" cy="20100"/>
            </a:xfrm>
            <a:custGeom>
              <a:avLst/>
              <a:gdLst/>
              <a:ahLst/>
              <a:cxnLst/>
              <a:rect l="l" t="t" r="r" b="b"/>
              <a:pathLst>
                <a:path w="8227" h="804" extrusionOk="0">
                  <a:moveTo>
                    <a:pt x="393" y="1"/>
                  </a:moveTo>
                  <a:cubicBezTo>
                    <a:pt x="161" y="1"/>
                    <a:pt x="1" y="179"/>
                    <a:pt x="1" y="411"/>
                  </a:cubicBezTo>
                  <a:cubicBezTo>
                    <a:pt x="1" y="643"/>
                    <a:pt x="161" y="803"/>
                    <a:pt x="393" y="803"/>
                  </a:cubicBezTo>
                  <a:lnTo>
                    <a:pt x="7834" y="803"/>
                  </a:lnTo>
                  <a:cubicBezTo>
                    <a:pt x="8065" y="803"/>
                    <a:pt x="8226" y="643"/>
                    <a:pt x="8226" y="411"/>
                  </a:cubicBezTo>
                  <a:cubicBezTo>
                    <a:pt x="8226" y="179"/>
                    <a:pt x="8065" y="1"/>
                    <a:pt x="783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74" name="Google Shape;3774;p46"/>
          <p:cNvSpPr/>
          <p:nvPr/>
        </p:nvSpPr>
        <p:spPr>
          <a:xfrm>
            <a:off x="7189931" y="4453383"/>
            <a:ext cx="319032" cy="363054"/>
          </a:xfrm>
          <a:custGeom>
            <a:avLst/>
            <a:gdLst/>
            <a:ahLst/>
            <a:cxnLst/>
            <a:rect l="l" t="t" r="r" b="b"/>
            <a:pathLst>
              <a:path w="9653" h="10653" extrusionOk="0">
                <a:moveTo>
                  <a:pt x="4818" y="1"/>
                </a:moveTo>
                <a:cubicBezTo>
                  <a:pt x="4603" y="1"/>
                  <a:pt x="4425" y="179"/>
                  <a:pt x="4425" y="411"/>
                </a:cubicBezTo>
                <a:lnTo>
                  <a:pt x="4425" y="1607"/>
                </a:lnTo>
                <a:lnTo>
                  <a:pt x="1356" y="1607"/>
                </a:lnTo>
                <a:cubicBezTo>
                  <a:pt x="670" y="2310"/>
                  <a:pt x="36" y="2927"/>
                  <a:pt x="1" y="2927"/>
                </a:cubicBezTo>
                <a:cubicBezTo>
                  <a:pt x="1" y="2927"/>
                  <a:pt x="0" y="2927"/>
                  <a:pt x="0" y="2927"/>
                </a:cubicBezTo>
                <a:lnTo>
                  <a:pt x="0" y="2927"/>
                </a:lnTo>
                <a:lnTo>
                  <a:pt x="1338" y="4265"/>
                </a:lnTo>
                <a:lnTo>
                  <a:pt x="4425" y="4265"/>
                </a:lnTo>
                <a:lnTo>
                  <a:pt x="4425" y="10653"/>
                </a:lnTo>
                <a:lnTo>
                  <a:pt x="5228" y="10653"/>
                </a:lnTo>
                <a:lnTo>
                  <a:pt x="5228" y="7459"/>
                </a:lnTo>
                <a:lnTo>
                  <a:pt x="8279" y="7459"/>
                </a:lnTo>
                <a:cubicBezTo>
                  <a:pt x="8993" y="6745"/>
                  <a:pt x="9635" y="6121"/>
                  <a:pt x="9653" y="6121"/>
                </a:cubicBezTo>
                <a:lnTo>
                  <a:pt x="8315" y="4800"/>
                </a:lnTo>
                <a:lnTo>
                  <a:pt x="5228" y="4800"/>
                </a:lnTo>
                <a:lnTo>
                  <a:pt x="5228" y="411"/>
                </a:lnTo>
                <a:cubicBezTo>
                  <a:pt x="5228" y="179"/>
                  <a:pt x="5050" y="1"/>
                  <a:pt x="481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75" name="Google Shape;3775;p46"/>
          <p:cNvGrpSpPr/>
          <p:nvPr/>
        </p:nvGrpSpPr>
        <p:grpSpPr>
          <a:xfrm>
            <a:off x="7732713" y="4486703"/>
            <a:ext cx="351487" cy="294826"/>
            <a:chOff x="853250" y="4006875"/>
            <a:chExt cx="265875" cy="216275"/>
          </a:xfrm>
        </p:grpSpPr>
        <p:sp>
          <p:nvSpPr>
            <p:cNvPr id="3776" name="Google Shape;3776;p46"/>
            <p:cNvSpPr/>
            <p:nvPr/>
          </p:nvSpPr>
          <p:spPr>
            <a:xfrm>
              <a:off x="1016500" y="4006875"/>
              <a:ext cx="70950" cy="106525"/>
            </a:xfrm>
            <a:custGeom>
              <a:avLst/>
              <a:gdLst/>
              <a:ahLst/>
              <a:cxnLst/>
              <a:rect l="l" t="t" r="r" b="b"/>
              <a:pathLst>
                <a:path w="2838" h="4261" extrusionOk="0">
                  <a:moveTo>
                    <a:pt x="1464" y="782"/>
                  </a:moveTo>
                  <a:cubicBezTo>
                    <a:pt x="1785" y="782"/>
                    <a:pt x="2052" y="1049"/>
                    <a:pt x="2052" y="1370"/>
                  </a:cubicBezTo>
                  <a:cubicBezTo>
                    <a:pt x="2052" y="1531"/>
                    <a:pt x="1981" y="1656"/>
                    <a:pt x="1874" y="1781"/>
                  </a:cubicBezTo>
                  <a:cubicBezTo>
                    <a:pt x="1749" y="1906"/>
                    <a:pt x="1606" y="1959"/>
                    <a:pt x="1446" y="1959"/>
                  </a:cubicBezTo>
                  <a:cubicBezTo>
                    <a:pt x="1125" y="1959"/>
                    <a:pt x="875" y="1692"/>
                    <a:pt x="875" y="1370"/>
                  </a:cubicBezTo>
                  <a:cubicBezTo>
                    <a:pt x="875" y="1049"/>
                    <a:pt x="1142" y="782"/>
                    <a:pt x="1464" y="782"/>
                  </a:cubicBezTo>
                  <a:close/>
                  <a:moveTo>
                    <a:pt x="1437" y="0"/>
                  </a:moveTo>
                  <a:cubicBezTo>
                    <a:pt x="1256" y="0"/>
                    <a:pt x="1067" y="33"/>
                    <a:pt x="875" y="104"/>
                  </a:cubicBezTo>
                  <a:cubicBezTo>
                    <a:pt x="589" y="211"/>
                    <a:pt x="357" y="443"/>
                    <a:pt x="215" y="710"/>
                  </a:cubicBezTo>
                  <a:cubicBezTo>
                    <a:pt x="36" y="1067"/>
                    <a:pt x="0" y="1477"/>
                    <a:pt x="143" y="1852"/>
                  </a:cubicBezTo>
                  <a:lnTo>
                    <a:pt x="785" y="3244"/>
                  </a:lnTo>
                  <a:lnTo>
                    <a:pt x="1214" y="4118"/>
                  </a:lnTo>
                  <a:cubicBezTo>
                    <a:pt x="1249" y="4207"/>
                    <a:pt x="1356" y="4261"/>
                    <a:pt x="1446" y="4261"/>
                  </a:cubicBezTo>
                  <a:cubicBezTo>
                    <a:pt x="1553" y="4261"/>
                    <a:pt x="1642" y="4207"/>
                    <a:pt x="1695" y="4118"/>
                  </a:cubicBezTo>
                  <a:lnTo>
                    <a:pt x="2106" y="3244"/>
                  </a:lnTo>
                  <a:lnTo>
                    <a:pt x="2748" y="1870"/>
                  </a:lnTo>
                  <a:cubicBezTo>
                    <a:pt x="2820" y="1709"/>
                    <a:pt x="2837" y="1531"/>
                    <a:pt x="2837" y="1370"/>
                  </a:cubicBezTo>
                  <a:cubicBezTo>
                    <a:pt x="2837" y="603"/>
                    <a:pt x="2215" y="0"/>
                    <a:pt x="1437"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77" name="Google Shape;3777;p46"/>
            <p:cNvSpPr/>
            <p:nvPr/>
          </p:nvSpPr>
          <p:spPr>
            <a:xfrm>
              <a:off x="853250" y="4036650"/>
              <a:ext cx="265875" cy="186500"/>
            </a:xfrm>
            <a:custGeom>
              <a:avLst/>
              <a:gdLst/>
              <a:ahLst/>
              <a:cxnLst/>
              <a:rect l="l" t="t" r="r" b="b"/>
              <a:pathLst>
                <a:path w="10635" h="7460" extrusionOk="0">
                  <a:moveTo>
                    <a:pt x="2391" y="1036"/>
                  </a:moveTo>
                  <a:lnTo>
                    <a:pt x="2391" y="5372"/>
                  </a:lnTo>
                  <a:lnTo>
                    <a:pt x="803" y="6175"/>
                  </a:lnTo>
                  <a:lnTo>
                    <a:pt x="803" y="1839"/>
                  </a:lnTo>
                  <a:lnTo>
                    <a:pt x="2391" y="1036"/>
                  </a:lnTo>
                  <a:close/>
                  <a:moveTo>
                    <a:pt x="2926" y="1036"/>
                  </a:moveTo>
                  <a:lnTo>
                    <a:pt x="5049" y="2106"/>
                  </a:lnTo>
                  <a:lnTo>
                    <a:pt x="5049" y="6442"/>
                  </a:lnTo>
                  <a:lnTo>
                    <a:pt x="2926" y="5372"/>
                  </a:lnTo>
                  <a:lnTo>
                    <a:pt x="2926" y="1036"/>
                  </a:lnTo>
                  <a:close/>
                  <a:moveTo>
                    <a:pt x="2659" y="1"/>
                  </a:moveTo>
                  <a:lnTo>
                    <a:pt x="0" y="1339"/>
                  </a:lnTo>
                  <a:lnTo>
                    <a:pt x="0" y="7459"/>
                  </a:lnTo>
                  <a:lnTo>
                    <a:pt x="2659" y="6121"/>
                  </a:lnTo>
                  <a:lnTo>
                    <a:pt x="5317" y="7459"/>
                  </a:lnTo>
                  <a:lnTo>
                    <a:pt x="7976" y="6121"/>
                  </a:lnTo>
                  <a:lnTo>
                    <a:pt x="10634" y="7459"/>
                  </a:lnTo>
                  <a:lnTo>
                    <a:pt x="10634" y="1339"/>
                  </a:lnTo>
                  <a:lnTo>
                    <a:pt x="9760" y="911"/>
                  </a:lnTo>
                  <a:lnTo>
                    <a:pt x="9439" y="1625"/>
                  </a:lnTo>
                  <a:lnTo>
                    <a:pt x="9831" y="1839"/>
                  </a:lnTo>
                  <a:lnTo>
                    <a:pt x="9831" y="6175"/>
                  </a:lnTo>
                  <a:lnTo>
                    <a:pt x="8243" y="5372"/>
                  </a:lnTo>
                  <a:lnTo>
                    <a:pt x="8243" y="3605"/>
                  </a:lnTo>
                  <a:lnTo>
                    <a:pt x="7708" y="3605"/>
                  </a:lnTo>
                  <a:lnTo>
                    <a:pt x="7708" y="5372"/>
                  </a:lnTo>
                  <a:lnTo>
                    <a:pt x="5585" y="6442"/>
                  </a:lnTo>
                  <a:lnTo>
                    <a:pt x="5585" y="2106"/>
                  </a:lnTo>
                  <a:lnTo>
                    <a:pt x="6530" y="1625"/>
                  </a:lnTo>
                  <a:lnTo>
                    <a:pt x="6191" y="911"/>
                  </a:lnTo>
                  <a:lnTo>
                    <a:pt x="5317" y="1339"/>
                  </a:lnTo>
                  <a:lnTo>
                    <a:pt x="265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78" name="Google Shape;3778;p46"/>
          <p:cNvGrpSpPr/>
          <p:nvPr/>
        </p:nvGrpSpPr>
        <p:grpSpPr>
          <a:xfrm>
            <a:off x="8910280" y="4452282"/>
            <a:ext cx="245925" cy="363668"/>
            <a:chOff x="1978675" y="3981800"/>
            <a:chExt cx="186025" cy="266775"/>
          </a:xfrm>
        </p:grpSpPr>
        <p:sp>
          <p:nvSpPr>
            <p:cNvPr id="3779" name="Google Shape;3779;p46"/>
            <p:cNvSpPr/>
            <p:nvPr/>
          </p:nvSpPr>
          <p:spPr>
            <a:xfrm>
              <a:off x="1978675" y="3982250"/>
              <a:ext cx="20075" cy="266325"/>
            </a:xfrm>
            <a:custGeom>
              <a:avLst/>
              <a:gdLst/>
              <a:ahLst/>
              <a:cxnLst/>
              <a:rect l="l" t="t" r="r" b="b"/>
              <a:pathLst>
                <a:path w="803" h="10653" extrusionOk="0">
                  <a:moveTo>
                    <a:pt x="393" y="0"/>
                  </a:moveTo>
                  <a:cubicBezTo>
                    <a:pt x="178" y="0"/>
                    <a:pt x="0" y="179"/>
                    <a:pt x="0" y="411"/>
                  </a:cubicBezTo>
                  <a:lnTo>
                    <a:pt x="0" y="10652"/>
                  </a:lnTo>
                  <a:lnTo>
                    <a:pt x="803" y="10652"/>
                  </a:lnTo>
                  <a:lnTo>
                    <a:pt x="803" y="411"/>
                  </a:lnTo>
                  <a:cubicBezTo>
                    <a:pt x="803" y="179"/>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80" name="Google Shape;3780;p46"/>
            <p:cNvSpPr/>
            <p:nvPr/>
          </p:nvSpPr>
          <p:spPr>
            <a:xfrm>
              <a:off x="2012125" y="3981800"/>
              <a:ext cx="152575" cy="119575"/>
            </a:xfrm>
            <a:custGeom>
              <a:avLst/>
              <a:gdLst/>
              <a:ahLst/>
              <a:cxnLst/>
              <a:rect l="l" t="t" r="r" b="b"/>
              <a:pathLst>
                <a:path w="6103" h="4783" extrusionOk="0">
                  <a:moveTo>
                    <a:pt x="1695" y="0"/>
                  </a:moveTo>
                  <a:cubicBezTo>
                    <a:pt x="518" y="0"/>
                    <a:pt x="0" y="375"/>
                    <a:pt x="0" y="375"/>
                  </a:cubicBezTo>
                  <a:lnTo>
                    <a:pt x="0" y="4782"/>
                  </a:lnTo>
                  <a:cubicBezTo>
                    <a:pt x="0" y="4782"/>
                    <a:pt x="500" y="4390"/>
                    <a:pt x="1695" y="4390"/>
                  </a:cubicBezTo>
                  <a:cubicBezTo>
                    <a:pt x="2637" y="4390"/>
                    <a:pt x="3579" y="4749"/>
                    <a:pt x="4593" y="4749"/>
                  </a:cubicBezTo>
                  <a:cubicBezTo>
                    <a:pt x="5077" y="4749"/>
                    <a:pt x="5578" y="4667"/>
                    <a:pt x="6102" y="4425"/>
                  </a:cubicBezTo>
                  <a:lnTo>
                    <a:pt x="6102" y="18"/>
                  </a:lnTo>
                  <a:cubicBezTo>
                    <a:pt x="5431" y="222"/>
                    <a:pt x="4876" y="291"/>
                    <a:pt x="4385" y="291"/>
                  </a:cubicBezTo>
                  <a:cubicBezTo>
                    <a:pt x="3374" y="291"/>
                    <a:pt x="2632" y="0"/>
                    <a:pt x="169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81" name="Google Shape;3781;p46"/>
          <p:cNvSpPr/>
          <p:nvPr/>
        </p:nvSpPr>
        <p:spPr>
          <a:xfrm>
            <a:off x="8307296" y="4473715"/>
            <a:ext cx="317875" cy="322363"/>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82" name="Google Shape;3782;p46"/>
          <p:cNvGrpSpPr/>
          <p:nvPr/>
        </p:nvGrpSpPr>
        <p:grpSpPr>
          <a:xfrm>
            <a:off x="9440020" y="4461726"/>
            <a:ext cx="333805" cy="344821"/>
            <a:chOff x="480325" y="3970200"/>
            <a:chExt cx="252500" cy="252950"/>
          </a:xfrm>
        </p:grpSpPr>
        <p:sp>
          <p:nvSpPr>
            <p:cNvPr id="3783" name="Google Shape;3783;p46"/>
            <p:cNvSpPr/>
            <p:nvPr/>
          </p:nvSpPr>
          <p:spPr>
            <a:xfrm>
              <a:off x="480325" y="3970200"/>
              <a:ext cx="252500" cy="252950"/>
            </a:xfrm>
            <a:custGeom>
              <a:avLst/>
              <a:gdLst/>
              <a:ahLst/>
              <a:cxnLst/>
              <a:rect l="l" t="t" r="r" b="b"/>
              <a:pathLst>
                <a:path w="10100" h="10118" extrusionOk="0">
                  <a:moveTo>
                    <a:pt x="5050" y="4265"/>
                  </a:moveTo>
                  <a:cubicBezTo>
                    <a:pt x="5496" y="4265"/>
                    <a:pt x="5853" y="4622"/>
                    <a:pt x="5853" y="5068"/>
                  </a:cubicBezTo>
                  <a:cubicBezTo>
                    <a:pt x="5853" y="5496"/>
                    <a:pt x="5496" y="5853"/>
                    <a:pt x="5050" y="5853"/>
                  </a:cubicBezTo>
                  <a:cubicBezTo>
                    <a:pt x="4622" y="5853"/>
                    <a:pt x="4247" y="5496"/>
                    <a:pt x="4247" y="5068"/>
                  </a:cubicBezTo>
                  <a:cubicBezTo>
                    <a:pt x="4247" y="4622"/>
                    <a:pt x="4622" y="4265"/>
                    <a:pt x="5050" y="4265"/>
                  </a:cubicBezTo>
                  <a:close/>
                  <a:moveTo>
                    <a:pt x="5050" y="0"/>
                  </a:moveTo>
                  <a:lnTo>
                    <a:pt x="4889" y="536"/>
                  </a:lnTo>
                  <a:lnTo>
                    <a:pt x="4622" y="1374"/>
                  </a:lnTo>
                  <a:lnTo>
                    <a:pt x="3997" y="3391"/>
                  </a:lnTo>
                  <a:lnTo>
                    <a:pt x="2748" y="2730"/>
                  </a:lnTo>
                  <a:lnTo>
                    <a:pt x="3391" y="3979"/>
                  </a:lnTo>
                  <a:lnTo>
                    <a:pt x="1374" y="4622"/>
                  </a:lnTo>
                  <a:lnTo>
                    <a:pt x="536" y="4871"/>
                  </a:lnTo>
                  <a:lnTo>
                    <a:pt x="1" y="5050"/>
                  </a:lnTo>
                  <a:lnTo>
                    <a:pt x="536" y="5228"/>
                  </a:lnTo>
                  <a:lnTo>
                    <a:pt x="1339" y="5496"/>
                  </a:lnTo>
                  <a:lnTo>
                    <a:pt x="3373" y="6120"/>
                  </a:lnTo>
                  <a:lnTo>
                    <a:pt x="2730" y="7387"/>
                  </a:lnTo>
                  <a:lnTo>
                    <a:pt x="3979" y="6727"/>
                  </a:lnTo>
                  <a:lnTo>
                    <a:pt x="4622" y="8761"/>
                  </a:lnTo>
                  <a:lnTo>
                    <a:pt x="4872" y="9582"/>
                  </a:lnTo>
                  <a:lnTo>
                    <a:pt x="5032" y="10117"/>
                  </a:lnTo>
                  <a:lnTo>
                    <a:pt x="5211" y="9582"/>
                  </a:lnTo>
                  <a:lnTo>
                    <a:pt x="5478" y="8761"/>
                  </a:lnTo>
                  <a:lnTo>
                    <a:pt x="6121" y="6709"/>
                  </a:lnTo>
                  <a:lnTo>
                    <a:pt x="7370" y="7369"/>
                  </a:lnTo>
                  <a:lnTo>
                    <a:pt x="7370" y="7369"/>
                  </a:lnTo>
                  <a:lnTo>
                    <a:pt x="6709" y="6120"/>
                  </a:lnTo>
                  <a:lnTo>
                    <a:pt x="8743" y="5478"/>
                  </a:lnTo>
                  <a:lnTo>
                    <a:pt x="9564" y="5210"/>
                  </a:lnTo>
                  <a:lnTo>
                    <a:pt x="10099" y="5032"/>
                  </a:lnTo>
                  <a:lnTo>
                    <a:pt x="9564" y="4889"/>
                  </a:lnTo>
                  <a:lnTo>
                    <a:pt x="8743" y="4640"/>
                  </a:lnTo>
                  <a:lnTo>
                    <a:pt x="6727" y="3997"/>
                  </a:lnTo>
                  <a:lnTo>
                    <a:pt x="7370" y="2730"/>
                  </a:lnTo>
                  <a:lnTo>
                    <a:pt x="7370" y="2730"/>
                  </a:lnTo>
                  <a:lnTo>
                    <a:pt x="6121" y="3391"/>
                  </a:lnTo>
                  <a:lnTo>
                    <a:pt x="5478" y="1356"/>
                  </a:lnTo>
                  <a:lnTo>
                    <a:pt x="5211" y="536"/>
                  </a:lnTo>
                  <a:lnTo>
                    <a:pt x="5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84" name="Google Shape;3784;p46"/>
            <p:cNvSpPr/>
            <p:nvPr/>
          </p:nvSpPr>
          <p:spPr>
            <a:xfrm>
              <a:off x="625300" y="4115175"/>
              <a:ext cx="92800" cy="92800"/>
            </a:xfrm>
            <a:custGeom>
              <a:avLst/>
              <a:gdLst/>
              <a:ahLst/>
              <a:cxnLst/>
              <a:rect l="l" t="t" r="r" b="b"/>
              <a:pathLst>
                <a:path w="3712" h="3712" extrusionOk="0">
                  <a:moveTo>
                    <a:pt x="3712" y="0"/>
                  </a:moveTo>
                  <a:lnTo>
                    <a:pt x="3105" y="197"/>
                  </a:lnTo>
                  <a:lnTo>
                    <a:pt x="2837" y="268"/>
                  </a:lnTo>
                  <a:cubicBezTo>
                    <a:pt x="2695" y="750"/>
                    <a:pt x="2481" y="1178"/>
                    <a:pt x="2159" y="1570"/>
                  </a:cubicBezTo>
                  <a:cubicBezTo>
                    <a:pt x="1999" y="1785"/>
                    <a:pt x="1785" y="1981"/>
                    <a:pt x="1571" y="2177"/>
                  </a:cubicBezTo>
                  <a:cubicBezTo>
                    <a:pt x="1178" y="2480"/>
                    <a:pt x="750" y="2712"/>
                    <a:pt x="268" y="2837"/>
                  </a:cubicBezTo>
                  <a:lnTo>
                    <a:pt x="179" y="3123"/>
                  </a:lnTo>
                  <a:lnTo>
                    <a:pt x="0" y="3712"/>
                  </a:lnTo>
                  <a:cubicBezTo>
                    <a:pt x="875" y="3587"/>
                    <a:pt x="1678" y="3176"/>
                    <a:pt x="2338" y="2570"/>
                  </a:cubicBezTo>
                  <a:cubicBezTo>
                    <a:pt x="2409" y="2480"/>
                    <a:pt x="2498" y="2409"/>
                    <a:pt x="2570" y="2320"/>
                  </a:cubicBezTo>
                  <a:cubicBezTo>
                    <a:pt x="3176" y="1677"/>
                    <a:pt x="3569" y="857"/>
                    <a:pt x="371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85" name="Google Shape;3785;p46"/>
            <p:cNvSpPr/>
            <p:nvPr/>
          </p:nvSpPr>
          <p:spPr>
            <a:xfrm>
              <a:off x="625300" y="3985375"/>
              <a:ext cx="92800" cy="92800"/>
            </a:xfrm>
            <a:custGeom>
              <a:avLst/>
              <a:gdLst/>
              <a:ahLst/>
              <a:cxnLst/>
              <a:rect l="l" t="t" r="r" b="b"/>
              <a:pathLst>
                <a:path w="3712" h="3712" extrusionOk="0">
                  <a:moveTo>
                    <a:pt x="0" y="0"/>
                  </a:moveTo>
                  <a:lnTo>
                    <a:pt x="179" y="589"/>
                  </a:lnTo>
                  <a:lnTo>
                    <a:pt x="286" y="874"/>
                  </a:lnTo>
                  <a:cubicBezTo>
                    <a:pt x="750" y="1017"/>
                    <a:pt x="1178" y="1231"/>
                    <a:pt x="1553" y="1535"/>
                  </a:cubicBezTo>
                  <a:cubicBezTo>
                    <a:pt x="1785" y="1713"/>
                    <a:pt x="1981" y="1927"/>
                    <a:pt x="2159" y="2159"/>
                  </a:cubicBezTo>
                  <a:cubicBezTo>
                    <a:pt x="2481" y="2534"/>
                    <a:pt x="2695" y="2962"/>
                    <a:pt x="2837" y="3444"/>
                  </a:cubicBezTo>
                  <a:lnTo>
                    <a:pt x="3105" y="3515"/>
                  </a:lnTo>
                  <a:lnTo>
                    <a:pt x="3712" y="3711"/>
                  </a:lnTo>
                  <a:cubicBezTo>
                    <a:pt x="3569" y="2855"/>
                    <a:pt x="3159" y="2034"/>
                    <a:pt x="2570" y="1392"/>
                  </a:cubicBezTo>
                  <a:cubicBezTo>
                    <a:pt x="2481" y="1303"/>
                    <a:pt x="2409" y="1231"/>
                    <a:pt x="2320" y="1142"/>
                  </a:cubicBezTo>
                  <a:cubicBezTo>
                    <a:pt x="1678" y="553"/>
                    <a:pt x="875" y="143"/>
                    <a:pt x="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86" name="Google Shape;3786;p46"/>
            <p:cNvSpPr/>
            <p:nvPr/>
          </p:nvSpPr>
          <p:spPr>
            <a:xfrm>
              <a:off x="495050" y="3985375"/>
              <a:ext cx="93250" cy="92350"/>
            </a:xfrm>
            <a:custGeom>
              <a:avLst/>
              <a:gdLst/>
              <a:ahLst/>
              <a:cxnLst/>
              <a:rect l="l" t="t" r="r" b="b"/>
              <a:pathLst>
                <a:path w="3730" h="3694" extrusionOk="0">
                  <a:moveTo>
                    <a:pt x="3729" y="0"/>
                  </a:moveTo>
                  <a:cubicBezTo>
                    <a:pt x="2855" y="143"/>
                    <a:pt x="2034" y="535"/>
                    <a:pt x="1392" y="1124"/>
                  </a:cubicBezTo>
                  <a:cubicBezTo>
                    <a:pt x="1303" y="1213"/>
                    <a:pt x="1232" y="1285"/>
                    <a:pt x="1160" y="1374"/>
                  </a:cubicBezTo>
                  <a:cubicBezTo>
                    <a:pt x="553" y="2034"/>
                    <a:pt x="143" y="2837"/>
                    <a:pt x="0" y="3694"/>
                  </a:cubicBezTo>
                  <a:lnTo>
                    <a:pt x="589" y="3515"/>
                  </a:lnTo>
                  <a:lnTo>
                    <a:pt x="892" y="3426"/>
                  </a:lnTo>
                  <a:cubicBezTo>
                    <a:pt x="1017" y="2962"/>
                    <a:pt x="1249" y="2516"/>
                    <a:pt x="1553" y="2123"/>
                  </a:cubicBezTo>
                  <a:cubicBezTo>
                    <a:pt x="1731" y="1909"/>
                    <a:pt x="1927" y="1695"/>
                    <a:pt x="2159" y="1517"/>
                  </a:cubicBezTo>
                  <a:cubicBezTo>
                    <a:pt x="2552" y="1213"/>
                    <a:pt x="2980" y="999"/>
                    <a:pt x="3444" y="857"/>
                  </a:cubicBezTo>
                  <a:lnTo>
                    <a:pt x="3533" y="589"/>
                  </a:lnTo>
                  <a:lnTo>
                    <a:pt x="372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87" name="Google Shape;3787;p46"/>
            <p:cNvSpPr/>
            <p:nvPr/>
          </p:nvSpPr>
          <p:spPr>
            <a:xfrm>
              <a:off x="495050" y="4115625"/>
              <a:ext cx="93250" cy="92350"/>
            </a:xfrm>
            <a:custGeom>
              <a:avLst/>
              <a:gdLst/>
              <a:ahLst/>
              <a:cxnLst/>
              <a:rect l="l" t="t" r="r" b="b"/>
              <a:pathLst>
                <a:path w="3730" h="3694" extrusionOk="0">
                  <a:moveTo>
                    <a:pt x="0" y="0"/>
                  </a:moveTo>
                  <a:cubicBezTo>
                    <a:pt x="161" y="874"/>
                    <a:pt x="553" y="1677"/>
                    <a:pt x="1160" y="2320"/>
                  </a:cubicBezTo>
                  <a:cubicBezTo>
                    <a:pt x="1232" y="2409"/>
                    <a:pt x="1303" y="2480"/>
                    <a:pt x="1392" y="2569"/>
                  </a:cubicBezTo>
                  <a:cubicBezTo>
                    <a:pt x="2034" y="3158"/>
                    <a:pt x="2855" y="3569"/>
                    <a:pt x="3729" y="3694"/>
                  </a:cubicBezTo>
                  <a:lnTo>
                    <a:pt x="3515" y="3105"/>
                  </a:lnTo>
                  <a:lnTo>
                    <a:pt x="3444" y="2819"/>
                  </a:lnTo>
                  <a:cubicBezTo>
                    <a:pt x="2980" y="2694"/>
                    <a:pt x="2534" y="2462"/>
                    <a:pt x="2159" y="2159"/>
                  </a:cubicBezTo>
                  <a:cubicBezTo>
                    <a:pt x="1927" y="1981"/>
                    <a:pt x="1731" y="1767"/>
                    <a:pt x="1553" y="1570"/>
                  </a:cubicBezTo>
                  <a:cubicBezTo>
                    <a:pt x="1249" y="1178"/>
                    <a:pt x="1017" y="750"/>
                    <a:pt x="892" y="268"/>
                  </a:cubicBezTo>
                  <a:lnTo>
                    <a:pt x="607" y="179"/>
                  </a:lnTo>
                  <a:lnTo>
                    <a:pt x="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88" name="Google Shape;3788;p46"/>
          <p:cNvSpPr/>
          <p:nvPr/>
        </p:nvSpPr>
        <p:spPr>
          <a:xfrm>
            <a:off x="2607371" y="5072569"/>
            <a:ext cx="193442" cy="308322"/>
          </a:xfrm>
          <a:custGeom>
            <a:avLst/>
            <a:gdLst/>
            <a:ahLst/>
            <a:cxnLst/>
            <a:rect l="l" t="t" r="r" b="b"/>
            <a:pathLst>
              <a:path w="5853" h="9047" extrusionOk="0">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89" name="Google Shape;3789;p46"/>
          <p:cNvGrpSpPr/>
          <p:nvPr/>
        </p:nvGrpSpPr>
        <p:grpSpPr>
          <a:xfrm>
            <a:off x="3015743" y="5051331"/>
            <a:ext cx="334400" cy="344208"/>
            <a:chOff x="5745250" y="4378350"/>
            <a:chExt cx="252950" cy="252500"/>
          </a:xfrm>
        </p:grpSpPr>
        <p:sp>
          <p:nvSpPr>
            <p:cNvPr id="3790" name="Google Shape;3790;p46"/>
            <p:cNvSpPr/>
            <p:nvPr/>
          </p:nvSpPr>
          <p:spPr>
            <a:xfrm>
              <a:off x="5745250" y="4378350"/>
              <a:ext cx="252950" cy="252500"/>
            </a:xfrm>
            <a:custGeom>
              <a:avLst/>
              <a:gdLst/>
              <a:ahLst/>
              <a:cxnLst/>
              <a:rect l="l" t="t" r="r" b="b"/>
              <a:pathLst>
                <a:path w="10118" h="10100" extrusionOk="0">
                  <a:moveTo>
                    <a:pt x="5068" y="536"/>
                  </a:moveTo>
                  <a:cubicBezTo>
                    <a:pt x="5728" y="536"/>
                    <a:pt x="6334" y="678"/>
                    <a:pt x="6888" y="928"/>
                  </a:cubicBezTo>
                  <a:lnTo>
                    <a:pt x="6459" y="1267"/>
                  </a:lnTo>
                  <a:cubicBezTo>
                    <a:pt x="6406" y="1303"/>
                    <a:pt x="6370" y="1339"/>
                    <a:pt x="6299" y="1339"/>
                  </a:cubicBezTo>
                  <a:lnTo>
                    <a:pt x="6031" y="1339"/>
                  </a:lnTo>
                  <a:cubicBezTo>
                    <a:pt x="6013" y="1339"/>
                    <a:pt x="5978" y="1339"/>
                    <a:pt x="5942" y="1321"/>
                  </a:cubicBezTo>
                  <a:cubicBezTo>
                    <a:pt x="5942" y="1321"/>
                    <a:pt x="5300" y="928"/>
                    <a:pt x="4925" y="928"/>
                  </a:cubicBezTo>
                  <a:cubicBezTo>
                    <a:pt x="4568" y="928"/>
                    <a:pt x="3979" y="1160"/>
                    <a:pt x="3729" y="1339"/>
                  </a:cubicBezTo>
                  <a:cubicBezTo>
                    <a:pt x="3337" y="1588"/>
                    <a:pt x="3747" y="1713"/>
                    <a:pt x="3837" y="1731"/>
                  </a:cubicBezTo>
                  <a:lnTo>
                    <a:pt x="4247" y="1731"/>
                  </a:lnTo>
                  <a:cubicBezTo>
                    <a:pt x="4336" y="1731"/>
                    <a:pt x="4407" y="1695"/>
                    <a:pt x="4461" y="1624"/>
                  </a:cubicBezTo>
                  <a:lnTo>
                    <a:pt x="4622" y="1392"/>
                  </a:lnTo>
                  <a:cubicBezTo>
                    <a:pt x="4639" y="1356"/>
                    <a:pt x="4675" y="1339"/>
                    <a:pt x="4729" y="1339"/>
                  </a:cubicBezTo>
                  <a:lnTo>
                    <a:pt x="4925" y="1339"/>
                  </a:lnTo>
                  <a:lnTo>
                    <a:pt x="4657" y="1803"/>
                  </a:lnTo>
                  <a:cubicBezTo>
                    <a:pt x="4586" y="1927"/>
                    <a:pt x="4461" y="1999"/>
                    <a:pt x="4300" y="1999"/>
                  </a:cubicBezTo>
                  <a:lnTo>
                    <a:pt x="3944" y="1999"/>
                  </a:lnTo>
                  <a:cubicBezTo>
                    <a:pt x="3908" y="1999"/>
                    <a:pt x="3837" y="2017"/>
                    <a:pt x="3801" y="2034"/>
                  </a:cubicBezTo>
                  <a:lnTo>
                    <a:pt x="3462" y="2266"/>
                  </a:lnTo>
                  <a:lnTo>
                    <a:pt x="3194" y="2266"/>
                  </a:lnTo>
                  <a:cubicBezTo>
                    <a:pt x="3123" y="2266"/>
                    <a:pt x="3069" y="2320"/>
                    <a:pt x="3069" y="2391"/>
                  </a:cubicBezTo>
                  <a:lnTo>
                    <a:pt x="3069" y="2534"/>
                  </a:lnTo>
                  <a:cubicBezTo>
                    <a:pt x="3069" y="2605"/>
                    <a:pt x="3016" y="2659"/>
                    <a:pt x="2927" y="2659"/>
                  </a:cubicBezTo>
                  <a:lnTo>
                    <a:pt x="2819" y="2659"/>
                  </a:lnTo>
                  <a:cubicBezTo>
                    <a:pt x="2730" y="2659"/>
                    <a:pt x="2641" y="2713"/>
                    <a:pt x="2588" y="2784"/>
                  </a:cubicBezTo>
                  <a:lnTo>
                    <a:pt x="2427" y="3034"/>
                  </a:lnTo>
                  <a:cubicBezTo>
                    <a:pt x="2427" y="3069"/>
                    <a:pt x="2409" y="3087"/>
                    <a:pt x="2409" y="3123"/>
                  </a:cubicBezTo>
                  <a:lnTo>
                    <a:pt x="2409" y="3194"/>
                  </a:lnTo>
                  <a:cubicBezTo>
                    <a:pt x="2409" y="3283"/>
                    <a:pt x="2463" y="3319"/>
                    <a:pt x="2534" y="3319"/>
                  </a:cubicBezTo>
                  <a:lnTo>
                    <a:pt x="3016" y="3319"/>
                  </a:lnTo>
                  <a:cubicBezTo>
                    <a:pt x="3051" y="3319"/>
                    <a:pt x="3087" y="3319"/>
                    <a:pt x="3105" y="3301"/>
                  </a:cubicBezTo>
                  <a:lnTo>
                    <a:pt x="3533" y="2873"/>
                  </a:lnTo>
                  <a:cubicBezTo>
                    <a:pt x="3569" y="2837"/>
                    <a:pt x="3640" y="2802"/>
                    <a:pt x="3712" y="2802"/>
                  </a:cubicBezTo>
                  <a:lnTo>
                    <a:pt x="3765" y="2802"/>
                  </a:lnTo>
                  <a:cubicBezTo>
                    <a:pt x="3837" y="2802"/>
                    <a:pt x="3890" y="2837"/>
                    <a:pt x="3908" y="2909"/>
                  </a:cubicBezTo>
                  <a:lnTo>
                    <a:pt x="3979" y="3230"/>
                  </a:lnTo>
                  <a:cubicBezTo>
                    <a:pt x="3997" y="3301"/>
                    <a:pt x="4033" y="3337"/>
                    <a:pt x="4104" y="3337"/>
                  </a:cubicBezTo>
                  <a:lnTo>
                    <a:pt x="4140" y="3337"/>
                  </a:lnTo>
                  <a:cubicBezTo>
                    <a:pt x="4211" y="3337"/>
                    <a:pt x="4265" y="3301"/>
                    <a:pt x="4265" y="3212"/>
                  </a:cubicBezTo>
                  <a:lnTo>
                    <a:pt x="4265" y="2855"/>
                  </a:lnTo>
                  <a:cubicBezTo>
                    <a:pt x="4265" y="2837"/>
                    <a:pt x="4283" y="2802"/>
                    <a:pt x="4300" y="2766"/>
                  </a:cubicBezTo>
                  <a:lnTo>
                    <a:pt x="4407" y="2659"/>
                  </a:lnTo>
                  <a:lnTo>
                    <a:pt x="4515" y="2962"/>
                  </a:lnTo>
                  <a:cubicBezTo>
                    <a:pt x="4515" y="3034"/>
                    <a:pt x="4568" y="3069"/>
                    <a:pt x="4639" y="3069"/>
                  </a:cubicBezTo>
                  <a:lnTo>
                    <a:pt x="4746" y="3069"/>
                  </a:lnTo>
                  <a:cubicBezTo>
                    <a:pt x="4782" y="3069"/>
                    <a:pt x="4818" y="3052"/>
                    <a:pt x="4836" y="3034"/>
                  </a:cubicBezTo>
                  <a:lnTo>
                    <a:pt x="4889" y="2962"/>
                  </a:lnTo>
                  <a:cubicBezTo>
                    <a:pt x="4925" y="2944"/>
                    <a:pt x="4943" y="2927"/>
                    <a:pt x="4996" y="2927"/>
                  </a:cubicBezTo>
                  <a:lnTo>
                    <a:pt x="5068" y="2927"/>
                  </a:lnTo>
                  <a:cubicBezTo>
                    <a:pt x="5139" y="2927"/>
                    <a:pt x="5193" y="2980"/>
                    <a:pt x="5193" y="3069"/>
                  </a:cubicBezTo>
                  <a:lnTo>
                    <a:pt x="5193" y="3194"/>
                  </a:lnTo>
                  <a:cubicBezTo>
                    <a:pt x="5193" y="3283"/>
                    <a:pt x="5264" y="3319"/>
                    <a:pt x="5335" y="3319"/>
                  </a:cubicBezTo>
                  <a:lnTo>
                    <a:pt x="5817" y="3319"/>
                  </a:lnTo>
                  <a:cubicBezTo>
                    <a:pt x="5906" y="3319"/>
                    <a:pt x="5978" y="3426"/>
                    <a:pt x="5924" y="3498"/>
                  </a:cubicBezTo>
                  <a:lnTo>
                    <a:pt x="5888" y="3622"/>
                  </a:lnTo>
                  <a:cubicBezTo>
                    <a:pt x="5874" y="3682"/>
                    <a:pt x="5834" y="3716"/>
                    <a:pt x="5781" y="3716"/>
                  </a:cubicBezTo>
                  <a:cubicBezTo>
                    <a:pt x="5770" y="3716"/>
                    <a:pt x="5758" y="3715"/>
                    <a:pt x="5746" y="3712"/>
                  </a:cubicBezTo>
                  <a:lnTo>
                    <a:pt x="5103" y="3605"/>
                  </a:lnTo>
                  <a:lnTo>
                    <a:pt x="5014" y="3605"/>
                  </a:lnTo>
                  <a:lnTo>
                    <a:pt x="4461" y="3712"/>
                  </a:lnTo>
                  <a:cubicBezTo>
                    <a:pt x="4445" y="3717"/>
                    <a:pt x="4431" y="3719"/>
                    <a:pt x="4418" y="3719"/>
                  </a:cubicBezTo>
                  <a:cubicBezTo>
                    <a:pt x="4385" y="3719"/>
                    <a:pt x="4356" y="3706"/>
                    <a:pt x="4318" y="3694"/>
                  </a:cubicBezTo>
                  <a:cubicBezTo>
                    <a:pt x="4158" y="3640"/>
                    <a:pt x="3658" y="3462"/>
                    <a:pt x="3462" y="3462"/>
                  </a:cubicBezTo>
                  <a:cubicBezTo>
                    <a:pt x="1892" y="3462"/>
                    <a:pt x="1874" y="4532"/>
                    <a:pt x="1874" y="4925"/>
                  </a:cubicBezTo>
                  <a:cubicBezTo>
                    <a:pt x="1874" y="5460"/>
                    <a:pt x="2177" y="5853"/>
                    <a:pt x="2677" y="5853"/>
                  </a:cubicBezTo>
                  <a:cubicBezTo>
                    <a:pt x="2695" y="5853"/>
                    <a:pt x="2714" y="5853"/>
                    <a:pt x="2733" y="5853"/>
                  </a:cubicBezTo>
                  <a:cubicBezTo>
                    <a:pt x="3311" y="5853"/>
                    <a:pt x="3997" y="5870"/>
                    <a:pt x="3997" y="6923"/>
                  </a:cubicBezTo>
                  <a:lnTo>
                    <a:pt x="3997" y="7744"/>
                  </a:lnTo>
                  <a:cubicBezTo>
                    <a:pt x="3997" y="7905"/>
                    <a:pt x="4051" y="8047"/>
                    <a:pt x="4158" y="8172"/>
                  </a:cubicBezTo>
                  <a:lnTo>
                    <a:pt x="4550" y="8636"/>
                  </a:lnTo>
                  <a:cubicBezTo>
                    <a:pt x="4639" y="8725"/>
                    <a:pt x="4729" y="8779"/>
                    <a:pt x="4854" y="8779"/>
                  </a:cubicBezTo>
                  <a:lnTo>
                    <a:pt x="5175" y="8779"/>
                  </a:lnTo>
                  <a:cubicBezTo>
                    <a:pt x="5282" y="8779"/>
                    <a:pt x="5389" y="8743"/>
                    <a:pt x="5460" y="8654"/>
                  </a:cubicBezTo>
                  <a:lnTo>
                    <a:pt x="5764" y="8351"/>
                  </a:lnTo>
                  <a:cubicBezTo>
                    <a:pt x="5835" y="8279"/>
                    <a:pt x="5888" y="8208"/>
                    <a:pt x="5924" y="8119"/>
                  </a:cubicBezTo>
                  <a:lnTo>
                    <a:pt x="6192" y="7584"/>
                  </a:lnTo>
                  <a:cubicBezTo>
                    <a:pt x="6227" y="7494"/>
                    <a:pt x="6245" y="7387"/>
                    <a:pt x="6245" y="7280"/>
                  </a:cubicBezTo>
                  <a:lnTo>
                    <a:pt x="6245" y="6691"/>
                  </a:lnTo>
                  <a:cubicBezTo>
                    <a:pt x="6245" y="6567"/>
                    <a:pt x="6299" y="6459"/>
                    <a:pt x="6370" y="6406"/>
                  </a:cubicBezTo>
                  <a:lnTo>
                    <a:pt x="7084" y="5692"/>
                  </a:lnTo>
                  <a:cubicBezTo>
                    <a:pt x="7120" y="5639"/>
                    <a:pt x="7120" y="5532"/>
                    <a:pt x="7066" y="5496"/>
                  </a:cubicBezTo>
                  <a:cubicBezTo>
                    <a:pt x="7066" y="5496"/>
                    <a:pt x="6263" y="5050"/>
                    <a:pt x="5835" y="4193"/>
                  </a:cubicBezTo>
                  <a:cubicBezTo>
                    <a:pt x="5781" y="4104"/>
                    <a:pt x="5835" y="3997"/>
                    <a:pt x="5942" y="3997"/>
                  </a:cubicBezTo>
                  <a:lnTo>
                    <a:pt x="5995" y="3997"/>
                  </a:lnTo>
                  <a:lnTo>
                    <a:pt x="6763" y="4979"/>
                  </a:lnTo>
                  <a:cubicBezTo>
                    <a:pt x="6812" y="5048"/>
                    <a:pt x="6890" y="5085"/>
                    <a:pt x="6967" y="5085"/>
                  </a:cubicBezTo>
                  <a:cubicBezTo>
                    <a:pt x="7029" y="5085"/>
                    <a:pt x="7090" y="5062"/>
                    <a:pt x="7137" y="5014"/>
                  </a:cubicBezTo>
                  <a:lnTo>
                    <a:pt x="7583" y="4640"/>
                  </a:lnTo>
                  <a:cubicBezTo>
                    <a:pt x="7655" y="4586"/>
                    <a:pt x="7655" y="4479"/>
                    <a:pt x="7566" y="4425"/>
                  </a:cubicBezTo>
                  <a:lnTo>
                    <a:pt x="7173" y="4193"/>
                  </a:lnTo>
                  <a:cubicBezTo>
                    <a:pt x="7120" y="4158"/>
                    <a:pt x="7102" y="4086"/>
                    <a:pt x="7120" y="4033"/>
                  </a:cubicBezTo>
                  <a:lnTo>
                    <a:pt x="7120" y="3997"/>
                  </a:lnTo>
                  <a:cubicBezTo>
                    <a:pt x="7155" y="3950"/>
                    <a:pt x="7199" y="3926"/>
                    <a:pt x="7245" y="3926"/>
                  </a:cubicBezTo>
                  <a:cubicBezTo>
                    <a:pt x="7268" y="3926"/>
                    <a:pt x="7292" y="3932"/>
                    <a:pt x="7316" y="3944"/>
                  </a:cubicBezTo>
                  <a:lnTo>
                    <a:pt x="7798" y="4229"/>
                  </a:lnTo>
                  <a:cubicBezTo>
                    <a:pt x="7833" y="4265"/>
                    <a:pt x="7887" y="4283"/>
                    <a:pt x="7922" y="4283"/>
                  </a:cubicBezTo>
                  <a:lnTo>
                    <a:pt x="8083" y="4283"/>
                  </a:lnTo>
                  <a:cubicBezTo>
                    <a:pt x="8190" y="4283"/>
                    <a:pt x="8279" y="4336"/>
                    <a:pt x="8315" y="4425"/>
                  </a:cubicBezTo>
                  <a:lnTo>
                    <a:pt x="8708" y="5318"/>
                  </a:lnTo>
                  <a:cubicBezTo>
                    <a:pt x="8743" y="5407"/>
                    <a:pt x="8832" y="5478"/>
                    <a:pt x="8940" y="5478"/>
                  </a:cubicBezTo>
                  <a:cubicBezTo>
                    <a:pt x="9064" y="5478"/>
                    <a:pt x="9171" y="5371"/>
                    <a:pt x="9171" y="5246"/>
                  </a:cubicBezTo>
                  <a:lnTo>
                    <a:pt x="9171" y="4871"/>
                  </a:lnTo>
                  <a:cubicBezTo>
                    <a:pt x="9171" y="4836"/>
                    <a:pt x="9189" y="4782"/>
                    <a:pt x="9225" y="4764"/>
                  </a:cubicBezTo>
                  <a:lnTo>
                    <a:pt x="9528" y="4532"/>
                  </a:lnTo>
                  <a:cubicBezTo>
                    <a:pt x="9564" y="4693"/>
                    <a:pt x="9564" y="4889"/>
                    <a:pt x="9564" y="5068"/>
                  </a:cubicBezTo>
                  <a:cubicBezTo>
                    <a:pt x="9582" y="7548"/>
                    <a:pt x="7566" y="9564"/>
                    <a:pt x="5068" y="9564"/>
                  </a:cubicBezTo>
                  <a:cubicBezTo>
                    <a:pt x="2570" y="9564"/>
                    <a:pt x="536" y="7548"/>
                    <a:pt x="536" y="5050"/>
                  </a:cubicBezTo>
                  <a:cubicBezTo>
                    <a:pt x="536" y="2570"/>
                    <a:pt x="2570" y="536"/>
                    <a:pt x="5068" y="536"/>
                  </a:cubicBezTo>
                  <a:close/>
                  <a:moveTo>
                    <a:pt x="5068" y="0"/>
                  </a:moveTo>
                  <a:cubicBezTo>
                    <a:pt x="2266" y="0"/>
                    <a:pt x="0" y="2266"/>
                    <a:pt x="0" y="5050"/>
                  </a:cubicBezTo>
                  <a:cubicBezTo>
                    <a:pt x="0" y="7851"/>
                    <a:pt x="2266" y="10099"/>
                    <a:pt x="5068" y="10099"/>
                  </a:cubicBezTo>
                  <a:cubicBezTo>
                    <a:pt x="7851" y="10099"/>
                    <a:pt x="10117" y="7851"/>
                    <a:pt x="10117" y="5050"/>
                  </a:cubicBezTo>
                  <a:cubicBezTo>
                    <a:pt x="10117" y="2266"/>
                    <a:pt x="7851" y="0"/>
                    <a:pt x="50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91" name="Google Shape;3791;p46"/>
            <p:cNvSpPr/>
            <p:nvPr/>
          </p:nvSpPr>
          <p:spPr>
            <a:xfrm>
              <a:off x="5806350" y="4419725"/>
              <a:ext cx="15650" cy="18425"/>
            </a:xfrm>
            <a:custGeom>
              <a:avLst/>
              <a:gdLst/>
              <a:ahLst/>
              <a:cxnLst/>
              <a:rect l="l" t="t" r="r" b="b"/>
              <a:pathLst>
                <a:path w="626" h="737" extrusionOk="0">
                  <a:moveTo>
                    <a:pt x="360" y="0"/>
                  </a:moveTo>
                  <a:cubicBezTo>
                    <a:pt x="326" y="0"/>
                    <a:pt x="295" y="14"/>
                    <a:pt x="268" y="40"/>
                  </a:cubicBezTo>
                  <a:lnTo>
                    <a:pt x="54" y="255"/>
                  </a:lnTo>
                  <a:cubicBezTo>
                    <a:pt x="1" y="308"/>
                    <a:pt x="1" y="379"/>
                    <a:pt x="54" y="451"/>
                  </a:cubicBezTo>
                  <a:lnTo>
                    <a:pt x="233" y="611"/>
                  </a:lnTo>
                  <a:lnTo>
                    <a:pt x="233" y="736"/>
                  </a:lnTo>
                  <a:lnTo>
                    <a:pt x="358" y="736"/>
                  </a:lnTo>
                  <a:cubicBezTo>
                    <a:pt x="447" y="736"/>
                    <a:pt x="483" y="701"/>
                    <a:pt x="483" y="611"/>
                  </a:cubicBezTo>
                  <a:lnTo>
                    <a:pt x="483" y="469"/>
                  </a:lnTo>
                  <a:lnTo>
                    <a:pt x="625" y="469"/>
                  </a:lnTo>
                  <a:lnTo>
                    <a:pt x="625" y="272"/>
                  </a:lnTo>
                  <a:cubicBezTo>
                    <a:pt x="625" y="219"/>
                    <a:pt x="607" y="201"/>
                    <a:pt x="590" y="183"/>
                  </a:cubicBezTo>
                  <a:lnTo>
                    <a:pt x="465" y="40"/>
                  </a:lnTo>
                  <a:cubicBezTo>
                    <a:pt x="429" y="14"/>
                    <a:pt x="393" y="0"/>
                    <a:pt x="36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92" name="Google Shape;3792;p46"/>
          <p:cNvGrpSpPr/>
          <p:nvPr/>
        </p:nvGrpSpPr>
        <p:grpSpPr>
          <a:xfrm>
            <a:off x="3525242" y="5055591"/>
            <a:ext cx="334400" cy="344821"/>
            <a:chOff x="6130650" y="4381475"/>
            <a:chExt cx="252950" cy="252950"/>
          </a:xfrm>
        </p:grpSpPr>
        <p:sp>
          <p:nvSpPr>
            <p:cNvPr id="3793" name="Google Shape;3793;p46"/>
            <p:cNvSpPr/>
            <p:nvPr/>
          </p:nvSpPr>
          <p:spPr>
            <a:xfrm>
              <a:off x="6130650" y="4381475"/>
              <a:ext cx="252950" cy="252950"/>
            </a:xfrm>
            <a:custGeom>
              <a:avLst/>
              <a:gdLst/>
              <a:ahLst/>
              <a:cxnLst/>
              <a:rect l="l" t="t" r="r" b="b"/>
              <a:pathLst>
                <a:path w="10118" h="10118" extrusionOk="0">
                  <a:moveTo>
                    <a:pt x="5710" y="678"/>
                  </a:moveTo>
                  <a:lnTo>
                    <a:pt x="5835" y="910"/>
                  </a:lnTo>
                  <a:cubicBezTo>
                    <a:pt x="5871" y="928"/>
                    <a:pt x="5906" y="946"/>
                    <a:pt x="5924" y="946"/>
                  </a:cubicBezTo>
                  <a:lnTo>
                    <a:pt x="6263" y="946"/>
                  </a:lnTo>
                  <a:cubicBezTo>
                    <a:pt x="6352" y="946"/>
                    <a:pt x="6406" y="892"/>
                    <a:pt x="6406" y="803"/>
                  </a:cubicBezTo>
                  <a:lnTo>
                    <a:pt x="6406" y="732"/>
                  </a:lnTo>
                  <a:cubicBezTo>
                    <a:pt x="8262" y="1321"/>
                    <a:pt x="9600" y="3034"/>
                    <a:pt x="9600" y="5068"/>
                  </a:cubicBezTo>
                  <a:cubicBezTo>
                    <a:pt x="9600" y="6959"/>
                    <a:pt x="8422" y="8583"/>
                    <a:pt x="6781" y="9261"/>
                  </a:cubicBezTo>
                  <a:cubicBezTo>
                    <a:pt x="7066" y="9011"/>
                    <a:pt x="7566" y="8583"/>
                    <a:pt x="7726" y="8386"/>
                  </a:cubicBezTo>
                  <a:cubicBezTo>
                    <a:pt x="7958" y="8137"/>
                    <a:pt x="7994" y="7726"/>
                    <a:pt x="7994" y="7726"/>
                  </a:cubicBezTo>
                  <a:cubicBezTo>
                    <a:pt x="7994" y="7726"/>
                    <a:pt x="8922" y="7476"/>
                    <a:pt x="8922" y="6798"/>
                  </a:cubicBezTo>
                  <a:cubicBezTo>
                    <a:pt x="8922" y="6334"/>
                    <a:pt x="7994" y="6120"/>
                    <a:pt x="7994" y="6120"/>
                  </a:cubicBezTo>
                  <a:cubicBezTo>
                    <a:pt x="7833" y="5621"/>
                    <a:pt x="7048" y="5335"/>
                    <a:pt x="6406" y="5335"/>
                  </a:cubicBezTo>
                  <a:cubicBezTo>
                    <a:pt x="6263" y="5335"/>
                    <a:pt x="5728" y="5603"/>
                    <a:pt x="5728" y="5603"/>
                  </a:cubicBezTo>
                  <a:lnTo>
                    <a:pt x="5460" y="5460"/>
                  </a:lnTo>
                  <a:lnTo>
                    <a:pt x="5460" y="5068"/>
                  </a:lnTo>
                  <a:cubicBezTo>
                    <a:pt x="5460" y="4996"/>
                    <a:pt x="5425" y="4925"/>
                    <a:pt x="5335" y="4925"/>
                  </a:cubicBezTo>
                  <a:lnTo>
                    <a:pt x="5068" y="4925"/>
                  </a:lnTo>
                  <a:lnTo>
                    <a:pt x="5068" y="4532"/>
                  </a:lnTo>
                  <a:cubicBezTo>
                    <a:pt x="5068" y="4461"/>
                    <a:pt x="5014" y="4407"/>
                    <a:pt x="4943" y="4407"/>
                  </a:cubicBezTo>
                  <a:lnTo>
                    <a:pt x="4800" y="4407"/>
                  </a:lnTo>
                  <a:lnTo>
                    <a:pt x="4657" y="4497"/>
                  </a:lnTo>
                  <a:cubicBezTo>
                    <a:pt x="4616" y="4526"/>
                    <a:pt x="4566" y="4540"/>
                    <a:pt x="4516" y="4540"/>
                  </a:cubicBezTo>
                  <a:cubicBezTo>
                    <a:pt x="4415" y="4540"/>
                    <a:pt x="4312" y="4485"/>
                    <a:pt x="4265" y="4390"/>
                  </a:cubicBezTo>
                  <a:cubicBezTo>
                    <a:pt x="4265" y="4390"/>
                    <a:pt x="4140" y="4193"/>
                    <a:pt x="4140" y="4122"/>
                  </a:cubicBezTo>
                  <a:cubicBezTo>
                    <a:pt x="4140" y="3614"/>
                    <a:pt x="4661" y="3586"/>
                    <a:pt x="4777" y="3586"/>
                  </a:cubicBezTo>
                  <a:cubicBezTo>
                    <a:pt x="4792" y="3586"/>
                    <a:pt x="4800" y="3587"/>
                    <a:pt x="4800" y="3587"/>
                  </a:cubicBezTo>
                  <a:lnTo>
                    <a:pt x="5103" y="3587"/>
                  </a:lnTo>
                  <a:cubicBezTo>
                    <a:pt x="5175" y="3587"/>
                    <a:pt x="5210" y="3640"/>
                    <a:pt x="5228" y="3694"/>
                  </a:cubicBezTo>
                  <a:lnTo>
                    <a:pt x="5300" y="4033"/>
                  </a:lnTo>
                  <a:cubicBezTo>
                    <a:pt x="5317" y="4086"/>
                    <a:pt x="5371" y="4140"/>
                    <a:pt x="5442" y="4140"/>
                  </a:cubicBezTo>
                  <a:lnTo>
                    <a:pt x="5496" y="4140"/>
                  </a:lnTo>
                  <a:cubicBezTo>
                    <a:pt x="5567" y="4140"/>
                    <a:pt x="5621" y="4104"/>
                    <a:pt x="5639" y="4033"/>
                  </a:cubicBezTo>
                  <a:lnTo>
                    <a:pt x="5728" y="3533"/>
                  </a:lnTo>
                  <a:cubicBezTo>
                    <a:pt x="5728" y="3497"/>
                    <a:pt x="5746" y="3462"/>
                    <a:pt x="5781" y="3426"/>
                  </a:cubicBezTo>
                  <a:lnTo>
                    <a:pt x="6156" y="2944"/>
                  </a:lnTo>
                  <a:cubicBezTo>
                    <a:pt x="6227" y="2855"/>
                    <a:pt x="6335" y="2802"/>
                    <a:pt x="6459" y="2802"/>
                  </a:cubicBezTo>
                  <a:lnTo>
                    <a:pt x="6798" y="2802"/>
                  </a:lnTo>
                  <a:cubicBezTo>
                    <a:pt x="6888" y="2802"/>
                    <a:pt x="6923" y="2748"/>
                    <a:pt x="6923" y="2677"/>
                  </a:cubicBezTo>
                  <a:lnTo>
                    <a:pt x="6923" y="2534"/>
                  </a:lnTo>
                  <a:lnTo>
                    <a:pt x="6905" y="2498"/>
                  </a:lnTo>
                  <a:cubicBezTo>
                    <a:pt x="6816" y="2427"/>
                    <a:pt x="6870" y="2266"/>
                    <a:pt x="6995" y="2266"/>
                  </a:cubicBezTo>
                  <a:lnTo>
                    <a:pt x="7066" y="2266"/>
                  </a:lnTo>
                  <a:cubicBezTo>
                    <a:pt x="7155" y="2266"/>
                    <a:pt x="7191" y="2320"/>
                    <a:pt x="7191" y="2409"/>
                  </a:cubicBezTo>
                  <a:cubicBezTo>
                    <a:pt x="7191" y="2480"/>
                    <a:pt x="7262" y="2534"/>
                    <a:pt x="7334" y="2534"/>
                  </a:cubicBezTo>
                  <a:lnTo>
                    <a:pt x="7459" y="2534"/>
                  </a:lnTo>
                  <a:lnTo>
                    <a:pt x="7548" y="2195"/>
                  </a:lnTo>
                  <a:cubicBezTo>
                    <a:pt x="7566" y="2070"/>
                    <a:pt x="7530" y="1963"/>
                    <a:pt x="7423" y="1909"/>
                  </a:cubicBezTo>
                  <a:lnTo>
                    <a:pt x="6299" y="1214"/>
                  </a:lnTo>
                  <a:lnTo>
                    <a:pt x="5996" y="1214"/>
                  </a:lnTo>
                  <a:cubicBezTo>
                    <a:pt x="5853" y="1214"/>
                    <a:pt x="5728" y="1339"/>
                    <a:pt x="5728" y="1463"/>
                  </a:cubicBezTo>
                  <a:lnTo>
                    <a:pt x="5728" y="1606"/>
                  </a:lnTo>
                  <a:cubicBezTo>
                    <a:pt x="5728" y="1695"/>
                    <a:pt x="5674" y="1731"/>
                    <a:pt x="5603" y="1731"/>
                  </a:cubicBezTo>
                  <a:lnTo>
                    <a:pt x="5460" y="1731"/>
                  </a:lnTo>
                  <a:lnTo>
                    <a:pt x="5335" y="1606"/>
                  </a:lnTo>
                  <a:lnTo>
                    <a:pt x="4943" y="1606"/>
                  </a:lnTo>
                  <a:cubicBezTo>
                    <a:pt x="4854" y="1606"/>
                    <a:pt x="4800" y="1553"/>
                    <a:pt x="4800" y="1463"/>
                  </a:cubicBezTo>
                  <a:lnTo>
                    <a:pt x="4800" y="1142"/>
                  </a:lnTo>
                  <a:cubicBezTo>
                    <a:pt x="4800" y="1107"/>
                    <a:pt x="4818" y="1071"/>
                    <a:pt x="4854" y="1035"/>
                  </a:cubicBezTo>
                  <a:lnTo>
                    <a:pt x="5710" y="678"/>
                  </a:lnTo>
                  <a:close/>
                  <a:moveTo>
                    <a:pt x="1731" y="1999"/>
                  </a:moveTo>
                  <a:cubicBezTo>
                    <a:pt x="1856" y="2070"/>
                    <a:pt x="1981" y="2177"/>
                    <a:pt x="1999" y="2266"/>
                  </a:cubicBezTo>
                  <a:lnTo>
                    <a:pt x="1999" y="3105"/>
                  </a:lnTo>
                  <a:cubicBezTo>
                    <a:pt x="1999" y="3176"/>
                    <a:pt x="2017" y="3230"/>
                    <a:pt x="2070" y="3266"/>
                  </a:cubicBezTo>
                  <a:lnTo>
                    <a:pt x="2944" y="4407"/>
                  </a:lnTo>
                  <a:lnTo>
                    <a:pt x="2998" y="4336"/>
                  </a:lnTo>
                  <a:cubicBezTo>
                    <a:pt x="3051" y="4300"/>
                    <a:pt x="3069" y="4229"/>
                    <a:pt x="3034" y="4176"/>
                  </a:cubicBezTo>
                  <a:lnTo>
                    <a:pt x="2873" y="3908"/>
                  </a:lnTo>
                  <a:cubicBezTo>
                    <a:pt x="2812" y="3817"/>
                    <a:pt x="2881" y="3700"/>
                    <a:pt x="2979" y="3700"/>
                  </a:cubicBezTo>
                  <a:cubicBezTo>
                    <a:pt x="2997" y="3700"/>
                    <a:pt x="3015" y="3704"/>
                    <a:pt x="3034" y="3712"/>
                  </a:cubicBezTo>
                  <a:cubicBezTo>
                    <a:pt x="3069" y="3729"/>
                    <a:pt x="3105" y="3747"/>
                    <a:pt x="3105" y="3783"/>
                  </a:cubicBezTo>
                  <a:lnTo>
                    <a:pt x="3551" y="4639"/>
                  </a:lnTo>
                  <a:cubicBezTo>
                    <a:pt x="3605" y="4729"/>
                    <a:pt x="3694" y="4818"/>
                    <a:pt x="3783" y="4836"/>
                  </a:cubicBezTo>
                  <a:lnTo>
                    <a:pt x="4372" y="5032"/>
                  </a:lnTo>
                  <a:cubicBezTo>
                    <a:pt x="4408" y="5050"/>
                    <a:pt x="4443" y="5085"/>
                    <a:pt x="4443" y="5103"/>
                  </a:cubicBezTo>
                  <a:lnTo>
                    <a:pt x="4479" y="5175"/>
                  </a:lnTo>
                  <a:cubicBezTo>
                    <a:pt x="4532" y="5264"/>
                    <a:pt x="4622" y="5317"/>
                    <a:pt x="4729" y="5317"/>
                  </a:cubicBezTo>
                  <a:lnTo>
                    <a:pt x="4889" y="5317"/>
                  </a:lnTo>
                  <a:cubicBezTo>
                    <a:pt x="4925" y="5317"/>
                    <a:pt x="4961" y="5353"/>
                    <a:pt x="4996" y="5371"/>
                  </a:cubicBezTo>
                  <a:lnTo>
                    <a:pt x="5175" y="5621"/>
                  </a:lnTo>
                  <a:cubicBezTo>
                    <a:pt x="5193" y="5674"/>
                    <a:pt x="5264" y="5728"/>
                    <a:pt x="5317" y="5728"/>
                  </a:cubicBezTo>
                  <a:lnTo>
                    <a:pt x="5603" y="5799"/>
                  </a:lnTo>
                  <a:cubicBezTo>
                    <a:pt x="5674" y="5817"/>
                    <a:pt x="5728" y="5906"/>
                    <a:pt x="5692" y="5978"/>
                  </a:cubicBezTo>
                  <a:cubicBezTo>
                    <a:pt x="5692" y="5978"/>
                    <a:pt x="5478" y="6192"/>
                    <a:pt x="5478" y="6495"/>
                  </a:cubicBezTo>
                  <a:cubicBezTo>
                    <a:pt x="5478" y="7369"/>
                    <a:pt x="6281" y="7619"/>
                    <a:pt x="6281" y="7833"/>
                  </a:cubicBezTo>
                  <a:cubicBezTo>
                    <a:pt x="6281" y="8369"/>
                    <a:pt x="6192" y="9118"/>
                    <a:pt x="6174" y="9421"/>
                  </a:cubicBezTo>
                  <a:cubicBezTo>
                    <a:pt x="5817" y="9493"/>
                    <a:pt x="5460" y="9546"/>
                    <a:pt x="5086" y="9546"/>
                  </a:cubicBezTo>
                  <a:cubicBezTo>
                    <a:pt x="5064" y="9546"/>
                    <a:pt x="5042" y="9547"/>
                    <a:pt x="5020" y="9547"/>
                  </a:cubicBezTo>
                  <a:cubicBezTo>
                    <a:pt x="2552" y="9547"/>
                    <a:pt x="536" y="7544"/>
                    <a:pt x="536" y="5068"/>
                  </a:cubicBezTo>
                  <a:cubicBezTo>
                    <a:pt x="536" y="3890"/>
                    <a:pt x="1000" y="2819"/>
                    <a:pt x="1731" y="1999"/>
                  </a:cubicBezTo>
                  <a:close/>
                  <a:moveTo>
                    <a:pt x="5068" y="0"/>
                  </a:moveTo>
                  <a:cubicBezTo>
                    <a:pt x="2266" y="0"/>
                    <a:pt x="0" y="2266"/>
                    <a:pt x="0" y="5068"/>
                  </a:cubicBezTo>
                  <a:cubicBezTo>
                    <a:pt x="0" y="7851"/>
                    <a:pt x="2266" y="10117"/>
                    <a:pt x="5068" y="10117"/>
                  </a:cubicBezTo>
                  <a:cubicBezTo>
                    <a:pt x="7869" y="10117"/>
                    <a:pt x="10117" y="7851"/>
                    <a:pt x="10117" y="5068"/>
                  </a:cubicBezTo>
                  <a:cubicBezTo>
                    <a:pt x="10117" y="2266"/>
                    <a:pt x="7869" y="0"/>
                    <a:pt x="50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94" name="Google Shape;3794;p46"/>
            <p:cNvSpPr/>
            <p:nvPr/>
          </p:nvSpPr>
          <p:spPr>
            <a:xfrm>
              <a:off x="6266250" y="4488650"/>
              <a:ext cx="34375" cy="11325"/>
            </a:xfrm>
            <a:custGeom>
              <a:avLst/>
              <a:gdLst/>
              <a:ahLst/>
              <a:cxnLst/>
              <a:rect l="l" t="t" r="r" b="b"/>
              <a:pathLst>
                <a:path w="1375" h="453" extrusionOk="0">
                  <a:moveTo>
                    <a:pt x="572" y="0"/>
                  </a:moveTo>
                  <a:cubicBezTo>
                    <a:pt x="549" y="0"/>
                    <a:pt x="527" y="4"/>
                    <a:pt x="500" y="13"/>
                  </a:cubicBezTo>
                  <a:lnTo>
                    <a:pt x="36" y="120"/>
                  </a:lnTo>
                  <a:cubicBezTo>
                    <a:pt x="1" y="138"/>
                    <a:pt x="1" y="192"/>
                    <a:pt x="36" y="245"/>
                  </a:cubicBezTo>
                  <a:lnTo>
                    <a:pt x="661" y="245"/>
                  </a:lnTo>
                  <a:cubicBezTo>
                    <a:pt x="696" y="245"/>
                    <a:pt x="732" y="245"/>
                    <a:pt x="750" y="263"/>
                  </a:cubicBezTo>
                  <a:lnTo>
                    <a:pt x="1214" y="442"/>
                  </a:lnTo>
                  <a:cubicBezTo>
                    <a:pt x="1233" y="449"/>
                    <a:pt x="1252" y="453"/>
                    <a:pt x="1269" y="453"/>
                  </a:cubicBezTo>
                  <a:cubicBezTo>
                    <a:pt x="1331" y="453"/>
                    <a:pt x="1374" y="408"/>
                    <a:pt x="1374" y="352"/>
                  </a:cubicBezTo>
                  <a:cubicBezTo>
                    <a:pt x="1374" y="281"/>
                    <a:pt x="1339" y="228"/>
                    <a:pt x="1285" y="228"/>
                  </a:cubicBezTo>
                  <a:lnTo>
                    <a:pt x="643" y="13"/>
                  </a:lnTo>
                  <a:cubicBezTo>
                    <a:pt x="616" y="4"/>
                    <a:pt x="594" y="0"/>
                    <a:pt x="57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95" name="Google Shape;3795;p46"/>
          <p:cNvSpPr/>
          <p:nvPr/>
        </p:nvSpPr>
        <p:spPr>
          <a:xfrm>
            <a:off x="4032278" y="5070490"/>
            <a:ext cx="323196" cy="316740"/>
          </a:xfrm>
          <a:custGeom>
            <a:avLst/>
            <a:gdLst/>
            <a:ahLst/>
            <a:cxnLst/>
            <a:rect l="l" t="t" r="r" b="b"/>
            <a:pathLst>
              <a:path w="9779" h="9294" extrusionOk="0">
                <a:moveTo>
                  <a:pt x="5890" y="795"/>
                </a:moveTo>
                <a:cubicBezTo>
                  <a:pt x="6526" y="795"/>
                  <a:pt x="7154" y="933"/>
                  <a:pt x="7726" y="1211"/>
                </a:cubicBezTo>
                <a:cubicBezTo>
                  <a:pt x="7708" y="1211"/>
                  <a:pt x="7708" y="1211"/>
                  <a:pt x="7708" y="1229"/>
                </a:cubicBezTo>
                <a:cubicBezTo>
                  <a:pt x="7423" y="1515"/>
                  <a:pt x="7209" y="1818"/>
                  <a:pt x="7084" y="2103"/>
                </a:cubicBezTo>
                <a:cubicBezTo>
                  <a:pt x="6222" y="1599"/>
                  <a:pt x="5310" y="1332"/>
                  <a:pt x="4493" y="1332"/>
                </a:cubicBezTo>
                <a:cubicBezTo>
                  <a:pt x="4126" y="1332"/>
                  <a:pt x="3777" y="1386"/>
                  <a:pt x="3462" y="1497"/>
                </a:cubicBezTo>
                <a:cubicBezTo>
                  <a:pt x="4210" y="1031"/>
                  <a:pt x="5057" y="795"/>
                  <a:pt x="5890" y="795"/>
                </a:cubicBezTo>
                <a:close/>
                <a:moveTo>
                  <a:pt x="2819" y="1996"/>
                </a:moveTo>
                <a:cubicBezTo>
                  <a:pt x="3355" y="2014"/>
                  <a:pt x="4390" y="2639"/>
                  <a:pt x="5585" y="3620"/>
                </a:cubicBezTo>
                <a:cubicBezTo>
                  <a:pt x="5264" y="3763"/>
                  <a:pt x="4961" y="3977"/>
                  <a:pt x="4675" y="4244"/>
                </a:cubicBezTo>
                <a:cubicBezTo>
                  <a:pt x="4407" y="4530"/>
                  <a:pt x="4193" y="4833"/>
                  <a:pt x="4051" y="5137"/>
                </a:cubicBezTo>
                <a:cubicBezTo>
                  <a:pt x="3069" y="3959"/>
                  <a:pt x="2445" y="2924"/>
                  <a:pt x="2427" y="2371"/>
                </a:cubicBezTo>
                <a:cubicBezTo>
                  <a:pt x="2480" y="2300"/>
                  <a:pt x="2552" y="2246"/>
                  <a:pt x="2623" y="2175"/>
                </a:cubicBezTo>
                <a:cubicBezTo>
                  <a:pt x="2677" y="2103"/>
                  <a:pt x="2748" y="2050"/>
                  <a:pt x="2819" y="1996"/>
                </a:cubicBezTo>
                <a:close/>
                <a:moveTo>
                  <a:pt x="1945" y="3013"/>
                </a:moveTo>
                <a:lnTo>
                  <a:pt x="1945" y="3013"/>
                </a:lnTo>
                <a:cubicBezTo>
                  <a:pt x="1588" y="4048"/>
                  <a:pt x="1820" y="5386"/>
                  <a:pt x="2552" y="6635"/>
                </a:cubicBezTo>
                <a:cubicBezTo>
                  <a:pt x="2249" y="6760"/>
                  <a:pt x="1945" y="6974"/>
                  <a:pt x="1678" y="7260"/>
                </a:cubicBezTo>
                <a:cubicBezTo>
                  <a:pt x="1660" y="7278"/>
                  <a:pt x="1660" y="7278"/>
                  <a:pt x="1660" y="7296"/>
                </a:cubicBezTo>
                <a:cubicBezTo>
                  <a:pt x="1017" y="5957"/>
                  <a:pt x="1124" y="4334"/>
                  <a:pt x="1945" y="3013"/>
                </a:cubicBezTo>
                <a:close/>
                <a:moveTo>
                  <a:pt x="5876" y="0"/>
                </a:moveTo>
                <a:cubicBezTo>
                  <a:pt x="4664" y="0"/>
                  <a:pt x="3429" y="424"/>
                  <a:pt x="2409" y="1265"/>
                </a:cubicBezTo>
                <a:cubicBezTo>
                  <a:pt x="2325" y="1204"/>
                  <a:pt x="2228" y="1175"/>
                  <a:pt x="2129" y="1175"/>
                </a:cubicBezTo>
                <a:cubicBezTo>
                  <a:pt x="1997" y="1175"/>
                  <a:pt x="1861" y="1226"/>
                  <a:pt x="1749" y="1318"/>
                </a:cubicBezTo>
                <a:cubicBezTo>
                  <a:pt x="1588" y="1497"/>
                  <a:pt x="1553" y="1782"/>
                  <a:pt x="1678" y="1996"/>
                </a:cubicBezTo>
                <a:cubicBezTo>
                  <a:pt x="18" y="4013"/>
                  <a:pt x="0" y="6903"/>
                  <a:pt x="1678" y="8777"/>
                </a:cubicBezTo>
                <a:cubicBezTo>
                  <a:pt x="1713" y="8509"/>
                  <a:pt x="1910" y="8152"/>
                  <a:pt x="2231" y="7831"/>
                </a:cubicBezTo>
                <a:cubicBezTo>
                  <a:pt x="2570" y="7492"/>
                  <a:pt x="2927" y="7296"/>
                  <a:pt x="3194" y="7296"/>
                </a:cubicBezTo>
                <a:cubicBezTo>
                  <a:pt x="3212" y="7028"/>
                  <a:pt x="3408" y="6671"/>
                  <a:pt x="3747" y="6332"/>
                </a:cubicBezTo>
                <a:cubicBezTo>
                  <a:pt x="4068" y="5993"/>
                  <a:pt x="4425" y="5797"/>
                  <a:pt x="4693" y="5779"/>
                </a:cubicBezTo>
                <a:cubicBezTo>
                  <a:pt x="4711" y="5601"/>
                  <a:pt x="4818" y="5351"/>
                  <a:pt x="4996" y="5101"/>
                </a:cubicBezTo>
                <a:cubicBezTo>
                  <a:pt x="5014" y="5137"/>
                  <a:pt x="5050" y="5154"/>
                  <a:pt x="5068" y="5190"/>
                </a:cubicBezTo>
                <a:lnTo>
                  <a:pt x="9064" y="9169"/>
                </a:lnTo>
                <a:cubicBezTo>
                  <a:pt x="9136" y="9258"/>
                  <a:pt x="9243" y="9294"/>
                  <a:pt x="9332" y="9294"/>
                </a:cubicBezTo>
                <a:cubicBezTo>
                  <a:pt x="9439" y="9294"/>
                  <a:pt x="9546" y="9258"/>
                  <a:pt x="9618" y="9169"/>
                </a:cubicBezTo>
                <a:cubicBezTo>
                  <a:pt x="9778" y="9026"/>
                  <a:pt x="9778" y="8759"/>
                  <a:pt x="9618" y="8616"/>
                </a:cubicBezTo>
                <a:lnTo>
                  <a:pt x="5621" y="4619"/>
                </a:lnTo>
                <a:cubicBezTo>
                  <a:pt x="5603" y="4601"/>
                  <a:pt x="5585" y="4584"/>
                  <a:pt x="5549" y="4566"/>
                </a:cubicBezTo>
                <a:cubicBezTo>
                  <a:pt x="5781" y="4387"/>
                  <a:pt x="6031" y="4280"/>
                  <a:pt x="6210" y="4262"/>
                </a:cubicBezTo>
                <a:cubicBezTo>
                  <a:pt x="6210" y="3995"/>
                  <a:pt x="6424" y="3638"/>
                  <a:pt x="6745" y="3299"/>
                </a:cubicBezTo>
                <a:cubicBezTo>
                  <a:pt x="7084" y="2978"/>
                  <a:pt x="7441" y="2764"/>
                  <a:pt x="7708" y="2764"/>
                </a:cubicBezTo>
                <a:cubicBezTo>
                  <a:pt x="7708" y="2496"/>
                  <a:pt x="7940" y="2139"/>
                  <a:pt x="8244" y="1800"/>
                </a:cubicBezTo>
                <a:cubicBezTo>
                  <a:pt x="8565" y="1479"/>
                  <a:pt x="8940" y="1283"/>
                  <a:pt x="9189" y="1265"/>
                </a:cubicBezTo>
                <a:cubicBezTo>
                  <a:pt x="8264" y="419"/>
                  <a:pt x="7081" y="0"/>
                  <a:pt x="587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96" name="Google Shape;3796;p46"/>
          <p:cNvGrpSpPr/>
          <p:nvPr/>
        </p:nvGrpSpPr>
        <p:grpSpPr>
          <a:xfrm>
            <a:off x="4533046" y="5078674"/>
            <a:ext cx="352082" cy="299802"/>
            <a:chOff x="6919750" y="1464650"/>
            <a:chExt cx="266325" cy="219925"/>
          </a:xfrm>
        </p:grpSpPr>
        <p:sp>
          <p:nvSpPr>
            <p:cNvPr id="3797" name="Google Shape;3797;p46"/>
            <p:cNvSpPr/>
            <p:nvPr/>
          </p:nvSpPr>
          <p:spPr>
            <a:xfrm>
              <a:off x="6919750" y="1464650"/>
              <a:ext cx="266325" cy="219925"/>
            </a:xfrm>
            <a:custGeom>
              <a:avLst/>
              <a:gdLst/>
              <a:ahLst/>
              <a:cxnLst/>
              <a:rect l="l" t="t" r="r" b="b"/>
              <a:pathLst>
                <a:path w="10653" h="8797" extrusionOk="0">
                  <a:moveTo>
                    <a:pt x="2659" y="2409"/>
                  </a:moveTo>
                  <a:lnTo>
                    <a:pt x="2659" y="3462"/>
                  </a:lnTo>
                  <a:lnTo>
                    <a:pt x="1071" y="3462"/>
                  </a:lnTo>
                  <a:lnTo>
                    <a:pt x="1071" y="2409"/>
                  </a:lnTo>
                  <a:close/>
                  <a:moveTo>
                    <a:pt x="5317" y="2927"/>
                  </a:moveTo>
                  <a:cubicBezTo>
                    <a:pt x="6655" y="2927"/>
                    <a:pt x="7726" y="3997"/>
                    <a:pt x="7726" y="5335"/>
                  </a:cubicBezTo>
                  <a:cubicBezTo>
                    <a:pt x="7726" y="6656"/>
                    <a:pt x="6655" y="7726"/>
                    <a:pt x="5317" y="7726"/>
                  </a:cubicBezTo>
                  <a:cubicBezTo>
                    <a:pt x="3997" y="7726"/>
                    <a:pt x="2926" y="6656"/>
                    <a:pt x="2926" y="5335"/>
                  </a:cubicBezTo>
                  <a:cubicBezTo>
                    <a:pt x="2926" y="3997"/>
                    <a:pt x="3997" y="2927"/>
                    <a:pt x="5317" y="2927"/>
                  </a:cubicBezTo>
                  <a:close/>
                  <a:moveTo>
                    <a:pt x="3997" y="0"/>
                  </a:moveTo>
                  <a:lnTo>
                    <a:pt x="3194" y="1339"/>
                  </a:lnTo>
                  <a:lnTo>
                    <a:pt x="535" y="1339"/>
                  </a:lnTo>
                  <a:cubicBezTo>
                    <a:pt x="232" y="1339"/>
                    <a:pt x="0" y="1571"/>
                    <a:pt x="0" y="1874"/>
                  </a:cubicBezTo>
                  <a:lnTo>
                    <a:pt x="0" y="8262"/>
                  </a:lnTo>
                  <a:cubicBezTo>
                    <a:pt x="0" y="8565"/>
                    <a:pt x="232" y="8797"/>
                    <a:pt x="535" y="8797"/>
                  </a:cubicBezTo>
                  <a:lnTo>
                    <a:pt x="10117" y="8797"/>
                  </a:lnTo>
                  <a:cubicBezTo>
                    <a:pt x="10420" y="8797"/>
                    <a:pt x="10652" y="8565"/>
                    <a:pt x="10652" y="8262"/>
                  </a:cubicBezTo>
                  <a:lnTo>
                    <a:pt x="10652" y="1874"/>
                  </a:lnTo>
                  <a:cubicBezTo>
                    <a:pt x="10652" y="1571"/>
                    <a:pt x="10420" y="1339"/>
                    <a:pt x="10117" y="1339"/>
                  </a:cubicBezTo>
                  <a:lnTo>
                    <a:pt x="7458" y="1339"/>
                  </a:lnTo>
                  <a:lnTo>
                    <a:pt x="665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98" name="Google Shape;3798;p46"/>
            <p:cNvSpPr/>
            <p:nvPr/>
          </p:nvSpPr>
          <p:spPr>
            <a:xfrm>
              <a:off x="7006275" y="1551175"/>
              <a:ext cx="93250" cy="93250"/>
            </a:xfrm>
            <a:custGeom>
              <a:avLst/>
              <a:gdLst/>
              <a:ahLst/>
              <a:cxnLst/>
              <a:rect l="l" t="t" r="r" b="b"/>
              <a:pathLst>
                <a:path w="3730" h="3730" extrusionOk="0">
                  <a:moveTo>
                    <a:pt x="1856" y="536"/>
                  </a:moveTo>
                  <a:cubicBezTo>
                    <a:pt x="2606" y="536"/>
                    <a:pt x="3194" y="1125"/>
                    <a:pt x="3194" y="1874"/>
                  </a:cubicBezTo>
                  <a:cubicBezTo>
                    <a:pt x="3194" y="2624"/>
                    <a:pt x="2606" y="3195"/>
                    <a:pt x="1856" y="3195"/>
                  </a:cubicBezTo>
                  <a:cubicBezTo>
                    <a:pt x="1125" y="3195"/>
                    <a:pt x="536" y="2624"/>
                    <a:pt x="536" y="1874"/>
                  </a:cubicBezTo>
                  <a:cubicBezTo>
                    <a:pt x="536" y="1125"/>
                    <a:pt x="1125" y="536"/>
                    <a:pt x="1856" y="536"/>
                  </a:cubicBezTo>
                  <a:close/>
                  <a:moveTo>
                    <a:pt x="1856" y="1"/>
                  </a:moveTo>
                  <a:cubicBezTo>
                    <a:pt x="839" y="1"/>
                    <a:pt x="1" y="839"/>
                    <a:pt x="1" y="1874"/>
                  </a:cubicBezTo>
                  <a:cubicBezTo>
                    <a:pt x="1" y="2909"/>
                    <a:pt x="839" y="3730"/>
                    <a:pt x="1856" y="3730"/>
                  </a:cubicBezTo>
                  <a:cubicBezTo>
                    <a:pt x="2909" y="3730"/>
                    <a:pt x="3730" y="2909"/>
                    <a:pt x="3730" y="1874"/>
                  </a:cubicBezTo>
                  <a:cubicBezTo>
                    <a:pt x="3730" y="839"/>
                    <a:pt x="2909" y="1"/>
                    <a:pt x="185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99" name="Google Shape;3799;p46"/>
          <p:cNvGrpSpPr/>
          <p:nvPr/>
        </p:nvGrpSpPr>
        <p:grpSpPr>
          <a:xfrm>
            <a:off x="5059243" y="5054116"/>
            <a:ext cx="366855" cy="339948"/>
            <a:chOff x="4759875" y="1027050"/>
            <a:chExt cx="277500" cy="249375"/>
          </a:xfrm>
        </p:grpSpPr>
        <p:sp>
          <p:nvSpPr>
            <p:cNvPr id="3800" name="Google Shape;3800;p46"/>
            <p:cNvSpPr/>
            <p:nvPr/>
          </p:nvSpPr>
          <p:spPr>
            <a:xfrm>
              <a:off x="4885225" y="1027050"/>
              <a:ext cx="26800" cy="39725"/>
            </a:xfrm>
            <a:custGeom>
              <a:avLst/>
              <a:gdLst/>
              <a:ahLst/>
              <a:cxnLst/>
              <a:rect l="l" t="t" r="r" b="b"/>
              <a:pathLst>
                <a:path w="1072" h="1589" extrusionOk="0">
                  <a:moveTo>
                    <a:pt x="536" y="1"/>
                  </a:moveTo>
                  <a:lnTo>
                    <a:pt x="1" y="786"/>
                  </a:lnTo>
                  <a:lnTo>
                    <a:pt x="536" y="1589"/>
                  </a:lnTo>
                  <a:lnTo>
                    <a:pt x="1071" y="786"/>
                  </a:lnTo>
                  <a:lnTo>
                    <a:pt x="53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01" name="Google Shape;3801;p46"/>
            <p:cNvSpPr/>
            <p:nvPr/>
          </p:nvSpPr>
          <p:spPr>
            <a:xfrm>
              <a:off x="4795575" y="1077025"/>
              <a:ext cx="206100" cy="159250"/>
            </a:xfrm>
            <a:custGeom>
              <a:avLst/>
              <a:gdLst/>
              <a:ahLst/>
              <a:cxnLst/>
              <a:rect l="l" t="t" r="r" b="b"/>
              <a:pathLst>
                <a:path w="8244" h="6370" extrusionOk="0">
                  <a:moveTo>
                    <a:pt x="4122" y="0"/>
                  </a:moveTo>
                  <a:lnTo>
                    <a:pt x="2231" y="3158"/>
                  </a:lnTo>
                  <a:lnTo>
                    <a:pt x="0" y="2123"/>
                  </a:lnTo>
                  <a:lnTo>
                    <a:pt x="803" y="5585"/>
                  </a:lnTo>
                  <a:lnTo>
                    <a:pt x="803" y="6370"/>
                  </a:lnTo>
                  <a:lnTo>
                    <a:pt x="7441" y="6370"/>
                  </a:lnTo>
                  <a:lnTo>
                    <a:pt x="7441" y="5585"/>
                  </a:lnTo>
                  <a:lnTo>
                    <a:pt x="8244" y="2123"/>
                  </a:lnTo>
                  <a:lnTo>
                    <a:pt x="6013" y="3158"/>
                  </a:lnTo>
                  <a:lnTo>
                    <a:pt x="4122"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02" name="Google Shape;3802;p46"/>
            <p:cNvSpPr/>
            <p:nvPr/>
          </p:nvSpPr>
          <p:spPr>
            <a:xfrm>
              <a:off x="4815650" y="1249650"/>
              <a:ext cx="165950" cy="26775"/>
            </a:xfrm>
            <a:custGeom>
              <a:avLst/>
              <a:gdLst/>
              <a:ahLst/>
              <a:cxnLst/>
              <a:rect l="l" t="t" r="r" b="b"/>
              <a:pathLst>
                <a:path w="6638" h="1071" extrusionOk="0">
                  <a:moveTo>
                    <a:pt x="0" y="0"/>
                  </a:moveTo>
                  <a:lnTo>
                    <a:pt x="0" y="1071"/>
                  </a:lnTo>
                  <a:lnTo>
                    <a:pt x="6638" y="1071"/>
                  </a:lnTo>
                  <a:lnTo>
                    <a:pt x="663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03" name="Google Shape;3803;p46"/>
            <p:cNvSpPr/>
            <p:nvPr/>
          </p:nvSpPr>
          <p:spPr>
            <a:xfrm>
              <a:off x="4759875" y="1094425"/>
              <a:ext cx="28125" cy="28125"/>
            </a:xfrm>
            <a:custGeom>
              <a:avLst/>
              <a:gdLst/>
              <a:ahLst/>
              <a:cxnLst/>
              <a:rect l="l" t="t" r="r" b="b"/>
              <a:pathLst>
                <a:path w="1125" h="1125" extrusionOk="0">
                  <a:moveTo>
                    <a:pt x="1" y="0"/>
                  </a:moveTo>
                  <a:lnTo>
                    <a:pt x="197" y="928"/>
                  </a:lnTo>
                  <a:lnTo>
                    <a:pt x="1125" y="1124"/>
                  </a:lnTo>
                  <a:lnTo>
                    <a:pt x="1125" y="1124"/>
                  </a:lnTo>
                  <a:lnTo>
                    <a:pt x="929" y="196"/>
                  </a:lnTo>
                  <a:lnTo>
                    <a:pt x="1"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04" name="Google Shape;3804;p46"/>
            <p:cNvSpPr/>
            <p:nvPr/>
          </p:nvSpPr>
          <p:spPr>
            <a:xfrm>
              <a:off x="5009225" y="1094425"/>
              <a:ext cx="28150" cy="28125"/>
            </a:xfrm>
            <a:custGeom>
              <a:avLst/>
              <a:gdLst/>
              <a:ahLst/>
              <a:cxnLst/>
              <a:rect l="l" t="t" r="r" b="b"/>
              <a:pathLst>
                <a:path w="1126" h="1125" extrusionOk="0">
                  <a:moveTo>
                    <a:pt x="1125" y="0"/>
                  </a:moveTo>
                  <a:lnTo>
                    <a:pt x="197" y="196"/>
                  </a:lnTo>
                  <a:lnTo>
                    <a:pt x="1" y="1124"/>
                  </a:lnTo>
                  <a:lnTo>
                    <a:pt x="1" y="1124"/>
                  </a:lnTo>
                  <a:lnTo>
                    <a:pt x="929" y="928"/>
                  </a:lnTo>
                  <a:lnTo>
                    <a:pt x="112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805" name="Google Shape;3805;p46"/>
          <p:cNvGrpSpPr/>
          <p:nvPr/>
        </p:nvGrpSpPr>
        <p:grpSpPr>
          <a:xfrm>
            <a:off x="5600528" y="5038090"/>
            <a:ext cx="372738" cy="343186"/>
            <a:chOff x="3357900" y="1057675"/>
            <a:chExt cx="281950" cy="251750"/>
          </a:xfrm>
        </p:grpSpPr>
        <p:sp>
          <p:nvSpPr>
            <p:cNvPr id="3806" name="Google Shape;3806;p46"/>
            <p:cNvSpPr/>
            <p:nvPr/>
          </p:nvSpPr>
          <p:spPr>
            <a:xfrm>
              <a:off x="3357900" y="1064075"/>
              <a:ext cx="226625" cy="245350"/>
            </a:xfrm>
            <a:custGeom>
              <a:avLst/>
              <a:gdLst/>
              <a:ahLst/>
              <a:cxnLst/>
              <a:rect l="l" t="t" r="r" b="b"/>
              <a:pathLst>
                <a:path w="9065" h="9814" extrusionOk="0">
                  <a:moveTo>
                    <a:pt x="4158" y="1"/>
                  </a:moveTo>
                  <a:cubicBezTo>
                    <a:pt x="5621" y="1464"/>
                    <a:pt x="6067" y="3730"/>
                    <a:pt x="5103" y="5693"/>
                  </a:cubicBezTo>
                  <a:cubicBezTo>
                    <a:pt x="4227" y="7445"/>
                    <a:pt x="2469" y="8430"/>
                    <a:pt x="654" y="8430"/>
                  </a:cubicBezTo>
                  <a:cubicBezTo>
                    <a:pt x="436" y="8430"/>
                    <a:pt x="218" y="8415"/>
                    <a:pt x="0" y="8387"/>
                  </a:cubicBezTo>
                  <a:lnTo>
                    <a:pt x="0" y="8387"/>
                  </a:lnTo>
                  <a:cubicBezTo>
                    <a:pt x="375" y="8744"/>
                    <a:pt x="803" y="9065"/>
                    <a:pt x="1285" y="9297"/>
                  </a:cubicBezTo>
                  <a:cubicBezTo>
                    <a:pt x="1992" y="9647"/>
                    <a:pt x="2740" y="9813"/>
                    <a:pt x="3476" y="9813"/>
                  </a:cubicBezTo>
                  <a:cubicBezTo>
                    <a:pt x="5285" y="9813"/>
                    <a:pt x="7019" y="8810"/>
                    <a:pt x="7869" y="7084"/>
                  </a:cubicBezTo>
                  <a:cubicBezTo>
                    <a:pt x="9065" y="4640"/>
                    <a:pt x="8101" y="1714"/>
                    <a:pt x="5657" y="482"/>
                  </a:cubicBezTo>
                  <a:cubicBezTo>
                    <a:pt x="5175" y="251"/>
                    <a:pt x="4657" y="72"/>
                    <a:pt x="415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07" name="Google Shape;3807;p46"/>
            <p:cNvSpPr/>
            <p:nvPr/>
          </p:nvSpPr>
          <p:spPr>
            <a:xfrm>
              <a:off x="3593875" y="1188800"/>
              <a:ext cx="45975" cy="48375"/>
            </a:xfrm>
            <a:custGeom>
              <a:avLst/>
              <a:gdLst/>
              <a:ahLst/>
              <a:cxnLst/>
              <a:rect l="l" t="t" r="r" b="b"/>
              <a:pathLst>
                <a:path w="1839" h="1935" extrusionOk="0">
                  <a:moveTo>
                    <a:pt x="757" y="1"/>
                  </a:moveTo>
                  <a:cubicBezTo>
                    <a:pt x="743" y="1"/>
                    <a:pt x="728" y="3"/>
                    <a:pt x="714" y="8"/>
                  </a:cubicBezTo>
                  <a:cubicBezTo>
                    <a:pt x="660" y="8"/>
                    <a:pt x="607" y="61"/>
                    <a:pt x="607" y="115"/>
                  </a:cubicBezTo>
                  <a:lnTo>
                    <a:pt x="589" y="579"/>
                  </a:lnTo>
                  <a:cubicBezTo>
                    <a:pt x="589" y="632"/>
                    <a:pt x="553" y="668"/>
                    <a:pt x="500" y="686"/>
                  </a:cubicBezTo>
                  <a:lnTo>
                    <a:pt x="89" y="775"/>
                  </a:lnTo>
                  <a:cubicBezTo>
                    <a:pt x="36" y="793"/>
                    <a:pt x="0" y="846"/>
                    <a:pt x="0" y="900"/>
                  </a:cubicBezTo>
                  <a:cubicBezTo>
                    <a:pt x="0" y="953"/>
                    <a:pt x="18" y="1007"/>
                    <a:pt x="72" y="1025"/>
                  </a:cubicBezTo>
                  <a:lnTo>
                    <a:pt x="250" y="1114"/>
                  </a:lnTo>
                  <a:lnTo>
                    <a:pt x="482" y="1239"/>
                  </a:lnTo>
                  <a:cubicBezTo>
                    <a:pt x="482" y="1257"/>
                    <a:pt x="518" y="1274"/>
                    <a:pt x="518" y="1292"/>
                  </a:cubicBezTo>
                  <a:cubicBezTo>
                    <a:pt x="536" y="1310"/>
                    <a:pt x="536" y="1328"/>
                    <a:pt x="536" y="1364"/>
                  </a:cubicBezTo>
                  <a:lnTo>
                    <a:pt x="536" y="1810"/>
                  </a:lnTo>
                  <a:cubicBezTo>
                    <a:pt x="536" y="1863"/>
                    <a:pt x="571" y="1917"/>
                    <a:pt x="607" y="1935"/>
                  </a:cubicBezTo>
                  <a:cubicBezTo>
                    <a:pt x="678" y="1935"/>
                    <a:pt x="732" y="1935"/>
                    <a:pt x="767" y="1881"/>
                  </a:cubicBezTo>
                  <a:lnTo>
                    <a:pt x="1053" y="1524"/>
                  </a:lnTo>
                  <a:cubicBezTo>
                    <a:pt x="1092" y="1498"/>
                    <a:pt x="1122" y="1482"/>
                    <a:pt x="1163" y="1482"/>
                  </a:cubicBezTo>
                  <a:cubicBezTo>
                    <a:pt x="1178" y="1482"/>
                    <a:pt x="1194" y="1484"/>
                    <a:pt x="1214" y="1489"/>
                  </a:cubicBezTo>
                  <a:lnTo>
                    <a:pt x="1642" y="1649"/>
                  </a:lnTo>
                  <a:cubicBezTo>
                    <a:pt x="1656" y="1654"/>
                    <a:pt x="1670" y="1656"/>
                    <a:pt x="1684" y="1656"/>
                  </a:cubicBezTo>
                  <a:cubicBezTo>
                    <a:pt x="1723" y="1656"/>
                    <a:pt x="1758" y="1640"/>
                    <a:pt x="1785" y="1614"/>
                  </a:cubicBezTo>
                  <a:cubicBezTo>
                    <a:pt x="1838" y="1578"/>
                    <a:pt x="1838" y="1506"/>
                    <a:pt x="1802" y="1471"/>
                  </a:cubicBezTo>
                  <a:lnTo>
                    <a:pt x="1535" y="1078"/>
                  </a:lnTo>
                  <a:cubicBezTo>
                    <a:pt x="1517" y="1043"/>
                    <a:pt x="1517" y="989"/>
                    <a:pt x="1535" y="935"/>
                  </a:cubicBezTo>
                  <a:lnTo>
                    <a:pt x="1785" y="579"/>
                  </a:lnTo>
                  <a:cubicBezTo>
                    <a:pt x="1820" y="525"/>
                    <a:pt x="1820" y="472"/>
                    <a:pt x="1785" y="418"/>
                  </a:cubicBezTo>
                  <a:cubicBezTo>
                    <a:pt x="1771" y="392"/>
                    <a:pt x="1730" y="375"/>
                    <a:pt x="1694" y="375"/>
                  </a:cubicBezTo>
                  <a:cubicBezTo>
                    <a:pt x="1681" y="375"/>
                    <a:pt x="1669" y="378"/>
                    <a:pt x="1660" y="382"/>
                  </a:cubicBezTo>
                  <a:lnTo>
                    <a:pt x="1249" y="472"/>
                  </a:lnTo>
                  <a:cubicBezTo>
                    <a:pt x="1236" y="476"/>
                    <a:pt x="1222" y="478"/>
                    <a:pt x="1209" y="478"/>
                  </a:cubicBezTo>
                  <a:cubicBezTo>
                    <a:pt x="1170" y="478"/>
                    <a:pt x="1133" y="458"/>
                    <a:pt x="1106" y="418"/>
                  </a:cubicBezTo>
                  <a:lnTo>
                    <a:pt x="857" y="43"/>
                  </a:lnTo>
                  <a:cubicBezTo>
                    <a:pt x="831" y="17"/>
                    <a:pt x="795" y="1"/>
                    <a:pt x="75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08" name="Google Shape;3808;p46"/>
            <p:cNvSpPr/>
            <p:nvPr/>
          </p:nvSpPr>
          <p:spPr>
            <a:xfrm>
              <a:off x="3562650" y="1057675"/>
              <a:ext cx="77200" cy="78325"/>
            </a:xfrm>
            <a:custGeom>
              <a:avLst/>
              <a:gdLst/>
              <a:ahLst/>
              <a:cxnLst/>
              <a:rect l="l" t="t" r="r" b="b"/>
              <a:pathLst>
                <a:path w="3088" h="3133" extrusionOk="0">
                  <a:moveTo>
                    <a:pt x="934" y="0"/>
                  </a:moveTo>
                  <a:cubicBezTo>
                    <a:pt x="912" y="0"/>
                    <a:pt x="892" y="2"/>
                    <a:pt x="875" y="7"/>
                  </a:cubicBezTo>
                  <a:cubicBezTo>
                    <a:pt x="785" y="60"/>
                    <a:pt x="750" y="150"/>
                    <a:pt x="750" y="239"/>
                  </a:cubicBezTo>
                  <a:lnTo>
                    <a:pt x="839" y="935"/>
                  </a:lnTo>
                  <a:cubicBezTo>
                    <a:pt x="857" y="1024"/>
                    <a:pt x="821" y="1113"/>
                    <a:pt x="732" y="1149"/>
                  </a:cubicBezTo>
                  <a:lnTo>
                    <a:pt x="107" y="1452"/>
                  </a:lnTo>
                  <a:cubicBezTo>
                    <a:pt x="36" y="1488"/>
                    <a:pt x="0" y="1577"/>
                    <a:pt x="0" y="1666"/>
                  </a:cubicBezTo>
                  <a:cubicBezTo>
                    <a:pt x="18" y="1738"/>
                    <a:pt x="89" y="1827"/>
                    <a:pt x="161" y="1845"/>
                  </a:cubicBezTo>
                  <a:lnTo>
                    <a:pt x="464" y="1934"/>
                  </a:lnTo>
                  <a:lnTo>
                    <a:pt x="875" y="2059"/>
                  </a:lnTo>
                  <a:cubicBezTo>
                    <a:pt x="910" y="2059"/>
                    <a:pt x="928" y="2095"/>
                    <a:pt x="982" y="2112"/>
                  </a:cubicBezTo>
                  <a:cubicBezTo>
                    <a:pt x="999" y="2148"/>
                    <a:pt x="1017" y="2184"/>
                    <a:pt x="1035" y="2219"/>
                  </a:cubicBezTo>
                  <a:lnTo>
                    <a:pt x="1142" y="2951"/>
                  </a:lnTo>
                  <a:cubicBezTo>
                    <a:pt x="1160" y="3058"/>
                    <a:pt x="1231" y="3112"/>
                    <a:pt x="1321" y="3129"/>
                  </a:cubicBezTo>
                  <a:cubicBezTo>
                    <a:pt x="1332" y="3132"/>
                    <a:pt x="1343" y="3133"/>
                    <a:pt x="1354" y="3133"/>
                  </a:cubicBezTo>
                  <a:cubicBezTo>
                    <a:pt x="1428" y="3133"/>
                    <a:pt x="1486" y="3082"/>
                    <a:pt x="1517" y="3004"/>
                  </a:cubicBezTo>
                  <a:lnTo>
                    <a:pt x="1874" y="2362"/>
                  </a:lnTo>
                  <a:cubicBezTo>
                    <a:pt x="1918" y="2288"/>
                    <a:pt x="1975" y="2251"/>
                    <a:pt x="2055" y="2251"/>
                  </a:cubicBezTo>
                  <a:cubicBezTo>
                    <a:pt x="2071" y="2251"/>
                    <a:pt x="2088" y="2252"/>
                    <a:pt x="2106" y="2255"/>
                  </a:cubicBezTo>
                  <a:lnTo>
                    <a:pt x="2837" y="2362"/>
                  </a:lnTo>
                  <a:cubicBezTo>
                    <a:pt x="2852" y="2365"/>
                    <a:pt x="2866" y="2367"/>
                    <a:pt x="2880" y="2367"/>
                  </a:cubicBezTo>
                  <a:cubicBezTo>
                    <a:pt x="2949" y="2367"/>
                    <a:pt x="3004" y="2329"/>
                    <a:pt x="3034" y="2255"/>
                  </a:cubicBezTo>
                  <a:cubicBezTo>
                    <a:pt x="3087" y="2184"/>
                    <a:pt x="3069" y="2077"/>
                    <a:pt x="3016" y="2023"/>
                  </a:cubicBezTo>
                  <a:lnTo>
                    <a:pt x="2498" y="1488"/>
                  </a:lnTo>
                  <a:cubicBezTo>
                    <a:pt x="2463" y="1434"/>
                    <a:pt x="2445" y="1327"/>
                    <a:pt x="2463" y="1256"/>
                  </a:cubicBezTo>
                  <a:lnTo>
                    <a:pt x="2748" y="578"/>
                  </a:lnTo>
                  <a:cubicBezTo>
                    <a:pt x="2766" y="507"/>
                    <a:pt x="2766" y="399"/>
                    <a:pt x="2712" y="346"/>
                  </a:cubicBezTo>
                  <a:cubicBezTo>
                    <a:pt x="2677" y="311"/>
                    <a:pt x="2620" y="284"/>
                    <a:pt x="2564" y="284"/>
                  </a:cubicBezTo>
                  <a:cubicBezTo>
                    <a:pt x="2534" y="284"/>
                    <a:pt x="2505" y="292"/>
                    <a:pt x="2480" y="310"/>
                  </a:cubicBezTo>
                  <a:lnTo>
                    <a:pt x="1856" y="614"/>
                  </a:lnTo>
                  <a:cubicBezTo>
                    <a:pt x="1824" y="626"/>
                    <a:pt x="1793" y="632"/>
                    <a:pt x="1763" y="632"/>
                  </a:cubicBezTo>
                  <a:cubicBezTo>
                    <a:pt x="1708" y="632"/>
                    <a:pt x="1659" y="612"/>
                    <a:pt x="1624" y="578"/>
                  </a:cubicBezTo>
                  <a:lnTo>
                    <a:pt x="1124" y="60"/>
                  </a:lnTo>
                  <a:cubicBezTo>
                    <a:pt x="1071" y="20"/>
                    <a:pt x="997" y="0"/>
                    <a:pt x="93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809" name="Google Shape;3809;p46"/>
          <p:cNvGrpSpPr/>
          <p:nvPr/>
        </p:nvGrpSpPr>
        <p:grpSpPr>
          <a:xfrm>
            <a:off x="6163700" y="5023095"/>
            <a:ext cx="191095" cy="401974"/>
            <a:chOff x="3783900" y="1046675"/>
            <a:chExt cx="144550" cy="294875"/>
          </a:xfrm>
        </p:grpSpPr>
        <p:sp>
          <p:nvSpPr>
            <p:cNvPr id="3810" name="Google Shape;3810;p46"/>
            <p:cNvSpPr/>
            <p:nvPr/>
          </p:nvSpPr>
          <p:spPr>
            <a:xfrm>
              <a:off x="3783900" y="1046675"/>
              <a:ext cx="144550" cy="294875"/>
            </a:xfrm>
            <a:custGeom>
              <a:avLst/>
              <a:gdLst/>
              <a:ahLst/>
              <a:cxnLst/>
              <a:rect l="l" t="t" r="r" b="b"/>
              <a:pathLst>
                <a:path w="5782" h="11795" extrusionOk="0">
                  <a:moveTo>
                    <a:pt x="2891" y="804"/>
                  </a:moveTo>
                  <a:cubicBezTo>
                    <a:pt x="3337" y="804"/>
                    <a:pt x="3694" y="1161"/>
                    <a:pt x="3694" y="1607"/>
                  </a:cubicBezTo>
                  <a:lnTo>
                    <a:pt x="3694" y="7459"/>
                  </a:lnTo>
                  <a:cubicBezTo>
                    <a:pt x="4479" y="7816"/>
                    <a:pt x="4889" y="8690"/>
                    <a:pt x="4711" y="9547"/>
                  </a:cubicBezTo>
                  <a:cubicBezTo>
                    <a:pt x="4497" y="10385"/>
                    <a:pt x="3747" y="10992"/>
                    <a:pt x="2891" y="10992"/>
                  </a:cubicBezTo>
                  <a:cubicBezTo>
                    <a:pt x="2016" y="10992"/>
                    <a:pt x="1267" y="10385"/>
                    <a:pt x="1089" y="9547"/>
                  </a:cubicBezTo>
                  <a:cubicBezTo>
                    <a:pt x="892" y="8690"/>
                    <a:pt x="1303" y="7816"/>
                    <a:pt x="2088" y="7459"/>
                  </a:cubicBezTo>
                  <a:lnTo>
                    <a:pt x="2088" y="1607"/>
                  </a:lnTo>
                  <a:cubicBezTo>
                    <a:pt x="2088" y="1161"/>
                    <a:pt x="2462" y="804"/>
                    <a:pt x="2891" y="804"/>
                  </a:cubicBezTo>
                  <a:close/>
                  <a:moveTo>
                    <a:pt x="2891" y="1"/>
                  </a:moveTo>
                  <a:cubicBezTo>
                    <a:pt x="2016" y="1"/>
                    <a:pt x="1285" y="697"/>
                    <a:pt x="1285" y="1607"/>
                  </a:cubicBezTo>
                  <a:lnTo>
                    <a:pt x="1285" y="6995"/>
                  </a:lnTo>
                  <a:cubicBezTo>
                    <a:pt x="375" y="7691"/>
                    <a:pt x="0" y="8886"/>
                    <a:pt x="357" y="9975"/>
                  </a:cubicBezTo>
                  <a:cubicBezTo>
                    <a:pt x="732" y="11063"/>
                    <a:pt x="1749" y="11795"/>
                    <a:pt x="2891" y="11795"/>
                  </a:cubicBezTo>
                  <a:cubicBezTo>
                    <a:pt x="4033" y="11795"/>
                    <a:pt x="5068" y="11063"/>
                    <a:pt x="5424" y="9975"/>
                  </a:cubicBezTo>
                  <a:cubicBezTo>
                    <a:pt x="5781" y="8886"/>
                    <a:pt x="5407" y="7691"/>
                    <a:pt x="4479" y="6995"/>
                  </a:cubicBezTo>
                  <a:lnTo>
                    <a:pt x="4479" y="1607"/>
                  </a:lnTo>
                  <a:cubicBezTo>
                    <a:pt x="4479" y="715"/>
                    <a:pt x="3765" y="1"/>
                    <a:pt x="289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11" name="Google Shape;3811;p46"/>
            <p:cNvSpPr/>
            <p:nvPr/>
          </p:nvSpPr>
          <p:spPr>
            <a:xfrm>
              <a:off x="3821350" y="1161775"/>
              <a:ext cx="69625" cy="146325"/>
            </a:xfrm>
            <a:custGeom>
              <a:avLst/>
              <a:gdLst/>
              <a:ahLst/>
              <a:cxnLst/>
              <a:rect l="l" t="t" r="r" b="b"/>
              <a:pathLst>
                <a:path w="2785" h="5853" extrusionOk="0">
                  <a:moveTo>
                    <a:pt x="1125" y="0"/>
                  </a:moveTo>
                  <a:lnTo>
                    <a:pt x="1125" y="3212"/>
                  </a:lnTo>
                  <a:cubicBezTo>
                    <a:pt x="465" y="3355"/>
                    <a:pt x="1" y="3979"/>
                    <a:pt x="72" y="4657"/>
                  </a:cubicBezTo>
                  <a:cubicBezTo>
                    <a:pt x="144" y="5335"/>
                    <a:pt x="715" y="5853"/>
                    <a:pt x="1393" y="5853"/>
                  </a:cubicBezTo>
                  <a:cubicBezTo>
                    <a:pt x="2071" y="5853"/>
                    <a:pt x="2642" y="5335"/>
                    <a:pt x="2713" y="4657"/>
                  </a:cubicBezTo>
                  <a:cubicBezTo>
                    <a:pt x="2784" y="3979"/>
                    <a:pt x="2321" y="3355"/>
                    <a:pt x="1660" y="3212"/>
                  </a:cubicBezTo>
                  <a:lnTo>
                    <a:pt x="166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12" name="Google Shape;3812;p46"/>
          <p:cNvSpPr/>
          <p:nvPr/>
        </p:nvSpPr>
        <p:spPr>
          <a:xfrm>
            <a:off x="6688739" y="5047329"/>
            <a:ext cx="257162" cy="363054"/>
          </a:xfrm>
          <a:custGeom>
            <a:avLst/>
            <a:gdLst/>
            <a:ahLst/>
            <a:cxnLst/>
            <a:rect l="l" t="t" r="r" b="b"/>
            <a:pathLst>
              <a:path w="7781" h="10653" extrusionOk="0">
                <a:moveTo>
                  <a:pt x="6156" y="1"/>
                </a:moveTo>
                <a:cubicBezTo>
                  <a:pt x="5532" y="1"/>
                  <a:pt x="4997" y="72"/>
                  <a:pt x="4711" y="607"/>
                </a:cubicBezTo>
                <a:cubicBezTo>
                  <a:pt x="4640" y="715"/>
                  <a:pt x="4604" y="839"/>
                  <a:pt x="4604" y="946"/>
                </a:cubicBezTo>
                <a:cubicBezTo>
                  <a:pt x="4604" y="1107"/>
                  <a:pt x="4640" y="1214"/>
                  <a:pt x="4729" y="1339"/>
                </a:cubicBezTo>
                <a:cubicBezTo>
                  <a:pt x="4568" y="1571"/>
                  <a:pt x="4426" y="1821"/>
                  <a:pt x="4283" y="2053"/>
                </a:cubicBezTo>
                <a:cubicBezTo>
                  <a:pt x="4247" y="1981"/>
                  <a:pt x="4176" y="1928"/>
                  <a:pt x="4122" y="1856"/>
                </a:cubicBezTo>
                <a:cubicBezTo>
                  <a:pt x="4122" y="1839"/>
                  <a:pt x="4140" y="1821"/>
                  <a:pt x="4140" y="1785"/>
                </a:cubicBezTo>
                <a:cubicBezTo>
                  <a:pt x="4140" y="1393"/>
                  <a:pt x="3801" y="1107"/>
                  <a:pt x="3444" y="1107"/>
                </a:cubicBezTo>
                <a:cubicBezTo>
                  <a:pt x="3070" y="1107"/>
                  <a:pt x="2499" y="947"/>
                  <a:pt x="2499" y="946"/>
                </a:cubicBezTo>
                <a:lnTo>
                  <a:pt x="2499" y="946"/>
                </a:lnTo>
                <a:cubicBezTo>
                  <a:pt x="2499" y="1571"/>
                  <a:pt x="2570" y="2106"/>
                  <a:pt x="3088" y="2392"/>
                </a:cubicBezTo>
                <a:cubicBezTo>
                  <a:pt x="3195" y="2463"/>
                  <a:pt x="3319" y="2499"/>
                  <a:pt x="3444" y="2499"/>
                </a:cubicBezTo>
                <a:cubicBezTo>
                  <a:pt x="3605" y="2499"/>
                  <a:pt x="3730" y="2445"/>
                  <a:pt x="3855" y="2356"/>
                </a:cubicBezTo>
                <a:cubicBezTo>
                  <a:pt x="3926" y="2445"/>
                  <a:pt x="3980" y="2517"/>
                  <a:pt x="4033" y="2606"/>
                </a:cubicBezTo>
                <a:cubicBezTo>
                  <a:pt x="3605" y="3587"/>
                  <a:pt x="3516" y="4533"/>
                  <a:pt x="3569" y="5407"/>
                </a:cubicBezTo>
                <a:cubicBezTo>
                  <a:pt x="3551" y="5389"/>
                  <a:pt x="3551" y="5389"/>
                  <a:pt x="3516" y="5389"/>
                </a:cubicBezTo>
                <a:cubicBezTo>
                  <a:pt x="3427" y="5336"/>
                  <a:pt x="3337" y="5282"/>
                  <a:pt x="3248" y="5247"/>
                </a:cubicBezTo>
                <a:cubicBezTo>
                  <a:pt x="3266" y="5157"/>
                  <a:pt x="3266" y="5104"/>
                  <a:pt x="3266" y="5032"/>
                </a:cubicBezTo>
                <a:cubicBezTo>
                  <a:pt x="3266" y="4247"/>
                  <a:pt x="2641" y="3623"/>
                  <a:pt x="1874" y="3623"/>
                </a:cubicBezTo>
                <a:cubicBezTo>
                  <a:pt x="1838" y="3625"/>
                  <a:pt x="1800" y="3626"/>
                  <a:pt x="1762" y="3626"/>
                </a:cubicBezTo>
                <a:cubicBezTo>
                  <a:pt x="1031" y="3626"/>
                  <a:pt x="1" y="3320"/>
                  <a:pt x="1" y="3320"/>
                </a:cubicBezTo>
                <a:lnTo>
                  <a:pt x="1" y="3320"/>
                </a:lnTo>
                <a:cubicBezTo>
                  <a:pt x="1" y="4551"/>
                  <a:pt x="126" y="5639"/>
                  <a:pt x="1214" y="6246"/>
                </a:cubicBezTo>
                <a:cubicBezTo>
                  <a:pt x="1410" y="6371"/>
                  <a:pt x="1642" y="6424"/>
                  <a:pt x="1892" y="6424"/>
                </a:cubicBezTo>
                <a:cubicBezTo>
                  <a:pt x="2410" y="6424"/>
                  <a:pt x="2838" y="6157"/>
                  <a:pt x="3088" y="5764"/>
                </a:cubicBezTo>
                <a:cubicBezTo>
                  <a:pt x="3159" y="5800"/>
                  <a:pt x="3248" y="5835"/>
                  <a:pt x="3302" y="5871"/>
                </a:cubicBezTo>
                <a:cubicBezTo>
                  <a:pt x="3409" y="5925"/>
                  <a:pt x="3534" y="5978"/>
                  <a:pt x="3658" y="6032"/>
                </a:cubicBezTo>
                <a:cubicBezTo>
                  <a:pt x="3712" y="6424"/>
                  <a:pt x="3783" y="6799"/>
                  <a:pt x="3819" y="7156"/>
                </a:cubicBezTo>
                <a:cubicBezTo>
                  <a:pt x="3962" y="7923"/>
                  <a:pt x="4087" y="8655"/>
                  <a:pt x="4015" y="9333"/>
                </a:cubicBezTo>
                <a:cubicBezTo>
                  <a:pt x="3766" y="9440"/>
                  <a:pt x="3534" y="9582"/>
                  <a:pt x="3337" y="9779"/>
                </a:cubicBezTo>
                <a:cubicBezTo>
                  <a:pt x="3070" y="9654"/>
                  <a:pt x="2784" y="9582"/>
                  <a:pt x="2481" y="9582"/>
                </a:cubicBezTo>
                <a:cubicBezTo>
                  <a:pt x="1714" y="9582"/>
                  <a:pt x="1053" y="10011"/>
                  <a:pt x="714" y="10653"/>
                </a:cubicBezTo>
                <a:lnTo>
                  <a:pt x="7620" y="10653"/>
                </a:lnTo>
                <a:cubicBezTo>
                  <a:pt x="7298" y="10135"/>
                  <a:pt x="6745" y="9779"/>
                  <a:pt x="6103" y="9725"/>
                </a:cubicBezTo>
                <a:cubicBezTo>
                  <a:pt x="5728" y="9404"/>
                  <a:pt x="5264" y="9190"/>
                  <a:pt x="4747" y="9190"/>
                </a:cubicBezTo>
                <a:cubicBezTo>
                  <a:pt x="4676" y="9190"/>
                  <a:pt x="4604" y="9190"/>
                  <a:pt x="4533" y="9208"/>
                </a:cubicBezTo>
                <a:cubicBezTo>
                  <a:pt x="4586" y="8530"/>
                  <a:pt x="4479" y="7852"/>
                  <a:pt x="4337" y="7156"/>
                </a:cubicBezTo>
                <a:cubicBezTo>
                  <a:pt x="4390" y="7067"/>
                  <a:pt x="4479" y="6977"/>
                  <a:pt x="4604" y="6888"/>
                </a:cubicBezTo>
                <a:cubicBezTo>
                  <a:pt x="4818" y="7370"/>
                  <a:pt x="5300" y="7727"/>
                  <a:pt x="5871" y="7727"/>
                </a:cubicBezTo>
                <a:cubicBezTo>
                  <a:pt x="6121" y="7727"/>
                  <a:pt x="6371" y="7655"/>
                  <a:pt x="6567" y="7530"/>
                </a:cubicBezTo>
                <a:cubicBezTo>
                  <a:pt x="7637" y="6959"/>
                  <a:pt x="7780" y="5853"/>
                  <a:pt x="7780" y="4622"/>
                </a:cubicBezTo>
                <a:lnTo>
                  <a:pt x="7780" y="4622"/>
                </a:lnTo>
                <a:cubicBezTo>
                  <a:pt x="7780" y="4622"/>
                  <a:pt x="6739" y="4910"/>
                  <a:pt x="6008" y="4910"/>
                </a:cubicBezTo>
                <a:cubicBezTo>
                  <a:pt x="5967" y="4910"/>
                  <a:pt x="5927" y="4909"/>
                  <a:pt x="5889" y="4908"/>
                </a:cubicBezTo>
                <a:cubicBezTo>
                  <a:pt x="5122" y="4908"/>
                  <a:pt x="4497" y="5532"/>
                  <a:pt x="4497" y="6317"/>
                </a:cubicBezTo>
                <a:lnTo>
                  <a:pt x="4497" y="6335"/>
                </a:lnTo>
                <a:cubicBezTo>
                  <a:pt x="4408" y="6388"/>
                  <a:pt x="4337" y="6424"/>
                  <a:pt x="4247" y="6496"/>
                </a:cubicBezTo>
                <a:cubicBezTo>
                  <a:pt x="4087" y="5514"/>
                  <a:pt x="3998" y="4497"/>
                  <a:pt x="4319" y="3391"/>
                </a:cubicBezTo>
                <a:cubicBezTo>
                  <a:pt x="4444" y="3337"/>
                  <a:pt x="4604" y="3302"/>
                  <a:pt x="4765" y="3302"/>
                </a:cubicBezTo>
                <a:cubicBezTo>
                  <a:pt x="4765" y="3480"/>
                  <a:pt x="4872" y="3659"/>
                  <a:pt x="5015" y="3766"/>
                </a:cubicBezTo>
                <a:cubicBezTo>
                  <a:pt x="5122" y="3855"/>
                  <a:pt x="5246" y="3891"/>
                  <a:pt x="5354" y="3908"/>
                </a:cubicBezTo>
                <a:cubicBezTo>
                  <a:pt x="5410" y="3917"/>
                  <a:pt x="5464" y="3921"/>
                  <a:pt x="5517" y="3921"/>
                </a:cubicBezTo>
                <a:cubicBezTo>
                  <a:pt x="6030" y="3921"/>
                  <a:pt x="6370" y="3542"/>
                  <a:pt x="6710" y="3105"/>
                </a:cubicBezTo>
                <a:cubicBezTo>
                  <a:pt x="6710" y="3105"/>
                  <a:pt x="6156" y="2873"/>
                  <a:pt x="5853" y="2659"/>
                </a:cubicBezTo>
                <a:cubicBezTo>
                  <a:pt x="5729" y="2558"/>
                  <a:pt x="5584" y="2511"/>
                  <a:pt x="5439" y="2511"/>
                </a:cubicBezTo>
                <a:cubicBezTo>
                  <a:pt x="5253" y="2511"/>
                  <a:pt x="5066" y="2590"/>
                  <a:pt x="4925" y="2731"/>
                </a:cubicBezTo>
                <a:cubicBezTo>
                  <a:pt x="4800" y="2731"/>
                  <a:pt x="4640" y="2749"/>
                  <a:pt x="4515" y="2766"/>
                </a:cubicBezTo>
                <a:cubicBezTo>
                  <a:pt x="4676" y="2392"/>
                  <a:pt x="4890" y="2017"/>
                  <a:pt x="5157" y="1607"/>
                </a:cubicBezTo>
                <a:cubicBezTo>
                  <a:pt x="5211" y="1625"/>
                  <a:pt x="5246" y="1625"/>
                  <a:pt x="5300" y="1625"/>
                </a:cubicBezTo>
                <a:cubicBezTo>
                  <a:pt x="5693" y="1625"/>
                  <a:pt x="5996" y="1303"/>
                  <a:pt x="5996" y="929"/>
                </a:cubicBezTo>
                <a:cubicBezTo>
                  <a:pt x="5996" y="590"/>
                  <a:pt x="6156" y="1"/>
                  <a:pt x="615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13" name="Google Shape;3813;p46"/>
          <p:cNvGrpSpPr/>
          <p:nvPr/>
        </p:nvGrpSpPr>
        <p:grpSpPr>
          <a:xfrm>
            <a:off x="7062980" y="4780478"/>
            <a:ext cx="552596" cy="674409"/>
            <a:chOff x="238550" y="1487175"/>
            <a:chExt cx="418000" cy="494725"/>
          </a:xfrm>
        </p:grpSpPr>
        <p:sp>
          <p:nvSpPr>
            <p:cNvPr id="3814" name="Google Shape;3814;p46"/>
            <p:cNvSpPr/>
            <p:nvPr/>
          </p:nvSpPr>
          <p:spPr>
            <a:xfrm>
              <a:off x="238550" y="1487175"/>
              <a:ext cx="184700" cy="358675"/>
            </a:xfrm>
            <a:custGeom>
              <a:avLst/>
              <a:gdLst/>
              <a:ahLst/>
              <a:cxnLst/>
              <a:rect l="l" t="t" r="r" b="b"/>
              <a:pathLst>
                <a:path w="7388" h="14347" extrusionOk="0">
                  <a:moveTo>
                    <a:pt x="1" y="1"/>
                  </a:moveTo>
                  <a:close/>
                  <a:moveTo>
                    <a:pt x="4997" y="13543"/>
                  </a:moveTo>
                  <a:lnTo>
                    <a:pt x="4997" y="14346"/>
                  </a:lnTo>
                  <a:lnTo>
                    <a:pt x="7388" y="14346"/>
                  </a:lnTo>
                  <a:lnTo>
                    <a:pt x="7388" y="13543"/>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15" name="Google Shape;3815;p46"/>
            <p:cNvSpPr/>
            <p:nvPr/>
          </p:nvSpPr>
          <p:spPr>
            <a:xfrm>
              <a:off x="596300" y="1825750"/>
              <a:ext cx="60250" cy="20100"/>
            </a:xfrm>
            <a:custGeom>
              <a:avLst/>
              <a:gdLst/>
              <a:ahLst/>
              <a:cxnLst/>
              <a:rect l="l" t="t" r="r" b="b"/>
              <a:pathLst>
                <a:path w="2410" h="804" extrusionOk="0">
                  <a:moveTo>
                    <a:pt x="1" y="0"/>
                  </a:moveTo>
                  <a:lnTo>
                    <a:pt x="1" y="803"/>
                  </a:lnTo>
                  <a:lnTo>
                    <a:pt x="2409" y="803"/>
                  </a:lnTo>
                  <a:lnTo>
                    <a:pt x="240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16" name="Google Shape;3816;p46"/>
            <p:cNvSpPr/>
            <p:nvPr/>
          </p:nvSpPr>
          <p:spPr>
            <a:xfrm>
              <a:off x="436600" y="1762400"/>
              <a:ext cx="146800" cy="146350"/>
            </a:xfrm>
            <a:custGeom>
              <a:avLst/>
              <a:gdLst/>
              <a:ahLst/>
              <a:cxnLst/>
              <a:rect l="l" t="t" r="r" b="b"/>
              <a:pathLst>
                <a:path w="5872" h="5854" extrusionOk="0">
                  <a:moveTo>
                    <a:pt x="2927" y="1"/>
                  </a:moveTo>
                  <a:cubicBezTo>
                    <a:pt x="1321" y="1"/>
                    <a:pt x="1" y="1321"/>
                    <a:pt x="1" y="2927"/>
                  </a:cubicBezTo>
                  <a:cubicBezTo>
                    <a:pt x="1" y="4551"/>
                    <a:pt x="1321" y="5853"/>
                    <a:pt x="2927" y="5853"/>
                  </a:cubicBezTo>
                  <a:cubicBezTo>
                    <a:pt x="4551" y="5853"/>
                    <a:pt x="5871" y="4551"/>
                    <a:pt x="5871" y="2927"/>
                  </a:cubicBezTo>
                  <a:cubicBezTo>
                    <a:pt x="5871" y="1321"/>
                    <a:pt x="4551" y="1"/>
                    <a:pt x="292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17" name="Google Shape;3817;p46"/>
            <p:cNvSpPr/>
            <p:nvPr/>
          </p:nvSpPr>
          <p:spPr>
            <a:xfrm>
              <a:off x="499950" y="1922100"/>
              <a:ext cx="20100" cy="59800"/>
            </a:xfrm>
            <a:custGeom>
              <a:avLst/>
              <a:gdLst/>
              <a:ahLst/>
              <a:cxnLst/>
              <a:rect l="l" t="t" r="r" b="b"/>
              <a:pathLst>
                <a:path w="804" h="2392" extrusionOk="0">
                  <a:moveTo>
                    <a:pt x="1" y="0"/>
                  </a:moveTo>
                  <a:lnTo>
                    <a:pt x="1" y="2391"/>
                  </a:lnTo>
                  <a:lnTo>
                    <a:pt x="804" y="2391"/>
                  </a:lnTo>
                  <a:lnTo>
                    <a:pt x="80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18" name="Google Shape;3818;p46"/>
            <p:cNvSpPr/>
            <p:nvPr/>
          </p:nvSpPr>
          <p:spPr>
            <a:xfrm>
              <a:off x="499950" y="1689250"/>
              <a:ext cx="20100" cy="59800"/>
            </a:xfrm>
            <a:custGeom>
              <a:avLst/>
              <a:gdLst/>
              <a:ahLst/>
              <a:cxnLst/>
              <a:rect l="l" t="t" r="r" b="b"/>
              <a:pathLst>
                <a:path w="804" h="2392" extrusionOk="0">
                  <a:moveTo>
                    <a:pt x="1" y="1"/>
                  </a:moveTo>
                  <a:lnTo>
                    <a:pt x="1" y="2391"/>
                  </a:lnTo>
                  <a:lnTo>
                    <a:pt x="804" y="2391"/>
                  </a:lnTo>
                  <a:lnTo>
                    <a:pt x="80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19" name="Google Shape;3819;p46"/>
            <p:cNvSpPr/>
            <p:nvPr/>
          </p:nvSpPr>
          <p:spPr>
            <a:xfrm>
              <a:off x="399150" y="1889525"/>
              <a:ext cx="56675" cy="56675"/>
            </a:xfrm>
            <a:custGeom>
              <a:avLst/>
              <a:gdLst/>
              <a:ahLst/>
              <a:cxnLst/>
              <a:rect l="l" t="t" r="r" b="b"/>
              <a:pathLst>
                <a:path w="2267" h="2267" extrusionOk="0">
                  <a:moveTo>
                    <a:pt x="1695" y="1"/>
                  </a:moveTo>
                  <a:lnTo>
                    <a:pt x="0" y="1696"/>
                  </a:lnTo>
                  <a:lnTo>
                    <a:pt x="571" y="2267"/>
                  </a:lnTo>
                  <a:lnTo>
                    <a:pt x="2266" y="572"/>
                  </a:lnTo>
                  <a:lnTo>
                    <a:pt x="1695"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0" name="Google Shape;3820;p46"/>
            <p:cNvSpPr/>
            <p:nvPr/>
          </p:nvSpPr>
          <p:spPr>
            <a:xfrm>
              <a:off x="564175" y="1725375"/>
              <a:ext cx="56675" cy="56675"/>
            </a:xfrm>
            <a:custGeom>
              <a:avLst/>
              <a:gdLst/>
              <a:ahLst/>
              <a:cxnLst/>
              <a:rect l="l" t="t" r="r" b="b"/>
              <a:pathLst>
                <a:path w="2267" h="2267" extrusionOk="0">
                  <a:moveTo>
                    <a:pt x="1696" y="1"/>
                  </a:moveTo>
                  <a:lnTo>
                    <a:pt x="1" y="1696"/>
                  </a:lnTo>
                  <a:lnTo>
                    <a:pt x="572" y="2267"/>
                  </a:lnTo>
                  <a:lnTo>
                    <a:pt x="2267" y="572"/>
                  </a:lnTo>
                  <a:lnTo>
                    <a:pt x="169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1" name="Google Shape;3821;p46"/>
            <p:cNvSpPr/>
            <p:nvPr/>
          </p:nvSpPr>
          <p:spPr>
            <a:xfrm>
              <a:off x="399600" y="1724925"/>
              <a:ext cx="56675" cy="56675"/>
            </a:xfrm>
            <a:custGeom>
              <a:avLst/>
              <a:gdLst/>
              <a:ahLst/>
              <a:cxnLst/>
              <a:rect l="l" t="t" r="r" b="b"/>
              <a:pathLst>
                <a:path w="2267" h="2267" extrusionOk="0">
                  <a:moveTo>
                    <a:pt x="571" y="1"/>
                  </a:moveTo>
                  <a:lnTo>
                    <a:pt x="0" y="572"/>
                  </a:lnTo>
                  <a:lnTo>
                    <a:pt x="1695" y="2267"/>
                  </a:lnTo>
                  <a:lnTo>
                    <a:pt x="2266" y="1696"/>
                  </a:lnTo>
                  <a:lnTo>
                    <a:pt x="571"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2" name="Google Shape;3822;p46"/>
            <p:cNvSpPr/>
            <p:nvPr/>
          </p:nvSpPr>
          <p:spPr>
            <a:xfrm>
              <a:off x="564175" y="1889975"/>
              <a:ext cx="56250" cy="56675"/>
            </a:xfrm>
            <a:custGeom>
              <a:avLst/>
              <a:gdLst/>
              <a:ahLst/>
              <a:cxnLst/>
              <a:rect l="l" t="t" r="r" b="b"/>
              <a:pathLst>
                <a:path w="2250" h="2267" extrusionOk="0">
                  <a:moveTo>
                    <a:pt x="554" y="1"/>
                  </a:moveTo>
                  <a:lnTo>
                    <a:pt x="1" y="572"/>
                  </a:lnTo>
                  <a:lnTo>
                    <a:pt x="1696" y="2267"/>
                  </a:lnTo>
                  <a:lnTo>
                    <a:pt x="2249" y="1696"/>
                  </a:lnTo>
                  <a:lnTo>
                    <a:pt x="55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23" name="Google Shape;3823;p46"/>
          <p:cNvSpPr/>
          <p:nvPr/>
        </p:nvSpPr>
        <p:spPr>
          <a:xfrm>
            <a:off x="7732374" y="5181214"/>
            <a:ext cx="374490" cy="217396"/>
          </a:xfrm>
          <a:custGeom>
            <a:avLst/>
            <a:gdLst/>
            <a:ahLst/>
            <a:cxnLst/>
            <a:rect l="l" t="t" r="r" b="b"/>
            <a:pathLst>
              <a:path w="11331" h="6379" extrusionOk="0">
                <a:moveTo>
                  <a:pt x="4807" y="0"/>
                </a:moveTo>
                <a:cubicBezTo>
                  <a:pt x="4627" y="0"/>
                  <a:pt x="4445" y="20"/>
                  <a:pt x="4265" y="62"/>
                </a:cubicBezTo>
                <a:cubicBezTo>
                  <a:pt x="3212" y="330"/>
                  <a:pt x="2445" y="1276"/>
                  <a:pt x="2445" y="2382"/>
                </a:cubicBezTo>
                <a:lnTo>
                  <a:pt x="2445" y="2418"/>
                </a:lnTo>
                <a:cubicBezTo>
                  <a:pt x="2335" y="2399"/>
                  <a:pt x="2226" y="2390"/>
                  <a:pt x="2117" y="2390"/>
                </a:cubicBezTo>
                <a:cubicBezTo>
                  <a:pt x="1500" y="2390"/>
                  <a:pt x="912" y="2684"/>
                  <a:pt x="518" y="3185"/>
                </a:cubicBezTo>
                <a:cubicBezTo>
                  <a:pt x="72" y="3774"/>
                  <a:pt x="0" y="4559"/>
                  <a:pt x="321" y="5237"/>
                </a:cubicBezTo>
                <a:cubicBezTo>
                  <a:pt x="625" y="5897"/>
                  <a:pt x="1285" y="6325"/>
                  <a:pt x="2017" y="6379"/>
                </a:cubicBezTo>
                <a:lnTo>
                  <a:pt x="9742" y="6379"/>
                </a:lnTo>
                <a:cubicBezTo>
                  <a:pt x="10617" y="6379"/>
                  <a:pt x="11330" y="5665"/>
                  <a:pt x="11330" y="4791"/>
                </a:cubicBezTo>
                <a:cubicBezTo>
                  <a:pt x="11330" y="3916"/>
                  <a:pt x="10617" y="3185"/>
                  <a:pt x="9742" y="3185"/>
                </a:cubicBezTo>
                <a:lnTo>
                  <a:pt x="9618" y="3185"/>
                </a:lnTo>
                <a:cubicBezTo>
                  <a:pt x="9618" y="2525"/>
                  <a:pt x="9296" y="1918"/>
                  <a:pt x="8779" y="1561"/>
                </a:cubicBezTo>
                <a:cubicBezTo>
                  <a:pt x="8435" y="1320"/>
                  <a:pt x="8031" y="1197"/>
                  <a:pt x="7626" y="1197"/>
                </a:cubicBezTo>
                <a:cubicBezTo>
                  <a:pt x="7401" y="1197"/>
                  <a:pt x="7175" y="1235"/>
                  <a:pt x="6959" y="1311"/>
                </a:cubicBezTo>
                <a:cubicBezTo>
                  <a:pt x="6543" y="495"/>
                  <a:pt x="5696" y="0"/>
                  <a:pt x="4807"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4" name="Google Shape;3824;p46"/>
          <p:cNvSpPr/>
          <p:nvPr/>
        </p:nvSpPr>
        <p:spPr>
          <a:xfrm>
            <a:off x="8223836" y="5091980"/>
            <a:ext cx="352082" cy="376448"/>
          </a:xfrm>
          <a:custGeom>
            <a:avLst/>
            <a:gdLst/>
            <a:ahLst/>
            <a:cxnLst/>
            <a:rect l="l" t="t" r="r" b="b"/>
            <a:pathLst>
              <a:path w="10653" h="11046" extrusionOk="0">
                <a:moveTo>
                  <a:pt x="5336" y="1"/>
                </a:moveTo>
                <a:cubicBezTo>
                  <a:pt x="5193" y="1"/>
                  <a:pt x="5068" y="126"/>
                  <a:pt x="5068" y="268"/>
                </a:cubicBezTo>
                <a:lnTo>
                  <a:pt x="5068" y="607"/>
                </a:lnTo>
                <a:cubicBezTo>
                  <a:pt x="2249" y="732"/>
                  <a:pt x="1" y="2838"/>
                  <a:pt x="1" y="5389"/>
                </a:cubicBezTo>
                <a:cubicBezTo>
                  <a:pt x="1" y="5479"/>
                  <a:pt x="54" y="5532"/>
                  <a:pt x="143" y="5532"/>
                </a:cubicBezTo>
                <a:cubicBezTo>
                  <a:pt x="215" y="5532"/>
                  <a:pt x="268" y="5479"/>
                  <a:pt x="268" y="5389"/>
                </a:cubicBezTo>
                <a:cubicBezTo>
                  <a:pt x="268" y="4604"/>
                  <a:pt x="1000" y="3962"/>
                  <a:pt x="1874" y="3962"/>
                </a:cubicBezTo>
                <a:cubicBezTo>
                  <a:pt x="2748" y="3962"/>
                  <a:pt x="3462" y="4604"/>
                  <a:pt x="3462" y="5389"/>
                </a:cubicBezTo>
                <a:cubicBezTo>
                  <a:pt x="3462" y="5479"/>
                  <a:pt x="3516" y="5532"/>
                  <a:pt x="3605" y="5532"/>
                </a:cubicBezTo>
                <a:cubicBezTo>
                  <a:pt x="3676" y="5532"/>
                  <a:pt x="3730" y="5479"/>
                  <a:pt x="3730" y="5389"/>
                </a:cubicBezTo>
                <a:cubicBezTo>
                  <a:pt x="3730" y="4693"/>
                  <a:pt x="4301" y="4105"/>
                  <a:pt x="5068" y="3998"/>
                </a:cubicBezTo>
                <a:lnTo>
                  <a:pt x="5068" y="9386"/>
                </a:lnTo>
                <a:lnTo>
                  <a:pt x="4925" y="9386"/>
                </a:lnTo>
                <a:lnTo>
                  <a:pt x="4925" y="9993"/>
                </a:lnTo>
                <a:cubicBezTo>
                  <a:pt x="4925" y="10135"/>
                  <a:pt x="4818" y="10260"/>
                  <a:pt x="4658" y="10260"/>
                </a:cubicBezTo>
                <a:cubicBezTo>
                  <a:pt x="4515" y="10260"/>
                  <a:pt x="4390" y="10135"/>
                  <a:pt x="4390" y="9993"/>
                </a:cubicBezTo>
                <a:cubicBezTo>
                  <a:pt x="4390" y="9761"/>
                  <a:pt x="4229" y="9582"/>
                  <a:pt x="3997" y="9582"/>
                </a:cubicBezTo>
                <a:cubicBezTo>
                  <a:pt x="3765" y="9582"/>
                  <a:pt x="3605" y="9761"/>
                  <a:pt x="3605" y="9993"/>
                </a:cubicBezTo>
                <a:cubicBezTo>
                  <a:pt x="3605" y="10581"/>
                  <a:pt x="4087" y="11045"/>
                  <a:pt x="4658" y="11045"/>
                </a:cubicBezTo>
                <a:cubicBezTo>
                  <a:pt x="5246" y="11045"/>
                  <a:pt x="5728" y="10581"/>
                  <a:pt x="5728" y="9993"/>
                </a:cubicBezTo>
                <a:lnTo>
                  <a:pt x="5728" y="9386"/>
                </a:lnTo>
                <a:lnTo>
                  <a:pt x="5585" y="9386"/>
                </a:lnTo>
                <a:lnTo>
                  <a:pt x="5585" y="3998"/>
                </a:lnTo>
                <a:cubicBezTo>
                  <a:pt x="6353" y="4105"/>
                  <a:pt x="6924" y="4693"/>
                  <a:pt x="6924" y="5389"/>
                </a:cubicBezTo>
                <a:cubicBezTo>
                  <a:pt x="6924" y="5479"/>
                  <a:pt x="6977" y="5532"/>
                  <a:pt x="7066" y="5532"/>
                </a:cubicBezTo>
                <a:cubicBezTo>
                  <a:pt x="7138" y="5532"/>
                  <a:pt x="7191" y="5479"/>
                  <a:pt x="7191" y="5389"/>
                </a:cubicBezTo>
                <a:cubicBezTo>
                  <a:pt x="7191" y="4604"/>
                  <a:pt x="7923" y="3962"/>
                  <a:pt x="8797" y="3962"/>
                </a:cubicBezTo>
                <a:cubicBezTo>
                  <a:pt x="9671" y="3962"/>
                  <a:pt x="10385" y="4604"/>
                  <a:pt x="10385" y="5389"/>
                </a:cubicBezTo>
                <a:cubicBezTo>
                  <a:pt x="10385" y="5479"/>
                  <a:pt x="10439" y="5532"/>
                  <a:pt x="10528" y="5532"/>
                </a:cubicBezTo>
                <a:cubicBezTo>
                  <a:pt x="10599" y="5532"/>
                  <a:pt x="10653" y="5479"/>
                  <a:pt x="10653" y="5389"/>
                </a:cubicBezTo>
                <a:cubicBezTo>
                  <a:pt x="10653" y="2838"/>
                  <a:pt x="8422" y="732"/>
                  <a:pt x="5585" y="607"/>
                </a:cubicBezTo>
                <a:lnTo>
                  <a:pt x="5585" y="268"/>
                </a:lnTo>
                <a:cubicBezTo>
                  <a:pt x="5585" y="126"/>
                  <a:pt x="5478" y="1"/>
                  <a:pt x="533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25" name="Google Shape;3825;p46"/>
          <p:cNvGrpSpPr/>
          <p:nvPr/>
        </p:nvGrpSpPr>
        <p:grpSpPr>
          <a:xfrm>
            <a:off x="8815358" y="5107237"/>
            <a:ext cx="364707" cy="363804"/>
            <a:chOff x="6010925" y="3998175"/>
            <a:chExt cx="275875" cy="266875"/>
          </a:xfrm>
        </p:grpSpPr>
        <p:sp>
          <p:nvSpPr>
            <p:cNvPr id="3826" name="Google Shape;3826;p46"/>
            <p:cNvSpPr/>
            <p:nvPr/>
          </p:nvSpPr>
          <p:spPr>
            <a:xfrm>
              <a:off x="6222525" y="3998175"/>
              <a:ext cx="64275" cy="58575"/>
            </a:xfrm>
            <a:custGeom>
              <a:avLst/>
              <a:gdLst/>
              <a:ahLst/>
              <a:cxnLst/>
              <a:rect l="l" t="t" r="r" b="b"/>
              <a:pathLst>
                <a:path w="2571" h="2343" extrusionOk="0">
                  <a:moveTo>
                    <a:pt x="2029" y="1"/>
                  </a:moveTo>
                  <a:cubicBezTo>
                    <a:pt x="1562" y="1"/>
                    <a:pt x="729" y="167"/>
                    <a:pt x="1" y="362"/>
                  </a:cubicBezTo>
                  <a:cubicBezTo>
                    <a:pt x="358" y="576"/>
                    <a:pt x="733" y="862"/>
                    <a:pt x="1089" y="1219"/>
                  </a:cubicBezTo>
                  <a:cubicBezTo>
                    <a:pt x="1464" y="1594"/>
                    <a:pt x="1750" y="1968"/>
                    <a:pt x="1964" y="2343"/>
                  </a:cubicBezTo>
                  <a:cubicBezTo>
                    <a:pt x="2231" y="1308"/>
                    <a:pt x="2570" y="255"/>
                    <a:pt x="2374" y="77"/>
                  </a:cubicBezTo>
                  <a:cubicBezTo>
                    <a:pt x="2326" y="24"/>
                    <a:pt x="2203" y="1"/>
                    <a:pt x="202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7" name="Google Shape;3827;p46"/>
            <p:cNvSpPr/>
            <p:nvPr/>
          </p:nvSpPr>
          <p:spPr>
            <a:xfrm>
              <a:off x="6010925" y="4089600"/>
              <a:ext cx="85400" cy="77650"/>
            </a:xfrm>
            <a:custGeom>
              <a:avLst/>
              <a:gdLst/>
              <a:ahLst/>
              <a:cxnLst/>
              <a:rect l="l" t="t" r="r" b="b"/>
              <a:pathLst>
                <a:path w="3416" h="3106" extrusionOk="0">
                  <a:moveTo>
                    <a:pt x="2802" y="0"/>
                  </a:moveTo>
                  <a:cubicBezTo>
                    <a:pt x="2669" y="0"/>
                    <a:pt x="2534" y="44"/>
                    <a:pt x="2434" y="131"/>
                  </a:cubicBezTo>
                  <a:lnTo>
                    <a:pt x="329" y="2254"/>
                  </a:lnTo>
                  <a:cubicBezTo>
                    <a:pt x="0" y="2567"/>
                    <a:pt x="246" y="3106"/>
                    <a:pt x="663" y="3106"/>
                  </a:cubicBezTo>
                  <a:cubicBezTo>
                    <a:pt x="699" y="3106"/>
                    <a:pt x="737" y="3102"/>
                    <a:pt x="775" y="3093"/>
                  </a:cubicBezTo>
                  <a:lnTo>
                    <a:pt x="2541" y="2683"/>
                  </a:lnTo>
                  <a:cubicBezTo>
                    <a:pt x="2684" y="2022"/>
                    <a:pt x="2934" y="1130"/>
                    <a:pt x="3415" y="203"/>
                  </a:cubicBezTo>
                  <a:lnTo>
                    <a:pt x="2969" y="24"/>
                  </a:lnTo>
                  <a:cubicBezTo>
                    <a:pt x="2916" y="8"/>
                    <a:pt x="2859" y="0"/>
                    <a:pt x="280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8" name="Google Shape;3828;p46"/>
            <p:cNvSpPr/>
            <p:nvPr/>
          </p:nvSpPr>
          <p:spPr>
            <a:xfrm>
              <a:off x="6111825" y="4181175"/>
              <a:ext cx="80400" cy="83875"/>
            </a:xfrm>
            <a:custGeom>
              <a:avLst/>
              <a:gdLst/>
              <a:ahLst/>
              <a:cxnLst/>
              <a:rect l="l" t="t" r="r" b="b"/>
              <a:pathLst>
                <a:path w="3216" h="3355" extrusionOk="0">
                  <a:moveTo>
                    <a:pt x="2912" y="1"/>
                  </a:moveTo>
                  <a:cubicBezTo>
                    <a:pt x="2020" y="483"/>
                    <a:pt x="1164" y="733"/>
                    <a:pt x="486" y="857"/>
                  </a:cubicBezTo>
                  <a:lnTo>
                    <a:pt x="75" y="2749"/>
                  </a:lnTo>
                  <a:cubicBezTo>
                    <a:pt x="0" y="3087"/>
                    <a:pt x="259" y="3355"/>
                    <a:pt x="544" y="3355"/>
                  </a:cubicBezTo>
                  <a:cubicBezTo>
                    <a:pt x="664" y="3355"/>
                    <a:pt x="790" y="3306"/>
                    <a:pt x="896" y="3195"/>
                  </a:cubicBezTo>
                  <a:lnTo>
                    <a:pt x="3019" y="1089"/>
                  </a:lnTo>
                  <a:cubicBezTo>
                    <a:pt x="3162" y="964"/>
                    <a:pt x="3216" y="750"/>
                    <a:pt x="3126" y="554"/>
                  </a:cubicBezTo>
                  <a:lnTo>
                    <a:pt x="2912"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9" name="Google Shape;3829;p46"/>
            <p:cNvSpPr/>
            <p:nvPr/>
          </p:nvSpPr>
          <p:spPr>
            <a:xfrm>
              <a:off x="6086050" y="4013025"/>
              <a:ext cx="179325" cy="178900"/>
            </a:xfrm>
            <a:custGeom>
              <a:avLst/>
              <a:gdLst/>
              <a:ahLst/>
              <a:cxnLst/>
              <a:rect l="l" t="t" r="r" b="b"/>
              <a:pathLst>
                <a:path w="7173" h="7156" extrusionOk="0">
                  <a:moveTo>
                    <a:pt x="4844" y="1521"/>
                  </a:moveTo>
                  <a:cubicBezTo>
                    <a:pt x="5050" y="1521"/>
                    <a:pt x="5255" y="1597"/>
                    <a:pt x="5406" y="1749"/>
                  </a:cubicBezTo>
                  <a:cubicBezTo>
                    <a:pt x="5728" y="2070"/>
                    <a:pt x="5728" y="2570"/>
                    <a:pt x="5406" y="2873"/>
                  </a:cubicBezTo>
                  <a:cubicBezTo>
                    <a:pt x="5255" y="3025"/>
                    <a:pt x="5054" y="3100"/>
                    <a:pt x="4851" y="3100"/>
                  </a:cubicBezTo>
                  <a:cubicBezTo>
                    <a:pt x="4648" y="3100"/>
                    <a:pt x="4443" y="3025"/>
                    <a:pt x="4282" y="2873"/>
                  </a:cubicBezTo>
                  <a:cubicBezTo>
                    <a:pt x="3979" y="2570"/>
                    <a:pt x="3979" y="2070"/>
                    <a:pt x="4282" y="1749"/>
                  </a:cubicBezTo>
                  <a:cubicBezTo>
                    <a:pt x="4434" y="1597"/>
                    <a:pt x="4639" y="1521"/>
                    <a:pt x="4844" y="1521"/>
                  </a:cubicBezTo>
                  <a:close/>
                  <a:moveTo>
                    <a:pt x="4728" y="0"/>
                  </a:moveTo>
                  <a:cubicBezTo>
                    <a:pt x="3943" y="321"/>
                    <a:pt x="3051" y="875"/>
                    <a:pt x="2195" y="1731"/>
                  </a:cubicBezTo>
                  <a:cubicBezTo>
                    <a:pt x="607" y="3319"/>
                    <a:pt x="143" y="5246"/>
                    <a:pt x="0" y="6334"/>
                  </a:cubicBezTo>
                  <a:lnTo>
                    <a:pt x="839" y="7155"/>
                  </a:lnTo>
                  <a:cubicBezTo>
                    <a:pt x="1927" y="7012"/>
                    <a:pt x="3854" y="6566"/>
                    <a:pt x="5442" y="4978"/>
                  </a:cubicBezTo>
                  <a:cubicBezTo>
                    <a:pt x="6299" y="4122"/>
                    <a:pt x="6852" y="3248"/>
                    <a:pt x="7173" y="2445"/>
                  </a:cubicBezTo>
                  <a:cubicBezTo>
                    <a:pt x="6994" y="2017"/>
                    <a:pt x="6655" y="1499"/>
                    <a:pt x="6156" y="982"/>
                  </a:cubicBezTo>
                  <a:cubicBezTo>
                    <a:pt x="5674" y="518"/>
                    <a:pt x="5174" y="179"/>
                    <a:pt x="472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30" name="Google Shape;3830;p46"/>
            <p:cNvSpPr/>
            <p:nvPr/>
          </p:nvSpPr>
          <p:spPr>
            <a:xfrm>
              <a:off x="6042775" y="4183750"/>
              <a:ext cx="57575" cy="47550"/>
            </a:xfrm>
            <a:custGeom>
              <a:avLst/>
              <a:gdLst/>
              <a:ahLst/>
              <a:cxnLst/>
              <a:rect l="l" t="t" r="r" b="b"/>
              <a:pathLst>
                <a:path w="2303" h="1902" extrusionOk="0">
                  <a:moveTo>
                    <a:pt x="1416" y="0"/>
                  </a:moveTo>
                  <a:cubicBezTo>
                    <a:pt x="1347" y="0"/>
                    <a:pt x="1253" y="55"/>
                    <a:pt x="1107" y="201"/>
                  </a:cubicBezTo>
                  <a:cubicBezTo>
                    <a:pt x="661" y="647"/>
                    <a:pt x="0" y="1629"/>
                    <a:pt x="197" y="1861"/>
                  </a:cubicBezTo>
                  <a:cubicBezTo>
                    <a:pt x="227" y="1889"/>
                    <a:pt x="270" y="1901"/>
                    <a:pt x="323" y="1901"/>
                  </a:cubicBezTo>
                  <a:cubicBezTo>
                    <a:pt x="676" y="1901"/>
                    <a:pt x="1468" y="1341"/>
                    <a:pt x="1856" y="969"/>
                  </a:cubicBezTo>
                  <a:cubicBezTo>
                    <a:pt x="2302" y="505"/>
                    <a:pt x="1927" y="540"/>
                    <a:pt x="1731" y="344"/>
                  </a:cubicBezTo>
                  <a:cubicBezTo>
                    <a:pt x="1590" y="203"/>
                    <a:pt x="1550" y="0"/>
                    <a:pt x="141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831" name="Google Shape;3831;p46"/>
          <p:cNvGrpSpPr/>
          <p:nvPr/>
        </p:nvGrpSpPr>
        <p:grpSpPr>
          <a:xfrm>
            <a:off x="9417554" y="5125862"/>
            <a:ext cx="352082" cy="308322"/>
            <a:chOff x="6866650" y="1038650"/>
            <a:chExt cx="266325" cy="226175"/>
          </a:xfrm>
        </p:grpSpPr>
        <p:sp>
          <p:nvSpPr>
            <p:cNvPr id="3832" name="Google Shape;3832;p46"/>
            <p:cNvSpPr/>
            <p:nvPr/>
          </p:nvSpPr>
          <p:spPr>
            <a:xfrm>
              <a:off x="6866650" y="1078350"/>
              <a:ext cx="39725" cy="186475"/>
            </a:xfrm>
            <a:custGeom>
              <a:avLst/>
              <a:gdLst/>
              <a:ahLst/>
              <a:cxnLst/>
              <a:rect l="l" t="t" r="r" b="b"/>
              <a:pathLst>
                <a:path w="1589" h="7459" extrusionOk="0">
                  <a:moveTo>
                    <a:pt x="536" y="1"/>
                  </a:moveTo>
                  <a:cubicBezTo>
                    <a:pt x="233" y="1"/>
                    <a:pt x="1" y="250"/>
                    <a:pt x="1" y="536"/>
                  </a:cubicBezTo>
                  <a:lnTo>
                    <a:pt x="1" y="6924"/>
                  </a:lnTo>
                  <a:cubicBezTo>
                    <a:pt x="1" y="7227"/>
                    <a:pt x="233" y="7459"/>
                    <a:pt x="536" y="7459"/>
                  </a:cubicBezTo>
                  <a:lnTo>
                    <a:pt x="1589" y="7459"/>
                  </a:lnTo>
                  <a:lnTo>
                    <a:pt x="158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33" name="Google Shape;3833;p46"/>
            <p:cNvSpPr/>
            <p:nvPr/>
          </p:nvSpPr>
          <p:spPr>
            <a:xfrm>
              <a:off x="7092800" y="1078350"/>
              <a:ext cx="40175" cy="186475"/>
            </a:xfrm>
            <a:custGeom>
              <a:avLst/>
              <a:gdLst/>
              <a:ahLst/>
              <a:cxnLst/>
              <a:rect l="l" t="t" r="r" b="b"/>
              <a:pathLst>
                <a:path w="1607" h="7459" extrusionOk="0">
                  <a:moveTo>
                    <a:pt x="1" y="1"/>
                  </a:moveTo>
                  <a:lnTo>
                    <a:pt x="1" y="7459"/>
                  </a:lnTo>
                  <a:lnTo>
                    <a:pt x="1072" y="7459"/>
                  </a:lnTo>
                  <a:cubicBezTo>
                    <a:pt x="1375" y="7459"/>
                    <a:pt x="1607" y="7227"/>
                    <a:pt x="1607" y="6924"/>
                  </a:cubicBezTo>
                  <a:lnTo>
                    <a:pt x="1607" y="536"/>
                  </a:lnTo>
                  <a:cubicBezTo>
                    <a:pt x="1607" y="250"/>
                    <a:pt x="1375" y="1"/>
                    <a:pt x="1072"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34" name="Google Shape;3834;p46"/>
            <p:cNvSpPr/>
            <p:nvPr/>
          </p:nvSpPr>
          <p:spPr>
            <a:xfrm>
              <a:off x="6919750" y="1038650"/>
              <a:ext cx="159700" cy="226175"/>
            </a:xfrm>
            <a:custGeom>
              <a:avLst/>
              <a:gdLst/>
              <a:ahLst/>
              <a:cxnLst/>
              <a:rect l="l" t="t" r="r" b="b"/>
              <a:pathLst>
                <a:path w="6388" h="9047" extrusionOk="0">
                  <a:moveTo>
                    <a:pt x="3997" y="786"/>
                  </a:moveTo>
                  <a:cubicBezTo>
                    <a:pt x="4086" y="786"/>
                    <a:pt x="4140" y="857"/>
                    <a:pt x="4140" y="929"/>
                  </a:cubicBezTo>
                  <a:lnTo>
                    <a:pt x="4140" y="1589"/>
                  </a:lnTo>
                  <a:lnTo>
                    <a:pt x="2266" y="1589"/>
                  </a:lnTo>
                  <a:lnTo>
                    <a:pt x="2266" y="929"/>
                  </a:lnTo>
                  <a:cubicBezTo>
                    <a:pt x="2266" y="857"/>
                    <a:pt x="2320" y="786"/>
                    <a:pt x="2409" y="786"/>
                  </a:cubicBezTo>
                  <a:close/>
                  <a:moveTo>
                    <a:pt x="2409" y="1"/>
                  </a:moveTo>
                  <a:cubicBezTo>
                    <a:pt x="1891" y="1"/>
                    <a:pt x="1463" y="411"/>
                    <a:pt x="1463" y="929"/>
                  </a:cubicBezTo>
                  <a:lnTo>
                    <a:pt x="1463" y="1589"/>
                  </a:lnTo>
                  <a:lnTo>
                    <a:pt x="0" y="1589"/>
                  </a:lnTo>
                  <a:lnTo>
                    <a:pt x="0" y="9047"/>
                  </a:lnTo>
                  <a:lnTo>
                    <a:pt x="6388" y="9047"/>
                  </a:lnTo>
                  <a:lnTo>
                    <a:pt x="6388" y="1589"/>
                  </a:lnTo>
                  <a:lnTo>
                    <a:pt x="4925" y="1589"/>
                  </a:lnTo>
                  <a:lnTo>
                    <a:pt x="4925" y="929"/>
                  </a:lnTo>
                  <a:cubicBezTo>
                    <a:pt x="4925" y="411"/>
                    <a:pt x="4514" y="1"/>
                    <a:pt x="399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835" name="Google Shape;3835;p46"/>
          <p:cNvGrpSpPr/>
          <p:nvPr/>
        </p:nvGrpSpPr>
        <p:grpSpPr>
          <a:xfrm>
            <a:off x="5155087" y="1762012"/>
            <a:ext cx="272497" cy="362441"/>
            <a:chOff x="2033075" y="2942475"/>
            <a:chExt cx="206125" cy="265875"/>
          </a:xfrm>
        </p:grpSpPr>
        <p:sp>
          <p:nvSpPr>
            <p:cNvPr id="3836" name="Google Shape;3836;p46"/>
            <p:cNvSpPr/>
            <p:nvPr/>
          </p:nvSpPr>
          <p:spPr>
            <a:xfrm>
              <a:off x="2033075" y="2942475"/>
              <a:ext cx="206125" cy="265875"/>
            </a:xfrm>
            <a:custGeom>
              <a:avLst/>
              <a:gdLst/>
              <a:ahLst/>
              <a:cxnLst/>
              <a:rect l="l" t="t" r="r" b="b"/>
              <a:pathLst>
                <a:path w="8245" h="10635" extrusionOk="0">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37" name="Google Shape;3837;p46"/>
            <p:cNvSpPr/>
            <p:nvPr/>
          </p:nvSpPr>
          <p:spPr>
            <a:xfrm>
              <a:off x="2072775" y="3065575"/>
              <a:ext cx="126275" cy="13400"/>
            </a:xfrm>
            <a:custGeom>
              <a:avLst/>
              <a:gdLst/>
              <a:ahLst/>
              <a:cxnLst/>
              <a:rect l="l" t="t" r="r" b="b"/>
              <a:pathLst>
                <a:path w="5051" h="536" extrusionOk="0">
                  <a:moveTo>
                    <a:pt x="1" y="1"/>
                  </a:moveTo>
                  <a:lnTo>
                    <a:pt x="1" y="536"/>
                  </a:lnTo>
                  <a:lnTo>
                    <a:pt x="5050" y="536"/>
                  </a:lnTo>
                  <a:lnTo>
                    <a:pt x="505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38" name="Google Shape;3838;p46"/>
            <p:cNvSpPr/>
            <p:nvPr/>
          </p:nvSpPr>
          <p:spPr>
            <a:xfrm>
              <a:off x="2072775" y="3038825"/>
              <a:ext cx="43300" cy="13400"/>
            </a:xfrm>
            <a:custGeom>
              <a:avLst/>
              <a:gdLst/>
              <a:ahLst/>
              <a:cxnLst/>
              <a:rect l="l" t="t" r="r" b="b"/>
              <a:pathLst>
                <a:path w="1732" h="536" extrusionOk="0">
                  <a:moveTo>
                    <a:pt x="1" y="0"/>
                  </a:moveTo>
                  <a:lnTo>
                    <a:pt x="1" y="535"/>
                  </a:lnTo>
                  <a:lnTo>
                    <a:pt x="1732" y="535"/>
                  </a:lnTo>
                  <a:lnTo>
                    <a:pt x="1732"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39" name="Google Shape;3839;p46"/>
            <p:cNvSpPr/>
            <p:nvPr/>
          </p:nvSpPr>
          <p:spPr>
            <a:xfrm>
              <a:off x="2072775" y="3091900"/>
              <a:ext cx="126275" cy="13400"/>
            </a:xfrm>
            <a:custGeom>
              <a:avLst/>
              <a:gdLst/>
              <a:ahLst/>
              <a:cxnLst/>
              <a:rect l="l" t="t" r="r" b="b"/>
              <a:pathLst>
                <a:path w="5051" h="536" extrusionOk="0">
                  <a:moveTo>
                    <a:pt x="1" y="0"/>
                  </a:moveTo>
                  <a:lnTo>
                    <a:pt x="1" y="536"/>
                  </a:lnTo>
                  <a:lnTo>
                    <a:pt x="5050" y="536"/>
                  </a:lnTo>
                  <a:lnTo>
                    <a:pt x="5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40" name="Google Shape;3840;p46"/>
            <p:cNvSpPr/>
            <p:nvPr/>
          </p:nvSpPr>
          <p:spPr>
            <a:xfrm>
              <a:off x="2072775" y="3118650"/>
              <a:ext cx="126275" cy="13425"/>
            </a:xfrm>
            <a:custGeom>
              <a:avLst/>
              <a:gdLst/>
              <a:ahLst/>
              <a:cxnLst/>
              <a:rect l="l" t="t" r="r" b="b"/>
              <a:pathLst>
                <a:path w="5051" h="537" extrusionOk="0">
                  <a:moveTo>
                    <a:pt x="1" y="1"/>
                  </a:moveTo>
                  <a:lnTo>
                    <a:pt x="1" y="536"/>
                  </a:lnTo>
                  <a:lnTo>
                    <a:pt x="5050" y="536"/>
                  </a:lnTo>
                  <a:lnTo>
                    <a:pt x="505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41" name="Google Shape;3841;p46"/>
            <p:cNvSpPr/>
            <p:nvPr/>
          </p:nvSpPr>
          <p:spPr>
            <a:xfrm>
              <a:off x="2072775" y="3145425"/>
              <a:ext cx="126275" cy="13400"/>
            </a:xfrm>
            <a:custGeom>
              <a:avLst/>
              <a:gdLst/>
              <a:ahLst/>
              <a:cxnLst/>
              <a:rect l="l" t="t" r="r" b="b"/>
              <a:pathLst>
                <a:path w="5051" h="536" extrusionOk="0">
                  <a:moveTo>
                    <a:pt x="1" y="0"/>
                  </a:moveTo>
                  <a:lnTo>
                    <a:pt x="1" y="536"/>
                  </a:lnTo>
                  <a:lnTo>
                    <a:pt x="5050" y="536"/>
                  </a:lnTo>
                  <a:lnTo>
                    <a:pt x="5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42" name="Google Shape;3842;p46"/>
          <p:cNvSpPr/>
          <p:nvPr/>
        </p:nvSpPr>
        <p:spPr>
          <a:xfrm>
            <a:off x="2519516" y="5702423"/>
            <a:ext cx="281917" cy="398327"/>
          </a:xfrm>
          <a:custGeom>
            <a:avLst/>
            <a:gdLst/>
            <a:ahLst/>
            <a:cxnLst/>
            <a:rect l="l" t="t" r="r" b="b"/>
            <a:pathLst>
              <a:path w="8530" h="11688" extrusionOk="0">
                <a:moveTo>
                  <a:pt x="3373" y="857"/>
                </a:moveTo>
                <a:lnTo>
                  <a:pt x="3373" y="857"/>
                </a:lnTo>
                <a:cubicBezTo>
                  <a:pt x="3159" y="1142"/>
                  <a:pt x="3052" y="1499"/>
                  <a:pt x="3052" y="1856"/>
                </a:cubicBezTo>
                <a:lnTo>
                  <a:pt x="3052" y="2659"/>
                </a:lnTo>
                <a:lnTo>
                  <a:pt x="2392" y="2659"/>
                </a:lnTo>
                <a:lnTo>
                  <a:pt x="2392" y="2124"/>
                </a:lnTo>
                <a:cubicBezTo>
                  <a:pt x="2392" y="1517"/>
                  <a:pt x="2802" y="1017"/>
                  <a:pt x="3373" y="857"/>
                </a:cubicBezTo>
                <a:close/>
                <a:moveTo>
                  <a:pt x="4069" y="839"/>
                </a:moveTo>
                <a:cubicBezTo>
                  <a:pt x="4640" y="1000"/>
                  <a:pt x="5050" y="1499"/>
                  <a:pt x="5050" y="2124"/>
                </a:cubicBezTo>
                <a:lnTo>
                  <a:pt x="5050" y="2659"/>
                </a:lnTo>
                <a:lnTo>
                  <a:pt x="3587" y="2659"/>
                </a:lnTo>
                <a:lnTo>
                  <a:pt x="3587" y="1856"/>
                </a:lnTo>
                <a:cubicBezTo>
                  <a:pt x="3587" y="1463"/>
                  <a:pt x="3784" y="1107"/>
                  <a:pt x="4069" y="839"/>
                </a:cubicBezTo>
                <a:close/>
                <a:moveTo>
                  <a:pt x="4925" y="536"/>
                </a:moveTo>
                <a:cubicBezTo>
                  <a:pt x="5657" y="536"/>
                  <a:pt x="6246" y="1124"/>
                  <a:pt x="6246" y="1856"/>
                </a:cubicBezTo>
                <a:lnTo>
                  <a:pt x="6246" y="2659"/>
                </a:lnTo>
                <a:lnTo>
                  <a:pt x="5586" y="2659"/>
                </a:lnTo>
                <a:lnTo>
                  <a:pt x="5586" y="2124"/>
                </a:lnTo>
                <a:cubicBezTo>
                  <a:pt x="5586" y="1463"/>
                  <a:pt x="5247" y="875"/>
                  <a:pt x="4711" y="554"/>
                </a:cubicBezTo>
                <a:cubicBezTo>
                  <a:pt x="4783" y="554"/>
                  <a:pt x="4854" y="536"/>
                  <a:pt x="4925" y="536"/>
                </a:cubicBezTo>
                <a:close/>
                <a:moveTo>
                  <a:pt x="7316" y="4871"/>
                </a:moveTo>
                <a:lnTo>
                  <a:pt x="7691" y="9796"/>
                </a:lnTo>
                <a:lnTo>
                  <a:pt x="6959" y="10528"/>
                </a:lnTo>
                <a:lnTo>
                  <a:pt x="7316" y="4871"/>
                </a:lnTo>
                <a:close/>
                <a:moveTo>
                  <a:pt x="6603" y="3462"/>
                </a:moveTo>
                <a:lnTo>
                  <a:pt x="6139" y="10902"/>
                </a:lnTo>
                <a:lnTo>
                  <a:pt x="804" y="10902"/>
                </a:lnTo>
                <a:lnTo>
                  <a:pt x="1286" y="3462"/>
                </a:lnTo>
                <a:lnTo>
                  <a:pt x="1857" y="3462"/>
                </a:lnTo>
                <a:lnTo>
                  <a:pt x="1857" y="4515"/>
                </a:lnTo>
                <a:cubicBezTo>
                  <a:pt x="1857" y="4675"/>
                  <a:pt x="1981" y="4782"/>
                  <a:pt x="2124" y="4782"/>
                </a:cubicBezTo>
                <a:cubicBezTo>
                  <a:pt x="2267" y="4782"/>
                  <a:pt x="2392" y="4675"/>
                  <a:pt x="2392" y="4515"/>
                </a:cubicBezTo>
                <a:lnTo>
                  <a:pt x="2392" y="3462"/>
                </a:lnTo>
                <a:lnTo>
                  <a:pt x="5050" y="3462"/>
                </a:lnTo>
                <a:lnTo>
                  <a:pt x="5050" y="4515"/>
                </a:lnTo>
                <a:cubicBezTo>
                  <a:pt x="5050" y="4675"/>
                  <a:pt x="5175" y="4782"/>
                  <a:pt x="5318" y="4782"/>
                </a:cubicBezTo>
                <a:cubicBezTo>
                  <a:pt x="5479" y="4782"/>
                  <a:pt x="5586" y="4675"/>
                  <a:pt x="5586" y="4515"/>
                </a:cubicBezTo>
                <a:lnTo>
                  <a:pt x="5586" y="3462"/>
                </a:lnTo>
                <a:close/>
                <a:moveTo>
                  <a:pt x="4925" y="0"/>
                </a:moveTo>
                <a:cubicBezTo>
                  <a:pt x="4569" y="0"/>
                  <a:pt x="4230" y="107"/>
                  <a:pt x="3962" y="286"/>
                </a:cubicBezTo>
                <a:cubicBezTo>
                  <a:pt x="3873" y="268"/>
                  <a:pt x="3801" y="268"/>
                  <a:pt x="3730" y="268"/>
                </a:cubicBezTo>
                <a:cubicBezTo>
                  <a:pt x="2695" y="268"/>
                  <a:pt x="1857" y="1107"/>
                  <a:pt x="1857" y="2124"/>
                </a:cubicBezTo>
                <a:lnTo>
                  <a:pt x="1857" y="2659"/>
                </a:lnTo>
                <a:lnTo>
                  <a:pt x="1036" y="2659"/>
                </a:lnTo>
                <a:cubicBezTo>
                  <a:pt x="768" y="2659"/>
                  <a:pt x="518" y="2873"/>
                  <a:pt x="500" y="3159"/>
                </a:cubicBezTo>
                <a:lnTo>
                  <a:pt x="19" y="11134"/>
                </a:lnTo>
                <a:cubicBezTo>
                  <a:pt x="1" y="11455"/>
                  <a:pt x="233" y="11687"/>
                  <a:pt x="536" y="11687"/>
                </a:cubicBezTo>
                <a:lnTo>
                  <a:pt x="6710" y="11687"/>
                </a:lnTo>
                <a:cubicBezTo>
                  <a:pt x="6852" y="11687"/>
                  <a:pt x="6995" y="11634"/>
                  <a:pt x="7084" y="11527"/>
                </a:cubicBezTo>
                <a:lnTo>
                  <a:pt x="8351" y="10278"/>
                </a:lnTo>
                <a:cubicBezTo>
                  <a:pt x="8458" y="10171"/>
                  <a:pt x="8530" y="10010"/>
                  <a:pt x="8512" y="9867"/>
                </a:cubicBezTo>
                <a:lnTo>
                  <a:pt x="7977" y="3159"/>
                </a:lnTo>
                <a:cubicBezTo>
                  <a:pt x="7977" y="2891"/>
                  <a:pt x="7727" y="2659"/>
                  <a:pt x="7459" y="2659"/>
                </a:cubicBezTo>
                <a:lnTo>
                  <a:pt x="6781" y="2659"/>
                </a:lnTo>
                <a:lnTo>
                  <a:pt x="6781" y="1856"/>
                </a:lnTo>
                <a:cubicBezTo>
                  <a:pt x="6781" y="839"/>
                  <a:pt x="5960" y="0"/>
                  <a:pt x="492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43" name="Google Shape;3843;p46"/>
          <p:cNvGrpSpPr/>
          <p:nvPr/>
        </p:nvGrpSpPr>
        <p:grpSpPr>
          <a:xfrm>
            <a:off x="3016802" y="5738414"/>
            <a:ext cx="325576" cy="362441"/>
            <a:chOff x="3081775" y="1061400"/>
            <a:chExt cx="246275" cy="265875"/>
          </a:xfrm>
        </p:grpSpPr>
        <p:sp>
          <p:nvSpPr>
            <p:cNvPr id="3844" name="Google Shape;3844;p46"/>
            <p:cNvSpPr/>
            <p:nvPr/>
          </p:nvSpPr>
          <p:spPr>
            <a:xfrm>
              <a:off x="3081775" y="1061400"/>
              <a:ext cx="246275" cy="225750"/>
            </a:xfrm>
            <a:custGeom>
              <a:avLst/>
              <a:gdLst/>
              <a:ahLst/>
              <a:cxnLst/>
              <a:rect l="l" t="t" r="r" b="b"/>
              <a:pathLst>
                <a:path w="9851" h="9030" extrusionOk="0">
                  <a:moveTo>
                    <a:pt x="3070" y="2124"/>
                  </a:moveTo>
                  <a:lnTo>
                    <a:pt x="3070" y="3052"/>
                  </a:lnTo>
                  <a:lnTo>
                    <a:pt x="1607" y="3052"/>
                  </a:lnTo>
                  <a:lnTo>
                    <a:pt x="1607" y="2124"/>
                  </a:lnTo>
                  <a:close/>
                  <a:moveTo>
                    <a:pt x="5068" y="2124"/>
                  </a:moveTo>
                  <a:lnTo>
                    <a:pt x="5068" y="3052"/>
                  </a:lnTo>
                  <a:lnTo>
                    <a:pt x="3605" y="3052"/>
                  </a:lnTo>
                  <a:lnTo>
                    <a:pt x="3605" y="2124"/>
                  </a:lnTo>
                  <a:close/>
                  <a:moveTo>
                    <a:pt x="7067" y="2124"/>
                  </a:moveTo>
                  <a:lnTo>
                    <a:pt x="7067" y="3052"/>
                  </a:lnTo>
                  <a:lnTo>
                    <a:pt x="5603" y="3052"/>
                  </a:lnTo>
                  <a:lnTo>
                    <a:pt x="5603" y="2124"/>
                  </a:lnTo>
                  <a:close/>
                  <a:moveTo>
                    <a:pt x="9065" y="2124"/>
                  </a:moveTo>
                  <a:lnTo>
                    <a:pt x="9065" y="3052"/>
                  </a:lnTo>
                  <a:lnTo>
                    <a:pt x="7584" y="3052"/>
                  </a:lnTo>
                  <a:lnTo>
                    <a:pt x="7584" y="2124"/>
                  </a:lnTo>
                  <a:close/>
                  <a:moveTo>
                    <a:pt x="3070" y="3587"/>
                  </a:moveTo>
                  <a:lnTo>
                    <a:pt x="3070" y="4515"/>
                  </a:lnTo>
                  <a:lnTo>
                    <a:pt x="1607" y="4515"/>
                  </a:lnTo>
                  <a:lnTo>
                    <a:pt x="1607" y="3587"/>
                  </a:lnTo>
                  <a:close/>
                  <a:moveTo>
                    <a:pt x="5068" y="3587"/>
                  </a:moveTo>
                  <a:lnTo>
                    <a:pt x="5068" y="4515"/>
                  </a:lnTo>
                  <a:lnTo>
                    <a:pt x="3605" y="4515"/>
                  </a:lnTo>
                  <a:lnTo>
                    <a:pt x="3605" y="3587"/>
                  </a:lnTo>
                  <a:close/>
                  <a:moveTo>
                    <a:pt x="7067" y="3587"/>
                  </a:moveTo>
                  <a:lnTo>
                    <a:pt x="7067" y="4515"/>
                  </a:lnTo>
                  <a:lnTo>
                    <a:pt x="5603" y="4515"/>
                  </a:lnTo>
                  <a:lnTo>
                    <a:pt x="5603" y="3587"/>
                  </a:lnTo>
                  <a:close/>
                  <a:moveTo>
                    <a:pt x="9065" y="3587"/>
                  </a:moveTo>
                  <a:lnTo>
                    <a:pt x="9065" y="4515"/>
                  </a:lnTo>
                  <a:lnTo>
                    <a:pt x="7584" y="4515"/>
                  </a:lnTo>
                  <a:lnTo>
                    <a:pt x="7584" y="3587"/>
                  </a:lnTo>
                  <a:close/>
                  <a:moveTo>
                    <a:pt x="9065" y="5050"/>
                  </a:moveTo>
                  <a:lnTo>
                    <a:pt x="9065" y="5639"/>
                  </a:lnTo>
                  <a:lnTo>
                    <a:pt x="7584" y="5782"/>
                  </a:lnTo>
                  <a:lnTo>
                    <a:pt x="7584" y="5050"/>
                  </a:lnTo>
                  <a:close/>
                  <a:moveTo>
                    <a:pt x="7067" y="5050"/>
                  </a:moveTo>
                  <a:lnTo>
                    <a:pt x="7067" y="5817"/>
                  </a:lnTo>
                  <a:lnTo>
                    <a:pt x="5603" y="5960"/>
                  </a:lnTo>
                  <a:lnTo>
                    <a:pt x="5603" y="5050"/>
                  </a:lnTo>
                  <a:close/>
                  <a:moveTo>
                    <a:pt x="5068" y="5050"/>
                  </a:moveTo>
                  <a:lnTo>
                    <a:pt x="5068" y="6014"/>
                  </a:lnTo>
                  <a:lnTo>
                    <a:pt x="3605" y="6139"/>
                  </a:lnTo>
                  <a:lnTo>
                    <a:pt x="3605" y="5050"/>
                  </a:lnTo>
                  <a:close/>
                  <a:moveTo>
                    <a:pt x="3070" y="5050"/>
                  </a:moveTo>
                  <a:lnTo>
                    <a:pt x="3070" y="6174"/>
                  </a:lnTo>
                  <a:lnTo>
                    <a:pt x="1607" y="6317"/>
                  </a:lnTo>
                  <a:lnTo>
                    <a:pt x="1607" y="5050"/>
                  </a:lnTo>
                  <a:close/>
                  <a:moveTo>
                    <a:pt x="411" y="1"/>
                  </a:moveTo>
                  <a:cubicBezTo>
                    <a:pt x="179" y="1"/>
                    <a:pt x="1" y="179"/>
                    <a:pt x="1" y="393"/>
                  </a:cubicBezTo>
                  <a:cubicBezTo>
                    <a:pt x="1" y="625"/>
                    <a:pt x="179" y="804"/>
                    <a:pt x="411" y="804"/>
                  </a:cubicBezTo>
                  <a:cubicBezTo>
                    <a:pt x="643" y="804"/>
                    <a:pt x="804" y="964"/>
                    <a:pt x="804" y="1196"/>
                  </a:cubicBezTo>
                  <a:lnTo>
                    <a:pt x="804" y="7834"/>
                  </a:lnTo>
                  <a:cubicBezTo>
                    <a:pt x="804" y="8512"/>
                    <a:pt x="1339" y="9029"/>
                    <a:pt x="1999" y="9029"/>
                  </a:cubicBezTo>
                  <a:lnTo>
                    <a:pt x="9457" y="9029"/>
                  </a:lnTo>
                  <a:cubicBezTo>
                    <a:pt x="9689" y="9029"/>
                    <a:pt x="9850" y="8868"/>
                    <a:pt x="9850" y="8637"/>
                  </a:cubicBezTo>
                  <a:cubicBezTo>
                    <a:pt x="9850" y="8405"/>
                    <a:pt x="9689" y="8244"/>
                    <a:pt x="9457" y="8244"/>
                  </a:cubicBezTo>
                  <a:lnTo>
                    <a:pt x="1999" y="8244"/>
                  </a:lnTo>
                  <a:cubicBezTo>
                    <a:pt x="1785" y="8244"/>
                    <a:pt x="1607" y="8066"/>
                    <a:pt x="1607" y="7834"/>
                  </a:cubicBezTo>
                  <a:lnTo>
                    <a:pt x="1607" y="7102"/>
                  </a:lnTo>
                  <a:lnTo>
                    <a:pt x="9850" y="6370"/>
                  </a:lnTo>
                  <a:lnTo>
                    <a:pt x="9850" y="1321"/>
                  </a:lnTo>
                  <a:lnTo>
                    <a:pt x="1607" y="1321"/>
                  </a:lnTo>
                  <a:lnTo>
                    <a:pt x="1607" y="1196"/>
                  </a:lnTo>
                  <a:cubicBezTo>
                    <a:pt x="1607" y="536"/>
                    <a:pt x="1071" y="1"/>
                    <a:pt x="41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45" name="Google Shape;3845;p46"/>
            <p:cNvSpPr/>
            <p:nvPr/>
          </p:nvSpPr>
          <p:spPr>
            <a:xfrm>
              <a:off x="3121925" y="1287125"/>
              <a:ext cx="39725" cy="40150"/>
            </a:xfrm>
            <a:custGeom>
              <a:avLst/>
              <a:gdLst/>
              <a:ahLst/>
              <a:cxnLst/>
              <a:rect l="l" t="t" r="r" b="b"/>
              <a:pathLst>
                <a:path w="1589" h="1606" extrusionOk="0">
                  <a:moveTo>
                    <a:pt x="786" y="0"/>
                  </a:moveTo>
                  <a:cubicBezTo>
                    <a:pt x="358" y="0"/>
                    <a:pt x="1" y="357"/>
                    <a:pt x="1" y="803"/>
                  </a:cubicBezTo>
                  <a:cubicBezTo>
                    <a:pt x="1" y="1249"/>
                    <a:pt x="358" y="1606"/>
                    <a:pt x="786" y="1606"/>
                  </a:cubicBezTo>
                  <a:cubicBezTo>
                    <a:pt x="1232" y="1606"/>
                    <a:pt x="1589" y="1249"/>
                    <a:pt x="1589" y="803"/>
                  </a:cubicBezTo>
                  <a:cubicBezTo>
                    <a:pt x="1589" y="357"/>
                    <a:pt x="1232" y="0"/>
                    <a:pt x="78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46" name="Google Shape;3846;p46"/>
            <p:cNvSpPr/>
            <p:nvPr/>
          </p:nvSpPr>
          <p:spPr>
            <a:xfrm>
              <a:off x="3268250" y="1287125"/>
              <a:ext cx="40150" cy="40150"/>
            </a:xfrm>
            <a:custGeom>
              <a:avLst/>
              <a:gdLst/>
              <a:ahLst/>
              <a:cxnLst/>
              <a:rect l="l" t="t" r="r" b="b"/>
              <a:pathLst>
                <a:path w="1606" h="1606" extrusionOk="0">
                  <a:moveTo>
                    <a:pt x="803" y="0"/>
                  </a:moveTo>
                  <a:cubicBezTo>
                    <a:pt x="357" y="0"/>
                    <a:pt x="0" y="357"/>
                    <a:pt x="0" y="803"/>
                  </a:cubicBezTo>
                  <a:cubicBezTo>
                    <a:pt x="0" y="1249"/>
                    <a:pt x="357" y="1606"/>
                    <a:pt x="803" y="1606"/>
                  </a:cubicBezTo>
                  <a:cubicBezTo>
                    <a:pt x="1231" y="1606"/>
                    <a:pt x="1606" y="1249"/>
                    <a:pt x="1606" y="803"/>
                  </a:cubicBezTo>
                  <a:cubicBezTo>
                    <a:pt x="1606" y="357"/>
                    <a:pt x="1231"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847" name="Google Shape;3847;p46"/>
          <p:cNvGrpSpPr/>
          <p:nvPr/>
        </p:nvGrpSpPr>
        <p:grpSpPr>
          <a:xfrm>
            <a:off x="3556513" y="5780534"/>
            <a:ext cx="369202" cy="325941"/>
            <a:chOff x="2847150" y="1805000"/>
            <a:chExt cx="279275" cy="239100"/>
          </a:xfrm>
        </p:grpSpPr>
        <p:sp>
          <p:nvSpPr>
            <p:cNvPr id="3848" name="Google Shape;3848;p46"/>
            <p:cNvSpPr/>
            <p:nvPr/>
          </p:nvSpPr>
          <p:spPr>
            <a:xfrm>
              <a:off x="2847150" y="1805000"/>
              <a:ext cx="279275" cy="145450"/>
            </a:xfrm>
            <a:custGeom>
              <a:avLst/>
              <a:gdLst/>
              <a:ahLst/>
              <a:cxnLst/>
              <a:rect l="l" t="t" r="r" b="b"/>
              <a:pathLst>
                <a:path w="11171" h="5818" extrusionOk="0">
                  <a:moveTo>
                    <a:pt x="5585" y="0"/>
                  </a:moveTo>
                  <a:lnTo>
                    <a:pt x="1" y="5317"/>
                  </a:lnTo>
                  <a:lnTo>
                    <a:pt x="607" y="5817"/>
                  </a:lnTo>
                  <a:lnTo>
                    <a:pt x="5585" y="1089"/>
                  </a:lnTo>
                  <a:lnTo>
                    <a:pt x="10563" y="5817"/>
                  </a:lnTo>
                  <a:lnTo>
                    <a:pt x="11170" y="5317"/>
                  </a:lnTo>
                  <a:lnTo>
                    <a:pt x="558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49" name="Google Shape;3849;p46"/>
            <p:cNvSpPr/>
            <p:nvPr/>
          </p:nvSpPr>
          <p:spPr>
            <a:xfrm>
              <a:off x="2887300" y="1850950"/>
              <a:ext cx="199425" cy="193150"/>
            </a:xfrm>
            <a:custGeom>
              <a:avLst/>
              <a:gdLst/>
              <a:ahLst/>
              <a:cxnLst/>
              <a:rect l="l" t="t" r="r" b="b"/>
              <a:pathLst>
                <a:path w="7977" h="7726" extrusionOk="0">
                  <a:moveTo>
                    <a:pt x="3979" y="0"/>
                  </a:moveTo>
                  <a:lnTo>
                    <a:pt x="0" y="3783"/>
                  </a:lnTo>
                  <a:lnTo>
                    <a:pt x="0" y="7726"/>
                  </a:lnTo>
                  <a:lnTo>
                    <a:pt x="3176" y="7726"/>
                  </a:lnTo>
                  <a:lnTo>
                    <a:pt x="3176" y="4407"/>
                  </a:lnTo>
                  <a:lnTo>
                    <a:pt x="4782" y="4407"/>
                  </a:lnTo>
                  <a:lnTo>
                    <a:pt x="4782" y="7726"/>
                  </a:lnTo>
                  <a:lnTo>
                    <a:pt x="7976" y="7726"/>
                  </a:lnTo>
                  <a:lnTo>
                    <a:pt x="7976" y="3783"/>
                  </a:lnTo>
                  <a:lnTo>
                    <a:pt x="397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50" name="Google Shape;3850;p46"/>
          <p:cNvSpPr/>
          <p:nvPr/>
        </p:nvSpPr>
        <p:spPr>
          <a:xfrm>
            <a:off x="4138834" y="5830310"/>
            <a:ext cx="386850" cy="190371"/>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51" name="Google Shape;3851;p46"/>
          <p:cNvGrpSpPr/>
          <p:nvPr/>
        </p:nvGrpSpPr>
        <p:grpSpPr>
          <a:xfrm>
            <a:off x="4742307" y="5724791"/>
            <a:ext cx="352082" cy="363054"/>
            <a:chOff x="6435300" y="1095300"/>
            <a:chExt cx="266325" cy="266325"/>
          </a:xfrm>
        </p:grpSpPr>
        <p:sp>
          <p:nvSpPr>
            <p:cNvPr id="3852" name="Google Shape;3852;p46"/>
            <p:cNvSpPr/>
            <p:nvPr/>
          </p:nvSpPr>
          <p:spPr>
            <a:xfrm>
              <a:off x="6444225" y="1095300"/>
              <a:ext cx="247150" cy="266325"/>
            </a:xfrm>
            <a:custGeom>
              <a:avLst/>
              <a:gdLst/>
              <a:ahLst/>
              <a:cxnLst/>
              <a:rect l="l" t="t" r="r" b="b"/>
              <a:pathLst>
                <a:path w="9886" h="10653" extrusionOk="0">
                  <a:moveTo>
                    <a:pt x="4961" y="1607"/>
                  </a:moveTo>
                  <a:cubicBezTo>
                    <a:pt x="5122" y="1607"/>
                    <a:pt x="5229" y="1731"/>
                    <a:pt x="5229" y="1856"/>
                  </a:cubicBezTo>
                  <a:cubicBezTo>
                    <a:pt x="5229" y="2017"/>
                    <a:pt x="5122" y="2124"/>
                    <a:pt x="4961" y="2124"/>
                  </a:cubicBezTo>
                  <a:cubicBezTo>
                    <a:pt x="4818" y="2124"/>
                    <a:pt x="4693" y="2017"/>
                    <a:pt x="4693" y="1856"/>
                  </a:cubicBezTo>
                  <a:cubicBezTo>
                    <a:pt x="4693" y="1731"/>
                    <a:pt x="4818" y="1607"/>
                    <a:pt x="4961" y="1607"/>
                  </a:cubicBezTo>
                  <a:close/>
                  <a:moveTo>
                    <a:pt x="4961" y="1"/>
                  </a:moveTo>
                  <a:cubicBezTo>
                    <a:pt x="4747" y="1"/>
                    <a:pt x="4568" y="179"/>
                    <a:pt x="4568" y="393"/>
                  </a:cubicBezTo>
                  <a:lnTo>
                    <a:pt x="4568" y="1178"/>
                  </a:lnTo>
                  <a:cubicBezTo>
                    <a:pt x="4444" y="1232"/>
                    <a:pt x="4337" y="1357"/>
                    <a:pt x="4265" y="1464"/>
                  </a:cubicBezTo>
                  <a:lnTo>
                    <a:pt x="839" y="1464"/>
                  </a:lnTo>
                  <a:cubicBezTo>
                    <a:pt x="607" y="1464"/>
                    <a:pt x="429" y="1642"/>
                    <a:pt x="429" y="1856"/>
                  </a:cubicBezTo>
                  <a:cubicBezTo>
                    <a:pt x="429" y="2053"/>
                    <a:pt x="572" y="2231"/>
                    <a:pt x="768" y="2249"/>
                  </a:cubicBezTo>
                  <a:lnTo>
                    <a:pt x="1" y="6121"/>
                  </a:lnTo>
                  <a:lnTo>
                    <a:pt x="554" y="6121"/>
                  </a:lnTo>
                  <a:lnTo>
                    <a:pt x="1143" y="3087"/>
                  </a:lnTo>
                  <a:lnTo>
                    <a:pt x="1892" y="6121"/>
                  </a:lnTo>
                  <a:lnTo>
                    <a:pt x="2427" y="6121"/>
                  </a:lnTo>
                  <a:lnTo>
                    <a:pt x="1464" y="2267"/>
                  </a:lnTo>
                  <a:lnTo>
                    <a:pt x="4265" y="2267"/>
                  </a:lnTo>
                  <a:cubicBezTo>
                    <a:pt x="4337" y="2392"/>
                    <a:pt x="4426" y="2499"/>
                    <a:pt x="4551" y="2570"/>
                  </a:cubicBezTo>
                  <a:lnTo>
                    <a:pt x="4551" y="9315"/>
                  </a:lnTo>
                  <a:lnTo>
                    <a:pt x="3623" y="9315"/>
                  </a:lnTo>
                  <a:cubicBezTo>
                    <a:pt x="3480" y="9315"/>
                    <a:pt x="3355" y="9439"/>
                    <a:pt x="3355" y="9582"/>
                  </a:cubicBezTo>
                  <a:lnTo>
                    <a:pt x="3355" y="9850"/>
                  </a:lnTo>
                  <a:lnTo>
                    <a:pt x="1767" y="9850"/>
                  </a:lnTo>
                  <a:lnTo>
                    <a:pt x="1767" y="10653"/>
                  </a:lnTo>
                  <a:lnTo>
                    <a:pt x="8155" y="10653"/>
                  </a:lnTo>
                  <a:lnTo>
                    <a:pt x="8155" y="9850"/>
                  </a:lnTo>
                  <a:lnTo>
                    <a:pt x="6567" y="9850"/>
                  </a:lnTo>
                  <a:lnTo>
                    <a:pt x="6567" y="9582"/>
                  </a:lnTo>
                  <a:cubicBezTo>
                    <a:pt x="6567" y="9439"/>
                    <a:pt x="6442" y="9315"/>
                    <a:pt x="6299" y="9315"/>
                  </a:cubicBezTo>
                  <a:lnTo>
                    <a:pt x="5354" y="9315"/>
                  </a:lnTo>
                  <a:lnTo>
                    <a:pt x="5354" y="2570"/>
                  </a:lnTo>
                  <a:cubicBezTo>
                    <a:pt x="5478" y="2499"/>
                    <a:pt x="5603" y="2392"/>
                    <a:pt x="5657" y="2267"/>
                  </a:cubicBezTo>
                  <a:lnTo>
                    <a:pt x="8208" y="2267"/>
                  </a:lnTo>
                  <a:lnTo>
                    <a:pt x="7459" y="6121"/>
                  </a:lnTo>
                  <a:lnTo>
                    <a:pt x="8012" y="6121"/>
                  </a:lnTo>
                  <a:lnTo>
                    <a:pt x="8601" y="3087"/>
                  </a:lnTo>
                  <a:lnTo>
                    <a:pt x="9350" y="6121"/>
                  </a:lnTo>
                  <a:lnTo>
                    <a:pt x="9886" y="6121"/>
                  </a:lnTo>
                  <a:lnTo>
                    <a:pt x="8922" y="2267"/>
                  </a:lnTo>
                  <a:lnTo>
                    <a:pt x="9083" y="2267"/>
                  </a:lnTo>
                  <a:cubicBezTo>
                    <a:pt x="9315" y="2267"/>
                    <a:pt x="9493" y="2088"/>
                    <a:pt x="9493" y="1856"/>
                  </a:cubicBezTo>
                  <a:cubicBezTo>
                    <a:pt x="9493" y="1642"/>
                    <a:pt x="9315" y="1464"/>
                    <a:pt x="9083" y="1464"/>
                  </a:cubicBezTo>
                  <a:lnTo>
                    <a:pt x="5657" y="1464"/>
                  </a:lnTo>
                  <a:cubicBezTo>
                    <a:pt x="5603" y="1357"/>
                    <a:pt x="5478" y="1232"/>
                    <a:pt x="5354" y="1178"/>
                  </a:cubicBezTo>
                  <a:lnTo>
                    <a:pt x="5354" y="393"/>
                  </a:lnTo>
                  <a:cubicBezTo>
                    <a:pt x="5354" y="179"/>
                    <a:pt x="5193" y="1"/>
                    <a:pt x="496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3" name="Google Shape;3853;p46"/>
            <p:cNvSpPr/>
            <p:nvPr/>
          </p:nvSpPr>
          <p:spPr>
            <a:xfrm>
              <a:off x="6435300" y="1258125"/>
              <a:ext cx="79875" cy="20100"/>
            </a:xfrm>
            <a:custGeom>
              <a:avLst/>
              <a:gdLst/>
              <a:ahLst/>
              <a:cxnLst/>
              <a:rect l="l" t="t" r="r" b="b"/>
              <a:pathLst>
                <a:path w="3195" h="804" extrusionOk="0">
                  <a:moveTo>
                    <a:pt x="1" y="0"/>
                  </a:moveTo>
                  <a:cubicBezTo>
                    <a:pt x="1" y="446"/>
                    <a:pt x="715" y="803"/>
                    <a:pt x="1589" y="803"/>
                  </a:cubicBezTo>
                  <a:cubicBezTo>
                    <a:pt x="2481" y="803"/>
                    <a:pt x="3195" y="446"/>
                    <a:pt x="319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4" name="Google Shape;3854;p46"/>
            <p:cNvSpPr/>
            <p:nvPr/>
          </p:nvSpPr>
          <p:spPr>
            <a:xfrm>
              <a:off x="6621325" y="1258125"/>
              <a:ext cx="80300" cy="20100"/>
            </a:xfrm>
            <a:custGeom>
              <a:avLst/>
              <a:gdLst/>
              <a:ahLst/>
              <a:cxnLst/>
              <a:rect l="l" t="t" r="r" b="b"/>
              <a:pathLst>
                <a:path w="3212" h="804" extrusionOk="0">
                  <a:moveTo>
                    <a:pt x="0" y="0"/>
                  </a:moveTo>
                  <a:cubicBezTo>
                    <a:pt x="0" y="446"/>
                    <a:pt x="732" y="803"/>
                    <a:pt x="1606" y="803"/>
                  </a:cubicBezTo>
                  <a:cubicBezTo>
                    <a:pt x="2480" y="803"/>
                    <a:pt x="3212" y="446"/>
                    <a:pt x="321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55" name="Google Shape;3855;p46"/>
          <p:cNvSpPr/>
          <p:nvPr/>
        </p:nvSpPr>
        <p:spPr>
          <a:xfrm>
            <a:off x="5306157" y="5738979"/>
            <a:ext cx="246520" cy="331428"/>
          </a:xfrm>
          <a:custGeom>
            <a:avLst/>
            <a:gdLst/>
            <a:ahLst/>
            <a:cxnLst/>
            <a:rect l="l" t="t" r="r" b="b"/>
            <a:pathLst>
              <a:path w="7459" h="9725" extrusionOk="0">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6" name="Google Shape;3856;p46"/>
          <p:cNvSpPr/>
          <p:nvPr/>
        </p:nvSpPr>
        <p:spPr>
          <a:xfrm>
            <a:off x="5766907" y="5710672"/>
            <a:ext cx="312554" cy="308935"/>
          </a:xfrm>
          <a:custGeom>
            <a:avLst/>
            <a:gdLst/>
            <a:ahLst/>
            <a:cxnLst/>
            <a:rect l="l" t="t" r="r" b="b"/>
            <a:pathLst>
              <a:path w="9457" h="9065" extrusionOk="0">
                <a:moveTo>
                  <a:pt x="9457" y="1"/>
                </a:moveTo>
                <a:cubicBezTo>
                  <a:pt x="9456" y="1"/>
                  <a:pt x="6537" y="806"/>
                  <a:pt x="4571" y="806"/>
                </a:cubicBezTo>
                <a:cubicBezTo>
                  <a:pt x="4509" y="806"/>
                  <a:pt x="4449" y="805"/>
                  <a:pt x="4389" y="804"/>
                </a:cubicBezTo>
                <a:cubicBezTo>
                  <a:pt x="2337" y="804"/>
                  <a:pt x="660" y="2463"/>
                  <a:pt x="660" y="4515"/>
                </a:cubicBezTo>
                <a:cubicBezTo>
                  <a:pt x="660" y="5175"/>
                  <a:pt x="839" y="5782"/>
                  <a:pt x="1124" y="6317"/>
                </a:cubicBezTo>
                <a:cubicBezTo>
                  <a:pt x="1410" y="6032"/>
                  <a:pt x="1731" y="5728"/>
                  <a:pt x="2052" y="5425"/>
                </a:cubicBezTo>
                <a:cubicBezTo>
                  <a:pt x="2891" y="4622"/>
                  <a:pt x="3872" y="3837"/>
                  <a:pt x="4693" y="3248"/>
                </a:cubicBezTo>
                <a:cubicBezTo>
                  <a:pt x="4764" y="3212"/>
                  <a:pt x="4818" y="3177"/>
                  <a:pt x="4871" y="3177"/>
                </a:cubicBezTo>
                <a:cubicBezTo>
                  <a:pt x="5032" y="3177"/>
                  <a:pt x="5139" y="3302"/>
                  <a:pt x="5139" y="3444"/>
                </a:cubicBezTo>
                <a:cubicBezTo>
                  <a:pt x="5139" y="3534"/>
                  <a:pt x="5103" y="3605"/>
                  <a:pt x="5032" y="3658"/>
                </a:cubicBezTo>
                <a:cubicBezTo>
                  <a:pt x="3854" y="4515"/>
                  <a:pt x="2284" y="5817"/>
                  <a:pt x="1213" y="7031"/>
                </a:cubicBezTo>
                <a:cubicBezTo>
                  <a:pt x="1213" y="7031"/>
                  <a:pt x="1071" y="7173"/>
                  <a:pt x="999" y="7263"/>
                </a:cubicBezTo>
                <a:cubicBezTo>
                  <a:pt x="393" y="7976"/>
                  <a:pt x="0" y="8619"/>
                  <a:pt x="0" y="9065"/>
                </a:cubicBezTo>
                <a:lnTo>
                  <a:pt x="803" y="9065"/>
                </a:lnTo>
                <a:cubicBezTo>
                  <a:pt x="803" y="8761"/>
                  <a:pt x="1267" y="8137"/>
                  <a:pt x="1981" y="7370"/>
                </a:cubicBezTo>
                <a:cubicBezTo>
                  <a:pt x="2623" y="7923"/>
                  <a:pt x="3462" y="8262"/>
                  <a:pt x="4389" y="8262"/>
                </a:cubicBezTo>
                <a:cubicBezTo>
                  <a:pt x="5067" y="8262"/>
                  <a:pt x="5692" y="8083"/>
                  <a:pt x="6245" y="7780"/>
                </a:cubicBezTo>
                <a:cubicBezTo>
                  <a:pt x="9100" y="6192"/>
                  <a:pt x="9457" y="3266"/>
                  <a:pt x="945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57" name="Google Shape;3857;p46"/>
          <p:cNvGrpSpPr/>
          <p:nvPr/>
        </p:nvGrpSpPr>
        <p:grpSpPr>
          <a:xfrm>
            <a:off x="6295376" y="5719855"/>
            <a:ext cx="301350" cy="363054"/>
            <a:chOff x="4506525" y="1060950"/>
            <a:chExt cx="227950" cy="266325"/>
          </a:xfrm>
        </p:grpSpPr>
        <p:sp>
          <p:nvSpPr>
            <p:cNvPr id="3858" name="Google Shape;3858;p46"/>
            <p:cNvSpPr/>
            <p:nvPr/>
          </p:nvSpPr>
          <p:spPr>
            <a:xfrm>
              <a:off x="4603750"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9" name="Google Shape;3859;p46"/>
            <p:cNvSpPr/>
            <p:nvPr/>
          </p:nvSpPr>
          <p:spPr>
            <a:xfrm>
              <a:off x="4623825"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0" name="Google Shape;3860;p46"/>
            <p:cNvSpPr/>
            <p:nvPr/>
          </p:nvSpPr>
          <p:spPr>
            <a:xfrm>
              <a:off x="4613575" y="1220650"/>
              <a:ext cx="13400" cy="13400"/>
            </a:xfrm>
            <a:custGeom>
              <a:avLst/>
              <a:gdLst/>
              <a:ahLst/>
              <a:cxnLst/>
              <a:rect l="l" t="t" r="r" b="b"/>
              <a:pathLst>
                <a:path w="536" h="536" extrusionOk="0">
                  <a:moveTo>
                    <a:pt x="268" y="0"/>
                  </a:moveTo>
                  <a:cubicBezTo>
                    <a:pt x="125" y="0"/>
                    <a:pt x="1" y="125"/>
                    <a:pt x="1" y="268"/>
                  </a:cubicBezTo>
                  <a:cubicBezTo>
                    <a:pt x="1" y="411"/>
                    <a:pt x="125" y="536"/>
                    <a:pt x="268" y="536"/>
                  </a:cubicBezTo>
                  <a:cubicBezTo>
                    <a:pt x="429" y="536"/>
                    <a:pt x="536" y="411"/>
                    <a:pt x="536" y="268"/>
                  </a:cubicBezTo>
                  <a:cubicBezTo>
                    <a:pt x="536" y="125"/>
                    <a:pt x="429"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1" name="Google Shape;3861;p46"/>
            <p:cNvSpPr/>
            <p:nvPr/>
          </p:nvSpPr>
          <p:spPr>
            <a:xfrm>
              <a:off x="4613575" y="1247425"/>
              <a:ext cx="13400" cy="12950"/>
            </a:xfrm>
            <a:custGeom>
              <a:avLst/>
              <a:gdLst/>
              <a:ahLst/>
              <a:cxnLst/>
              <a:rect l="l" t="t" r="r" b="b"/>
              <a:pathLst>
                <a:path w="536" h="518" extrusionOk="0">
                  <a:moveTo>
                    <a:pt x="268" y="0"/>
                  </a:moveTo>
                  <a:cubicBezTo>
                    <a:pt x="125" y="0"/>
                    <a:pt x="1" y="125"/>
                    <a:pt x="1" y="268"/>
                  </a:cubicBezTo>
                  <a:cubicBezTo>
                    <a:pt x="1" y="410"/>
                    <a:pt x="125" y="517"/>
                    <a:pt x="268" y="517"/>
                  </a:cubicBezTo>
                  <a:cubicBezTo>
                    <a:pt x="429" y="517"/>
                    <a:pt x="536" y="410"/>
                    <a:pt x="536" y="268"/>
                  </a:cubicBezTo>
                  <a:cubicBezTo>
                    <a:pt x="536" y="125"/>
                    <a:pt x="429"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2" name="Google Shape;3862;p46"/>
            <p:cNvSpPr/>
            <p:nvPr/>
          </p:nvSpPr>
          <p:spPr>
            <a:xfrm>
              <a:off x="4613575" y="1270600"/>
              <a:ext cx="13400" cy="13425"/>
            </a:xfrm>
            <a:custGeom>
              <a:avLst/>
              <a:gdLst/>
              <a:ahLst/>
              <a:cxnLst/>
              <a:rect l="l" t="t" r="r" b="b"/>
              <a:pathLst>
                <a:path w="536" h="537" extrusionOk="0">
                  <a:moveTo>
                    <a:pt x="268" y="1"/>
                  </a:moveTo>
                  <a:cubicBezTo>
                    <a:pt x="125" y="1"/>
                    <a:pt x="1" y="126"/>
                    <a:pt x="1" y="269"/>
                  </a:cubicBezTo>
                  <a:cubicBezTo>
                    <a:pt x="1" y="411"/>
                    <a:pt x="125" y="536"/>
                    <a:pt x="268" y="536"/>
                  </a:cubicBezTo>
                  <a:cubicBezTo>
                    <a:pt x="429" y="536"/>
                    <a:pt x="536" y="411"/>
                    <a:pt x="536" y="269"/>
                  </a:cubicBezTo>
                  <a:cubicBezTo>
                    <a:pt x="536" y="126"/>
                    <a:pt x="429" y="1"/>
                    <a:pt x="2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3" name="Google Shape;3863;p46"/>
            <p:cNvSpPr/>
            <p:nvPr/>
          </p:nvSpPr>
          <p:spPr>
            <a:xfrm>
              <a:off x="4506525" y="1060950"/>
              <a:ext cx="227950" cy="266325"/>
            </a:xfrm>
            <a:custGeom>
              <a:avLst/>
              <a:gdLst/>
              <a:ahLst/>
              <a:cxnLst/>
              <a:rect l="l" t="t" r="r" b="b"/>
              <a:pathLst>
                <a:path w="9118" h="10653" extrusionOk="0">
                  <a:moveTo>
                    <a:pt x="5300" y="2927"/>
                  </a:moveTo>
                  <a:cubicBezTo>
                    <a:pt x="5567" y="3159"/>
                    <a:pt x="5746" y="3498"/>
                    <a:pt x="5746" y="3855"/>
                  </a:cubicBezTo>
                  <a:cubicBezTo>
                    <a:pt x="5746" y="4533"/>
                    <a:pt x="5228" y="5050"/>
                    <a:pt x="4550" y="5050"/>
                  </a:cubicBezTo>
                  <a:cubicBezTo>
                    <a:pt x="3890" y="5050"/>
                    <a:pt x="3355" y="4533"/>
                    <a:pt x="3355" y="3855"/>
                  </a:cubicBezTo>
                  <a:cubicBezTo>
                    <a:pt x="3355" y="3498"/>
                    <a:pt x="3533" y="3159"/>
                    <a:pt x="3819" y="2927"/>
                  </a:cubicBezTo>
                  <a:close/>
                  <a:moveTo>
                    <a:pt x="5585" y="5586"/>
                  </a:moveTo>
                  <a:cubicBezTo>
                    <a:pt x="6317" y="5960"/>
                    <a:pt x="6816" y="6710"/>
                    <a:pt x="6816" y="7584"/>
                  </a:cubicBezTo>
                  <a:cubicBezTo>
                    <a:pt x="6816" y="8833"/>
                    <a:pt x="5817" y="9850"/>
                    <a:pt x="4550" y="9850"/>
                  </a:cubicBezTo>
                  <a:cubicBezTo>
                    <a:pt x="3301" y="9850"/>
                    <a:pt x="2284" y="8833"/>
                    <a:pt x="2284" y="7584"/>
                  </a:cubicBezTo>
                  <a:cubicBezTo>
                    <a:pt x="2284" y="6710"/>
                    <a:pt x="2802" y="5960"/>
                    <a:pt x="3533" y="5586"/>
                  </a:cubicBezTo>
                  <a:cubicBezTo>
                    <a:pt x="3836" y="5764"/>
                    <a:pt x="4193" y="5853"/>
                    <a:pt x="4550" y="5853"/>
                  </a:cubicBezTo>
                  <a:cubicBezTo>
                    <a:pt x="4925" y="5853"/>
                    <a:pt x="5282" y="5764"/>
                    <a:pt x="5585" y="5586"/>
                  </a:cubicBezTo>
                  <a:close/>
                  <a:moveTo>
                    <a:pt x="3497" y="1"/>
                  </a:moveTo>
                  <a:cubicBezTo>
                    <a:pt x="3355" y="1"/>
                    <a:pt x="3230" y="126"/>
                    <a:pt x="3230" y="268"/>
                  </a:cubicBezTo>
                  <a:lnTo>
                    <a:pt x="3230" y="2124"/>
                  </a:lnTo>
                  <a:lnTo>
                    <a:pt x="2695" y="2124"/>
                  </a:lnTo>
                  <a:cubicBezTo>
                    <a:pt x="2463" y="2124"/>
                    <a:pt x="2284" y="2303"/>
                    <a:pt x="2284" y="2534"/>
                  </a:cubicBezTo>
                  <a:cubicBezTo>
                    <a:pt x="2284" y="2766"/>
                    <a:pt x="2463" y="2927"/>
                    <a:pt x="2695" y="2927"/>
                  </a:cubicBezTo>
                  <a:lnTo>
                    <a:pt x="2784" y="2927"/>
                  </a:lnTo>
                  <a:cubicBezTo>
                    <a:pt x="2641" y="3213"/>
                    <a:pt x="2552" y="3534"/>
                    <a:pt x="2552" y="3855"/>
                  </a:cubicBezTo>
                  <a:cubicBezTo>
                    <a:pt x="2552" y="4301"/>
                    <a:pt x="2695" y="4676"/>
                    <a:pt x="2926" y="5015"/>
                  </a:cubicBezTo>
                  <a:cubicBezTo>
                    <a:pt x="2677" y="5157"/>
                    <a:pt x="2463" y="5354"/>
                    <a:pt x="2266" y="5568"/>
                  </a:cubicBezTo>
                  <a:lnTo>
                    <a:pt x="1267" y="4872"/>
                  </a:lnTo>
                  <a:lnTo>
                    <a:pt x="500" y="3962"/>
                  </a:lnTo>
                  <a:cubicBezTo>
                    <a:pt x="453" y="3906"/>
                    <a:pt x="382" y="3879"/>
                    <a:pt x="310" y="3879"/>
                  </a:cubicBezTo>
                  <a:cubicBezTo>
                    <a:pt x="244" y="3879"/>
                    <a:pt x="176" y="3901"/>
                    <a:pt x="125" y="3944"/>
                  </a:cubicBezTo>
                  <a:cubicBezTo>
                    <a:pt x="18" y="4033"/>
                    <a:pt x="0" y="4212"/>
                    <a:pt x="90" y="4319"/>
                  </a:cubicBezTo>
                  <a:lnTo>
                    <a:pt x="696" y="5015"/>
                  </a:lnTo>
                  <a:lnTo>
                    <a:pt x="304" y="5247"/>
                  </a:lnTo>
                  <a:cubicBezTo>
                    <a:pt x="179" y="5318"/>
                    <a:pt x="125" y="5496"/>
                    <a:pt x="197" y="5603"/>
                  </a:cubicBezTo>
                  <a:cubicBezTo>
                    <a:pt x="268" y="5693"/>
                    <a:pt x="339" y="5746"/>
                    <a:pt x="429" y="5746"/>
                  </a:cubicBezTo>
                  <a:cubicBezTo>
                    <a:pt x="482" y="5746"/>
                    <a:pt x="536" y="5728"/>
                    <a:pt x="553" y="5693"/>
                  </a:cubicBezTo>
                  <a:lnTo>
                    <a:pt x="1089" y="5389"/>
                  </a:lnTo>
                  <a:lnTo>
                    <a:pt x="1945" y="6014"/>
                  </a:lnTo>
                  <a:cubicBezTo>
                    <a:pt x="1660" y="6460"/>
                    <a:pt x="1499" y="6995"/>
                    <a:pt x="1499" y="7584"/>
                  </a:cubicBezTo>
                  <a:cubicBezTo>
                    <a:pt x="1499" y="9279"/>
                    <a:pt x="2873" y="10653"/>
                    <a:pt x="4550" y="10653"/>
                  </a:cubicBezTo>
                  <a:cubicBezTo>
                    <a:pt x="6245" y="10653"/>
                    <a:pt x="7619" y="9279"/>
                    <a:pt x="7619" y="7584"/>
                  </a:cubicBezTo>
                  <a:cubicBezTo>
                    <a:pt x="7619" y="6995"/>
                    <a:pt x="7459" y="6460"/>
                    <a:pt x="7173" y="5978"/>
                  </a:cubicBezTo>
                  <a:lnTo>
                    <a:pt x="8029" y="5371"/>
                  </a:lnTo>
                  <a:lnTo>
                    <a:pt x="8547" y="5675"/>
                  </a:lnTo>
                  <a:cubicBezTo>
                    <a:pt x="8583" y="5693"/>
                    <a:pt x="8654" y="5710"/>
                    <a:pt x="8690" y="5710"/>
                  </a:cubicBezTo>
                  <a:cubicBezTo>
                    <a:pt x="8779" y="5710"/>
                    <a:pt x="8850" y="5675"/>
                    <a:pt x="8922" y="5586"/>
                  </a:cubicBezTo>
                  <a:cubicBezTo>
                    <a:pt x="8993" y="5461"/>
                    <a:pt x="8939" y="5282"/>
                    <a:pt x="8815" y="5229"/>
                  </a:cubicBezTo>
                  <a:lnTo>
                    <a:pt x="8422" y="4979"/>
                  </a:lnTo>
                  <a:lnTo>
                    <a:pt x="9011" y="4301"/>
                  </a:lnTo>
                  <a:cubicBezTo>
                    <a:pt x="9118" y="4194"/>
                    <a:pt x="9100" y="4033"/>
                    <a:pt x="8993" y="3926"/>
                  </a:cubicBezTo>
                  <a:cubicBezTo>
                    <a:pt x="8947" y="3888"/>
                    <a:pt x="8887" y="3869"/>
                    <a:pt x="8827" y="3869"/>
                  </a:cubicBezTo>
                  <a:cubicBezTo>
                    <a:pt x="8748" y="3869"/>
                    <a:pt x="8669" y="3901"/>
                    <a:pt x="8618" y="3962"/>
                  </a:cubicBezTo>
                  <a:lnTo>
                    <a:pt x="7851" y="4854"/>
                  </a:lnTo>
                  <a:lnTo>
                    <a:pt x="6852" y="5550"/>
                  </a:lnTo>
                  <a:cubicBezTo>
                    <a:pt x="6656" y="5336"/>
                    <a:pt x="6441" y="5157"/>
                    <a:pt x="6192" y="4997"/>
                  </a:cubicBezTo>
                  <a:cubicBezTo>
                    <a:pt x="6424" y="4676"/>
                    <a:pt x="6549" y="4301"/>
                    <a:pt x="6549" y="3855"/>
                  </a:cubicBezTo>
                  <a:cubicBezTo>
                    <a:pt x="6549" y="3534"/>
                    <a:pt x="6477" y="3213"/>
                    <a:pt x="6334" y="2927"/>
                  </a:cubicBezTo>
                  <a:lnTo>
                    <a:pt x="6424" y="2927"/>
                  </a:lnTo>
                  <a:cubicBezTo>
                    <a:pt x="6656" y="2927"/>
                    <a:pt x="6816" y="2766"/>
                    <a:pt x="6816" y="2534"/>
                  </a:cubicBezTo>
                  <a:cubicBezTo>
                    <a:pt x="6816" y="2303"/>
                    <a:pt x="6656" y="2124"/>
                    <a:pt x="6424" y="2124"/>
                  </a:cubicBezTo>
                  <a:lnTo>
                    <a:pt x="5888" y="2124"/>
                  </a:lnTo>
                  <a:lnTo>
                    <a:pt x="5888" y="268"/>
                  </a:lnTo>
                  <a:cubicBezTo>
                    <a:pt x="5888" y="126"/>
                    <a:pt x="5763" y="1"/>
                    <a:pt x="562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4" name="Google Shape;3864;p46"/>
            <p:cNvSpPr/>
            <p:nvPr/>
          </p:nvSpPr>
          <p:spPr>
            <a:xfrm>
              <a:off x="4613575" y="1160875"/>
              <a:ext cx="20100" cy="13400"/>
            </a:xfrm>
            <a:custGeom>
              <a:avLst/>
              <a:gdLst/>
              <a:ahLst/>
              <a:cxnLst/>
              <a:rect l="l" t="t" r="r" b="b"/>
              <a:pathLst>
                <a:path w="804" h="536" extrusionOk="0">
                  <a:moveTo>
                    <a:pt x="268" y="1"/>
                  </a:moveTo>
                  <a:cubicBezTo>
                    <a:pt x="125" y="1"/>
                    <a:pt x="1" y="125"/>
                    <a:pt x="1" y="268"/>
                  </a:cubicBezTo>
                  <a:cubicBezTo>
                    <a:pt x="1" y="411"/>
                    <a:pt x="125" y="536"/>
                    <a:pt x="268" y="536"/>
                  </a:cubicBezTo>
                  <a:cubicBezTo>
                    <a:pt x="340" y="536"/>
                    <a:pt x="375" y="518"/>
                    <a:pt x="411" y="500"/>
                  </a:cubicBezTo>
                  <a:lnTo>
                    <a:pt x="803" y="268"/>
                  </a:lnTo>
                  <a:lnTo>
                    <a:pt x="411" y="36"/>
                  </a:lnTo>
                  <a:cubicBezTo>
                    <a:pt x="375" y="18"/>
                    <a:pt x="340" y="1"/>
                    <a:pt x="2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65" name="Google Shape;3865;p46"/>
          <p:cNvSpPr/>
          <p:nvPr/>
        </p:nvSpPr>
        <p:spPr>
          <a:xfrm>
            <a:off x="6754423" y="5843143"/>
            <a:ext cx="386883" cy="126846"/>
          </a:xfrm>
          <a:custGeom>
            <a:avLst/>
            <a:gdLst/>
            <a:ahLst/>
            <a:cxnLst/>
            <a:rect l="l" t="t" r="r" b="b"/>
            <a:pathLst>
              <a:path w="11706" h="3722" extrusionOk="0">
                <a:moveTo>
                  <a:pt x="2548" y="1"/>
                </a:moveTo>
                <a:cubicBezTo>
                  <a:pt x="1782" y="1"/>
                  <a:pt x="1045" y="94"/>
                  <a:pt x="393" y="224"/>
                </a:cubicBezTo>
                <a:cubicBezTo>
                  <a:pt x="197" y="260"/>
                  <a:pt x="1" y="403"/>
                  <a:pt x="1" y="617"/>
                </a:cubicBezTo>
                <a:cubicBezTo>
                  <a:pt x="1" y="849"/>
                  <a:pt x="179" y="1027"/>
                  <a:pt x="393" y="1027"/>
                </a:cubicBezTo>
                <a:cubicBezTo>
                  <a:pt x="393" y="1027"/>
                  <a:pt x="518" y="1562"/>
                  <a:pt x="715" y="2419"/>
                </a:cubicBezTo>
                <a:cubicBezTo>
                  <a:pt x="893" y="3275"/>
                  <a:pt x="1357" y="3721"/>
                  <a:pt x="2784" y="3721"/>
                </a:cubicBezTo>
                <a:cubicBezTo>
                  <a:pt x="3498" y="3721"/>
                  <a:pt x="4015" y="3686"/>
                  <a:pt x="4390" y="3311"/>
                </a:cubicBezTo>
                <a:cubicBezTo>
                  <a:pt x="4854" y="2847"/>
                  <a:pt x="5371" y="1580"/>
                  <a:pt x="5371" y="1580"/>
                </a:cubicBezTo>
                <a:cubicBezTo>
                  <a:pt x="5461" y="1402"/>
                  <a:pt x="5657" y="1295"/>
                  <a:pt x="5853" y="1295"/>
                </a:cubicBezTo>
                <a:cubicBezTo>
                  <a:pt x="6049" y="1295"/>
                  <a:pt x="6246" y="1402"/>
                  <a:pt x="6335" y="1580"/>
                </a:cubicBezTo>
                <a:cubicBezTo>
                  <a:pt x="6335" y="1580"/>
                  <a:pt x="6852" y="2847"/>
                  <a:pt x="7316" y="3311"/>
                </a:cubicBezTo>
                <a:cubicBezTo>
                  <a:pt x="7691" y="3686"/>
                  <a:pt x="8208" y="3721"/>
                  <a:pt x="8904" y="3721"/>
                </a:cubicBezTo>
                <a:cubicBezTo>
                  <a:pt x="10350" y="3721"/>
                  <a:pt x="10796" y="3293"/>
                  <a:pt x="10992" y="2419"/>
                </a:cubicBezTo>
                <a:cubicBezTo>
                  <a:pt x="11206" y="1545"/>
                  <a:pt x="11295" y="1027"/>
                  <a:pt x="11295" y="1027"/>
                </a:cubicBezTo>
                <a:cubicBezTo>
                  <a:pt x="11527" y="1027"/>
                  <a:pt x="11706" y="849"/>
                  <a:pt x="11706" y="635"/>
                </a:cubicBezTo>
                <a:cubicBezTo>
                  <a:pt x="11706" y="385"/>
                  <a:pt x="11509" y="260"/>
                  <a:pt x="11295" y="224"/>
                </a:cubicBezTo>
                <a:cubicBezTo>
                  <a:pt x="10652" y="94"/>
                  <a:pt x="9919" y="1"/>
                  <a:pt x="9156" y="1"/>
                </a:cubicBezTo>
                <a:cubicBezTo>
                  <a:pt x="8245" y="1"/>
                  <a:pt x="7291" y="133"/>
                  <a:pt x="6388" y="492"/>
                </a:cubicBezTo>
                <a:cubicBezTo>
                  <a:pt x="6219" y="545"/>
                  <a:pt x="6041" y="572"/>
                  <a:pt x="5860" y="572"/>
                </a:cubicBezTo>
                <a:cubicBezTo>
                  <a:pt x="5679" y="572"/>
                  <a:pt x="5496" y="545"/>
                  <a:pt x="5318" y="492"/>
                </a:cubicBezTo>
                <a:cubicBezTo>
                  <a:pt x="4416" y="133"/>
                  <a:pt x="3461" y="1"/>
                  <a:pt x="254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6" name="Google Shape;3866;p46"/>
          <p:cNvSpPr/>
          <p:nvPr/>
        </p:nvSpPr>
        <p:spPr>
          <a:xfrm>
            <a:off x="7751141" y="5797503"/>
            <a:ext cx="307266" cy="358181"/>
          </a:xfrm>
          <a:custGeom>
            <a:avLst/>
            <a:gdLst/>
            <a:ahLst/>
            <a:cxnLst/>
            <a:rect l="l" t="t" r="r" b="b"/>
            <a:pathLst>
              <a:path w="9297" h="10510" extrusionOk="0">
                <a:moveTo>
                  <a:pt x="1731" y="1731"/>
                </a:moveTo>
                <a:lnTo>
                  <a:pt x="1731" y="3462"/>
                </a:lnTo>
                <a:cubicBezTo>
                  <a:pt x="1731" y="3926"/>
                  <a:pt x="1856" y="4354"/>
                  <a:pt x="2088" y="4729"/>
                </a:cubicBezTo>
                <a:cubicBezTo>
                  <a:pt x="2088" y="4747"/>
                  <a:pt x="2284" y="5032"/>
                  <a:pt x="2391" y="5121"/>
                </a:cubicBezTo>
                <a:cubicBezTo>
                  <a:pt x="2659" y="5425"/>
                  <a:pt x="2944" y="5692"/>
                  <a:pt x="3194" y="5942"/>
                </a:cubicBezTo>
                <a:cubicBezTo>
                  <a:pt x="2266" y="5835"/>
                  <a:pt x="1802" y="5532"/>
                  <a:pt x="1356" y="5050"/>
                </a:cubicBezTo>
                <a:cubicBezTo>
                  <a:pt x="768" y="4461"/>
                  <a:pt x="803" y="3801"/>
                  <a:pt x="803" y="3765"/>
                </a:cubicBezTo>
                <a:lnTo>
                  <a:pt x="803" y="1731"/>
                </a:lnTo>
                <a:close/>
                <a:moveTo>
                  <a:pt x="8493" y="1749"/>
                </a:moveTo>
                <a:lnTo>
                  <a:pt x="8493" y="3765"/>
                </a:lnTo>
                <a:cubicBezTo>
                  <a:pt x="8511" y="3801"/>
                  <a:pt x="8547" y="4461"/>
                  <a:pt x="7958" y="5050"/>
                </a:cubicBezTo>
                <a:cubicBezTo>
                  <a:pt x="7494" y="5532"/>
                  <a:pt x="7066" y="5853"/>
                  <a:pt x="6102" y="5960"/>
                </a:cubicBezTo>
                <a:cubicBezTo>
                  <a:pt x="6352" y="5692"/>
                  <a:pt x="6638" y="5443"/>
                  <a:pt x="6905" y="5139"/>
                </a:cubicBezTo>
                <a:cubicBezTo>
                  <a:pt x="7012" y="5032"/>
                  <a:pt x="7209" y="4765"/>
                  <a:pt x="7209" y="4747"/>
                </a:cubicBezTo>
                <a:cubicBezTo>
                  <a:pt x="7441" y="4372"/>
                  <a:pt x="7566" y="3944"/>
                  <a:pt x="7566" y="3480"/>
                </a:cubicBezTo>
                <a:lnTo>
                  <a:pt x="7566" y="1749"/>
                </a:lnTo>
                <a:close/>
                <a:moveTo>
                  <a:pt x="1731" y="1"/>
                </a:moveTo>
                <a:lnTo>
                  <a:pt x="1731" y="928"/>
                </a:lnTo>
                <a:lnTo>
                  <a:pt x="0" y="928"/>
                </a:lnTo>
                <a:lnTo>
                  <a:pt x="0" y="3712"/>
                </a:lnTo>
                <a:cubicBezTo>
                  <a:pt x="0" y="3855"/>
                  <a:pt x="0" y="4765"/>
                  <a:pt x="768" y="5585"/>
                </a:cubicBezTo>
                <a:cubicBezTo>
                  <a:pt x="1499" y="6353"/>
                  <a:pt x="2391" y="6763"/>
                  <a:pt x="3944" y="6781"/>
                </a:cubicBezTo>
                <a:cubicBezTo>
                  <a:pt x="4051" y="6977"/>
                  <a:pt x="4122" y="7209"/>
                  <a:pt x="4122" y="7441"/>
                </a:cubicBezTo>
                <a:lnTo>
                  <a:pt x="4122" y="9172"/>
                </a:lnTo>
                <a:lnTo>
                  <a:pt x="3462" y="9172"/>
                </a:lnTo>
                <a:cubicBezTo>
                  <a:pt x="3158" y="9172"/>
                  <a:pt x="2926" y="9422"/>
                  <a:pt x="2926" y="9707"/>
                </a:cubicBezTo>
                <a:lnTo>
                  <a:pt x="2266" y="9707"/>
                </a:lnTo>
                <a:cubicBezTo>
                  <a:pt x="1963" y="9707"/>
                  <a:pt x="1731" y="9957"/>
                  <a:pt x="1731" y="10242"/>
                </a:cubicBezTo>
                <a:lnTo>
                  <a:pt x="1731" y="10510"/>
                </a:lnTo>
                <a:lnTo>
                  <a:pt x="7583" y="10510"/>
                </a:lnTo>
                <a:lnTo>
                  <a:pt x="7583" y="10242"/>
                </a:lnTo>
                <a:cubicBezTo>
                  <a:pt x="7583" y="9957"/>
                  <a:pt x="7334" y="9707"/>
                  <a:pt x="7048" y="9707"/>
                </a:cubicBezTo>
                <a:lnTo>
                  <a:pt x="6370" y="9707"/>
                </a:lnTo>
                <a:cubicBezTo>
                  <a:pt x="6370" y="9422"/>
                  <a:pt x="6138" y="9172"/>
                  <a:pt x="5853" y="9172"/>
                </a:cubicBezTo>
                <a:lnTo>
                  <a:pt x="5175" y="9172"/>
                </a:lnTo>
                <a:lnTo>
                  <a:pt x="5175" y="7459"/>
                </a:lnTo>
                <a:cubicBezTo>
                  <a:pt x="5175" y="7227"/>
                  <a:pt x="5246" y="6995"/>
                  <a:pt x="5371" y="6781"/>
                </a:cubicBezTo>
                <a:cubicBezTo>
                  <a:pt x="6923" y="6763"/>
                  <a:pt x="7815" y="6353"/>
                  <a:pt x="8547" y="5585"/>
                </a:cubicBezTo>
                <a:cubicBezTo>
                  <a:pt x="9296" y="4800"/>
                  <a:pt x="9296" y="3855"/>
                  <a:pt x="9296" y="3730"/>
                </a:cubicBezTo>
                <a:lnTo>
                  <a:pt x="9296" y="928"/>
                </a:lnTo>
                <a:lnTo>
                  <a:pt x="7583" y="928"/>
                </a:lnTo>
                <a:lnTo>
                  <a:pt x="7583"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67" name="Google Shape;3867;p46"/>
          <p:cNvGrpSpPr/>
          <p:nvPr/>
        </p:nvGrpSpPr>
        <p:grpSpPr>
          <a:xfrm>
            <a:off x="7301010" y="5797711"/>
            <a:ext cx="251246" cy="356340"/>
            <a:chOff x="867500" y="3647700"/>
            <a:chExt cx="190050" cy="261400"/>
          </a:xfrm>
        </p:grpSpPr>
        <p:sp>
          <p:nvSpPr>
            <p:cNvPr id="3868" name="Google Shape;3868;p46"/>
            <p:cNvSpPr/>
            <p:nvPr/>
          </p:nvSpPr>
          <p:spPr>
            <a:xfrm>
              <a:off x="923275" y="3796225"/>
              <a:ext cx="78525" cy="78975"/>
            </a:xfrm>
            <a:custGeom>
              <a:avLst/>
              <a:gdLst/>
              <a:ahLst/>
              <a:cxnLst/>
              <a:rect l="l" t="t" r="r" b="b"/>
              <a:pathLst>
                <a:path w="3141" h="3159" extrusionOk="0">
                  <a:moveTo>
                    <a:pt x="1570" y="1"/>
                  </a:moveTo>
                  <a:cubicBezTo>
                    <a:pt x="696" y="1"/>
                    <a:pt x="0" y="715"/>
                    <a:pt x="0" y="1571"/>
                  </a:cubicBezTo>
                  <a:cubicBezTo>
                    <a:pt x="0" y="2445"/>
                    <a:pt x="696" y="3159"/>
                    <a:pt x="1570" y="3159"/>
                  </a:cubicBezTo>
                  <a:cubicBezTo>
                    <a:pt x="2427" y="3159"/>
                    <a:pt x="3141" y="2445"/>
                    <a:pt x="3141" y="1589"/>
                  </a:cubicBezTo>
                  <a:cubicBezTo>
                    <a:pt x="3141" y="715"/>
                    <a:pt x="2427" y="1"/>
                    <a:pt x="157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9" name="Google Shape;3869;p46"/>
            <p:cNvSpPr/>
            <p:nvPr/>
          </p:nvSpPr>
          <p:spPr>
            <a:xfrm>
              <a:off x="888925" y="3762775"/>
              <a:ext cx="146775" cy="146325"/>
            </a:xfrm>
            <a:custGeom>
              <a:avLst/>
              <a:gdLst/>
              <a:ahLst/>
              <a:cxnLst/>
              <a:rect l="l" t="t" r="r" b="b"/>
              <a:pathLst>
                <a:path w="5871" h="5853" extrusionOk="0">
                  <a:moveTo>
                    <a:pt x="2944" y="786"/>
                  </a:moveTo>
                  <a:cubicBezTo>
                    <a:pt x="4104" y="786"/>
                    <a:pt x="5068" y="1749"/>
                    <a:pt x="5068" y="2927"/>
                  </a:cubicBezTo>
                  <a:cubicBezTo>
                    <a:pt x="5068" y="4087"/>
                    <a:pt x="4104" y="5050"/>
                    <a:pt x="2944" y="5050"/>
                  </a:cubicBezTo>
                  <a:cubicBezTo>
                    <a:pt x="1767" y="5050"/>
                    <a:pt x="803" y="4087"/>
                    <a:pt x="803" y="2927"/>
                  </a:cubicBezTo>
                  <a:cubicBezTo>
                    <a:pt x="803" y="1749"/>
                    <a:pt x="1767" y="786"/>
                    <a:pt x="2944" y="786"/>
                  </a:cubicBezTo>
                  <a:close/>
                  <a:moveTo>
                    <a:pt x="2944" y="1"/>
                  </a:moveTo>
                  <a:cubicBezTo>
                    <a:pt x="1339" y="1"/>
                    <a:pt x="0" y="1321"/>
                    <a:pt x="0" y="2927"/>
                  </a:cubicBezTo>
                  <a:cubicBezTo>
                    <a:pt x="0" y="4533"/>
                    <a:pt x="1339" y="5853"/>
                    <a:pt x="2944" y="5853"/>
                  </a:cubicBezTo>
                  <a:cubicBezTo>
                    <a:pt x="4550" y="5853"/>
                    <a:pt x="5871" y="4533"/>
                    <a:pt x="5871" y="2927"/>
                  </a:cubicBezTo>
                  <a:cubicBezTo>
                    <a:pt x="5871" y="1321"/>
                    <a:pt x="4550" y="1"/>
                    <a:pt x="294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70" name="Google Shape;3870;p46"/>
            <p:cNvSpPr/>
            <p:nvPr/>
          </p:nvSpPr>
          <p:spPr>
            <a:xfrm>
              <a:off x="980375" y="3647700"/>
              <a:ext cx="77175" cy="120450"/>
            </a:xfrm>
            <a:custGeom>
              <a:avLst/>
              <a:gdLst/>
              <a:ahLst/>
              <a:cxnLst/>
              <a:rect l="l" t="t" r="r" b="b"/>
              <a:pathLst>
                <a:path w="3087" h="4818" extrusionOk="0">
                  <a:moveTo>
                    <a:pt x="1874" y="0"/>
                  </a:moveTo>
                  <a:lnTo>
                    <a:pt x="821" y="2266"/>
                  </a:lnTo>
                  <a:lnTo>
                    <a:pt x="0" y="4122"/>
                  </a:lnTo>
                  <a:cubicBezTo>
                    <a:pt x="535" y="4247"/>
                    <a:pt x="1035" y="4479"/>
                    <a:pt x="1445" y="4818"/>
                  </a:cubicBezTo>
                  <a:lnTo>
                    <a:pt x="3087" y="1106"/>
                  </a:lnTo>
                  <a:lnTo>
                    <a:pt x="233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71" name="Google Shape;3871;p46"/>
            <p:cNvSpPr/>
            <p:nvPr/>
          </p:nvSpPr>
          <p:spPr>
            <a:xfrm>
              <a:off x="867500" y="3647700"/>
              <a:ext cx="77200" cy="120450"/>
            </a:xfrm>
            <a:custGeom>
              <a:avLst/>
              <a:gdLst/>
              <a:ahLst/>
              <a:cxnLst/>
              <a:rect l="l" t="t" r="r" b="b"/>
              <a:pathLst>
                <a:path w="3088" h="4818" extrusionOk="0">
                  <a:moveTo>
                    <a:pt x="733" y="0"/>
                  </a:moveTo>
                  <a:lnTo>
                    <a:pt x="1" y="1106"/>
                  </a:lnTo>
                  <a:lnTo>
                    <a:pt x="1643" y="4818"/>
                  </a:lnTo>
                  <a:cubicBezTo>
                    <a:pt x="2053" y="4479"/>
                    <a:pt x="2552" y="4247"/>
                    <a:pt x="3088" y="4122"/>
                  </a:cubicBezTo>
                  <a:lnTo>
                    <a:pt x="2249" y="2266"/>
                  </a:lnTo>
                  <a:lnTo>
                    <a:pt x="121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72" name="Google Shape;3872;p46"/>
            <p:cNvSpPr/>
            <p:nvPr/>
          </p:nvSpPr>
          <p:spPr>
            <a:xfrm>
              <a:off x="912575" y="3647700"/>
              <a:ext cx="99925" cy="40175"/>
            </a:xfrm>
            <a:custGeom>
              <a:avLst/>
              <a:gdLst/>
              <a:ahLst/>
              <a:cxnLst/>
              <a:rect l="l" t="t" r="r" b="b"/>
              <a:pathLst>
                <a:path w="3997" h="1607" extrusionOk="0">
                  <a:moveTo>
                    <a:pt x="0" y="0"/>
                  </a:moveTo>
                  <a:lnTo>
                    <a:pt x="732" y="1606"/>
                  </a:lnTo>
                  <a:lnTo>
                    <a:pt x="3247" y="1606"/>
                  </a:lnTo>
                  <a:lnTo>
                    <a:pt x="3997"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73" name="Google Shape;3873;p46"/>
          <p:cNvSpPr/>
          <p:nvPr/>
        </p:nvSpPr>
        <p:spPr>
          <a:xfrm>
            <a:off x="8257587" y="5764356"/>
            <a:ext cx="356775" cy="308356"/>
          </a:xfrm>
          <a:custGeom>
            <a:avLst/>
            <a:gdLst/>
            <a:ahLst/>
            <a:cxnLst/>
            <a:rect l="l" t="t" r="r" b="b"/>
            <a:pathLst>
              <a:path w="10795" h="9048" extrusionOk="0">
                <a:moveTo>
                  <a:pt x="6064" y="0"/>
                </a:moveTo>
                <a:cubicBezTo>
                  <a:pt x="5646" y="0"/>
                  <a:pt x="5264" y="142"/>
                  <a:pt x="4960" y="412"/>
                </a:cubicBezTo>
                <a:cubicBezTo>
                  <a:pt x="4681" y="230"/>
                  <a:pt x="4344" y="130"/>
                  <a:pt x="4011" y="130"/>
                </a:cubicBezTo>
                <a:cubicBezTo>
                  <a:pt x="3854" y="130"/>
                  <a:pt x="3699" y="152"/>
                  <a:pt x="3551" y="198"/>
                </a:cubicBezTo>
                <a:cubicBezTo>
                  <a:pt x="3087" y="341"/>
                  <a:pt x="2712" y="715"/>
                  <a:pt x="2534" y="1179"/>
                </a:cubicBezTo>
                <a:lnTo>
                  <a:pt x="2445" y="1179"/>
                </a:lnTo>
                <a:cubicBezTo>
                  <a:pt x="1552" y="1179"/>
                  <a:pt x="857" y="1875"/>
                  <a:pt x="839" y="2749"/>
                </a:cubicBezTo>
                <a:lnTo>
                  <a:pt x="839" y="2838"/>
                </a:lnTo>
                <a:cubicBezTo>
                  <a:pt x="303" y="3124"/>
                  <a:pt x="0" y="3695"/>
                  <a:pt x="36" y="4302"/>
                </a:cubicBezTo>
                <a:cubicBezTo>
                  <a:pt x="89" y="5140"/>
                  <a:pt x="839" y="5765"/>
                  <a:pt x="1695" y="5765"/>
                </a:cubicBezTo>
                <a:lnTo>
                  <a:pt x="3747" y="5765"/>
                </a:lnTo>
                <a:cubicBezTo>
                  <a:pt x="4639" y="5765"/>
                  <a:pt x="5353" y="6478"/>
                  <a:pt x="5371" y="7353"/>
                </a:cubicBezTo>
                <a:lnTo>
                  <a:pt x="5371" y="9048"/>
                </a:lnTo>
                <a:lnTo>
                  <a:pt x="6423" y="9048"/>
                </a:lnTo>
                <a:lnTo>
                  <a:pt x="6423" y="7852"/>
                </a:lnTo>
                <a:lnTo>
                  <a:pt x="6423" y="7692"/>
                </a:lnTo>
                <a:cubicBezTo>
                  <a:pt x="6423" y="7192"/>
                  <a:pt x="6406" y="6568"/>
                  <a:pt x="6745" y="6157"/>
                </a:cubicBezTo>
                <a:cubicBezTo>
                  <a:pt x="6959" y="5943"/>
                  <a:pt x="7209" y="5747"/>
                  <a:pt x="7458" y="5568"/>
                </a:cubicBezTo>
                <a:cubicBezTo>
                  <a:pt x="7655" y="5444"/>
                  <a:pt x="7833" y="5301"/>
                  <a:pt x="7976" y="5122"/>
                </a:cubicBezTo>
                <a:cubicBezTo>
                  <a:pt x="8047" y="5033"/>
                  <a:pt x="8119" y="4926"/>
                  <a:pt x="8154" y="4819"/>
                </a:cubicBezTo>
                <a:cubicBezTo>
                  <a:pt x="7945" y="4741"/>
                  <a:pt x="7736" y="4691"/>
                  <a:pt x="7520" y="4691"/>
                </a:cubicBezTo>
                <a:cubicBezTo>
                  <a:pt x="7441" y="4691"/>
                  <a:pt x="7361" y="4698"/>
                  <a:pt x="7280" y="4712"/>
                </a:cubicBezTo>
                <a:cubicBezTo>
                  <a:pt x="7269" y="4713"/>
                  <a:pt x="7259" y="4714"/>
                  <a:pt x="7249" y="4714"/>
                </a:cubicBezTo>
                <a:cubicBezTo>
                  <a:pt x="7119" y="4714"/>
                  <a:pt x="7010" y="4612"/>
                  <a:pt x="6977" y="4480"/>
                </a:cubicBezTo>
                <a:cubicBezTo>
                  <a:pt x="6959" y="4337"/>
                  <a:pt x="7048" y="4195"/>
                  <a:pt x="7209" y="4177"/>
                </a:cubicBezTo>
                <a:cubicBezTo>
                  <a:pt x="7313" y="4161"/>
                  <a:pt x="7417" y="4153"/>
                  <a:pt x="7521" y="4153"/>
                </a:cubicBezTo>
                <a:cubicBezTo>
                  <a:pt x="7773" y="4153"/>
                  <a:pt x="8026" y="4200"/>
                  <a:pt x="8279" y="4302"/>
                </a:cubicBezTo>
                <a:cubicBezTo>
                  <a:pt x="8279" y="4248"/>
                  <a:pt x="8279" y="4230"/>
                  <a:pt x="8279" y="4195"/>
                </a:cubicBezTo>
                <a:cubicBezTo>
                  <a:pt x="8297" y="3980"/>
                  <a:pt x="8279" y="3766"/>
                  <a:pt x="8208" y="3570"/>
                </a:cubicBezTo>
                <a:cubicBezTo>
                  <a:pt x="8011" y="3088"/>
                  <a:pt x="7548" y="2874"/>
                  <a:pt x="7119" y="2696"/>
                </a:cubicBezTo>
                <a:cubicBezTo>
                  <a:pt x="7030" y="2678"/>
                  <a:pt x="6941" y="2642"/>
                  <a:pt x="6852" y="2624"/>
                </a:cubicBezTo>
                <a:lnTo>
                  <a:pt x="6762" y="2589"/>
                </a:lnTo>
                <a:lnTo>
                  <a:pt x="6745" y="2589"/>
                </a:lnTo>
                <a:cubicBezTo>
                  <a:pt x="6655" y="2607"/>
                  <a:pt x="6548" y="2642"/>
                  <a:pt x="6441" y="2678"/>
                </a:cubicBezTo>
                <a:lnTo>
                  <a:pt x="6316" y="2696"/>
                </a:lnTo>
                <a:lnTo>
                  <a:pt x="6191" y="2731"/>
                </a:lnTo>
                <a:cubicBezTo>
                  <a:pt x="5960" y="2999"/>
                  <a:pt x="5852" y="3338"/>
                  <a:pt x="5870" y="3695"/>
                </a:cubicBezTo>
                <a:cubicBezTo>
                  <a:pt x="5906" y="4052"/>
                  <a:pt x="6067" y="4373"/>
                  <a:pt x="6334" y="4605"/>
                </a:cubicBezTo>
                <a:cubicBezTo>
                  <a:pt x="6441" y="4694"/>
                  <a:pt x="6441" y="4855"/>
                  <a:pt x="6370" y="4962"/>
                </a:cubicBezTo>
                <a:cubicBezTo>
                  <a:pt x="6319" y="5023"/>
                  <a:pt x="6246" y="5055"/>
                  <a:pt x="6172" y="5055"/>
                </a:cubicBezTo>
                <a:cubicBezTo>
                  <a:pt x="6116" y="5055"/>
                  <a:pt x="6059" y="5036"/>
                  <a:pt x="6013" y="4997"/>
                </a:cubicBezTo>
                <a:cubicBezTo>
                  <a:pt x="5852" y="4855"/>
                  <a:pt x="5728" y="4694"/>
                  <a:pt x="5621" y="4498"/>
                </a:cubicBezTo>
                <a:lnTo>
                  <a:pt x="5585" y="4498"/>
                </a:lnTo>
                <a:cubicBezTo>
                  <a:pt x="5210" y="4444"/>
                  <a:pt x="4800" y="4373"/>
                  <a:pt x="4461" y="4141"/>
                </a:cubicBezTo>
                <a:cubicBezTo>
                  <a:pt x="4336" y="4070"/>
                  <a:pt x="4300" y="3909"/>
                  <a:pt x="4389" y="3784"/>
                </a:cubicBezTo>
                <a:cubicBezTo>
                  <a:pt x="4433" y="3707"/>
                  <a:pt x="4511" y="3671"/>
                  <a:pt x="4593" y="3671"/>
                </a:cubicBezTo>
                <a:cubicBezTo>
                  <a:pt x="4645" y="3671"/>
                  <a:pt x="4698" y="3685"/>
                  <a:pt x="4746" y="3713"/>
                </a:cubicBezTo>
                <a:cubicBezTo>
                  <a:pt x="4943" y="3838"/>
                  <a:pt x="5174" y="3909"/>
                  <a:pt x="5406" y="3927"/>
                </a:cubicBezTo>
                <a:cubicBezTo>
                  <a:pt x="5389" y="3873"/>
                  <a:pt x="5371" y="3802"/>
                  <a:pt x="5353" y="3731"/>
                </a:cubicBezTo>
                <a:cubicBezTo>
                  <a:pt x="5317" y="3427"/>
                  <a:pt x="5389" y="3124"/>
                  <a:pt x="5496" y="2856"/>
                </a:cubicBezTo>
                <a:lnTo>
                  <a:pt x="5496" y="2856"/>
                </a:lnTo>
                <a:cubicBezTo>
                  <a:pt x="5317" y="2892"/>
                  <a:pt x="5139" y="2910"/>
                  <a:pt x="4960" y="2910"/>
                </a:cubicBezTo>
                <a:cubicBezTo>
                  <a:pt x="4800" y="2910"/>
                  <a:pt x="4639" y="2892"/>
                  <a:pt x="4479" y="2856"/>
                </a:cubicBezTo>
                <a:cubicBezTo>
                  <a:pt x="4193" y="3213"/>
                  <a:pt x="3765" y="3481"/>
                  <a:pt x="3319" y="3588"/>
                </a:cubicBezTo>
                <a:cubicBezTo>
                  <a:pt x="2730" y="3891"/>
                  <a:pt x="2159" y="4284"/>
                  <a:pt x="2159" y="4926"/>
                </a:cubicBezTo>
                <a:cubicBezTo>
                  <a:pt x="2159" y="5087"/>
                  <a:pt x="2034" y="5194"/>
                  <a:pt x="1891" y="5194"/>
                </a:cubicBezTo>
                <a:cubicBezTo>
                  <a:pt x="1749" y="5194"/>
                  <a:pt x="1624" y="5087"/>
                  <a:pt x="1624" y="4926"/>
                </a:cubicBezTo>
                <a:cubicBezTo>
                  <a:pt x="1642" y="4426"/>
                  <a:pt x="1874" y="3963"/>
                  <a:pt x="2248" y="3641"/>
                </a:cubicBezTo>
                <a:cubicBezTo>
                  <a:pt x="1927" y="3606"/>
                  <a:pt x="1642" y="3463"/>
                  <a:pt x="1428" y="3231"/>
                </a:cubicBezTo>
                <a:cubicBezTo>
                  <a:pt x="1338" y="3106"/>
                  <a:pt x="1356" y="2946"/>
                  <a:pt x="1463" y="2856"/>
                </a:cubicBezTo>
                <a:cubicBezTo>
                  <a:pt x="1509" y="2818"/>
                  <a:pt x="1569" y="2799"/>
                  <a:pt x="1629" y="2799"/>
                </a:cubicBezTo>
                <a:cubicBezTo>
                  <a:pt x="1708" y="2799"/>
                  <a:pt x="1787" y="2831"/>
                  <a:pt x="1838" y="2892"/>
                </a:cubicBezTo>
                <a:cubicBezTo>
                  <a:pt x="1938" y="3009"/>
                  <a:pt x="2210" y="3126"/>
                  <a:pt x="2610" y="3126"/>
                </a:cubicBezTo>
                <a:cubicBezTo>
                  <a:pt x="2637" y="3126"/>
                  <a:pt x="2666" y="3125"/>
                  <a:pt x="2694" y="3124"/>
                </a:cubicBezTo>
                <a:cubicBezTo>
                  <a:pt x="3123" y="3124"/>
                  <a:pt x="3569" y="2963"/>
                  <a:pt x="3908" y="2678"/>
                </a:cubicBezTo>
                <a:cubicBezTo>
                  <a:pt x="3515" y="2517"/>
                  <a:pt x="3194" y="2214"/>
                  <a:pt x="2998" y="1839"/>
                </a:cubicBezTo>
                <a:cubicBezTo>
                  <a:pt x="2926" y="1714"/>
                  <a:pt x="2980" y="1554"/>
                  <a:pt x="3087" y="1482"/>
                </a:cubicBezTo>
                <a:cubicBezTo>
                  <a:pt x="3131" y="1461"/>
                  <a:pt x="3176" y="1450"/>
                  <a:pt x="3220" y="1450"/>
                </a:cubicBezTo>
                <a:cubicBezTo>
                  <a:pt x="3319" y="1450"/>
                  <a:pt x="3412" y="1503"/>
                  <a:pt x="3462" y="1590"/>
                </a:cubicBezTo>
                <a:cubicBezTo>
                  <a:pt x="3736" y="2088"/>
                  <a:pt x="4227" y="2334"/>
                  <a:pt x="4948" y="2334"/>
                </a:cubicBezTo>
                <a:cubicBezTo>
                  <a:pt x="5260" y="2334"/>
                  <a:pt x="5614" y="2288"/>
                  <a:pt x="6013" y="2196"/>
                </a:cubicBezTo>
                <a:cubicBezTo>
                  <a:pt x="5763" y="2000"/>
                  <a:pt x="5585" y="1679"/>
                  <a:pt x="5603" y="1179"/>
                </a:cubicBezTo>
                <a:cubicBezTo>
                  <a:pt x="5603" y="1019"/>
                  <a:pt x="5745" y="911"/>
                  <a:pt x="5888" y="911"/>
                </a:cubicBezTo>
                <a:cubicBezTo>
                  <a:pt x="6031" y="911"/>
                  <a:pt x="6156" y="1054"/>
                  <a:pt x="6138" y="1197"/>
                </a:cubicBezTo>
                <a:cubicBezTo>
                  <a:pt x="6120" y="1804"/>
                  <a:pt x="6441" y="1911"/>
                  <a:pt x="6977" y="2071"/>
                </a:cubicBezTo>
                <a:cubicBezTo>
                  <a:pt x="7048" y="2107"/>
                  <a:pt x="7137" y="2107"/>
                  <a:pt x="7209" y="2143"/>
                </a:cubicBezTo>
                <a:cubicBezTo>
                  <a:pt x="7369" y="1804"/>
                  <a:pt x="7655" y="1554"/>
                  <a:pt x="8011" y="1465"/>
                </a:cubicBezTo>
                <a:cubicBezTo>
                  <a:pt x="8033" y="1459"/>
                  <a:pt x="8054" y="1457"/>
                  <a:pt x="8076" y="1457"/>
                </a:cubicBezTo>
                <a:cubicBezTo>
                  <a:pt x="8199" y="1457"/>
                  <a:pt x="8320" y="1539"/>
                  <a:pt x="8350" y="1661"/>
                </a:cubicBezTo>
                <a:cubicBezTo>
                  <a:pt x="8386" y="1804"/>
                  <a:pt x="8297" y="1964"/>
                  <a:pt x="8154" y="2000"/>
                </a:cubicBezTo>
                <a:cubicBezTo>
                  <a:pt x="7958" y="2053"/>
                  <a:pt x="7815" y="2178"/>
                  <a:pt x="7726" y="2339"/>
                </a:cubicBezTo>
                <a:lnTo>
                  <a:pt x="7726" y="2375"/>
                </a:lnTo>
                <a:cubicBezTo>
                  <a:pt x="8136" y="2571"/>
                  <a:pt x="8493" y="2856"/>
                  <a:pt x="8672" y="3356"/>
                </a:cubicBezTo>
                <a:cubicBezTo>
                  <a:pt x="8725" y="3463"/>
                  <a:pt x="8743" y="3570"/>
                  <a:pt x="8761" y="3659"/>
                </a:cubicBezTo>
                <a:cubicBezTo>
                  <a:pt x="8814" y="3641"/>
                  <a:pt x="8850" y="3570"/>
                  <a:pt x="8886" y="3517"/>
                </a:cubicBezTo>
                <a:cubicBezTo>
                  <a:pt x="8975" y="3302"/>
                  <a:pt x="9046" y="3106"/>
                  <a:pt x="9064" y="2892"/>
                </a:cubicBezTo>
                <a:cubicBezTo>
                  <a:pt x="9082" y="2803"/>
                  <a:pt x="9153" y="2714"/>
                  <a:pt x="9243" y="2678"/>
                </a:cubicBezTo>
                <a:cubicBezTo>
                  <a:pt x="9272" y="2666"/>
                  <a:pt x="9304" y="2660"/>
                  <a:pt x="9336" y="2660"/>
                </a:cubicBezTo>
                <a:cubicBezTo>
                  <a:pt x="9399" y="2660"/>
                  <a:pt x="9463" y="2684"/>
                  <a:pt x="9510" y="2731"/>
                </a:cubicBezTo>
                <a:cubicBezTo>
                  <a:pt x="9582" y="2803"/>
                  <a:pt x="9617" y="2892"/>
                  <a:pt x="9582" y="2999"/>
                </a:cubicBezTo>
                <a:cubicBezTo>
                  <a:pt x="9546" y="3267"/>
                  <a:pt x="9475" y="3517"/>
                  <a:pt x="9332" y="3766"/>
                </a:cubicBezTo>
                <a:cubicBezTo>
                  <a:pt x="9207" y="3998"/>
                  <a:pt x="9011" y="4177"/>
                  <a:pt x="8761" y="4302"/>
                </a:cubicBezTo>
                <a:cubicBezTo>
                  <a:pt x="8743" y="4641"/>
                  <a:pt x="8636" y="4962"/>
                  <a:pt x="8475" y="5265"/>
                </a:cubicBezTo>
                <a:cubicBezTo>
                  <a:pt x="8654" y="5461"/>
                  <a:pt x="8832" y="5640"/>
                  <a:pt x="9046" y="5765"/>
                </a:cubicBezTo>
                <a:cubicBezTo>
                  <a:pt x="9136" y="5818"/>
                  <a:pt x="9189" y="5925"/>
                  <a:pt x="9189" y="6014"/>
                </a:cubicBezTo>
                <a:cubicBezTo>
                  <a:pt x="9189" y="6104"/>
                  <a:pt x="9136" y="6193"/>
                  <a:pt x="9046" y="6229"/>
                </a:cubicBezTo>
                <a:cubicBezTo>
                  <a:pt x="8993" y="6255"/>
                  <a:pt x="8944" y="6269"/>
                  <a:pt x="8899" y="6269"/>
                </a:cubicBezTo>
                <a:cubicBezTo>
                  <a:pt x="8855" y="6269"/>
                  <a:pt x="8814" y="6255"/>
                  <a:pt x="8779" y="6229"/>
                </a:cubicBezTo>
                <a:cubicBezTo>
                  <a:pt x="8547" y="6068"/>
                  <a:pt x="8333" y="5890"/>
                  <a:pt x="8154" y="5693"/>
                </a:cubicBezTo>
                <a:cubicBezTo>
                  <a:pt x="8011" y="5800"/>
                  <a:pt x="7869" y="5907"/>
                  <a:pt x="7744" y="5997"/>
                </a:cubicBezTo>
                <a:cubicBezTo>
                  <a:pt x="7512" y="6139"/>
                  <a:pt x="7316" y="6300"/>
                  <a:pt x="7137" y="6496"/>
                </a:cubicBezTo>
                <a:cubicBezTo>
                  <a:pt x="6923" y="6764"/>
                  <a:pt x="6941" y="7246"/>
                  <a:pt x="6941" y="7674"/>
                </a:cubicBezTo>
                <a:lnTo>
                  <a:pt x="6941" y="7852"/>
                </a:lnTo>
                <a:lnTo>
                  <a:pt x="6941" y="9048"/>
                </a:lnTo>
                <a:lnTo>
                  <a:pt x="8011" y="9048"/>
                </a:lnTo>
                <a:cubicBezTo>
                  <a:pt x="8011" y="7317"/>
                  <a:pt x="8832" y="7228"/>
                  <a:pt x="8939" y="7210"/>
                </a:cubicBezTo>
                <a:cubicBezTo>
                  <a:pt x="9278" y="7121"/>
                  <a:pt x="10206" y="6639"/>
                  <a:pt x="10402" y="5658"/>
                </a:cubicBezTo>
                <a:cubicBezTo>
                  <a:pt x="10420" y="5586"/>
                  <a:pt x="10402" y="5533"/>
                  <a:pt x="10402" y="5479"/>
                </a:cubicBezTo>
                <a:cubicBezTo>
                  <a:pt x="10795" y="4926"/>
                  <a:pt x="10777" y="4159"/>
                  <a:pt x="10349" y="3641"/>
                </a:cubicBezTo>
                <a:cubicBezTo>
                  <a:pt x="10402" y="3463"/>
                  <a:pt x="10420" y="3302"/>
                  <a:pt x="10420" y="3160"/>
                </a:cubicBezTo>
                <a:cubicBezTo>
                  <a:pt x="10420" y="2392"/>
                  <a:pt x="9885" y="1750"/>
                  <a:pt x="9153" y="1607"/>
                </a:cubicBezTo>
                <a:cubicBezTo>
                  <a:pt x="8921" y="965"/>
                  <a:pt x="8315" y="537"/>
                  <a:pt x="7637" y="537"/>
                </a:cubicBezTo>
                <a:cubicBezTo>
                  <a:pt x="7512" y="537"/>
                  <a:pt x="7387" y="537"/>
                  <a:pt x="7262" y="572"/>
                </a:cubicBezTo>
                <a:cubicBezTo>
                  <a:pt x="6977" y="251"/>
                  <a:pt x="6566" y="37"/>
                  <a:pt x="6138" y="2"/>
                </a:cubicBezTo>
                <a:cubicBezTo>
                  <a:pt x="6113" y="1"/>
                  <a:pt x="6088" y="0"/>
                  <a:pt x="606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74" name="Google Shape;3874;p46"/>
          <p:cNvSpPr/>
          <p:nvPr/>
        </p:nvSpPr>
        <p:spPr>
          <a:xfrm>
            <a:off x="8859393" y="5763094"/>
            <a:ext cx="306671" cy="362134"/>
          </a:xfrm>
          <a:custGeom>
            <a:avLst/>
            <a:gdLst/>
            <a:ahLst/>
            <a:cxnLst/>
            <a:rect l="l" t="t" r="r" b="b"/>
            <a:pathLst>
              <a:path w="9279" h="10626" extrusionOk="0">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75" name="Google Shape;3875;p46"/>
          <p:cNvGrpSpPr/>
          <p:nvPr/>
        </p:nvGrpSpPr>
        <p:grpSpPr>
          <a:xfrm>
            <a:off x="9443288" y="5752884"/>
            <a:ext cx="299598" cy="398327"/>
            <a:chOff x="3707175" y="1322350"/>
            <a:chExt cx="226625" cy="292200"/>
          </a:xfrm>
        </p:grpSpPr>
        <p:sp>
          <p:nvSpPr>
            <p:cNvPr id="3876" name="Google Shape;3876;p46"/>
            <p:cNvSpPr/>
            <p:nvPr/>
          </p:nvSpPr>
          <p:spPr>
            <a:xfrm>
              <a:off x="3707175" y="1322350"/>
              <a:ext cx="226625" cy="292200"/>
            </a:xfrm>
            <a:custGeom>
              <a:avLst/>
              <a:gdLst/>
              <a:ahLst/>
              <a:cxnLst/>
              <a:rect l="l" t="t" r="r" b="b"/>
              <a:pathLst>
                <a:path w="9065" h="11688" extrusionOk="0">
                  <a:moveTo>
                    <a:pt x="7584" y="3462"/>
                  </a:moveTo>
                  <a:cubicBezTo>
                    <a:pt x="8119" y="3462"/>
                    <a:pt x="8529" y="3872"/>
                    <a:pt x="8529" y="4390"/>
                  </a:cubicBezTo>
                  <a:cubicBezTo>
                    <a:pt x="8529" y="4907"/>
                    <a:pt x="8119" y="5318"/>
                    <a:pt x="7584" y="5318"/>
                  </a:cubicBezTo>
                  <a:cubicBezTo>
                    <a:pt x="7084" y="5318"/>
                    <a:pt x="6656" y="4907"/>
                    <a:pt x="6656" y="4390"/>
                  </a:cubicBezTo>
                  <a:cubicBezTo>
                    <a:pt x="6656" y="3872"/>
                    <a:pt x="7084" y="3462"/>
                    <a:pt x="7584" y="3462"/>
                  </a:cubicBezTo>
                  <a:close/>
                  <a:moveTo>
                    <a:pt x="1339" y="1"/>
                  </a:moveTo>
                  <a:cubicBezTo>
                    <a:pt x="1178" y="1"/>
                    <a:pt x="1018" y="126"/>
                    <a:pt x="964" y="286"/>
                  </a:cubicBezTo>
                  <a:cubicBezTo>
                    <a:pt x="572" y="340"/>
                    <a:pt x="268" y="661"/>
                    <a:pt x="268" y="1071"/>
                  </a:cubicBezTo>
                  <a:lnTo>
                    <a:pt x="268" y="4336"/>
                  </a:lnTo>
                  <a:cubicBezTo>
                    <a:pt x="108" y="4426"/>
                    <a:pt x="1" y="4604"/>
                    <a:pt x="1" y="4782"/>
                  </a:cubicBezTo>
                  <a:cubicBezTo>
                    <a:pt x="1" y="6192"/>
                    <a:pt x="1053" y="7352"/>
                    <a:pt x="2409" y="7548"/>
                  </a:cubicBezTo>
                  <a:lnTo>
                    <a:pt x="2409" y="8904"/>
                  </a:lnTo>
                  <a:cubicBezTo>
                    <a:pt x="2409" y="10456"/>
                    <a:pt x="3658" y="11688"/>
                    <a:pt x="5193" y="11688"/>
                  </a:cubicBezTo>
                  <a:cubicBezTo>
                    <a:pt x="6745" y="11688"/>
                    <a:pt x="7994" y="10456"/>
                    <a:pt x="7994" y="8904"/>
                  </a:cubicBezTo>
                  <a:lnTo>
                    <a:pt x="7994" y="5799"/>
                  </a:lnTo>
                  <a:cubicBezTo>
                    <a:pt x="8601" y="5621"/>
                    <a:pt x="9065" y="5050"/>
                    <a:pt x="9065" y="4390"/>
                  </a:cubicBezTo>
                  <a:cubicBezTo>
                    <a:pt x="9065" y="3587"/>
                    <a:pt x="8405" y="2927"/>
                    <a:pt x="7584" y="2927"/>
                  </a:cubicBezTo>
                  <a:cubicBezTo>
                    <a:pt x="6781" y="2927"/>
                    <a:pt x="6121" y="3587"/>
                    <a:pt x="6121" y="4390"/>
                  </a:cubicBezTo>
                  <a:cubicBezTo>
                    <a:pt x="6121" y="5050"/>
                    <a:pt x="6585" y="5621"/>
                    <a:pt x="7191" y="5799"/>
                  </a:cubicBezTo>
                  <a:lnTo>
                    <a:pt x="7191" y="8904"/>
                  </a:lnTo>
                  <a:cubicBezTo>
                    <a:pt x="7191" y="10010"/>
                    <a:pt x="6299" y="10902"/>
                    <a:pt x="5193" y="10902"/>
                  </a:cubicBezTo>
                  <a:cubicBezTo>
                    <a:pt x="4105" y="10902"/>
                    <a:pt x="3195" y="10010"/>
                    <a:pt x="3195" y="8904"/>
                  </a:cubicBezTo>
                  <a:lnTo>
                    <a:pt x="3195" y="7548"/>
                  </a:lnTo>
                  <a:cubicBezTo>
                    <a:pt x="4568" y="7352"/>
                    <a:pt x="5603" y="6192"/>
                    <a:pt x="5603" y="4782"/>
                  </a:cubicBezTo>
                  <a:cubicBezTo>
                    <a:pt x="5603" y="4586"/>
                    <a:pt x="5496" y="4426"/>
                    <a:pt x="5336" y="4336"/>
                  </a:cubicBezTo>
                  <a:lnTo>
                    <a:pt x="5336" y="1071"/>
                  </a:lnTo>
                  <a:cubicBezTo>
                    <a:pt x="5336" y="661"/>
                    <a:pt x="5032" y="340"/>
                    <a:pt x="4640" y="286"/>
                  </a:cubicBezTo>
                  <a:cubicBezTo>
                    <a:pt x="4586" y="126"/>
                    <a:pt x="4444" y="1"/>
                    <a:pt x="4265" y="1"/>
                  </a:cubicBezTo>
                  <a:lnTo>
                    <a:pt x="4140" y="1"/>
                  </a:lnTo>
                  <a:cubicBezTo>
                    <a:pt x="3837" y="1"/>
                    <a:pt x="3605" y="250"/>
                    <a:pt x="3605" y="536"/>
                  </a:cubicBezTo>
                  <a:cubicBezTo>
                    <a:pt x="3605" y="839"/>
                    <a:pt x="3837" y="1071"/>
                    <a:pt x="4140" y="1071"/>
                  </a:cubicBezTo>
                  <a:lnTo>
                    <a:pt x="4265" y="1071"/>
                  </a:lnTo>
                  <a:cubicBezTo>
                    <a:pt x="4426" y="1071"/>
                    <a:pt x="4568" y="964"/>
                    <a:pt x="4640" y="839"/>
                  </a:cubicBezTo>
                  <a:cubicBezTo>
                    <a:pt x="4729" y="875"/>
                    <a:pt x="4800" y="964"/>
                    <a:pt x="4800" y="1071"/>
                  </a:cubicBezTo>
                  <a:lnTo>
                    <a:pt x="4800" y="4336"/>
                  </a:lnTo>
                  <a:cubicBezTo>
                    <a:pt x="4640" y="4426"/>
                    <a:pt x="4533" y="4604"/>
                    <a:pt x="4533" y="4782"/>
                  </a:cubicBezTo>
                  <a:cubicBezTo>
                    <a:pt x="4533" y="5746"/>
                    <a:pt x="3765" y="6513"/>
                    <a:pt x="2802" y="6513"/>
                  </a:cubicBezTo>
                  <a:cubicBezTo>
                    <a:pt x="1838" y="6513"/>
                    <a:pt x="1071" y="5746"/>
                    <a:pt x="1071" y="4782"/>
                  </a:cubicBezTo>
                  <a:cubicBezTo>
                    <a:pt x="1071" y="4586"/>
                    <a:pt x="964" y="4426"/>
                    <a:pt x="804" y="4336"/>
                  </a:cubicBezTo>
                  <a:lnTo>
                    <a:pt x="804" y="1071"/>
                  </a:lnTo>
                  <a:cubicBezTo>
                    <a:pt x="804" y="964"/>
                    <a:pt x="875" y="875"/>
                    <a:pt x="964" y="839"/>
                  </a:cubicBezTo>
                  <a:cubicBezTo>
                    <a:pt x="1036" y="982"/>
                    <a:pt x="1178" y="1071"/>
                    <a:pt x="1339" y="1071"/>
                  </a:cubicBezTo>
                  <a:lnTo>
                    <a:pt x="1464" y="1071"/>
                  </a:lnTo>
                  <a:cubicBezTo>
                    <a:pt x="1767" y="1071"/>
                    <a:pt x="1999" y="839"/>
                    <a:pt x="1999" y="536"/>
                  </a:cubicBezTo>
                  <a:cubicBezTo>
                    <a:pt x="1999" y="250"/>
                    <a:pt x="1767" y="1"/>
                    <a:pt x="146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77" name="Google Shape;3877;p46"/>
            <p:cNvSpPr/>
            <p:nvPr/>
          </p:nvSpPr>
          <p:spPr>
            <a:xfrm>
              <a:off x="3880250" y="1415575"/>
              <a:ext cx="33475" cy="33050"/>
            </a:xfrm>
            <a:custGeom>
              <a:avLst/>
              <a:gdLst/>
              <a:ahLst/>
              <a:cxnLst/>
              <a:rect l="l" t="t" r="r" b="b"/>
              <a:pathLst>
                <a:path w="1339" h="1322" extrusionOk="0">
                  <a:moveTo>
                    <a:pt x="661" y="1"/>
                  </a:moveTo>
                  <a:cubicBezTo>
                    <a:pt x="304" y="1"/>
                    <a:pt x="1" y="286"/>
                    <a:pt x="1" y="661"/>
                  </a:cubicBezTo>
                  <a:cubicBezTo>
                    <a:pt x="1" y="1036"/>
                    <a:pt x="304" y="1321"/>
                    <a:pt x="661" y="1321"/>
                  </a:cubicBezTo>
                  <a:cubicBezTo>
                    <a:pt x="1036" y="1321"/>
                    <a:pt x="1339" y="1036"/>
                    <a:pt x="1339" y="661"/>
                  </a:cubicBezTo>
                  <a:cubicBezTo>
                    <a:pt x="1339" y="286"/>
                    <a:pt x="1036" y="1"/>
                    <a:pt x="66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81"/>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2"/>
        <p:cNvGrpSpPr/>
        <p:nvPr/>
      </p:nvGrpSpPr>
      <p:grpSpPr>
        <a:xfrm>
          <a:off x="0" y="0"/>
          <a:ext cx="0" cy="0"/>
          <a:chOff x="0" y="0"/>
          <a:chExt cx="0" cy="0"/>
        </a:xfrm>
      </p:grpSpPr>
      <p:sp>
        <p:nvSpPr>
          <p:cNvPr id="2843" name="Google Shape;2843;p26"/>
          <p:cNvSpPr txBox="1">
            <a:spLocks noGrp="1"/>
          </p:cNvSpPr>
          <p:nvPr>
            <p:ph type="body" idx="1"/>
          </p:nvPr>
        </p:nvSpPr>
        <p:spPr>
          <a:xfrm>
            <a:off x="976900" y="2622875"/>
            <a:ext cx="9341700" cy="2433300"/>
          </a:xfrm>
          <a:prstGeom prst="rect">
            <a:avLst/>
          </a:prstGeom>
        </p:spPr>
        <p:txBody>
          <a:bodyPr spcFirstLastPara="1" wrap="square" lIns="121900" tIns="121900" rIns="121900" bIns="121900" anchor="t" anchorCtr="0">
            <a:noAutofit/>
          </a:bodyPr>
          <a:lstStyle/>
          <a:p>
            <a:pPr marL="457200" lvl="0" indent="-349250" algn="l" rtl="0">
              <a:lnSpc>
                <a:spcPct val="200000"/>
              </a:lnSpc>
              <a:spcBef>
                <a:spcPts val="0"/>
              </a:spcBef>
              <a:spcAft>
                <a:spcPts val="0"/>
              </a:spcAft>
              <a:buClr>
                <a:schemeClr val="accent1"/>
              </a:buClr>
              <a:buSzPts val="1900"/>
              <a:buChar char="■"/>
            </a:pPr>
            <a:r>
              <a:rPr lang="en"/>
              <a:t>We will talk about this first.</a:t>
            </a:r>
            <a:endParaRPr/>
          </a:p>
          <a:p>
            <a:pPr marL="457200" lvl="0" indent="-349250" algn="l" rtl="0">
              <a:lnSpc>
                <a:spcPct val="200000"/>
              </a:lnSpc>
              <a:spcBef>
                <a:spcPts val="0"/>
              </a:spcBef>
              <a:spcAft>
                <a:spcPts val="0"/>
              </a:spcAft>
              <a:buClr>
                <a:schemeClr val="accent1"/>
              </a:buClr>
              <a:buSzPts val="1900"/>
              <a:buChar char="■"/>
            </a:pPr>
            <a:r>
              <a:rPr lang="en"/>
              <a:t>We will talk about this second.</a:t>
            </a:r>
            <a:endParaRPr/>
          </a:p>
          <a:p>
            <a:pPr marL="457200" lvl="0" indent="-349250" algn="l" rtl="0">
              <a:lnSpc>
                <a:spcPct val="200000"/>
              </a:lnSpc>
              <a:spcBef>
                <a:spcPts val="0"/>
              </a:spcBef>
              <a:spcAft>
                <a:spcPts val="0"/>
              </a:spcAft>
              <a:buClr>
                <a:schemeClr val="accent1"/>
              </a:buClr>
              <a:buSzPts val="1900"/>
              <a:buChar char="■"/>
            </a:pPr>
            <a:r>
              <a:rPr lang="en"/>
              <a:t>We will talk about this after.</a:t>
            </a:r>
            <a:endParaRPr/>
          </a:p>
          <a:p>
            <a:pPr marL="457200" lvl="0" indent="-349250" algn="l" rtl="0">
              <a:lnSpc>
                <a:spcPct val="200000"/>
              </a:lnSpc>
              <a:spcBef>
                <a:spcPts val="0"/>
              </a:spcBef>
              <a:spcAft>
                <a:spcPts val="0"/>
              </a:spcAft>
              <a:buClr>
                <a:schemeClr val="accent1"/>
              </a:buClr>
              <a:buSzPts val="1900"/>
              <a:buChar char="■"/>
            </a:pPr>
            <a:r>
              <a:rPr lang="en"/>
              <a:t>And at the end we will talk about this.</a:t>
            </a:r>
            <a:endParaRPr/>
          </a:p>
        </p:txBody>
      </p:sp>
      <p:sp>
        <p:nvSpPr>
          <p:cNvPr id="2844" name="Google Shape;2844;p26"/>
          <p:cNvSpPr txBox="1">
            <a:spLocks noGrp="1"/>
          </p:cNvSpPr>
          <p:nvPr>
            <p:ph type="title"/>
          </p:nvPr>
        </p:nvSpPr>
        <p:spPr>
          <a:xfrm>
            <a:off x="976750" y="1436250"/>
            <a:ext cx="9341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Here is where you add your talking points.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8"/>
        <p:cNvGrpSpPr/>
        <p:nvPr/>
      </p:nvGrpSpPr>
      <p:grpSpPr>
        <a:xfrm>
          <a:off x="0" y="0"/>
          <a:ext cx="0" cy="0"/>
          <a:chOff x="0" y="0"/>
          <a:chExt cx="0" cy="0"/>
        </a:xfrm>
      </p:grpSpPr>
      <p:sp>
        <p:nvSpPr>
          <p:cNvPr id="2849" name="Google Shape;2849;p27"/>
          <p:cNvSpPr txBox="1">
            <a:spLocks noGrp="1"/>
          </p:cNvSpPr>
          <p:nvPr>
            <p:ph type="body" idx="1"/>
          </p:nvPr>
        </p:nvSpPr>
        <p:spPr>
          <a:xfrm>
            <a:off x="2401350" y="3991350"/>
            <a:ext cx="7389300" cy="20751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Add a brief introduction of your section here.</a:t>
            </a:r>
            <a:endParaRPr/>
          </a:p>
          <a:p>
            <a:pPr marL="0" lvl="0" indent="0" algn="ctr" rtl="0">
              <a:spcBef>
                <a:spcPts val="2100"/>
              </a:spcBef>
              <a:spcAft>
                <a:spcPts val="2100"/>
              </a:spcAft>
              <a:buNone/>
            </a:pPr>
            <a:r>
              <a:rPr lang="en"/>
              <a:t>Let’s dive in and get to know some interesting facts about animals!</a:t>
            </a:r>
            <a:endParaRPr/>
          </a:p>
        </p:txBody>
      </p:sp>
      <p:sp>
        <p:nvSpPr>
          <p:cNvPr id="2850" name="Google Shape;2850;p27"/>
          <p:cNvSpPr txBox="1">
            <a:spLocks noGrp="1"/>
          </p:cNvSpPr>
          <p:nvPr>
            <p:ph type="title"/>
          </p:nvPr>
        </p:nvSpPr>
        <p:spPr>
          <a:xfrm>
            <a:off x="2401350" y="3066900"/>
            <a:ext cx="73893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We will talk about this first.</a:t>
            </a:r>
            <a:endParaRPr/>
          </a:p>
        </p:txBody>
      </p:sp>
      <p:sp>
        <p:nvSpPr>
          <p:cNvPr id="2851" name="Google Shape;2851;p27"/>
          <p:cNvSpPr/>
          <p:nvPr/>
        </p:nvSpPr>
        <p:spPr>
          <a:xfrm>
            <a:off x="5269775" y="1271501"/>
            <a:ext cx="1652450" cy="1617526"/>
          </a:xfrm>
          <a:prstGeom prst="rect">
            <a:avLst/>
          </a:prstGeom>
        </p:spPr>
        <p:txBody>
          <a:bodyPr>
            <a:prstTxWarp prst="textPlain">
              <a:avLst/>
            </a:prstTxWarp>
          </a:bodyPr>
          <a:lstStyle/>
          <a:p>
            <a:pPr lvl="0" algn="ctr"/>
            <a:r>
              <a:rPr b="1" i="0">
                <a:ln>
                  <a:noFill/>
                </a:ln>
                <a:solidFill>
                  <a:schemeClr val="accent3"/>
                </a:solidFill>
                <a:latin typeface="Ubuntu Condensed"/>
              </a:rPr>
              <a:t>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5"/>
        <p:cNvGrpSpPr/>
        <p:nvPr/>
      </p:nvGrpSpPr>
      <p:grpSpPr>
        <a:xfrm>
          <a:off x="0" y="0"/>
          <a:ext cx="0" cy="0"/>
          <a:chOff x="0" y="0"/>
          <a:chExt cx="0" cy="0"/>
        </a:xfrm>
      </p:grpSpPr>
      <p:sp>
        <p:nvSpPr>
          <p:cNvPr id="2856" name="Google Shape;2856;p28"/>
          <p:cNvSpPr txBox="1">
            <a:spLocks noGrp="1"/>
          </p:cNvSpPr>
          <p:nvPr>
            <p:ph type="title"/>
          </p:nvPr>
        </p:nvSpPr>
        <p:spPr>
          <a:xfrm>
            <a:off x="2703300" y="1858325"/>
            <a:ext cx="6785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Did you know?</a:t>
            </a:r>
            <a:endParaRPr/>
          </a:p>
        </p:txBody>
      </p:sp>
      <p:sp>
        <p:nvSpPr>
          <p:cNvPr id="2857" name="Google Shape;2857;p28"/>
          <p:cNvSpPr txBox="1">
            <a:spLocks noGrp="1"/>
          </p:cNvSpPr>
          <p:nvPr>
            <p:ph type="body" idx="1"/>
          </p:nvPr>
        </p:nvSpPr>
        <p:spPr>
          <a:xfrm>
            <a:off x="2703300" y="2873375"/>
            <a:ext cx="6785400" cy="2158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Did you know that elephants can sense storms?</a:t>
            </a:r>
            <a:endParaRPr/>
          </a:p>
          <a:p>
            <a:pPr marL="0" lvl="0" indent="0" algn="ctr" rtl="0">
              <a:spcBef>
                <a:spcPts val="2100"/>
              </a:spcBef>
              <a:spcAft>
                <a:spcPts val="2100"/>
              </a:spcAft>
              <a:buNone/>
            </a:pPr>
            <a:r>
              <a:rPr lang="en"/>
              <a:t>Elephants may be able to detect a thunderstorm from hundreds of miles away, and will head towards it, looking for water.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1"/>
        <p:cNvGrpSpPr/>
        <p:nvPr/>
      </p:nvGrpSpPr>
      <p:grpSpPr>
        <a:xfrm>
          <a:off x="0" y="0"/>
          <a:ext cx="0" cy="0"/>
          <a:chOff x="0" y="0"/>
          <a:chExt cx="0" cy="0"/>
        </a:xfrm>
      </p:grpSpPr>
      <p:sp>
        <p:nvSpPr>
          <p:cNvPr id="2862" name="Google Shape;2862;p29"/>
          <p:cNvSpPr txBox="1">
            <a:spLocks noGrp="1"/>
          </p:cNvSpPr>
          <p:nvPr>
            <p:ph type="title"/>
          </p:nvPr>
        </p:nvSpPr>
        <p:spPr>
          <a:xfrm>
            <a:off x="873350" y="12935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a:t>
            </a:r>
            <a:endParaRPr/>
          </a:p>
        </p:txBody>
      </p:sp>
      <p:sp>
        <p:nvSpPr>
          <p:cNvPr id="2863" name="Google Shape;2863;p29"/>
          <p:cNvSpPr txBox="1">
            <a:spLocks noGrp="1"/>
          </p:cNvSpPr>
          <p:nvPr>
            <p:ph type="body" idx="2"/>
          </p:nvPr>
        </p:nvSpPr>
        <p:spPr>
          <a:xfrm>
            <a:off x="6464146" y="2281850"/>
            <a:ext cx="4961100" cy="3118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 that a cat uses its whiskers as feelers to determine if a space is too small to squeeze through?</a:t>
            </a:r>
            <a:endParaRPr/>
          </a:p>
          <a:p>
            <a:pPr marL="0" lvl="0" indent="0" algn="l" rtl="0">
              <a:spcBef>
                <a:spcPts val="2100"/>
              </a:spcBef>
              <a:spcAft>
                <a:spcPts val="2100"/>
              </a:spcAft>
              <a:buNone/>
            </a:pPr>
            <a:r>
              <a:rPr lang="en"/>
              <a:t>Also, cats love to sleep. A fifteen-year-old cat has probably spent ten years of its life sleeping.</a:t>
            </a:r>
            <a:endParaRPr/>
          </a:p>
        </p:txBody>
      </p:sp>
      <p:sp>
        <p:nvSpPr>
          <p:cNvPr id="2864" name="Google Shape;2864;p29"/>
          <p:cNvSpPr txBox="1">
            <a:spLocks noGrp="1"/>
          </p:cNvSpPr>
          <p:nvPr>
            <p:ph type="body" idx="1"/>
          </p:nvPr>
        </p:nvSpPr>
        <p:spPr>
          <a:xfrm>
            <a:off x="873350" y="2293600"/>
            <a:ext cx="4960800" cy="3118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 that dogs can smell your feelings?</a:t>
            </a:r>
            <a:endParaRPr/>
          </a:p>
          <a:p>
            <a:pPr marL="0" lvl="0" indent="0" algn="l" rtl="0">
              <a:spcBef>
                <a:spcPts val="2100"/>
              </a:spcBef>
              <a:spcAft>
                <a:spcPts val="0"/>
              </a:spcAft>
              <a:buNone/>
            </a:pPr>
            <a:r>
              <a:rPr lang="en"/>
              <a:t>Dogs can pick up on subtle changes in your scent, which can help him figure out how you are feeling, such as by smelling your perspiration when you become nervous or fearful.</a:t>
            </a:r>
            <a:endParaRPr/>
          </a:p>
          <a:p>
            <a:pPr marL="0" lvl="0" indent="0" algn="l" rtl="0">
              <a:spcBef>
                <a:spcPts val="2100"/>
              </a:spcBef>
              <a:spcAft>
                <a:spcPts val="21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8"/>
        <p:cNvGrpSpPr/>
        <p:nvPr/>
      </p:nvGrpSpPr>
      <p:grpSpPr>
        <a:xfrm>
          <a:off x="0" y="0"/>
          <a:ext cx="0" cy="0"/>
          <a:chOff x="0" y="0"/>
          <a:chExt cx="0" cy="0"/>
        </a:xfrm>
      </p:grpSpPr>
      <p:sp>
        <p:nvSpPr>
          <p:cNvPr id="2869" name="Google Shape;2869;p30"/>
          <p:cNvSpPr txBox="1">
            <a:spLocks noGrp="1"/>
          </p:cNvSpPr>
          <p:nvPr>
            <p:ph type="title"/>
          </p:nvPr>
        </p:nvSpPr>
        <p:spPr>
          <a:xfrm>
            <a:off x="558100" y="1873525"/>
            <a:ext cx="11095500" cy="3160800"/>
          </a:xfrm>
          <a:prstGeom prst="rect">
            <a:avLst/>
          </a:prstGeom>
        </p:spPr>
        <p:txBody>
          <a:bodyPr spcFirstLastPara="1" wrap="square" lIns="121900" tIns="121900" rIns="121900" bIns="121900" anchor="ctr" anchorCtr="0">
            <a:noAutofit/>
          </a:bodyPr>
          <a:lstStyle/>
          <a:p>
            <a:pPr marL="0" lvl="0" indent="0" algn="ctr" rtl="0">
              <a:lnSpc>
                <a:spcPct val="115000"/>
              </a:lnSpc>
              <a:spcBef>
                <a:spcPts val="0"/>
              </a:spcBef>
              <a:spcAft>
                <a:spcPts val="0"/>
              </a:spcAft>
              <a:buNone/>
            </a:pPr>
            <a:r>
              <a:rPr lang="en"/>
              <a:t>Clearly, animals know more than we think, and think a great deal more than we know.</a:t>
            </a:r>
            <a:endParaRPr/>
          </a:p>
        </p:txBody>
      </p:sp>
      <p:sp>
        <p:nvSpPr>
          <p:cNvPr id="2870" name="Google Shape;2870;p30"/>
          <p:cNvSpPr txBox="1">
            <a:spLocks noGrp="1"/>
          </p:cNvSpPr>
          <p:nvPr>
            <p:ph type="subTitle" idx="1"/>
          </p:nvPr>
        </p:nvSpPr>
        <p:spPr>
          <a:xfrm>
            <a:off x="632875" y="5992363"/>
            <a:ext cx="113799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
              <a:t>― Irene M. Pepperberg</a:t>
            </a:r>
            <a:endParaRPr/>
          </a:p>
        </p:txBody>
      </p:sp>
      <p:grpSp>
        <p:nvGrpSpPr>
          <p:cNvPr id="6" name="Group 5">
            <a:extLst>
              <a:ext uri="{FF2B5EF4-FFF2-40B4-BE49-F238E27FC236}">
                <a16:creationId xmlns:a16="http://schemas.microsoft.com/office/drawing/2014/main" id="{411F10F4-9A78-4842-868E-243E7F2D8C3F}"/>
              </a:ext>
            </a:extLst>
          </p:cNvPr>
          <p:cNvGrpSpPr/>
          <p:nvPr/>
        </p:nvGrpSpPr>
        <p:grpSpPr>
          <a:xfrm flipH="1" flipV="1">
            <a:off x="621403" y="597265"/>
            <a:ext cx="1588204" cy="1118814"/>
            <a:chOff x="621403" y="597265"/>
            <a:chExt cx="1588204" cy="1118814"/>
          </a:xfrm>
        </p:grpSpPr>
        <p:sp>
          <p:nvSpPr>
            <p:cNvPr id="5" name="Graphic 2">
              <a:extLst>
                <a:ext uri="{FF2B5EF4-FFF2-40B4-BE49-F238E27FC236}">
                  <a16:creationId xmlns:a16="http://schemas.microsoft.com/office/drawing/2014/main" id="{E3A7CC97-EF05-4281-A4AF-1D4A5F3BDD19}"/>
                </a:ext>
              </a:extLst>
            </p:cNvPr>
            <p:cNvSpPr/>
            <p:nvPr/>
          </p:nvSpPr>
          <p:spPr>
            <a:xfrm>
              <a:off x="1448058" y="597265"/>
              <a:ext cx="761549" cy="1118814"/>
            </a:xfrm>
            <a:custGeom>
              <a:avLst/>
              <a:gdLst>
                <a:gd name="connsiteX0" fmla="*/ -524 w 761549"/>
                <a:gd name="connsiteY0" fmla="*/ 1117297 h 1118814"/>
                <a:gd name="connsiteX1" fmla="*/ -524 w 761549"/>
                <a:gd name="connsiteY1" fmla="*/ 996558 h 1118814"/>
                <a:gd name="connsiteX2" fmla="*/ 338058 w 761549"/>
                <a:gd name="connsiteY2" fmla="*/ 740612 h 1118814"/>
                <a:gd name="connsiteX3" fmla="*/ 272463 w 761549"/>
                <a:gd name="connsiteY3" fmla="*/ 719551 h 1118814"/>
                <a:gd name="connsiteX4" fmla="*/ 31308 w 761549"/>
                <a:gd name="connsiteY4" fmla="*/ 291741 h 1118814"/>
                <a:gd name="connsiteX5" fmla="*/ 412334 w 761549"/>
                <a:gd name="connsiteY5" fmla="*/ 425 h 1118814"/>
                <a:gd name="connsiteX6" fmla="*/ 758954 w 761549"/>
                <a:gd name="connsiteY6" fmla="*/ 339651 h 1118814"/>
                <a:gd name="connsiteX7" fmla="*/ -524 w 761549"/>
                <a:gd name="connsiteY7" fmla="*/ 1117297 h 1118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1549" h="1118814">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3"/>
            </a:solidFill>
            <a:ln w="16023" cap="flat">
              <a:noFill/>
              <a:prstDash val="solid"/>
              <a:miter/>
            </a:ln>
          </p:spPr>
          <p:txBody>
            <a:bodyPr rtlCol="0" anchor="ctr"/>
            <a:lstStyle/>
            <a:p>
              <a:endParaRPr lang="en-US"/>
            </a:p>
          </p:txBody>
        </p:sp>
        <p:sp>
          <p:nvSpPr>
            <p:cNvPr id="9" name="Graphic 2">
              <a:extLst>
                <a:ext uri="{FF2B5EF4-FFF2-40B4-BE49-F238E27FC236}">
                  <a16:creationId xmlns:a16="http://schemas.microsoft.com/office/drawing/2014/main" id="{0703AE0D-D4F6-4E8D-A23E-87BDD9F546EF}"/>
                </a:ext>
              </a:extLst>
            </p:cNvPr>
            <p:cNvSpPr/>
            <p:nvPr/>
          </p:nvSpPr>
          <p:spPr>
            <a:xfrm>
              <a:off x="621403" y="597265"/>
              <a:ext cx="761549" cy="1118814"/>
            </a:xfrm>
            <a:custGeom>
              <a:avLst/>
              <a:gdLst>
                <a:gd name="connsiteX0" fmla="*/ -524 w 761549"/>
                <a:gd name="connsiteY0" fmla="*/ 1117297 h 1118814"/>
                <a:gd name="connsiteX1" fmla="*/ -524 w 761549"/>
                <a:gd name="connsiteY1" fmla="*/ 996558 h 1118814"/>
                <a:gd name="connsiteX2" fmla="*/ 338058 w 761549"/>
                <a:gd name="connsiteY2" fmla="*/ 740612 h 1118814"/>
                <a:gd name="connsiteX3" fmla="*/ 272463 w 761549"/>
                <a:gd name="connsiteY3" fmla="*/ 719551 h 1118814"/>
                <a:gd name="connsiteX4" fmla="*/ 31308 w 761549"/>
                <a:gd name="connsiteY4" fmla="*/ 291741 h 1118814"/>
                <a:gd name="connsiteX5" fmla="*/ 412334 w 761549"/>
                <a:gd name="connsiteY5" fmla="*/ 425 h 1118814"/>
                <a:gd name="connsiteX6" fmla="*/ 758954 w 761549"/>
                <a:gd name="connsiteY6" fmla="*/ 339651 h 1118814"/>
                <a:gd name="connsiteX7" fmla="*/ -524 w 761549"/>
                <a:gd name="connsiteY7" fmla="*/ 1117297 h 1118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1549" h="1118814">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3"/>
            </a:solidFill>
            <a:ln w="16023" cap="flat">
              <a:noFill/>
              <a:prstDash val="solid"/>
              <a:miter/>
            </a:ln>
          </p:spPr>
          <p:txBody>
            <a:bodyPr rtlCol="0" anchor="ctr"/>
            <a:lstStyle/>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75"/>
        <p:cNvGrpSpPr/>
        <p:nvPr/>
      </p:nvGrpSpPr>
      <p:grpSpPr>
        <a:xfrm>
          <a:off x="0" y="0"/>
          <a:ext cx="0" cy="0"/>
          <a:chOff x="0" y="0"/>
          <a:chExt cx="0" cy="0"/>
        </a:xfrm>
      </p:grpSpPr>
      <p:sp>
        <p:nvSpPr>
          <p:cNvPr id="2876" name="Google Shape;2876;p31"/>
          <p:cNvSpPr txBox="1">
            <a:spLocks noGrp="1"/>
          </p:cNvSpPr>
          <p:nvPr>
            <p:ph type="title"/>
          </p:nvPr>
        </p:nvSpPr>
        <p:spPr>
          <a:xfrm>
            <a:off x="5248825" y="593375"/>
            <a:ext cx="6167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a:t>
            </a:r>
            <a:endParaRPr/>
          </a:p>
        </p:txBody>
      </p:sp>
      <p:sp>
        <p:nvSpPr>
          <p:cNvPr id="2877" name="Google Shape;2877;p31"/>
          <p:cNvSpPr txBox="1">
            <a:spLocks noGrp="1"/>
          </p:cNvSpPr>
          <p:nvPr>
            <p:ph type="subTitle" idx="1"/>
          </p:nvPr>
        </p:nvSpPr>
        <p:spPr>
          <a:xfrm>
            <a:off x="3989406" y="1729975"/>
            <a:ext cx="64068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Pandas don’t hibernate.</a:t>
            </a:r>
            <a:endParaRPr/>
          </a:p>
        </p:txBody>
      </p:sp>
      <p:sp>
        <p:nvSpPr>
          <p:cNvPr id="2878" name="Google Shape;2878;p31"/>
          <p:cNvSpPr txBox="1">
            <a:spLocks noGrp="1"/>
          </p:cNvSpPr>
          <p:nvPr>
            <p:ph type="body" idx="5"/>
          </p:nvPr>
        </p:nvSpPr>
        <p:spPr>
          <a:xfrm>
            <a:off x="2770200" y="3761388"/>
            <a:ext cx="64068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It is estimated that more than 50 million kangaroos live there. They are Australia’s national symbol and appear on postage stamps, coins, and airplanes.</a:t>
            </a:r>
            <a:endParaRPr/>
          </a:p>
          <a:p>
            <a:pPr marL="0" lvl="0" indent="0" algn="l" rtl="0">
              <a:spcBef>
                <a:spcPts val="2100"/>
              </a:spcBef>
              <a:spcAft>
                <a:spcPts val="0"/>
              </a:spcAft>
              <a:buNone/>
            </a:pPr>
            <a:endParaRPr/>
          </a:p>
          <a:p>
            <a:pPr marL="0" lvl="0" indent="0" algn="l" rtl="0">
              <a:spcBef>
                <a:spcPts val="2100"/>
              </a:spcBef>
              <a:spcAft>
                <a:spcPts val="2100"/>
              </a:spcAft>
              <a:buNone/>
            </a:pPr>
            <a:endParaRPr/>
          </a:p>
        </p:txBody>
      </p:sp>
      <p:sp>
        <p:nvSpPr>
          <p:cNvPr id="2879" name="Google Shape;2879;p31"/>
          <p:cNvSpPr txBox="1">
            <a:spLocks noGrp="1"/>
          </p:cNvSpPr>
          <p:nvPr>
            <p:ph type="subTitle" idx="2"/>
          </p:nvPr>
        </p:nvSpPr>
        <p:spPr>
          <a:xfrm>
            <a:off x="2770206" y="3334868"/>
            <a:ext cx="64068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There are more kangaroos than humans in Australia.</a:t>
            </a:r>
            <a:endParaRPr/>
          </a:p>
        </p:txBody>
      </p:sp>
      <p:sp>
        <p:nvSpPr>
          <p:cNvPr id="2880" name="Google Shape;2880;p31"/>
          <p:cNvSpPr txBox="1">
            <a:spLocks noGrp="1"/>
          </p:cNvSpPr>
          <p:nvPr>
            <p:ph type="body" idx="6"/>
          </p:nvPr>
        </p:nvSpPr>
        <p:spPr>
          <a:xfrm>
            <a:off x="1627200" y="5353050"/>
            <a:ext cx="64077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Koalas don’t have much energy and, when not feasting on leaves, they spend their time dozing in the branches. Believe it or not, they can sleep for up to 18 hours a day!</a:t>
            </a:r>
            <a:endParaRPr/>
          </a:p>
          <a:p>
            <a:pPr marL="0" lvl="0" indent="0" algn="l" rtl="0">
              <a:spcBef>
                <a:spcPts val="2100"/>
              </a:spcBef>
              <a:spcAft>
                <a:spcPts val="2100"/>
              </a:spcAft>
              <a:buNone/>
            </a:pPr>
            <a:endParaRPr/>
          </a:p>
        </p:txBody>
      </p:sp>
      <p:sp>
        <p:nvSpPr>
          <p:cNvPr id="2881" name="Google Shape;2881;p31"/>
          <p:cNvSpPr txBox="1">
            <a:spLocks noGrp="1"/>
          </p:cNvSpPr>
          <p:nvPr>
            <p:ph type="subTitle" idx="3"/>
          </p:nvPr>
        </p:nvSpPr>
        <p:spPr>
          <a:xfrm>
            <a:off x="1627206" y="4939762"/>
            <a:ext cx="64068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Koalas are even more lazy than cats.</a:t>
            </a:r>
            <a:endParaRPr/>
          </a:p>
        </p:txBody>
      </p:sp>
      <p:sp>
        <p:nvSpPr>
          <p:cNvPr id="2882" name="Google Shape;2882;p31"/>
          <p:cNvSpPr txBox="1">
            <a:spLocks noGrp="1"/>
          </p:cNvSpPr>
          <p:nvPr>
            <p:ph type="body" idx="4"/>
          </p:nvPr>
        </p:nvSpPr>
        <p:spPr>
          <a:xfrm>
            <a:off x="3989400" y="2167925"/>
            <a:ext cx="64068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When winter approaches, they head lower down their mountain homes to warmer temperatures, where they continue to chomp away on bamboo!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86"/>
        <p:cNvGrpSpPr/>
        <p:nvPr/>
      </p:nvGrpSpPr>
      <p:grpSpPr>
        <a:xfrm>
          <a:off x="0" y="0"/>
          <a:ext cx="0" cy="0"/>
          <a:chOff x="0" y="0"/>
          <a:chExt cx="0" cy="0"/>
        </a:xfrm>
      </p:grpSpPr>
      <p:sp>
        <p:nvSpPr>
          <p:cNvPr id="2887" name="Google Shape;2887;p32"/>
          <p:cNvSpPr txBox="1">
            <a:spLocks noGrp="1"/>
          </p:cNvSpPr>
          <p:nvPr>
            <p:ph type="title"/>
          </p:nvPr>
        </p:nvSpPr>
        <p:spPr>
          <a:xfrm>
            <a:off x="1821575" y="2687300"/>
            <a:ext cx="7584000" cy="2836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Very interesting facts!</a:t>
            </a:r>
            <a:endParaRPr/>
          </a:p>
        </p:txBody>
      </p:sp>
      <p:sp>
        <p:nvSpPr>
          <p:cNvPr id="2888" name="Google Shape;2888;p32"/>
          <p:cNvSpPr txBox="1">
            <a:spLocks noGrp="1"/>
          </p:cNvSpPr>
          <p:nvPr>
            <p:ph type="body" idx="4294967295"/>
          </p:nvPr>
        </p:nvSpPr>
        <p:spPr>
          <a:xfrm>
            <a:off x="241600" y="6240275"/>
            <a:ext cx="11095500" cy="4806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1300">
                <a:solidFill>
                  <a:schemeClr val="dk2"/>
                </a:solidFill>
              </a:rPr>
              <a:t>This is where you section ends. Duplicate this set of slides as many times you need to go over all your sections.</a:t>
            </a:r>
            <a:endParaRPr sz="1300">
              <a:solidFill>
                <a:schemeClr val="dk2"/>
              </a:solidFill>
            </a:endParaRPr>
          </a:p>
        </p:txBody>
      </p:sp>
    </p:spTree>
  </p:cSld>
  <p:clrMapOvr>
    <a:masterClrMapping/>
  </p:clrMapOvr>
</p:sld>
</file>

<file path=ppt/theme/theme1.xml><?xml version="1.0" encoding="utf-8"?>
<a:theme xmlns:a="http://schemas.openxmlformats.org/drawingml/2006/main" name="SlidesMania">
  <a:themeElements>
    <a:clrScheme name="Custom 1">
      <a:dk1>
        <a:srgbClr val="1E1E1F"/>
      </a:dk1>
      <a:lt1>
        <a:srgbClr val="1E1E1F"/>
      </a:lt1>
      <a:dk2>
        <a:srgbClr val="F0F5F5"/>
      </a:dk2>
      <a:lt2>
        <a:srgbClr val="F0F5F5"/>
      </a:lt2>
      <a:accent1>
        <a:srgbClr val="2D2D30"/>
      </a:accent1>
      <a:accent2>
        <a:srgbClr val="F0F5F5"/>
      </a:accent2>
      <a:accent3>
        <a:srgbClr val="3E3E42"/>
      </a:accent3>
      <a:accent4>
        <a:srgbClr val="9CDCFE"/>
      </a:accent4>
      <a:accent5>
        <a:srgbClr val="F0F5F5"/>
      </a:accent5>
      <a:accent6>
        <a:srgbClr val="F0F5F5"/>
      </a:accent6>
      <a:hlink>
        <a:srgbClr val="1433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824</Words>
  <Application>Microsoft Office PowerPoint</Application>
  <PresentationFormat>Widescreen</PresentationFormat>
  <Paragraphs>98</Paragraphs>
  <Slides>24</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Arial</vt:lpstr>
      <vt:lpstr>Cascadia Code</vt:lpstr>
      <vt:lpstr>Abril Fatface</vt:lpstr>
      <vt:lpstr>Catamaran</vt:lpstr>
      <vt:lpstr>Calibri</vt:lpstr>
      <vt:lpstr>Ubuntu Condensed</vt:lpstr>
      <vt:lpstr>Homemade Apple</vt:lpstr>
      <vt:lpstr>Barlow Condensed</vt:lpstr>
      <vt:lpstr>Aldrich</vt:lpstr>
      <vt:lpstr>Poppins</vt:lpstr>
      <vt:lpstr>Griffy</vt:lpstr>
      <vt:lpstr>SlidesMania</vt:lpstr>
      <vt:lpstr>A rad Application platform Introducing Radius</vt:lpstr>
      <vt:lpstr>Hello! I’m...</vt:lpstr>
      <vt:lpstr>Here is where you add your talking points.</vt:lpstr>
      <vt:lpstr>We will talk about this first.</vt:lpstr>
      <vt:lpstr>Did you know?</vt:lpstr>
      <vt:lpstr>Did you know?</vt:lpstr>
      <vt:lpstr>Clearly, animals know more than we think, and think a great deal more than we know.</vt:lpstr>
      <vt:lpstr>Did you know?</vt:lpstr>
      <vt:lpstr>Very interesting facts!</vt:lpstr>
      <vt:lpstr>Sometimes you only need one image...</vt:lpstr>
      <vt:lpstr>And the bigger the better</vt:lpstr>
      <vt:lpstr>25%</vt:lpstr>
      <vt:lpstr>Let’s review some facts.</vt:lpstr>
      <vt:lpstr>This is our team!</vt:lpstr>
      <vt:lpstr>This is an editable world map.</vt:lpstr>
      <vt:lpstr>And this is a timeline or process</vt:lpstr>
      <vt:lpstr>Presenting a website?</vt:lpstr>
      <vt:lpstr>Presenting a website?</vt:lpstr>
      <vt:lpstr>Presenting an app?</vt:lpstr>
      <vt:lpstr>Presenting an app?</vt:lpstr>
      <vt:lpstr>Thank you!</vt:lpstr>
      <vt:lpstr>Credits.</vt:lpstr>
      <vt:lpstr>Editable Icons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goes your presentation title.-</dc:title>
  <dc:creator>Emanuel</dc:creator>
  <cp:lastModifiedBy>Emanuel Palm</cp:lastModifiedBy>
  <cp:revision>8</cp:revision>
  <dcterms:modified xsi:type="dcterms:W3CDTF">2024-01-13T10:26:42Z</dcterms:modified>
</cp:coreProperties>
</file>