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BE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8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14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82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0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92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5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34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83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13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2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B145-733B-4B68-AB4C-89F6241C9FA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271AC-5C40-483E-B2E6-C7B8B52E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2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4258586" y="576966"/>
            <a:ext cx="4711148" cy="5024796"/>
            <a:chOff x="4258586" y="576966"/>
            <a:chExt cx="4711148" cy="5024796"/>
          </a:xfrm>
        </p:grpSpPr>
        <p:sp>
          <p:nvSpPr>
            <p:cNvPr id="13" name="Hexagone 12"/>
            <p:cNvSpPr>
              <a:spLocks noChangeAspect="1"/>
            </p:cNvSpPr>
            <p:nvPr/>
          </p:nvSpPr>
          <p:spPr>
            <a:xfrm rot="5400000">
              <a:off x="4101762" y="733790"/>
              <a:ext cx="5024796" cy="4711148"/>
            </a:xfrm>
            <a:prstGeom prst="hexagon">
              <a:avLst>
                <a:gd name="adj" fmla="val 25625"/>
                <a:gd name="vf" fmla="val 115470"/>
              </a:avLst>
            </a:prstGeom>
            <a:ln w="127000">
              <a:solidFill>
                <a:srgbClr val="C4DB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" t="19886" r="6694" b="11520"/>
            <a:stretch/>
          </p:blipFill>
          <p:spPr>
            <a:xfrm>
              <a:off x="4863772" y="1220375"/>
              <a:ext cx="3480893" cy="2744813"/>
            </a:xfrm>
            <a:custGeom>
              <a:avLst/>
              <a:gdLst>
                <a:gd name="connsiteX0" fmla="*/ 950818 w 4383335"/>
                <a:gd name="connsiteY0" fmla="*/ 0 h 3456422"/>
                <a:gd name="connsiteX1" fmla="*/ 3576041 w 4383335"/>
                <a:gd name="connsiteY1" fmla="*/ 0 h 3456422"/>
                <a:gd name="connsiteX2" fmla="*/ 4383335 w 4383335"/>
                <a:gd name="connsiteY2" fmla="*/ 413739 h 3456422"/>
                <a:gd name="connsiteX3" fmla="*/ 4383335 w 4383335"/>
                <a:gd name="connsiteY3" fmla="*/ 3265630 h 3456422"/>
                <a:gd name="connsiteX4" fmla="*/ 4011057 w 4383335"/>
                <a:gd name="connsiteY4" fmla="*/ 3456422 h 3456422"/>
                <a:gd name="connsiteX5" fmla="*/ 515801 w 4383335"/>
                <a:gd name="connsiteY5" fmla="*/ 3456422 h 3456422"/>
                <a:gd name="connsiteX6" fmla="*/ 0 w 4383335"/>
                <a:gd name="connsiteY6" fmla="*/ 3192074 h 3456422"/>
                <a:gd name="connsiteX7" fmla="*/ 0 w 4383335"/>
                <a:gd name="connsiteY7" fmla="*/ 487294 h 345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3335" h="3456422">
                  <a:moveTo>
                    <a:pt x="950818" y="0"/>
                  </a:moveTo>
                  <a:lnTo>
                    <a:pt x="3576041" y="0"/>
                  </a:lnTo>
                  <a:lnTo>
                    <a:pt x="4383335" y="413739"/>
                  </a:lnTo>
                  <a:lnTo>
                    <a:pt x="4383335" y="3265630"/>
                  </a:lnTo>
                  <a:lnTo>
                    <a:pt x="4011057" y="3456422"/>
                  </a:lnTo>
                  <a:lnTo>
                    <a:pt x="515801" y="3456422"/>
                  </a:lnTo>
                  <a:lnTo>
                    <a:pt x="0" y="3192074"/>
                  </a:lnTo>
                  <a:lnTo>
                    <a:pt x="0" y="487294"/>
                  </a:lnTo>
                  <a:close/>
                </a:path>
              </a:pathLst>
            </a:custGeom>
          </p:spPr>
        </p:pic>
        <p:sp>
          <p:nvSpPr>
            <p:cNvPr id="15" name="Rectangle 14"/>
            <p:cNvSpPr/>
            <p:nvPr/>
          </p:nvSpPr>
          <p:spPr>
            <a:xfrm>
              <a:off x="5455282" y="3935371"/>
              <a:ext cx="2317749" cy="660003"/>
            </a:xfrm>
            <a:prstGeom prst="rect">
              <a:avLst/>
            </a:prstGeom>
            <a:solidFill>
              <a:srgbClr val="C4DBEE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 err="1" smtClean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</a:rPr>
                <a:t>VPALMr</a:t>
              </a:r>
              <a:endParaRPr lang="fr-FR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951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Thème Office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VEZY</dc:creator>
  <cp:lastModifiedBy>Rémi VEZY</cp:lastModifiedBy>
  <cp:revision>6</cp:revision>
  <dcterms:created xsi:type="dcterms:W3CDTF">2019-01-08T15:34:45Z</dcterms:created>
  <dcterms:modified xsi:type="dcterms:W3CDTF">2019-01-08T16:16:11Z</dcterms:modified>
</cp:coreProperties>
</file>