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9cd552e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9cd552e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9cd552e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f9cd552e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9cd552e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9cd552e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f9cd552e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f9cd552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9cd552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9cd552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fa73157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fa73157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f9cd552e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f9cd552e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9cd552e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9cd552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9cd552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9cd552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f9cd552e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f9cd552e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9cd552e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f9cd552e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9cd552e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f9cd552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f9cd552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f9cd552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9cd552e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f9cd552e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9cd552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9cd552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6849900" cy="11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41B47"/>
                </a:solidFill>
              </a:rPr>
              <a:t>MACHINE LEARNING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75850"/>
            <a:ext cx="334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s" sz="1307"/>
              <a:t>Data Science</a:t>
            </a:r>
            <a:endParaRPr sz="1307"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s" sz="1307"/>
              <a:t>FRANCISCO M. PALMA VALDECANTOS</a:t>
            </a:r>
            <a:endParaRPr sz="130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17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450" y="1778238"/>
            <a:ext cx="5182202" cy="198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REGRESIÓN POLINÓMICA : 4º GRADO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380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AJUSTA MEJOR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MAE test 5.26186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MSE test 61.11059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RMSE test 7.81732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R2 score 0.83923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Tarda mucho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7535" l="0" r="0" t="0"/>
          <a:stretch/>
        </p:blipFill>
        <p:spPr>
          <a:xfrm>
            <a:off x="3043975" y="1152475"/>
            <a:ext cx="4994025" cy="29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SVM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386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modelo no es adecuado para mi proyecto ya que al principio me dio un R2 score negativo.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 tratar de hacer un Gridsearch para probar algunas combinaciones posibles de parámetros de SVM y mejorar, con un dataset tan grande se hace infinito. Lo tuve que parar a las 88 horas.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12344" l="26256" r="47887" t="40340"/>
          <a:stretch/>
        </p:blipFill>
        <p:spPr>
          <a:xfrm>
            <a:off x="4754275" y="517800"/>
            <a:ext cx="3866701" cy="442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ÁRBOL DE DECISIÓN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80575" y="1137200"/>
            <a:ext cx="344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AJUSTA MEJOR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MAE test 0.70084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MSE test </a:t>
            </a: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8.27008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RMSE test 2.87577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R2 score 0.97822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Muy bueno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15654" l="0" r="0" t="0"/>
          <a:stretch/>
        </p:blipFill>
        <p:spPr>
          <a:xfrm>
            <a:off x="3759600" y="1170125"/>
            <a:ext cx="4232425" cy="38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Emsemble: </a:t>
            </a:r>
            <a:r>
              <a:rPr lang="es"/>
              <a:t>RandomForest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380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AJUSTA MEJOR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MAE test 0.73530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MSE test 5.74669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RMSE test 2.39722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R2 score 0.98484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15654" l="0" r="0" t="0"/>
          <a:stretch/>
        </p:blipFill>
        <p:spPr>
          <a:xfrm>
            <a:off x="3415425" y="835650"/>
            <a:ext cx="2313150" cy="20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15654" l="0" r="0" t="0"/>
          <a:stretch/>
        </p:blipFill>
        <p:spPr>
          <a:xfrm>
            <a:off x="5924625" y="835650"/>
            <a:ext cx="2313150" cy="208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15654" l="0" r="0" t="0"/>
          <a:stretch/>
        </p:blipFill>
        <p:spPr>
          <a:xfrm>
            <a:off x="2261500" y="2802375"/>
            <a:ext cx="2229775" cy="20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15654" l="0" r="0" t="0"/>
          <a:stretch/>
        </p:blipFill>
        <p:spPr>
          <a:xfrm>
            <a:off x="4597513" y="2802375"/>
            <a:ext cx="2229775" cy="200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15654" l="0" r="0" t="0"/>
          <a:stretch/>
        </p:blipFill>
        <p:spPr>
          <a:xfrm>
            <a:off x="6827300" y="2839000"/>
            <a:ext cx="2148400" cy="1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CON MAYOR IMPACTO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observar como las variables más influyentes de nuestro modelo son: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La duración de trayecto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La tarifa aplicada</a:t>
            </a:r>
            <a:r>
              <a:rPr lang="es"/>
              <a:t> (Adulto ida, Flexible y </a:t>
            </a:r>
            <a:r>
              <a:rPr lang="es"/>
              <a:t>Promo +</a:t>
            </a:r>
            <a:r>
              <a:rPr lang="es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El tipo de tren</a:t>
            </a:r>
            <a:r>
              <a:rPr lang="es"/>
              <a:t> (AVE, Reg.Express, Alvia, Avant, Euromet, Intercity, Torre Oro, LD y MD)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375" y="1170125"/>
            <a:ext cx="4535225" cy="31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Auto_ML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41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modelos autocreados no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mejoran las métricas obtenidas.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Feature engineering inicial 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FUNDAMENTAL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650" y="1017725"/>
            <a:ext cx="4340400" cy="289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CUESTIONES PLANTEADAS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-   	¿Qué pretendes resolver con el modelo de ML? Aportar información para reestructurar y modernizar la movilidad de los empleados de una empresa.</a:t>
            </a:r>
            <a:endParaRPr sz="1506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 </a:t>
            </a:r>
            <a:endParaRPr sz="1506"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-   	¿Qué solución aportas con el modelo de ML? El precio de los billetes de tren.</a:t>
            </a:r>
            <a:endParaRPr sz="1506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 </a:t>
            </a:r>
            <a:endParaRPr sz="1506"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-   	¿Qué resultados has obtenido? Una previsión de precios con un porcentaje de 0.98 de precisión.</a:t>
            </a:r>
            <a:endParaRPr sz="1506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 </a:t>
            </a:r>
            <a:endParaRPr sz="1506"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-   	Modelos de regresión lineal, modelos regresión polinómica, modelos de árboles de decisión y modelos de SVM.</a:t>
            </a:r>
            <a:endParaRPr sz="1506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 </a:t>
            </a:r>
            <a:endParaRPr sz="1506"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-   	¿Cuáles han sido las variables de mayor impacto? La duración de trayecto, la tarifa aplicada y el tipo de tren.</a:t>
            </a:r>
            <a:endParaRPr sz="1506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 </a:t>
            </a:r>
            <a:endParaRPr sz="1506"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-   	¿Qué decisiones o acciones te permiten llevar a cabo tu modelo? Todas las de preprocesado expuestas </a:t>
            </a:r>
            <a:r>
              <a:rPr lang="es" sz="1517">
                <a:solidFill>
                  <a:schemeClr val="dk1"/>
                </a:solidFill>
              </a:rPr>
              <a:t>Feature engineering.</a:t>
            </a:r>
            <a:endParaRPr sz="151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9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b="1" lang="es"/>
              <a:t>gran empresa farmacéutica</a:t>
            </a:r>
            <a:r>
              <a:rPr lang="es"/>
              <a:t> estudia anular contratos de Renting de vehículos.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Motivos: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Movilidad en grandes ciudades más complicada.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Evitar multas por radares en carretera.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comerciales pueden tomar una copa en las comidas.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gasto de combustible sube sin parar.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300" y="1170125"/>
            <a:ext cx="3534300" cy="283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34450"/>
            <a:ext cx="45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Solución: viajar en tren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990425"/>
            <a:ext cx="5016300" cy="4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contratan para hacer un estudio predictivo conocer los precios de billetes de tren para elaborar un nuevo presupuesto de movilidad.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Ventajas: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agentes no conducen y hacen papeleo mientras viajan aumentando la productividad.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alta velocidad reduce jornada y cansancio.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existen atascos en las entradas y salidas de ciudades rebajando el estrés.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722" y="230650"/>
            <a:ext cx="4238276" cy="3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49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Disponemos 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1.000.000 de viajes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Desde 2018 a la actualidad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9 ciudades de origen y destino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9 tipos de trenes diferentes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3 categorías de vagones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3 tipos de tarifas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Queremos predecir: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precio de los viajes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25342" l="7550" r="14122" t="-16144"/>
          <a:stretch/>
        </p:blipFill>
        <p:spPr>
          <a:xfrm>
            <a:off x="4174750" y="103800"/>
            <a:ext cx="4887224" cy="424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hacer un modelo más compacto y manejable: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han eliminado ciudades duplicadas.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han agrupado los tipos de trenes.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han reducido los tipos de vagones.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ha aplicado una técnica de encoding para transformar las variables categóricas.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han creado nuevas features temporales.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CORRELACIÓN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27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b="1" lang="es"/>
              <a:t>variables</a:t>
            </a:r>
            <a:r>
              <a:rPr lang="es"/>
              <a:t> con el sufijo “_le” son </a:t>
            </a:r>
            <a:r>
              <a:rPr b="1" lang="es"/>
              <a:t>categóricas</a:t>
            </a:r>
            <a:r>
              <a:rPr lang="es"/>
              <a:t> transformadas para el ejercicio.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Por lo que la alta correlación entre el tipo de tren y la duración </a:t>
            </a:r>
            <a:r>
              <a:rPr b="1" lang="es"/>
              <a:t>no </a:t>
            </a:r>
            <a:r>
              <a:rPr lang="es"/>
              <a:t>suponen un problema de </a:t>
            </a:r>
            <a:r>
              <a:rPr b="1" lang="es"/>
              <a:t>colinealidad</a:t>
            </a:r>
            <a:r>
              <a:rPr lang="es"/>
              <a:t>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801" y="204950"/>
            <a:ext cx="5205750" cy="48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DISTRIBUCIÓN DE PRECIOS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00" y="1017725"/>
            <a:ext cx="5189407" cy="34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Curiosamente daba peores resultados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00" y="1017725"/>
            <a:ext cx="5169000" cy="3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REGRESIÓN LINEAL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80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SE AJUSTA BIEN AL PROBLEMA 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MSE 244.7328</a:t>
            </a:r>
            <a:r>
              <a:rPr lang="es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RMSE 15.64394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MAE 12.32850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R2 score 0.35617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700" y="1257451"/>
            <a:ext cx="4998125" cy="35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