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200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rs Vegard Bachmann" userId="3362d44c-9ebd-4312-ab68-1247945cd5b1" providerId="ADAL" clId="{EFC432A9-DA6F-438C-A5BB-7343025EF6AF}"/>
    <pc:docChg chg="undo custSel modSld">
      <pc:chgData name="Lars Vegard Bachmann" userId="3362d44c-9ebd-4312-ab68-1247945cd5b1" providerId="ADAL" clId="{EFC432A9-DA6F-438C-A5BB-7343025EF6AF}" dt="2022-05-03T08:46:05.220" v="45" actId="20577"/>
      <pc:docMkLst>
        <pc:docMk/>
      </pc:docMkLst>
      <pc:sldChg chg="modSp mod">
        <pc:chgData name="Lars Vegard Bachmann" userId="3362d44c-9ebd-4312-ab68-1247945cd5b1" providerId="ADAL" clId="{EFC432A9-DA6F-438C-A5BB-7343025EF6AF}" dt="2022-05-03T08:46:05.220" v="45" actId="20577"/>
        <pc:sldMkLst>
          <pc:docMk/>
          <pc:sldMk cId="0" sldId="257"/>
        </pc:sldMkLst>
        <pc:spChg chg="mod">
          <ac:chgData name="Lars Vegard Bachmann" userId="3362d44c-9ebd-4312-ab68-1247945cd5b1" providerId="ADAL" clId="{EFC432A9-DA6F-438C-A5BB-7343025EF6AF}" dt="2022-05-03T08:46:05.220" v="45" actId="20577"/>
          <ac:spMkLst>
            <pc:docMk/>
            <pc:sldMk cId="0" sldId="257"/>
            <ac:spMk id="5" creationId="{00000000-0000-0000-0000-000000000000}"/>
          </ac:spMkLst>
        </pc:spChg>
        <pc:spChg chg="mod">
          <ac:chgData name="Lars Vegard Bachmann" userId="3362d44c-9ebd-4312-ab68-1247945cd5b1" providerId="ADAL" clId="{EFC432A9-DA6F-438C-A5BB-7343025EF6AF}" dt="2022-05-03T06:45:37.288" v="43" actId="20577"/>
          <ac:spMkLst>
            <pc:docMk/>
            <pc:sldMk cId="0" sldId="257"/>
            <ac:spMk id="8" creationId="{22F3DCAF-CA79-4BB7-82C6-4CFC2FEBB7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057621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8839200" cy="6858000"/>
          <a:chOff x="0" y="0"/>
          <a:chExt cx="8839200" cy="6858000"/>
        </a:xfrm>
      </p:grpSpPr>
      <p:sp>
        <p:nvSpPr>
          <p:cNvPr id="7" name="TekstSylinder 6"/>
          <p:cNvSpPr txBox="1"/>
          <p:nvPr/>
        </p:nvSpPr>
        <p:spPr>
          <a:xfrm>
            <a:off x="0" y="0"/>
            <a:ext cx="4572000" cy="6858000"/>
          </a:xfrm>
          <a:prstGeom prst="rect">
            <a:avLst/>
          </a:prstGeom>
          <a:gradFill>
            <a:gsLst>
              <a:gs pos="0">
                <a:srgbClr val="FFFFFF">
                  <a:alpha val="100000"/>
                </a:srgbClr>
              </a:gs>
              <a:gs pos="100000">
                <a:srgbClr val="F3F3F4">
                  <a:alpha val="100000"/>
                </a:srgbClr>
              </a:gs>
            </a:gsLst>
            <a:lin ang="21000000" scaled="0"/>
          </a:gradFill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endParaRPr/>
          </a:p>
        </p:txBody>
      </p:sp>
      <p:sp>
        <p:nvSpPr>
          <p:cNvPr id="2" name="TekstSylinder 1"/>
          <p:cNvSpPr txBox="1"/>
          <p:nvPr/>
        </p:nvSpPr>
        <p:spPr>
          <a:xfrm>
            <a:off x="5029200" y="1947664"/>
            <a:ext cx="1905000" cy="492443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2600" u="none" spc="0" dirty="0">
                <a:solidFill>
                  <a:srgbClr val="7F7F7F">
                    <a:alpha val="100000"/>
                  </a:srgbClr>
                </a:solidFill>
                <a:latin typeface="arial"/>
              </a:rPr>
              <a:t>… or go to</a:t>
            </a:r>
          </a:p>
        </p:txBody>
      </p:sp>
      <p:sp>
        <p:nvSpPr>
          <p:cNvPr id="3" name="TekstSylinder 2"/>
          <p:cNvSpPr txBox="1"/>
          <p:nvPr/>
        </p:nvSpPr>
        <p:spPr>
          <a:xfrm>
            <a:off x="5029200" y="2423914"/>
            <a:ext cx="3810000" cy="476250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2400" b="1" u="none" spc="0">
                <a:solidFill>
                  <a:srgbClr val="404040">
                    <a:alpha val="100000"/>
                  </a:srgbClr>
                </a:solidFill>
                <a:latin typeface="arial"/>
              </a:rPr>
              <a:t>www.pigeonhole.at</a:t>
            </a:r>
          </a:p>
        </p:txBody>
      </p:sp>
      <p:sp>
        <p:nvSpPr>
          <p:cNvPr id="4" name="TekstSylinder 3"/>
          <p:cNvSpPr txBox="1"/>
          <p:nvPr/>
        </p:nvSpPr>
        <p:spPr>
          <a:xfrm>
            <a:off x="5029200" y="3085873"/>
            <a:ext cx="3810000" cy="492443"/>
          </a:xfrm>
          <a:prstGeom prst="rect">
            <a:avLst/>
          </a:prstGeom>
          <a:noFill/>
        </p:spPr>
        <p:txBody>
          <a:bodyPr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2600" u="none" spc="0" dirty="0">
                <a:solidFill>
                  <a:srgbClr val="7F7F7F">
                    <a:alpha val="100000"/>
                  </a:srgbClr>
                </a:solidFill>
                <a:latin typeface="arial"/>
              </a:rPr>
              <a:t>and enter passcode</a:t>
            </a:r>
          </a:p>
        </p:txBody>
      </p:sp>
      <p:sp>
        <p:nvSpPr>
          <p:cNvPr id="5" name="TekstSylinder 4"/>
          <p:cNvSpPr txBox="1"/>
          <p:nvPr/>
        </p:nvSpPr>
        <p:spPr>
          <a:xfrm>
            <a:off x="5114925" y="3704998"/>
            <a:ext cx="2276475" cy="571500"/>
          </a:xfrm>
          <a:prstGeom prst="rect">
            <a:avLst/>
          </a:prstGeom>
          <a:noFill/>
          <a:ln w="25400" cap="flat" cmpd="sng" algn="ctr">
            <a:solidFill>
              <a:srgbClr val="F07424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40" tIns="45720" rIns="91440" bIns="45720" rtlCol="0" anchor="ctr">
            <a:spAutoFit/>
          </a:bodyPr>
          <a:lstStyle/>
          <a:p>
            <a:pPr marL="0" marR="0" lvl="0" indent="0" algn="ctr" fontAlgn="ctr">
              <a:lnSpc>
                <a:spcPct val="100000"/>
              </a:lnSpc>
            </a:pPr>
            <a:r>
              <a:rPr lang="en-US" sz="2200" b="1" u="none" spc="0">
                <a:solidFill>
                  <a:srgbClr val="F07424">
                    <a:alpha val="100000"/>
                  </a:srgbClr>
                </a:solidFill>
                <a:latin typeface="arial"/>
              </a:rPr>
              <a:t>DLMFORUM</a:t>
            </a:r>
            <a:endParaRPr lang="en-US" sz="2200" b="1" u="none" spc="0" dirty="0">
              <a:solidFill>
                <a:srgbClr val="F07424">
                  <a:alpha val="100000"/>
                </a:srgbClr>
              </a:solidFill>
              <a:latin typeface="arial"/>
            </a:endParaRPr>
          </a:p>
        </p:txBody>
      </p:sp>
      <p:pic>
        <p:nvPicPr>
          <p:cNvPr id="6" name="Bil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561456"/>
            <a:ext cx="2857500" cy="2857500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22F3DCAF-CA79-4BB7-82C6-4CFC2FEBB70D}"/>
              </a:ext>
            </a:extLst>
          </p:cNvPr>
          <p:cNvSpPr/>
          <p:nvPr/>
        </p:nvSpPr>
        <p:spPr>
          <a:xfrm>
            <a:off x="0" y="718964"/>
            <a:ext cx="9144000" cy="720080"/>
          </a:xfrm>
          <a:prstGeom prst="rect">
            <a:avLst/>
          </a:prstGeom>
          <a:solidFill>
            <a:srgbClr val="F0742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2800" dirty="0"/>
              <a:t>Your questions and input </a:t>
            </a:r>
            <a:r>
              <a:rPr lang="nb-NO" sz="2800" dirty="0" err="1"/>
              <a:t>are</a:t>
            </a:r>
            <a:r>
              <a:rPr lang="nb-NO" sz="2800" dirty="0"/>
              <a:t> </a:t>
            </a:r>
            <a:r>
              <a:rPr lang="nb-NO" sz="2800" dirty="0" err="1"/>
              <a:t>welcome</a:t>
            </a:r>
            <a:r>
              <a:rPr lang="nb-NO" sz="2800" dirty="0"/>
              <a:t>!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5C762B18-D5F0-4950-89E2-50C430B729D8}"/>
              </a:ext>
            </a:extLst>
          </p:cNvPr>
          <p:cNvSpPr txBox="1"/>
          <p:nvPr/>
        </p:nvSpPr>
        <p:spPr>
          <a:xfrm>
            <a:off x="914400" y="1947664"/>
            <a:ext cx="3009528" cy="492443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0" marR="0" lvl="0" indent="0" algn="l" fontAlgn="base">
              <a:lnSpc>
                <a:spcPct val="100000"/>
              </a:lnSpc>
            </a:pPr>
            <a:r>
              <a:rPr lang="en-US" sz="2600" u="none" spc="0" dirty="0">
                <a:solidFill>
                  <a:srgbClr val="7F7F7F">
                    <a:alpha val="100000"/>
                  </a:srgbClr>
                </a:solidFill>
                <a:latin typeface="arial"/>
              </a:rPr>
              <a:t>Scan the QR code: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54">
  <a:themeElements>
    <a:clrScheme name="Theme5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Skjermfremvisning 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4" baseType="lpstr">
      <vt:lpstr>arial</vt:lpstr>
      <vt:lpstr>Calibri</vt:lpstr>
      <vt:lpstr>Theme54</vt:lpstr>
      <vt:lpstr>PowerPoint-presentasjon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Slide</dc:title>
  <dc:subject/>
  <dc:creator>Pigeonhole Live!</dc:creator>
  <cp:keywords/>
  <dc:description/>
  <cp:lastModifiedBy>Lars Vegard Bachmann</cp:lastModifiedBy>
  <cp:revision>1</cp:revision>
  <dcterms:created xsi:type="dcterms:W3CDTF">2022-05-03T06:38:59Z</dcterms:created>
  <dcterms:modified xsi:type="dcterms:W3CDTF">2022-05-03T08:46:09Z</dcterms:modified>
  <cp:category/>
</cp:coreProperties>
</file>