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7/21/2020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87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3ADA8-D16B-48FA-9489-5DA3C212E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" b="8424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C0F2-E649-40B8-9DE3-7A625B289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en-US" sz="5400" dirty="0"/>
              <a:t>Trivial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D4083-1E19-42FD-8906-51D8FB04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3676373"/>
            <a:ext cx="4184101" cy="809693"/>
          </a:xfrm>
        </p:spPr>
        <p:txBody>
          <a:bodyPr>
            <a:normAutofit/>
          </a:bodyPr>
          <a:lstStyle/>
          <a:p>
            <a:r>
              <a:rPr lang="en-US" dirty="0"/>
              <a:t>How to approach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28506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8376-704B-423C-A656-FAC7321D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5C15-8473-45AD-BB5D-108982C7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assignment description</a:t>
            </a:r>
          </a:p>
          <a:p>
            <a:r>
              <a:rPr lang="en-US" dirty="0"/>
              <a:t>Study the header file first</a:t>
            </a:r>
          </a:p>
          <a:p>
            <a:r>
              <a:rPr lang="en-US" dirty="0"/>
              <a:t>Read all comments</a:t>
            </a:r>
          </a:p>
          <a:p>
            <a:r>
              <a:rPr lang="en-US" dirty="0"/>
              <a:t>Examine all the #define statements</a:t>
            </a:r>
          </a:p>
          <a:p>
            <a:r>
              <a:rPr lang="en-US" dirty="0"/>
              <a:t>Draw a visual representation of the file system and all components</a:t>
            </a:r>
          </a:p>
          <a:p>
            <a:r>
              <a:rPr lang="en-US" dirty="0"/>
              <a:t>Label all parts and their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19E4-B87B-4B54-94ED-B774010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4B4E-ED9B-4A8B-A0A2-C1143F38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several windows open side by side</a:t>
            </a:r>
          </a:p>
          <a:p>
            <a:r>
              <a:rPr lang="en-US" dirty="0"/>
              <a:t>Look at the driver and go over the code line by line figuring out what it does. </a:t>
            </a:r>
          </a:p>
          <a:p>
            <a:r>
              <a:rPr lang="en-US" dirty="0"/>
              <a:t>Every time a function is called, check tfs1.c file to see how it is implemented</a:t>
            </a:r>
          </a:p>
          <a:p>
            <a:r>
              <a:rPr lang="en-US" dirty="0"/>
              <a:t>Look at the output at the bottom of the driver file.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9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D15-A52C-4B9C-980B-164CDAD9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EAD4-FA34-4673-9A3C-E3E2B679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how to compile this program. It consists of several files.</a:t>
            </a:r>
          </a:p>
          <a:p>
            <a:r>
              <a:rPr lang="en-US" dirty="0"/>
              <a:t>As a rule of thumb,  you will compile .c files, not header file.</a:t>
            </a:r>
          </a:p>
          <a:p>
            <a:r>
              <a:rPr lang="en-US" dirty="0"/>
              <a:t>Header file is already included in the .c files.</a:t>
            </a:r>
          </a:p>
          <a:p>
            <a:r>
              <a:rPr lang="en-US" dirty="0"/>
              <a:t>You can make a </a:t>
            </a:r>
            <a:r>
              <a:rPr lang="en-US" dirty="0" err="1"/>
              <a:t>makefile</a:t>
            </a:r>
            <a:r>
              <a:rPr lang="en-US" dirty="0"/>
              <a:t>, if you wish.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F0798-8BAD-4AB7-8835-88583C909216}"/>
              </a:ext>
            </a:extLst>
          </p:cNvPr>
          <p:cNvSpPr/>
          <p:nvPr/>
        </p:nvSpPr>
        <p:spPr>
          <a:xfrm>
            <a:off x="2192203" y="1126579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EF4044-46D8-4B8B-A5F0-7072D47640D5}"/>
              </a:ext>
            </a:extLst>
          </p:cNvPr>
          <p:cNvSpPr/>
          <p:nvPr/>
        </p:nvSpPr>
        <p:spPr>
          <a:xfrm>
            <a:off x="2192203" y="2218015"/>
            <a:ext cx="2729132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7301A-F8B3-4D7F-A7A7-6573A740A0E2}"/>
              </a:ext>
            </a:extLst>
          </p:cNvPr>
          <p:cNvSpPr/>
          <p:nvPr/>
        </p:nvSpPr>
        <p:spPr>
          <a:xfrm>
            <a:off x="2192203" y="2778381"/>
            <a:ext cx="2729132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FD88D-E575-4B77-A465-667EDF83C02B}"/>
              </a:ext>
            </a:extLst>
          </p:cNvPr>
          <p:cNvSpPr/>
          <p:nvPr/>
        </p:nvSpPr>
        <p:spPr>
          <a:xfrm>
            <a:off x="2192203" y="3323507"/>
            <a:ext cx="2729132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82C4D-1448-48AE-B286-AC10FFB51FAA}"/>
              </a:ext>
            </a:extLst>
          </p:cNvPr>
          <p:cNvSpPr/>
          <p:nvPr/>
        </p:nvSpPr>
        <p:spPr>
          <a:xfrm>
            <a:off x="2192203" y="3886192"/>
            <a:ext cx="2729132" cy="22168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D89FC-7265-49BB-80DA-FC8489578B52}"/>
              </a:ext>
            </a:extLst>
          </p:cNvPr>
          <p:cNvSpPr/>
          <p:nvPr/>
        </p:nvSpPr>
        <p:spPr>
          <a:xfrm>
            <a:off x="2192203" y="6117111"/>
            <a:ext cx="2729132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128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AB981-1991-4DFC-B69E-346BAAE74256}"/>
              </a:ext>
            </a:extLst>
          </p:cNvPr>
          <p:cNvSpPr txBox="1"/>
          <p:nvPr/>
        </p:nvSpPr>
        <p:spPr>
          <a:xfrm>
            <a:off x="1336431" y="1213554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CF42D-B023-4AFD-8D61-D2C9A2D795AE}"/>
              </a:ext>
            </a:extLst>
          </p:cNvPr>
          <p:cNvSpPr txBox="1"/>
          <p:nvPr/>
        </p:nvSpPr>
        <p:spPr>
          <a:xfrm>
            <a:off x="1348151" y="1745784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9D4FC-78DC-4354-A7A7-2A395691C58D}"/>
              </a:ext>
            </a:extLst>
          </p:cNvPr>
          <p:cNvSpPr txBox="1"/>
          <p:nvPr/>
        </p:nvSpPr>
        <p:spPr>
          <a:xfrm>
            <a:off x="1362219" y="2294423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91236-37D8-46A1-8DEF-86128D624418}"/>
              </a:ext>
            </a:extLst>
          </p:cNvPr>
          <p:cNvSpPr txBox="1"/>
          <p:nvPr/>
        </p:nvSpPr>
        <p:spPr>
          <a:xfrm>
            <a:off x="1362219" y="2871197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FA73-CD98-46D2-8CEB-CB90E6401286}"/>
              </a:ext>
            </a:extLst>
          </p:cNvPr>
          <p:cNvSpPr txBox="1"/>
          <p:nvPr/>
        </p:nvSpPr>
        <p:spPr>
          <a:xfrm>
            <a:off x="1373939" y="3389365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06E9DB-EFB8-4267-970C-D9E82E023867}"/>
              </a:ext>
            </a:extLst>
          </p:cNvPr>
          <p:cNvSpPr txBox="1"/>
          <p:nvPr/>
        </p:nvSpPr>
        <p:spPr>
          <a:xfrm>
            <a:off x="1329387" y="6158359"/>
            <a:ext cx="71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4C5F2-FA40-4BE8-B88F-9443C3080F45}"/>
              </a:ext>
            </a:extLst>
          </p:cNvPr>
          <p:cNvSpPr txBox="1"/>
          <p:nvPr/>
        </p:nvSpPr>
        <p:spPr>
          <a:xfrm>
            <a:off x="1343455" y="4934464"/>
            <a:ext cx="3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016A0A-7846-4B7B-B7AF-6AD9CFD31FCD}"/>
              </a:ext>
            </a:extLst>
          </p:cNvPr>
          <p:cNvSpPr/>
          <p:nvPr/>
        </p:nvSpPr>
        <p:spPr>
          <a:xfrm>
            <a:off x="2526534" y="1122473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0C74A6-2A51-4573-B135-1A0B06C8B6A0}"/>
              </a:ext>
            </a:extLst>
          </p:cNvPr>
          <p:cNvSpPr/>
          <p:nvPr/>
        </p:nvSpPr>
        <p:spPr>
          <a:xfrm>
            <a:off x="2860864" y="1132424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F08B2C-5247-4E51-9743-81F37AE725D0}"/>
              </a:ext>
            </a:extLst>
          </p:cNvPr>
          <p:cNvSpPr/>
          <p:nvPr/>
        </p:nvSpPr>
        <p:spPr>
          <a:xfrm>
            <a:off x="3195128" y="1130667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619BE-6721-4E7D-B364-FCE66792BEA6}"/>
              </a:ext>
            </a:extLst>
          </p:cNvPr>
          <p:cNvSpPr/>
          <p:nvPr/>
        </p:nvSpPr>
        <p:spPr>
          <a:xfrm>
            <a:off x="3539874" y="1124224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8CF300-8AB9-4870-B4FD-83D266232203}"/>
              </a:ext>
            </a:extLst>
          </p:cNvPr>
          <p:cNvSpPr/>
          <p:nvPr/>
        </p:nvSpPr>
        <p:spPr>
          <a:xfrm>
            <a:off x="3893879" y="1125802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300885-F304-4BC3-AA3D-FE9243C8210B}"/>
              </a:ext>
            </a:extLst>
          </p:cNvPr>
          <p:cNvSpPr/>
          <p:nvPr/>
        </p:nvSpPr>
        <p:spPr>
          <a:xfrm>
            <a:off x="4225045" y="1122473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6BDE6B-C714-4C09-AD06-04E1E506F8CC}"/>
              </a:ext>
            </a:extLst>
          </p:cNvPr>
          <p:cNvSpPr/>
          <p:nvPr/>
        </p:nvSpPr>
        <p:spPr>
          <a:xfrm>
            <a:off x="4579050" y="1122473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78F02-BF84-4D8E-B0D4-15EB05180807}"/>
              </a:ext>
            </a:extLst>
          </p:cNvPr>
          <p:cNvSpPr/>
          <p:nvPr/>
        </p:nvSpPr>
        <p:spPr>
          <a:xfrm>
            <a:off x="2189855" y="1686944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1A5397-C429-482B-A358-FDD8BFE86502}"/>
              </a:ext>
            </a:extLst>
          </p:cNvPr>
          <p:cNvSpPr/>
          <p:nvPr/>
        </p:nvSpPr>
        <p:spPr>
          <a:xfrm>
            <a:off x="2524186" y="1682838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1D501D-5AE5-41D7-B2F4-E6B79CA1E4CF}"/>
              </a:ext>
            </a:extLst>
          </p:cNvPr>
          <p:cNvSpPr/>
          <p:nvPr/>
        </p:nvSpPr>
        <p:spPr>
          <a:xfrm>
            <a:off x="2858516" y="1692789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5E486A-1B88-44E8-B1A1-8A5572A4D1AE}"/>
              </a:ext>
            </a:extLst>
          </p:cNvPr>
          <p:cNvSpPr/>
          <p:nvPr/>
        </p:nvSpPr>
        <p:spPr>
          <a:xfrm>
            <a:off x="3192780" y="1691032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CAF969-3403-492D-8DC0-7D6E83E9B931}"/>
              </a:ext>
            </a:extLst>
          </p:cNvPr>
          <p:cNvSpPr/>
          <p:nvPr/>
        </p:nvSpPr>
        <p:spPr>
          <a:xfrm>
            <a:off x="3537526" y="1684589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3C6E66-CB4D-46D5-956C-5871B5790ABC}"/>
              </a:ext>
            </a:extLst>
          </p:cNvPr>
          <p:cNvSpPr/>
          <p:nvPr/>
        </p:nvSpPr>
        <p:spPr>
          <a:xfrm>
            <a:off x="3891531" y="1686167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6C13C-9B0B-40FE-97E9-32B985B027B6}"/>
              </a:ext>
            </a:extLst>
          </p:cNvPr>
          <p:cNvSpPr/>
          <p:nvPr/>
        </p:nvSpPr>
        <p:spPr>
          <a:xfrm>
            <a:off x="4222697" y="1682838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06A448-BED7-47A1-80D4-2976A219F556}"/>
              </a:ext>
            </a:extLst>
          </p:cNvPr>
          <p:cNvSpPr/>
          <p:nvPr/>
        </p:nvSpPr>
        <p:spPr>
          <a:xfrm>
            <a:off x="4576702" y="1682838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10390BD6-D6FB-4C5E-8320-52415AD48FD5}"/>
              </a:ext>
            </a:extLst>
          </p:cNvPr>
          <p:cNvSpPr/>
          <p:nvPr/>
        </p:nvSpPr>
        <p:spPr>
          <a:xfrm>
            <a:off x="4975259" y="1130667"/>
            <a:ext cx="358814" cy="1109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C915E68-F205-4129-B726-A887A659B427}"/>
              </a:ext>
            </a:extLst>
          </p:cNvPr>
          <p:cNvSpPr/>
          <p:nvPr/>
        </p:nvSpPr>
        <p:spPr>
          <a:xfrm>
            <a:off x="5104755" y="2221517"/>
            <a:ext cx="165942" cy="1076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AEBAE1A-36AB-40C2-AE91-F4150FD63AAD}"/>
              </a:ext>
            </a:extLst>
          </p:cNvPr>
          <p:cNvSpPr/>
          <p:nvPr/>
        </p:nvSpPr>
        <p:spPr>
          <a:xfrm>
            <a:off x="4961191" y="3311805"/>
            <a:ext cx="358814" cy="33539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0470C2-F02B-4BFD-B373-974CE7A28E52}"/>
              </a:ext>
            </a:extLst>
          </p:cNvPr>
          <p:cNvSpPr txBox="1"/>
          <p:nvPr/>
        </p:nvSpPr>
        <p:spPr>
          <a:xfrm>
            <a:off x="5486399" y="1633245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DIRECTORY, 16 entries * 16 B each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1BC65-ABAD-4057-930E-A83CF21C343C}"/>
              </a:ext>
            </a:extLst>
          </p:cNvPr>
          <p:cNvSpPr txBox="1"/>
          <p:nvPr/>
        </p:nvSpPr>
        <p:spPr>
          <a:xfrm>
            <a:off x="5498126" y="2123261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FAT, 256 entries * 1 B each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34357D-4C55-4CBD-B3E2-F815E93D68EB}"/>
              </a:ext>
            </a:extLst>
          </p:cNvPr>
          <p:cNvSpPr txBox="1"/>
          <p:nvPr/>
        </p:nvSpPr>
        <p:spPr>
          <a:xfrm>
            <a:off x="5273044" y="3108003"/>
            <a:ext cx="37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BLOCKS, 4-255, 128 B each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F8AAC6-3757-479E-876C-1CFF2C264D5E}"/>
              </a:ext>
            </a:extLst>
          </p:cNvPr>
          <p:cNvCxnSpPr/>
          <p:nvPr/>
        </p:nvCxnSpPr>
        <p:spPr>
          <a:xfrm>
            <a:off x="2189855" y="2239672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653D70-845F-4688-A436-93B6963BF021}"/>
              </a:ext>
            </a:extLst>
          </p:cNvPr>
          <p:cNvCxnSpPr/>
          <p:nvPr/>
        </p:nvCxnSpPr>
        <p:spPr>
          <a:xfrm>
            <a:off x="2271915" y="2223256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857D8D-8677-4D68-BC6D-C6D94B2490C0}"/>
              </a:ext>
            </a:extLst>
          </p:cNvPr>
          <p:cNvCxnSpPr/>
          <p:nvPr/>
        </p:nvCxnSpPr>
        <p:spPr>
          <a:xfrm>
            <a:off x="2368043" y="2249044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6BB36E-1004-4EED-BF14-3FD82B999760}"/>
              </a:ext>
            </a:extLst>
          </p:cNvPr>
          <p:cNvCxnSpPr/>
          <p:nvPr/>
        </p:nvCxnSpPr>
        <p:spPr>
          <a:xfrm>
            <a:off x="2456175" y="223147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CC3171-910F-4A04-A3BC-80417E512F48}"/>
              </a:ext>
            </a:extLst>
          </p:cNvPr>
          <p:cNvCxnSpPr/>
          <p:nvPr/>
        </p:nvCxnSpPr>
        <p:spPr>
          <a:xfrm>
            <a:off x="2546192" y="2218015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2B08EA-2CA6-4EFD-A67D-6A17C6AE37D1}"/>
              </a:ext>
            </a:extLst>
          </p:cNvPr>
          <p:cNvCxnSpPr/>
          <p:nvPr/>
        </p:nvCxnSpPr>
        <p:spPr>
          <a:xfrm>
            <a:off x="2642365" y="2260729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03177D-50A9-4B96-BCFF-444A9894CF00}"/>
              </a:ext>
            </a:extLst>
          </p:cNvPr>
          <p:cNvCxnSpPr/>
          <p:nvPr/>
        </p:nvCxnSpPr>
        <p:spPr>
          <a:xfrm>
            <a:off x="4750175" y="2239672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8D6EE-5DE0-4878-822C-28327776A403}"/>
              </a:ext>
            </a:extLst>
          </p:cNvPr>
          <p:cNvCxnSpPr/>
          <p:nvPr/>
        </p:nvCxnSpPr>
        <p:spPr>
          <a:xfrm>
            <a:off x="4855666" y="2220021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23E994E-8534-4743-9B74-A82E9B395CAF}"/>
              </a:ext>
            </a:extLst>
          </p:cNvPr>
          <p:cNvCxnSpPr/>
          <p:nvPr/>
        </p:nvCxnSpPr>
        <p:spPr>
          <a:xfrm>
            <a:off x="2738909" y="22305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23517C-C392-4FFB-ADC1-6ED2D6127BC0}"/>
              </a:ext>
            </a:extLst>
          </p:cNvPr>
          <p:cNvCxnSpPr/>
          <p:nvPr/>
        </p:nvCxnSpPr>
        <p:spPr>
          <a:xfrm>
            <a:off x="2824267" y="2218015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96FD83-8CFA-433B-B5F8-CCF346B4FBCD}"/>
              </a:ext>
            </a:extLst>
          </p:cNvPr>
          <p:cNvCxnSpPr/>
          <p:nvPr/>
        </p:nvCxnSpPr>
        <p:spPr>
          <a:xfrm>
            <a:off x="2927415" y="2235585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22A908-4BB0-4690-A312-D815B4892AC4}"/>
              </a:ext>
            </a:extLst>
          </p:cNvPr>
          <p:cNvCxnSpPr/>
          <p:nvPr/>
        </p:nvCxnSpPr>
        <p:spPr>
          <a:xfrm>
            <a:off x="3014148" y="2239672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B0D340-CA46-4C84-BE87-75755324251C}"/>
              </a:ext>
            </a:extLst>
          </p:cNvPr>
          <p:cNvCxnSpPr/>
          <p:nvPr/>
        </p:nvCxnSpPr>
        <p:spPr>
          <a:xfrm>
            <a:off x="3108355" y="22305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CAE80F-EF91-43DA-B92A-F012EF57D9BE}"/>
              </a:ext>
            </a:extLst>
          </p:cNvPr>
          <p:cNvCxnSpPr/>
          <p:nvPr/>
        </p:nvCxnSpPr>
        <p:spPr>
          <a:xfrm>
            <a:off x="3186733" y="2246661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5404D2-BD48-4532-8488-01459CDCDCE3}"/>
              </a:ext>
            </a:extLst>
          </p:cNvPr>
          <p:cNvCxnSpPr/>
          <p:nvPr/>
        </p:nvCxnSpPr>
        <p:spPr>
          <a:xfrm>
            <a:off x="3282862" y="2218015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4477F4-C469-44A8-B8CF-9C469E0AF246}"/>
              </a:ext>
            </a:extLst>
          </p:cNvPr>
          <p:cNvCxnSpPr/>
          <p:nvPr/>
        </p:nvCxnSpPr>
        <p:spPr>
          <a:xfrm>
            <a:off x="3364923" y="2232083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A0B57F-D8E9-41BE-86A8-ACD1ED959967}"/>
              </a:ext>
            </a:extLst>
          </p:cNvPr>
          <p:cNvCxnSpPr/>
          <p:nvPr/>
        </p:nvCxnSpPr>
        <p:spPr>
          <a:xfrm>
            <a:off x="3464725" y="22548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47D04A-40B3-4F06-BBBD-0C89874B6AB2}"/>
              </a:ext>
            </a:extLst>
          </p:cNvPr>
          <p:cNvCxnSpPr/>
          <p:nvPr/>
        </p:nvCxnSpPr>
        <p:spPr>
          <a:xfrm>
            <a:off x="3543115" y="2237277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C8B0676-E2AE-4C88-861E-466B5D4D4565}"/>
              </a:ext>
            </a:extLst>
          </p:cNvPr>
          <p:cNvCxnSpPr/>
          <p:nvPr/>
        </p:nvCxnSpPr>
        <p:spPr>
          <a:xfrm>
            <a:off x="3625175" y="2237277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65939B-4A06-4702-AA3C-F355B272E3C1}"/>
              </a:ext>
            </a:extLst>
          </p:cNvPr>
          <p:cNvCxnSpPr/>
          <p:nvPr/>
        </p:nvCxnSpPr>
        <p:spPr>
          <a:xfrm>
            <a:off x="3797793" y="22305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40995A6-9675-4A16-8280-2A1797467D4E}"/>
              </a:ext>
            </a:extLst>
          </p:cNvPr>
          <p:cNvCxnSpPr/>
          <p:nvPr/>
        </p:nvCxnSpPr>
        <p:spPr>
          <a:xfrm>
            <a:off x="3710998" y="222962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E502857-7AAD-44E1-B046-6E84F1033AAA}"/>
              </a:ext>
            </a:extLst>
          </p:cNvPr>
          <p:cNvCxnSpPr/>
          <p:nvPr/>
        </p:nvCxnSpPr>
        <p:spPr>
          <a:xfrm>
            <a:off x="3880208" y="22548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37DDC3C-7F4D-4763-A720-0E435F57D65E}"/>
              </a:ext>
            </a:extLst>
          </p:cNvPr>
          <p:cNvCxnSpPr/>
          <p:nvPr/>
        </p:nvCxnSpPr>
        <p:spPr>
          <a:xfrm>
            <a:off x="3967489" y="2237277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13CE9DA-9E10-49B9-8CB5-6A5B6132B51B}"/>
              </a:ext>
            </a:extLst>
          </p:cNvPr>
          <p:cNvCxnSpPr/>
          <p:nvPr/>
        </p:nvCxnSpPr>
        <p:spPr>
          <a:xfrm>
            <a:off x="4049550" y="2254888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18D049C-AE35-46C7-80CC-79C174800FD6}"/>
              </a:ext>
            </a:extLst>
          </p:cNvPr>
          <p:cNvCxnSpPr/>
          <p:nvPr/>
        </p:nvCxnSpPr>
        <p:spPr>
          <a:xfrm>
            <a:off x="4148067" y="2237516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7FED60-FF4A-4846-BA45-CCBBE5A05E0E}"/>
              </a:ext>
            </a:extLst>
          </p:cNvPr>
          <p:cNvCxnSpPr/>
          <p:nvPr/>
        </p:nvCxnSpPr>
        <p:spPr>
          <a:xfrm>
            <a:off x="4233816" y="2237276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FEB6F08-9F05-4FC7-A80B-C01EED5E69AF}"/>
              </a:ext>
            </a:extLst>
          </p:cNvPr>
          <p:cNvCxnSpPr/>
          <p:nvPr/>
        </p:nvCxnSpPr>
        <p:spPr>
          <a:xfrm>
            <a:off x="4337567" y="2237275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1C9E471-AF4D-4984-81A6-34055227DF79}"/>
              </a:ext>
            </a:extLst>
          </p:cNvPr>
          <p:cNvCxnSpPr/>
          <p:nvPr/>
        </p:nvCxnSpPr>
        <p:spPr>
          <a:xfrm>
            <a:off x="4424302" y="2246660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4F839AD-CD36-4541-A65B-0214AF98ABDB}"/>
              </a:ext>
            </a:extLst>
          </p:cNvPr>
          <p:cNvCxnSpPr/>
          <p:nvPr/>
        </p:nvCxnSpPr>
        <p:spPr>
          <a:xfrm>
            <a:off x="4522778" y="2229627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399C75-B010-441A-9A7E-D08493BE7E15}"/>
              </a:ext>
            </a:extLst>
          </p:cNvPr>
          <p:cNvCxnSpPr/>
          <p:nvPr/>
        </p:nvCxnSpPr>
        <p:spPr>
          <a:xfrm>
            <a:off x="4645078" y="2254887"/>
            <a:ext cx="0" cy="10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7ECB2F-A51F-4D1C-9025-826A70427413}"/>
              </a:ext>
            </a:extLst>
          </p:cNvPr>
          <p:cNvSpPr/>
          <p:nvPr/>
        </p:nvSpPr>
        <p:spPr>
          <a:xfrm>
            <a:off x="5805256" y="322369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78CD3A8-CA30-4407-A3E2-3F1FFA4A3885}"/>
              </a:ext>
            </a:extLst>
          </p:cNvPr>
          <p:cNvSpPr/>
          <p:nvPr/>
        </p:nvSpPr>
        <p:spPr>
          <a:xfrm>
            <a:off x="6155186" y="320911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4D8432-AD74-42A4-ABE6-8CE281717827}"/>
              </a:ext>
            </a:extLst>
          </p:cNvPr>
          <p:cNvSpPr/>
          <p:nvPr/>
        </p:nvSpPr>
        <p:spPr>
          <a:xfrm>
            <a:off x="6519847" y="316559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346875-338C-4BE7-84A8-DEE4AEFC683F}"/>
              </a:ext>
            </a:extLst>
          </p:cNvPr>
          <p:cNvSpPr/>
          <p:nvPr/>
        </p:nvSpPr>
        <p:spPr>
          <a:xfrm>
            <a:off x="6850397" y="326038"/>
            <a:ext cx="342285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EDCCC0-424A-4F04-A075-B3EE555CC178}"/>
              </a:ext>
            </a:extLst>
          </p:cNvPr>
          <p:cNvSpPr/>
          <p:nvPr/>
        </p:nvSpPr>
        <p:spPr>
          <a:xfrm>
            <a:off x="7190422" y="327154"/>
            <a:ext cx="2809375" cy="547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(11+1)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3EE2A2-AA8D-49F7-BC4C-D2BCCA0B20B6}"/>
              </a:ext>
            </a:extLst>
          </p:cNvPr>
          <p:cNvSpPr txBox="1"/>
          <p:nvPr/>
        </p:nvSpPr>
        <p:spPr>
          <a:xfrm rot="2316373">
            <a:off x="5757630" y="991139"/>
            <a:ext cx="9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890A477-79FD-4D76-BD32-F3B7D9462736}"/>
              </a:ext>
            </a:extLst>
          </p:cNvPr>
          <p:cNvSpPr txBox="1"/>
          <p:nvPr/>
        </p:nvSpPr>
        <p:spPr>
          <a:xfrm rot="2316373">
            <a:off x="6153514" y="1004533"/>
            <a:ext cx="8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byte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CF3292E-B101-4D30-A776-4F6D9B95BD9F}"/>
              </a:ext>
            </a:extLst>
          </p:cNvPr>
          <p:cNvCxnSpPr/>
          <p:nvPr/>
        </p:nvCxnSpPr>
        <p:spPr>
          <a:xfrm flipV="1">
            <a:off x="4148067" y="618978"/>
            <a:ext cx="1450875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2DCFDC3-26C3-476C-A69E-28CF1FA6F1D1}"/>
              </a:ext>
            </a:extLst>
          </p:cNvPr>
          <p:cNvSpPr txBox="1"/>
          <p:nvPr/>
        </p:nvSpPr>
        <p:spPr>
          <a:xfrm rot="2316373">
            <a:off x="6502858" y="988117"/>
            <a:ext cx="8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D6BBD7-27F5-4094-9278-57932CB7B61E}"/>
              </a:ext>
            </a:extLst>
          </p:cNvPr>
          <p:cNvSpPr txBox="1"/>
          <p:nvPr/>
        </p:nvSpPr>
        <p:spPr>
          <a:xfrm rot="2316373">
            <a:off x="6824074" y="957640"/>
            <a:ext cx="8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A79852-59E7-4D66-87F6-CB7E2A35C1B6}"/>
              </a:ext>
            </a:extLst>
          </p:cNvPr>
          <p:cNvSpPr txBox="1"/>
          <p:nvPr/>
        </p:nvSpPr>
        <p:spPr>
          <a:xfrm rot="2316373">
            <a:off x="7944120" y="1023279"/>
            <a:ext cx="8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E34891F-AFBD-4FB9-B175-6702A8143AC3}"/>
              </a:ext>
            </a:extLst>
          </p:cNvPr>
          <p:cNvSpPr txBox="1"/>
          <p:nvPr/>
        </p:nvSpPr>
        <p:spPr>
          <a:xfrm>
            <a:off x="6700787" y="4234375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N_BYTES    256*128    -   size of the file system</a:t>
            </a:r>
          </a:p>
          <a:p>
            <a:r>
              <a:rPr lang="en-US" dirty="0"/>
              <a:t>char storage [N_BYTES]   -  your file system</a:t>
            </a:r>
          </a:p>
        </p:txBody>
      </p:sp>
    </p:spTree>
    <p:extLst>
      <p:ext uri="{BB962C8B-B14F-4D97-AF65-F5344CB8AC3E}">
        <p14:creationId xmlns:p14="http://schemas.microsoft.com/office/powerpoint/2010/main" val="331618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506F-929C-48A4-B5A5-6A9C8EAE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CE2B-5FBB-4D61-9BBE-202E091E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780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Trivial File System</vt:lpstr>
      <vt:lpstr>Starting Up</vt:lpstr>
      <vt:lpstr>Next</vt:lpstr>
      <vt:lpstr>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 File System</dc:title>
  <dc:creator>Svetlana V Drachova</dc:creator>
  <cp:lastModifiedBy>Svetlana V Drachova</cp:lastModifiedBy>
  <cp:revision>7</cp:revision>
  <dcterms:created xsi:type="dcterms:W3CDTF">2020-07-21T04:24:49Z</dcterms:created>
  <dcterms:modified xsi:type="dcterms:W3CDTF">2020-07-21T05:08:07Z</dcterms:modified>
</cp:coreProperties>
</file>