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B9A31-C25D-414B-B2BA-0A64D3BD9A21}">
  <a:tblStyle styleId="{440B9A31-C25D-414B-B2BA-0A64D3BD9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50cb847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50cb847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0cb8477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50cb8477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50cb8477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50cb8477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50cb847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50cb847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50cb847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50cb847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50cb8477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50cb8477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50cb8477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50cb8477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50cb8477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50cb8477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50cb847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50cb847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50cb8477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50cb8477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50cb84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50cb84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50cb8477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50cb8477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0cb84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0cb84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50cb847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50cb847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50cb847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50cb847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0cb8477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0cb8477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0cb8477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0cb847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0cb8477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0cb847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50cb847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50cb847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umsumpuzzle.com/yashi2.ht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Yashi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Claudio Palmeri 2062671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Edges can’t intersect with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can be </a:t>
            </a:r>
            <a:r>
              <a:rPr lang="it"/>
              <a:t>expressed by saying how choosing 1 edge automatically render some other edges not choosable in the future. I also make a distinction between horizontal and vertical edges: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Horizontal case: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which can be transformed into CNF by observing: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vertical case is very similar: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950" y="2875175"/>
            <a:ext cx="3648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175" y="2288250"/>
            <a:ext cx="7025851" cy="36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50" y="3771550"/>
            <a:ext cx="8162524" cy="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Modelling the tree properties: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having decided an arbitrary order of the vertices or more precisely a bijection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 , given a path of vertices in the graph:                   where each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is the image of a vertex, I introduce the following </a:t>
            </a:r>
            <a:r>
              <a:rPr lang="it"/>
              <a:t>auxiliary</a:t>
            </a:r>
            <a:r>
              <a:rPr lang="it"/>
              <a:t> propositional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which is true if and only if each vertex      is connected with an edge to its predecessor and successor (if they exists)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can be converted into CNF by observing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400" y="1697075"/>
            <a:ext cx="1002875" cy="2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400" y="1809525"/>
            <a:ext cx="21388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25" y="2523450"/>
            <a:ext cx="8007025" cy="3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100" y="3050350"/>
            <a:ext cx="21388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25" y="4091675"/>
            <a:ext cx="5720326" cy="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525" y="1733325"/>
            <a:ext cx="13436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order for a graph to be a tree it has to satisfy two properties: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There exists a path that connect each couple of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There are no cycles of any </a:t>
            </a:r>
            <a:r>
              <a:rPr lang="it"/>
              <a:t>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former can be formalized in the following way: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where      are images of vertices.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75" y="3462050"/>
            <a:ext cx="287250" cy="2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25" y="2933250"/>
            <a:ext cx="8080834" cy="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Similarly we can implement the latter property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where    is the image of a vertex.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25" y="2181550"/>
            <a:ext cx="127688" cy="2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39675"/>
            <a:ext cx="83439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project was implemented using the Python programming language in Google Colab.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utilized the libraries Minisat22 and itertools.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Firstly I implemented the methods needed to computer the index of a propositional variable and I used the function permutation from itertools to program a method capable of returning all possible sequences of vertices.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having stored the inputs and implemented all the clauses as described in the Propositional variables section I can solve the Yashi game by solving the equivalent SAT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If                                           is true then the vertices        and        are connected by an 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We only need now to invert the function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50" y="2821800"/>
            <a:ext cx="2469275" cy="2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450" y="2875250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125" y="2875250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643500"/>
            <a:ext cx="34194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can observe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910325"/>
            <a:ext cx="5820540" cy="3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75" y="2371725"/>
            <a:ext cx="6750150" cy="3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75" y="2833125"/>
            <a:ext cx="6750150" cy="26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76" y="3321750"/>
            <a:ext cx="7012478" cy="2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Minimum length solution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order to find the minimum length solution we need to compute all the models that satisfy our axioms.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length of each edge is the difference between the not equal coordinates of its vertices while the length of a model is the sum of the length of all its edges.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Even though we count each edge twice in our model this won’t influence the relative performance between each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Using the enum_models function takes too much time since the path variables don’t influence the solution. Thus we need to manually implement a clause in the form: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00" y="3779225"/>
            <a:ext cx="2644400" cy="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Examples: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are examples of Yashi games that I solved with this algorithm: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30"/>
          <p:cNvGraphicFramePr/>
          <p:nvPr/>
        </p:nvGraphicFramePr>
        <p:xfrm>
          <a:off x="523375" y="18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853075"/>
                <a:gridCol w="853075"/>
                <a:gridCol w="853075"/>
                <a:gridCol w="853075"/>
              </a:tblGrid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0" y="3210275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25" y="3210275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50" y="1948163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50" y="3839550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50" y="3839550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50" y="3210275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50" y="1948163"/>
            <a:ext cx="506175" cy="506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30"/>
          <p:cNvGraphicFramePr/>
          <p:nvPr/>
        </p:nvGraphicFramePr>
        <p:xfrm>
          <a:off x="4936650" y="18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853075"/>
                <a:gridCol w="853075"/>
                <a:gridCol w="853075"/>
                <a:gridCol w="853075"/>
              </a:tblGrid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2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625" y="3219200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800" y="3219200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725" y="195708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725" y="3848475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625" y="3848475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625" y="3219200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625" y="1948163"/>
            <a:ext cx="506175" cy="50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0"/>
          <p:cNvCxnSpPr>
            <a:stCxn id="229" idx="3"/>
            <a:endCxn id="233" idx="1"/>
          </p:cNvCxnSpPr>
          <p:nvPr/>
        </p:nvCxnSpPr>
        <p:spPr>
          <a:xfrm flipH="1" rot="10800000">
            <a:off x="6460900" y="2201175"/>
            <a:ext cx="1190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0"/>
          <p:cNvCxnSpPr>
            <a:stCxn id="232" idx="0"/>
            <a:endCxn id="233" idx="2"/>
          </p:cNvCxnSpPr>
          <p:nvPr/>
        </p:nvCxnSpPr>
        <p:spPr>
          <a:xfrm rot="10800000">
            <a:off x="7904712" y="2454200"/>
            <a:ext cx="0" cy="7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0"/>
          <p:cNvCxnSpPr>
            <a:stCxn id="227" idx="3"/>
            <a:endCxn id="232" idx="1"/>
          </p:cNvCxnSpPr>
          <p:nvPr/>
        </p:nvCxnSpPr>
        <p:spPr>
          <a:xfrm>
            <a:off x="7323800" y="3472287"/>
            <a:ext cx="3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0"/>
          <p:cNvCxnSpPr>
            <a:stCxn id="228" idx="3"/>
            <a:endCxn id="227" idx="1"/>
          </p:cNvCxnSpPr>
          <p:nvPr/>
        </p:nvCxnSpPr>
        <p:spPr>
          <a:xfrm>
            <a:off x="5633975" y="3472287"/>
            <a:ext cx="11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0"/>
          <p:cNvCxnSpPr>
            <a:stCxn id="230" idx="3"/>
            <a:endCxn id="231" idx="1"/>
          </p:cNvCxnSpPr>
          <p:nvPr/>
        </p:nvCxnSpPr>
        <p:spPr>
          <a:xfrm>
            <a:off x="6460900" y="4101562"/>
            <a:ext cx="11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0"/>
          <p:cNvCxnSpPr>
            <a:endCxn id="232" idx="2"/>
          </p:cNvCxnSpPr>
          <p:nvPr/>
        </p:nvCxnSpPr>
        <p:spPr>
          <a:xfrm rot="10800000">
            <a:off x="7904712" y="3725375"/>
            <a:ext cx="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it finds the minimum length solution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311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798225"/>
                <a:gridCol w="798225"/>
                <a:gridCol w="798225"/>
                <a:gridCol w="798225"/>
                <a:gridCol w="798225"/>
              </a:tblGrid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31"/>
          <p:cNvGraphicFramePr/>
          <p:nvPr/>
        </p:nvGraphicFramePr>
        <p:xfrm>
          <a:off x="46823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798225"/>
                <a:gridCol w="798225"/>
                <a:gridCol w="798225"/>
                <a:gridCol w="798225"/>
                <a:gridCol w="798225"/>
              </a:tblGrid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0" y="3819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0" y="1663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75" y="1663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75" y="3819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75" y="2741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400" y="16630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400" y="38628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50" y="37971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50" y="16411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775" y="16192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775" y="37971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775" y="2770713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000" y="1641138"/>
            <a:ext cx="506175" cy="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000" y="3840938"/>
            <a:ext cx="506175" cy="50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1"/>
          <p:cNvCxnSpPr>
            <a:stCxn id="256" idx="3"/>
            <a:endCxn id="257" idx="1"/>
          </p:cNvCxnSpPr>
          <p:nvPr/>
        </p:nvCxnSpPr>
        <p:spPr>
          <a:xfrm flipH="1" rot="10800000">
            <a:off x="5335725" y="1872325"/>
            <a:ext cx="1089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stCxn id="257" idx="2"/>
            <a:endCxn id="259" idx="0"/>
          </p:cNvCxnSpPr>
          <p:nvPr/>
        </p:nvCxnSpPr>
        <p:spPr>
          <a:xfrm>
            <a:off x="6677862" y="2125412"/>
            <a:ext cx="0" cy="6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>
            <a:stCxn id="257" idx="3"/>
            <a:endCxn id="260" idx="1"/>
          </p:cNvCxnSpPr>
          <p:nvPr/>
        </p:nvCxnSpPr>
        <p:spPr>
          <a:xfrm>
            <a:off x="6930950" y="1872325"/>
            <a:ext cx="1089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1"/>
          <p:cNvCxnSpPr>
            <a:stCxn id="259" idx="2"/>
            <a:endCxn id="258" idx="0"/>
          </p:cNvCxnSpPr>
          <p:nvPr/>
        </p:nvCxnSpPr>
        <p:spPr>
          <a:xfrm>
            <a:off x="6677862" y="3276887"/>
            <a:ext cx="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1"/>
          <p:cNvCxnSpPr>
            <a:endCxn id="258" idx="1"/>
          </p:cNvCxnSpPr>
          <p:nvPr/>
        </p:nvCxnSpPr>
        <p:spPr>
          <a:xfrm flipH="1" rot="10800000">
            <a:off x="5355875" y="4050225"/>
            <a:ext cx="1068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>
            <a:endCxn id="261" idx="1"/>
          </p:cNvCxnSpPr>
          <p:nvPr/>
        </p:nvCxnSpPr>
        <p:spPr>
          <a:xfrm>
            <a:off x="6943300" y="4055325"/>
            <a:ext cx="10767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Propositional Logic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managed to solve our problem using the techniques studied in the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order to solve a Yashi game with an n by n grid and p nodes I need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                                 propositional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Our algorithm’s complexity is worse than exponential and as a result we can only solve it when n and especially p are small enough. Otherwise we risk running out of RAM in Google Colab.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5" y="2148425"/>
            <a:ext cx="3261329" cy="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Yashi</a:t>
            </a:r>
            <a:r>
              <a:rPr lang="it"/>
              <a:t> is a line-</a:t>
            </a:r>
            <a:r>
              <a:rPr lang="it"/>
              <a:t>drawing</a:t>
            </a:r>
            <a:r>
              <a:rPr lang="it"/>
              <a:t> logic puzzle.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An instance of it can be fully described by a n by n integer grid where p nodes have been placed. Both n and p must be integers greater than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example: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											Here n=9 and p=22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0" y="2355013"/>
            <a:ext cx="21526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Win condition: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order to solve a Yashi game we need connect with a horizontal or vertical line the nodes in such a way where the following conditions are satisfied: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No two segments cross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 nodes and the segments form a tree.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900" y="3145500"/>
            <a:ext cx="14097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1566413"/>
            <a:ext cx="1200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00" y="3378863"/>
            <a:ext cx="1219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25" y="3140738"/>
            <a:ext cx="14287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900" y="1561663"/>
            <a:ext cx="1219200" cy="733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311700" y="3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3939900"/>
                <a:gridCol w="3939900"/>
              </a:tblGrid>
              <a:tr h="117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2800">
                          <a:solidFill>
                            <a:schemeClr val="dk1"/>
                          </a:solidFill>
                        </a:rPr>
                        <a:t>What to avoid: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2800">
                          <a:solidFill>
                            <a:schemeClr val="dk1"/>
                          </a:solidFill>
                        </a:rPr>
                        <a:t>Example of a solution: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3238" y="1884363"/>
            <a:ext cx="1952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Our objectives: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Decide if it exists a solution and in that case return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Decide if it exists a solution and in that case return the minimum </a:t>
            </a:r>
            <a:r>
              <a:rPr lang="it"/>
              <a:t>length</a:t>
            </a:r>
            <a:r>
              <a:rPr lang="it"/>
              <a:t>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Propositional logic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inputs of our problem are: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The </a:t>
            </a:r>
            <a:r>
              <a:rPr lang="it"/>
              <a:t>positions        of the nodes where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</a:rPr>
              <a:t>Modelling the nodes: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I’ll introduce the followings     propositional 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which is true if and only if        is a node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These completely encode the position of the puzzle.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50" y="1877238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75" y="1669325"/>
            <a:ext cx="159200" cy="1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100" y="3486225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00" y="3510038"/>
            <a:ext cx="5810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6200" y="3106165"/>
            <a:ext cx="159200" cy="14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7300" y="1877250"/>
            <a:ext cx="1371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4850" y="3486225"/>
            <a:ext cx="1371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Modelling the edges: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I’ll introduce the following      propositional 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		    which is true if and only if        and       are connected by a 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need to implement as axioms the following rules about edges: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 graph is undirected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There aren’t self-loops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Only vertices can be the extreme point of an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Only horizontal and vertical edges are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Edges can’t intersect with each other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797375"/>
            <a:ext cx="15049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925" y="1285125"/>
            <a:ext cx="1714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000" y="1778325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675" y="1778325"/>
            <a:ext cx="3429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	</a:t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11700" y="44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{440B9A31-C25D-414B-B2BA-0A64D3BD9A21}</a:tableStyleId>
              </a:tblPr>
              <a:tblGrid>
                <a:gridCol w="1527650"/>
                <a:gridCol w="3661875"/>
                <a:gridCol w="3565850"/>
              </a:tblGrid>
              <a:tr h="75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2800">
                          <a:solidFill>
                            <a:schemeClr val="dk1"/>
                          </a:solidFill>
                        </a:rPr>
                        <a:t> Axioms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2800">
                          <a:solidFill>
                            <a:schemeClr val="dk1"/>
                          </a:solidFill>
                        </a:rPr>
                        <a:t>Explicit 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800">
                          <a:solidFill>
                            <a:schemeClr val="dk1"/>
                          </a:solidFill>
                        </a:rPr>
                        <a:t>CNF form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Undirected 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No self-loops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Only vertices are extreme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where         or         isn’t a vertex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where        or         isn’t a vertex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Only horizontal and vertical 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where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50" y="1583288"/>
            <a:ext cx="1490832" cy="15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175" y="1327175"/>
            <a:ext cx="3403225" cy="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725" y="1327175"/>
            <a:ext cx="3083100" cy="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25" y="1628963"/>
            <a:ext cx="1490832" cy="15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725" y="2010113"/>
            <a:ext cx="1363431" cy="15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8725" y="2298238"/>
            <a:ext cx="1241017" cy="15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5163" y="2015225"/>
            <a:ext cx="16002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5175" y="2301963"/>
            <a:ext cx="1241017" cy="15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0400" y="2746400"/>
            <a:ext cx="16097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2725" y="2941475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54975" y="2941475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58725" y="2693063"/>
            <a:ext cx="1363431" cy="15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2550" y="2941475"/>
            <a:ext cx="3333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9250" y="2941475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0400" y="3421700"/>
            <a:ext cx="16097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58725" y="3416575"/>
            <a:ext cx="1363431" cy="15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10725" y="3654175"/>
            <a:ext cx="9334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63250" y="3654175"/>
            <a:ext cx="9334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