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7" d="100"/>
          <a:sy n="97" d="100"/>
        </p:scale>
        <p:origin x="9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F70F2-E5D7-47A3-9968-8C6FA25BD5C2}"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3D61DD-14FF-4DA4-9C87-B71D92E51B2C}" type="slidenum">
              <a:rPr lang="en-IN" smtClean="0"/>
              <a:t>‹#›</a:t>
            </a:fld>
            <a:endParaRPr lang="en-IN"/>
          </a:p>
        </p:txBody>
      </p:sp>
    </p:spTree>
    <p:extLst>
      <p:ext uri="{BB962C8B-B14F-4D97-AF65-F5344CB8AC3E}">
        <p14:creationId xmlns:p14="http://schemas.microsoft.com/office/powerpoint/2010/main" val="3304493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83D61DD-14FF-4DA4-9C87-B71D92E51B2C}" type="slidenum">
              <a:rPr lang="en-IN" smtClean="0"/>
              <a:t>5</a:t>
            </a:fld>
            <a:endParaRPr lang="en-IN"/>
          </a:p>
        </p:txBody>
      </p:sp>
    </p:spTree>
    <p:extLst>
      <p:ext uri="{BB962C8B-B14F-4D97-AF65-F5344CB8AC3E}">
        <p14:creationId xmlns:p14="http://schemas.microsoft.com/office/powerpoint/2010/main" val="2132591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8705-0C22-6D60-2A23-BBB94FF489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3B98E5-EDC9-AFF3-7156-4A1B21798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56F9DC-9460-59E4-3E19-AA2BF7DE9C65}"/>
              </a:ext>
            </a:extLst>
          </p:cNvPr>
          <p:cNvSpPr>
            <a:spLocks noGrp="1"/>
          </p:cNvSpPr>
          <p:nvPr>
            <p:ph type="dt" sz="half" idx="10"/>
          </p:nvPr>
        </p:nvSpPr>
        <p:spPr/>
        <p:txBody>
          <a:bodyPr/>
          <a:lstStyle/>
          <a:p>
            <a:fld id="{06B5D280-B879-4488-A75E-A72F9D3DE441}" type="datetimeFigureOut">
              <a:rPr lang="en-IN" smtClean="0"/>
              <a:t>15-07-2024</a:t>
            </a:fld>
            <a:endParaRPr lang="en-IN"/>
          </a:p>
        </p:txBody>
      </p:sp>
      <p:sp>
        <p:nvSpPr>
          <p:cNvPr id="5" name="Footer Placeholder 4">
            <a:extLst>
              <a:ext uri="{FF2B5EF4-FFF2-40B4-BE49-F238E27FC236}">
                <a16:creationId xmlns:a16="http://schemas.microsoft.com/office/drawing/2014/main" id="{53C9035C-9F37-B767-F040-361EAFE2F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1904D6-6C92-A0BD-FEC2-EC3938C3E130}"/>
              </a:ext>
            </a:extLst>
          </p:cNvPr>
          <p:cNvSpPr>
            <a:spLocks noGrp="1"/>
          </p:cNvSpPr>
          <p:nvPr>
            <p:ph type="sldNum" sz="quarter" idx="12"/>
          </p:nvPr>
        </p:nvSpPr>
        <p:spPr/>
        <p:txBody>
          <a:bodyPr/>
          <a:lstStyle/>
          <a:p>
            <a:fld id="{105027F6-8990-446F-98A0-6ED4C8704F7B}" type="slidenum">
              <a:rPr lang="en-IN" smtClean="0"/>
              <a:t>‹#›</a:t>
            </a:fld>
            <a:endParaRPr lang="en-IN"/>
          </a:p>
        </p:txBody>
      </p:sp>
    </p:spTree>
    <p:extLst>
      <p:ext uri="{BB962C8B-B14F-4D97-AF65-F5344CB8AC3E}">
        <p14:creationId xmlns:p14="http://schemas.microsoft.com/office/powerpoint/2010/main" val="421210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F3826-7BA3-E703-EE45-4310D9BA1C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175517-44C2-8E5D-FDE8-3367D5C396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1D595F-0389-0492-0D8E-66ECF04DF238}"/>
              </a:ext>
            </a:extLst>
          </p:cNvPr>
          <p:cNvSpPr>
            <a:spLocks noGrp="1"/>
          </p:cNvSpPr>
          <p:nvPr>
            <p:ph type="dt" sz="half" idx="10"/>
          </p:nvPr>
        </p:nvSpPr>
        <p:spPr/>
        <p:txBody>
          <a:bodyPr/>
          <a:lstStyle/>
          <a:p>
            <a:fld id="{06B5D280-B879-4488-A75E-A72F9D3DE441}" type="datetimeFigureOut">
              <a:rPr lang="en-IN" smtClean="0"/>
              <a:t>15-07-2024</a:t>
            </a:fld>
            <a:endParaRPr lang="en-IN"/>
          </a:p>
        </p:txBody>
      </p:sp>
      <p:sp>
        <p:nvSpPr>
          <p:cNvPr id="5" name="Footer Placeholder 4">
            <a:extLst>
              <a:ext uri="{FF2B5EF4-FFF2-40B4-BE49-F238E27FC236}">
                <a16:creationId xmlns:a16="http://schemas.microsoft.com/office/drawing/2014/main" id="{FD39C4A3-0A82-A1AD-B12D-753846028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E7353D-8EBD-E7D5-AD88-2FA1224D13D1}"/>
              </a:ext>
            </a:extLst>
          </p:cNvPr>
          <p:cNvSpPr>
            <a:spLocks noGrp="1"/>
          </p:cNvSpPr>
          <p:nvPr>
            <p:ph type="sldNum" sz="quarter" idx="12"/>
          </p:nvPr>
        </p:nvSpPr>
        <p:spPr/>
        <p:txBody>
          <a:bodyPr/>
          <a:lstStyle/>
          <a:p>
            <a:fld id="{105027F6-8990-446F-98A0-6ED4C8704F7B}" type="slidenum">
              <a:rPr lang="en-IN" smtClean="0"/>
              <a:t>‹#›</a:t>
            </a:fld>
            <a:endParaRPr lang="en-IN"/>
          </a:p>
        </p:txBody>
      </p:sp>
    </p:spTree>
    <p:extLst>
      <p:ext uri="{BB962C8B-B14F-4D97-AF65-F5344CB8AC3E}">
        <p14:creationId xmlns:p14="http://schemas.microsoft.com/office/powerpoint/2010/main" val="333651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080F3-98E0-F0B0-2FB6-1EC0D1804A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DED5C3-880C-9DE0-BB24-F0AE1AB4EA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DE5F7-EFFB-A64F-D19B-818ADEEB8C5D}"/>
              </a:ext>
            </a:extLst>
          </p:cNvPr>
          <p:cNvSpPr>
            <a:spLocks noGrp="1"/>
          </p:cNvSpPr>
          <p:nvPr>
            <p:ph type="dt" sz="half" idx="10"/>
          </p:nvPr>
        </p:nvSpPr>
        <p:spPr/>
        <p:txBody>
          <a:bodyPr/>
          <a:lstStyle/>
          <a:p>
            <a:fld id="{06B5D280-B879-4488-A75E-A72F9D3DE441}" type="datetimeFigureOut">
              <a:rPr lang="en-IN" smtClean="0"/>
              <a:t>15-07-2024</a:t>
            </a:fld>
            <a:endParaRPr lang="en-IN"/>
          </a:p>
        </p:txBody>
      </p:sp>
      <p:sp>
        <p:nvSpPr>
          <p:cNvPr id="5" name="Footer Placeholder 4">
            <a:extLst>
              <a:ext uri="{FF2B5EF4-FFF2-40B4-BE49-F238E27FC236}">
                <a16:creationId xmlns:a16="http://schemas.microsoft.com/office/drawing/2014/main" id="{75260CC2-BC5B-4BAB-A07F-2ED8A96544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CE82B0-BEBB-A133-48E1-A9E99BB5EB25}"/>
              </a:ext>
            </a:extLst>
          </p:cNvPr>
          <p:cNvSpPr>
            <a:spLocks noGrp="1"/>
          </p:cNvSpPr>
          <p:nvPr>
            <p:ph type="sldNum" sz="quarter" idx="12"/>
          </p:nvPr>
        </p:nvSpPr>
        <p:spPr/>
        <p:txBody>
          <a:bodyPr/>
          <a:lstStyle/>
          <a:p>
            <a:fld id="{105027F6-8990-446F-98A0-6ED4C8704F7B}" type="slidenum">
              <a:rPr lang="en-IN" smtClean="0"/>
              <a:t>‹#›</a:t>
            </a:fld>
            <a:endParaRPr lang="en-IN"/>
          </a:p>
        </p:txBody>
      </p:sp>
    </p:spTree>
    <p:extLst>
      <p:ext uri="{BB962C8B-B14F-4D97-AF65-F5344CB8AC3E}">
        <p14:creationId xmlns:p14="http://schemas.microsoft.com/office/powerpoint/2010/main" val="101379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72D5-F401-FCDF-76CE-DD687375A1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E20556-8198-91C7-BF2C-C4004A2C61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BF010A-D33F-82E6-C6A7-8B7592EAC4AE}"/>
              </a:ext>
            </a:extLst>
          </p:cNvPr>
          <p:cNvSpPr>
            <a:spLocks noGrp="1"/>
          </p:cNvSpPr>
          <p:nvPr>
            <p:ph type="dt" sz="half" idx="10"/>
          </p:nvPr>
        </p:nvSpPr>
        <p:spPr/>
        <p:txBody>
          <a:bodyPr/>
          <a:lstStyle/>
          <a:p>
            <a:fld id="{06B5D280-B879-4488-A75E-A72F9D3DE441}" type="datetimeFigureOut">
              <a:rPr lang="en-IN" smtClean="0"/>
              <a:t>15-07-2024</a:t>
            </a:fld>
            <a:endParaRPr lang="en-IN"/>
          </a:p>
        </p:txBody>
      </p:sp>
      <p:sp>
        <p:nvSpPr>
          <p:cNvPr id="5" name="Footer Placeholder 4">
            <a:extLst>
              <a:ext uri="{FF2B5EF4-FFF2-40B4-BE49-F238E27FC236}">
                <a16:creationId xmlns:a16="http://schemas.microsoft.com/office/drawing/2014/main" id="{97B718AC-19D3-F2CA-94D7-79B7C9F31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30878-4DDE-173F-861B-CB002340DB58}"/>
              </a:ext>
            </a:extLst>
          </p:cNvPr>
          <p:cNvSpPr>
            <a:spLocks noGrp="1"/>
          </p:cNvSpPr>
          <p:nvPr>
            <p:ph type="sldNum" sz="quarter" idx="12"/>
          </p:nvPr>
        </p:nvSpPr>
        <p:spPr/>
        <p:txBody>
          <a:bodyPr/>
          <a:lstStyle/>
          <a:p>
            <a:fld id="{105027F6-8990-446F-98A0-6ED4C8704F7B}" type="slidenum">
              <a:rPr lang="en-IN" smtClean="0"/>
              <a:t>‹#›</a:t>
            </a:fld>
            <a:endParaRPr lang="en-IN"/>
          </a:p>
        </p:txBody>
      </p:sp>
    </p:spTree>
    <p:extLst>
      <p:ext uri="{BB962C8B-B14F-4D97-AF65-F5344CB8AC3E}">
        <p14:creationId xmlns:p14="http://schemas.microsoft.com/office/powerpoint/2010/main" val="405031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BC8B0-0E99-7104-DF05-1881B5C138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CBC8A6-80F9-0293-6630-817C30F01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842AE2-C3D5-3A80-79A5-07B98DFFB439}"/>
              </a:ext>
            </a:extLst>
          </p:cNvPr>
          <p:cNvSpPr>
            <a:spLocks noGrp="1"/>
          </p:cNvSpPr>
          <p:nvPr>
            <p:ph type="dt" sz="half" idx="10"/>
          </p:nvPr>
        </p:nvSpPr>
        <p:spPr/>
        <p:txBody>
          <a:bodyPr/>
          <a:lstStyle/>
          <a:p>
            <a:fld id="{06B5D280-B879-4488-A75E-A72F9D3DE441}" type="datetimeFigureOut">
              <a:rPr lang="en-IN" smtClean="0"/>
              <a:t>15-07-2024</a:t>
            </a:fld>
            <a:endParaRPr lang="en-IN"/>
          </a:p>
        </p:txBody>
      </p:sp>
      <p:sp>
        <p:nvSpPr>
          <p:cNvPr id="5" name="Footer Placeholder 4">
            <a:extLst>
              <a:ext uri="{FF2B5EF4-FFF2-40B4-BE49-F238E27FC236}">
                <a16:creationId xmlns:a16="http://schemas.microsoft.com/office/drawing/2014/main" id="{2B444C88-4899-0E5F-DDEC-01D727F96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BB280-38A9-71E7-2AB3-7540CAF87457}"/>
              </a:ext>
            </a:extLst>
          </p:cNvPr>
          <p:cNvSpPr>
            <a:spLocks noGrp="1"/>
          </p:cNvSpPr>
          <p:nvPr>
            <p:ph type="sldNum" sz="quarter" idx="12"/>
          </p:nvPr>
        </p:nvSpPr>
        <p:spPr/>
        <p:txBody>
          <a:bodyPr/>
          <a:lstStyle/>
          <a:p>
            <a:fld id="{105027F6-8990-446F-98A0-6ED4C8704F7B}" type="slidenum">
              <a:rPr lang="en-IN" smtClean="0"/>
              <a:t>‹#›</a:t>
            </a:fld>
            <a:endParaRPr lang="en-IN"/>
          </a:p>
        </p:txBody>
      </p:sp>
    </p:spTree>
    <p:extLst>
      <p:ext uri="{BB962C8B-B14F-4D97-AF65-F5344CB8AC3E}">
        <p14:creationId xmlns:p14="http://schemas.microsoft.com/office/powerpoint/2010/main" val="321927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C805-C9EB-C98B-4DD6-3CA43A7878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5A8A78-ED4D-3EB8-E08F-A2629A9EE7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B25EF4E-FD63-B66A-D40D-DD7E7D4515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9AC865-C43A-32DC-0279-895E17C6E228}"/>
              </a:ext>
            </a:extLst>
          </p:cNvPr>
          <p:cNvSpPr>
            <a:spLocks noGrp="1"/>
          </p:cNvSpPr>
          <p:nvPr>
            <p:ph type="dt" sz="half" idx="10"/>
          </p:nvPr>
        </p:nvSpPr>
        <p:spPr/>
        <p:txBody>
          <a:bodyPr/>
          <a:lstStyle/>
          <a:p>
            <a:fld id="{06B5D280-B879-4488-A75E-A72F9D3DE441}" type="datetimeFigureOut">
              <a:rPr lang="en-IN" smtClean="0"/>
              <a:t>15-07-2024</a:t>
            </a:fld>
            <a:endParaRPr lang="en-IN"/>
          </a:p>
        </p:txBody>
      </p:sp>
      <p:sp>
        <p:nvSpPr>
          <p:cNvPr id="6" name="Footer Placeholder 5">
            <a:extLst>
              <a:ext uri="{FF2B5EF4-FFF2-40B4-BE49-F238E27FC236}">
                <a16:creationId xmlns:a16="http://schemas.microsoft.com/office/drawing/2014/main" id="{FCE6819A-2DBF-8FBB-A11F-BA75F87FDB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C116FF-F592-B997-45AF-1C9F81F75EC7}"/>
              </a:ext>
            </a:extLst>
          </p:cNvPr>
          <p:cNvSpPr>
            <a:spLocks noGrp="1"/>
          </p:cNvSpPr>
          <p:nvPr>
            <p:ph type="sldNum" sz="quarter" idx="12"/>
          </p:nvPr>
        </p:nvSpPr>
        <p:spPr/>
        <p:txBody>
          <a:bodyPr/>
          <a:lstStyle/>
          <a:p>
            <a:fld id="{105027F6-8990-446F-98A0-6ED4C8704F7B}" type="slidenum">
              <a:rPr lang="en-IN" smtClean="0"/>
              <a:t>‹#›</a:t>
            </a:fld>
            <a:endParaRPr lang="en-IN"/>
          </a:p>
        </p:txBody>
      </p:sp>
    </p:spTree>
    <p:extLst>
      <p:ext uri="{BB962C8B-B14F-4D97-AF65-F5344CB8AC3E}">
        <p14:creationId xmlns:p14="http://schemas.microsoft.com/office/powerpoint/2010/main" val="362109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0ED0-02DF-70DE-6438-6CDCD4936D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5B4480-3FC1-CD79-BF5C-D99A81E750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9F1511-018C-3ECA-2C59-C2F2AF448A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94F6EA-2A82-5B19-4FA6-426D0137D2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164B97-E5D8-2C0E-3509-AAB02D5DD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8D6DA6-D780-58FD-4E83-66BC6D4CBC19}"/>
              </a:ext>
            </a:extLst>
          </p:cNvPr>
          <p:cNvSpPr>
            <a:spLocks noGrp="1"/>
          </p:cNvSpPr>
          <p:nvPr>
            <p:ph type="dt" sz="half" idx="10"/>
          </p:nvPr>
        </p:nvSpPr>
        <p:spPr/>
        <p:txBody>
          <a:bodyPr/>
          <a:lstStyle/>
          <a:p>
            <a:fld id="{06B5D280-B879-4488-A75E-A72F9D3DE441}" type="datetimeFigureOut">
              <a:rPr lang="en-IN" smtClean="0"/>
              <a:t>15-07-2024</a:t>
            </a:fld>
            <a:endParaRPr lang="en-IN"/>
          </a:p>
        </p:txBody>
      </p:sp>
      <p:sp>
        <p:nvSpPr>
          <p:cNvPr id="8" name="Footer Placeholder 7">
            <a:extLst>
              <a:ext uri="{FF2B5EF4-FFF2-40B4-BE49-F238E27FC236}">
                <a16:creationId xmlns:a16="http://schemas.microsoft.com/office/drawing/2014/main" id="{A07B3575-EE81-5AA9-3648-9B77C8FCFA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BEF09D-6272-4961-1E11-FCA03BF783EC}"/>
              </a:ext>
            </a:extLst>
          </p:cNvPr>
          <p:cNvSpPr>
            <a:spLocks noGrp="1"/>
          </p:cNvSpPr>
          <p:nvPr>
            <p:ph type="sldNum" sz="quarter" idx="12"/>
          </p:nvPr>
        </p:nvSpPr>
        <p:spPr/>
        <p:txBody>
          <a:bodyPr/>
          <a:lstStyle/>
          <a:p>
            <a:fld id="{105027F6-8990-446F-98A0-6ED4C8704F7B}" type="slidenum">
              <a:rPr lang="en-IN" smtClean="0"/>
              <a:t>‹#›</a:t>
            </a:fld>
            <a:endParaRPr lang="en-IN"/>
          </a:p>
        </p:txBody>
      </p:sp>
    </p:spTree>
    <p:extLst>
      <p:ext uri="{BB962C8B-B14F-4D97-AF65-F5344CB8AC3E}">
        <p14:creationId xmlns:p14="http://schemas.microsoft.com/office/powerpoint/2010/main" val="44105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4552-D793-AF04-07D2-B09D064B6A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9C9973-4584-5FB8-E7C4-818C5EDD0B8A}"/>
              </a:ext>
            </a:extLst>
          </p:cNvPr>
          <p:cNvSpPr>
            <a:spLocks noGrp="1"/>
          </p:cNvSpPr>
          <p:nvPr>
            <p:ph type="dt" sz="half" idx="10"/>
          </p:nvPr>
        </p:nvSpPr>
        <p:spPr/>
        <p:txBody>
          <a:bodyPr/>
          <a:lstStyle/>
          <a:p>
            <a:fld id="{06B5D280-B879-4488-A75E-A72F9D3DE441}" type="datetimeFigureOut">
              <a:rPr lang="en-IN" smtClean="0"/>
              <a:t>15-07-2024</a:t>
            </a:fld>
            <a:endParaRPr lang="en-IN"/>
          </a:p>
        </p:txBody>
      </p:sp>
      <p:sp>
        <p:nvSpPr>
          <p:cNvPr id="4" name="Footer Placeholder 3">
            <a:extLst>
              <a:ext uri="{FF2B5EF4-FFF2-40B4-BE49-F238E27FC236}">
                <a16:creationId xmlns:a16="http://schemas.microsoft.com/office/drawing/2014/main" id="{D660AE3F-C62A-CEE6-0B16-DA59457BB5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235F5E-E2E3-39AD-7D89-0D378D60136E}"/>
              </a:ext>
            </a:extLst>
          </p:cNvPr>
          <p:cNvSpPr>
            <a:spLocks noGrp="1"/>
          </p:cNvSpPr>
          <p:nvPr>
            <p:ph type="sldNum" sz="quarter" idx="12"/>
          </p:nvPr>
        </p:nvSpPr>
        <p:spPr/>
        <p:txBody>
          <a:bodyPr/>
          <a:lstStyle/>
          <a:p>
            <a:fld id="{105027F6-8990-446F-98A0-6ED4C8704F7B}" type="slidenum">
              <a:rPr lang="en-IN" smtClean="0"/>
              <a:t>‹#›</a:t>
            </a:fld>
            <a:endParaRPr lang="en-IN"/>
          </a:p>
        </p:txBody>
      </p:sp>
    </p:spTree>
    <p:extLst>
      <p:ext uri="{BB962C8B-B14F-4D97-AF65-F5344CB8AC3E}">
        <p14:creationId xmlns:p14="http://schemas.microsoft.com/office/powerpoint/2010/main" val="21168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4354DE-DFD4-9D5A-B956-7F36A6501821}"/>
              </a:ext>
            </a:extLst>
          </p:cNvPr>
          <p:cNvSpPr>
            <a:spLocks noGrp="1"/>
          </p:cNvSpPr>
          <p:nvPr>
            <p:ph type="dt" sz="half" idx="10"/>
          </p:nvPr>
        </p:nvSpPr>
        <p:spPr/>
        <p:txBody>
          <a:bodyPr/>
          <a:lstStyle/>
          <a:p>
            <a:fld id="{06B5D280-B879-4488-A75E-A72F9D3DE441}" type="datetimeFigureOut">
              <a:rPr lang="en-IN" smtClean="0"/>
              <a:t>15-07-2024</a:t>
            </a:fld>
            <a:endParaRPr lang="en-IN"/>
          </a:p>
        </p:txBody>
      </p:sp>
      <p:sp>
        <p:nvSpPr>
          <p:cNvPr id="3" name="Footer Placeholder 2">
            <a:extLst>
              <a:ext uri="{FF2B5EF4-FFF2-40B4-BE49-F238E27FC236}">
                <a16:creationId xmlns:a16="http://schemas.microsoft.com/office/drawing/2014/main" id="{904351BD-04BE-9360-B830-9386B0C8231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C302B2-B7B1-7A5B-81A8-B4CFB39588A7}"/>
              </a:ext>
            </a:extLst>
          </p:cNvPr>
          <p:cNvSpPr>
            <a:spLocks noGrp="1"/>
          </p:cNvSpPr>
          <p:nvPr>
            <p:ph type="sldNum" sz="quarter" idx="12"/>
          </p:nvPr>
        </p:nvSpPr>
        <p:spPr/>
        <p:txBody>
          <a:bodyPr/>
          <a:lstStyle/>
          <a:p>
            <a:fld id="{105027F6-8990-446F-98A0-6ED4C8704F7B}" type="slidenum">
              <a:rPr lang="en-IN" smtClean="0"/>
              <a:t>‹#›</a:t>
            </a:fld>
            <a:endParaRPr lang="en-IN"/>
          </a:p>
        </p:txBody>
      </p:sp>
    </p:spTree>
    <p:extLst>
      <p:ext uri="{BB962C8B-B14F-4D97-AF65-F5344CB8AC3E}">
        <p14:creationId xmlns:p14="http://schemas.microsoft.com/office/powerpoint/2010/main" val="171543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0785-0D4F-5ABA-B655-7DF165A994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99B1EE-0606-2B0B-240E-117296D13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D99F10-266D-F6AD-35F5-AFB574322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BE8B6-C1E6-05A1-D5B3-269AF84CE86C}"/>
              </a:ext>
            </a:extLst>
          </p:cNvPr>
          <p:cNvSpPr>
            <a:spLocks noGrp="1"/>
          </p:cNvSpPr>
          <p:nvPr>
            <p:ph type="dt" sz="half" idx="10"/>
          </p:nvPr>
        </p:nvSpPr>
        <p:spPr/>
        <p:txBody>
          <a:bodyPr/>
          <a:lstStyle/>
          <a:p>
            <a:fld id="{06B5D280-B879-4488-A75E-A72F9D3DE441}" type="datetimeFigureOut">
              <a:rPr lang="en-IN" smtClean="0"/>
              <a:t>15-07-2024</a:t>
            </a:fld>
            <a:endParaRPr lang="en-IN"/>
          </a:p>
        </p:txBody>
      </p:sp>
      <p:sp>
        <p:nvSpPr>
          <p:cNvPr id="6" name="Footer Placeholder 5">
            <a:extLst>
              <a:ext uri="{FF2B5EF4-FFF2-40B4-BE49-F238E27FC236}">
                <a16:creationId xmlns:a16="http://schemas.microsoft.com/office/drawing/2014/main" id="{F3F19080-3C3B-7037-AE04-264A22B7CC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3CD4A2-070D-DF7F-70FD-4ADBD1BE23E4}"/>
              </a:ext>
            </a:extLst>
          </p:cNvPr>
          <p:cNvSpPr>
            <a:spLocks noGrp="1"/>
          </p:cNvSpPr>
          <p:nvPr>
            <p:ph type="sldNum" sz="quarter" idx="12"/>
          </p:nvPr>
        </p:nvSpPr>
        <p:spPr/>
        <p:txBody>
          <a:bodyPr/>
          <a:lstStyle/>
          <a:p>
            <a:fld id="{105027F6-8990-446F-98A0-6ED4C8704F7B}" type="slidenum">
              <a:rPr lang="en-IN" smtClean="0"/>
              <a:t>‹#›</a:t>
            </a:fld>
            <a:endParaRPr lang="en-IN"/>
          </a:p>
        </p:txBody>
      </p:sp>
    </p:spTree>
    <p:extLst>
      <p:ext uri="{BB962C8B-B14F-4D97-AF65-F5344CB8AC3E}">
        <p14:creationId xmlns:p14="http://schemas.microsoft.com/office/powerpoint/2010/main" val="256414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DA3E-6E8E-849D-7AF3-0E6D02775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A502E2-EBA4-B302-9940-63F5A58A6B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0B62C5-4B0B-EC6E-0FD7-E1BB0FCDC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2FA67-04A2-F922-7AAB-B78238122B4C}"/>
              </a:ext>
            </a:extLst>
          </p:cNvPr>
          <p:cNvSpPr>
            <a:spLocks noGrp="1"/>
          </p:cNvSpPr>
          <p:nvPr>
            <p:ph type="dt" sz="half" idx="10"/>
          </p:nvPr>
        </p:nvSpPr>
        <p:spPr/>
        <p:txBody>
          <a:bodyPr/>
          <a:lstStyle/>
          <a:p>
            <a:fld id="{06B5D280-B879-4488-A75E-A72F9D3DE441}" type="datetimeFigureOut">
              <a:rPr lang="en-IN" smtClean="0"/>
              <a:t>15-07-2024</a:t>
            </a:fld>
            <a:endParaRPr lang="en-IN"/>
          </a:p>
        </p:txBody>
      </p:sp>
      <p:sp>
        <p:nvSpPr>
          <p:cNvPr id="6" name="Footer Placeholder 5">
            <a:extLst>
              <a:ext uri="{FF2B5EF4-FFF2-40B4-BE49-F238E27FC236}">
                <a16:creationId xmlns:a16="http://schemas.microsoft.com/office/drawing/2014/main" id="{77644E1D-2088-A480-2834-16D9F243F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B37241-D890-54E8-A64B-19D9560E91FD}"/>
              </a:ext>
            </a:extLst>
          </p:cNvPr>
          <p:cNvSpPr>
            <a:spLocks noGrp="1"/>
          </p:cNvSpPr>
          <p:nvPr>
            <p:ph type="sldNum" sz="quarter" idx="12"/>
          </p:nvPr>
        </p:nvSpPr>
        <p:spPr/>
        <p:txBody>
          <a:bodyPr/>
          <a:lstStyle/>
          <a:p>
            <a:fld id="{105027F6-8990-446F-98A0-6ED4C8704F7B}" type="slidenum">
              <a:rPr lang="en-IN" smtClean="0"/>
              <a:t>‹#›</a:t>
            </a:fld>
            <a:endParaRPr lang="en-IN"/>
          </a:p>
        </p:txBody>
      </p:sp>
    </p:spTree>
    <p:extLst>
      <p:ext uri="{BB962C8B-B14F-4D97-AF65-F5344CB8AC3E}">
        <p14:creationId xmlns:p14="http://schemas.microsoft.com/office/powerpoint/2010/main" val="328152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1E0C1B-A9B6-9922-A3EC-4CE7B8E63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15F454-ED49-86BD-548C-47F63391EB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692CE-F203-3CBA-B41E-07B6C03D68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B5D280-B879-4488-A75E-A72F9D3DE441}" type="datetimeFigureOut">
              <a:rPr lang="en-IN" smtClean="0"/>
              <a:t>15-07-2024</a:t>
            </a:fld>
            <a:endParaRPr lang="en-IN"/>
          </a:p>
        </p:txBody>
      </p:sp>
      <p:sp>
        <p:nvSpPr>
          <p:cNvPr id="5" name="Footer Placeholder 4">
            <a:extLst>
              <a:ext uri="{FF2B5EF4-FFF2-40B4-BE49-F238E27FC236}">
                <a16:creationId xmlns:a16="http://schemas.microsoft.com/office/drawing/2014/main" id="{26CE1D61-6456-9883-D421-DC11300E4A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F5C9A41-5B82-276C-6CFC-120F596E10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027F6-8990-446F-98A0-6ED4C8704F7B}" type="slidenum">
              <a:rPr lang="en-IN" smtClean="0"/>
              <a:t>‹#›</a:t>
            </a:fld>
            <a:endParaRPr lang="en-IN"/>
          </a:p>
        </p:txBody>
      </p:sp>
    </p:spTree>
    <p:extLst>
      <p:ext uri="{BB962C8B-B14F-4D97-AF65-F5344CB8AC3E}">
        <p14:creationId xmlns:p14="http://schemas.microsoft.com/office/powerpoint/2010/main" val="2444401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EC40-966B-8F42-3142-3DB4B8033692}"/>
              </a:ext>
            </a:extLst>
          </p:cNvPr>
          <p:cNvSpPr>
            <a:spLocks noGrp="1"/>
          </p:cNvSpPr>
          <p:nvPr>
            <p:ph type="ctrTitle"/>
          </p:nvPr>
        </p:nvSpPr>
        <p:spPr>
          <a:xfrm>
            <a:off x="1524000" y="414578"/>
            <a:ext cx="9144000" cy="947977"/>
          </a:xfrm>
        </p:spPr>
        <p:txBody>
          <a:bodyPr/>
          <a:lstStyle/>
          <a:p>
            <a:r>
              <a:rPr lang="en-IN" dirty="0"/>
              <a:t>PROBLEM STATEMENT</a:t>
            </a:r>
          </a:p>
        </p:txBody>
      </p:sp>
      <p:sp>
        <p:nvSpPr>
          <p:cNvPr id="3" name="Subtitle 2">
            <a:extLst>
              <a:ext uri="{FF2B5EF4-FFF2-40B4-BE49-F238E27FC236}">
                <a16:creationId xmlns:a16="http://schemas.microsoft.com/office/drawing/2014/main" id="{4CADC5DA-184E-3551-CB92-D75736FA589D}"/>
              </a:ext>
            </a:extLst>
          </p:cNvPr>
          <p:cNvSpPr>
            <a:spLocks noGrp="1"/>
          </p:cNvSpPr>
          <p:nvPr>
            <p:ph type="subTitle" idx="1"/>
          </p:nvPr>
        </p:nvSpPr>
        <p:spPr>
          <a:xfrm>
            <a:off x="1524000" y="2536166"/>
            <a:ext cx="9144000" cy="3014932"/>
          </a:xfrm>
        </p:spPr>
        <p:txBody>
          <a:bodyPr>
            <a:normAutofit/>
          </a:bodyPr>
          <a:lstStyle/>
          <a:p>
            <a:pPr algn="l"/>
            <a:r>
              <a:rPr lang="en-US" sz="3200" dirty="0"/>
              <a:t> Introduction to GenAI and Simple LLM Inference on CPU and finetuning of LLM Model to create a Custom Chatbot</a:t>
            </a:r>
            <a:endParaRPr lang="en-IN" sz="3200" dirty="0"/>
          </a:p>
        </p:txBody>
      </p:sp>
    </p:spTree>
    <p:extLst>
      <p:ext uri="{BB962C8B-B14F-4D97-AF65-F5344CB8AC3E}">
        <p14:creationId xmlns:p14="http://schemas.microsoft.com/office/powerpoint/2010/main" val="107581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E9A8-1C2D-F059-E82C-9375DE7A7C99}"/>
              </a:ext>
            </a:extLst>
          </p:cNvPr>
          <p:cNvSpPr>
            <a:spLocks noGrp="1"/>
          </p:cNvSpPr>
          <p:nvPr>
            <p:ph type="title"/>
          </p:nvPr>
        </p:nvSpPr>
        <p:spPr/>
        <p:txBody>
          <a:bodyPr/>
          <a:lstStyle/>
          <a:p>
            <a:r>
              <a:rPr lang="en-IN" b="1" dirty="0"/>
              <a:t>Idea Brief (Solution) :</a:t>
            </a:r>
          </a:p>
        </p:txBody>
      </p:sp>
      <p:sp>
        <p:nvSpPr>
          <p:cNvPr id="4" name="Rectangle 1">
            <a:extLst>
              <a:ext uri="{FF2B5EF4-FFF2-40B4-BE49-F238E27FC236}">
                <a16:creationId xmlns:a16="http://schemas.microsoft.com/office/drawing/2014/main" id="{438C6D7D-E113-2EA2-D305-5A70358FCACF}"/>
              </a:ext>
            </a:extLst>
          </p:cNvPr>
          <p:cNvSpPr>
            <a:spLocks noGrp="1" noChangeArrowheads="1"/>
          </p:cNvSpPr>
          <p:nvPr>
            <p:ph idx="1"/>
          </p:nvPr>
        </p:nvSpPr>
        <p:spPr bwMode="auto">
          <a:xfrm>
            <a:off x="838201" y="2877910"/>
            <a:ext cx="1030605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Problem:</a:t>
            </a:r>
            <a:r>
              <a:rPr kumimoji="0" lang="en-US" altLang="en-US" b="0" i="0" u="none" strike="noStrike" cap="none" normalizeH="0" baseline="0" dirty="0">
                <a:ln>
                  <a:noFill/>
                </a:ln>
                <a:solidFill>
                  <a:schemeClr val="tx1"/>
                </a:solidFill>
                <a:effectLst/>
                <a:latin typeface="Arial" panose="020B0604020202020204" pitchFamily="34" charset="0"/>
              </a:rPr>
              <a:t> The need for a quick and easy-to-use chatbot for basic information and queries.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Solution:</a:t>
            </a:r>
            <a:r>
              <a:rPr kumimoji="0" lang="en-US" altLang="en-US" b="0" i="0" u="none" strike="noStrike" cap="none" normalizeH="0" baseline="0" dirty="0">
                <a:ln>
                  <a:noFill/>
                </a:ln>
                <a:solidFill>
                  <a:schemeClr val="tx1"/>
                </a:solidFill>
                <a:effectLst/>
                <a:latin typeface="Arial" panose="020B0604020202020204" pitchFamily="34" charset="0"/>
              </a:rPr>
              <a:t> A chatbot application built using </a:t>
            </a:r>
            <a:r>
              <a:rPr kumimoji="0" lang="en-US" altLang="en-US" b="0" i="0" u="none" strike="noStrike" cap="none" normalizeH="0" baseline="0" dirty="0" err="1">
                <a:ln>
                  <a:noFill/>
                </a:ln>
                <a:solidFill>
                  <a:schemeClr val="tx1"/>
                </a:solidFill>
                <a:effectLst/>
                <a:latin typeface="Arial" panose="020B0604020202020204" pitchFamily="34" charset="0"/>
              </a:rPr>
              <a:t>Streamlit</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Langchain</a:t>
            </a:r>
            <a:r>
              <a:rPr kumimoji="0" lang="en-US" altLang="en-US" b="0" i="0" u="none" strike="noStrike" cap="none" normalizeH="0" baseline="0" dirty="0">
                <a:ln>
                  <a:noFill/>
                </a:ln>
                <a:solidFill>
                  <a:schemeClr val="tx1"/>
                </a:solidFill>
                <a:effectLst/>
                <a:latin typeface="Arial" panose="020B0604020202020204" pitchFamily="34" charset="0"/>
              </a:rPr>
              <a:t>, and Hugging Face Hub. </a:t>
            </a:r>
          </a:p>
        </p:txBody>
      </p:sp>
    </p:spTree>
    <p:extLst>
      <p:ext uri="{BB962C8B-B14F-4D97-AF65-F5344CB8AC3E}">
        <p14:creationId xmlns:p14="http://schemas.microsoft.com/office/powerpoint/2010/main" val="107141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927D-9ECE-5183-15E1-50D731D3BB08}"/>
              </a:ext>
            </a:extLst>
          </p:cNvPr>
          <p:cNvSpPr>
            <a:spLocks noGrp="1"/>
          </p:cNvSpPr>
          <p:nvPr>
            <p:ph type="title"/>
          </p:nvPr>
        </p:nvSpPr>
        <p:spPr/>
        <p:txBody>
          <a:bodyPr/>
          <a:lstStyle/>
          <a:p>
            <a:r>
              <a:rPr lang="en-IN" dirty="0"/>
              <a:t>Features Offered:</a:t>
            </a:r>
          </a:p>
        </p:txBody>
      </p:sp>
      <p:sp>
        <p:nvSpPr>
          <p:cNvPr id="4" name="Rectangle 1">
            <a:extLst>
              <a:ext uri="{FF2B5EF4-FFF2-40B4-BE49-F238E27FC236}">
                <a16:creationId xmlns:a16="http://schemas.microsoft.com/office/drawing/2014/main" id="{27E8F3D7-29A0-FFBE-5141-FE997CD9E2E5}"/>
              </a:ext>
            </a:extLst>
          </p:cNvPr>
          <p:cNvSpPr>
            <a:spLocks noGrp="1" noChangeArrowheads="1"/>
          </p:cNvSpPr>
          <p:nvPr>
            <p:ph idx="1"/>
          </p:nvPr>
        </p:nvSpPr>
        <p:spPr bwMode="auto">
          <a:xfrm>
            <a:off x="601717" y="1703756"/>
            <a:ext cx="10113666"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interaction:</a:t>
            </a:r>
            <a:r>
              <a:rPr kumimoji="0" lang="en-US" altLang="en-US" sz="2000" b="0" i="0" u="none" strike="noStrike" cap="none" normalizeH="0" baseline="0" dirty="0">
                <a:ln>
                  <a:noFill/>
                </a:ln>
                <a:solidFill>
                  <a:schemeClr val="tx1"/>
                </a:solidFill>
                <a:effectLst/>
                <a:latin typeface="Arial" panose="020B0604020202020204" pitchFamily="34" charset="0"/>
              </a:rPr>
              <a:t> Instantaneous responses to user queries.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system prompts:</a:t>
            </a:r>
            <a:r>
              <a:rPr kumimoji="0" lang="en-US" altLang="en-US" sz="1800" b="0" i="0" u="none" strike="noStrike" cap="none" normalizeH="0" baseline="0" dirty="0">
                <a:ln>
                  <a:noFill/>
                </a:ln>
                <a:solidFill>
                  <a:schemeClr val="tx1"/>
                </a:solidFill>
                <a:effectLst/>
                <a:latin typeface="Arial" panose="020B0604020202020204" pitchFamily="34" charset="0"/>
              </a:rPr>
              <a:t> Users can tailor the chatbot's behavior.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Natural language understanding:</a:t>
            </a:r>
            <a:r>
              <a:rPr kumimoji="0" lang="en-US" altLang="en-US" sz="1800" b="0" i="0" u="none" strike="noStrike" cap="none" normalizeH="0" baseline="0" dirty="0">
                <a:ln>
                  <a:noFill/>
                </a:ln>
                <a:solidFill>
                  <a:schemeClr val="tx1"/>
                </a:solidFill>
                <a:effectLst/>
                <a:latin typeface="Arial" panose="020B0604020202020204" pitchFamily="34" charset="0"/>
              </a:rPr>
              <a:t> Ability to process and understand human language.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Leverage of pre-trained models:</a:t>
            </a:r>
            <a:r>
              <a:rPr kumimoji="0" lang="en-US" altLang="en-US" sz="1800" b="0" i="0" u="none" strike="noStrike" cap="none" normalizeH="0" baseline="0" dirty="0">
                <a:ln>
                  <a:noFill/>
                </a:ln>
                <a:solidFill>
                  <a:schemeClr val="tx1"/>
                </a:solidFill>
                <a:effectLst/>
                <a:latin typeface="Arial" panose="020B0604020202020204" pitchFamily="34" charset="0"/>
              </a:rPr>
              <a:t> Utilizes advanced language models from Hugging Face Hub. </a:t>
            </a:r>
          </a:p>
        </p:txBody>
      </p:sp>
    </p:spTree>
    <p:extLst>
      <p:ext uri="{BB962C8B-B14F-4D97-AF65-F5344CB8AC3E}">
        <p14:creationId xmlns:p14="http://schemas.microsoft.com/office/powerpoint/2010/main" val="317414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27E7D-42EC-BAF5-DD46-524C48F590B6}"/>
              </a:ext>
            </a:extLst>
          </p:cNvPr>
          <p:cNvSpPr>
            <a:spLocks noGrp="1"/>
          </p:cNvSpPr>
          <p:nvPr>
            <p:ph type="title"/>
          </p:nvPr>
        </p:nvSpPr>
        <p:spPr/>
        <p:txBody>
          <a:bodyPr/>
          <a:lstStyle/>
          <a:p>
            <a:r>
              <a:rPr lang="en-IN" dirty="0"/>
              <a:t>Process Flow:</a:t>
            </a:r>
          </a:p>
        </p:txBody>
      </p:sp>
      <p:sp>
        <p:nvSpPr>
          <p:cNvPr id="4" name="Rectangle 1">
            <a:extLst>
              <a:ext uri="{FF2B5EF4-FFF2-40B4-BE49-F238E27FC236}">
                <a16:creationId xmlns:a16="http://schemas.microsoft.com/office/drawing/2014/main" id="{525C7F2E-7177-D8E9-8ADA-15B880DE6C20}"/>
              </a:ext>
            </a:extLst>
          </p:cNvPr>
          <p:cNvSpPr>
            <a:spLocks noGrp="1" noChangeArrowheads="1"/>
          </p:cNvSpPr>
          <p:nvPr>
            <p:ph idx="1"/>
          </p:nvPr>
        </p:nvSpPr>
        <p:spPr bwMode="auto">
          <a:xfrm>
            <a:off x="838199" y="1853203"/>
            <a:ext cx="802990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User enters a query in the </a:t>
            </a:r>
            <a:r>
              <a:rPr kumimoji="0" lang="en-US" altLang="en-US" sz="2400" b="0" i="0" u="none" strike="noStrike" cap="none" normalizeH="0" baseline="0" dirty="0" err="1">
                <a:ln>
                  <a:noFill/>
                </a:ln>
                <a:solidFill>
                  <a:schemeClr val="tx1"/>
                </a:solidFill>
                <a:effectLst/>
                <a:latin typeface="Arial" panose="020B0604020202020204" pitchFamily="34" charset="0"/>
              </a:rPr>
              <a:t>Streamlit</a:t>
            </a:r>
            <a:r>
              <a:rPr kumimoji="0" lang="en-US" altLang="en-US" sz="2400" b="0" i="0" u="none" strike="noStrike" cap="none" normalizeH="0" baseline="0" dirty="0">
                <a:ln>
                  <a:noFill/>
                </a:ln>
                <a:solidFill>
                  <a:schemeClr val="tx1"/>
                </a:solidFill>
                <a:effectLst/>
                <a:latin typeface="Arial" panose="020B0604020202020204" pitchFamily="34" charset="0"/>
              </a:rPr>
              <a:t>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Query is processed by </a:t>
            </a:r>
            <a:r>
              <a:rPr kumimoji="0" lang="en-US" altLang="en-US" sz="2400" b="0" i="0" u="none" strike="noStrike" cap="none" normalizeH="0" baseline="0" dirty="0" err="1">
                <a:ln>
                  <a:noFill/>
                </a:ln>
                <a:solidFill>
                  <a:schemeClr val="tx1"/>
                </a:solidFill>
                <a:effectLst/>
                <a:latin typeface="Arial" panose="020B0604020202020204" pitchFamily="34" charset="0"/>
              </a:rPr>
              <a:t>Langchain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Prompt is constructed using the system prompt and user query.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Prompt is sent to the Hugging Face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generates a response.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Response is displayed in the </a:t>
            </a:r>
            <a:r>
              <a:rPr kumimoji="0" lang="en-US" altLang="en-US" sz="2400" b="0" i="0" u="none" strike="noStrike" cap="none" normalizeH="0" baseline="0" dirty="0" err="1">
                <a:ln>
                  <a:noFill/>
                </a:ln>
                <a:solidFill>
                  <a:schemeClr val="tx1"/>
                </a:solidFill>
                <a:effectLst/>
                <a:latin typeface="Arial" panose="020B0604020202020204" pitchFamily="34" charset="0"/>
              </a:rPr>
              <a:t>Streamlit</a:t>
            </a:r>
            <a:r>
              <a:rPr kumimoji="0" lang="en-US" altLang="en-US" sz="2400" b="0" i="0" u="none" strike="noStrike" cap="none" normalizeH="0" baseline="0" dirty="0">
                <a:ln>
                  <a:noFill/>
                </a:ln>
                <a:solidFill>
                  <a:schemeClr val="tx1"/>
                </a:solidFill>
                <a:effectLst/>
                <a:latin typeface="Arial" panose="020B0604020202020204" pitchFamily="34" charset="0"/>
              </a:rPr>
              <a:t> interface. </a:t>
            </a:r>
          </a:p>
        </p:txBody>
      </p:sp>
    </p:spTree>
    <p:extLst>
      <p:ext uri="{BB962C8B-B14F-4D97-AF65-F5344CB8AC3E}">
        <p14:creationId xmlns:p14="http://schemas.microsoft.com/office/powerpoint/2010/main" val="324501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BA95-8D73-4881-8E53-28F5D53BBD9A}"/>
              </a:ext>
            </a:extLst>
          </p:cNvPr>
          <p:cNvSpPr>
            <a:spLocks noGrp="1"/>
          </p:cNvSpPr>
          <p:nvPr>
            <p:ph type="title"/>
          </p:nvPr>
        </p:nvSpPr>
        <p:spPr>
          <a:xfrm>
            <a:off x="838200" y="365126"/>
            <a:ext cx="10515600" cy="872468"/>
          </a:xfrm>
        </p:spPr>
        <p:txBody>
          <a:bodyPr/>
          <a:lstStyle/>
          <a:p>
            <a:r>
              <a:rPr lang="en-IN" dirty="0"/>
              <a:t>Architecture Diagram: </a:t>
            </a:r>
          </a:p>
        </p:txBody>
      </p:sp>
      <p:pic>
        <p:nvPicPr>
          <p:cNvPr id="5" name="Content Placeholder 4">
            <a:extLst>
              <a:ext uri="{FF2B5EF4-FFF2-40B4-BE49-F238E27FC236}">
                <a16:creationId xmlns:a16="http://schemas.microsoft.com/office/drawing/2014/main" id="{2E127C36-377A-1EE6-307E-154BFC9FF0F5}"/>
              </a:ext>
            </a:extLst>
          </p:cNvPr>
          <p:cNvPicPr>
            <a:picLocks noGrp="1" noChangeAspect="1"/>
          </p:cNvPicPr>
          <p:nvPr>
            <p:ph idx="1"/>
          </p:nvPr>
        </p:nvPicPr>
        <p:blipFill>
          <a:blip r:embed="rId3"/>
          <a:stretch>
            <a:fillRect/>
          </a:stretch>
        </p:blipFill>
        <p:spPr>
          <a:xfrm>
            <a:off x="1454369" y="1237594"/>
            <a:ext cx="8466082" cy="4666592"/>
          </a:xfrm>
        </p:spPr>
      </p:pic>
    </p:spTree>
    <p:extLst>
      <p:ext uri="{BB962C8B-B14F-4D97-AF65-F5344CB8AC3E}">
        <p14:creationId xmlns:p14="http://schemas.microsoft.com/office/powerpoint/2010/main" val="3642543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F2A897-74FC-0C6C-9E5E-36D91CE67653}"/>
              </a:ext>
            </a:extLst>
          </p:cNvPr>
          <p:cNvSpPr txBox="1"/>
          <p:nvPr/>
        </p:nvSpPr>
        <p:spPr>
          <a:xfrm>
            <a:off x="922283" y="2175641"/>
            <a:ext cx="9404131" cy="3539430"/>
          </a:xfrm>
          <a:prstGeom prst="rect">
            <a:avLst/>
          </a:prstGeom>
          <a:noFill/>
        </p:spPr>
        <p:txBody>
          <a:bodyPr wrap="square" rtlCol="0">
            <a:spAutoFit/>
          </a:bodyPr>
          <a:lstStyle/>
          <a:p>
            <a:r>
              <a:rPr lang="en-IN" sz="2800" dirty="0"/>
              <a:t>In the above diagram :</a:t>
            </a:r>
          </a:p>
          <a:p>
            <a:r>
              <a:rPr lang="en-IN" sz="2800" dirty="0"/>
              <a:t>1 </a:t>
            </a:r>
            <a:r>
              <a:rPr lang="en-IN" sz="2800" dirty="0" err="1"/>
              <a:t>Streamlit</a:t>
            </a:r>
            <a:r>
              <a:rPr lang="en-IN" sz="2800" dirty="0"/>
              <a:t>: handles user interface and input/</a:t>
            </a:r>
            <a:r>
              <a:rPr lang="en-IN" sz="2800" dirty="0" err="1"/>
              <a:t>ouput</a:t>
            </a:r>
            <a:endParaRPr lang="en-IN" sz="2800" dirty="0"/>
          </a:p>
          <a:p>
            <a:r>
              <a:rPr lang="en-IN" sz="2800" dirty="0"/>
              <a:t>2 </a:t>
            </a:r>
            <a:r>
              <a:rPr lang="en-IN" sz="2800" dirty="0" err="1"/>
              <a:t>Langchain:manages</a:t>
            </a:r>
            <a:r>
              <a:rPr lang="en-IN" sz="2800" dirty="0"/>
              <a:t> prompt engineering and </a:t>
            </a:r>
            <a:r>
              <a:rPr lang="en-IN" sz="2800" dirty="0" err="1"/>
              <a:t>llm</a:t>
            </a:r>
            <a:r>
              <a:rPr lang="en-IN" sz="2800" dirty="0"/>
              <a:t> interaction</a:t>
            </a:r>
          </a:p>
          <a:p>
            <a:r>
              <a:rPr lang="en-IN" sz="2800" dirty="0"/>
              <a:t>3 Hugging face hub : provides access to pre trained language models</a:t>
            </a:r>
          </a:p>
          <a:p>
            <a:endParaRPr lang="en-IN" sz="2800" dirty="0"/>
          </a:p>
          <a:p>
            <a:endParaRPr lang="en-IN" sz="2800" dirty="0"/>
          </a:p>
          <a:p>
            <a:endParaRPr lang="en-IN" sz="2800" dirty="0"/>
          </a:p>
        </p:txBody>
      </p:sp>
    </p:spTree>
    <p:extLst>
      <p:ext uri="{BB962C8B-B14F-4D97-AF65-F5344CB8AC3E}">
        <p14:creationId xmlns:p14="http://schemas.microsoft.com/office/powerpoint/2010/main" val="18602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52A0-F54E-056C-8BEA-B128C3D8ADD5}"/>
              </a:ext>
            </a:extLst>
          </p:cNvPr>
          <p:cNvSpPr>
            <a:spLocks noGrp="1"/>
          </p:cNvSpPr>
          <p:nvPr>
            <p:ph type="title"/>
          </p:nvPr>
        </p:nvSpPr>
        <p:spPr/>
        <p:txBody>
          <a:bodyPr>
            <a:normAutofit/>
          </a:bodyPr>
          <a:lstStyle/>
          <a:p>
            <a:r>
              <a:rPr lang="en-IN" sz="3600" b="1" dirty="0"/>
              <a:t>Technology Stack:</a:t>
            </a:r>
          </a:p>
        </p:txBody>
      </p:sp>
      <p:sp>
        <p:nvSpPr>
          <p:cNvPr id="5" name="Rectangle 2">
            <a:extLst>
              <a:ext uri="{FF2B5EF4-FFF2-40B4-BE49-F238E27FC236}">
                <a16:creationId xmlns:a16="http://schemas.microsoft.com/office/drawing/2014/main" id="{929AED91-B8F6-292C-DE35-59873229BB16}"/>
              </a:ext>
            </a:extLst>
          </p:cNvPr>
          <p:cNvSpPr>
            <a:spLocks noGrp="1" noChangeArrowheads="1"/>
          </p:cNvSpPr>
          <p:nvPr>
            <p:ph idx="1"/>
          </p:nvPr>
        </p:nvSpPr>
        <p:spPr bwMode="auto">
          <a:xfrm>
            <a:off x="838200" y="1522262"/>
            <a:ext cx="971681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Streamlit</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For building the user interface and handling user interactions.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Langchain</a:t>
            </a:r>
            <a:r>
              <a:rPr kumimoji="0" lang="en-US" altLang="en-US" sz="2400" b="1"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For managing the prompt engineering and LLM interaction.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Hugging Face Hub:</a:t>
            </a:r>
            <a:r>
              <a:rPr kumimoji="0" lang="en-US" altLang="en-US" sz="2400" b="0" i="0" u="none" strike="noStrike" cap="none" normalizeH="0" baseline="0" dirty="0">
                <a:ln>
                  <a:noFill/>
                </a:ln>
                <a:solidFill>
                  <a:schemeClr val="tx1"/>
                </a:solidFill>
                <a:effectLst/>
                <a:latin typeface="Arial" panose="020B0604020202020204" pitchFamily="34" charset="0"/>
              </a:rPr>
              <a:t> For accessing pre-trained language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Python:</a:t>
            </a:r>
            <a:r>
              <a:rPr kumimoji="0" lang="en-US" altLang="en-US" sz="2400" b="0" i="0" u="none" strike="noStrike" cap="none" normalizeH="0" baseline="0" dirty="0">
                <a:ln>
                  <a:noFill/>
                </a:ln>
                <a:solidFill>
                  <a:schemeClr val="tx1"/>
                </a:solidFill>
                <a:effectLst/>
                <a:latin typeface="Arial" panose="020B0604020202020204" pitchFamily="34" charset="0"/>
              </a:rPr>
              <a:t> As the primary 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6314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707C-ED67-E114-526B-96E62127BC84}"/>
              </a:ext>
            </a:extLst>
          </p:cNvPr>
          <p:cNvSpPr>
            <a:spLocks noGrp="1"/>
          </p:cNvSpPr>
          <p:nvPr>
            <p:ph type="title"/>
          </p:nvPr>
        </p:nvSpPr>
        <p:spPr/>
        <p:txBody>
          <a:bodyPr/>
          <a:lstStyle/>
          <a:p>
            <a:r>
              <a:rPr lang="en-IN" b="1" dirty="0"/>
              <a:t>Demo:</a:t>
            </a:r>
          </a:p>
        </p:txBody>
      </p:sp>
      <p:pic>
        <p:nvPicPr>
          <p:cNvPr id="5" name="Content Placeholder 4">
            <a:extLst>
              <a:ext uri="{FF2B5EF4-FFF2-40B4-BE49-F238E27FC236}">
                <a16:creationId xmlns:a16="http://schemas.microsoft.com/office/drawing/2014/main" id="{1A257D08-B0B3-7AAC-D96A-74F9D3DC229A}"/>
              </a:ext>
            </a:extLst>
          </p:cNvPr>
          <p:cNvPicPr>
            <a:picLocks noGrp="1" noChangeAspect="1"/>
          </p:cNvPicPr>
          <p:nvPr>
            <p:ph idx="1"/>
          </p:nvPr>
        </p:nvPicPr>
        <p:blipFill>
          <a:blip r:embed="rId2"/>
          <a:stretch>
            <a:fillRect/>
          </a:stretch>
        </p:blipFill>
        <p:spPr>
          <a:xfrm>
            <a:off x="1749973" y="1825625"/>
            <a:ext cx="8316310" cy="4351338"/>
          </a:xfrm>
        </p:spPr>
      </p:pic>
    </p:spTree>
    <p:extLst>
      <p:ext uri="{BB962C8B-B14F-4D97-AF65-F5344CB8AC3E}">
        <p14:creationId xmlns:p14="http://schemas.microsoft.com/office/powerpoint/2010/main" val="114238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C64D9-531B-547B-0FE3-33A8FD6F70D0}"/>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8E404ACD-15AF-0A53-6A7F-A8A7E43A7E23}"/>
              </a:ext>
            </a:extLst>
          </p:cNvPr>
          <p:cNvSpPr>
            <a:spLocks noGrp="1"/>
          </p:cNvSpPr>
          <p:nvPr>
            <p:ph idx="1"/>
          </p:nvPr>
        </p:nvSpPr>
        <p:spPr/>
        <p:txBody>
          <a:bodyPr>
            <a:normAutofit lnSpcReduction="10000"/>
          </a:bodyPr>
          <a:lstStyle/>
          <a:p>
            <a:r>
              <a:rPr lang="en-US" dirty="0"/>
              <a:t>In conclusion, we have developed a chatbot application that leverages the power of </a:t>
            </a:r>
            <a:r>
              <a:rPr lang="en-US" dirty="0" err="1"/>
              <a:t>Streamlit</a:t>
            </a:r>
            <a:r>
              <a:rPr lang="en-US" dirty="0"/>
              <a:t>, </a:t>
            </a:r>
            <a:r>
              <a:rPr lang="en-US" dirty="0" err="1"/>
              <a:t>Langchain</a:t>
            </a:r>
            <a:r>
              <a:rPr lang="en-US" dirty="0"/>
              <a:t>, and Hugging Face Hub to provide users with quick and informative responses. By effectively combining these technologies, we have created a chatbot capable of understanding and responding to user queries in a natural and engaging manner.</a:t>
            </a:r>
          </a:p>
          <a:p>
            <a:r>
              <a:rPr lang="en-US" dirty="0"/>
              <a:t>This chatbot offers a promising foundation for future development, with potential enhancements such as expanded knowledge bases, more complex conversation flows, and advanced features like sentiment analysis. We believe this chatbot has the potential to revolutionize the way users interact with information and services.</a:t>
            </a:r>
            <a:endParaRPr lang="en-IN" dirty="0"/>
          </a:p>
        </p:txBody>
      </p:sp>
    </p:spTree>
    <p:extLst>
      <p:ext uri="{BB962C8B-B14F-4D97-AF65-F5344CB8AC3E}">
        <p14:creationId xmlns:p14="http://schemas.microsoft.com/office/powerpoint/2010/main" val="3665274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354</Words>
  <Application>Microsoft Office PowerPoint</Application>
  <PresentationFormat>Widescreen</PresentationFormat>
  <Paragraphs>40</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PROBLEM STATEMENT</vt:lpstr>
      <vt:lpstr>Idea Brief (Solution) :</vt:lpstr>
      <vt:lpstr>Features Offered:</vt:lpstr>
      <vt:lpstr>Process Flow:</vt:lpstr>
      <vt:lpstr>Architecture Diagram: </vt:lpstr>
      <vt:lpstr>PowerPoint Presentation</vt:lpstr>
      <vt:lpstr>Technology Stack:</vt:lpstr>
      <vt:lpstr>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MANITEJA GADDAM</dc:creator>
  <cp:lastModifiedBy>pal mistry</cp:lastModifiedBy>
  <cp:revision>2</cp:revision>
  <dcterms:created xsi:type="dcterms:W3CDTF">2024-07-14T17:48:51Z</dcterms:created>
  <dcterms:modified xsi:type="dcterms:W3CDTF">2024-07-15T18:16:50Z</dcterms:modified>
</cp:coreProperties>
</file>