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113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8BE9A-E955-4346-9A30-E9EA6ECE3EBD}" type="datetimeFigureOut">
              <a:rPr lang="en-US" smtClean="0"/>
              <a:t>3/3/2012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BCE95-044A-4851-B419-11A0F509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7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2169CE3-4A74-4838-98D6-7BF267B459C3}" type="datetimeFigureOut">
              <a:rPr lang="en-US" smtClean="0"/>
              <a:t>3/3/2012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2A180DD-FA3E-4B5F-82D5-B2EB2040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0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CFE-CE1F-41C7-BAF2-D5F3634142C2}" type="datetimeFigureOut">
              <a:rPr lang="en-US" smtClean="0"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4C08-057D-48B8-99F8-B2653C0F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6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CFE-CE1F-41C7-BAF2-D5F3634142C2}" type="datetimeFigureOut">
              <a:rPr lang="en-US" smtClean="0"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4C08-057D-48B8-99F8-B2653C0F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5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CFE-CE1F-41C7-BAF2-D5F3634142C2}" type="datetimeFigureOut">
              <a:rPr lang="en-US" smtClean="0"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4C08-057D-48B8-99F8-B2653C0F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CFE-CE1F-41C7-BAF2-D5F3634142C2}" type="datetimeFigureOut">
              <a:rPr lang="en-US" smtClean="0"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4C08-057D-48B8-99F8-B2653C0F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3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CFE-CE1F-41C7-BAF2-D5F3634142C2}" type="datetimeFigureOut">
              <a:rPr lang="en-US" smtClean="0"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4C08-057D-48B8-99F8-B2653C0F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CFE-CE1F-41C7-BAF2-D5F3634142C2}" type="datetimeFigureOut">
              <a:rPr lang="en-US" smtClean="0"/>
              <a:t>3/3/2012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4C08-057D-48B8-99F8-B2653C0F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5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CFE-CE1F-41C7-BAF2-D5F3634142C2}" type="datetimeFigureOut">
              <a:rPr lang="en-US" smtClean="0"/>
              <a:t>3/3/2012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4C08-057D-48B8-99F8-B2653C0F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CFE-CE1F-41C7-BAF2-D5F3634142C2}" type="datetimeFigureOut">
              <a:rPr lang="en-US" smtClean="0"/>
              <a:t>3/3/2012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4C08-057D-48B8-99F8-B2653C0F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CFE-CE1F-41C7-BAF2-D5F3634142C2}" type="datetimeFigureOut">
              <a:rPr lang="en-US" smtClean="0"/>
              <a:t>3/3/2012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4C08-057D-48B8-99F8-B2653C0F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8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CFE-CE1F-41C7-BAF2-D5F3634142C2}" type="datetimeFigureOut">
              <a:rPr lang="en-US" smtClean="0"/>
              <a:t>3/3/2012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4C08-057D-48B8-99F8-B2653C0F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CFE-CE1F-41C7-BAF2-D5F3634142C2}" type="datetimeFigureOut">
              <a:rPr lang="en-US" smtClean="0"/>
              <a:t>3/3/2012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4C08-057D-48B8-99F8-B2653C0F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1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3CFE-CE1F-41C7-BAF2-D5F3634142C2}" type="datetimeFigureOut">
              <a:rPr lang="en-US" smtClean="0"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84C08-057D-48B8-99F8-B2653C0F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0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04945" y="919119"/>
            <a:ext cx="7538067" cy="4475318"/>
            <a:chOff x="670801" y="1011082"/>
            <a:chExt cx="7708552" cy="4605629"/>
          </a:xfrm>
        </p:grpSpPr>
        <p:grpSp>
          <p:nvGrpSpPr>
            <p:cNvPr id="31" name="Group 30"/>
            <p:cNvGrpSpPr/>
            <p:nvPr/>
          </p:nvGrpSpPr>
          <p:grpSpPr>
            <a:xfrm>
              <a:off x="670801" y="1011082"/>
              <a:ext cx="7708552" cy="4605629"/>
              <a:chOff x="959328" y="360402"/>
              <a:chExt cx="7001644" cy="3877258"/>
            </a:xfrm>
          </p:grpSpPr>
          <p:pic>
            <p:nvPicPr>
              <p:cNvPr id="5" name="Picture 4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762000"/>
                <a:ext cx="6096635" cy="30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1527699" y="3868328"/>
                <a:ext cx="5899396" cy="369332"/>
                <a:chOff x="1527699" y="392668"/>
                <a:chExt cx="5899396" cy="369332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7098159" y="392668"/>
                  <a:ext cx="3289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527699" y="392668"/>
                  <a:ext cx="5203641" cy="369332"/>
                  <a:chOff x="1527699" y="392668"/>
                  <a:chExt cx="5203641" cy="369332"/>
                </a:xfrm>
              </p:grpSpPr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527699" y="392668"/>
                    <a:ext cx="317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209800" y="392668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921833" y="392668"/>
                    <a:ext cx="317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00800" y="392668"/>
                    <a:ext cx="3305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G</a:t>
                    </a:r>
                    <a:endParaRPr lang="en-US" dirty="0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74157" y="392668"/>
                    <a:ext cx="2904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F</a:t>
                    </a:r>
                    <a:endParaRPr lang="en-US" dirty="0"/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729793" y="392668"/>
                    <a:ext cx="2968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E</a:t>
                    </a:r>
                    <a:endParaRPr lang="en-US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886200" y="392668"/>
                    <a:ext cx="3273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959328" y="762000"/>
                <a:ext cx="340972" cy="3123798"/>
                <a:chOff x="959328" y="762000"/>
                <a:chExt cx="340972" cy="3123798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990600" y="762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990600" y="1219200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990414" y="2514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990600" y="18288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62534" y="35164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959328" y="31242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7620000" y="729734"/>
                <a:ext cx="340972" cy="3123798"/>
                <a:chOff x="959328" y="762000"/>
                <a:chExt cx="340972" cy="3123798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990600" y="762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990600" y="1219200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90414" y="2514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990600" y="18288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962534" y="35164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959328" y="31242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1546419" y="360402"/>
                <a:ext cx="5899396" cy="369332"/>
                <a:chOff x="1527699" y="392668"/>
                <a:chExt cx="5899396" cy="369332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098159" y="392668"/>
                  <a:ext cx="3289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1527699" y="392668"/>
                  <a:ext cx="5203641" cy="369332"/>
                  <a:chOff x="1527699" y="392668"/>
                  <a:chExt cx="5203641" cy="369332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527699" y="392668"/>
                    <a:ext cx="317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209800" y="392668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921833" y="392668"/>
                    <a:ext cx="317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400800" y="392668"/>
                    <a:ext cx="3305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G</a:t>
                    </a:r>
                    <a:endParaRPr 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574157" y="392668"/>
                    <a:ext cx="2904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F</a:t>
                    </a:r>
                    <a:endParaRPr 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729793" y="392668"/>
                    <a:ext cx="2968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E</a:t>
                    </a:r>
                    <a:endParaRPr 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886200" y="392668"/>
                    <a:ext cx="3273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9" name="Group 48"/>
            <p:cNvGrpSpPr/>
            <p:nvPr/>
          </p:nvGrpSpPr>
          <p:grpSpPr>
            <a:xfrm>
              <a:off x="4565255" y="1638934"/>
              <a:ext cx="3291" cy="3302131"/>
              <a:chOff x="4565255" y="1638934"/>
              <a:chExt cx="3291" cy="3302131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4565255" y="2868549"/>
                <a:ext cx="0" cy="7014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568546" y="4239652"/>
                <a:ext cx="0" cy="7014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565255" y="1638934"/>
                <a:ext cx="0" cy="7014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228600" y="543866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 Number: __________	     Team Number:__________	 Position:_____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37015" y="5187310"/>
            <a:ext cx="6852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Bridge Points:	Accuracy:		General Comments:</a:t>
            </a:r>
          </a:p>
          <a:p>
            <a:r>
              <a:rPr lang="en-US" dirty="0" smtClean="0"/>
              <a:t>0  10   20   40	3:</a:t>
            </a:r>
            <a:endParaRPr lang="en-US" dirty="0"/>
          </a:p>
          <a:p>
            <a:r>
              <a:rPr lang="en-US" dirty="0" smtClean="0"/>
              <a:t>0    1   </a:t>
            </a:r>
            <a:r>
              <a:rPr lang="en-US" dirty="0"/>
              <a:t> </a:t>
            </a:r>
            <a:r>
              <a:rPr lang="en-US" dirty="0" smtClean="0"/>
              <a:t> 2 		2:</a:t>
            </a:r>
          </a:p>
          <a:p>
            <a:r>
              <a:rPr lang="en-US" dirty="0"/>
              <a:t>	</a:t>
            </a:r>
            <a:r>
              <a:rPr lang="en-US" dirty="0" smtClean="0"/>
              <a:t>	1:	</a:t>
            </a:r>
          </a:p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6942" y="6400800"/>
            <a:ext cx="87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Scout: _________________		Red Score: ________	Blue Score:_______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7776" y="2957071"/>
            <a:ext cx="3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153400" y="2957071"/>
            <a:ext cx="41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257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04945" y="919119"/>
            <a:ext cx="7538067" cy="4475318"/>
            <a:chOff x="670801" y="1011082"/>
            <a:chExt cx="7708552" cy="4605629"/>
          </a:xfrm>
        </p:grpSpPr>
        <p:grpSp>
          <p:nvGrpSpPr>
            <p:cNvPr id="31" name="Group 30"/>
            <p:cNvGrpSpPr/>
            <p:nvPr/>
          </p:nvGrpSpPr>
          <p:grpSpPr>
            <a:xfrm>
              <a:off x="670801" y="1011082"/>
              <a:ext cx="7708552" cy="4605629"/>
              <a:chOff x="959328" y="360402"/>
              <a:chExt cx="7001644" cy="3877258"/>
            </a:xfrm>
          </p:grpSpPr>
          <p:pic>
            <p:nvPicPr>
              <p:cNvPr id="5" name="Picture 4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762000"/>
                <a:ext cx="6096635" cy="30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1527699" y="3868328"/>
                <a:ext cx="5899396" cy="369332"/>
                <a:chOff x="1527699" y="392668"/>
                <a:chExt cx="5899396" cy="369332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7098159" y="392668"/>
                  <a:ext cx="3289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527699" y="392668"/>
                  <a:ext cx="5203641" cy="369332"/>
                  <a:chOff x="1527699" y="392668"/>
                  <a:chExt cx="5203641" cy="369332"/>
                </a:xfrm>
              </p:grpSpPr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527699" y="392668"/>
                    <a:ext cx="317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209800" y="392668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921833" y="392668"/>
                    <a:ext cx="317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00800" y="392668"/>
                    <a:ext cx="3305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G</a:t>
                    </a:r>
                    <a:endParaRPr lang="en-US" dirty="0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74157" y="392668"/>
                    <a:ext cx="2904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F</a:t>
                    </a:r>
                    <a:endParaRPr lang="en-US" dirty="0"/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729793" y="392668"/>
                    <a:ext cx="2968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E</a:t>
                    </a:r>
                    <a:endParaRPr lang="en-US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886200" y="392668"/>
                    <a:ext cx="3273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959328" y="762000"/>
                <a:ext cx="340972" cy="3123798"/>
                <a:chOff x="959328" y="762000"/>
                <a:chExt cx="340972" cy="3123798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990600" y="762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990600" y="1219200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990414" y="2514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990600" y="18288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62534" y="35164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959328" y="31242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7620000" y="729734"/>
                <a:ext cx="340972" cy="3123798"/>
                <a:chOff x="959328" y="762000"/>
                <a:chExt cx="340972" cy="3123798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990600" y="762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990600" y="1219200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90414" y="2514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990600" y="18288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962534" y="35164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959328" y="31242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1546419" y="360402"/>
                <a:ext cx="5899396" cy="369332"/>
                <a:chOff x="1527699" y="392668"/>
                <a:chExt cx="5899396" cy="369332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098159" y="392668"/>
                  <a:ext cx="3289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1527699" y="392668"/>
                  <a:ext cx="5203641" cy="369332"/>
                  <a:chOff x="1527699" y="392668"/>
                  <a:chExt cx="5203641" cy="369332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527699" y="392668"/>
                    <a:ext cx="317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209800" y="392668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921833" y="392668"/>
                    <a:ext cx="317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400800" y="392668"/>
                    <a:ext cx="3305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G</a:t>
                    </a:r>
                    <a:endParaRPr 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574157" y="392668"/>
                    <a:ext cx="2904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F</a:t>
                    </a:r>
                    <a:endParaRPr 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729793" y="392668"/>
                    <a:ext cx="2968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E</a:t>
                    </a:r>
                    <a:endParaRPr 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886200" y="392668"/>
                    <a:ext cx="3273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9" name="Group 48"/>
            <p:cNvGrpSpPr/>
            <p:nvPr/>
          </p:nvGrpSpPr>
          <p:grpSpPr>
            <a:xfrm>
              <a:off x="4565255" y="1638934"/>
              <a:ext cx="3291" cy="3302131"/>
              <a:chOff x="4565255" y="1638934"/>
              <a:chExt cx="3291" cy="3302131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4565255" y="2868549"/>
                <a:ext cx="0" cy="7014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568546" y="4239652"/>
                <a:ext cx="0" cy="7014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565255" y="1638934"/>
                <a:ext cx="0" cy="7014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228600" y="543866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 Number: __________	     Team Number:__________	 Position:_____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37015" y="5187310"/>
            <a:ext cx="6852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Bridge Points:	Accuracy:		General Comments:</a:t>
            </a:r>
          </a:p>
          <a:p>
            <a:r>
              <a:rPr lang="en-US" dirty="0" smtClean="0"/>
              <a:t>0  10   20   40	3:</a:t>
            </a:r>
            <a:endParaRPr lang="en-US" dirty="0"/>
          </a:p>
          <a:p>
            <a:r>
              <a:rPr lang="en-US" dirty="0" smtClean="0"/>
              <a:t>0    1   </a:t>
            </a:r>
            <a:r>
              <a:rPr lang="en-US" dirty="0"/>
              <a:t> </a:t>
            </a:r>
            <a:r>
              <a:rPr lang="en-US" dirty="0" smtClean="0"/>
              <a:t> 2 		2:</a:t>
            </a:r>
          </a:p>
          <a:p>
            <a:r>
              <a:rPr lang="en-US" dirty="0"/>
              <a:t>	</a:t>
            </a:r>
            <a:r>
              <a:rPr lang="en-US" dirty="0" smtClean="0"/>
              <a:t>	1:	</a:t>
            </a:r>
          </a:p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6942" y="6400800"/>
            <a:ext cx="87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Scout: _________________		Red Score: ________	Blue Score:_______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7776" y="2957071"/>
            <a:ext cx="3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153400" y="2957071"/>
            <a:ext cx="41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496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80</Words>
  <Application>Microsoft Office PowerPoint</Application>
  <PresentationFormat>On-screen Show (4:3)</PresentationFormat>
  <Paragraphs>72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Robotics</dc:creator>
  <cp:lastModifiedBy>jhsuser</cp:lastModifiedBy>
  <cp:revision>15</cp:revision>
  <cp:lastPrinted>2012-02-10T00:50:23Z</cp:lastPrinted>
  <dcterms:created xsi:type="dcterms:W3CDTF">2012-02-10T00:26:40Z</dcterms:created>
  <dcterms:modified xsi:type="dcterms:W3CDTF">2012-03-04T00:56:18Z</dcterms:modified>
</cp:coreProperties>
</file>