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28"/>
    <p:restoredTop sz="94646"/>
  </p:normalViewPr>
  <p:slideViewPr>
    <p:cSldViewPr snapToGrid="0" snapToObjects="1">
      <p:cViewPr>
        <p:scale>
          <a:sx n="90" d="100"/>
          <a:sy n="90" d="100"/>
        </p:scale>
        <p:origin x="14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615E2-3482-A447-84C3-B4E6AA47F2D9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14B7-BAAF-7A4F-8B99-E235B037B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3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615E2-3482-A447-84C3-B4E6AA47F2D9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14B7-BAAF-7A4F-8B99-E235B037B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4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615E2-3482-A447-84C3-B4E6AA47F2D9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14B7-BAAF-7A4F-8B99-E235B037B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66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615E2-3482-A447-84C3-B4E6AA47F2D9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14B7-BAAF-7A4F-8B99-E235B037B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20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615E2-3482-A447-84C3-B4E6AA47F2D9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14B7-BAAF-7A4F-8B99-E235B037B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05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615E2-3482-A447-84C3-B4E6AA47F2D9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14B7-BAAF-7A4F-8B99-E235B037B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4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615E2-3482-A447-84C3-B4E6AA47F2D9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14B7-BAAF-7A4F-8B99-E235B037B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9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615E2-3482-A447-84C3-B4E6AA47F2D9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14B7-BAAF-7A4F-8B99-E235B037B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22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615E2-3482-A447-84C3-B4E6AA47F2D9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14B7-BAAF-7A4F-8B99-E235B037B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74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615E2-3482-A447-84C3-B4E6AA47F2D9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14B7-BAAF-7A4F-8B99-E235B037B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56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615E2-3482-A447-84C3-B4E6AA47F2D9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14B7-BAAF-7A4F-8B99-E235B037B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62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615E2-3482-A447-84C3-B4E6AA47F2D9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214B7-BAAF-7A4F-8B99-E235B037B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1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68335" y="576259"/>
            <a:ext cx="6069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 smtClean="0">
                <a:latin typeface="Helvetica Neue"/>
                <a:ea typeface="Verdana" pitchFamily="34" charset="0"/>
                <a:cs typeface="Helvetica Neue"/>
              </a:rPr>
              <a:t>XFF </a:t>
            </a:r>
            <a:r>
              <a:rPr lang="en-US" b="1" dirty="0" err="1" smtClean="0">
                <a:latin typeface="Helvetica Neue"/>
                <a:ea typeface="Verdana" pitchFamily="34" charset="0"/>
                <a:cs typeface="Helvetica Neue"/>
              </a:rPr>
              <a:t>UserID</a:t>
            </a:r>
            <a:r>
              <a:rPr lang="en-US" b="1" dirty="0" smtClean="0">
                <a:latin typeface="Helvetica Neue"/>
                <a:ea typeface="Verdana" pitchFamily="34" charset="0"/>
                <a:cs typeface="Helvetica Neue"/>
              </a:rPr>
              <a:t> Demo Topology</a:t>
            </a:r>
            <a:endParaRPr lang="en-US" dirty="0">
              <a:latin typeface="Helvetica Neue"/>
              <a:ea typeface="Verdana" pitchFamily="34" charset="0"/>
              <a:cs typeface="Helvetica Neue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612021" y="1298414"/>
            <a:ext cx="2876586" cy="3432132"/>
            <a:chOff x="2549525" y="760413"/>
            <a:chExt cx="1689100" cy="1733550"/>
          </a:xfrm>
        </p:grpSpPr>
        <p:sp>
          <p:nvSpPr>
            <p:cNvPr id="6" name="Rounded Rectangle 5"/>
            <p:cNvSpPr/>
            <p:nvPr/>
          </p:nvSpPr>
          <p:spPr>
            <a:xfrm>
              <a:off x="2549525" y="760413"/>
              <a:ext cx="1689100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7" name="TextBox 32"/>
            <p:cNvSpPr txBox="1">
              <a:spLocks noChangeArrowheads="1"/>
            </p:cNvSpPr>
            <p:nvPr/>
          </p:nvSpPr>
          <p:spPr bwMode="auto">
            <a:xfrm>
              <a:off x="2605191" y="2342756"/>
              <a:ext cx="1557338" cy="1399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7981F"/>
                  </a:solidFill>
                  <a:latin typeface="Helvetica Neue"/>
                  <a:ea typeface="Verdana" pitchFamily="34" charset="0"/>
                  <a:cs typeface="Helvetica Neue"/>
                </a:rPr>
                <a:t>Availability </a:t>
              </a:r>
              <a:r>
                <a:rPr lang="en-US" sz="1200" b="1" dirty="0" smtClean="0">
                  <a:solidFill>
                    <a:srgbClr val="F7981F"/>
                  </a:solidFill>
                  <a:latin typeface="Helvetica Neue"/>
                  <a:ea typeface="Verdana" pitchFamily="34" charset="0"/>
                  <a:cs typeface="Helvetica Neue"/>
                </a:rPr>
                <a:t>Zone #1</a:t>
              </a:r>
              <a:endParaRPr lang="en-US" sz="1200" b="1" dirty="0">
                <a:solidFill>
                  <a:srgbClr val="F7981F"/>
                </a:solidFill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cxnSp>
        <p:nvCxnSpPr>
          <p:cNvPr id="8" name="Straight Connector 7"/>
          <p:cNvCxnSpPr/>
          <p:nvPr/>
        </p:nvCxnSpPr>
        <p:spPr>
          <a:xfrm flipH="1">
            <a:off x="1279432" y="2625655"/>
            <a:ext cx="4411324" cy="13866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178" y="3670291"/>
            <a:ext cx="551151" cy="57156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81605" y="4236240"/>
            <a:ext cx="1151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latin typeface="Helvetica Neue"/>
                <a:cs typeface="Helvetica Neue"/>
              </a:rPr>
              <a:t>EC2 instance</a:t>
            </a:r>
            <a:endParaRPr lang="en-US" sz="1200" b="1" dirty="0">
              <a:latin typeface="Helvetica Neue"/>
              <a:cs typeface="Helvetica Neu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47351" y="3819755"/>
            <a:ext cx="607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Helvetica Neue"/>
                <a:cs typeface="Helvetica Neue"/>
              </a:rPr>
              <a:t>web</a:t>
            </a:r>
            <a:endParaRPr lang="en-US" sz="1200" dirty="0" smtClean="0">
              <a:solidFill>
                <a:schemeClr val="bg1"/>
              </a:solidFill>
              <a:latin typeface="Helvetica Neue"/>
              <a:cs typeface="Helvetica Neue"/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Helvetica Neue"/>
                <a:cs typeface="Helvetica Neue"/>
              </a:rPr>
              <a:t>server</a:t>
            </a:r>
            <a:endParaRPr lang="en-US" sz="12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71" y="2452514"/>
            <a:ext cx="436762" cy="5241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96028" y="3037145"/>
            <a:ext cx="789847" cy="7003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b="1" dirty="0" smtClean="0"/>
              <a:t>Amazon API Gateway</a:t>
            </a:r>
            <a:endParaRPr lang="en-US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910600" y="1690707"/>
            <a:ext cx="832789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b="1" dirty="0" smtClean="0"/>
              <a:t>Application Load Balancer</a:t>
            </a:r>
            <a:endParaRPr lang="en-US" sz="1200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543" y="1495448"/>
            <a:ext cx="660512" cy="59641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21427" y="4331423"/>
            <a:ext cx="636547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b="1" dirty="0" smtClean="0"/>
              <a:t>Lambda function</a:t>
            </a:r>
            <a:endParaRPr lang="en-US" sz="120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32" y="3780616"/>
            <a:ext cx="449337" cy="46695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704" y="3672379"/>
            <a:ext cx="551151" cy="57156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199131" y="4238328"/>
            <a:ext cx="1151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latin typeface="Helvetica Neue"/>
                <a:cs typeface="Helvetica Neue"/>
              </a:rPr>
              <a:t>EC2 instance</a:t>
            </a:r>
            <a:endParaRPr lang="en-US" sz="1200" b="1" dirty="0">
              <a:latin typeface="Helvetica Neue"/>
              <a:cs typeface="Helvetica Neue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22198" y="3784103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Helvetica Neue"/>
                <a:cs typeface="Helvetica Neue"/>
              </a:rPr>
              <a:t>DB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Helvetica Neue"/>
                <a:cs typeface="Helvetica Neue"/>
              </a:rPr>
              <a:t>Server</a:t>
            </a:r>
            <a:endParaRPr lang="en-US" sz="1200" dirty="0" smtClean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036" y="2476191"/>
            <a:ext cx="551151" cy="57156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534463" y="3042140"/>
            <a:ext cx="1151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latin typeface="Helvetica Neue"/>
                <a:cs typeface="Helvetica Neue"/>
              </a:rPr>
              <a:t>EC2 instance</a:t>
            </a:r>
            <a:endParaRPr lang="en-US" sz="1200" b="1" dirty="0">
              <a:latin typeface="Helvetica Neue"/>
              <a:cs typeface="Helvetica Neue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51094" y="2625655"/>
            <a:ext cx="706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Helvetica Neue"/>
                <a:cs typeface="Helvetica Neue"/>
              </a:rPr>
              <a:t>Firewall</a:t>
            </a:r>
            <a:endParaRPr lang="en-US" sz="12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478" y="3780616"/>
            <a:ext cx="437931" cy="48509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183990" y="4344340"/>
            <a:ext cx="834064" cy="203097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b="1" dirty="0" smtClean="0"/>
              <a:t>Amazon</a:t>
            </a:r>
            <a:br>
              <a:rPr lang="en-US" sz="1200" b="1" dirty="0" smtClean="0"/>
            </a:br>
            <a:r>
              <a:rPr lang="en-US" sz="1200" b="1" dirty="0" err="1" smtClean="0"/>
              <a:t>DynamoDB</a:t>
            </a:r>
            <a:endParaRPr lang="en-US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783335" y="4291463"/>
            <a:ext cx="636547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b="1" dirty="0" smtClean="0"/>
              <a:t>Lambda function</a:t>
            </a:r>
            <a:endParaRPr lang="en-US" sz="1200" b="1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380" y="3795136"/>
            <a:ext cx="449337" cy="46695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3813988" y="2298625"/>
            <a:ext cx="250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794561" y="3423607"/>
            <a:ext cx="1" cy="234381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03260" y="3405231"/>
            <a:ext cx="250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  <a:endParaRPr lang="en-US" sz="12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157974" y="4011058"/>
            <a:ext cx="1091244" cy="3037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888091" y="4023162"/>
            <a:ext cx="911145" cy="1329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731886" y="3695686"/>
            <a:ext cx="250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3220670" y="3711657"/>
            <a:ext cx="250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  <a:endParaRPr lang="en-US" sz="1200" dirty="0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4277766" y="2798782"/>
            <a:ext cx="1412990" cy="956231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63302" y="2990088"/>
            <a:ext cx="250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5</a:t>
            </a:r>
            <a:endParaRPr lang="en-US" sz="1200" dirty="0"/>
          </a:p>
        </p:txBody>
      </p:sp>
      <p:cxnSp>
        <p:nvCxnSpPr>
          <p:cNvPr id="37" name="Straight Connector 36"/>
          <p:cNvCxnSpPr/>
          <p:nvPr/>
        </p:nvCxnSpPr>
        <p:spPr>
          <a:xfrm flipH="1" flipV="1">
            <a:off x="6087799" y="2091860"/>
            <a:ext cx="10813" cy="384331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389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35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Helvetica Neue</vt:lpstr>
      <vt:lpstr>Verdana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2017-11-14T21:45:48Z</dcterms:created>
  <dcterms:modified xsi:type="dcterms:W3CDTF">2017-11-14T21:48:08Z</dcterms:modified>
</cp:coreProperties>
</file>