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59" r:id="rId7"/>
    <p:sldId id="264" r:id="rId8"/>
    <p:sldId id="263" r:id="rId9"/>
    <p:sldId id="267" r:id="rId10"/>
    <p:sldId id="265" r:id="rId11"/>
    <p:sldId id="262" r:id="rId12"/>
    <p:sldId id="261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906-F5A4-407C-8791-67D98556CE5E}" type="datetimeFigureOut">
              <a:rPr lang="sk-SK" smtClean="0"/>
              <a:t>9. 9. 2015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6247-FE71-4FD5-817E-334BFD86EFE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387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906-F5A4-407C-8791-67D98556CE5E}" type="datetimeFigureOut">
              <a:rPr lang="sk-SK" smtClean="0"/>
              <a:t>9. 9. 2015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6247-FE71-4FD5-817E-334BFD86EFE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466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906-F5A4-407C-8791-67D98556CE5E}" type="datetimeFigureOut">
              <a:rPr lang="sk-SK" smtClean="0"/>
              <a:t>9. 9. 2015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6247-FE71-4FD5-817E-334BFD86EFE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4710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906-F5A4-407C-8791-67D98556CE5E}" type="datetimeFigureOut">
              <a:rPr lang="sk-SK" smtClean="0"/>
              <a:t>9. 9. 2015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6247-FE71-4FD5-817E-334BFD86EFE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637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906-F5A4-407C-8791-67D98556CE5E}" type="datetimeFigureOut">
              <a:rPr lang="sk-SK" smtClean="0"/>
              <a:t>9. 9. 2015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6247-FE71-4FD5-817E-334BFD86EFE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544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906-F5A4-407C-8791-67D98556CE5E}" type="datetimeFigureOut">
              <a:rPr lang="sk-SK" smtClean="0"/>
              <a:t>9. 9. 2015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6247-FE71-4FD5-817E-334BFD86EFE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510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906-F5A4-407C-8791-67D98556CE5E}" type="datetimeFigureOut">
              <a:rPr lang="sk-SK" smtClean="0"/>
              <a:t>9. 9. 2015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6247-FE71-4FD5-817E-334BFD86EFE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670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906-F5A4-407C-8791-67D98556CE5E}" type="datetimeFigureOut">
              <a:rPr lang="sk-SK" smtClean="0"/>
              <a:t>9. 9. 2015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6247-FE71-4FD5-817E-334BFD86EFE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049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906-F5A4-407C-8791-67D98556CE5E}" type="datetimeFigureOut">
              <a:rPr lang="sk-SK" smtClean="0"/>
              <a:t>9. 9. 2015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6247-FE71-4FD5-817E-334BFD86EFE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498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906-F5A4-407C-8791-67D98556CE5E}" type="datetimeFigureOut">
              <a:rPr lang="sk-SK" smtClean="0"/>
              <a:t>9. 9. 2015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6247-FE71-4FD5-817E-334BFD86EFE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9630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E906-F5A4-407C-8791-67D98556CE5E}" type="datetimeFigureOut">
              <a:rPr lang="sk-SK" smtClean="0"/>
              <a:t>9. 9. 2015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6247-FE71-4FD5-817E-334BFD86EFE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684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6E906-F5A4-407C-8791-67D98556CE5E}" type="datetimeFigureOut">
              <a:rPr lang="sk-SK" smtClean="0"/>
              <a:t>9. 9. 2015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6247-FE71-4FD5-817E-334BFD86EFE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005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ASP.NET MVC Best </a:t>
            </a:r>
            <a:r>
              <a:rPr lang="sk-SK" dirty="0" err="1" smtClean="0"/>
              <a:t>Practices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Workshop 10. 9. 2015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03806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Use</a:t>
            </a:r>
            <a:r>
              <a:rPr lang="sk-SK" dirty="0" smtClean="0"/>
              <a:t> </a:t>
            </a:r>
            <a:r>
              <a:rPr lang="sk-SK" dirty="0" err="1" smtClean="0"/>
              <a:t>Sections</a:t>
            </a:r>
            <a:r>
              <a:rPr lang="sk-SK" dirty="0" smtClean="0"/>
              <a:t>, </a:t>
            </a:r>
            <a:r>
              <a:rPr lang="sk-SK" dirty="0" err="1" smtClean="0"/>
              <a:t>Partial</a:t>
            </a:r>
            <a:r>
              <a:rPr lang="sk-SK" dirty="0" smtClean="0"/>
              <a:t> </a:t>
            </a:r>
            <a:r>
              <a:rPr lang="sk-SK" dirty="0" err="1" smtClean="0"/>
              <a:t>Views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Demo</a:t>
            </a:r>
          </a:p>
          <a:p>
            <a:r>
              <a:rPr lang="sk-SK" dirty="0" err="1" smtClean="0"/>
              <a:t>Why</a:t>
            </a:r>
            <a:r>
              <a:rPr lang="sk-SK" dirty="0" smtClean="0"/>
              <a:t>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93707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AutoMapper</a:t>
            </a:r>
            <a:r>
              <a:rPr lang="en-US" dirty="0" smtClean="0"/>
              <a:t> </a:t>
            </a:r>
            <a:r>
              <a:rPr lang="sk-SK" dirty="0" smtClean="0"/>
              <a:t>– DTO – </a:t>
            </a:r>
            <a:r>
              <a:rPr lang="sk-SK" dirty="0" err="1" smtClean="0"/>
              <a:t>Models</a:t>
            </a:r>
            <a:r>
              <a:rPr lang="sk-SK" dirty="0" smtClean="0"/>
              <a:t> – </a:t>
            </a:r>
            <a:r>
              <a:rPr lang="sk-SK" dirty="0" err="1" smtClean="0"/>
              <a:t>ViewModels</a:t>
            </a:r>
            <a:r>
              <a:rPr lang="sk-SK" dirty="0" smtClean="0"/>
              <a:t>...</a:t>
            </a:r>
          </a:p>
          <a:p>
            <a:r>
              <a:rPr lang="sk-SK" dirty="0" smtClean="0"/>
              <a:t>T4MVC – </a:t>
            </a:r>
            <a:r>
              <a:rPr lang="sk-SK" dirty="0" err="1" smtClean="0"/>
              <a:t>strongly-typed</a:t>
            </a:r>
            <a:r>
              <a:rPr lang="sk-SK" dirty="0" smtClean="0"/>
              <a:t> </a:t>
            </a:r>
            <a:r>
              <a:rPr lang="sk-SK" dirty="0" err="1" smtClean="0"/>
              <a:t>URLs</a:t>
            </a:r>
            <a:r>
              <a:rPr lang="sk-SK" dirty="0" smtClean="0"/>
              <a:t>, </a:t>
            </a:r>
            <a:r>
              <a:rPr lang="sk-SK" dirty="0" err="1" smtClean="0"/>
              <a:t>ActionLinks</a:t>
            </a:r>
            <a:r>
              <a:rPr lang="sk-SK" dirty="0" smtClean="0"/>
              <a:t>...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2369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Perličky na záver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SearchUsersAsync</a:t>
            </a:r>
            <a:r>
              <a:rPr lang="en-US" dirty="0" smtClean="0"/>
              <a:t> </a:t>
            </a:r>
            <a:r>
              <a:rPr lang="sk-SK" dirty="0" smtClean="0"/>
              <a:t>– </a:t>
            </a:r>
            <a:r>
              <a:rPr lang="sk-SK" dirty="0" err="1" smtClean="0"/>
              <a:t>logic</a:t>
            </a:r>
            <a:endParaRPr lang="sk-SK" dirty="0" smtClean="0"/>
          </a:p>
          <a:p>
            <a:r>
              <a:rPr lang="sk-SK" dirty="0" err="1" smtClean="0"/>
              <a:t>InitializeAdminNotificationTemplateViewModel</a:t>
            </a:r>
            <a:r>
              <a:rPr lang="sk-SK" dirty="0" smtClean="0"/>
              <a:t> – </a:t>
            </a:r>
            <a:r>
              <a:rPr lang="sk-SK" dirty="0" err="1" smtClean="0"/>
              <a:t>enum</a:t>
            </a:r>
            <a:r>
              <a:rPr lang="sk-SK" dirty="0" smtClean="0"/>
              <a:t> </a:t>
            </a:r>
            <a:r>
              <a:rPr lang="sk-SK" dirty="0" err="1" smtClean="0"/>
              <a:t>formatting</a:t>
            </a:r>
            <a:endParaRPr lang="en-US" dirty="0" smtClean="0"/>
          </a:p>
          <a:p>
            <a:r>
              <a:rPr lang="sk-SK" dirty="0" err="1" smtClean="0"/>
              <a:t>DuplicateItemException</a:t>
            </a:r>
            <a:r>
              <a:rPr lang="sk-SK" dirty="0" smtClean="0"/>
              <a:t> – </a:t>
            </a:r>
            <a:r>
              <a:rPr lang="sk-SK" dirty="0" err="1" smtClean="0"/>
              <a:t>guidelines</a:t>
            </a:r>
            <a:r>
              <a:rPr lang="sk-SK" dirty="0" smtClean="0"/>
              <a:t> / </a:t>
            </a:r>
            <a:r>
              <a:rPr lang="sk-SK" dirty="0" err="1" smtClean="0"/>
              <a:t>lazyness</a:t>
            </a:r>
            <a:endParaRPr lang="en-US" dirty="0" smtClean="0"/>
          </a:p>
          <a:p>
            <a:r>
              <a:rPr lang="sk-SK" dirty="0" err="1" smtClean="0"/>
              <a:t>MailQueueItem.cs</a:t>
            </a:r>
            <a:r>
              <a:rPr lang="sk-SK" dirty="0" smtClean="0"/>
              <a:t> – </a:t>
            </a:r>
            <a:r>
              <a:rPr lang="sk-SK" dirty="0" err="1" smtClean="0"/>
              <a:t>file</a:t>
            </a:r>
            <a:r>
              <a:rPr lang="sk-SK" dirty="0" smtClean="0"/>
              <a:t> </a:t>
            </a:r>
            <a:r>
              <a:rPr lang="sk-SK" dirty="0" err="1" smtClean="0"/>
              <a:t>name</a:t>
            </a:r>
            <a:r>
              <a:rPr lang="sk-SK" dirty="0" smtClean="0"/>
              <a:t> </a:t>
            </a:r>
            <a:r>
              <a:rPr lang="sk-SK" dirty="0" err="1" smtClean="0"/>
              <a:t>vs</a:t>
            </a:r>
            <a:r>
              <a:rPr lang="sk-SK" dirty="0" smtClean="0"/>
              <a:t>. </a:t>
            </a:r>
            <a:r>
              <a:rPr lang="sk-SK" dirty="0" err="1" smtClean="0"/>
              <a:t>class</a:t>
            </a:r>
            <a:r>
              <a:rPr lang="sk-SK" dirty="0" smtClean="0"/>
              <a:t> </a:t>
            </a:r>
            <a:r>
              <a:rPr lang="sk-SK" dirty="0" err="1" smtClean="0"/>
              <a:t>name</a:t>
            </a:r>
            <a:r>
              <a:rPr lang="sk-SK" dirty="0" smtClean="0"/>
              <a:t>, 1 type per </a:t>
            </a:r>
            <a:r>
              <a:rPr lang="sk-SK" dirty="0" err="1" smtClean="0"/>
              <a:t>file</a:t>
            </a:r>
            <a:endParaRPr lang="sk-SK" dirty="0" smtClean="0"/>
          </a:p>
          <a:p>
            <a:r>
              <a:rPr lang="sk-SK" dirty="0" err="1" smtClean="0"/>
              <a:t>IsRoleAllowedToBeAssignedByTenantManager</a:t>
            </a:r>
            <a:r>
              <a:rPr lang="sk-SK" dirty="0" smtClean="0"/>
              <a:t> – XML </a:t>
            </a:r>
            <a:r>
              <a:rPr lang="sk-SK" dirty="0" err="1" smtClean="0"/>
              <a:t>comments</a:t>
            </a:r>
            <a:endParaRPr lang="sk-SK" dirty="0" smtClean="0"/>
          </a:p>
          <a:p>
            <a:r>
              <a:rPr lang="sk-SK" dirty="0" err="1" smtClean="0"/>
              <a:t>GetUsersByValue</a:t>
            </a:r>
            <a:r>
              <a:rPr lang="sk-SK" dirty="0" smtClean="0"/>
              <a:t> – </a:t>
            </a:r>
            <a:r>
              <a:rPr lang="sk-SK" dirty="0" err="1" smtClean="0"/>
              <a:t>naming</a:t>
            </a:r>
            <a:r>
              <a:rPr lang="sk-SK" dirty="0" smtClean="0"/>
              <a:t> / </a:t>
            </a:r>
            <a:r>
              <a:rPr lang="sk-SK" dirty="0" err="1" smtClean="0"/>
              <a:t>semantics</a:t>
            </a:r>
            <a:endParaRPr lang="sk-SK" dirty="0" smtClean="0"/>
          </a:p>
          <a:p>
            <a:r>
              <a:rPr lang="sk-SK" dirty="0" smtClean="0"/>
              <a:t>...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8029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Use</a:t>
            </a:r>
            <a:r>
              <a:rPr lang="sk-SK" dirty="0" smtClean="0"/>
              <a:t> </a:t>
            </a:r>
            <a:r>
              <a:rPr lang="sk-SK" dirty="0" err="1" smtClean="0"/>
              <a:t>Dependency</a:t>
            </a:r>
            <a:r>
              <a:rPr lang="sk-SK" dirty="0" smtClean="0"/>
              <a:t> </a:t>
            </a:r>
            <a:r>
              <a:rPr lang="sk-SK" dirty="0" err="1" smtClean="0"/>
              <a:t>Injection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App_Start</a:t>
            </a:r>
            <a:r>
              <a:rPr lang="sk-SK" dirty="0" smtClean="0"/>
              <a:t> </a:t>
            </a:r>
            <a:r>
              <a:rPr lang="sk-SK" dirty="0" err="1" smtClean="0"/>
              <a:t>compostion</a:t>
            </a:r>
            <a:r>
              <a:rPr lang="sk-SK" dirty="0" smtClean="0"/>
              <a:t> </a:t>
            </a:r>
            <a:r>
              <a:rPr lang="sk-SK" dirty="0" err="1" smtClean="0"/>
              <a:t>root</a:t>
            </a:r>
            <a:endParaRPr lang="sk-SK" dirty="0" smtClean="0"/>
          </a:p>
          <a:p>
            <a:r>
              <a:rPr lang="sk-SK" dirty="0" err="1" smtClean="0"/>
              <a:t>Unity</a:t>
            </a:r>
            <a:r>
              <a:rPr lang="sk-SK" dirty="0" smtClean="0"/>
              <a:t> – </a:t>
            </a:r>
            <a:r>
              <a:rPr lang="sk-SK" dirty="0" err="1" smtClean="0"/>
              <a:t>controller</a:t>
            </a:r>
            <a:r>
              <a:rPr lang="sk-SK" dirty="0" smtClean="0"/>
              <a:t> + filter </a:t>
            </a:r>
            <a:r>
              <a:rPr lang="sk-SK" dirty="0" err="1" smtClean="0"/>
              <a:t>injection</a:t>
            </a:r>
            <a:endParaRPr lang="sk-SK" dirty="0" smtClean="0"/>
          </a:p>
          <a:p>
            <a:r>
              <a:rPr lang="sk-SK" dirty="0" smtClean="0"/>
              <a:t>Demo</a:t>
            </a:r>
          </a:p>
          <a:p>
            <a:r>
              <a:rPr lang="sk-SK" dirty="0" err="1" smtClean="0"/>
              <a:t>Why</a:t>
            </a:r>
            <a:r>
              <a:rPr lang="sk-SK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4436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Controllers</a:t>
            </a:r>
            <a:r>
              <a:rPr lang="sk-SK" dirty="0" smtClean="0"/>
              <a:t> – </a:t>
            </a:r>
            <a:r>
              <a:rPr lang="sk-SK" dirty="0" err="1" smtClean="0"/>
              <a:t>create</a:t>
            </a:r>
            <a:r>
              <a:rPr lang="sk-SK" dirty="0" smtClean="0"/>
              <a:t> </a:t>
            </a:r>
            <a:r>
              <a:rPr lang="sk-SK" dirty="0" err="1" smtClean="0"/>
              <a:t>hierarchy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Base </a:t>
            </a:r>
            <a:r>
              <a:rPr lang="sk-SK" dirty="0" err="1" smtClean="0"/>
              <a:t>controller</a:t>
            </a:r>
            <a:r>
              <a:rPr lang="sk-SK" dirty="0" smtClean="0"/>
              <a:t> </a:t>
            </a:r>
            <a:r>
              <a:rPr lang="sk-SK" dirty="0" err="1" smtClean="0"/>
              <a:t>class</a:t>
            </a:r>
            <a:r>
              <a:rPr lang="sk-SK" dirty="0" smtClean="0"/>
              <a:t>(es)</a:t>
            </a:r>
          </a:p>
          <a:p>
            <a:r>
              <a:rPr lang="sk-SK" dirty="0" err="1" smtClean="0"/>
              <a:t>Constructor</a:t>
            </a:r>
            <a:r>
              <a:rPr lang="sk-SK" dirty="0" smtClean="0"/>
              <a:t> </a:t>
            </a:r>
            <a:r>
              <a:rPr lang="sk-SK" dirty="0" err="1" smtClean="0"/>
              <a:t>injection</a:t>
            </a:r>
            <a:endParaRPr lang="sk-SK" dirty="0" smtClean="0"/>
          </a:p>
          <a:p>
            <a:r>
              <a:rPr lang="sk-SK" dirty="0" smtClean="0"/>
              <a:t>Demo</a:t>
            </a:r>
          </a:p>
          <a:p>
            <a:r>
              <a:rPr lang="sk-SK" dirty="0" err="1" smtClean="0"/>
              <a:t>Why</a:t>
            </a:r>
            <a:r>
              <a:rPr lang="sk-SK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125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Controllers</a:t>
            </a:r>
            <a:r>
              <a:rPr lang="sk-SK" dirty="0" smtClean="0"/>
              <a:t> – </a:t>
            </a:r>
            <a:r>
              <a:rPr lang="sk-SK" dirty="0" err="1" smtClean="0"/>
              <a:t>async</a:t>
            </a:r>
            <a:r>
              <a:rPr lang="sk-SK" dirty="0" smtClean="0"/>
              <a:t> </a:t>
            </a:r>
            <a:r>
              <a:rPr lang="sk-SK" dirty="0" err="1" smtClean="0"/>
              <a:t>methods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Task</a:t>
            </a:r>
            <a:r>
              <a:rPr lang="sk-SK" dirty="0" smtClean="0"/>
              <a:t>/</a:t>
            </a:r>
            <a:r>
              <a:rPr lang="sk-SK" dirty="0" err="1" smtClean="0"/>
              <a:t>Task</a:t>
            </a:r>
            <a:r>
              <a:rPr lang="sk-SK" dirty="0" smtClean="0"/>
              <a:t>&lt;</a:t>
            </a:r>
            <a:r>
              <a:rPr lang="sk-SK" dirty="0" err="1" smtClean="0"/>
              <a:t>ActionResult</a:t>
            </a:r>
            <a:r>
              <a:rPr lang="sk-SK" dirty="0" smtClean="0"/>
              <a:t>&gt; </a:t>
            </a:r>
            <a:r>
              <a:rPr lang="sk-SK" dirty="0" err="1" smtClean="0"/>
              <a:t>instead</a:t>
            </a:r>
            <a:r>
              <a:rPr lang="sk-SK" dirty="0" smtClean="0"/>
              <a:t> of </a:t>
            </a:r>
            <a:r>
              <a:rPr lang="sk-SK" dirty="0" err="1" smtClean="0"/>
              <a:t>void</a:t>
            </a:r>
            <a:r>
              <a:rPr lang="sk-SK" dirty="0" smtClean="0"/>
              <a:t>/</a:t>
            </a:r>
            <a:r>
              <a:rPr lang="sk-SK" dirty="0" err="1" smtClean="0"/>
              <a:t>ActionResult</a:t>
            </a:r>
            <a:endParaRPr lang="sk-SK" dirty="0" smtClean="0"/>
          </a:p>
          <a:p>
            <a:r>
              <a:rPr lang="sk-SK" dirty="0" smtClean="0"/>
              <a:t>Demo</a:t>
            </a:r>
          </a:p>
          <a:p>
            <a:r>
              <a:rPr lang="sk-SK" dirty="0" err="1" smtClean="0"/>
              <a:t>Why</a:t>
            </a:r>
            <a:r>
              <a:rPr lang="sk-SK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348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Use</a:t>
            </a:r>
            <a:r>
              <a:rPr lang="sk-SK" dirty="0" smtClean="0"/>
              <a:t> </a:t>
            </a:r>
            <a:r>
              <a:rPr lang="sk-SK" dirty="0" err="1" smtClean="0"/>
              <a:t>Attribute</a:t>
            </a:r>
            <a:r>
              <a:rPr lang="sk-SK" dirty="0" smtClean="0"/>
              <a:t> </a:t>
            </a:r>
            <a:r>
              <a:rPr lang="sk-SK" dirty="0" err="1" smtClean="0"/>
              <a:t>Routing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Demo</a:t>
            </a:r>
          </a:p>
          <a:p>
            <a:r>
              <a:rPr lang="sk-SK" dirty="0" err="1" smtClean="0"/>
              <a:t>Why</a:t>
            </a:r>
            <a:r>
              <a:rPr lang="sk-SK" dirty="0" smtClean="0"/>
              <a:t>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7880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Controllers</a:t>
            </a:r>
            <a:r>
              <a:rPr lang="sk-SK" dirty="0" smtClean="0"/>
              <a:t> – S.O.L.I.D. </a:t>
            </a:r>
            <a:r>
              <a:rPr lang="sk-SK" dirty="0" err="1" smtClean="0"/>
              <a:t>principles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Hlavne „S“ – Single </a:t>
            </a:r>
            <a:r>
              <a:rPr lang="sk-SK" dirty="0" err="1" smtClean="0"/>
              <a:t>Resposibility</a:t>
            </a:r>
            <a:endParaRPr lang="sk-SK" dirty="0" smtClean="0"/>
          </a:p>
          <a:p>
            <a:r>
              <a:rPr lang="sk-SK" dirty="0" smtClean="0"/>
              <a:t>Demo – </a:t>
            </a:r>
            <a:r>
              <a:rPr lang="sk-SK" dirty="0" err="1" smtClean="0"/>
              <a:t>AdminController.ShowUser</a:t>
            </a:r>
            <a:endParaRPr lang="sk-SK" dirty="0" smtClean="0"/>
          </a:p>
          <a:p>
            <a:r>
              <a:rPr lang="sk-SK" dirty="0" err="1" smtClean="0"/>
              <a:t>Why</a:t>
            </a:r>
            <a:r>
              <a:rPr lang="sk-SK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89299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Use</a:t>
            </a:r>
            <a:r>
              <a:rPr lang="sk-SK" dirty="0" smtClean="0"/>
              <a:t> Model </a:t>
            </a:r>
            <a:r>
              <a:rPr lang="sk-SK" dirty="0" err="1" smtClean="0"/>
              <a:t>Binding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Demo</a:t>
            </a:r>
            <a:r>
              <a:rPr lang="en-US" dirty="0" smtClean="0"/>
              <a:t> </a:t>
            </a:r>
            <a:r>
              <a:rPr lang="sk-SK" dirty="0" smtClean="0"/>
              <a:t>– </a:t>
            </a:r>
            <a:r>
              <a:rPr lang="sk-SK" dirty="0" err="1" smtClean="0"/>
              <a:t>HomeController.Search</a:t>
            </a:r>
            <a:endParaRPr lang="sk-SK" dirty="0" smtClean="0"/>
          </a:p>
          <a:p>
            <a:r>
              <a:rPr lang="sk-SK" dirty="0" err="1" smtClean="0"/>
              <a:t>Why</a:t>
            </a:r>
            <a:r>
              <a:rPr lang="sk-SK" dirty="0" smtClean="0"/>
              <a:t>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6218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 </a:t>
            </a:r>
            <a:r>
              <a:rPr lang="sk-SK" dirty="0" err="1" smtClean="0"/>
              <a:t>not</a:t>
            </a:r>
            <a:r>
              <a:rPr lang="sk-SK" dirty="0" smtClean="0"/>
              <a:t> </a:t>
            </a:r>
            <a:r>
              <a:rPr lang="sk-SK" dirty="0" err="1" smtClean="0"/>
              <a:t>use</a:t>
            </a:r>
            <a:r>
              <a:rPr lang="sk-SK" dirty="0" smtClean="0"/>
              <a:t> </a:t>
            </a:r>
            <a:r>
              <a:rPr lang="sk-SK" dirty="0" err="1" smtClean="0"/>
              <a:t>ViewBag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Demo</a:t>
            </a:r>
          </a:p>
          <a:p>
            <a:r>
              <a:rPr lang="sk-SK" dirty="0" err="1" smtClean="0"/>
              <a:t>Why</a:t>
            </a:r>
            <a:r>
              <a:rPr lang="sk-SK" dirty="0" smtClean="0"/>
              <a:t>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70575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Use</a:t>
            </a:r>
            <a:r>
              <a:rPr lang="sk-SK" dirty="0" smtClean="0"/>
              <a:t> Standard I18N </a:t>
            </a:r>
            <a:r>
              <a:rPr lang="sk-SK" dirty="0" err="1" smtClean="0"/>
              <a:t>techniques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Demo</a:t>
            </a:r>
          </a:p>
          <a:p>
            <a:r>
              <a:rPr lang="sk-SK" dirty="0" err="1" smtClean="0"/>
              <a:t>Why</a:t>
            </a:r>
            <a:r>
              <a:rPr lang="sk-SK" dirty="0" smtClean="0"/>
              <a:t>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2547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</TotalTime>
  <Words>157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ASP.NET MVC Best Practices</vt:lpstr>
      <vt:lpstr>Use Dependency Injection</vt:lpstr>
      <vt:lpstr>Controllers – create hierarchy</vt:lpstr>
      <vt:lpstr>Controllers – async methods</vt:lpstr>
      <vt:lpstr>Use Attribute Routing</vt:lpstr>
      <vt:lpstr>Controllers – S.O.L.I.D. principles</vt:lpstr>
      <vt:lpstr>Use Model Binding</vt:lpstr>
      <vt:lpstr>Do not use ViewBag</vt:lpstr>
      <vt:lpstr>Use Standard I18N techniques</vt:lpstr>
      <vt:lpstr>Use Sections, Partial Views</vt:lpstr>
      <vt:lpstr>TODO</vt:lpstr>
      <vt:lpstr>Perličky na záver</vt:lpstr>
    </vt:vector>
  </TitlesOfParts>
  <Company>BSP Applications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Best Practices</dc:title>
  <dc:creator>Palo Mraz</dc:creator>
  <cp:lastModifiedBy>Palo Mraz</cp:lastModifiedBy>
  <cp:revision>29</cp:revision>
  <dcterms:created xsi:type="dcterms:W3CDTF">2015-09-09T05:59:57Z</dcterms:created>
  <dcterms:modified xsi:type="dcterms:W3CDTF">2015-09-11T06:58:02Z</dcterms:modified>
</cp:coreProperties>
</file>