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104063" cy="102346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29774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Rectangle 4"/>
          <p:cNvSpPr/>
          <p:nvPr userDrawn="1"/>
        </p:nvSpPr>
        <p:spPr>
          <a:xfrm>
            <a:off x="328823" y="360355"/>
            <a:ext cx="11513332" cy="61530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635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04" y="357101"/>
            <a:ext cx="4491994" cy="262033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28823" y="360355"/>
            <a:ext cx="11513332" cy="2617076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1756" y="1739427"/>
            <a:ext cx="9254845" cy="627238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sk-SK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1755" y="2366664"/>
            <a:ext cx="9254847" cy="46211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sk-SK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093" y="5292708"/>
            <a:ext cx="3334743" cy="92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6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1409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Rectangle 4"/>
          <p:cNvSpPr/>
          <p:nvPr userDrawn="1"/>
        </p:nvSpPr>
        <p:spPr>
          <a:xfrm>
            <a:off x="229726" y="220717"/>
            <a:ext cx="11729546" cy="6391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635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Rectangle 5"/>
          <p:cNvSpPr/>
          <p:nvPr userDrawn="1"/>
        </p:nvSpPr>
        <p:spPr>
          <a:xfrm>
            <a:off x="229726" y="220717"/>
            <a:ext cx="11729546" cy="1189172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8849" y="391886"/>
            <a:ext cx="9254845" cy="621611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sk-SK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847" y="897863"/>
            <a:ext cx="9254847" cy="46211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sk-SK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683" y="584244"/>
            <a:ext cx="1666402" cy="463417"/>
          </a:xfrm>
          <a:prstGeom prst="rect">
            <a:avLst/>
          </a:prstGeom>
        </p:spPr>
      </p:pic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338847" y="1525101"/>
            <a:ext cx="11516822" cy="484416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757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12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k-SK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868" y="634237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E2D03DD2-443B-469A-8093-721904F7B654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458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spnet/core/blazor/hosting-models?view=aspnetcore-3.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A048-DC48-409B-8A48-0B8CD01D3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sk-SK" dirty="0"/>
              <a:t>– neformálny </a:t>
            </a:r>
            <a:r>
              <a:rPr lang="sk-SK" dirty="0" err="1"/>
              <a:t>workshopík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949B9-8DEB-4BA4-AFCB-B3AC3CEC5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November 2019</a:t>
            </a:r>
          </a:p>
        </p:txBody>
      </p:sp>
    </p:spTree>
    <p:extLst>
      <p:ext uri="{BB962C8B-B14F-4D97-AF65-F5344CB8AC3E}">
        <p14:creationId xmlns:p14="http://schemas.microsoft.com/office/powerpoint/2010/main" val="6299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EBE9-4325-402E-8605-B8D120325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FFFA7-2C0A-486A-BCEB-7E2833430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EEEC9-79E9-42FD-8F38-D3EC3B598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/>
              <a:t>Čo je </a:t>
            </a:r>
            <a:r>
              <a:rPr lang="sk-SK" dirty="0" err="1"/>
              <a:t>Blazor</a:t>
            </a:r>
            <a:endParaRPr lang="sk-SK" dirty="0"/>
          </a:p>
          <a:p>
            <a:pPr lvl="1"/>
            <a:r>
              <a:rPr lang="sk-SK" dirty="0" err="1"/>
              <a:t>Blazor</a:t>
            </a:r>
            <a:r>
              <a:rPr lang="sk-SK" dirty="0"/>
              <a:t> server-</a:t>
            </a:r>
            <a:r>
              <a:rPr lang="sk-SK" dirty="0" err="1"/>
              <a:t>side</a:t>
            </a:r>
            <a:endParaRPr lang="sk-SK" dirty="0"/>
          </a:p>
          <a:p>
            <a:pPr lvl="1"/>
            <a:r>
              <a:rPr lang="sk-SK" dirty="0" err="1"/>
              <a:t>Blazor</a:t>
            </a:r>
            <a:r>
              <a:rPr lang="sk-SK" dirty="0"/>
              <a:t> WASM</a:t>
            </a:r>
          </a:p>
          <a:p>
            <a:r>
              <a:rPr lang="sk-SK" dirty="0"/>
              <a:t>Demo</a:t>
            </a:r>
          </a:p>
          <a:p>
            <a:pPr lvl="1"/>
            <a:r>
              <a:rPr lang="sk-SK" dirty="0"/>
              <a:t>Server-</a:t>
            </a:r>
            <a:r>
              <a:rPr lang="sk-SK" dirty="0" err="1"/>
              <a:t>side</a:t>
            </a:r>
            <a:endParaRPr lang="sk-SK" dirty="0"/>
          </a:p>
          <a:p>
            <a:pPr lvl="1"/>
            <a:r>
              <a:rPr lang="sk-SK" dirty="0"/>
              <a:t>WASM</a:t>
            </a:r>
          </a:p>
          <a:p>
            <a:pPr lvl="1"/>
            <a:r>
              <a:rPr lang="sk-SK" dirty="0" err="1"/>
              <a:t>Razor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library</a:t>
            </a:r>
            <a:endParaRPr lang="sk-SK" dirty="0"/>
          </a:p>
          <a:p>
            <a:r>
              <a:rPr lang="sk-SK" dirty="0"/>
              <a:t>Diskusia</a:t>
            </a:r>
          </a:p>
        </p:txBody>
      </p:sp>
    </p:spTree>
    <p:extLst>
      <p:ext uri="{BB962C8B-B14F-4D97-AF65-F5344CB8AC3E}">
        <p14:creationId xmlns:p14="http://schemas.microsoft.com/office/powerpoint/2010/main" val="381783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C182-2BA3-445B-8C32-4A6D184260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Blazor</a:t>
            </a:r>
            <a:r>
              <a:rPr lang="sk-SK" dirty="0"/>
              <a:t> server-</a:t>
            </a:r>
            <a:r>
              <a:rPr lang="sk-SK" dirty="0" err="1"/>
              <a:t>side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0F595-5074-44B0-8FCE-FCD49F00A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00125-B4C4-4268-B90A-DB533642F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/>
              <a:t>ASP.NET </a:t>
            </a:r>
            <a:r>
              <a:rPr lang="sk-SK" dirty="0" err="1"/>
              <a:t>Core</a:t>
            </a:r>
            <a:r>
              <a:rPr lang="sk-SK" dirty="0"/>
              <a:t> 3.0 – podporovaný produkčný </a:t>
            </a:r>
            <a:r>
              <a:rPr lang="sk-SK" dirty="0" err="1"/>
              <a:t>release</a:t>
            </a:r>
            <a:endParaRPr lang="sk-SK" dirty="0"/>
          </a:p>
          <a:p>
            <a:r>
              <a:rPr lang="sk-SK" dirty="0">
                <a:hlinkClick r:id="rId2"/>
              </a:rPr>
              <a:t>https://docs.microsoft.com/en-us/aspnet/core/blazor/hosting-models?view=aspnetcore-3.0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99680F-ADCF-4CA2-B1B6-BBC6181CB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923" y="3429000"/>
            <a:ext cx="5916153" cy="25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0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9F1F-201B-4E1A-8746-1D5A803EA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Blazor</a:t>
            </a:r>
            <a:r>
              <a:rPr lang="sk-SK" dirty="0"/>
              <a:t> </a:t>
            </a:r>
            <a:r>
              <a:rPr lang="sk-SK" dirty="0" err="1"/>
              <a:t>WebAssembly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37E44-1B5F-47B8-89A5-634FA36B1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A9B50-3AA1-4A3D-90FF-FBB5BE90B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/>
              <a:t>ASP.NET </a:t>
            </a:r>
            <a:r>
              <a:rPr lang="sk-SK" dirty="0" err="1"/>
              <a:t>Core</a:t>
            </a:r>
            <a:r>
              <a:rPr lang="sk-SK" dirty="0"/>
              <a:t> 3.1 </a:t>
            </a:r>
            <a:r>
              <a:rPr lang="sk-SK" dirty="0" err="1"/>
              <a:t>preview</a:t>
            </a:r>
            <a:endParaRPr lang="sk-SK" dirty="0"/>
          </a:p>
          <a:p>
            <a:endParaRPr lang="sk-SK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AAEAD4-DDCA-491B-8B3B-47C0B132C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12" y="2705946"/>
            <a:ext cx="3230975" cy="29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0084-B9BE-4E44-B21F-61D3180A6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Demo </a:t>
            </a:r>
            <a:r>
              <a:rPr lang="sk-SK" dirty="0" err="1"/>
              <a:t>Blazor</a:t>
            </a:r>
            <a:r>
              <a:rPr lang="sk-SK" dirty="0"/>
              <a:t> server-</a:t>
            </a:r>
            <a:r>
              <a:rPr lang="sk-SK" dirty="0" err="1"/>
              <a:t>side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F4F9C-2FCB-4FBC-A657-D7BC8EB76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F4126-6253-468D-A03A-62D0B2AF2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113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E96F-A654-488E-90A9-865FDC287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Demo </a:t>
            </a:r>
            <a:r>
              <a:rPr lang="sk-SK" dirty="0" err="1"/>
              <a:t>Blazor</a:t>
            </a:r>
            <a:r>
              <a:rPr lang="sk-SK" dirty="0"/>
              <a:t> </a:t>
            </a:r>
            <a:r>
              <a:rPr lang="sk-SK" dirty="0" err="1"/>
              <a:t>WebAssembly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03772-A734-451D-A1FF-185D099EC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F6206-A00C-4CEB-BE6E-D60AF0914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76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5E12-E466-4426-B306-75AEA18A0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Demo – </a:t>
            </a:r>
            <a:r>
              <a:rPr lang="sk-SK" dirty="0" err="1"/>
              <a:t>Razor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library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341A9-3161-4A5B-88F9-4F8EB0189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EE2D3-1840-4318-8A17-C4E7AA981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984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07C00A-47AD-4DA9-AA85-17E6D7F1EADD}"/>
              </a:ext>
            </a:extLst>
          </p:cNvPr>
          <p:cNvSpPr/>
          <p:nvPr/>
        </p:nvSpPr>
        <p:spPr>
          <a:xfrm>
            <a:off x="3380165" y="2967335"/>
            <a:ext cx="5431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Otázky / diskusia...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726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1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300"/>
                            </p:stCondLst>
                            <p:childTnLst>
                              <p:par>
                                <p:cTn id="14" presetID="32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3"/>
      <p:bldP spid="5" grpId="4"/>
    </p:bldLst>
  </p:timing>
</p:sld>
</file>

<file path=ppt/theme/theme1.xml><?xml version="1.0" encoding="utf-8"?>
<a:theme xmlns:a="http://schemas.openxmlformats.org/drawingml/2006/main" name="Office Theme">
  <a:themeElements>
    <a:clrScheme name="Fores Group Colors">
      <a:dk1>
        <a:srgbClr val="323232"/>
      </a:dk1>
      <a:lt1>
        <a:srgbClr val="FFFFFF"/>
      </a:lt1>
      <a:dk2>
        <a:srgbClr val="28323C"/>
      </a:dk2>
      <a:lt2>
        <a:srgbClr val="E1E6EB"/>
      </a:lt2>
      <a:accent1>
        <a:srgbClr val="4F92C9"/>
      </a:accent1>
      <a:accent2>
        <a:srgbClr val="3CAF3C"/>
      </a:accent2>
      <a:accent3>
        <a:srgbClr val="FF9505"/>
      </a:accent3>
      <a:accent4>
        <a:srgbClr val="E63946"/>
      </a:accent4>
      <a:accent5>
        <a:srgbClr val="F8D10C"/>
      </a:accent5>
      <a:accent6>
        <a:srgbClr val="28323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 smtClean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Segoe UI Semibold</vt:lpstr>
      <vt:lpstr>Office Theme</vt:lpstr>
      <vt:lpstr>Blazor – neformálny workshopík</vt:lpstr>
      <vt:lpstr>Agenda</vt:lpstr>
      <vt:lpstr>Blazor server-side</vt:lpstr>
      <vt:lpstr>Blazor WebAssembly</vt:lpstr>
      <vt:lpstr>Demo Blazor server-side</vt:lpstr>
      <vt:lpstr>Demo Blazor WebAssembly</vt:lpstr>
      <vt:lpstr>Demo – Razor class library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2018-10-16T08:12:52Z</dcterms:created>
  <dcterms:modified xsi:type="dcterms:W3CDTF">2019-11-04T10:35:14Z</dcterms:modified>
</cp:coreProperties>
</file>